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98" r:id="rId5"/>
    <p:sldId id="295" r:id="rId6"/>
    <p:sldId id="301" r:id="rId7"/>
    <p:sldId id="302" r:id="rId8"/>
    <p:sldId id="265" r:id="rId9"/>
    <p:sldId id="287" r:id="rId10"/>
    <p:sldId id="303" r:id="rId11"/>
    <p:sldId id="304" r:id="rId12"/>
    <p:sldId id="300" r:id="rId13"/>
    <p:sldId id="260" r:id="rId14"/>
    <p:sldId id="292" r:id="rId15"/>
    <p:sldId id="293" r:id="rId16"/>
    <p:sldId id="289" r:id="rId17"/>
    <p:sldId id="294" r:id="rId18"/>
    <p:sldId id="267" r:id="rId19"/>
    <p:sldId id="274" r:id="rId20"/>
    <p:sldId id="280" r:id="rId21"/>
    <p:sldId id="290" r:id="rId22"/>
    <p:sldId id="286" r:id="rId23"/>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charset="0"/>
        <a:ea typeface="宋体" charset="0"/>
        <a:cs typeface="+mn-cs"/>
      </a:defRPr>
    </a:lvl1pPr>
    <a:lvl2pPr marL="457200" algn="l" rtl="0" eaLnBrk="0" fontAlgn="base" hangingPunct="0">
      <a:spcBef>
        <a:spcPct val="0"/>
      </a:spcBef>
      <a:spcAft>
        <a:spcPct val="0"/>
      </a:spcAft>
      <a:defRPr kern="1200">
        <a:solidFill>
          <a:schemeClr val="tx1"/>
        </a:solidFill>
        <a:latin typeface="Calibri" charset="0"/>
        <a:ea typeface="宋体" charset="0"/>
        <a:cs typeface="+mn-cs"/>
      </a:defRPr>
    </a:lvl2pPr>
    <a:lvl3pPr marL="914400" algn="l" rtl="0" eaLnBrk="0" fontAlgn="base" hangingPunct="0">
      <a:spcBef>
        <a:spcPct val="0"/>
      </a:spcBef>
      <a:spcAft>
        <a:spcPct val="0"/>
      </a:spcAft>
      <a:defRPr kern="1200">
        <a:solidFill>
          <a:schemeClr val="tx1"/>
        </a:solidFill>
        <a:latin typeface="Calibri" charset="0"/>
        <a:ea typeface="宋体" charset="0"/>
        <a:cs typeface="+mn-cs"/>
      </a:defRPr>
    </a:lvl3pPr>
    <a:lvl4pPr marL="1371600" algn="l" rtl="0" eaLnBrk="0" fontAlgn="base" hangingPunct="0">
      <a:spcBef>
        <a:spcPct val="0"/>
      </a:spcBef>
      <a:spcAft>
        <a:spcPct val="0"/>
      </a:spcAft>
      <a:defRPr kern="1200">
        <a:solidFill>
          <a:schemeClr val="tx1"/>
        </a:solidFill>
        <a:latin typeface="Calibri" charset="0"/>
        <a:ea typeface="宋体" charset="0"/>
        <a:cs typeface="+mn-cs"/>
      </a:defRPr>
    </a:lvl4pPr>
    <a:lvl5pPr marL="1828800" algn="l" rtl="0" eaLnBrk="0" fontAlgn="base" hangingPunct="0">
      <a:spcBef>
        <a:spcPct val="0"/>
      </a:spcBef>
      <a:spcAft>
        <a:spcPct val="0"/>
      </a:spcAft>
      <a:defRPr kern="1200">
        <a:solidFill>
          <a:schemeClr val="tx1"/>
        </a:solidFill>
        <a:latin typeface="Calibri" charset="0"/>
        <a:ea typeface="宋体" charset="0"/>
        <a:cs typeface="+mn-cs"/>
      </a:defRPr>
    </a:lvl5pPr>
    <a:lvl6pPr marL="2286000" algn="l" defTabSz="914400" rtl="0" eaLnBrk="1" latinLnBrk="0" hangingPunct="1">
      <a:defRPr kern="1200">
        <a:solidFill>
          <a:schemeClr val="tx1"/>
        </a:solidFill>
        <a:latin typeface="Calibri" charset="0"/>
        <a:ea typeface="宋体" charset="0"/>
        <a:cs typeface="+mn-cs"/>
      </a:defRPr>
    </a:lvl6pPr>
    <a:lvl7pPr marL="2743200" algn="l" defTabSz="914400" rtl="0" eaLnBrk="1" latinLnBrk="0" hangingPunct="1">
      <a:defRPr kern="1200">
        <a:solidFill>
          <a:schemeClr val="tx1"/>
        </a:solidFill>
        <a:latin typeface="Calibri" charset="0"/>
        <a:ea typeface="宋体" charset="0"/>
        <a:cs typeface="+mn-cs"/>
      </a:defRPr>
    </a:lvl7pPr>
    <a:lvl8pPr marL="3200400" algn="l" defTabSz="914400" rtl="0" eaLnBrk="1" latinLnBrk="0" hangingPunct="1">
      <a:defRPr kern="1200">
        <a:solidFill>
          <a:schemeClr val="tx1"/>
        </a:solidFill>
        <a:latin typeface="Calibri" charset="0"/>
        <a:ea typeface="宋体" charset="0"/>
        <a:cs typeface="+mn-cs"/>
      </a:defRPr>
    </a:lvl8pPr>
    <a:lvl9pPr marL="3657600" algn="l" defTabSz="914400" rtl="0" eaLnBrk="1" latinLnBrk="0" hangingPunct="1">
      <a:defRPr kern="1200">
        <a:solidFill>
          <a:schemeClr val="tx1"/>
        </a:solidFill>
        <a:latin typeface="Calibri" charset="0"/>
        <a:ea typeface="宋体" charset="0"/>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2"/>
    <p:restoredTop sz="89845"/>
  </p:normalViewPr>
  <p:slideViewPr>
    <p:cSldViewPr>
      <p:cViewPr>
        <p:scale>
          <a:sx n="113" d="100"/>
          <a:sy n="113" d="100"/>
        </p:scale>
        <p:origin x="-82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4CEDDFE-3E91-D444-8C50-C0E1E4D9E903}" type="datetimeFigureOut">
              <a:rPr lang="zh-CN" altLang="en-US"/>
              <a:pPr>
                <a:defRPr/>
              </a:pPr>
              <a:t>2017/2/16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ea typeface="宋体" panose="02010600030101010101" pitchFamily="2" charset="-122"/>
              </a:defRPr>
            </a:lvl1pPr>
          </a:lstStyle>
          <a:p>
            <a:pPr>
              <a:defRPr/>
            </a:pPr>
            <a:fld id="{26C89967-4ED1-A442-BB9C-4892460D88A4}" type="slidenum">
              <a:rPr lang="zh-CN" altLang="en-US"/>
              <a:pPr>
                <a:defRPr/>
              </a:pPr>
              <a:t>‹#›</a:t>
            </a:fld>
            <a:endParaRPr lang="zh-CN" altLang="en-US"/>
          </a:p>
        </p:txBody>
      </p:sp>
    </p:spTree>
    <p:extLst>
      <p:ext uri="{BB962C8B-B14F-4D97-AF65-F5344CB8AC3E}">
        <p14:creationId xmlns:p14="http://schemas.microsoft.com/office/powerpoint/2010/main" val="6954476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6C89967-4ED1-A442-BB9C-4892460D88A4}" type="slidenum">
              <a:rPr lang="zh-CN" altLang="en-US" smtClean="0"/>
              <a:pPr>
                <a:defRPr/>
              </a:pPr>
              <a:t>12</a:t>
            </a:fld>
            <a:endParaRPr lang="zh-CN" altLang="en-US"/>
          </a:p>
        </p:txBody>
      </p:sp>
    </p:spTree>
    <p:extLst>
      <p:ext uri="{BB962C8B-B14F-4D97-AF65-F5344CB8AC3E}">
        <p14:creationId xmlns:p14="http://schemas.microsoft.com/office/powerpoint/2010/main" val="129106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FC03955B-7535-844B-A040-94A8F1321F57}" type="slidenum">
              <a:rPr lang="zh-CN" altLang="en-US">
                <a:solidFill>
                  <a:srgbClr val="000000"/>
                </a:solidFill>
              </a:rPr>
              <a:pPr/>
              <a:t>17</a:t>
            </a:fld>
            <a:endParaRPr lang="zh-CN" altLang="en-US">
              <a:solidFill>
                <a:srgbClr val="000000"/>
              </a:solidFill>
            </a:endParaRPr>
          </a:p>
        </p:txBody>
      </p:sp>
    </p:spTree>
    <p:extLst>
      <p:ext uri="{BB962C8B-B14F-4D97-AF65-F5344CB8AC3E}">
        <p14:creationId xmlns:p14="http://schemas.microsoft.com/office/powerpoint/2010/main" val="205822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61F4E77-E17D-B947-9F3E-109C75358895}" type="datetimeFigureOut">
              <a:rPr lang="zh-CN" altLang="en-US"/>
              <a:pPr>
                <a:defRPr/>
              </a:pPr>
              <a:t>2017/2/16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44C7F5-D0DF-4343-B9BA-82C989A01213}" type="slidenum">
              <a:rPr lang="zh-CN" altLang="en-US"/>
              <a:pPr>
                <a:defRPr/>
              </a:pPr>
              <a:t>‹#›</a:t>
            </a:fld>
            <a:endParaRPr lang="zh-CN" altLang="en-US"/>
          </a:p>
        </p:txBody>
      </p:sp>
    </p:spTree>
    <p:extLst>
      <p:ext uri="{BB962C8B-B14F-4D97-AF65-F5344CB8AC3E}">
        <p14:creationId xmlns:p14="http://schemas.microsoft.com/office/powerpoint/2010/main" val="15106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19697B2-ACDE-D740-919D-45DAB54DE00D}" type="datetimeFigureOut">
              <a:rPr lang="zh-CN" altLang="en-US"/>
              <a:pPr>
                <a:defRPr/>
              </a:pPr>
              <a:t>2017/2/16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F7092BF-4B35-6A4A-AE7B-42670C2F9BBB}" type="slidenum">
              <a:rPr lang="zh-CN" altLang="en-US"/>
              <a:pPr>
                <a:defRPr/>
              </a:pPr>
              <a:t>‹#›</a:t>
            </a:fld>
            <a:endParaRPr lang="zh-CN" altLang="en-US"/>
          </a:p>
        </p:txBody>
      </p:sp>
    </p:spTree>
    <p:extLst>
      <p:ext uri="{BB962C8B-B14F-4D97-AF65-F5344CB8AC3E}">
        <p14:creationId xmlns:p14="http://schemas.microsoft.com/office/powerpoint/2010/main" val="54923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9C0B0C-3672-6547-8C0C-E53D59EF35EB}" type="datetimeFigureOut">
              <a:rPr lang="zh-CN" altLang="en-US"/>
              <a:pPr>
                <a:defRPr/>
              </a:pPr>
              <a:t>2017/2/16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B9187D-5ECF-B840-B393-293684B8E697}" type="slidenum">
              <a:rPr lang="zh-CN" altLang="en-US"/>
              <a:pPr>
                <a:defRPr/>
              </a:pPr>
              <a:t>‹#›</a:t>
            </a:fld>
            <a:endParaRPr lang="zh-CN" altLang="en-US"/>
          </a:p>
        </p:txBody>
      </p:sp>
    </p:spTree>
    <p:extLst>
      <p:ext uri="{BB962C8B-B14F-4D97-AF65-F5344CB8AC3E}">
        <p14:creationId xmlns:p14="http://schemas.microsoft.com/office/powerpoint/2010/main" val="114137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5ED5B7C-23F3-0F47-B992-89B28070B942}" type="datetimeFigureOut">
              <a:rPr lang="zh-CN" altLang="en-US"/>
              <a:pPr>
                <a:defRPr/>
              </a:pPr>
              <a:t>2017/2/16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717ABD-D96E-F447-9EF8-67691A08469A}" type="slidenum">
              <a:rPr lang="zh-CN" altLang="en-US"/>
              <a:pPr>
                <a:defRPr/>
              </a:pPr>
              <a:t>‹#›</a:t>
            </a:fld>
            <a:endParaRPr lang="zh-CN" altLang="en-US"/>
          </a:p>
        </p:txBody>
      </p:sp>
    </p:spTree>
    <p:extLst>
      <p:ext uri="{BB962C8B-B14F-4D97-AF65-F5344CB8AC3E}">
        <p14:creationId xmlns:p14="http://schemas.microsoft.com/office/powerpoint/2010/main" val="63085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A153BB0-712A-0443-9D8F-225FE8D8CAAE}" type="datetimeFigureOut">
              <a:rPr lang="zh-CN" altLang="en-US"/>
              <a:pPr>
                <a:defRPr/>
              </a:pPr>
              <a:t>2017/2/16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31FB747-E051-5E41-81AD-93DEE4F7E696}" type="slidenum">
              <a:rPr lang="zh-CN" altLang="en-US"/>
              <a:pPr>
                <a:defRPr/>
              </a:pPr>
              <a:t>‹#›</a:t>
            </a:fld>
            <a:endParaRPr lang="zh-CN" altLang="en-US"/>
          </a:p>
        </p:txBody>
      </p:sp>
    </p:spTree>
    <p:extLst>
      <p:ext uri="{BB962C8B-B14F-4D97-AF65-F5344CB8AC3E}">
        <p14:creationId xmlns:p14="http://schemas.microsoft.com/office/powerpoint/2010/main" val="73713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50C1C02-C537-254F-BC54-4BD7F551B137}" type="datetimeFigureOut">
              <a:rPr lang="zh-CN" altLang="en-US"/>
              <a:pPr>
                <a:defRPr/>
              </a:pPr>
              <a:t>2017/2/16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AD9C143-C0C3-574F-A21C-A0C628661A6B}" type="slidenum">
              <a:rPr lang="zh-CN" altLang="en-US"/>
              <a:pPr>
                <a:defRPr/>
              </a:pPr>
              <a:t>‹#›</a:t>
            </a:fld>
            <a:endParaRPr lang="zh-CN" altLang="en-US"/>
          </a:p>
        </p:txBody>
      </p:sp>
    </p:spTree>
    <p:extLst>
      <p:ext uri="{BB962C8B-B14F-4D97-AF65-F5344CB8AC3E}">
        <p14:creationId xmlns:p14="http://schemas.microsoft.com/office/powerpoint/2010/main" val="23028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2FE1695-FC8C-5544-997D-97E8B63612E1}" type="datetimeFigureOut">
              <a:rPr lang="zh-CN" altLang="en-US"/>
              <a:pPr>
                <a:defRPr/>
              </a:pPr>
              <a:t>2017/2/16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E37B4F-C31F-974F-B442-B892BCD4889E}" type="slidenum">
              <a:rPr lang="zh-CN" altLang="en-US"/>
              <a:pPr>
                <a:defRPr/>
              </a:pPr>
              <a:t>‹#›</a:t>
            </a:fld>
            <a:endParaRPr lang="zh-CN" altLang="en-US"/>
          </a:p>
        </p:txBody>
      </p:sp>
    </p:spTree>
    <p:extLst>
      <p:ext uri="{BB962C8B-B14F-4D97-AF65-F5344CB8AC3E}">
        <p14:creationId xmlns:p14="http://schemas.microsoft.com/office/powerpoint/2010/main" val="58136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507385F-9EA0-AA4E-AD36-8E7F468EB51A}" type="datetimeFigureOut">
              <a:rPr lang="zh-CN" altLang="en-US"/>
              <a:pPr>
                <a:defRPr/>
              </a:pPr>
              <a:t>2017/2/16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0954BF0-6E0B-4D4A-B476-37069B4E48A6}" type="slidenum">
              <a:rPr lang="zh-CN" altLang="en-US"/>
              <a:pPr>
                <a:defRPr/>
              </a:pPr>
              <a:t>‹#›</a:t>
            </a:fld>
            <a:endParaRPr lang="zh-CN" altLang="en-US"/>
          </a:p>
        </p:txBody>
      </p:sp>
    </p:spTree>
    <p:extLst>
      <p:ext uri="{BB962C8B-B14F-4D97-AF65-F5344CB8AC3E}">
        <p14:creationId xmlns:p14="http://schemas.microsoft.com/office/powerpoint/2010/main" val="3151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0"/>
            <a:ext cx="9144000" cy="5143500"/>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solidFill>
                <a:srgbClr val="000000"/>
              </a:solidFill>
            </a:endParaRPr>
          </a:p>
        </p:txBody>
      </p:sp>
    </p:spTree>
    <p:extLst>
      <p:ext uri="{BB962C8B-B14F-4D97-AF65-F5344CB8AC3E}">
        <p14:creationId xmlns:p14="http://schemas.microsoft.com/office/powerpoint/2010/main" val="17845810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E040C5C-610F-F649-A21F-1C7819C8D793}" type="datetimeFigureOut">
              <a:rPr lang="zh-CN" altLang="en-US"/>
              <a:pPr>
                <a:defRPr/>
              </a:pPr>
              <a:t>2017/2/16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8A47B14-D059-2A46-B511-2DB96E828016}" type="slidenum">
              <a:rPr lang="zh-CN" altLang="en-US"/>
              <a:pPr>
                <a:defRPr/>
              </a:pPr>
              <a:t>‹#›</a:t>
            </a:fld>
            <a:endParaRPr lang="zh-CN" altLang="en-US"/>
          </a:p>
        </p:txBody>
      </p:sp>
    </p:spTree>
    <p:extLst>
      <p:ext uri="{BB962C8B-B14F-4D97-AF65-F5344CB8AC3E}">
        <p14:creationId xmlns:p14="http://schemas.microsoft.com/office/powerpoint/2010/main" val="142693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40D7E8-5425-FD4D-BE7D-94B0D993A1E5}" type="datetimeFigureOut">
              <a:rPr lang="zh-CN" altLang="en-US"/>
              <a:pPr>
                <a:defRPr/>
              </a:pPr>
              <a:t>2017/2/16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18D67EA-5CD7-E44D-91E3-2D3E36C58FBC}" type="slidenum">
              <a:rPr lang="zh-CN" altLang="en-US"/>
              <a:pPr>
                <a:defRPr/>
              </a:pPr>
              <a:t>‹#›</a:t>
            </a:fld>
            <a:endParaRPr lang="zh-CN" altLang="en-US"/>
          </a:p>
        </p:txBody>
      </p:sp>
    </p:spTree>
    <p:extLst>
      <p:ext uri="{BB962C8B-B14F-4D97-AF65-F5344CB8AC3E}">
        <p14:creationId xmlns:p14="http://schemas.microsoft.com/office/powerpoint/2010/main" val="161968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2B41A3EC-E0D6-F040-9843-B9FF7A76B16D}" type="datetimeFigureOut">
              <a:rPr lang="zh-CN" altLang="en-US"/>
              <a:pPr>
                <a:defRPr/>
              </a:pPr>
              <a:t>2017/2/16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D38656F8-E875-5345-B970-3034A0C4B5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emf"/><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emf"/><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ChangeArrowheads="1"/>
          </p:cNvSpPr>
          <p:nvPr/>
        </p:nvSpPr>
        <p:spPr bwMode="auto">
          <a:xfrm>
            <a:off x="0" y="0"/>
            <a:ext cx="9144000" cy="5143500"/>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nvGrpSpPr>
          <p:cNvPr id="283" name="组合 282"/>
          <p:cNvGrpSpPr>
            <a:grpSpLocks/>
          </p:cNvGrpSpPr>
          <p:nvPr/>
        </p:nvGrpSpPr>
        <p:grpSpPr bwMode="auto">
          <a:xfrm>
            <a:off x="1425575" y="411163"/>
            <a:ext cx="6281738" cy="3151187"/>
            <a:chOff x="-3415344" y="-3751703"/>
            <a:chExt cx="6282776" cy="3151258"/>
          </a:xfrm>
        </p:grpSpPr>
        <p:sp>
          <p:nvSpPr>
            <p:cNvPr id="4135" name="Freeform 17"/>
            <p:cNvSpPr>
              <a:spLocks/>
            </p:cNvSpPr>
            <p:nvPr/>
          </p:nvSpPr>
          <p:spPr bwMode="auto">
            <a:xfrm>
              <a:off x="-2798117" y="-3751703"/>
              <a:ext cx="5032044" cy="2779729"/>
            </a:xfrm>
            <a:custGeom>
              <a:avLst/>
              <a:gdLst>
                <a:gd name="T0" fmla="*/ 2147483646 w 3072"/>
                <a:gd name="T1" fmla="*/ 0 h 1920"/>
                <a:gd name="T2" fmla="*/ 2147483646 w 3072"/>
                <a:gd name="T3" fmla="*/ 0 h 1920"/>
                <a:gd name="T4" fmla="*/ 2147483646 w 3072"/>
                <a:gd name="T5" fmla="*/ 0 h 1920"/>
                <a:gd name="T6" fmla="*/ 2147483646 w 3072"/>
                <a:gd name="T7" fmla="*/ 0 h 1920"/>
                <a:gd name="T8" fmla="*/ 2147483646 w 3072"/>
                <a:gd name="T9" fmla="*/ 0 h 1920"/>
                <a:gd name="T10" fmla="*/ 1373777497 w 3072"/>
                <a:gd name="T11" fmla="*/ 0 h 1920"/>
                <a:gd name="T12" fmla="*/ 346128295 w 3072"/>
                <a:gd name="T13" fmla="*/ 0 h 1920"/>
                <a:gd name="T14" fmla="*/ 0 w 3072"/>
                <a:gd name="T15" fmla="*/ 268294521 h 1920"/>
                <a:gd name="T16" fmla="*/ 0 w 3072"/>
                <a:gd name="T17" fmla="*/ 2147483646 h 1920"/>
                <a:gd name="T18" fmla="*/ 1373777497 w 3072"/>
                <a:gd name="T19" fmla="*/ 2147483646 h 1920"/>
                <a:gd name="T20" fmla="*/ 2147483646 w 3072"/>
                <a:gd name="T21" fmla="*/ 2147483646 h 1920"/>
                <a:gd name="T22" fmla="*/ 2147483646 w 3072"/>
                <a:gd name="T23" fmla="*/ 2147483646 h 1920"/>
                <a:gd name="T24" fmla="*/ 2147483646 w 3072"/>
                <a:gd name="T25" fmla="*/ 2147483646 h 1920"/>
                <a:gd name="T26" fmla="*/ 2147483646 w 3072"/>
                <a:gd name="T27" fmla="*/ 2147483646 h 1920"/>
                <a:gd name="T28" fmla="*/ 2147483646 w 3072"/>
                <a:gd name="T29" fmla="*/ 2147483646 h 1920"/>
                <a:gd name="T30" fmla="*/ 2147483646 w 3072"/>
                <a:gd name="T31" fmla="*/ 268294521 h 1920"/>
                <a:gd name="T32" fmla="*/ 2147483646 w 3072"/>
                <a:gd name="T33" fmla="*/ 0 h 19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72" h="1920">
                  <a:moveTo>
                    <a:pt x="2945" y="0"/>
                  </a:moveTo>
                  <a:cubicBezTo>
                    <a:pt x="2560" y="0"/>
                    <a:pt x="2560" y="0"/>
                    <a:pt x="2560" y="0"/>
                  </a:cubicBezTo>
                  <a:cubicBezTo>
                    <a:pt x="2048" y="0"/>
                    <a:pt x="2048" y="0"/>
                    <a:pt x="2048" y="0"/>
                  </a:cubicBezTo>
                  <a:cubicBezTo>
                    <a:pt x="1536" y="0"/>
                    <a:pt x="1536" y="0"/>
                    <a:pt x="1536" y="0"/>
                  </a:cubicBezTo>
                  <a:cubicBezTo>
                    <a:pt x="1024" y="0"/>
                    <a:pt x="1024" y="0"/>
                    <a:pt x="1024" y="0"/>
                  </a:cubicBezTo>
                  <a:cubicBezTo>
                    <a:pt x="512" y="0"/>
                    <a:pt x="512" y="0"/>
                    <a:pt x="512" y="0"/>
                  </a:cubicBezTo>
                  <a:cubicBezTo>
                    <a:pt x="129" y="0"/>
                    <a:pt x="129" y="0"/>
                    <a:pt x="129" y="0"/>
                  </a:cubicBezTo>
                  <a:cubicBezTo>
                    <a:pt x="58" y="0"/>
                    <a:pt x="0" y="58"/>
                    <a:pt x="0" y="128"/>
                  </a:cubicBezTo>
                  <a:cubicBezTo>
                    <a:pt x="0" y="1920"/>
                    <a:pt x="0" y="1920"/>
                    <a:pt x="0" y="1920"/>
                  </a:cubicBezTo>
                  <a:cubicBezTo>
                    <a:pt x="512" y="1920"/>
                    <a:pt x="512" y="1920"/>
                    <a:pt x="512" y="1920"/>
                  </a:cubicBezTo>
                  <a:cubicBezTo>
                    <a:pt x="1024" y="1920"/>
                    <a:pt x="1024" y="1920"/>
                    <a:pt x="1024" y="1920"/>
                  </a:cubicBezTo>
                  <a:cubicBezTo>
                    <a:pt x="1536" y="1920"/>
                    <a:pt x="1536" y="1920"/>
                    <a:pt x="1536" y="1920"/>
                  </a:cubicBezTo>
                  <a:cubicBezTo>
                    <a:pt x="2048" y="1920"/>
                    <a:pt x="2048" y="1920"/>
                    <a:pt x="2048" y="1920"/>
                  </a:cubicBezTo>
                  <a:cubicBezTo>
                    <a:pt x="2560" y="1920"/>
                    <a:pt x="2560" y="1920"/>
                    <a:pt x="2560" y="1920"/>
                  </a:cubicBezTo>
                  <a:cubicBezTo>
                    <a:pt x="3072" y="1920"/>
                    <a:pt x="3072" y="1920"/>
                    <a:pt x="3072" y="1920"/>
                  </a:cubicBezTo>
                  <a:cubicBezTo>
                    <a:pt x="3072" y="128"/>
                    <a:pt x="3072" y="128"/>
                    <a:pt x="3072" y="128"/>
                  </a:cubicBezTo>
                  <a:cubicBezTo>
                    <a:pt x="3072" y="58"/>
                    <a:pt x="3016" y="0"/>
                    <a:pt x="2945" y="0"/>
                  </a:cubicBezTo>
                  <a:close/>
                </a:path>
              </a:pathLst>
            </a:cu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36" name="Freeform 25"/>
            <p:cNvSpPr>
              <a:spLocks/>
            </p:cNvSpPr>
            <p:nvPr/>
          </p:nvSpPr>
          <p:spPr bwMode="auto">
            <a:xfrm>
              <a:off x="-3415344" y="-791363"/>
              <a:ext cx="6282776" cy="190918"/>
            </a:xfrm>
            <a:custGeom>
              <a:avLst/>
              <a:gdLst>
                <a:gd name="T0" fmla="*/ 0 w 3836"/>
                <a:gd name="T1" fmla="*/ 0 h 256"/>
                <a:gd name="T2" fmla="*/ 686729036 w 3836"/>
                <a:gd name="T3" fmla="*/ 142381573 h 256"/>
                <a:gd name="T4" fmla="*/ 686729036 w 3836"/>
                <a:gd name="T5" fmla="*/ 142381573 h 256"/>
                <a:gd name="T6" fmla="*/ 686729036 w 3836"/>
                <a:gd name="T7" fmla="*/ 142381573 h 256"/>
                <a:gd name="T8" fmla="*/ 2147483646 w 3836"/>
                <a:gd name="T9" fmla="*/ 142381573 h 256"/>
                <a:gd name="T10" fmla="*/ 2147483646 w 3836"/>
                <a:gd name="T11" fmla="*/ 0 h 256"/>
                <a:gd name="T12" fmla="*/ 0 w 3836"/>
                <a:gd name="T13" fmla="*/ 0 h 2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36" h="256">
                  <a:moveTo>
                    <a:pt x="0" y="0"/>
                  </a:moveTo>
                  <a:cubicBezTo>
                    <a:pt x="0" y="142"/>
                    <a:pt x="114" y="256"/>
                    <a:pt x="256" y="256"/>
                  </a:cubicBezTo>
                  <a:cubicBezTo>
                    <a:pt x="256" y="256"/>
                    <a:pt x="256" y="256"/>
                    <a:pt x="256" y="256"/>
                  </a:cubicBezTo>
                  <a:cubicBezTo>
                    <a:pt x="256" y="256"/>
                    <a:pt x="256" y="256"/>
                    <a:pt x="256" y="256"/>
                  </a:cubicBezTo>
                  <a:cubicBezTo>
                    <a:pt x="3580" y="256"/>
                    <a:pt x="3580" y="256"/>
                    <a:pt x="3580" y="256"/>
                  </a:cubicBezTo>
                  <a:cubicBezTo>
                    <a:pt x="3721" y="256"/>
                    <a:pt x="3836" y="142"/>
                    <a:pt x="3836" y="0"/>
                  </a:cubicBezTo>
                  <a:lnTo>
                    <a:pt x="0" y="0"/>
                  </a:lnTo>
                  <a:close/>
                </a:path>
              </a:pathLst>
            </a:cu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7" name="Freeform 28"/>
            <p:cNvSpPr>
              <a:spLocks/>
            </p:cNvSpPr>
            <p:nvPr/>
          </p:nvSpPr>
          <p:spPr bwMode="auto">
            <a:xfrm>
              <a:off x="-701546" y="-971974"/>
              <a:ext cx="841679" cy="186378"/>
            </a:xfrm>
            <a:custGeom>
              <a:avLst/>
              <a:gdLst>
                <a:gd name="T0" fmla="*/ 1035032644 w 514"/>
                <a:gd name="T1" fmla="*/ 0 h 128"/>
                <a:gd name="T2" fmla="*/ 343223269 w 514"/>
                <a:gd name="T3" fmla="*/ 0 h 128"/>
                <a:gd name="T4" fmla="*/ 0 w 514"/>
                <a:gd name="T5" fmla="*/ 271380929 h 128"/>
                <a:gd name="T6" fmla="*/ 1378255913 w 514"/>
                <a:gd name="T7" fmla="*/ 271380929 h 128"/>
                <a:gd name="T8" fmla="*/ 1035032644 w 514"/>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4" h="128">
                  <a:moveTo>
                    <a:pt x="386" y="0"/>
                  </a:moveTo>
                  <a:cubicBezTo>
                    <a:pt x="128" y="0"/>
                    <a:pt x="128" y="0"/>
                    <a:pt x="128" y="0"/>
                  </a:cubicBezTo>
                  <a:cubicBezTo>
                    <a:pt x="128" y="71"/>
                    <a:pt x="71" y="128"/>
                    <a:pt x="0" y="128"/>
                  </a:cubicBezTo>
                  <a:cubicBezTo>
                    <a:pt x="514" y="128"/>
                    <a:pt x="514" y="128"/>
                    <a:pt x="514" y="128"/>
                  </a:cubicBezTo>
                  <a:cubicBezTo>
                    <a:pt x="443" y="128"/>
                    <a:pt x="386" y="71"/>
                    <a:pt x="386" y="0"/>
                  </a:cubicBezTo>
                  <a:close/>
                </a:path>
              </a:pathLst>
            </a:custGeom>
            <a:solidFill>
              <a:srgbClr val="D6D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8" name="Freeform 31"/>
            <p:cNvSpPr>
              <a:spLocks noEditPoints="1"/>
            </p:cNvSpPr>
            <p:nvPr/>
          </p:nvSpPr>
          <p:spPr bwMode="auto">
            <a:xfrm>
              <a:off x="-2796730" y="-3751703"/>
              <a:ext cx="5032045" cy="2779729"/>
            </a:xfrm>
            <a:custGeom>
              <a:avLst/>
              <a:gdLst>
                <a:gd name="T0" fmla="*/ 2147483646 w 3072"/>
                <a:gd name="T1" fmla="*/ 268294521 h 1920"/>
                <a:gd name="T2" fmla="*/ 2147483646 w 3072"/>
                <a:gd name="T3" fmla="*/ 268294521 h 1920"/>
                <a:gd name="T4" fmla="*/ 2147483646 w 3072"/>
                <a:gd name="T5" fmla="*/ 268294521 h 1920"/>
                <a:gd name="T6" fmla="*/ 2147483646 w 3072"/>
                <a:gd name="T7" fmla="*/ 2147483646 h 1920"/>
                <a:gd name="T8" fmla="*/ 343445261 w 3072"/>
                <a:gd name="T9" fmla="*/ 2147483646 h 1920"/>
                <a:gd name="T10" fmla="*/ 343445261 w 3072"/>
                <a:gd name="T11" fmla="*/ 268294521 h 1920"/>
                <a:gd name="T12" fmla="*/ 2147483646 w 3072"/>
                <a:gd name="T13" fmla="*/ 268294521 h 1920"/>
                <a:gd name="T14" fmla="*/ 2147483646 w 3072"/>
                <a:gd name="T15" fmla="*/ 0 h 1920"/>
                <a:gd name="T16" fmla="*/ 343445261 w 3072"/>
                <a:gd name="T17" fmla="*/ 0 h 1920"/>
                <a:gd name="T18" fmla="*/ 0 w 3072"/>
                <a:gd name="T19" fmla="*/ 268294521 h 1920"/>
                <a:gd name="T20" fmla="*/ 0 w 3072"/>
                <a:gd name="T21" fmla="*/ 2147483646 h 1920"/>
                <a:gd name="T22" fmla="*/ 2147483646 w 3072"/>
                <a:gd name="T23" fmla="*/ 2147483646 h 1920"/>
                <a:gd name="T24" fmla="*/ 2147483646 w 3072"/>
                <a:gd name="T25" fmla="*/ 268294521 h 1920"/>
                <a:gd name="T26" fmla="*/ 2147483646 w 3072"/>
                <a:gd name="T27" fmla="*/ 0 h 19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072" h="1920">
                  <a:moveTo>
                    <a:pt x="2944" y="128"/>
                  </a:moveTo>
                  <a:cubicBezTo>
                    <a:pt x="2944" y="128"/>
                    <a:pt x="2944" y="128"/>
                    <a:pt x="2944" y="128"/>
                  </a:cubicBezTo>
                  <a:cubicBezTo>
                    <a:pt x="2944" y="128"/>
                    <a:pt x="2944" y="128"/>
                    <a:pt x="2944" y="128"/>
                  </a:cubicBezTo>
                  <a:cubicBezTo>
                    <a:pt x="2944" y="1792"/>
                    <a:pt x="2944" y="1792"/>
                    <a:pt x="2944" y="1792"/>
                  </a:cubicBezTo>
                  <a:cubicBezTo>
                    <a:pt x="128" y="1792"/>
                    <a:pt x="128" y="1792"/>
                    <a:pt x="128" y="1792"/>
                  </a:cubicBezTo>
                  <a:cubicBezTo>
                    <a:pt x="128" y="128"/>
                    <a:pt x="128" y="128"/>
                    <a:pt x="128" y="128"/>
                  </a:cubicBezTo>
                  <a:cubicBezTo>
                    <a:pt x="2944" y="128"/>
                    <a:pt x="2944" y="128"/>
                    <a:pt x="2944" y="128"/>
                  </a:cubicBezTo>
                  <a:close/>
                  <a:moveTo>
                    <a:pt x="2944" y="0"/>
                  </a:moveTo>
                  <a:cubicBezTo>
                    <a:pt x="128" y="0"/>
                    <a:pt x="128" y="0"/>
                    <a:pt x="128" y="0"/>
                  </a:cubicBezTo>
                  <a:cubicBezTo>
                    <a:pt x="57" y="0"/>
                    <a:pt x="0" y="58"/>
                    <a:pt x="0" y="128"/>
                  </a:cubicBezTo>
                  <a:cubicBezTo>
                    <a:pt x="0" y="1920"/>
                    <a:pt x="0" y="1920"/>
                    <a:pt x="0" y="1920"/>
                  </a:cubicBezTo>
                  <a:cubicBezTo>
                    <a:pt x="3072" y="1920"/>
                    <a:pt x="3072" y="1920"/>
                    <a:pt x="3072" y="1920"/>
                  </a:cubicBezTo>
                  <a:cubicBezTo>
                    <a:pt x="3072" y="128"/>
                    <a:pt x="3072" y="128"/>
                    <a:pt x="3072" y="128"/>
                  </a:cubicBezTo>
                  <a:cubicBezTo>
                    <a:pt x="3072" y="58"/>
                    <a:pt x="3015" y="0"/>
                    <a:pt x="2944"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88" name="组合 287"/>
          <p:cNvGrpSpPr/>
          <p:nvPr/>
        </p:nvGrpSpPr>
        <p:grpSpPr>
          <a:xfrm>
            <a:off x="2504479" y="1521881"/>
            <a:ext cx="1740296" cy="1338758"/>
            <a:chOff x="-6657975" y="-2117725"/>
            <a:chExt cx="6240462" cy="4800600"/>
          </a:xfrm>
          <a:effectLst>
            <a:outerShdw blurRad="50800" dist="38100" dir="2700000" algn="tl" rotWithShape="0">
              <a:prstClr val="black">
                <a:alpha val="40000"/>
              </a:prstClr>
            </a:outerShdw>
          </a:effectLst>
        </p:grpSpPr>
        <p:sp>
          <p:nvSpPr>
            <p:cNvPr id="289" name="Rectangle 36"/>
            <p:cNvSpPr>
              <a:spLocks noChangeArrowheads="1"/>
            </p:cNvSpPr>
            <p:nvPr/>
          </p:nvSpPr>
          <p:spPr bwMode="auto">
            <a:xfrm>
              <a:off x="-6657975" y="-2117725"/>
              <a:ext cx="6240462" cy="4800600"/>
            </a:xfrm>
            <a:prstGeom prst="rect">
              <a:avLst/>
            </a:prstGeom>
            <a:solidFill>
              <a:srgbClr val="EF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0" name="Rectangle 37"/>
            <p:cNvSpPr>
              <a:spLocks noChangeArrowheads="1"/>
            </p:cNvSpPr>
            <p:nvPr/>
          </p:nvSpPr>
          <p:spPr bwMode="auto">
            <a:xfrm>
              <a:off x="-6657975" y="-2117725"/>
              <a:ext cx="6240462" cy="48101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1" name="Oval 38"/>
            <p:cNvSpPr>
              <a:spLocks noChangeArrowheads="1"/>
            </p:cNvSpPr>
            <p:nvPr/>
          </p:nvSpPr>
          <p:spPr bwMode="auto">
            <a:xfrm>
              <a:off x="-6416675" y="-1397000"/>
              <a:ext cx="479425" cy="479425"/>
            </a:xfrm>
            <a:prstGeom prst="ellipse">
              <a:avLst/>
            </a:pr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2" name="Rectangle 39"/>
            <p:cNvSpPr>
              <a:spLocks noChangeArrowheads="1"/>
            </p:cNvSpPr>
            <p:nvPr/>
          </p:nvSpPr>
          <p:spPr bwMode="auto">
            <a:xfrm>
              <a:off x="-4737100" y="-1336675"/>
              <a:ext cx="3840162"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3" name="Rectangle 40"/>
            <p:cNvSpPr>
              <a:spLocks noChangeArrowheads="1"/>
            </p:cNvSpPr>
            <p:nvPr/>
          </p:nvSpPr>
          <p:spPr bwMode="auto">
            <a:xfrm>
              <a:off x="-5697538" y="-1096962"/>
              <a:ext cx="2879725"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4" name="Rectangle 41"/>
            <p:cNvSpPr>
              <a:spLocks noChangeArrowheads="1"/>
            </p:cNvSpPr>
            <p:nvPr/>
          </p:nvSpPr>
          <p:spPr bwMode="auto">
            <a:xfrm>
              <a:off x="-5697538" y="-1336675"/>
              <a:ext cx="720725" cy="119063"/>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5" name="Rectangle 42"/>
            <p:cNvSpPr>
              <a:spLocks noChangeArrowheads="1"/>
            </p:cNvSpPr>
            <p:nvPr/>
          </p:nvSpPr>
          <p:spPr bwMode="auto">
            <a:xfrm>
              <a:off x="-6176963" y="458788"/>
              <a:ext cx="1439862" cy="12065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6" name="Rectangle 43"/>
            <p:cNvSpPr>
              <a:spLocks noChangeArrowheads="1"/>
            </p:cNvSpPr>
            <p:nvPr/>
          </p:nvSpPr>
          <p:spPr bwMode="auto">
            <a:xfrm>
              <a:off x="-4257675" y="458788"/>
              <a:ext cx="1439862" cy="12065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7" name="Rectangle 44"/>
            <p:cNvSpPr>
              <a:spLocks noChangeArrowheads="1"/>
            </p:cNvSpPr>
            <p:nvPr/>
          </p:nvSpPr>
          <p:spPr bwMode="auto">
            <a:xfrm>
              <a:off x="-6176963" y="-201612"/>
              <a:ext cx="239712" cy="48101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8" name="Rectangle 45"/>
            <p:cNvSpPr>
              <a:spLocks noChangeArrowheads="1"/>
            </p:cNvSpPr>
            <p:nvPr/>
          </p:nvSpPr>
          <p:spPr bwMode="auto">
            <a:xfrm>
              <a:off x="-5697538" y="-681037"/>
              <a:ext cx="239712" cy="960438"/>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9" name="Rectangle 46"/>
            <p:cNvSpPr>
              <a:spLocks noChangeArrowheads="1"/>
            </p:cNvSpPr>
            <p:nvPr/>
          </p:nvSpPr>
          <p:spPr bwMode="auto">
            <a:xfrm>
              <a:off x="-5218113" y="-441325"/>
              <a:ext cx="241300" cy="72072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0" name="Freeform 47"/>
            <p:cNvSpPr>
              <a:spLocks/>
            </p:cNvSpPr>
            <p:nvPr/>
          </p:nvSpPr>
          <p:spPr bwMode="auto">
            <a:xfrm>
              <a:off x="-4257675" y="-681037"/>
              <a:ext cx="960437" cy="960438"/>
            </a:xfrm>
            <a:custGeom>
              <a:avLst/>
              <a:gdLst>
                <a:gd name="T0" fmla="*/ 0 w 605"/>
                <a:gd name="T1" fmla="*/ 605 h 605"/>
                <a:gd name="T2" fmla="*/ 302 w 605"/>
                <a:gd name="T3" fmla="*/ 0 h 605"/>
                <a:gd name="T4" fmla="*/ 605 w 605"/>
                <a:gd name="T5" fmla="*/ 605 h 605"/>
                <a:gd name="T6" fmla="*/ 0 w 605"/>
                <a:gd name="T7" fmla="*/ 605 h 605"/>
              </a:gdLst>
              <a:ahLst/>
              <a:cxnLst>
                <a:cxn ang="0">
                  <a:pos x="T0" y="T1"/>
                </a:cxn>
                <a:cxn ang="0">
                  <a:pos x="T2" y="T3"/>
                </a:cxn>
                <a:cxn ang="0">
                  <a:pos x="T4" y="T5"/>
                </a:cxn>
                <a:cxn ang="0">
                  <a:pos x="T6" y="T7"/>
                </a:cxn>
              </a:cxnLst>
              <a:rect l="0" t="0" r="r" b="b"/>
              <a:pathLst>
                <a:path w="605" h="605">
                  <a:moveTo>
                    <a:pt x="0" y="605"/>
                  </a:moveTo>
                  <a:lnTo>
                    <a:pt x="302" y="0"/>
                  </a:lnTo>
                  <a:lnTo>
                    <a:pt x="605" y="605"/>
                  </a:lnTo>
                  <a:lnTo>
                    <a:pt x="0" y="605"/>
                  </a:ln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1" name="Freeform 48"/>
            <p:cNvSpPr>
              <a:spLocks/>
            </p:cNvSpPr>
            <p:nvPr/>
          </p:nvSpPr>
          <p:spPr bwMode="auto">
            <a:xfrm>
              <a:off x="-3536950" y="-441325"/>
              <a:ext cx="719137" cy="720725"/>
            </a:xfrm>
            <a:custGeom>
              <a:avLst/>
              <a:gdLst>
                <a:gd name="T0" fmla="*/ 0 w 453"/>
                <a:gd name="T1" fmla="*/ 454 h 454"/>
                <a:gd name="T2" fmla="*/ 226 w 453"/>
                <a:gd name="T3" fmla="*/ 0 h 454"/>
                <a:gd name="T4" fmla="*/ 453 w 453"/>
                <a:gd name="T5" fmla="*/ 454 h 454"/>
                <a:gd name="T6" fmla="*/ 0 w 453"/>
                <a:gd name="T7" fmla="*/ 454 h 454"/>
              </a:gdLst>
              <a:ahLst/>
              <a:cxnLst>
                <a:cxn ang="0">
                  <a:pos x="T0" y="T1"/>
                </a:cxn>
                <a:cxn ang="0">
                  <a:pos x="T2" y="T3"/>
                </a:cxn>
                <a:cxn ang="0">
                  <a:pos x="T4" y="T5"/>
                </a:cxn>
                <a:cxn ang="0">
                  <a:pos x="T6" y="T7"/>
                </a:cxn>
              </a:cxnLst>
              <a:rect l="0" t="0" r="r" b="b"/>
              <a:pathLst>
                <a:path w="453" h="454">
                  <a:moveTo>
                    <a:pt x="0" y="454"/>
                  </a:moveTo>
                  <a:lnTo>
                    <a:pt x="226" y="0"/>
                  </a:lnTo>
                  <a:lnTo>
                    <a:pt x="453" y="454"/>
                  </a:lnTo>
                  <a:lnTo>
                    <a:pt x="0" y="454"/>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2" name="Rectangle 49"/>
            <p:cNvSpPr>
              <a:spLocks noChangeArrowheads="1"/>
            </p:cNvSpPr>
            <p:nvPr/>
          </p:nvSpPr>
          <p:spPr bwMode="auto">
            <a:xfrm>
              <a:off x="-6176963" y="1419225"/>
              <a:ext cx="479425"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3" name="Rectangle 50"/>
            <p:cNvSpPr>
              <a:spLocks noChangeArrowheads="1"/>
            </p:cNvSpPr>
            <p:nvPr/>
          </p:nvSpPr>
          <p:spPr bwMode="auto">
            <a:xfrm>
              <a:off x="-5457825" y="1419225"/>
              <a:ext cx="720725"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4" name="Rectangle 51"/>
            <p:cNvSpPr>
              <a:spLocks noChangeArrowheads="1"/>
            </p:cNvSpPr>
            <p:nvPr/>
          </p:nvSpPr>
          <p:spPr bwMode="auto">
            <a:xfrm>
              <a:off x="-6176963" y="938213"/>
              <a:ext cx="719137" cy="120650"/>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5" name="Rectangle 52"/>
            <p:cNvSpPr>
              <a:spLocks noChangeArrowheads="1"/>
            </p:cNvSpPr>
            <p:nvPr/>
          </p:nvSpPr>
          <p:spPr bwMode="auto">
            <a:xfrm>
              <a:off x="-5218113" y="938213"/>
              <a:ext cx="481012" cy="12065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6" name="Rectangle 53"/>
            <p:cNvSpPr>
              <a:spLocks noChangeArrowheads="1"/>
            </p:cNvSpPr>
            <p:nvPr/>
          </p:nvSpPr>
          <p:spPr bwMode="auto">
            <a:xfrm>
              <a:off x="-6176963" y="1179513"/>
              <a:ext cx="1431925"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7" name="Rectangle 54"/>
            <p:cNvSpPr>
              <a:spLocks noChangeArrowheads="1"/>
            </p:cNvSpPr>
            <p:nvPr/>
          </p:nvSpPr>
          <p:spPr bwMode="auto">
            <a:xfrm>
              <a:off x="-6176963" y="1658938"/>
              <a:ext cx="1200150" cy="12065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8" name="Rectangle 55"/>
            <p:cNvSpPr>
              <a:spLocks noChangeArrowheads="1"/>
            </p:cNvSpPr>
            <p:nvPr/>
          </p:nvSpPr>
          <p:spPr bwMode="auto">
            <a:xfrm>
              <a:off x="-4257675" y="1419225"/>
              <a:ext cx="479425"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9" name="Rectangle 56"/>
            <p:cNvSpPr>
              <a:spLocks noChangeArrowheads="1"/>
            </p:cNvSpPr>
            <p:nvPr/>
          </p:nvSpPr>
          <p:spPr bwMode="auto">
            <a:xfrm>
              <a:off x="-3536950" y="1419225"/>
              <a:ext cx="239712"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0" name="Rectangle 57"/>
            <p:cNvSpPr>
              <a:spLocks noChangeArrowheads="1"/>
            </p:cNvSpPr>
            <p:nvPr/>
          </p:nvSpPr>
          <p:spPr bwMode="auto">
            <a:xfrm>
              <a:off x="-4257675" y="938213"/>
              <a:ext cx="720725" cy="120650"/>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1" name="Rectangle 58"/>
            <p:cNvSpPr>
              <a:spLocks noChangeArrowheads="1"/>
            </p:cNvSpPr>
            <p:nvPr/>
          </p:nvSpPr>
          <p:spPr bwMode="auto">
            <a:xfrm>
              <a:off x="-3297238" y="938213"/>
              <a:ext cx="479425" cy="12065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2" name="Rectangle 59"/>
            <p:cNvSpPr>
              <a:spLocks noChangeArrowheads="1"/>
            </p:cNvSpPr>
            <p:nvPr/>
          </p:nvSpPr>
          <p:spPr bwMode="auto">
            <a:xfrm>
              <a:off x="-4257675" y="1179513"/>
              <a:ext cx="1439862"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 name="Rectangle 60"/>
            <p:cNvSpPr>
              <a:spLocks noChangeArrowheads="1"/>
            </p:cNvSpPr>
            <p:nvPr/>
          </p:nvSpPr>
          <p:spPr bwMode="auto">
            <a:xfrm>
              <a:off x="-4257675" y="1658938"/>
              <a:ext cx="1200150" cy="12065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4" name="Rectangle 61"/>
            <p:cNvSpPr>
              <a:spLocks noChangeArrowheads="1"/>
            </p:cNvSpPr>
            <p:nvPr/>
          </p:nvSpPr>
          <p:spPr bwMode="auto">
            <a:xfrm>
              <a:off x="-2336800" y="458788"/>
              <a:ext cx="1439862" cy="12065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5" name="Rectangle 62"/>
            <p:cNvSpPr>
              <a:spLocks noChangeArrowheads="1"/>
            </p:cNvSpPr>
            <p:nvPr/>
          </p:nvSpPr>
          <p:spPr bwMode="auto">
            <a:xfrm>
              <a:off x="-2336800" y="1419225"/>
              <a:ext cx="1439862"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6" name="Rectangle 63"/>
            <p:cNvSpPr>
              <a:spLocks noChangeArrowheads="1"/>
            </p:cNvSpPr>
            <p:nvPr/>
          </p:nvSpPr>
          <p:spPr bwMode="auto">
            <a:xfrm>
              <a:off x="-2336800" y="938213"/>
              <a:ext cx="358775" cy="120650"/>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7" name="Rectangle 64"/>
            <p:cNvSpPr>
              <a:spLocks noChangeArrowheads="1"/>
            </p:cNvSpPr>
            <p:nvPr/>
          </p:nvSpPr>
          <p:spPr bwMode="auto">
            <a:xfrm>
              <a:off x="-1738313" y="938213"/>
              <a:ext cx="841375" cy="120650"/>
            </a:xfrm>
            <a:prstGeom prst="rect">
              <a:avLst/>
            </a:prstGeom>
            <a:solidFill>
              <a:srgbClr val="79BB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8" name="Rectangle 65"/>
            <p:cNvSpPr>
              <a:spLocks noChangeArrowheads="1"/>
            </p:cNvSpPr>
            <p:nvPr/>
          </p:nvSpPr>
          <p:spPr bwMode="auto">
            <a:xfrm>
              <a:off x="-2336800" y="1179513"/>
              <a:ext cx="719137"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9" name="Rectangle 66"/>
            <p:cNvSpPr>
              <a:spLocks noChangeArrowheads="1"/>
            </p:cNvSpPr>
            <p:nvPr/>
          </p:nvSpPr>
          <p:spPr bwMode="auto">
            <a:xfrm>
              <a:off x="-2336800" y="1658938"/>
              <a:ext cx="1198562" cy="12065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0" name="Freeform 67"/>
            <p:cNvSpPr>
              <a:spLocks/>
            </p:cNvSpPr>
            <p:nvPr/>
          </p:nvSpPr>
          <p:spPr bwMode="auto">
            <a:xfrm>
              <a:off x="-2336800" y="-681037"/>
              <a:ext cx="1439862" cy="633413"/>
            </a:xfrm>
            <a:custGeom>
              <a:avLst/>
              <a:gdLst>
                <a:gd name="T0" fmla="*/ 755 w 907"/>
                <a:gd name="T1" fmla="*/ 0 h 399"/>
                <a:gd name="T2" fmla="*/ 604 w 907"/>
                <a:gd name="T3" fmla="*/ 0 h 399"/>
                <a:gd name="T4" fmla="*/ 453 w 907"/>
                <a:gd name="T5" fmla="*/ 0 h 399"/>
                <a:gd name="T6" fmla="*/ 302 w 907"/>
                <a:gd name="T7" fmla="*/ 0 h 399"/>
                <a:gd name="T8" fmla="*/ 151 w 907"/>
                <a:gd name="T9" fmla="*/ 0 h 399"/>
                <a:gd name="T10" fmla="*/ 0 w 907"/>
                <a:gd name="T11" fmla="*/ 0 h 399"/>
                <a:gd name="T12" fmla="*/ 0 w 907"/>
                <a:gd name="T13" fmla="*/ 369 h 399"/>
                <a:gd name="T14" fmla="*/ 151 w 907"/>
                <a:gd name="T15" fmla="*/ 343 h 399"/>
                <a:gd name="T16" fmla="*/ 302 w 907"/>
                <a:gd name="T17" fmla="*/ 399 h 399"/>
                <a:gd name="T18" fmla="*/ 453 w 907"/>
                <a:gd name="T19" fmla="*/ 246 h 399"/>
                <a:gd name="T20" fmla="*/ 604 w 907"/>
                <a:gd name="T21" fmla="*/ 338 h 399"/>
                <a:gd name="T22" fmla="*/ 755 w 907"/>
                <a:gd name="T23" fmla="*/ 255 h 399"/>
                <a:gd name="T24" fmla="*/ 907 w 907"/>
                <a:gd name="T25" fmla="*/ 170 h 399"/>
                <a:gd name="T26" fmla="*/ 907 w 907"/>
                <a:gd name="T27" fmla="*/ 0 h 399"/>
                <a:gd name="T28" fmla="*/ 755 w 907"/>
                <a:gd name="T29"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7" h="399">
                  <a:moveTo>
                    <a:pt x="755" y="0"/>
                  </a:moveTo>
                  <a:lnTo>
                    <a:pt x="604" y="0"/>
                  </a:lnTo>
                  <a:lnTo>
                    <a:pt x="453" y="0"/>
                  </a:lnTo>
                  <a:lnTo>
                    <a:pt x="302" y="0"/>
                  </a:lnTo>
                  <a:lnTo>
                    <a:pt x="151" y="0"/>
                  </a:lnTo>
                  <a:lnTo>
                    <a:pt x="0" y="0"/>
                  </a:lnTo>
                  <a:lnTo>
                    <a:pt x="0" y="369"/>
                  </a:lnTo>
                  <a:lnTo>
                    <a:pt x="151" y="343"/>
                  </a:lnTo>
                  <a:lnTo>
                    <a:pt x="302" y="399"/>
                  </a:lnTo>
                  <a:lnTo>
                    <a:pt x="453" y="246"/>
                  </a:lnTo>
                  <a:lnTo>
                    <a:pt x="604" y="338"/>
                  </a:lnTo>
                  <a:lnTo>
                    <a:pt x="755" y="255"/>
                  </a:lnTo>
                  <a:lnTo>
                    <a:pt x="907" y="170"/>
                  </a:lnTo>
                  <a:lnTo>
                    <a:pt x="907" y="0"/>
                  </a:lnTo>
                  <a:lnTo>
                    <a:pt x="755" y="0"/>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1" name="Freeform 68"/>
            <p:cNvSpPr>
              <a:spLocks/>
            </p:cNvSpPr>
            <p:nvPr/>
          </p:nvSpPr>
          <p:spPr bwMode="auto">
            <a:xfrm>
              <a:off x="-2336800" y="-136525"/>
              <a:ext cx="239712" cy="411163"/>
            </a:xfrm>
            <a:custGeom>
              <a:avLst/>
              <a:gdLst>
                <a:gd name="T0" fmla="*/ 0 w 151"/>
                <a:gd name="T1" fmla="*/ 259 h 259"/>
                <a:gd name="T2" fmla="*/ 151 w 151"/>
                <a:gd name="T3" fmla="*/ 259 h 259"/>
                <a:gd name="T4" fmla="*/ 151 w 151"/>
                <a:gd name="T5" fmla="*/ 0 h 259"/>
                <a:gd name="T6" fmla="*/ 0 w 151"/>
                <a:gd name="T7" fmla="*/ 26 h 259"/>
                <a:gd name="T8" fmla="*/ 0 w 151"/>
                <a:gd name="T9" fmla="*/ 259 h 259"/>
              </a:gdLst>
              <a:ahLst/>
              <a:cxnLst>
                <a:cxn ang="0">
                  <a:pos x="T0" y="T1"/>
                </a:cxn>
                <a:cxn ang="0">
                  <a:pos x="T2" y="T3"/>
                </a:cxn>
                <a:cxn ang="0">
                  <a:pos x="T4" y="T5"/>
                </a:cxn>
                <a:cxn ang="0">
                  <a:pos x="T6" y="T7"/>
                </a:cxn>
                <a:cxn ang="0">
                  <a:pos x="T8" y="T9"/>
                </a:cxn>
              </a:cxnLst>
              <a:rect l="0" t="0" r="r" b="b"/>
              <a:pathLst>
                <a:path w="151" h="259">
                  <a:moveTo>
                    <a:pt x="0" y="259"/>
                  </a:moveTo>
                  <a:lnTo>
                    <a:pt x="151" y="259"/>
                  </a:lnTo>
                  <a:lnTo>
                    <a:pt x="151" y="0"/>
                  </a:lnTo>
                  <a:lnTo>
                    <a:pt x="0" y="26"/>
                  </a:lnTo>
                  <a:lnTo>
                    <a:pt x="0" y="259"/>
                  </a:lnTo>
                  <a:close/>
                </a:path>
              </a:pathLst>
            </a:custGeom>
            <a:solidFill>
              <a:srgbClr val="79BB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2" name="Freeform 69"/>
            <p:cNvSpPr>
              <a:spLocks/>
            </p:cNvSpPr>
            <p:nvPr/>
          </p:nvSpPr>
          <p:spPr bwMode="auto">
            <a:xfrm>
              <a:off x="-1377950" y="-276225"/>
              <a:ext cx="239712" cy="550863"/>
            </a:xfrm>
            <a:custGeom>
              <a:avLst/>
              <a:gdLst>
                <a:gd name="T0" fmla="*/ 0 w 151"/>
                <a:gd name="T1" fmla="*/ 83 h 347"/>
                <a:gd name="T2" fmla="*/ 0 w 151"/>
                <a:gd name="T3" fmla="*/ 347 h 347"/>
                <a:gd name="T4" fmla="*/ 151 w 151"/>
                <a:gd name="T5" fmla="*/ 347 h 347"/>
                <a:gd name="T6" fmla="*/ 151 w 151"/>
                <a:gd name="T7" fmla="*/ 0 h 347"/>
                <a:gd name="T8" fmla="*/ 0 w 151"/>
                <a:gd name="T9" fmla="*/ 83 h 347"/>
              </a:gdLst>
              <a:ahLst/>
              <a:cxnLst>
                <a:cxn ang="0">
                  <a:pos x="T0" y="T1"/>
                </a:cxn>
                <a:cxn ang="0">
                  <a:pos x="T2" y="T3"/>
                </a:cxn>
                <a:cxn ang="0">
                  <a:pos x="T4" y="T5"/>
                </a:cxn>
                <a:cxn ang="0">
                  <a:pos x="T6" y="T7"/>
                </a:cxn>
                <a:cxn ang="0">
                  <a:pos x="T8" y="T9"/>
                </a:cxn>
              </a:cxnLst>
              <a:rect l="0" t="0" r="r" b="b"/>
              <a:pathLst>
                <a:path w="151" h="347">
                  <a:moveTo>
                    <a:pt x="0" y="83"/>
                  </a:moveTo>
                  <a:lnTo>
                    <a:pt x="0" y="347"/>
                  </a:lnTo>
                  <a:lnTo>
                    <a:pt x="151" y="347"/>
                  </a:lnTo>
                  <a:lnTo>
                    <a:pt x="151" y="0"/>
                  </a:lnTo>
                  <a:lnTo>
                    <a:pt x="0" y="83"/>
                  </a:lnTo>
                  <a:close/>
                </a:path>
              </a:pathLst>
            </a:custGeom>
            <a:solidFill>
              <a:srgbClr val="79BB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3" name="Freeform 70"/>
            <p:cNvSpPr>
              <a:spLocks/>
            </p:cNvSpPr>
            <p:nvPr/>
          </p:nvSpPr>
          <p:spPr bwMode="auto">
            <a:xfrm>
              <a:off x="-1857375" y="-290512"/>
              <a:ext cx="239712" cy="565150"/>
            </a:xfrm>
            <a:custGeom>
              <a:avLst/>
              <a:gdLst>
                <a:gd name="T0" fmla="*/ 0 w 151"/>
                <a:gd name="T1" fmla="*/ 356 h 356"/>
                <a:gd name="T2" fmla="*/ 151 w 151"/>
                <a:gd name="T3" fmla="*/ 356 h 356"/>
                <a:gd name="T4" fmla="*/ 151 w 151"/>
                <a:gd name="T5" fmla="*/ 0 h 356"/>
                <a:gd name="T6" fmla="*/ 0 w 151"/>
                <a:gd name="T7" fmla="*/ 153 h 356"/>
                <a:gd name="T8" fmla="*/ 0 w 151"/>
                <a:gd name="T9" fmla="*/ 356 h 356"/>
              </a:gdLst>
              <a:ahLst/>
              <a:cxnLst>
                <a:cxn ang="0">
                  <a:pos x="T0" y="T1"/>
                </a:cxn>
                <a:cxn ang="0">
                  <a:pos x="T2" y="T3"/>
                </a:cxn>
                <a:cxn ang="0">
                  <a:pos x="T4" y="T5"/>
                </a:cxn>
                <a:cxn ang="0">
                  <a:pos x="T6" y="T7"/>
                </a:cxn>
                <a:cxn ang="0">
                  <a:pos x="T8" y="T9"/>
                </a:cxn>
              </a:cxnLst>
              <a:rect l="0" t="0" r="r" b="b"/>
              <a:pathLst>
                <a:path w="151" h="356">
                  <a:moveTo>
                    <a:pt x="0" y="356"/>
                  </a:moveTo>
                  <a:lnTo>
                    <a:pt x="151" y="356"/>
                  </a:lnTo>
                  <a:lnTo>
                    <a:pt x="151" y="0"/>
                  </a:lnTo>
                  <a:lnTo>
                    <a:pt x="0" y="153"/>
                  </a:lnTo>
                  <a:lnTo>
                    <a:pt x="0" y="356"/>
                  </a:lnTo>
                  <a:close/>
                </a:path>
              </a:pathLst>
            </a:custGeom>
            <a:solidFill>
              <a:srgbClr val="79BB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4" name="Freeform 71"/>
            <p:cNvSpPr>
              <a:spLocks/>
            </p:cNvSpPr>
            <p:nvPr/>
          </p:nvSpPr>
          <p:spPr bwMode="auto">
            <a:xfrm>
              <a:off x="-1138238" y="-411162"/>
              <a:ext cx="241300" cy="685800"/>
            </a:xfrm>
            <a:custGeom>
              <a:avLst/>
              <a:gdLst>
                <a:gd name="T0" fmla="*/ 0 w 152"/>
                <a:gd name="T1" fmla="*/ 85 h 432"/>
                <a:gd name="T2" fmla="*/ 0 w 152"/>
                <a:gd name="T3" fmla="*/ 432 h 432"/>
                <a:gd name="T4" fmla="*/ 152 w 152"/>
                <a:gd name="T5" fmla="*/ 432 h 432"/>
                <a:gd name="T6" fmla="*/ 152 w 152"/>
                <a:gd name="T7" fmla="*/ 0 h 432"/>
                <a:gd name="T8" fmla="*/ 0 w 152"/>
                <a:gd name="T9" fmla="*/ 85 h 432"/>
              </a:gdLst>
              <a:ahLst/>
              <a:cxnLst>
                <a:cxn ang="0">
                  <a:pos x="T0" y="T1"/>
                </a:cxn>
                <a:cxn ang="0">
                  <a:pos x="T2" y="T3"/>
                </a:cxn>
                <a:cxn ang="0">
                  <a:pos x="T4" y="T5"/>
                </a:cxn>
                <a:cxn ang="0">
                  <a:pos x="T6" y="T7"/>
                </a:cxn>
                <a:cxn ang="0">
                  <a:pos x="T8" y="T9"/>
                </a:cxn>
              </a:cxnLst>
              <a:rect l="0" t="0" r="r" b="b"/>
              <a:pathLst>
                <a:path w="152" h="432">
                  <a:moveTo>
                    <a:pt x="0" y="85"/>
                  </a:moveTo>
                  <a:lnTo>
                    <a:pt x="0" y="432"/>
                  </a:lnTo>
                  <a:lnTo>
                    <a:pt x="152" y="432"/>
                  </a:lnTo>
                  <a:lnTo>
                    <a:pt x="152" y="0"/>
                  </a:lnTo>
                  <a:lnTo>
                    <a:pt x="0" y="85"/>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5" name="Freeform 72"/>
            <p:cNvSpPr>
              <a:spLocks/>
            </p:cNvSpPr>
            <p:nvPr/>
          </p:nvSpPr>
          <p:spPr bwMode="auto">
            <a:xfrm>
              <a:off x="-2097088" y="-136525"/>
              <a:ext cx="239712" cy="411163"/>
            </a:xfrm>
            <a:custGeom>
              <a:avLst/>
              <a:gdLst>
                <a:gd name="T0" fmla="*/ 0 w 151"/>
                <a:gd name="T1" fmla="*/ 259 h 259"/>
                <a:gd name="T2" fmla="*/ 151 w 151"/>
                <a:gd name="T3" fmla="*/ 259 h 259"/>
                <a:gd name="T4" fmla="*/ 151 w 151"/>
                <a:gd name="T5" fmla="*/ 56 h 259"/>
                <a:gd name="T6" fmla="*/ 0 w 151"/>
                <a:gd name="T7" fmla="*/ 0 h 259"/>
                <a:gd name="T8" fmla="*/ 0 w 151"/>
                <a:gd name="T9" fmla="*/ 259 h 259"/>
              </a:gdLst>
              <a:ahLst/>
              <a:cxnLst>
                <a:cxn ang="0">
                  <a:pos x="T0" y="T1"/>
                </a:cxn>
                <a:cxn ang="0">
                  <a:pos x="T2" y="T3"/>
                </a:cxn>
                <a:cxn ang="0">
                  <a:pos x="T4" y="T5"/>
                </a:cxn>
                <a:cxn ang="0">
                  <a:pos x="T6" y="T7"/>
                </a:cxn>
                <a:cxn ang="0">
                  <a:pos x="T8" y="T9"/>
                </a:cxn>
              </a:cxnLst>
              <a:rect l="0" t="0" r="r" b="b"/>
              <a:pathLst>
                <a:path w="151" h="259">
                  <a:moveTo>
                    <a:pt x="0" y="259"/>
                  </a:moveTo>
                  <a:lnTo>
                    <a:pt x="151" y="259"/>
                  </a:lnTo>
                  <a:lnTo>
                    <a:pt x="151" y="56"/>
                  </a:lnTo>
                  <a:lnTo>
                    <a:pt x="0" y="0"/>
                  </a:lnTo>
                  <a:lnTo>
                    <a:pt x="0" y="259"/>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6" name="Freeform 73"/>
            <p:cNvSpPr>
              <a:spLocks/>
            </p:cNvSpPr>
            <p:nvPr/>
          </p:nvSpPr>
          <p:spPr bwMode="auto">
            <a:xfrm>
              <a:off x="-1617663" y="-290512"/>
              <a:ext cx="239712" cy="565150"/>
            </a:xfrm>
            <a:custGeom>
              <a:avLst/>
              <a:gdLst>
                <a:gd name="T0" fmla="*/ 0 w 151"/>
                <a:gd name="T1" fmla="*/ 356 h 356"/>
                <a:gd name="T2" fmla="*/ 151 w 151"/>
                <a:gd name="T3" fmla="*/ 356 h 356"/>
                <a:gd name="T4" fmla="*/ 151 w 151"/>
                <a:gd name="T5" fmla="*/ 92 h 356"/>
                <a:gd name="T6" fmla="*/ 0 w 151"/>
                <a:gd name="T7" fmla="*/ 0 h 356"/>
                <a:gd name="T8" fmla="*/ 0 w 151"/>
                <a:gd name="T9" fmla="*/ 356 h 356"/>
              </a:gdLst>
              <a:ahLst/>
              <a:cxnLst>
                <a:cxn ang="0">
                  <a:pos x="T0" y="T1"/>
                </a:cxn>
                <a:cxn ang="0">
                  <a:pos x="T2" y="T3"/>
                </a:cxn>
                <a:cxn ang="0">
                  <a:pos x="T4" y="T5"/>
                </a:cxn>
                <a:cxn ang="0">
                  <a:pos x="T6" y="T7"/>
                </a:cxn>
                <a:cxn ang="0">
                  <a:pos x="T8" y="T9"/>
                </a:cxn>
              </a:cxnLst>
              <a:rect l="0" t="0" r="r" b="b"/>
              <a:pathLst>
                <a:path w="151" h="356">
                  <a:moveTo>
                    <a:pt x="0" y="356"/>
                  </a:moveTo>
                  <a:lnTo>
                    <a:pt x="151" y="356"/>
                  </a:lnTo>
                  <a:lnTo>
                    <a:pt x="151" y="92"/>
                  </a:lnTo>
                  <a:lnTo>
                    <a:pt x="0" y="0"/>
                  </a:lnTo>
                  <a:lnTo>
                    <a:pt x="0" y="356"/>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7" name="Rectangle 74"/>
            <p:cNvSpPr>
              <a:spLocks noChangeArrowheads="1"/>
            </p:cNvSpPr>
            <p:nvPr/>
          </p:nvSpPr>
          <p:spPr bwMode="auto">
            <a:xfrm>
              <a:off x="-1377950" y="1179513"/>
              <a:ext cx="481012"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8" name="Rectangle 75"/>
            <p:cNvSpPr>
              <a:spLocks noChangeArrowheads="1"/>
            </p:cNvSpPr>
            <p:nvPr/>
          </p:nvSpPr>
          <p:spPr bwMode="auto">
            <a:xfrm>
              <a:off x="-2584450" y="-1096962"/>
              <a:ext cx="1687512" cy="1190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329" name="组合 328"/>
          <p:cNvGrpSpPr/>
          <p:nvPr/>
        </p:nvGrpSpPr>
        <p:grpSpPr>
          <a:xfrm>
            <a:off x="4476643" y="2099177"/>
            <a:ext cx="462077" cy="462077"/>
            <a:chOff x="-3665538" y="3162300"/>
            <a:chExt cx="2160587" cy="2160588"/>
          </a:xfrm>
          <a:effectLst>
            <a:outerShdw blurRad="50800" dist="38100" dir="2700000" algn="tl" rotWithShape="0">
              <a:prstClr val="black">
                <a:alpha val="40000"/>
              </a:prstClr>
            </a:outerShdw>
          </a:effectLst>
        </p:grpSpPr>
        <p:sp>
          <p:nvSpPr>
            <p:cNvPr id="330" name="Freeform 76"/>
            <p:cNvSpPr>
              <a:spLocks/>
            </p:cNvSpPr>
            <p:nvPr/>
          </p:nvSpPr>
          <p:spPr bwMode="auto">
            <a:xfrm>
              <a:off x="-3665538" y="3162300"/>
              <a:ext cx="2160587" cy="2160588"/>
            </a:xfrm>
            <a:custGeom>
              <a:avLst/>
              <a:gdLst>
                <a:gd name="T0" fmla="*/ 574 w 576"/>
                <a:gd name="T1" fmla="*/ 320 h 576"/>
                <a:gd name="T2" fmla="*/ 576 w 576"/>
                <a:gd name="T3" fmla="*/ 288 h 576"/>
                <a:gd name="T4" fmla="*/ 574 w 576"/>
                <a:gd name="T5" fmla="*/ 256 h 576"/>
                <a:gd name="T6" fmla="*/ 502 w 576"/>
                <a:gd name="T7" fmla="*/ 256 h 576"/>
                <a:gd name="T8" fmla="*/ 489 w 576"/>
                <a:gd name="T9" fmla="*/ 209 h 576"/>
                <a:gd name="T10" fmla="*/ 552 w 576"/>
                <a:gd name="T11" fmla="*/ 173 h 576"/>
                <a:gd name="T12" fmla="*/ 520 w 576"/>
                <a:gd name="T13" fmla="*/ 117 h 576"/>
                <a:gd name="T14" fmla="*/ 457 w 576"/>
                <a:gd name="T15" fmla="*/ 154 h 576"/>
                <a:gd name="T16" fmla="*/ 423 w 576"/>
                <a:gd name="T17" fmla="*/ 119 h 576"/>
                <a:gd name="T18" fmla="*/ 459 w 576"/>
                <a:gd name="T19" fmla="*/ 56 h 576"/>
                <a:gd name="T20" fmla="*/ 403 w 576"/>
                <a:gd name="T21" fmla="*/ 24 h 576"/>
                <a:gd name="T22" fmla="*/ 367 w 576"/>
                <a:gd name="T23" fmla="*/ 87 h 576"/>
                <a:gd name="T24" fmla="*/ 320 w 576"/>
                <a:gd name="T25" fmla="*/ 75 h 576"/>
                <a:gd name="T26" fmla="*/ 320 w 576"/>
                <a:gd name="T27" fmla="*/ 2 h 576"/>
                <a:gd name="T28" fmla="*/ 288 w 576"/>
                <a:gd name="T29" fmla="*/ 0 h 576"/>
                <a:gd name="T30" fmla="*/ 256 w 576"/>
                <a:gd name="T31" fmla="*/ 2 h 576"/>
                <a:gd name="T32" fmla="*/ 256 w 576"/>
                <a:gd name="T33" fmla="*/ 75 h 576"/>
                <a:gd name="T34" fmla="*/ 209 w 576"/>
                <a:gd name="T35" fmla="*/ 87 h 576"/>
                <a:gd name="T36" fmla="*/ 173 w 576"/>
                <a:gd name="T37" fmla="*/ 24 h 576"/>
                <a:gd name="T38" fmla="*/ 117 w 576"/>
                <a:gd name="T39" fmla="*/ 56 h 576"/>
                <a:gd name="T40" fmla="*/ 154 w 576"/>
                <a:gd name="T41" fmla="*/ 119 h 576"/>
                <a:gd name="T42" fmla="*/ 119 w 576"/>
                <a:gd name="T43" fmla="*/ 154 h 576"/>
                <a:gd name="T44" fmla="*/ 56 w 576"/>
                <a:gd name="T45" fmla="*/ 117 h 576"/>
                <a:gd name="T46" fmla="*/ 24 w 576"/>
                <a:gd name="T47" fmla="*/ 173 h 576"/>
                <a:gd name="T48" fmla="*/ 87 w 576"/>
                <a:gd name="T49" fmla="*/ 209 h 576"/>
                <a:gd name="T50" fmla="*/ 74 w 576"/>
                <a:gd name="T51" fmla="*/ 256 h 576"/>
                <a:gd name="T52" fmla="*/ 2 w 576"/>
                <a:gd name="T53" fmla="*/ 256 h 576"/>
                <a:gd name="T54" fmla="*/ 0 w 576"/>
                <a:gd name="T55" fmla="*/ 288 h 576"/>
                <a:gd name="T56" fmla="*/ 2 w 576"/>
                <a:gd name="T57" fmla="*/ 320 h 576"/>
                <a:gd name="T58" fmla="*/ 74 w 576"/>
                <a:gd name="T59" fmla="*/ 320 h 576"/>
                <a:gd name="T60" fmla="*/ 87 w 576"/>
                <a:gd name="T61" fmla="*/ 367 h 576"/>
                <a:gd name="T62" fmla="*/ 24 w 576"/>
                <a:gd name="T63" fmla="*/ 404 h 576"/>
                <a:gd name="T64" fmla="*/ 56 w 576"/>
                <a:gd name="T65" fmla="*/ 459 h 576"/>
                <a:gd name="T66" fmla="*/ 119 w 576"/>
                <a:gd name="T67" fmla="*/ 423 h 576"/>
                <a:gd name="T68" fmla="*/ 154 w 576"/>
                <a:gd name="T69" fmla="*/ 457 h 576"/>
                <a:gd name="T70" fmla="*/ 117 w 576"/>
                <a:gd name="T71" fmla="*/ 520 h 576"/>
                <a:gd name="T72" fmla="*/ 173 w 576"/>
                <a:gd name="T73" fmla="*/ 552 h 576"/>
                <a:gd name="T74" fmla="*/ 209 w 576"/>
                <a:gd name="T75" fmla="*/ 489 h 576"/>
                <a:gd name="T76" fmla="*/ 256 w 576"/>
                <a:gd name="T77" fmla="*/ 502 h 576"/>
                <a:gd name="T78" fmla="*/ 256 w 576"/>
                <a:gd name="T79" fmla="*/ 574 h 576"/>
                <a:gd name="T80" fmla="*/ 288 w 576"/>
                <a:gd name="T81" fmla="*/ 576 h 576"/>
                <a:gd name="T82" fmla="*/ 320 w 576"/>
                <a:gd name="T83" fmla="*/ 574 h 576"/>
                <a:gd name="T84" fmla="*/ 320 w 576"/>
                <a:gd name="T85" fmla="*/ 502 h 576"/>
                <a:gd name="T86" fmla="*/ 367 w 576"/>
                <a:gd name="T87" fmla="*/ 489 h 576"/>
                <a:gd name="T88" fmla="*/ 403 w 576"/>
                <a:gd name="T89" fmla="*/ 552 h 576"/>
                <a:gd name="T90" fmla="*/ 459 w 576"/>
                <a:gd name="T91" fmla="*/ 520 h 576"/>
                <a:gd name="T92" fmla="*/ 423 w 576"/>
                <a:gd name="T93" fmla="*/ 457 h 576"/>
                <a:gd name="T94" fmla="*/ 457 w 576"/>
                <a:gd name="T95" fmla="*/ 423 h 576"/>
                <a:gd name="T96" fmla="*/ 520 w 576"/>
                <a:gd name="T97" fmla="*/ 459 h 576"/>
                <a:gd name="T98" fmla="*/ 552 w 576"/>
                <a:gd name="T99" fmla="*/ 404 h 576"/>
                <a:gd name="T100" fmla="*/ 489 w 576"/>
                <a:gd name="T101" fmla="*/ 367 h 576"/>
                <a:gd name="T102" fmla="*/ 502 w 576"/>
                <a:gd name="T103" fmla="*/ 320 h 576"/>
                <a:gd name="T104" fmla="*/ 574 w 576"/>
                <a:gd name="T105" fmla="*/ 32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6" h="576">
                  <a:moveTo>
                    <a:pt x="574" y="320"/>
                  </a:moveTo>
                  <a:cubicBezTo>
                    <a:pt x="575" y="310"/>
                    <a:pt x="576" y="299"/>
                    <a:pt x="576" y="288"/>
                  </a:cubicBezTo>
                  <a:cubicBezTo>
                    <a:pt x="576" y="277"/>
                    <a:pt x="575" y="267"/>
                    <a:pt x="574" y="256"/>
                  </a:cubicBezTo>
                  <a:cubicBezTo>
                    <a:pt x="502" y="256"/>
                    <a:pt x="502" y="256"/>
                    <a:pt x="502" y="256"/>
                  </a:cubicBezTo>
                  <a:cubicBezTo>
                    <a:pt x="499" y="240"/>
                    <a:pt x="495" y="224"/>
                    <a:pt x="489" y="209"/>
                  </a:cubicBezTo>
                  <a:cubicBezTo>
                    <a:pt x="552" y="173"/>
                    <a:pt x="552" y="173"/>
                    <a:pt x="552" y="173"/>
                  </a:cubicBezTo>
                  <a:cubicBezTo>
                    <a:pt x="543" y="153"/>
                    <a:pt x="533" y="135"/>
                    <a:pt x="520" y="117"/>
                  </a:cubicBezTo>
                  <a:cubicBezTo>
                    <a:pt x="457" y="154"/>
                    <a:pt x="457" y="154"/>
                    <a:pt x="457" y="154"/>
                  </a:cubicBezTo>
                  <a:cubicBezTo>
                    <a:pt x="447" y="141"/>
                    <a:pt x="435" y="129"/>
                    <a:pt x="423" y="119"/>
                  </a:cubicBezTo>
                  <a:cubicBezTo>
                    <a:pt x="459" y="56"/>
                    <a:pt x="459" y="56"/>
                    <a:pt x="459" y="56"/>
                  </a:cubicBezTo>
                  <a:cubicBezTo>
                    <a:pt x="442" y="44"/>
                    <a:pt x="423" y="33"/>
                    <a:pt x="403" y="24"/>
                  </a:cubicBezTo>
                  <a:cubicBezTo>
                    <a:pt x="367" y="87"/>
                    <a:pt x="367" y="87"/>
                    <a:pt x="367" y="87"/>
                  </a:cubicBezTo>
                  <a:cubicBezTo>
                    <a:pt x="352" y="81"/>
                    <a:pt x="336" y="77"/>
                    <a:pt x="320" y="75"/>
                  </a:cubicBezTo>
                  <a:cubicBezTo>
                    <a:pt x="320" y="2"/>
                    <a:pt x="320" y="2"/>
                    <a:pt x="320" y="2"/>
                  </a:cubicBezTo>
                  <a:cubicBezTo>
                    <a:pt x="310" y="1"/>
                    <a:pt x="299" y="0"/>
                    <a:pt x="288" y="0"/>
                  </a:cubicBezTo>
                  <a:cubicBezTo>
                    <a:pt x="277" y="0"/>
                    <a:pt x="267" y="1"/>
                    <a:pt x="256" y="2"/>
                  </a:cubicBezTo>
                  <a:cubicBezTo>
                    <a:pt x="256" y="75"/>
                    <a:pt x="256" y="75"/>
                    <a:pt x="256" y="75"/>
                  </a:cubicBezTo>
                  <a:cubicBezTo>
                    <a:pt x="240" y="77"/>
                    <a:pt x="224" y="81"/>
                    <a:pt x="209" y="87"/>
                  </a:cubicBezTo>
                  <a:cubicBezTo>
                    <a:pt x="173" y="24"/>
                    <a:pt x="173" y="24"/>
                    <a:pt x="173" y="24"/>
                  </a:cubicBezTo>
                  <a:cubicBezTo>
                    <a:pt x="153" y="33"/>
                    <a:pt x="134" y="44"/>
                    <a:pt x="117" y="56"/>
                  </a:cubicBezTo>
                  <a:cubicBezTo>
                    <a:pt x="154" y="119"/>
                    <a:pt x="154" y="119"/>
                    <a:pt x="154" y="119"/>
                  </a:cubicBezTo>
                  <a:cubicBezTo>
                    <a:pt x="141" y="129"/>
                    <a:pt x="129" y="141"/>
                    <a:pt x="119" y="154"/>
                  </a:cubicBezTo>
                  <a:cubicBezTo>
                    <a:pt x="56" y="117"/>
                    <a:pt x="56" y="117"/>
                    <a:pt x="56" y="117"/>
                  </a:cubicBezTo>
                  <a:cubicBezTo>
                    <a:pt x="44" y="135"/>
                    <a:pt x="33" y="153"/>
                    <a:pt x="24" y="173"/>
                  </a:cubicBezTo>
                  <a:cubicBezTo>
                    <a:pt x="87" y="209"/>
                    <a:pt x="87" y="209"/>
                    <a:pt x="87" y="209"/>
                  </a:cubicBezTo>
                  <a:cubicBezTo>
                    <a:pt x="81" y="224"/>
                    <a:pt x="77" y="240"/>
                    <a:pt x="74" y="256"/>
                  </a:cubicBezTo>
                  <a:cubicBezTo>
                    <a:pt x="2" y="256"/>
                    <a:pt x="2" y="256"/>
                    <a:pt x="2" y="256"/>
                  </a:cubicBezTo>
                  <a:cubicBezTo>
                    <a:pt x="1" y="267"/>
                    <a:pt x="0" y="277"/>
                    <a:pt x="0" y="288"/>
                  </a:cubicBezTo>
                  <a:cubicBezTo>
                    <a:pt x="0" y="299"/>
                    <a:pt x="1" y="310"/>
                    <a:pt x="2" y="320"/>
                  </a:cubicBezTo>
                  <a:cubicBezTo>
                    <a:pt x="74" y="320"/>
                    <a:pt x="74" y="320"/>
                    <a:pt x="74" y="320"/>
                  </a:cubicBezTo>
                  <a:cubicBezTo>
                    <a:pt x="77" y="337"/>
                    <a:pt x="81" y="352"/>
                    <a:pt x="87" y="367"/>
                  </a:cubicBezTo>
                  <a:cubicBezTo>
                    <a:pt x="24" y="404"/>
                    <a:pt x="24" y="404"/>
                    <a:pt x="24" y="404"/>
                  </a:cubicBezTo>
                  <a:cubicBezTo>
                    <a:pt x="33" y="423"/>
                    <a:pt x="44" y="442"/>
                    <a:pt x="56" y="459"/>
                  </a:cubicBezTo>
                  <a:cubicBezTo>
                    <a:pt x="119" y="423"/>
                    <a:pt x="119" y="423"/>
                    <a:pt x="119" y="423"/>
                  </a:cubicBezTo>
                  <a:cubicBezTo>
                    <a:pt x="129" y="435"/>
                    <a:pt x="141" y="447"/>
                    <a:pt x="154" y="457"/>
                  </a:cubicBezTo>
                  <a:cubicBezTo>
                    <a:pt x="117" y="520"/>
                    <a:pt x="117" y="520"/>
                    <a:pt x="117" y="520"/>
                  </a:cubicBezTo>
                  <a:cubicBezTo>
                    <a:pt x="134" y="533"/>
                    <a:pt x="153" y="543"/>
                    <a:pt x="173" y="552"/>
                  </a:cubicBezTo>
                  <a:cubicBezTo>
                    <a:pt x="209" y="489"/>
                    <a:pt x="209" y="489"/>
                    <a:pt x="209" y="489"/>
                  </a:cubicBezTo>
                  <a:cubicBezTo>
                    <a:pt x="224" y="495"/>
                    <a:pt x="240" y="499"/>
                    <a:pt x="256" y="502"/>
                  </a:cubicBezTo>
                  <a:cubicBezTo>
                    <a:pt x="256" y="574"/>
                    <a:pt x="256" y="574"/>
                    <a:pt x="256" y="574"/>
                  </a:cubicBezTo>
                  <a:cubicBezTo>
                    <a:pt x="267" y="576"/>
                    <a:pt x="277" y="576"/>
                    <a:pt x="288" y="576"/>
                  </a:cubicBezTo>
                  <a:cubicBezTo>
                    <a:pt x="299" y="576"/>
                    <a:pt x="310" y="576"/>
                    <a:pt x="320" y="574"/>
                  </a:cubicBezTo>
                  <a:cubicBezTo>
                    <a:pt x="320" y="502"/>
                    <a:pt x="320" y="502"/>
                    <a:pt x="320" y="502"/>
                  </a:cubicBezTo>
                  <a:cubicBezTo>
                    <a:pt x="336" y="499"/>
                    <a:pt x="352" y="495"/>
                    <a:pt x="367" y="489"/>
                  </a:cubicBezTo>
                  <a:cubicBezTo>
                    <a:pt x="403" y="552"/>
                    <a:pt x="403" y="552"/>
                    <a:pt x="403" y="552"/>
                  </a:cubicBezTo>
                  <a:cubicBezTo>
                    <a:pt x="423" y="543"/>
                    <a:pt x="442" y="533"/>
                    <a:pt x="459" y="520"/>
                  </a:cubicBezTo>
                  <a:cubicBezTo>
                    <a:pt x="423" y="457"/>
                    <a:pt x="423" y="457"/>
                    <a:pt x="423" y="457"/>
                  </a:cubicBezTo>
                  <a:cubicBezTo>
                    <a:pt x="435" y="447"/>
                    <a:pt x="447" y="435"/>
                    <a:pt x="457" y="423"/>
                  </a:cubicBezTo>
                  <a:cubicBezTo>
                    <a:pt x="520" y="459"/>
                    <a:pt x="520" y="459"/>
                    <a:pt x="520" y="459"/>
                  </a:cubicBezTo>
                  <a:cubicBezTo>
                    <a:pt x="533" y="442"/>
                    <a:pt x="543" y="423"/>
                    <a:pt x="552" y="404"/>
                  </a:cubicBezTo>
                  <a:cubicBezTo>
                    <a:pt x="489" y="367"/>
                    <a:pt x="489" y="367"/>
                    <a:pt x="489" y="367"/>
                  </a:cubicBezTo>
                  <a:cubicBezTo>
                    <a:pt x="495" y="352"/>
                    <a:pt x="499" y="337"/>
                    <a:pt x="502" y="320"/>
                  </a:cubicBezTo>
                  <a:lnTo>
                    <a:pt x="574" y="320"/>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1" name="Oval 77"/>
            <p:cNvSpPr>
              <a:spLocks noChangeArrowheads="1"/>
            </p:cNvSpPr>
            <p:nvPr/>
          </p:nvSpPr>
          <p:spPr bwMode="auto">
            <a:xfrm>
              <a:off x="-3065463" y="3762375"/>
              <a:ext cx="960437" cy="960438"/>
            </a:xfrm>
            <a:prstGeom prst="ellipse">
              <a:avLst/>
            </a:pr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2" name="Oval 78"/>
            <p:cNvSpPr>
              <a:spLocks noChangeArrowheads="1"/>
            </p:cNvSpPr>
            <p:nvPr/>
          </p:nvSpPr>
          <p:spPr bwMode="auto">
            <a:xfrm>
              <a:off x="-2795588" y="4032250"/>
              <a:ext cx="420687" cy="420688"/>
            </a:xfrm>
            <a:prstGeom prst="ellipse">
              <a:avLst/>
            </a:prstGeom>
            <a:solidFill>
              <a:srgbClr val="3668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333" name="组合 332"/>
          <p:cNvGrpSpPr/>
          <p:nvPr/>
        </p:nvGrpSpPr>
        <p:grpSpPr>
          <a:xfrm>
            <a:off x="3442639" y="777185"/>
            <a:ext cx="1034004" cy="734247"/>
            <a:chOff x="-5068888" y="576263"/>
            <a:chExt cx="2655888" cy="1885950"/>
          </a:xfrm>
          <a:effectLst>
            <a:outerShdw blurRad="50800" dist="38100" dir="2700000" algn="tl" rotWithShape="0">
              <a:prstClr val="black">
                <a:alpha val="40000"/>
              </a:prstClr>
            </a:outerShdw>
          </a:effectLst>
        </p:grpSpPr>
        <p:sp>
          <p:nvSpPr>
            <p:cNvPr id="334" name="AutoShape 118"/>
            <p:cNvSpPr>
              <a:spLocks noChangeAspect="1" noChangeArrowheads="1" noTextEdit="1"/>
            </p:cNvSpPr>
            <p:nvPr/>
          </p:nvSpPr>
          <p:spPr bwMode="auto">
            <a:xfrm>
              <a:off x="-5067300" y="576263"/>
              <a:ext cx="26543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5" name="Freeform 120"/>
            <p:cNvSpPr>
              <a:spLocks/>
            </p:cNvSpPr>
            <p:nvPr/>
          </p:nvSpPr>
          <p:spPr bwMode="auto">
            <a:xfrm>
              <a:off x="-4946650" y="1273176"/>
              <a:ext cx="155575" cy="153988"/>
            </a:xfrm>
            <a:custGeom>
              <a:avLst/>
              <a:gdLst>
                <a:gd name="T0" fmla="*/ 84 w 98"/>
                <a:gd name="T1" fmla="*/ 97 h 97"/>
                <a:gd name="T2" fmla="*/ 0 w 98"/>
                <a:gd name="T3" fmla="*/ 13 h 97"/>
                <a:gd name="T4" fmla="*/ 14 w 98"/>
                <a:gd name="T5" fmla="*/ 0 h 97"/>
                <a:gd name="T6" fmla="*/ 98 w 98"/>
                <a:gd name="T7" fmla="*/ 83 h 97"/>
                <a:gd name="T8" fmla="*/ 84 w 98"/>
                <a:gd name="T9" fmla="*/ 97 h 97"/>
              </a:gdLst>
              <a:ahLst/>
              <a:cxnLst>
                <a:cxn ang="0">
                  <a:pos x="T0" y="T1"/>
                </a:cxn>
                <a:cxn ang="0">
                  <a:pos x="T2" y="T3"/>
                </a:cxn>
                <a:cxn ang="0">
                  <a:pos x="T4" y="T5"/>
                </a:cxn>
                <a:cxn ang="0">
                  <a:pos x="T6" y="T7"/>
                </a:cxn>
                <a:cxn ang="0">
                  <a:pos x="T8" y="T9"/>
                </a:cxn>
              </a:cxnLst>
              <a:rect l="0" t="0" r="r" b="b"/>
              <a:pathLst>
                <a:path w="98" h="97">
                  <a:moveTo>
                    <a:pt x="84" y="97"/>
                  </a:moveTo>
                  <a:lnTo>
                    <a:pt x="0" y="13"/>
                  </a:lnTo>
                  <a:lnTo>
                    <a:pt x="14" y="0"/>
                  </a:lnTo>
                  <a:lnTo>
                    <a:pt x="98" y="83"/>
                  </a:lnTo>
                  <a:lnTo>
                    <a:pt x="84" y="97"/>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6" name="Freeform 121"/>
            <p:cNvSpPr>
              <a:spLocks/>
            </p:cNvSpPr>
            <p:nvPr/>
          </p:nvSpPr>
          <p:spPr bwMode="auto">
            <a:xfrm>
              <a:off x="-4991100" y="1227138"/>
              <a:ext cx="112713" cy="109538"/>
            </a:xfrm>
            <a:custGeom>
              <a:avLst/>
              <a:gdLst>
                <a:gd name="T0" fmla="*/ 35 w 115"/>
                <a:gd name="T1" fmla="*/ 112 h 112"/>
                <a:gd name="T2" fmla="*/ 12 w 115"/>
                <a:gd name="T3" fmla="*/ 103 h 112"/>
                <a:gd name="T4" fmla="*/ 12 w 115"/>
                <a:gd name="T5" fmla="*/ 58 h 112"/>
                <a:gd name="T6" fmla="*/ 57 w 115"/>
                <a:gd name="T7" fmla="*/ 13 h 112"/>
                <a:gd name="T8" fmla="*/ 103 w 115"/>
                <a:gd name="T9" fmla="*/ 13 h 112"/>
                <a:gd name="T10" fmla="*/ 103 w 115"/>
                <a:gd name="T11" fmla="*/ 58 h 112"/>
                <a:gd name="T12" fmla="*/ 57 w 115"/>
                <a:gd name="T13" fmla="*/ 103 h 112"/>
                <a:gd name="T14" fmla="*/ 35 w 115"/>
                <a:gd name="T15" fmla="*/ 112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2">
                  <a:moveTo>
                    <a:pt x="35" y="112"/>
                  </a:moveTo>
                  <a:cubicBezTo>
                    <a:pt x="26" y="112"/>
                    <a:pt x="18" y="109"/>
                    <a:pt x="12" y="103"/>
                  </a:cubicBezTo>
                  <a:cubicBezTo>
                    <a:pt x="0" y="91"/>
                    <a:pt x="0" y="70"/>
                    <a:pt x="12" y="58"/>
                  </a:cubicBezTo>
                  <a:cubicBezTo>
                    <a:pt x="57" y="13"/>
                    <a:pt x="57" y="13"/>
                    <a:pt x="57" y="13"/>
                  </a:cubicBezTo>
                  <a:cubicBezTo>
                    <a:pt x="70" y="0"/>
                    <a:pt x="90" y="0"/>
                    <a:pt x="103" y="13"/>
                  </a:cubicBezTo>
                  <a:cubicBezTo>
                    <a:pt x="115" y="25"/>
                    <a:pt x="115" y="45"/>
                    <a:pt x="103" y="58"/>
                  </a:cubicBezTo>
                  <a:cubicBezTo>
                    <a:pt x="57" y="103"/>
                    <a:pt x="57" y="103"/>
                    <a:pt x="57" y="103"/>
                  </a:cubicBezTo>
                  <a:cubicBezTo>
                    <a:pt x="51" y="109"/>
                    <a:pt x="43" y="112"/>
                    <a:pt x="35" y="112"/>
                  </a:cubicBezTo>
                  <a:close/>
                </a:path>
              </a:pathLst>
            </a:cu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7" name="Freeform 122"/>
            <p:cNvSpPr>
              <a:spLocks noEditPoints="1"/>
            </p:cNvSpPr>
            <p:nvPr/>
          </p:nvSpPr>
          <p:spPr bwMode="auto">
            <a:xfrm>
              <a:off x="-4600575" y="733426"/>
              <a:ext cx="384175" cy="385763"/>
            </a:xfrm>
            <a:custGeom>
              <a:avLst/>
              <a:gdLst>
                <a:gd name="T0" fmla="*/ 196 w 392"/>
                <a:gd name="T1" fmla="*/ 392 h 392"/>
                <a:gd name="T2" fmla="*/ 0 w 392"/>
                <a:gd name="T3" fmla="*/ 196 h 392"/>
                <a:gd name="T4" fmla="*/ 196 w 392"/>
                <a:gd name="T5" fmla="*/ 0 h 392"/>
                <a:gd name="T6" fmla="*/ 392 w 392"/>
                <a:gd name="T7" fmla="*/ 196 h 392"/>
                <a:gd name="T8" fmla="*/ 196 w 392"/>
                <a:gd name="T9" fmla="*/ 392 h 392"/>
                <a:gd name="T10" fmla="*/ 196 w 392"/>
                <a:gd name="T11" fmla="*/ 16 h 392"/>
                <a:gd name="T12" fmla="*/ 16 w 392"/>
                <a:gd name="T13" fmla="*/ 196 h 392"/>
                <a:gd name="T14" fmla="*/ 196 w 392"/>
                <a:gd name="T15" fmla="*/ 376 h 392"/>
                <a:gd name="T16" fmla="*/ 376 w 392"/>
                <a:gd name="T17" fmla="*/ 196 h 392"/>
                <a:gd name="T18" fmla="*/ 196 w 392"/>
                <a:gd name="T19" fmla="*/ 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392">
                  <a:moveTo>
                    <a:pt x="196" y="392"/>
                  </a:moveTo>
                  <a:cubicBezTo>
                    <a:pt x="88" y="392"/>
                    <a:pt x="0" y="304"/>
                    <a:pt x="0" y="196"/>
                  </a:cubicBezTo>
                  <a:cubicBezTo>
                    <a:pt x="0" y="88"/>
                    <a:pt x="88" y="0"/>
                    <a:pt x="196" y="0"/>
                  </a:cubicBezTo>
                  <a:cubicBezTo>
                    <a:pt x="304" y="0"/>
                    <a:pt x="392" y="88"/>
                    <a:pt x="392" y="196"/>
                  </a:cubicBezTo>
                  <a:cubicBezTo>
                    <a:pt x="392" y="304"/>
                    <a:pt x="304" y="392"/>
                    <a:pt x="196" y="392"/>
                  </a:cubicBezTo>
                  <a:close/>
                  <a:moveTo>
                    <a:pt x="196" y="16"/>
                  </a:moveTo>
                  <a:cubicBezTo>
                    <a:pt x="97" y="16"/>
                    <a:pt x="16" y="97"/>
                    <a:pt x="16" y="196"/>
                  </a:cubicBezTo>
                  <a:cubicBezTo>
                    <a:pt x="16" y="296"/>
                    <a:pt x="97" y="376"/>
                    <a:pt x="196" y="376"/>
                  </a:cubicBezTo>
                  <a:cubicBezTo>
                    <a:pt x="295" y="376"/>
                    <a:pt x="376" y="296"/>
                    <a:pt x="376" y="196"/>
                  </a:cubicBezTo>
                  <a:cubicBezTo>
                    <a:pt x="376" y="97"/>
                    <a:pt x="295" y="16"/>
                    <a:pt x="196" y="16"/>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8" name="Oval 123"/>
            <p:cNvSpPr>
              <a:spLocks noChangeArrowheads="1"/>
            </p:cNvSpPr>
            <p:nvPr/>
          </p:nvSpPr>
          <p:spPr bwMode="auto">
            <a:xfrm>
              <a:off x="-5053013" y="1157288"/>
              <a:ext cx="1289050" cy="1289050"/>
            </a:xfrm>
            <a:prstGeom prst="ellipse">
              <a:avLst/>
            </a:pr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9" name="Freeform 124"/>
            <p:cNvSpPr>
              <a:spLocks/>
            </p:cNvSpPr>
            <p:nvPr/>
          </p:nvSpPr>
          <p:spPr bwMode="auto">
            <a:xfrm>
              <a:off x="-4491038" y="1801813"/>
              <a:ext cx="165100" cy="82550"/>
            </a:xfrm>
            <a:custGeom>
              <a:avLst/>
              <a:gdLst>
                <a:gd name="T0" fmla="*/ 168 w 168"/>
                <a:gd name="T1" fmla="*/ 0 h 84"/>
                <a:gd name="T2" fmla="*/ 84 w 168"/>
                <a:gd name="T3" fmla="*/ 84 h 84"/>
                <a:gd name="T4" fmla="*/ 0 w 168"/>
                <a:gd name="T5" fmla="*/ 0 h 84"/>
                <a:gd name="T6" fmla="*/ 168 w 168"/>
                <a:gd name="T7" fmla="*/ 0 h 84"/>
              </a:gdLst>
              <a:ahLst/>
              <a:cxnLst>
                <a:cxn ang="0">
                  <a:pos x="T0" y="T1"/>
                </a:cxn>
                <a:cxn ang="0">
                  <a:pos x="T2" y="T3"/>
                </a:cxn>
                <a:cxn ang="0">
                  <a:pos x="T4" y="T5"/>
                </a:cxn>
                <a:cxn ang="0">
                  <a:pos x="T6" y="T7"/>
                </a:cxn>
              </a:cxnLst>
              <a:rect l="0" t="0" r="r" b="b"/>
              <a:pathLst>
                <a:path w="168" h="84">
                  <a:moveTo>
                    <a:pt x="168" y="0"/>
                  </a:moveTo>
                  <a:cubicBezTo>
                    <a:pt x="168" y="47"/>
                    <a:pt x="130" y="84"/>
                    <a:pt x="84" y="84"/>
                  </a:cubicBezTo>
                  <a:cubicBezTo>
                    <a:pt x="38" y="84"/>
                    <a:pt x="0" y="47"/>
                    <a:pt x="0" y="0"/>
                  </a:cubicBezTo>
                  <a:lnTo>
                    <a:pt x="168" y="0"/>
                  </a:ln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0" name="Freeform 125"/>
            <p:cNvSpPr>
              <a:spLocks noEditPoints="1"/>
            </p:cNvSpPr>
            <p:nvPr/>
          </p:nvSpPr>
          <p:spPr bwMode="auto">
            <a:xfrm>
              <a:off x="-5068888" y="1141413"/>
              <a:ext cx="1320800" cy="1320800"/>
            </a:xfrm>
            <a:custGeom>
              <a:avLst/>
              <a:gdLst>
                <a:gd name="T0" fmla="*/ 672 w 1344"/>
                <a:gd name="T1" fmla="*/ 64 h 1344"/>
                <a:gd name="T2" fmla="*/ 909 w 1344"/>
                <a:gd name="T3" fmla="*/ 112 h 1344"/>
                <a:gd name="T4" fmla="*/ 1102 w 1344"/>
                <a:gd name="T5" fmla="*/ 242 h 1344"/>
                <a:gd name="T6" fmla="*/ 1232 w 1344"/>
                <a:gd name="T7" fmla="*/ 436 h 1344"/>
                <a:gd name="T8" fmla="*/ 1280 w 1344"/>
                <a:gd name="T9" fmla="*/ 672 h 1344"/>
                <a:gd name="T10" fmla="*/ 1232 w 1344"/>
                <a:gd name="T11" fmla="*/ 909 h 1344"/>
                <a:gd name="T12" fmla="*/ 1102 w 1344"/>
                <a:gd name="T13" fmla="*/ 1102 h 1344"/>
                <a:gd name="T14" fmla="*/ 909 w 1344"/>
                <a:gd name="T15" fmla="*/ 1233 h 1344"/>
                <a:gd name="T16" fmla="*/ 672 w 1344"/>
                <a:gd name="T17" fmla="*/ 1280 h 1344"/>
                <a:gd name="T18" fmla="*/ 435 w 1344"/>
                <a:gd name="T19" fmla="*/ 1233 h 1344"/>
                <a:gd name="T20" fmla="*/ 242 w 1344"/>
                <a:gd name="T21" fmla="*/ 1102 h 1344"/>
                <a:gd name="T22" fmla="*/ 112 w 1344"/>
                <a:gd name="T23" fmla="*/ 909 h 1344"/>
                <a:gd name="T24" fmla="*/ 64 w 1344"/>
                <a:gd name="T25" fmla="*/ 672 h 1344"/>
                <a:gd name="T26" fmla="*/ 112 w 1344"/>
                <a:gd name="T27" fmla="*/ 436 h 1344"/>
                <a:gd name="T28" fmla="*/ 242 w 1344"/>
                <a:gd name="T29" fmla="*/ 242 h 1344"/>
                <a:gd name="T30" fmla="*/ 435 w 1344"/>
                <a:gd name="T31" fmla="*/ 112 h 1344"/>
                <a:gd name="T32" fmla="*/ 672 w 1344"/>
                <a:gd name="T33" fmla="*/ 64 h 1344"/>
                <a:gd name="T34" fmla="*/ 672 w 1344"/>
                <a:gd name="T35" fmla="*/ 0 h 1344"/>
                <a:gd name="T36" fmla="*/ 0 w 1344"/>
                <a:gd name="T37" fmla="*/ 672 h 1344"/>
                <a:gd name="T38" fmla="*/ 672 w 1344"/>
                <a:gd name="T39" fmla="*/ 1344 h 1344"/>
                <a:gd name="T40" fmla="*/ 1344 w 1344"/>
                <a:gd name="T41" fmla="*/ 672 h 1344"/>
                <a:gd name="T42" fmla="*/ 672 w 1344"/>
                <a:gd name="T43"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4" h="1344">
                  <a:moveTo>
                    <a:pt x="672" y="64"/>
                  </a:moveTo>
                  <a:cubicBezTo>
                    <a:pt x="754" y="64"/>
                    <a:pt x="834" y="80"/>
                    <a:pt x="909" y="112"/>
                  </a:cubicBezTo>
                  <a:cubicBezTo>
                    <a:pt x="981" y="143"/>
                    <a:pt x="1046" y="187"/>
                    <a:pt x="1102" y="242"/>
                  </a:cubicBezTo>
                  <a:cubicBezTo>
                    <a:pt x="1158" y="298"/>
                    <a:pt x="1202" y="363"/>
                    <a:pt x="1232" y="436"/>
                  </a:cubicBezTo>
                  <a:cubicBezTo>
                    <a:pt x="1264" y="511"/>
                    <a:pt x="1280" y="590"/>
                    <a:pt x="1280" y="672"/>
                  </a:cubicBezTo>
                  <a:cubicBezTo>
                    <a:pt x="1280" y="754"/>
                    <a:pt x="1264" y="834"/>
                    <a:pt x="1232" y="909"/>
                  </a:cubicBezTo>
                  <a:cubicBezTo>
                    <a:pt x="1202" y="981"/>
                    <a:pt x="1158" y="1046"/>
                    <a:pt x="1102" y="1102"/>
                  </a:cubicBezTo>
                  <a:cubicBezTo>
                    <a:pt x="1046" y="1158"/>
                    <a:pt x="981" y="1202"/>
                    <a:pt x="909" y="1233"/>
                  </a:cubicBezTo>
                  <a:cubicBezTo>
                    <a:pt x="834" y="1264"/>
                    <a:pt x="754" y="1280"/>
                    <a:pt x="672" y="1280"/>
                  </a:cubicBezTo>
                  <a:cubicBezTo>
                    <a:pt x="590" y="1280"/>
                    <a:pt x="510" y="1264"/>
                    <a:pt x="435" y="1233"/>
                  </a:cubicBezTo>
                  <a:cubicBezTo>
                    <a:pt x="363" y="1202"/>
                    <a:pt x="298" y="1158"/>
                    <a:pt x="242" y="1102"/>
                  </a:cubicBezTo>
                  <a:cubicBezTo>
                    <a:pt x="186" y="1046"/>
                    <a:pt x="142" y="981"/>
                    <a:pt x="112" y="909"/>
                  </a:cubicBezTo>
                  <a:cubicBezTo>
                    <a:pt x="80" y="834"/>
                    <a:pt x="64" y="754"/>
                    <a:pt x="64" y="672"/>
                  </a:cubicBezTo>
                  <a:cubicBezTo>
                    <a:pt x="64" y="590"/>
                    <a:pt x="80" y="511"/>
                    <a:pt x="112" y="436"/>
                  </a:cubicBezTo>
                  <a:cubicBezTo>
                    <a:pt x="142" y="363"/>
                    <a:pt x="186" y="298"/>
                    <a:pt x="242" y="242"/>
                  </a:cubicBezTo>
                  <a:cubicBezTo>
                    <a:pt x="298" y="187"/>
                    <a:pt x="363" y="143"/>
                    <a:pt x="435" y="112"/>
                  </a:cubicBezTo>
                  <a:cubicBezTo>
                    <a:pt x="510" y="80"/>
                    <a:pt x="590" y="64"/>
                    <a:pt x="672" y="64"/>
                  </a:cubicBezTo>
                  <a:close/>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1" name="Freeform 126"/>
            <p:cNvSpPr>
              <a:spLocks noEditPoints="1"/>
            </p:cNvSpPr>
            <p:nvPr/>
          </p:nvSpPr>
          <p:spPr bwMode="auto">
            <a:xfrm>
              <a:off x="-5068888" y="1141413"/>
              <a:ext cx="1320800" cy="1320800"/>
            </a:xfrm>
            <a:custGeom>
              <a:avLst/>
              <a:gdLst>
                <a:gd name="T0" fmla="*/ 672 w 1344"/>
                <a:gd name="T1" fmla="*/ 128 h 1344"/>
                <a:gd name="T2" fmla="*/ 1057 w 1344"/>
                <a:gd name="T3" fmla="*/ 288 h 1344"/>
                <a:gd name="T4" fmla="*/ 1216 w 1344"/>
                <a:gd name="T5" fmla="*/ 672 h 1344"/>
                <a:gd name="T6" fmla="*/ 1057 w 1344"/>
                <a:gd name="T7" fmla="*/ 1057 h 1344"/>
                <a:gd name="T8" fmla="*/ 672 w 1344"/>
                <a:gd name="T9" fmla="*/ 1216 h 1344"/>
                <a:gd name="T10" fmla="*/ 287 w 1344"/>
                <a:gd name="T11" fmla="*/ 1057 h 1344"/>
                <a:gd name="T12" fmla="*/ 128 w 1344"/>
                <a:gd name="T13" fmla="*/ 672 h 1344"/>
                <a:gd name="T14" fmla="*/ 287 w 1344"/>
                <a:gd name="T15" fmla="*/ 288 h 1344"/>
                <a:gd name="T16" fmla="*/ 672 w 1344"/>
                <a:gd name="T17" fmla="*/ 128 h 1344"/>
                <a:gd name="T18" fmla="*/ 672 w 1344"/>
                <a:gd name="T19" fmla="*/ 0 h 1344"/>
                <a:gd name="T20" fmla="*/ 0 w 1344"/>
                <a:gd name="T21" fmla="*/ 672 h 1344"/>
                <a:gd name="T22" fmla="*/ 672 w 1344"/>
                <a:gd name="T23" fmla="*/ 1344 h 1344"/>
                <a:gd name="T24" fmla="*/ 1344 w 1344"/>
                <a:gd name="T25" fmla="*/ 672 h 1344"/>
                <a:gd name="T26" fmla="*/ 672 w 1344"/>
                <a:gd name="T27"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4" h="1344">
                  <a:moveTo>
                    <a:pt x="672" y="128"/>
                  </a:moveTo>
                  <a:cubicBezTo>
                    <a:pt x="817" y="128"/>
                    <a:pt x="954" y="185"/>
                    <a:pt x="1057" y="288"/>
                  </a:cubicBezTo>
                  <a:cubicBezTo>
                    <a:pt x="1159" y="390"/>
                    <a:pt x="1216" y="527"/>
                    <a:pt x="1216" y="672"/>
                  </a:cubicBezTo>
                  <a:cubicBezTo>
                    <a:pt x="1216" y="818"/>
                    <a:pt x="1159" y="954"/>
                    <a:pt x="1057" y="1057"/>
                  </a:cubicBezTo>
                  <a:cubicBezTo>
                    <a:pt x="954" y="1160"/>
                    <a:pt x="817" y="1216"/>
                    <a:pt x="672" y="1216"/>
                  </a:cubicBezTo>
                  <a:cubicBezTo>
                    <a:pt x="527" y="1216"/>
                    <a:pt x="390" y="1160"/>
                    <a:pt x="287" y="1057"/>
                  </a:cubicBezTo>
                  <a:cubicBezTo>
                    <a:pt x="185" y="954"/>
                    <a:pt x="128" y="818"/>
                    <a:pt x="128" y="672"/>
                  </a:cubicBezTo>
                  <a:cubicBezTo>
                    <a:pt x="128" y="527"/>
                    <a:pt x="185" y="390"/>
                    <a:pt x="287" y="288"/>
                  </a:cubicBezTo>
                  <a:cubicBezTo>
                    <a:pt x="390" y="185"/>
                    <a:pt x="527" y="128"/>
                    <a:pt x="672" y="128"/>
                  </a:cubicBezTo>
                  <a:close/>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2" name="Freeform 127"/>
            <p:cNvSpPr>
              <a:spLocks/>
            </p:cNvSpPr>
            <p:nvPr/>
          </p:nvSpPr>
          <p:spPr bwMode="auto">
            <a:xfrm>
              <a:off x="-4491038" y="1362076"/>
              <a:ext cx="165100" cy="439738"/>
            </a:xfrm>
            <a:custGeom>
              <a:avLst/>
              <a:gdLst>
                <a:gd name="T0" fmla="*/ 0 w 104"/>
                <a:gd name="T1" fmla="*/ 277 h 277"/>
                <a:gd name="T2" fmla="*/ 104 w 104"/>
                <a:gd name="T3" fmla="*/ 277 h 277"/>
                <a:gd name="T4" fmla="*/ 52 w 104"/>
                <a:gd name="T5" fmla="*/ 0 h 277"/>
                <a:gd name="T6" fmla="*/ 0 w 104"/>
                <a:gd name="T7" fmla="*/ 277 h 277"/>
              </a:gdLst>
              <a:ahLst/>
              <a:cxnLst>
                <a:cxn ang="0">
                  <a:pos x="T0" y="T1"/>
                </a:cxn>
                <a:cxn ang="0">
                  <a:pos x="T2" y="T3"/>
                </a:cxn>
                <a:cxn ang="0">
                  <a:pos x="T4" y="T5"/>
                </a:cxn>
                <a:cxn ang="0">
                  <a:pos x="T6" y="T7"/>
                </a:cxn>
              </a:cxnLst>
              <a:rect l="0" t="0" r="r" b="b"/>
              <a:pathLst>
                <a:path w="104" h="277">
                  <a:moveTo>
                    <a:pt x="0" y="277"/>
                  </a:moveTo>
                  <a:lnTo>
                    <a:pt x="104" y="277"/>
                  </a:lnTo>
                  <a:lnTo>
                    <a:pt x="52" y="0"/>
                  </a:lnTo>
                  <a:lnTo>
                    <a:pt x="0" y="277"/>
                  </a:ln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3" name="Oval 128"/>
            <p:cNvSpPr>
              <a:spLocks noChangeArrowheads="1"/>
            </p:cNvSpPr>
            <p:nvPr/>
          </p:nvSpPr>
          <p:spPr bwMode="auto">
            <a:xfrm>
              <a:off x="-4456113" y="1754188"/>
              <a:ext cx="95250" cy="95250"/>
            </a:xfrm>
            <a:prstGeom prst="ellipse">
              <a:avLst/>
            </a:pr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4" name="Rectangle 129"/>
            <p:cNvSpPr>
              <a:spLocks noChangeArrowheads="1"/>
            </p:cNvSpPr>
            <p:nvPr/>
          </p:nvSpPr>
          <p:spPr bwMode="auto">
            <a:xfrm>
              <a:off x="-4440238" y="957263"/>
              <a:ext cx="63500" cy="21590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5" name="Freeform 130"/>
            <p:cNvSpPr>
              <a:spLocks/>
            </p:cNvSpPr>
            <p:nvPr/>
          </p:nvSpPr>
          <p:spPr bwMode="auto">
            <a:xfrm>
              <a:off x="-4522788" y="933451"/>
              <a:ext cx="228600" cy="103188"/>
            </a:xfrm>
            <a:custGeom>
              <a:avLst/>
              <a:gdLst>
                <a:gd name="T0" fmla="*/ 180 w 232"/>
                <a:gd name="T1" fmla="*/ 104 h 104"/>
                <a:gd name="T2" fmla="*/ 52 w 232"/>
                <a:gd name="T3" fmla="*/ 104 h 104"/>
                <a:gd name="T4" fmla="*/ 0 w 232"/>
                <a:gd name="T5" fmla="*/ 52 h 104"/>
                <a:gd name="T6" fmla="*/ 52 w 232"/>
                <a:gd name="T7" fmla="*/ 0 h 104"/>
                <a:gd name="T8" fmla="*/ 180 w 232"/>
                <a:gd name="T9" fmla="*/ 0 h 104"/>
                <a:gd name="T10" fmla="*/ 232 w 232"/>
                <a:gd name="T11" fmla="*/ 52 h 104"/>
                <a:gd name="T12" fmla="*/ 180 w 232"/>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32" h="104">
                  <a:moveTo>
                    <a:pt x="180" y="104"/>
                  </a:moveTo>
                  <a:cubicBezTo>
                    <a:pt x="52" y="104"/>
                    <a:pt x="52" y="104"/>
                    <a:pt x="52" y="104"/>
                  </a:cubicBezTo>
                  <a:cubicBezTo>
                    <a:pt x="23" y="104"/>
                    <a:pt x="0" y="81"/>
                    <a:pt x="0" y="52"/>
                  </a:cubicBezTo>
                  <a:cubicBezTo>
                    <a:pt x="0" y="24"/>
                    <a:pt x="23" y="0"/>
                    <a:pt x="52" y="0"/>
                  </a:cubicBezTo>
                  <a:cubicBezTo>
                    <a:pt x="180" y="0"/>
                    <a:pt x="180" y="0"/>
                    <a:pt x="180" y="0"/>
                  </a:cubicBezTo>
                  <a:cubicBezTo>
                    <a:pt x="209" y="0"/>
                    <a:pt x="232" y="24"/>
                    <a:pt x="232" y="52"/>
                  </a:cubicBezTo>
                  <a:cubicBezTo>
                    <a:pt x="232" y="81"/>
                    <a:pt x="209" y="104"/>
                    <a:pt x="180" y="104"/>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6" name="Rectangle 131"/>
            <p:cNvSpPr>
              <a:spLocks noChangeArrowheads="1"/>
            </p:cNvSpPr>
            <p:nvPr/>
          </p:nvSpPr>
          <p:spPr bwMode="auto">
            <a:xfrm>
              <a:off x="-4471988" y="1076326"/>
              <a:ext cx="127000" cy="1063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7" name="Oval 132"/>
            <p:cNvSpPr>
              <a:spLocks noChangeArrowheads="1"/>
            </p:cNvSpPr>
            <p:nvPr/>
          </p:nvSpPr>
          <p:spPr bwMode="auto">
            <a:xfrm>
              <a:off x="-4298950" y="576263"/>
              <a:ext cx="1885950" cy="1885950"/>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8" name="Freeform 133"/>
            <p:cNvSpPr>
              <a:spLocks/>
            </p:cNvSpPr>
            <p:nvPr/>
          </p:nvSpPr>
          <p:spPr bwMode="auto">
            <a:xfrm>
              <a:off x="-4110038" y="765176"/>
              <a:ext cx="1508125" cy="1508125"/>
            </a:xfrm>
            <a:custGeom>
              <a:avLst/>
              <a:gdLst>
                <a:gd name="T0" fmla="*/ 768 w 1536"/>
                <a:gd name="T1" fmla="*/ 0 h 1536"/>
                <a:gd name="T2" fmla="*/ 1067 w 1536"/>
                <a:gd name="T3" fmla="*/ 61 h 1536"/>
                <a:gd name="T4" fmla="*/ 1311 w 1536"/>
                <a:gd name="T5" fmla="*/ 225 h 1536"/>
                <a:gd name="T6" fmla="*/ 1476 w 1536"/>
                <a:gd name="T7" fmla="*/ 469 h 1536"/>
                <a:gd name="T8" fmla="*/ 1536 w 1536"/>
                <a:gd name="T9" fmla="*/ 768 h 1536"/>
                <a:gd name="T10" fmla="*/ 1476 w 1536"/>
                <a:gd name="T11" fmla="*/ 1067 h 1536"/>
                <a:gd name="T12" fmla="*/ 1311 w 1536"/>
                <a:gd name="T13" fmla="*/ 1311 h 1536"/>
                <a:gd name="T14" fmla="*/ 1067 w 1536"/>
                <a:gd name="T15" fmla="*/ 1476 h 1536"/>
                <a:gd name="T16" fmla="*/ 768 w 1536"/>
                <a:gd name="T17" fmla="*/ 1536 h 1536"/>
                <a:gd name="T18" fmla="*/ 469 w 1536"/>
                <a:gd name="T19" fmla="*/ 1476 h 1536"/>
                <a:gd name="T20" fmla="*/ 225 w 1536"/>
                <a:gd name="T21" fmla="*/ 1311 h 1536"/>
                <a:gd name="T22" fmla="*/ 60 w 1536"/>
                <a:gd name="T23" fmla="*/ 1067 h 1536"/>
                <a:gd name="T24" fmla="*/ 0 w 1536"/>
                <a:gd name="T25" fmla="*/ 768 h 1536"/>
                <a:gd name="T26" fmla="*/ 60 w 1536"/>
                <a:gd name="T27" fmla="*/ 469 h 1536"/>
                <a:gd name="T28" fmla="*/ 225 w 1536"/>
                <a:gd name="T29" fmla="*/ 225 h 1536"/>
                <a:gd name="T30" fmla="*/ 469 w 1536"/>
                <a:gd name="T31" fmla="*/ 61 h 1536"/>
                <a:gd name="T32" fmla="*/ 768 w 1536"/>
                <a:gd name="T33"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6" h="1536">
                  <a:moveTo>
                    <a:pt x="768" y="0"/>
                  </a:moveTo>
                  <a:cubicBezTo>
                    <a:pt x="872" y="0"/>
                    <a:pt x="972" y="21"/>
                    <a:pt x="1067" y="61"/>
                  </a:cubicBezTo>
                  <a:cubicBezTo>
                    <a:pt x="1158" y="99"/>
                    <a:pt x="1241" y="155"/>
                    <a:pt x="1311" y="225"/>
                  </a:cubicBezTo>
                  <a:cubicBezTo>
                    <a:pt x="1382" y="296"/>
                    <a:pt x="1437" y="378"/>
                    <a:pt x="1476" y="469"/>
                  </a:cubicBezTo>
                  <a:cubicBezTo>
                    <a:pt x="1516" y="564"/>
                    <a:pt x="1536" y="665"/>
                    <a:pt x="1536" y="768"/>
                  </a:cubicBezTo>
                  <a:cubicBezTo>
                    <a:pt x="1536" y="872"/>
                    <a:pt x="1516" y="973"/>
                    <a:pt x="1476" y="1067"/>
                  </a:cubicBezTo>
                  <a:cubicBezTo>
                    <a:pt x="1437" y="1159"/>
                    <a:pt x="1382" y="1241"/>
                    <a:pt x="1311" y="1311"/>
                  </a:cubicBezTo>
                  <a:cubicBezTo>
                    <a:pt x="1241" y="1382"/>
                    <a:pt x="1158" y="1437"/>
                    <a:pt x="1067" y="1476"/>
                  </a:cubicBezTo>
                  <a:cubicBezTo>
                    <a:pt x="972" y="1516"/>
                    <a:pt x="872" y="1536"/>
                    <a:pt x="768" y="1536"/>
                  </a:cubicBezTo>
                  <a:cubicBezTo>
                    <a:pt x="664" y="1536"/>
                    <a:pt x="564" y="1516"/>
                    <a:pt x="469" y="1476"/>
                  </a:cubicBezTo>
                  <a:cubicBezTo>
                    <a:pt x="378" y="1437"/>
                    <a:pt x="296" y="1382"/>
                    <a:pt x="225" y="1311"/>
                  </a:cubicBezTo>
                  <a:cubicBezTo>
                    <a:pt x="154" y="1241"/>
                    <a:pt x="99" y="1159"/>
                    <a:pt x="60" y="1067"/>
                  </a:cubicBezTo>
                  <a:cubicBezTo>
                    <a:pt x="20" y="973"/>
                    <a:pt x="0" y="872"/>
                    <a:pt x="0" y="768"/>
                  </a:cubicBezTo>
                  <a:cubicBezTo>
                    <a:pt x="0" y="665"/>
                    <a:pt x="20" y="564"/>
                    <a:pt x="60" y="469"/>
                  </a:cubicBezTo>
                  <a:cubicBezTo>
                    <a:pt x="99" y="378"/>
                    <a:pt x="154" y="296"/>
                    <a:pt x="225" y="225"/>
                  </a:cubicBezTo>
                  <a:cubicBezTo>
                    <a:pt x="296" y="155"/>
                    <a:pt x="378" y="99"/>
                    <a:pt x="469" y="61"/>
                  </a:cubicBezTo>
                  <a:cubicBezTo>
                    <a:pt x="564" y="21"/>
                    <a:pt x="664" y="0"/>
                    <a:pt x="768" y="0"/>
                  </a:cubicBezTo>
                  <a:close/>
                </a:path>
              </a:pathLst>
            </a:cu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9" name="Freeform 134"/>
            <p:cNvSpPr>
              <a:spLocks/>
            </p:cNvSpPr>
            <p:nvPr/>
          </p:nvSpPr>
          <p:spPr bwMode="auto">
            <a:xfrm>
              <a:off x="-3355975" y="906463"/>
              <a:ext cx="15875" cy="93663"/>
            </a:xfrm>
            <a:custGeom>
              <a:avLst/>
              <a:gdLst>
                <a:gd name="T0" fmla="*/ 14 w 16"/>
                <a:gd name="T1" fmla="*/ 96 h 96"/>
                <a:gd name="T2" fmla="*/ 0 w 16"/>
                <a:gd name="T3" fmla="*/ 96 h 96"/>
                <a:gd name="T4" fmla="*/ 0 w 16"/>
                <a:gd name="T5" fmla="*/ 0 h 96"/>
                <a:gd name="T6" fmla="*/ 16 w 16"/>
                <a:gd name="T7" fmla="*/ 1 h 96"/>
                <a:gd name="T8" fmla="*/ 14 w 16"/>
                <a:gd name="T9" fmla="*/ 96 h 96"/>
              </a:gdLst>
              <a:ahLst/>
              <a:cxnLst>
                <a:cxn ang="0">
                  <a:pos x="T0" y="T1"/>
                </a:cxn>
                <a:cxn ang="0">
                  <a:pos x="T2" y="T3"/>
                </a:cxn>
                <a:cxn ang="0">
                  <a:pos x="T4" y="T5"/>
                </a:cxn>
                <a:cxn ang="0">
                  <a:pos x="T6" y="T7"/>
                </a:cxn>
                <a:cxn ang="0">
                  <a:pos x="T8" y="T9"/>
                </a:cxn>
              </a:cxnLst>
              <a:rect l="0" t="0" r="r" b="b"/>
              <a:pathLst>
                <a:path w="16" h="96">
                  <a:moveTo>
                    <a:pt x="14" y="96"/>
                  </a:moveTo>
                  <a:cubicBezTo>
                    <a:pt x="9" y="96"/>
                    <a:pt x="5" y="96"/>
                    <a:pt x="0" y="96"/>
                  </a:cubicBezTo>
                  <a:cubicBezTo>
                    <a:pt x="0" y="0"/>
                    <a:pt x="0" y="0"/>
                    <a:pt x="0" y="0"/>
                  </a:cubicBezTo>
                  <a:cubicBezTo>
                    <a:pt x="5" y="0"/>
                    <a:pt x="11" y="0"/>
                    <a:pt x="16" y="1"/>
                  </a:cubicBezTo>
                  <a:lnTo>
                    <a:pt x="14" y="96"/>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0" name="Freeform 135"/>
            <p:cNvSpPr>
              <a:spLocks noEditPoints="1"/>
            </p:cNvSpPr>
            <p:nvPr/>
          </p:nvSpPr>
          <p:spPr bwMode="auto">
            <a:xfrm>
              <a:off x="-3968750" y="908051"/>
              <a:ext cx="1225550" cy="1223963"/>
            </a:xfrm>
            <a:custGeom>
              <a:avLst/>
              <a:gdLst>
                <a:gd name="T0" fmla="*/ 641 w 1248"/>
                <a:gd name="T1" fmla="*/ 1246 h 1246"/>
                <a:gd name="T2" fmla="*/ 583 w 1248"/>
                <a:gd name="T3" fmla="*/ 1149 h 1246"/>
                <a:gd name="T4" fmla="*/ 706 w 1248"/>
                <a:gd name="T5" fmla="*/ 1241 h 1246"/>
                <a:gd name="T6" fmla="*/ 528 w 1248"/>
                <a:gd name="T7" fmla="*/ 1142 h 1246"/>
                <a:gd name="T8" fmla="*/ 770 w 1248"/>
                <a:gd name="T9" fmla="*/ 1229 h 1246"/>
                <a:gd name="T10" fmla="*/ 474 w 1248"/>
                <a:gd name="T11" fmla="*/ 1129 h 1246"/>
                <a:gd name="T12" fmla="*/ 833 w 1248"/>
                <a:gd name="T13" fmla="*/ 1211 h 1246"/>
                <a:gd name="T14" fmla="*/ 397 w 1248"/>
                <a:gd name="T15" fmla="*/ 1099 h 1246"/>
                <a:gd name="T16" fmla="*/ 826 w 1248"/>
                <a:gd name="T17" fmla="*/ 1110 h 1246"/>
                <a:gd name="T18" fmla="*/ 863 w 1248"/>
                <a:gd name="T19" fmla="*/ 1199 h 1246"/>
                <a:gd name="T20" fmla="*/ 326 w 1248"/>
                <a:gd name="T21" fmla="*/ 1171 h 1246"/>
                <a:gd name="T22" fmla="*/ 922 w 1248"/>
                <a:gd name="T23" fmla="*/ 1171 h 1246"/>
                <a:gd name="T24" fmla="*/ 271 w 1248"/>
                <a:gd name="T25" fmla="*/ 1137 h 1246"/>
                <a:gd name="T26" fmla="*/ 978 w 1248"/>
                <a:gd name="T27" fmla="*/ 1137 h 1246"/>
                <a:gd name="T28" fmla="*/ 219 w 1248"/>
                <a:gd name="T29" fmla="*/ 1097 h 1246"/>
                <a:gd name="T30" fmla="*/ 1030 w 1248"/>
                <a:gd name="T31" fmla="*/ 1097 h 1246"/>
                <a:gd name="T32" fmla="*/ 172 w 1248"/>
                <a:gd name="T33" fmla="*/ 1052 h 1246"/>
                <a:gd name="T34" fmla="*/ 1077 w 1248"/>
                <a:gd name="T35" fmla="*/ 1052 h 1246"/>
                <a:gd name="T36" fmla="*/ 129 w 1248"/>
                <a:gd name="T37" fmla="*/ 1003 h 1246"/>
                <a:gd name="T38" fmla="*/ 1119 w 1248"/>
                <a:gd name="T39" fmla="*/ 1002 h 1246"/>
                <a:gd name="T40" fmla="*/ 92 w 1248"/>
                <a:gd name="T41" fmla="*/ 949 h 1246"/>
                <a:gd name="T42" fmla="*/ 1156 w 1248"/>
                <a:gd name="T43" fmla="*/ 948 h 1246"/>
                <a:gd name="T44" fmla="*/ 137 w 1248"/>
                <a:gd name="T45" fmla="*/ 828 h 1246"/>
                <a:gd name="T46" fmla="*/ 1111 w 1248"/>
                <a:gd name="T47" fmla="*/ 828 h 1246"/>
                <a:gd name="T48" fmla="*/ 36 w 1248"/>
                <a:gd name="T49" fmla="*/ 831 h 1246"/>
                <a:gd name="T50" fmla="*/ 1213 w 1248"/>
                <a:gd name="T51" fmla="*/ 831 h 1246"/>
                <a:gd name="T52" fmla="*/ 17 w 1248"/>
                <a:gd name="T53" fmla="*/ 768 h 1246"/>
                <a:gd name="T54" fmla="*/ 1231 w 1248"/>
                <a:gd name="T55" fmla="*/ 768 h 1246"/>
                <a:gd name="T56" fmla="*/ 5 w 1248"/>
                <a:gd name="T57" fmla="*/ 704 h 1246"/>
                <a:gd name="T58" fmla="*/ 1243 w 1248"/>
                <a:gd name="T59" fmla="*/ 704 h 1246"/>
                <a:gd name="T60" fmla="*/ 0 w 1248"/>
                <a:gd name="T61" fmla="*/ 639 h 1246"/>
                <a:gd name="T62" fmla="*/ 96 w 1248"/>
                <a:gd name="T63" fmla="*/ 636 h 1246"/>
                <a:gd name="T64" fmla="*/ 1152 w 1248"/>
                <a:gd name="T65" fmla="*/ 608 h 1246"/>
                <a:gd name="T66" fmla="*/ 2 w 1248"/>
                <a:gd name="T67" fmla="*/ 574 h 1246"/>
                <a:gd name="T68" fmla="*/ 1148 w 1248"/>
                <a:gd name="T69" fmla="*/ 553 h 1246"/>
                <a:gd name="T70" fmla="*/ 10 w 1248"/>
                <a:gd name="T71" fmla="*/ 509 h 1246"/>
                <a:gd name="T72" fmla="*/ 1138 w 1248"/>
                <a:gd name="T73" fmla="*/ 499 h 1246"/>
                <a:gd name="T74" fmla="*/ 25 w 1248"/>
                <a:gd name="T75" fmla="*/ 445 h 1246"/>
                <a:gd name="T76" fmla="*/ 1122 w 1248"/>
                <a:gd name="T77" fmla="*/ 446 h 1246"/>
                <a:gd name="T78" fmla="*/ 47 w 1248"/>
                <a:gd name="T79" fmla="*/ 384 h 1246"/>
                <a:gd name="T80" fmla="*/ 136 w 1248"/>
                <a:gd name="T81" fmla="*/ 420 h 1246"/>
                <a:gd name="T82" fmla="*/ 1199 w 1248"/>
                <a:gd name="T83" fmla="*/ 380 h 1246"/>
                <a:gd name="T84" fmla="*/ 92 w 1248"/>
                <a:gd name="T85" fmla="*/ 296 h 1246"/>
                <a:gd name="T86" fmla="*/ 1156 w 1248"/>
                <a:gd name="T87" fmla="*/ 296 h 1246"/>
                <a:gd name="T88" fmla="*/ 129 w 1248"/>
                <a:gd name="T89" fmla="*/ 243 h 1246"/>
                <a:gd name="T90" fmla="*/ 1119 w 1248"/>
                <a:gd name="T91" fmla="*/ 242 h 1246"/>
                <a:gd name="T92" fmla="*/ 171 w 1248"/>
                <a:gd name="T93" fmla="*/ 193 h 1246"/>
                <a:gd name="T94" fmla="*/ 1077 w 1248"/>
                <a:gd name="T95" fmla="*/ 193 h 1246"/>
                <a:gd name="T96" fmla="*/ 218 w 1248"/>
                <a:gd name="T97" fmla="*/ 148 h 1246"/>
                <a:gd name="T98" fmla="*/ 1029 w 1248"/>
                <a:gd name="T99" fmla="*/ 148 h 1246"/>
                <a:gd name="T100" fmla="*/ 270 w 1248"/>
                <a:gd name="T101" fmla="*/ 108 h 1246"/>
                <a:gd name="T102" fmla="*/ 978 w 1248"/>
                <a:gd name="T103" fmla="*/ 108 h 1246"/>
                <a:gd name="T104" fmla="*/ 326 w 1248"/>
                <a:gd name="T105" fmla="*/ 74 h 1246"/>
                <a:gd name="T106" fmla="*/ 922 w 1248"/>
                <a:gd name="T107" fmla="*/ 74 h 1246"/>
                <a:gd name="T108" fmla="*/ 381 w 1248"/>
                <a:gd name="T109" fmla="*/ 47 h 1246"/>
                <a:gd name="T110" fmla="*/ 851 w 1248"/>
                <a:gd name="T111" fmla="*/ 145 h 1246"/>
                <a:gd name="T112" fmla="*/ 893 w 1248"/>
                <a:gd name="T113" fmla="*/ 59 h 1246"/>
                <a:gd name="T114" fmla="*/ 474 w 1248"/>
                <a:gd name="T115" fmla="*/ 116 h 1246"/>
                <a:gd name="T116" fmla="*/ 832 w 1248"/>
                <a:gd name="T117" fmla="*/ 34 h 1246"/>
                <a:gd name="T118" fmla="*/ 527 w 1248"/>
                <a:gd name="T119" fmla="*/ 103 h 1246"/>
                <a:gd name="T120" fmla="*/ 770 w 1248"/>
                <a:gd name="T121" fmla="*/ 15 h 1246"/>
                <a:gd name="T122" fmla="*/ 582 w 1248"/>
                <a:gd name="T123" fmla="*/ 96 h 1246"/>
                <a:gd name="T124" fmla="*/ 705 w 1248"/>
                <a:gd name="T125" fmla="*/ 4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8" h="1246">
                  <a:moveTo>
                    <a:pt x="624" y="1246"/>
                  </a:moveTo>
                  <a:cubicBezTo>
                    <a:pt x="619" y="1246"/>
                    <a:pt x="613" y="1246"/>
                    <a:pt x="608" y="1246"/>
                  </a:cubicBezTo>
                  <a:cubicBezTo>
                    <a:pt x="610" y="1150"/>
                    <a:pt x="610" y="1150"/>
                    <a:pt x="610" y="1150"/>
                  </a:cubicBezTo>
                  <a:cubicBezTo>
                    <a:pt x="620" y="1150"/>
                    <a:pt x="629" y="1150"/>
                    <a:pt x="638" y="1150"/>
                  </a:cubicBezTo>
                  <a:cubicBezTo>
                    <a:pt x="641" y="1246"/>
                    <a:pt x="641" y="1246"/>
                    <a:pt x="641" y="1246"/>
                  </a:cubicBezTo>
                  <a:cubicBezTo>
                    <a:pt x="635" y="1246"/>
                    <a:pt x="630" y="1246"/>
                    <a:pt x="624" y="1246"/>
                  </a:cubicBezTo>
                  <a:close/>
                  <a:moveTo>
                    <a:pt x="575" y="1244"/>
                  </a:moveTo>
                  <a:cubicBezTo>
                    <a:pt x="565" y="1244"/>
                    <a:pt x="554" y="1243"/>
                    <a:pt x="543" y="1241"/>
                  </a:cubicBezTo>
                  <a:cubicBezTo>
                    <a:pt x="555" y="1146"/>
                    <a:pt x="555" y="1146"/>
                    <a:pt x="555" y="1146"/>
                  </a:cubicBezTo>
                  <a:cubicBezTo>
                    <a:pt x="564" y="1147"/>
                    <a:pt x="574" y="1148"/>
                    <a:pt x="583" y="1149"/>
                  </a:cubicBezTo>
                  <a:lnTo>
                    <a:pt x="575" y="1244"/>
                  </a:lnTo>
                  <a:close/>
                  <a:moveTo>
                    <a:pt x="673" y="1244"/>
                  </a:moveTo>
                  <a:cubicBezTo>
                    <a:pt x="666" y="1149"/>
                    <a:pt x="666" y="1149"/>
                    <a:pt x="666" y="1149"/>
                  </a:cubicBezTo>
                  <a:cubicBezTo>
                    <a:pt x="675" y="1148"/>
                    <a:pt x="684" y="1147"/>
                    <a:pt x="693" y="1146"/>
                  </a:cubicBezTo>
                  <a:cubicBezTo>
                    <a:pt x="706" y="1241"/>
                    <a:pt x="706" y="1241"/>
                    <a:pt x="706" y="1241"/>
                  </a:cubicBezTo>
                  <a:cubicBezTo>
                    <a:pt x="695" y="1242"/>
                    <a:pt x="684" y="1244"/>
                    <a:pt x="673" y="1244"/>
                  </a:cubicBezTo>
                  <a:close/>
                  <a:moveTo>
                    <a:pt x="511" y="1236"/>
                  </a:moveTo>
                  <a:cubicBezTo>
                    <a:pt x="500" y="1234"/>
                    <a:pt x="489" y="1232"/>
                    <a:pt x="479" y="1229"/>
                  </a:cubicBezTo>
                  <a:cubicBezTo>
                    <a:pt x="501" y="1136"/>
                    <a:pt x="501" y="1136"/>
                    <a:pt x="501" y="1136"/>
                  </a:cubicBezTo>
                  <a:cubicBezTo>
                    <a:pt x="510" y="1138"/>
                    <a:pt x="519" y="1140"/>
                    <a:pt x="528" y="1142"/>
                  </a:cubicBezTo>
                  <a:lnTo>
                    <a:pt x="511" y="1236"/>
                  </a:lnTo>
                  <a:close/>
                  <a:moveTo>
                    <a:pt x="738" y="1236"/>
                  </a:moveTo>
                  <a:cubicBezTo>
                    <a:pt x="721" y="1142"/>
                    <a:pt x="721" y="1142"/>
                    <a:pt x="721" y="1142"/>
                  </a:cubicBezTo>
                  <a:cubicBezTo>
                    <a:pt x="730" y="1140"/>
                    <a:pt x="739" y="1138"/>
                    <a:pt x="748" y="1136"/>
                  </a:cubicBezTo>
                  <a:cubicBezTo>
                    <a:pt x="770" y="1229"/>
                    <a:pt x="770" y="1229"/>
                    <a:pt x="770" y="1229"/>
                  </a:cubicBezTo>
                  <a:cubicBezTo>
                    <a:pt x="759" y="1232"/>
                    <a:pt x="749" y="1234"/>
                    <a:pt x="738" y="1236"/>
                  </a:cubicBezTo>
                  <a:close/>
                  <a:moveTo>
                    <a:pt x="447" y="1221"/>
                  </a:moveTo>
                  <a:cubicBezTo>
                    <a:pt x="437" y="1218"/>
                    <a:pt x="426" y="1214"/>
                    <a:pt x="416" y="1211"/>
                  </a:cubicBezTo>
                  <a:cubicBezTo>
                    <a:pt x="448" y="1120"/>
                    <a:pt x="448" y="1120"/>
                    <a:pt x="448" y="1120"/>
                  </a:cubicBezTo>
                  <a:cubicBezTo>
                    <a:pt x="457" y="1123"/>
                    <a:pt x="465" y="1126"/>
                    <a:pt x="474" y="1129"/>
                  </a:cubicBezTo>
                  <a:lnTo>
                    <a:pt x="447" y="1221"/>
                  </a:lnTo>
                  <a:close/>
                  <a:moveTo>
                    <a:pt x="802" y="1221"/>
                  </a:moveTo>
                  <a:cubicBezTo>
                    <a:pt x="774" y="1129"/>
                    <a:pt x="774" y="1129"/>
                    <a:pt x="774" y="1129"/>
                  </a:cubicBezTo>
                  <a:cubicBezTo>
                    <a:pt x="783" y="1126"/>
                    <a:pt x="792" y="1123"/>
                    <a:pt x="801" y="1120"/>
                  </a:cubicBezTo>
                  <a:cubicBezTo>
                    <a:pt x="833" y="1211"/>
                    <a:pt x="833" y="1211"/>
                    <a:pt x="833" y="1211"/>
                  </a:cubicBezTo>
                  <a:cubicBezTo>
                    <a:pt x="822" y="1214"/>
                    <a:pt x="812" y="1218"/>
                    <a:pt x="802" y="1221"/>
                  </a:cubicBezTo>
                  <a:close/>
                  <a:moveTo>
                    <a:pt x="385" y="1199"/>
                  </a:moveTo>
                  <a:cubicBezTo>
                    <a:pt x="384" y="1199"/>
                    <a:pt x="383" y="1198"/>
                    <a:pt x="381" y="1197"/>
                  </a:cubicBezTo>
                  <a:cubicBezTo>
                    <a:pt x="373" y="1194"/>
                    <a:pt x="364" y="1190"/>
                    <a:pt x="356" y="1186"/>
                  </a:cubicBezTo>
                  <a:cubicBezTo>
                    <a:pt x="397" y="1099"/>
                    <a:pt x="397" y="1099"/>
                    <a:pt x="397" y="1099"/>
                  </a:cubicBezTo>
                  <a:cubicBezTo>
                    <a:pt x="404" y="1103"/>
                    <a:pt x="411" y="1106"/>
                    <a:pt x="419" y="1109"/>
                  </a:cubicBezTo>
                  <a:cubicBezTo>
                    <a:pt x="422" y="1110"/>
                    <a:pt x="422" y="1110"/>
                    <a:pt x="422" y="1110"/>
                  </a:cubicBezTo>
                  <a:lnTo>
                    <a:pt x="385" y="1199"/>
                  </a:lnTo>
                  <a:close/>
                  <a:moveTo>
                    <a:pt x="863" y="1199"/>
                  </a:moveTo>
                  <a:cubicBezTo>
                    <a:pt x="826" y="1110"/>
                    <a:pt x="826" y="1110"/>
                    <a:pt x="826" y="1110"/>
                  </a:cubicBezTo>
                  <a:cubicBezTo>
                    <a:pt x="829" y="1109"/>
                    <a:pt x="829" y="1109"/>
                    <a:pt x="829" y="1109"/>
                  </a:cubicBezTo>
                  <a:cubicBezTo>
                    <a:pt x="837" y="1106"/>
                    <a:pt x="844" y="1102"/>
                    <a:pt x="852" y="1099"/>
                  </a:cubicBezTo>
                  <a:cubicBezTo>
                    <a:pt x="893" y="1186"/>
                    <a:pt x="893" y="1186"/>
                    <a:pt x="893" y="1186"/>
                  </a:cubicBezTo>
                  <a:cubicBezTo>
                    <a:pt x="884" y="1190"/>
                    <a:pt x="876" y="1194"/>
                    <a:pt x="867" y="1197"/>
                  </a:cubicBezTo>
                  <a:lnTo>
                    <a:pt x="863" y="1199"/>
                  </a:lnTo>
                  <a:close/>
                  <a:moveTo>
                    <a:pt x="326" y="1171"/>
                  </a:moveTo>
                  <a:cubicBezTo>
                    <a:pt x="317" y="1166"/>
                    <a:pt x="307" y="1160"/>
                    <a:pt x="298" y="1155"/>
                  </a:cubicBezTo>
                  <a:cubicBezTo>
                    <a:pt x="348" y="1073"/>
                    <a:pt x="348" y="1073"/>
                    <a:pt x="348" y="1073"/>
                  </a:cubicBezTo>
                  <a:cubicBezTo>
                    <a:pt x="356" y="1078"/>
                    <a:pt x="364" y="1082"/>
                    <a:pt x="372" y="1087"/>
                  </a:cubicBezTo>
                  <a:lnTo>
                    <a:pt x="326" y="1171"/>
                  </a:lnTo>
                  <a:close/>
                  <a:moveTo>
                    <a:pt x="922" y="1171"/>
                  </a:moveTo>
                  <a:cubicBezTo>
                    <a:pt x="876" y="1086"/>
                    <a:pt x="876" y="1086"/>
                    <a:pt x="876" y="1086"/>
                  </a:cubicBezTo>
                  <a:cubicBezTo>
                    <a:pt x="884" y="1082"/>
                    <a:pt x="892" y="1077"/>
                    <a:pt x="900" y="1073"/>
                  </a:cubicBezTo>
                  <a:cubicBezTo>
                    <a:pt x="950" y="1154"/>
                    <a:pt x="950" y="1154"/>
                    <a:pt x="950" y="1154"/>
                  </a:cubicBezTo>
                  <a:cubicBezTo>
                    <a:pt x="941" y="1160"/>
                    <a:pt x="932" y="1166"/>
                    <a:pt x="922" y="1171"/>
                  </a:cubicBezTo>
                  <a:close/>
                  <a:moveTo>
                    <a:pt x="271" y="1137"/>
                  </a:moveTo>
                  <a:cubicBezTo>
                    <a:pt x="262" y="1131"/>
                    <a:pt x="253" y="1124"/>
                    <a:pt x="244" y="1118"/>
                  </a:cubicBezTo>
                  <a:cubicBezTo>
                    <a:pt x="303" y="1041"/>
                    <a:pt x="303" y="1041"/>
                    <a:pt x="303" y="1041"/>
                  </a:cubicBezTo>
                  <a:cubicBezTo>
                    <a:pt x="310" y="1047"/>
                    <a:pt x="318" y="1053"/>
                    <a:pt x="325" y="1058"/>
                  </a:cubicBezTo>
                  <a:lnTo>
                    <a:pt x="271" y="1137"/>
                  </a:lnTo>
                  <a:close/>
                  <a:moveTo>
                    <a:pt x="978" y="1137"/>
                  </a:moveTo>
                  <a:cubicBezTo>
                    <a:pt x="923" y="1058"/>
                    <a:pt x="923" y="1058"/>
                    <a:pt x="923" y="1058"/>
                  </a:cubicBezTo>
                  <a:cubicBezTo>
                    <a:pt x="931" y="1052"/>
                    <a:pt x="938" y="1047"/>
                    <a:pt x="946" y="1041"/>
                  </a:cubicBezTo>
                  <a:cubicBezTo>
                    <a:pt x="1004" y="1117"/>
                    <a:pt x="1004" y="1117"/>
                    <a:pt x="1004" y="1117"/>
                  </a:cubicBezTo>
                  <a:cubicBezTo>
                    <a:pt x="996" y="1124"/>
                    <a:pt x="987" y="1130"/>
                    <a:pt x="978" y="1137"/>
                  </a:cubicBezTo>
                  <a:close/>
                  <a:moveTo>
                    <a:pt x="219" y="1097"/>
                  </a:moveTo>
                  <a:cubicBezTo>
                    <a:pt x="211" y="1090"/>
                    <a:pt x="203" y="1083"/>
                    <a:pt x="195" y="1075"/>
                  </a:cubicBezTo>
                  <a:cubicBezTo>
                    <a:pt x="261" y="1006"/>
                    <a:pt x="261" y="1006"/>
                    <a:pt x="261" y="1006"/>
                  </a:cubicBezTo>
                  <a:cubicBezTo>
                    <a:pt x="267" y="1012"/>
                    <a:pt x="274" y="1018"/>
                    <a:pt x="281" y="1024"/>
                  </a:cubicBezTo>
                  <a:lnTo>
                    <a:pt x="219" y="1097"/>
                  </a:lnTo>
                  <a:close/>
                  <a:moveTo>
                    <a:pt x="1030" y="1097"/>
                  </a:moveTo>
                  <a:cubicBezTo>
                    <a:pt x="967" y="1024"/>
                    <a:pt x="967" y="1024"/>
                    <a:pt x="967" y="1024"/>
                  </a:cubicBezTo>
                  <a:cubicBezTo>
                    <a:pt x="974" y="1018"/>
                    <a:pt x="981" y="1012"/>
                    <a:pt x="988" y="1005"/>
                  </a:cubicBezTo>
                  <a:cubicBezTo>
                    <a:pt x="1054" y="1075"/>
                    <a:pt x="1054" y="1075"/>
                    <a:pt x="1054" y="1075"/>
                  </a:cubicBezTo>
                  <a:cubicBezTo>
                    <a:pt x="1046" y="1082"/>
                    <a:pt x="1038" y="1090"/>
                    <a:pt x="1030" y="1097"/>
                  </a:cubicBezTo>
                  <a:close/>
                  <a:moveTo>
                    <a:pt x="172" y="1052"/>
                  </a:moveTo>
                  <a:cubicBezTo>
                    <a:pt x="164" y="1044"/>
                    <a:pt x="157" y="1036"/>
                    <a:pt x="150" y="1028"/>
                  </a:cubicBezTo>
                  <a:cubicBezTo>
                    <a:pt x="223" y="965"/>
                    <a:pt x="223" y="965"/>
                    <a:pt x="223" y="965"/>
                  </a:cubicBezTo>
                  <a:cubicBezTo>
                    <a:pt x="229" y="972"/>
                    <a:pt x="235" y="979"/>
                    <a:pt x="241" y="986"/>
                  </a:cubicBezTo>
                  <a:lnTo>
                    <a:pt x="172" y="1052"/>
                  </a:lnTo>
                  <a:close/>
                  <a:moveTo>
                    <a:pt x="1077" y="1052"/>
                  </a:moveTo>
                  <a:cubicBezTo>
                    <a:pt x="1007" y="986"/>
                    <a:pt x="1007" y="986"/>
                    <a:pt x="1007" y="986"/>
                  </a:cubicBezTo>
                  <a:cubicBezTo>
                    <a:pt x="1014" y="979"/>
                    <a:pt x="1020" y="972"/>
                    <a:pt x="1026" y="965"/>
                  </a:cubicBezTo>
                  <a:cubicBezTo>
                    <a:pt x="1099" y="1027"/>
                    <a:pt x="1099" y="1027"/>
                    <a:pt x="1099" y="1027"/>
                  </a:cubicBezTo>
                  <a:cubicBezTo>
                    <a:pt x="1092" y="1036"/>
                    <a:pt x="1084" y="1044"/>
                    <a:pt x="1077" y="1052"/>
                  </a:cubicBezTo>
                  <a:close/>
                  <a:moveTo>
                    <a:pt x="129" y="1003"/>
                  </a:moveTo>
                  <a:cubicBezTo>
                    <a:pt x="123" y="994"/>
                    <a:pt x="116" y="985"/>
                    <a:pt x="110" y="976"/>
                  </a:cubicBezTo>
                  <a:cubicBezTo>
                    <a:pt x="189" y="922"/>
                    <a:pt x="189" y="922"/>
                    <a:pt x="189" y="922"/>
                  </a:cubicBezTo>
                  <a:cubicBezTo>
                    <a:pt x="194" y="929"/>
                    <a:pt x="200" y="937"/>
                    <a:pt x="205" y="944"/>
                  </a:cubicBezTo>
                  <a:lnTo>
                    <a:pt x="129" y="1003"/>
                  </a:lnTo>
                  <a:close/>
                  <a:moveTo>
                    <a:pt x="1119" y="1002"/>
                  </a:moveTo>
                  <a:cubicBezTo>
                    <a:pt x="1043" y="944"/>
                    <a:pt x="1043" y="944"/>
                    <a:pt x="1043" y="944"/>
                  </a:cubicBezTo>
                  <a:cubicBezTo>
                    <a:pt x="1049" y="936"/>
                    <a:pt x="1054" y="929"/>
                    <a:pt x="1059" y="921"/>
                  </a:cubicBezTo>
                  <a:cubicBezTo>
                    <a:pt x="1139" y="976"/>
                    <a:pt x="1139" y="976"/>
                    <a:pt x="1139" y="976"/>
                  </a:cubicBezTo>
                  <a:cubicBezTo>
                    <a:pt x="1132" y="985"/>
                    <a:pt x="1126" y="994"/>
                    <a:pt x="1119" y="1002"/>
                  </a:cubicBezTo>
                  <a:close/>
                  <a:moveTo>
                    <a:pt x="92" y="949"/>
                  </a:moveTo>
                  <a:cubicBezTo>
                    <a:pt x="86" y="939"/>
                    <a:pt x="81" y="930"/>
                    <a:pt x="76" y="920"/>
                  </a:cubicBezTo>
                  <a:cubicBezTo>
                    <a:pt x="160" y="875"/>
                    <a:pt x="160" y="875"/>
                    <a:pt x="160" y="875"/>
                  </a:cubicBezTo>
                  <a:cubicBezTo>
                    <a:pt x="164" y="883"/>
                    <a:pt x="169" y="891"/>
                    <a:pt x="174" y="898"/>
                  </a:cubicBezTo>
                  <a:lnTo>
                    <a:pt x="92" y="949"/>
                  </a:lnTo>
                  <a:close/>
                  <a:moveTo>
                    <a:pt x="1156" y="948"/>
                  </a:moveTo>
                  <a:cubicBezTo>
                    <a:pt x="1075" y="898"/>
                    <a:pt x="1075" y="898"/>
                    <a:pt x="1075" y="898"/>
                  </a:cubicBezTo>
                  <a:cubicBezTo>
                    <a:pt x="1079" y="890"/>
                    <a:pt x="1084" y="882"/>
                    <a:pt x="1088" y="874"/>
                  </a:cubicBezTo>
                  <a:cubicBezTo>
                    <a:pt x="1173" y="920"/>
                    <a:pt x="1173" y="920"/>
                    <a:pt x="1173" y="920"/>
                  </a:cubicBezTo>
                  <a:cubicBezTo>
                    <a:pt x="1168" y="930"/>
                    <a:pt x="1162" y="939"/>
                    <a:pt x="1156" y="948"/>
                  </a:cubicBezTo>
                  <a:close/>
                  <a:moveTo>
                    <a:pt x="61" y="891"/>
                  </a:moveTo>
                  <a:cubicBezTo>
                    <a:pt x="57" y="883"/>
                    <a:pt x="53" y="874"/>
                    <a:pt x="49" y="865"/>
                  </a:cubicBezTo>
                  <a:cubicBezTo>
                    <a:pt x="47" y="862"/>
                    <a:pt x="47" y="862"/>
                    <a:pt x="47" y="862"/>
                  </a:cubicBezTo>
                  <a:cubicBezTo>
                    <a:pt x="136" y="825"/>
                    <a:pt x="136" y="825"/>
                    <a:pt x="136" y="825"/>
                  </a:cubicBezTo>
                  <a:cubicBezTo>
                    <a:pt x="137" y="828"/>
                    <a:pt x="137" y="828"/>
                    <a:pt x="137" y="828"/>
                  </a:cubicBezTo>
                  <a:cubicBezTo>
                    <a:pt x="141" y="835"/>
                    <a:pt x="144" y="843"/>
                    <a:pt x="147" y="850"/>
                  </a:cubicBezTo>
                  <a:lnTo>
                    <a:pt x="61" y="891"/>
                  </a:lnTo>
                  <a:close/>
                  <a:moveTo>
                    <a:pt x="1188" y="891"/>
                  </a:moveTo>
                  <a:cubicBezTo>
                    <a:pt x="1101" y="850"/>
                    <a:pt x="1101" y="850"/>
                    <a:pt x="1101" y="850"/>
                  </a:cubicBezTo>
                  <a:cubicBezTo>
                    <a:pt x="1104" y="842"/>
                    <a:pt x="1108" y="835"/>
                    <a:pt x="1111" y="828"/>
                  </a:cubicBezTo>
                  <a:cubicBezTo>
                    <a:pt x="1111" y="827"/>
                    <a:pt x="1112" y="825"/>
                    <a:pt x="1112" y="824"/>
                  </a:cubicBezTo>
                  <a:cubicBezTo>
                    <a:pt x="1201" y="861"/>
                    <a:pt x="1201" y="861"/>
                    <a:pt x="1201" y="861"/>
                  </a:cubicBezTo>
                  <a:cubicBezTo>
                    <a:pt x="1200" y="862"/>
                    <a:pt x="1200" y="864"/>
                    <a:pt x="1199" y="865"/>
                  </a:cubicBezTo>
                  <a:cubicBezTo>
                    <a:pt x="1196" y="874"/>
                    <a:pt x="1192" y="882"/>
                    <a:pt x="1188" y="891"/>
                  </a:cubicBezTo>
                  <a:close/>
                  <a:moveTo>
                    <a:pt x="36" y="831"/>
                  </a:moveTo>
                  <a:cubicBezTo>
                    <a:pt x="32" y="821"/>
                    <a:pt x="29" y="810"/>
                    <a:pt x="26" y="800"/>
                  </a:cubicBezTo>
                  <a:cubicBezTo>
                    <a:pt x="118" y="773"/>
                    <a:pt x="118" y="773"/>
                    <a:pt x="118" y="773"/>
                  </a:cubicBezTo>
                  <a:cubicBezTo>
                    <a:pt x="120" y="781"/>
                    <a:pt x="123" y="790"/>
                    <a:pt x="126" y="799"/>
                  </a:cubicBezTo>
                  <a:lnTo>
                    <a:pt x="36" y="831"/>
                  </a:lnTo>
                  <a:close/>
                  <a:moveTo>
                    <a:pt x="1213" y="831"/>
                  </a:moveTo>
                  <a:cubicBezTo>
                    <a:pt x="1122" y="798"/>
                    <a:pt x="1122" y="798"/>
                    <a:pt x="1122" y="798"/>
                  </a:cubicBezTo>
                  <a:cubicBezTo>
                    <a:pt x="1125" y="790"/>
                    <a:pt x="1128" y="781"/>
                    <a:pt x="1131" y="772"/>
                  </a:cubicBezTo>
                  <a:cubicBezTo>
                    <a:pt x="1223" y="799"/>
                    <a:pt x="1223" y="799"/>
                    <a:pt x="1223" y="799"/>
                  </a:cubicBezTo>
                  <a:cubicBezTo>
                    <a:pt x="1220" y="810"/>
                    <a:pt x="1216" y="820"/>
                    <a:pt x="1213" y="831"/>
                  </a:cubicBezTo>
                  <a:close/>
                  <a:moveTo>
                    <a:pt x="17" y="768"/>
                  </a:moveTo>
                  <a:cubicBezTo>
                    <a:pt x="15" y="758"/>
                    <a:pt x="12" y="747"/>
                    <a:pt x="10" y="736"/>
                  </a:cubicBezTo>
                  <a:cubicBezTo>
                    <a:pt x="105" y="719"/>
                    <a:pt x="105" y="719"/>
                    <a:pt x="105" y="719"/>
                  </a:cubicBezTo>
                  <a:cubicBezTo>
                    <a:pt x="106" y="728"/>
                    <a:pt x="108" y="737"/>
                    <a:pt x="110" y="746"/>
                  </a:cubicBezTo>
                  <a:lnTo>
                    <a:pt x="17" y="768"/>
                  </a:lnTo>
                  <a:close/>
                  <a:moveTo>
                    <a:pt x="1231" y="768"/>
                  </a:moveTo>
                  <a:cubicBezTo>
                    <a:pt x="1138" y="746"/>
                    <a:pt x="1138" y="746"/>
                    <a:pt x="1138" y="746"/>
                  </a:cubicBezTo>
                  <a:cubicBezTo>
                    <a:pt x="1140" y="737"/>
                    <a:pt x="1142" y="728"/>
                    <a:pt x="1143" y="719"/>
                  </a:cubicBezTo>
                  <a:cubicBezTo>
                    <a:pt x="1238" y="736"/>
                    <a:pt x="1238" y="736"/>
                    <a:pt x="1238" y="736"/>
                  </a:cubicBezTo>
                  <a:cubicBezTo>
                    <a:pt x="1236" y="746"/>
                    <a:pt x="1234" y="757"/>
                    <a:pt x="1231" y="768"/>
                  </a:cubicBezTo>
                  <a:close/>
                  <a:moveTo>
                    <a:pt x="5" y="704"/>
                  </a:moveTo>
                  <a:cubicBezTo>
                    <a:pt x="4" y="693"/>
                    <a:pt x="3" y="682"/>
                    <a:pt x="2" y="672"/>
                  </a:cubicBezTo>
                  <a:cubicBezTo>
                    <a:pt x="98" y="664"/>
                    <a:pt x="98" y="664"/>
                    <a:pt x="98" y="664"/>
                  </a:cubicBezTo>
                  <a:cubicBezTo>
                    <a:pt x="98" y="673"/>
                    <a:pt x="99" y="683"/>
                    <a:pt x="101" y="692"/>
                  </a:cubicBezTo>
                  <a:lnTo>
                    <a:pt x="5" y="704"/>
                  </a:lnTo>
                  <a:close/>
                  <a:moveTo>
                    <a:pt x="1243" y="704"/>
                  </a:moveTo>
                  <a:cubicBezTo>
                    <a:pt x="1148" y="691"/>
                    <a:pt x="1148" y="691"/>
                    <a:pt x="1148" y="691"/>
                  </a:cubicBezTo>
                  <a:cubicBezTo>
                    <a:pt x="1149" y="682"/>
                    <a:pt x="1150" y="673"/>
                    <a:pt x="1150" y="664"/>
                  </a:cubicBezTo>
                  <a:cubicBezTo>
                    <a:pt x="1246" y="671"/>
                    <a:pt x="1246" y="671"/>
                    <a:pt x="1246" y="671"/>
                  </a:cubicBezTo>
                  <a:cubicBezTo>
                    <a:pt x="1245" y="682"/>
                    <a:pt x="1244" y="693"/>
                    <a:pt x="1243" y="704"/>
                  </a:cubicBezTo>
                  <a:close/>
                  <a:moveTo>
                    <a:pt x="0" y="639"/>
                  </a:moveTo>
                  <a:cubicBezTo>
                    <a:pt x="0" y="633"/>
                    <a:pt x="0" y="628"/>
                    <a:pt x="0" y="622"/>
                  </a:cubicBezTo>
                  <a:cubicBezTo>
                    <a:pt x="0" y="617"/>
                    <a:pt x="0" y="612"/>
                    <a:pt x="0" y="606"/>
                  </a:cubicBezTo>
                  <a:cubicBezTo>
                    <a:pt x="96" y="609"/>
                    <a:pt x="96" y="609"/>
                    <a:pt x="96" y="609"/>
                  </a:cubicBezTo>
                  <a:cubicBezTo>
                    <a:pt x="96" y="613"/>
                    <a:pt x="96" y="618"/>
                    <a:pt x="96" y="622"/>
                  </a:cubicBezTo>
                  <a:cubicBezTo>
                    <a:pt x="96" y="627"/>
                    <a:pt x="96" y="632"/>
                    <a:pt x="96" y="636"/>
                  </a:cubicBezTo>
                  <a:lnTo>
                    <a:pt x="0" y="639"/>
                  </a:lnTo>
                  <a:close/>
                  <a:moveTo>
                    <a:pt x="1248" y="638"/>
                  </a:moveTo>
                  <a:cubicBezTo>
                    <a:pt x="1152" y="636"/>
                    <a:pt x="1152" y="636"/>
                    <a:pt x="1152" y="636"/>
                  </a:cubicBezTo>
                  <a:cubicBezTo>
                    <a:pt x="1152" y="631"/>
                    <a:pt x="1152" y="627"/>
                    <a:pt x="1152" y="622"/>
                  </a:cubicBezTo>
                  <a:cubicBezTo>
                    <a:pt x="1152" y="618"/>
                    <a:pt x="1152" y="613"/>
                    <a:pt x="1152" y="608"/>
                  </a:cubicBezTo>
                  <a:cubicBezTo>
                    <a:pt x="1248" y="606"/>
                    <a:pt x="1248" y="606"/>
                    <a:pt x="1248" y="606"/>
                  </a:cubicBezTo>
                  <a:cubicBezTo>
                    <a:pt x="1248" y="611"/>
                    <a:pt x="1248" y="617"/>
                    <a:pt x="1248" y="622"/>
                  </a:cubicBezTo>
                  <a:cubicBezTo>
                    <a:pt x="1248" y="628"/>
                    <a:pt x="1248" y="633"/>
                    <a:pt x="1248" y="638"/>
                  </a:cubicBezTo>
                  <a:close/>
                  <a:moveTo>
                    <a:pt x="98" y="581"/>
                  </a:moveTo>
                  <a:cubicBezTo>
                    <a:pt x="2" y="574"/>
                    <a:pt x="2" y="574"/>
                    <a:pt x="2" y="574"/>
                  </a:cubicBezTo>
                  <a:cubicBezTo>
                    <a:pt x="3" y="563"/>
                    <a:pt x="4" y="552"/>
                    <a:pt x="5" y="541"/>
                  </a:cubicBezTo>
                  <a:cubicBezTo>
                    <a:pt x="100" y="554"/>
                    <a:pt x="100" y="554"/>
                    <a:pt x="100" y="554"/>
                  </a:cubicBezTo>
                  <a:cubicBezTo>
                    <a:pt x="99" y="563"/>
                    <a:pt x="98" y="572"/>
                    <a:pt x="98" y="581"/>
                  </a:cubicBezTo>
                  <a:close/>
                  <a:moveTo>
                    <a:pt x="1150" y="581"/>
                  </a:moveTo>
                  <a:cubicBezTo>
                    <a:pt x="1150" y="571"/>
                    <a:pt x="1149" y="562"/>
                    <a:pt x="1148" y="553"/>
                  </a:cubicBezTo>
                  <a:cubicBezTo>
                    <a:pt x="1243" y="541"/>
                    <a:pt x="1243" y="541"/>
                    <a:pt x="1243" y="541"/>
                  </a:cubicBezTo>
                  <a:cubicBezTo>
                    <a:pt x="1244" y="551"/>
                    <a:pt x="1245" y="562"/>
                    <a:pt x="1246" y="573"/>
                  </a:cubicBezTo>
                  <a:lnTo>
                    <a:pt x="1150" y="581"/>
                  </a:lnTo>
                  <a:close/>
                  <a:moveTo>
                    <a:pt x="105" y="526"/>
                  </a:moveTo>
                  <a:cubicBezTo>
                    <a:pt x="10" y="509"/>
                    <a:pt x="10" y="509"/>
                    <a:pt x="10" y="509"/>
                  </a:cubicBezTo>
                  <a:cubicBezTo>
                    <a:pt x="12" y="498"/>
                    <a:pt x="14" y="488"/>
                    <a:pt x="17" y="477"/>
                  </a:cubicBezTo>
                  <a:cubicBezTo>
                    <a:pt x="110" y="499"/>
                    <a:pt x="110" y="499"/>
                    <a:pt x="110" y="499"/>
                  </a:cubicBezTo>
                  <a:cubicBezTo>
                    <a:pt x="108" y="508"/>
                    <a:pt x="106" y="517"/>
                    <a:pt x="105" y="526"/>
                  </a:cubicBezTo>
                  <a:close/>
                  <a:moveTo>
                    <a:pt x="1143" y="526"/>
                  </a:moveTo>
                  <a:cubicBezTo>
                    <a:pt x="1142" y="517"/>
                    <a:pt x="1140" y="508"/>
                    <a:pt x="1138" y="499"/>
                  </a:cubicBezTo>
                  <a:cubicBezTo>
                    <a:pt x="1231" y="476"/>
                    <a:pt x="1231" y="476"/>
                    <a:pt x="1231" y="476"/>
                  </a:cubicBezTo>
                  <a:cubicBezTo>
                    <a:pt x="1234" y="487"/>
                    <a:pt x="1236" y="498"/>
                    <a:pt x="1238" y="508"/>
                  </a:cubicBezTo>
                  <a:lnTo>
                    <a:pt x="1143" y="526"/>
                  </a:lnTo>
                  <a:close/>
                  <a:moveTo>
                    <a:pt x="117" y="473"/>
                  </a:moveTo>
                  <a:cubicBezTo>
                    <a:pt x="25" y="445"/>
                    <a:pt x="25" y="445"/>
                    <a:pt x="25" y="445"/>
                  </a:cubicBezTo>
                  <a:cubicBezTo>
                    <a:pt x="28" y="435"/>
                    <a:pt x="32" y="424"/>
                    <a:pt x="35" y="414"/>
                  </a:cubicBezTo>
                  <a:cubicBezTo>
                    <a:pt x="126" y="446"/>
                    <a:pt x="126" y="446"/>
                    <a:pt x="126" y="446"/>
                  </a:cubicBezTo>
                  <a:cubicBezTo>
                    <a:pt x="123" y="455"/>
                    <a:pt x="120" y="464"/>
                    <a:pt x="117" y="473"/>
                  </a:cubicBezTo>
                  <a:close/>
                  <a:moveTo>
                    <a:pt x="1131" y="472"/>
                  </a:moveTo>
                  <a:cubicBezTo>
                    <a:pt x="1128" y="463"/>
                    <a:pt x="1125" y="454"/>
                    <a:pt x="1122" y="446"/>
                  </a:cubicBezTo>
                  <a:cubicBezTo>
                    <a:pt x="1212" y="414"/>
                    <a:pt x="1212" y="414"/>
                    <a:pt x="1212" y="414"/>
                  </a:cubicBezTo>
                  <a:cubicBezTo>
                    <a:pt x="1216" y="424"/>
                    <a:pt x="1219" y="434"/>
                    <a:pt x="1223" y="445"/>
                  </a:cubicBezTo>
                  <a:lnTo>
                    <a:pt x="1131" y="472"/>
                  </a:lnTo>
                  <a:close/>
                  <a:moveTo>
                    <a:pt x="136" y="420"/>
                  </a:moveTo>
                  <a:cubicBezTo>
                    <a:pt x="47" y="384"/>
                    <a:pt x="47" y="384"/>
                    <a:pt x="47" y="384"/>
                  </a:cubicBezTo>
                  <a:cubicBezTo>
                    <a:pt x="48" y="382"/>
                    <a:pt x="48" y="381"/>
                    <a:pt x="49" y="379"/>
                  </a:cubicBezTo>
                  <a:cubicBezTo>
                    <a:pt x="53" y="371"/>
                    <a:pt x="56" y="362"/>
                    <a:pt x="60" y="354"/>
                  </a:cubicBezTo>
                  <a:cubicBezTo>
                    <a:pt x="147" y="395"/>
                    <a:pt x="147" y="395"/>
                    <a:pt x="147" y="395"/>
                  </a:cubicBezTo>
                  <a:cubicBezTo>
                    <a:pt x="144" y="402"/>
                    <a:pt x="140" y="410"/>
                    <a:pt x="137" y="417"/>
                  </a:cubicBezTo>
                  <a:cubicBezTo>
                    <a:pt x="137" y="418"/>
                    <a:pt x="136" y="419"/>
                    <a:pt x="136" y="420"/>
                  </a:cubicBezTo>
                  <a:close/>
                  <a:moveTo>
                    <a:pt x="1112" y="420"/>
                  </a:moveTo>
                  <a:cubicBezTo>
                    <a:pt x="1111" y="417"/>
                    <a:pt x="1111" y="417"/>
                    <a:pt x="1111" y="417"/>
                  </a:cubicBezTo>
                  <a:cubicBezTo>
                    <a:pt x="1108" y="409"/>
                    <a:pt x="1104" y="402"/>
                    <a:pt x="1101" y="395"/>
                  </a:cubicBezTo>
                  <a:cubicBezTo>
                    <a:pt x="1187" y="353"/>
                    <a:pt x="1187" y="353"/>
                    <a:pt x="1187" y="353"/>
                  </a:cubicBezTo>
                  <a:cubicBezTo>
                    <a:pt x="1191" y="362"/>
                    <a:pt x="1195" y="371"/>
                    <a:pt x="1199" y="380"/>
                  </a:cubicBezTo>
                  <a:cubicBezTo>
                    <a:pt x="1201" y="383"/>
                    <a:pt x="1201" y="383"/>
                    <a:pt x="1201" y="383"/>
                  </a:cubicBezTo>
                  <a:lnTo>
                    <a:pt x="1112" y="420"/>
                  </a:lnTo>
                  <a:close/>
                  <a:moveTo>
                    <a:pt x="160" y="371"/>
                  </a:moveTo>
                  <a:cubicBezTo>
                    <a:pt x="75" y="325"/>
                    <a:pt x="75" y="325"/>
                    <a:pt x="75" y="325"/>
                  </a:cubicBezTo>
                  <a:cubicBezTo>
                    <a:pt x="81" y="315"/>
                    <a:pt x="86" y="306"/>
                    <a:pt x="92" y="296"/>
                  </a:cubicBezTo>
                  <a:cubicBezTo>
                    <a:pt x="174" y="347"/>
                    <a:pt x="174" y="347"/>
                    <a:pt x="174" y="347"/>
                  </a:cubicBezTo>
                  <a:cubicBezTo>
                    <a:pt x="169" y="354"/>
                    <a:pt x="164" y="363"/>
                    <a:pt x="160" y="371"/>
                  </a:cubicBezTo>
                  <a:close/>
                  <a:moveTo>
                    <a:pt x="1088" y="370"/>
                  </a:moveTo>
                  <a:cubicBezTo>
                    <a:pt x="1084" y="362"/>
                    <a:pt x="1079" y="354"/>
                    <a:pt x="1074" y="346"/>
                  </a:cubicBezTo>
                  <a:cubicBezTo>
                    <a:pt x="1156" y="296"/>
                    <a:pt x="1156" y="296"/>
                    <a:pt x="1156" y="296"/>
                  </a:cubicBezTo>
                  <a:cubicBezTo>
                    <a:pt x="1162" y="305"/>
                    <a:pt x="1167" y="315"/>
                    <a:pt x="1173" y="324"/>
                  </a:cubicBezTo>
                  <a:lnTo>
                    <a:pt x="1088" y="370"/>
                  </a:lnTo>
                  <a:close/>
                  <a:moveTo>
                    <a:pt x="189" y="323"/>
                  </a:moveTo>
                  <a:cubicBezTo>
                    <a:pt x="110" y="269"/>
                    <a:pt x="110" y="269"/>
                    <a:pt x="110" y="269"/>
                  </a:cubicBezTo>
                  <a:cubicBezTo>
                    <a:pt x="116" y="260"/>
                    <a:pt x="122" y="251"/>
                    <a:pt x="129" y="243"/>
                  </a:cubicBezTo>
                  <a:cubicBezTo>
                    <a:pt x="205" y="301"/>
                    <a:pt x="205" y="301"/>
                    <a:pt x="205" y="301"/>
                  </a:cubicBezTo>
                  <a:cubicBezTo>
                    <a:pt x="199" y="308"/>
                    <a:pt x="194" y="316"/>
                    <a:pt x="189" y="323"/>
                  </a:cubicBezTo>
                  <a:close/>
                  <a:moveTo>
                    <a:pt x="1059" y="323"/>
                  </a:moveTo>
                  <a:cubicBezTo>
                    <a:pt x="1054" y="316"/>
                    <a:pt x="1049" y="308"/>
                    <a:pt x="1043" y="301"/>
                  </a:cubicBezTo>
                  <a:cubicBezTo>
                    <a:pt x="1119" y="242"/>
                    <a:pt x="1119" y="242"/>
                    <a:pt x="1119" y="242"/>
                  </a:cubicBezTo>
                  <a:cubicBezTo>
                    <a:pt x="1126" y="251"/>
                    <a:pt x="1132" y="260"/>
                    <a:pt x="1138" y="269"/>
                  </a:cubicBezTo>
                  <a:lnTo>
                    <a:pt x="1059" y="323"/>
                  </a:lnTo>
                  <a:close/>
                  <a:moveTo>
                    <a:pt x="222" y="280"/>
                  </a:moveTo>
                  <a:cubicBezTo>
                    <a:pt x="149" y="217"/>
                    <a:pt x="149" y="217"/>
                    <a:pt x="149" y="217"/>
                  </a:cubicBezTo>
                  <a:cubicBezTo>
                    <a:pt x="156" y="209"/>
                    <a:pt x="164" y="201"/>
                    <a:pt x="171" y="193"/>
                  </a:cubicBezTo>
                  <a:cubicBezTo>
                    <a:pt x="241" y="259"/>
                    <a:pt x="241" y="259"/>
                    <a:pt x="241" y="259"/>
                  </a:cubicBezTo>
                  <a:cubicBezTo>
                    <a:pt x="234" y="266"/>
                    <a:pt x="228" y="273"/>
                    <a:pt x="222" y="280"/>
                  </a:cubicBezTo>
                  <a:close/>
                  <a:moveTo>
                    <a:pt x="1026" y="279"/>
                  </a:moveTo>
                  <a:cubicBezTo>
                    <a:pt x="1020" y="272"/>
                    <a:pt x="1013" y="265"/>
                    <a:pt x="1007" y="259"/>
                  </a:cubicBezTo>
                  <a:cubicBezTo>
                    <a:pt x="1077" y="193"/>
                    <a:pt x="1077" y="193"/>
                    <a:pt x="1077" y="193"/>
                  </a:cubicBezTo>
                  <a:cubicBezTo>
                    <a:pt x="1084" y="201"/>
                    <a:pt x="1091" y="209"/>
                    <a:pt x="1098" y="217"/>
                  </a:cubicBezTo>
                  <a:lnTo>
                    <a:pt x="1026" y="279"/>
                  </a:lnTo>
                  <a:close/>
                  <a:moveTo>
                    <a:pt x="260" y="240"/>
                  </a:moveTo>
                  <a:cubicBezTo>
                    <a:pt x="194" y="170"/>
                    <a:pt x="194" y="170"/>
                    <a:pt x="194" y="170"/>
                  </a:cubicBezTo>
                  <a:cubicBezTo>
                    <a:pt x="202" y="162"/>
                    <a:pt x="210" y="155"/>
                    <a:pt x="218" y="148"/>
                  </a:cubicBezTo>
                  <a:cubicBezTo>
                    <a:pt x="281" y="221"/>
                    <a:pt x="281" y="221"/>
                    <a:pt x="281" y="221"/>
                  </a:cubicBezTo>
                  <a:cubicBezTo>
                    <a:pt x="274" y="227"/>
                    <a:pt x="267" y="233"/>
                    <a:pt x="260" y="240"/>
                  </a:cubicBezTo>
                  <a:close/>
                  <a:moveTo>
                    <a:pt x="987" y="239"/>
                  </a:moveTo>
                  <a:cubicBezTo>
                    <a:pt x="981" y="233"/>
                    <a:pt x="974" y="227"/>
                    <a:pt x="967" y="221"/>
                  </a:cubicBezTo>
                  <a:cubicBezTo>
                    <a:pt x="1029" y="148"/>
                    <a:pt x="1029" y="148"/>
                    <a:pt x="1029" y="148"/>
                  </a:cubicBezTo>
                  <a:cubicBezTo>
                    <a:pt x="1037" y="155"/>
                    <a:pt x="1046" y="162"/>
                    <a:pt x="1054" y="170"/>
                  </a:cubicBezTo>
                  <a:lnTo>
                    <a:pt x="987" y="239"/>
                  </a:lnTo>
                  <a:close/>
                  <a:moveTo>
                    <a:pt x="302" y="203"/>
                  </a:moveTo>
                  <a:cubicBezTo>
                    <a:pt x="244" y="127"/>
                    <a:pt x="244" y="127"/>
                    <a:pt x="244" y="127"/>
                  </a:cubicBezTo>
                  <a:cubicBezTo>
                    <a:pt x="252" y="121"/>
                    <a:pt x="261" y="114"/>
                    <a:pt x="270" y="108"/>
                  </a:cubicBezTo>
                  <a:cubicBezTo>
                    <a:pt x="325" y="187"/>
                    <a:pt x="325" y="187"/>
                    <a:pt x="325" y="187"/>
                  </a:cubicBezTo>
                  <a:cubicBezTo>
                    <a:pt x="317" y="192"/>
                    <a:pt x="310" y="198"/>
                    <a:pt x="302" y="203"/>
                  </a:cubicBezTo>
                  <a:close/>
                  <a:moveTo>
                    <a:pt x="945" y="203"/>
                  </a:moveTo>
                  <a:cubicBezTo>
                    <a:pt x="938" y="198"/>
                    <a:pt x="931" y="192"/>
                    <a:pt x="923" y="187"/>
                  </a:cubicBezTo>
                  <a:cubicBezTo>
                    <a:pt x="978" y="108"/>
                    <a:pt x="978" y="108"/>
                    <a:pt x="978" y="108"/>
                  </a:cubicBezTo>
                  <a:cubicBezTo>
                    <a:pt x="986" y="114"/>
                    <a:pt x="995" y="121"/>
                    <a:pt x="1004" y="127"/>
                  </a:cubicBezTo>
                  <a:lnTo>
                    <a:pt x="945" y="203"/>
                  </a:lnTo>
                  <a:close/>
                  <a:moveTo>
                    <a:pt x="348" y="172"/>
                  </a:moveTo>
                  <a:cubicBezTo>
                    <a:pt x="298" y="90"/>
                    <a:pt x="298" y="90"/>
                    <a:pt x="298" y="90"/>
                  </a:cubicBezTo>
                  <a:cubicBezTo>
                    <a:pt x="307" y="85"/>
                    <a:pt x="316" y="79"/>
                    <a:pt x="326" y="74"/>
                  </a:cubicBezTo>
                  <a:cubicBezTo>
                    <a:pt x="372" y="158"/>
                    <a:pt x="372" y="158"/>
                    <a:pt x="372" y="158"/>
                  </a:cubicBezTo>
                  <a:cubicBezTo>
                    <a:pt x="364" y="163"/>
                    <a:pt x="356" y="167"/>
                    <a:pt x="348" y="172"/>
                  </a:cubicBezTo>
                  <a:close/>
                  <a:moveTo>
                    <a:pt x="900" y="172"/>
                  </a:moveTo>
                  <a:cubicBezTo>
                    <a:pt x="892" y="167"/>
                    <a:pt x="884" y="162"/>
                    <a:pt x="876" y="158"/>
                  </a:cubicBezTo>
                  <a:cubicBezTo>
                    <a:pt x="922" y="74"/>
                    <a:pt x="922" y="74"/>
                    <a:pt x="922" y="74"/>
                  </a:cubicBezTo>
                  <a:cubicBezTo>
                    <a:pt x="931" y="79"/>
                    <a:pt x="941" y="84"/>
                    <a:pt x="950" y="90"/>
                  </a:cubicBezTo>
                  <a:lnTo>
                    <a:pt x="900" y="172"/>
                  </a:lnTo>
                  <a:close/>
                  <a:moveTo>
                    <a:pt x="396" y="146"/>
                  </a:moveTo>
                  <a:cubicBezTo>
                    <a:pt x="355" y="59"/>
                    <a:pt x="355" y="59"/>
                    <a:pt x="355" y="59"/>
                  </a:cubicBezTo>
                  <a:cubicBezTo>
                    <a:pt x="364" y="55"/>
                    <a:pt x="372" y="51"/>
                    <a:pt x="381" y="47"/>
                  </a:cubicBezTo>
                  <a:cubicBezTo>
                    <a:pt x="385" y="46"/>
                    <a:pt x="385" y="46"/>
                    <a:pt x="385" y="46"/>
                  </a:cubicBezTo>
                  <a:cubicBezTo>
                    <a:pt x="422" y="134"/>
                    <a:pt x="422" y="134"/>
                    <a:pt x="422" y="134"/>
                  </a:cubicBezTo>
                  <a:cubicBezTo>
                    <a:pt x="419" y="136"/>
                    <a:pt x="419" y="136"/>
                    <a:pt x="419" y="136"/>
                  </a:cubicBezTo>
                  <a:cubicBezTo>
                    <a:pt x="411" y="139"/>
                    <a:pt x="404" y="142"/>
                    <a:pt x="396" y="146"/>
                  </a:cubicBezTo>
                  <a:close/>
                  <a:moveTo>
                    <a:pt x="851" y="145"/>
                  </a:moveTo>
                  <a:cubicBezTo>
                    <a:pt x="844" y="142"/>
                    <a:pt x="837" y="139"/>
                    <a:pt x="829" y="136"/>
                  </a:cubicBezTo>
                  <a:cubicBezTo>
                    <a:pt x="826" y="134"/>
                    <a:pt x="826" y="134"/>
                    <a:pt x="826" y="134"/>
                  </a:cubicBezTo>
                  <a:cubicBezTo>
                    <a:pt x="863" y="46"/>
                    <a:pt x="863" y="46"/>
                    <a:pt x="863" y="46"/>
                  </a:cubicBezTo>
                  <a:cubicBezTo>
                    <a:pt x="867" y="47"/>
                    <a:pt x="867" y="47"/>
                    <a:pt x="867" y="47"/>
                  </a:cubicBezTo>
                  <a:cubicBezTo>
                    <a:pt x="876" y="51"/>
                    <a:pt x="884" y="55"/>
                    <a:pt x="893" y="59"/>
                  </a:cubicBezTo>
                  <a:lnTo>
                    <a:pt x="851" y="145"/>
                  </a:lnTo>
                  <a:close/>
                  <a:moveTo>
                    <a:pt x="447" y="124"/>
                  </a:moveTo>
                  <a:cubicBezTo>
                    <a:pt x="415" y="34"/>
                    <a:pt x="415" y="34"/>
                    <a:pt x="415" y="34"/>
                  </a:cubicBezTo>
                  <a:cubicBezTo>
                    <a:pt x="426" y="30"/>
                    <a:pt x="436" y="27"/>
                    <a:pt x="446" y="24"/>
                  </a:cubicBezTo>
                  <a:cubicBezTo>
                    <a:pt x="474" y="116"/>
                    <a:pt x="474" y="116"/>
                    <a:pt x="474" y="116"/>
                  </a:cubicBezTo>
                  <a:cubicBezTo>
                    <a:pt x="465" y="119"/>
                    <a:pt x="456" y="121"/>
                    <a:pt x="447" y="124"/>
                  </a:cubicBezTo>
                  <a:close/>
                  <a:moveTo>
                    <a:pt x="800" y="124"/>
                  </a:moveTo>
                  <a:cubicBezTo>
                    <a:pt x="792" y="121"/>
                    <a:pt x="783" y="118"/>
                    <a:pt x="774" y="116"/>
                  </a:cubicBezTo>
                  <a:cubicBezTo>
                    <a:pt x="801" y="24"/>
                    <a:pt x="801" y="24"/>
                    <a:pt x="801" y="24"/>
                  </a:cubicBezTo>
                  <a:cubicBezTo>
                    <a:pt x="812" y="27"/>
                    <a:pt x="822" y="30"/>
                    <a:pt x="832" y="34"/>
                  </a:cubicBezTo>
                  <a:lnTo>
                    <a:pt x="800" y="124"/>
                  </a:lnTo>
                  <a:close/>
                  <a:moveTo>
                    <a:pt x="500" y="109"/>
                  </a:moveTo>
                  <a:cubicBezTo>
                    <a:pt x="478" y="15"/>
                    <a:pt x="478" y="15"/>
                    <a:pt x="478" y="15"/>
                  </a:cubicBezTo>
                  <a:cubicBezTo>
                    <a:pt x="489" y="13"/>
                    <a:pt x="499" y="11"/>
                    <a:pt x="510" y="9"/>
                  </a:cubicBezTo>
                  <a:cubicBezTo>
                    <a:pt x="527" y="103"/>
                    <a:pt x="527" y="103"/>
                    <a:pt x="527" y="103"/>
                  </a:cubicBezTo>
                  <a:cubicBezTo>
                    <a:pt x="518" y="105"/>
                    <a:pt x="509" y="107"/>
                    <a:pt x="500" y="109"/>
                  </a:cubicBezTo>
                  <a:close/>
                  <a:moveTo>
                    <a:pt x="747" y="109"/>
                  </a:moveTo>
                  <a:cubicBezTo>
                    <a:pt x="738" y="107"/>
                    <a:pt x="729" y="105"/>
                    <a:pt x="720" y="103"/>
                  </a:cubicBezTo>
                  <a:cubicBezTo>
                    <a:pt x="738" y="9"/>
                    <a:pt x="738" y="9"/>
                    <a:pt x="738" y="9"/>
                  </a:cubicBezTo>
                  <a:cubicBezTo>
                    <a:pt x="748" y="10"/>
                    <a:pt x="759" y="13"/>
                    <a:pt x="770" y="15"/>
                  </a:cubicBezTo>
                  <a:lnTo>
                    <a:pt x="747" y="109"/>
                  </a:lnTo>
                  <a:close/>
                  <a:moveTo>
                    <a:pt x="555" y="99"/>
                  </a:moveTo>
                  <a:cubicBezTo>
                    <a:pt x="542" y="4"/>
                    <a:pt x="542" y="4"/>
                    <a:pt x="542" y="4"/>
                  </a:cubicBezTo>
                  <a:cubicBezTo>
                    <a:pt x="553" y="2"/>
                    <a:pt x="564" y="1"/>
                    <a:pt x="575" y="0"/>
                  </a:cubicBezTo>
                  <a:cubicBezTo>
                    <a:pt x="582" y="96"/>
                    <a:pt x="582" y="96"/>
                    <a:pt x="582" y="96"/>
                  </a:cubicBezTo>
                  <a:cubicBezTo>
                    <a:pt x="573" y="97"/>
                    <a:pt x="564" y="98"/>
                    <a:pt x="555" y="99"/>
                  </a:cubicBezTo>
                  <a:close/>
                  <a:moveTo>
                    <a:pt x="693" y="99"/>
                  </a:moveTo>
                  <a:cubicBezTo>
                    <a:pt x="684" y="98"/>
                    <a:pt x="675" y="97"/>
                    <a:pt x="666" y="96"/>
                  </a:cubicBezTo>
                  <a:cubicBezTo>
                    <a:pt x="673" y="0"/>
                    <a:pt x="673" y="0"/>
                    <a:pt x="673" y="0"/>
                  </a:cubicBezTo>
                  <a:cubicBezTo>
                    <a:pt x="684" y="1"/>
                    <a:pt x="695" y="2"/>
                    <a:pt x="705" y="4"/>
                  </a:cubicBezTo>
                  <a:lnTo>
                    <a:pt x="693" y="99"/>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1" name="Freeform 136"/>
            <p:cNvSpPr>
              <a:spLocks/>
            </p:cNvSpPr>
            <p:nvPr/>
          </p:nvSpPr>
          <p:spPr bwMode="auto">
            <a:xfrm>
              <a:off x="-3371850" y="906463"/>
              <a:ext cx="15875" cy="93663"/>
            </a:xfrm>
            <a:custGeom>
              <a:avLst/>
              <a:gdLst>
                <a:gd name="T0" fmla="*/ 2 w 16"/>
                <a:gd name="T1" fmla="*/ 96 h 96"/>
                <a:gd name="T2" fmla="*/ 0 w 16"/>
                <a:gd name="T3" fmla="*/ 1 h 96"/>
                <a:gd name="T4" fmla="*/ 16 w 16"/>
                <a:gd name="T5" fmla="*/ 0 h 96"/>
                <a:gd name="T6" fmla="*/ 16 w 16"/>
                <a:gd name="T7" fmla="*/ 96 h 96"/>
                <a:gd name="T8" fmla="*/ 2 w 16"/>
                <a:gd name="T9" fmla="*/ 96 h 96"/>
              </a:gdLst>
              <a:ahLst/>
              <a:cxnLst>
                <a:cxn ang="0">
                  <a:pos x="T0" y="T1"/>
                </a:cxn>
                <a:cxn ang="0">
                  <a:pos x="T2" y="T3"/>
                </a:cxn>
                <a:cxn ang="0">
                  <a:pos x="T4" y="T5"/>
                </a:cxn>
                <a:cxn ang="0">
                  <a:pos x="T6" y="T7"/>
                </a:cxn>
                <a:cxn ang="0">
                  <a:pos x="T8" y="T9"/>
                </a:cxn>
              </a:cxnLst>
              <a:rect l="0" t="0" r="r" b="b"/>
              <a:pathLst>
                <a:path w="16" h="96">
                  <a:moveTo>
                    <a:pt x="2" y="96"/>
                  </a:moveTo>
                  <a:cubicBezTo>
                    <a:pt x="0" y="1"/>
                    <a:pt x="0" y="1"/>
                    <a:pt x="0" y="1"/>
                  </a:cubicBezTo>
                  <a:cubicBezTo>
                    <a:pt x="5" y="0"/>
                    <a:pt x="11" y="0"/>
                    <a:pt x="16" y="0"/>
                  </a:cubicBezTo>
                  <a:cubicBezTo>
                    <a:pt x="16" y="96"/>
                    <a:pt x="16" y="96"/>
                    <a:pt x="16" y="96"/>
                  </a:cubicBezTo>
                  <a:cubicBezTo>
                    <a:pt x="11" y="96"/>
                    <a:pt x="7" y="96"/>
                    <a:pt x="2" y="96"/>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2" name="Freeform 137"/>
            <p:cNvSpPr>
              <a:spLocks/>
            </p:cNvSpPr>
            <p:nvPr/>
          </p:nvSpPr>
          <p:spPr bwMode="auto">
            <a:xfrm rot="4478501">
              <a:off x="-3285582" y="1428506"/>
              <a:ext cx="554037" cy="554037"/>
            </a:xfrm>
            <a:custGeom>
              <a:avLst/>
              <a:gdLst>
                <a:gd name="T0" fmla="*/ 349 w 349"/>
                <a:gd name="T1" fmla="*/ 37 h 349"/>
                <a:gd name="T2" fmla="*/ 312 w 349"/>
                <a:gd name="T3" fmla="*/ 0 h 349"/>
                <a:gd name="T4" fmla="*/ 0 w 349"/>
                <a:gd name="T5" fmla="*/ 275 h 349"/>
                <a:gd name="T6" fmla="*/ 73 w 349"/>
                <a:gd name="T7" fmla="*/ 349 h 349"/>
                <a:gd name="T8" fmla="*/ 349 w 349"/>
                <a:gd name="T9" fmla="*/ 37 h 349"/>
              </a:gdLst>
              <a:ahLst/>
              <a:cxnLst>
                <a:cxn ang="0">
                  <a:pos x="T0" y="T1"/>
                </a:cxn>
                <a:cxn ang="0">
                  <a:pos x="T2" y="T3"/>
                </a:cxn>
                <a:cxn ang="0">
                  <a:pos x="T4" y="T5"/>
                </a:cxn>
                <a:cxn ang="0">
                  <a:pos x="T6" y="T7"/>
                </a:cxn>
                <a:cxn ang="0">
                  <a:pos x="T8" y="T9"/>
                </a:cxn>
              </a:cxnLst>
              <a:rect l="0" t="0" r="r" b="b"/>
              <a:pathLst>
                <a:path w="349" h="349">
                  <a:moveTo>
                    <a:pt x="349" y="37"/>
                  </a:moveTo>
                  <a:lnTo>
                    <a:pt x="312" y="0"/>
                  </a:lnTo>
                  <a:lnTo>
                    <a:pt x="0" y="275"/>
                  </a:lnTo>
                  <a:lnTo>
                    <a:pt x="73" y="349"/>
                  </a:lnTo>
                  <a:lnTo>
                    <a:pt x="349" y="37"/>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3" name="Freeform 138"/>
            <p:cNvSpPr>
              <a:spLocks/>
            </p:cNvSpPr>
            <p:nvPr/>
          </p:nvSpPr>
          <p:spPr bwMode="auto">
            <a:xfrm>
              <a:off x="-3562350" y="1312863"/>
              <a:ext cx="414338" cy="414338"/>
            </a:xfrm>
            <a:custGeom>
              <a:avLst/>
              <a:gdLst>
                <a:gd name="T0" fmla="*/ 347 w 422"/>
                <a:gd name="T1" fmla="*/ 346 h 421"/>
                <a:gd name="T2" fmla="*/ 75 w 422"/>
                <a:gd name="T3" fmla="*/ 346 h 421"/>
                <a:gd name="T4" fmla="*/ 75 w 422"/>
                <a:gd name="T5" fmla="*/ 75 h 421"/>
                <a:gd name="T6" fmla="*/ 347 w 422"/>
                <a:gd name="T7" fmla="*/ 75 h 421"/>
                <a:gd name="T8" fmla="*/ 347 w 422"/>
                <a:gd name="T9" fmla="*/ 346 h 421"/>
              </a:gdLst>
              <a:ahLst/>
              <a:cxnLst>
                <a:cxn ang="0">
                  <a:pos x="T0" y="T1"/>
                </a:cxn>
                <a:cxn ang="0">
                  <a:pos x="T2" y="T3"/>
                </a:cxn>
                <a:cxn ang="0">
                  <a:pos x="T4" y="T5"/>
                </a:cxn>
                <a:cxn ang="0">
                  <a:pos x="T6" y="T7"/>
                </a:cxn>
                <a:cxn ang="0">
                  <a:pos x="T8" y="T9"/>
                </a:cxn>
              </a:cxnLst>
              <a:rect l="0" t="0" r="r" b="b"/>
              <a:pathLst>
                <a:path w="422" h="421">
                  <a:moveTo>
                    <a:pt x="347" y="346"/>
                  </a:moveTo>
                  <a:cubicBezTo>
                    <a:pt x="272" y="421"/>
                    <a:pt x="150" y="421"/>
                    <a:pt x="75" y="346"/>
                  </a:cubicBezTo>
                  <a:cubicBezTo>
                    <a:pt x="0" y="271"/>
                    <a:pt x="0" y="150"/>
                    <a:pt x="75" y="75"/>
                  </a:cubicBezTo>
                  <a:cubicBezTo>
                    <a:pt x="150" y="0"/>
                    <a:pt x="272" y="0"/>
                    <a:pt x="347" y="75"/>
                  </a:cubicBezTo>
                  <a:cubicBezTo>
                    <a:pt x="422" y="150"/>
                    <a:pt x="422" y="271"/>
                    <a:pt x="347" y="346"/>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4" name="Oval 139"/>
            <p:cNvSpPr>
              <a:spLocks noChangeArrowheads="1"/>
            </p:cNvSpPr>
            <p:nvPr/>
          </p:nvSpPr>
          <p:spPr bwMode="auto">
            <a:xfrm>
              <a:off x="-3446463" y="1427163"/>
              <a:ext cx="182563" cy="184150"/>
            </a:xfrm>
            <a:prstGeom prst="ellipse">
              <a:avLst/>
            </a:pr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355" name="组合 354"/>
          <p:cNvGrpSpPr/>
          <p:nvPr/>
        </p:nvGrpSpPr>
        <p:grpSpPr>
          <a:xfrm>
            <a:off x="2669381" y="697164"/>
            <a:ext cx="427236" cy="744743"/>
            <a:chOff x="704850" y="1690688"/>
            <a:chExt cx="290513" cy="506412"/>
          </a:xfrm>
          <a:effectLst>
            <a:outerShdw blurRad="50800" dist="38100" dir="2700000" algn="tl" rotWithShape="0">
              <a:prstClr val="black">
                <a:alpha val="40000"/>
              </a:prstClr>
            </a:outerShdw>
          </a:effectLst>
        </p:grpSpPr>
        <p:sp>
          <p:nvSpPr>
            <p:cNvPr id="356" name="AutoShape 3"/>
            <p:cNvSpPr>
              <a:spLocks noChangeAspect="1" noChangeArrowheads="1" noTextEdit="1"/>
            </p:cNvSpPr>
            <p:nvPr/>
          </p:nvSpPr>
          <p:spPr bwMode="auto">
            <a:xfrm>
              <a:off x="704850" y="1690688"/>
              <a:ext cx="29051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7" name="Rectangle 5"/>
            <p:cNvSpPr>
              <a:spLocks noChangeArrowheads="1"/>
            </p:cNvSpPr>
            <p:nvPr/>
          </p:nvSpPr>
          <p:spPr bwMode="auto">
            <a:xfrm>
              <a:off x="822325" y="2141538"/>
              <a:ext cx="55563" cy="55562"/>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8" name="Freeform 6"/>
            <p:cNvSpPr>
              <a:spLocks/>
            </p:cNvSpPr>
            <p:nvPr/>
          </p:nvSpPr>
          <p:spPr bwMode="auto">
            <a:xfrm>
              <a:off x="704850" y="1690688"/>
              <a:ext cx="144463" cy="349250"/>
            </a:xfrm>
            <a:custGeom>
              <a:avLst/>
              <a:gdLst>
                <a:gd name="T0" fmla="*/ 331 w 331"/>
                <a:gd name="T1" fmla="*/ 795 h 795"/>
                <a:gd name="T2" fmla="*/ 331 w 331"/>
                <a:gd name="T3" fmla="*/ 0 h 795"/>
                <a:gd name="T4" fmla="*/ 0 w 331"/>
                <a:gd name="T5" fmla="*/ 331 h 795"/>
                <a:gd name="T6" fmla="*/ 168 w 331"/>
                <a:gd name="T7" fmla="*/ 795 h 795"/>
                <a:gd name="T8" fmla="*/ 219 w 331"/>
                <a:gd name="T9" fmla="*/ 795 h 795"/>
                <a:gd name="T10" fmla="*/ 331 w 331"/>
                <a:gd name="T11" fmla="*/ 795 h 795"/>
              </a:gdLst>
              <a:ahLst/>
              <a:cxnLst>
                <a:cxn ang="0">
                  <a:pos x="T0" y="T1"/>
                </a:cxn>
                <a:cxn ang="0">
                  <a:pos x="T2" y="T3"/>
                </a:cxn>
                <a:cxn ang="0">
                  <a:pos x="T4" y="T5"/>
                </a:cxn>
                <a:cxn ang="0">
                  <a:pos x="T6" y="T7"/>
                </a:cxn>
                <a:cxn ang="0">
                  <a:pos x="T8" y="T9"/>
                </a:cxn>
                <a:cxn ang="0">
                  <a:pos x="T10" y="T11"/>
                </a:cxn>
              </a:cxnLst>
              <a:rect l="0" t="0" r="r" b="b"/>
              <a:pathLst>
                <a:path w="331" h="795">
                  <a:moveTo>
                    <a:pt x="331" y="795"/>
                  </a:moveTo>
                  <a:cubicBezTo>
                    <a:pt x="331" y="0"/>
                    <a:pt x="331" y="0"/>
                    <a:pt x="331" y="0"/>
                  </a:cubicBezTo>
                  <a:cubicBezTo>
                    <a:pt x="148" y="0"/>
                    <a:pt x="0" y="136"/>
                    <a:pt x="0" y="331"/>
                  </a:cubicBezTo>
                  <a:cubicBezTo>
                    <a:pt x="0" y="526"/>
                    <a:pt x="168" y="653"/>
                    <a:pt x="168" y="795"/>
                  </a:cubicBezTo>
                  <a:cubicBezTo>
                    <a:pt x="178" y="795"/>
                    <a:pt x="196" y="795"/>
                    <a:pt x="219" y="795"/>
                  </a:cubicBezTo>
                  <a:cubicBezTo>
                    <a:pt x="250" y="795"/>
                    <a:pt x="290" y="795"/>
                    <a:pt x="331" y="795"/>
                  </a:cubicBez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9" name="Freeform 7"/>
            <p:cNvSpPr>
              <a:spLocks/>
            </p:cNvSpPr>
            <p:nvPr/>
          </p:nvSpPr>
          <p:spPr bwMode="auto">
            <a:xfrm>
              <a:off x="849313" y="1690688"/>
              <a:ext cx="146050" cy="349250"/>
            </a:xfrm>
            <a:custGeom>
              <a:avLst/>
              <a:gdLst>
                <a:gd name="T0" fmla="*/ 0 w 331"/>
                <a:gd name="T1" fmla="*/ 0 h 795"/>
                <a:gd name="T2" fmla="*/ 0 w 331"/>
                <a:gd name="T3" fmla="*/ 795 h 795"/>
                <a:gd name="T4" fmla="*/ 113 w 331"/>
                <a:gd name="T5" fmla="*/ 795 h 795"/>
                <a:gd name="T6" fmla="*/ 163 w 331"/>
                <a:gd name="T7" fmla="*/ 795 h 795"/>
                <a:gd name="T8" fmla="*/ 331 w 331"/>
                <a:gd name="T9" fmla="*/ 331 h 795"/>
                <a:gd name="T10" fmla="*/ 0 w 331"/>
                <a:gd name="T11" fmla="*/ 0 h 795"/>
              </a:gdLst>
              <a:ahLst/>
              <a:cxnLst>
                <a:cxn ang="0">
                  <a:pos x="T0" y="T1"/>
                </a:cxn>
                <a:cxn ang="0">
                  <a:pos x="T2" y="T3"/>
                </a:cxn>
                <a:cxn ang="0">
                  <a:pos x="T4" y="T5"/>
                </a:cxn>
                <a:cxn ang="0">
                  <a:pos x="T6" y="T7"/>
                </a:cxn>
                <a:cxn ang="0">
                  <a:pos x="T8" y="T9"/>
                </a:cxn>
                <a:cxn ang="0">
                  <a:pos x="T10" y="T11"/>
                </a:cxn>
              </a:cxnLst>
              <a:rect l="0" t="0" r="r" b="b"/>
              <a:pathLst>
                <a:path w="331" h="795">
                  <a:moveTo>
                    <a:pt x="0" y="0"/>
                  </a:moveTo>
                  <a:cubicBezTo>
                    <a:pt x="0" y="795"/>
                    <a:pt x="0" y="795"/>
                    <a:pt x="0" y="795"/>
                  </a:cubicBezTo>
                  <a:cubicBezTo>
                    <a:pt x="41" y="795"/>
                    <a:pt x="81" y="795"/>
                    <a:pt x="113" y="795"/>
                  </a:cubicBezTo>
                  <a:cubicBezTo>
                    <a:pt x="135" y="795"/>
                    <a:pt x="153" y="795"/>
                    <a:pt x="163" y="795"/>
                  </a:cubicBezTo>
                  <a:cubicBezTo>
                    <a:pt x="163" y="653"/>
                    <a:pt x="331" y="526"/>
                    <a:pt x="331" y="331"/>
                  </a:cubicBezTo>
                  <a:cubicBezTo>
                    <a:pt x="331" y="136"/>
                    <a:pt x="183" y="0"/>
                    <a:pt x="0" y="0"/>
                  </a:cubicBezTo>
                  <a:close/>
                </a:path>
              </a:pathLst>
            </a:cu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0" name="Freeform 8"/>
            <p:cNvSpPr>
              <a:spLocks/>
            </p:cNvSpPr>
            <p:nvPr/>
          </p:nvSpPr>
          <p:spPr bwMode="auto">
            <a:xfrm>
              <a:off x="849313" y="2062163"/>
              <a:ext cx="73025" cy="122237"/>
            </a:xfrm>
            <a:custGeom>
              <a:avLst/>
              <a:gdLst>
                <a:gd name="T0" fmla="*/ 0 w 163"/>
                <a:gd name="T1" fmla="*/ 278 h 278"/>
                <a:gd name="T2" fmla="*/ 113 w 163"/>
                <a:gd name="T3" fmla="*/ 278 h 278"/>
                <a:gd name="T4" fmla="*/ 163 w 163"/>
                <a:gd name="T5" fmla="*/ 227 h 278"/>
                <a:gd name="T6" fmla="*/ 163 w 163"/>
                <a:gd name="T7" fmla="*/ 0 h 278"/>
                <a:gd name="T8" fmla="*/ 0 w 163"/>
                <a:gd name="T9" fmla="*/ 0 h 278"/>
                <a:gd name="T10" fmla="*/ 0 w 163"/>
                <a:gd name="T11" fmla="*/ 278 h 278"/>
              </a:gdLst>
              <a:ahLst/>
              <a:cxnLst>
                <a:cxn ang="0">
                  <a:pos x="T0" y="T1"/>
                </a:cxn>
                <a:cxn ang="0">
                  <a:pos x="T2" y="T3"/>
                </a:cxn>
                <a:cxn ang="0">
                  <a:pos x="T4" y="T5"/>
                </a:cxn>
                <a:cxn ang="0">
                  <a:pos x="T6" y="T7"/>
                </a:cxn>
                <a:cxn ang="0">
                  <a:pos x="T8" y="T9"/>
                </a:cxn>
                <a:cxn ang="0">
                  <a:pos x="T10" y="T11"/>
                </a:cxn>
              </a:cxnLst>
              <a:rect l="0" t="0" r="r" b="b"/>
              <a:pathLst>
                <a:path w="163" h="278">
                  <a:moveTo>
                    <a:pt x="0" y="278"/>
                  </a:moveTo>
                  <a:cubicBezTo>
                    <a:pt x="113" y="278"/>
                    <a:pt x="113" y="278"/>
                    <a:pt x="113" y="278"/>
                  </a:cubicBezTo>
                  <a:cubicBezTo>
                    <a:pt x="140" y="278"/>
                    <a:pt x="163" y="255"/>
                    <a:pt x="163" y="227"/>
                  </a:cubicBezTo>
                  <a:cubicBezTo>
                    <a:pt x="163" y="0"/>
                    <a:pt x="163" y="0"/>
                    <a:pt x="163" y="0"/>
                  </a:cubicBezTo>
                  <a:cubicBezTo>
                    <a:pt x="0" y="0"/>
                    <a:pt x="0" y="0"/>
                    <a:pt x="0" y="0"/>
                  </a:cubicBezTo>
                  <a:lnTo>
                    <a:pt x="0" y="278"/>
                  </a:lnTo>
                  <a:close/>
                </a:path>
              </a:pathLst>
            </a:cu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1" name="Freeform 9"/>
            <p:cNvSpPr>
              <a:spLocks/>
            </p:cNvSpPr>
            <p:nvPr/>
          </p:nvSpPr>
          <p:spPr bwMode="auto">
            <a:xfrm>
              <a:off x="777875" y="2062163"/>
              <a:ext cx="71438" cy="122237"/>
            </a:xfrm>
            <a:custGeom>
              <a:avLst/>
              <a:gdLst>
                <a:gd name="T0" fmla="*/ 0 w 163"/>
                <a:gd name="T1" fmla="*/ 0 h 278"/>
                <a:gd name="T2" fmla="*/ 0 w 163"/>
                <a:gd name="T3" fmla="*/ 227 h 278"/>
                <a:gd name="T4" fmla="*/ 51 w 163"/>
                <a:gd name="T5" fmla="*/ 278 h 278"/>
                <a:gd name="T6" fmla="*/ 163 w 163"/>
                <a:gd name="T7" fmla="*/ 278 h 278"/>
                <a:gd name="T8" fmla="*/ 163 w 163"/>
                <a:gd name="T9" fmla="*/ 0 h 278"/>
                <a:gd name="T10" fmla="*/ 0 w 163"/>
                <a:gd name="T11" fmla="*/ 0 h 278"/>
              </a:gdLst>
              <a:ahLst/>
              <a:cxnLst>
                <a:cxn ang="0">
                  <a:pos x="T0" y="T1"/>
                </a:cxn>
                <a:cxn ang="0">
                  <a:pos x="T2" y="T3"/>
                </a:cxn>
                <a:cxn ang="0">
                  <a:pos x="T4" y="T5"/>
                </a:cxn>
                <a:cxn ang="0">
                  <a:pos x="T6" y="T7"/>
                </a:cxn>
                <a:cxn ang="0">
                  <a:pos x="T8" y="T9"/>
                </a:cxn>
                <a:cxn ang="0">
                  <a:pos x="T10" y="T11"/>
                </a:cxn>
              </a:cxnLst>
              <a:rect l="0" t="0" r="r" b="b"/>
              <a:pathLst>
                <a:path w="163" h="278">
                  <a:moveTo>
                    <a:pt x="0" y="0"/>
                  </a:moveTo>
                  <a:cubicBezTo>
                    <a:pt x="0" y="227"/>
                    <a:pt x="0" y="227"/>
                    <a:pt x="0" y="227"/>
                  </a:cubicBezTo>
                  <a:cubicBezTo>
                    <a:pt x="0" y="255"/>
                    <a:pt x="23" y="278"/>
                    <a:pt x="51" y="278"/>
                  </a:cubicBezTo>
                  <a:cubicBezTo>
                    <a:pt x="163" y="278"/>
                    <a:pt x="163" y="278"/>
                    <a:pt x="163" y="278"/>
                  </a:cubicBezTo>
                  <a:cubicBezTo>
                    <a:pt x="163" y="0"/>
                    <a:pt x="163" y="0"/>
                    <a:pt x="163" y="0"/>
                  </a:cubicBezTo>
                  <a:lnTo>
                    <a:pt x="0" y="0"/>
                  </a:lnTo>
                  <a:close/>
                </a:path>
              </a:pathLst>
            </a:cu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2" name="Freeform 10"/>
            <p:cNvSpPr>
              <a:spLocks/>
            </p:cNvSpPr>
            <p:nvPr/>
          </p:nvSpPr>
          <p:spPr bwMode="auto">
            <a:xfrm>
              <a:off x="777875" y="2039938"/>
              <a:ext cx="71438" cy="22225"/>
            </a:xfrm>
            <a:custGeom>
              <a:avLst/>
              <a:gdLst>
                <a:gd name="T0" fmla="*/ 51 w 163"/>
                <a:gd name="T1" fmla="*/ 0 h 51"/>
                <a:gd name="T2" fmla="*/ 0 w 163"/>
                <a:gd name="T3" fmla="*/ 0 h 51"/>
                <a:gd name="T4" fmla="*/ 0 w 163"/>
                <a:gd name="T5" fmla="*/ 51 h 51"/>
                <a:gd name="T6" fmla="*/ 163 w 163"/>
                <a:gd name="T7" fmla="*/ 51 h 51"/>
                <a:gd name="T8" fmla="*/ 163 w 163"/>
                <a:gd name="T9" fmla="*/ 0 h 51"/>
                <a:gd name="T10" fmla="*/ 51 w 163"/>
                <a:gd name="T11" fmla="*/ 0 h 51"/>
              </a:gdLst>
              <a:ahLst/>
              <a:cxnLst>
                <a:cxn ang="0">
                  <a:pos x="T0" y="T1"/>
                </a:cxn>
                <a:cxn ang="0">
                  <a:pos x="T2" y="T3"/>
                </a:cxn>
                <a:cxn ang="0">
                  <a:pos x="T4" y="T5"/>
                </a:cxn>
                <a:cxn ang="0">
                  <a:pos x="T6" y="T7"/>
                </a:cxn>
                <a:cxn ang="0">
                  <a:pos x="T8" y="T9"/>
                </a:cxn>
                <a:cxn ang="0">
                  <a:pos x="T10" y="T11"/>
                </a:cxn>
              </a:cxnLst>
              <a:rect l="0" t="0" r="r" b="b"/>
              <a:pathLst>
                <a:path w="163" h="51">
                  <a:moveTo>
                    <a:pt x="51" y="0"/>
                  </a:moveTo>
                  <a:cubicBezTo>
                    <a:pt x="28" y="0"/>
                    <a:pt x="10" y="0"/>
                    <a:pt x="0" y="0"/>
                  </a:cubicBezTo>
                  <a:cubicBezTo>
                    <a:pt x="0" y="51"/>
                    <a:pt x="0" y="51"/>
                    <a:pt x="0" y="51"/>
                  </a:cubicBezTo>
                  <a:cubicBezTo>
                    <a:pt x="163" y="51"/>
                    <a:pt x="163" y="51"/>
                    <a:pt x="163" y="51"/>
                  </a:cubicBezTo>
                  <a:cubicBezTo>
                    <a:pt x="163" y="0"/>
                    <a:pt x="163" y="0"/>
                    <a:pt x="163" y="0"/>
                  </a:cubicBezTo>
                  <a:cubicBezTo>
                    <a:pt x="122" y="0"/>
                    <a:pt x="82" y="0"/>
                    <a:pt x="51"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3" name="Freeform 11"/>
            <p:cNvSpPr>
              <a:spLocks/>
            </p:cNvSpPr>
            <p:nvPr/>
          </p:nvSpPr>
          <p:spPr bwMode="auto">
            <a:xfrm>
              <a:off x="849313" y="2039938"/>
              <a:ext cx="73025" cy="22225"/>
            </a:xfrm>
            <a:custGeom>
              <a:avLst/>
              <a:gdLst>
                <a:gd name="T0" fmla="*/ 113 w 163"/>
                <a:gd name="T1" fmla="*/ 0 h 51"/>
                <a:gd name="T2" fmla="*/ 0 w 163"/>
                <a:gd name="T3" fmla="*/ 0 h 51"/>
                <a:gd name="T4" fmla="*/ 0 w 163"/>
                <a:gd name="T5" fmla="*/ 51 h 51"/>
                <a:gd name="T6" fmla="*/ 163 w 163"/>
                <a:gd name="T7" fmla="*/ 51 h 51"/>
                <a:gd name="T8" fmla="*/ 163 w 163"/>
                <a:gd name="T9" fmla="*/ 0 h 51"/>
                <a:gd name="T10" fmla="*/ 113 w 163"/>
                <a:gd name="T11" fmla="*/ 0 h 51"/>
              </a:gdLst>
              <a:ahLst/>
              <a:cxnLst>
                <a:cxn ang="0">
                  <a:pos x="T0" y="T1"/>
                </a:cxn>
                <a:cxn ang="0">
                  <a:pos x="T2" y="T3"/>
                </a:cxn>
                <a:cxn ang="0">
                  <a:pos x="T4" y="T5"/>
                </a:cxn>
                <a:cxn ang="0">
                  <a:pos x="T6" y="T7"/>
                </a:cxn>
                <a:cxn ang="0">
                  <a:pos x="T8" y="T9"/>
                </a:cxn>
                <a:cxn ang="0">
                  <a:pos x="T10" y="T11"/>
                </a:cxn>
              </a:cxnLst>
              <a:rect l="0" t="0" r="r" b="b"/>
              <a:pathLst>
                <a:path w="163" h="51">
                  <a:moveTo>
                    <a:pt x="113" y="0"/>
                  </a:moveTo>
                  <a:cubicBezTo>
                    <a:pt x="81" y="0"/>
                    <a:pt x="41" y="0"/>
                    <a:pt x="0" y="0"/>
                  </a:cubicBezTo>
                  <a:cubicBezTo>
                    <a:pt x="0" y="51"/>
                    <a:pt x="0" y="51"/>
                    <a:pt x="0" y="51"/>
                  </a:cubicBezTo>
                  <a:cubicBezTo>
                    <a:pt x="163" y="51"/>
                    <a:pt x="163" y="51"/>
                    <a:pt x="163" y="51"/>
                  </a:cubicBezTo>
                  <a:cubicBezTo>
                    <a:pt x="163" y="0"/>
                    <a:pt x="163" y="0"/>
                    <a:pt x="163" y="0"/>
                  </a:cubicBezTo>
                  <a:cubicBezTo>
                    <a:pt x="153" y="0"/>
                    <a:pt x="135" y="0"/>
                    <a:pt x="113"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364" name="组合 363"/>
          <p:cNvGrpSpPr>
            <a:grpSpLocks/>
          </p:cNvGrpSpPr>
          <p:nvPr/>
        </p:nvGrpSpPr>
        <p:grpSpPr bwMode="auto">
          <a:xfrm>
            <a:off x="7073900" y="3408363"/>
            <a:ext cx="1690688" cy="122237"/>
            <a:chOff x="585237" y="-414066"/>
            <a:chExt cx="2620712" cy="190057"/>
          </a:xfrm>
        </p:grpSpPr>
        <p:sp>
          <p:nvSpPr>
            <p:cNvPr id="4130" name="Oval 12"/>
            <p:cNvSpPr>
              <a:spLocks noChangeArrowheads="1"/>
            </p:cNvSpPr>
            <p:nvPr/>
          </p:nvSpPr>
          <p:spPr bwMode="auto">
            <a:xfrm>
              <a:off x="2996569" y="-409161"/>
              <a:ext cx="209380" cy="185152"/>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4131" name="Rectangle 13"/>
            <p:cNvSpPr>
              <a:spLocks noChangeArrowheads="1"/>
            </p:cNvSpPr>
            <p:nvPr/>
          </p:nvSpPr>
          <p:spPr bwMode="auto">
            <a:xfrm>
              <a:off x="1013702" y="-409161"/>
              <a:ext cx="2088250" cy="185152"/>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4132" name="Rectangle 14"/>
            <p:cNvSpPr>
              <a:spLocks noChangeArrowheads="1"/>
            </p:cNvSpPr>
            <p:nvPr/>
          </p:nvSpPr>
          <p:spPr bwMode="auto">
            <a:xfrm>
              <a:off x="2871773" y="-409161"/>
              <a:ext cx="52692" cy="185152"/>
            </a:xfrm>
            <a:prstGeom prst="rect">
              <a:avLst/>
            </a:prstGeom>
            <a:solidFill>
              <a:srgbClr val="EB59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368" name="Freeform 15"/>
            <p:cNvSpPr>
              <a:spLocks/>
            </p:cNvSpPr>
            <p:nvPr/>
          </p:nvSpPr>
          <p:spPr bwMode="auto">
            <a:xfrm>
              <a:off x="715658" y="-414066"/>
              <a:ext cx="297751" cy="190057"/>
            </a:xfrm>
            <a:custGeom>
              <a:avLst/>
              <a:gdLst>
                <a:gd name="T0" fmla="*/ 215 w 215"/>
                <a:gd name="T1" fmla="*/ 155 h 155"/>
                <a:gd name="T2" fmla="*/ 215 w 215"/>
                <a:gd name="T3" fmla="*/ 0 h 155"/>
                <a:gd name="T4" fmla="*/ 0 w 215"/>
                <a:gd name="T5" fmla="*/ 54 h 155"/>
                <a:gd name="T6" fmla="*/ 0 w 215"/>
                <a:gd name="T7" fmla="*/ 100 h 155"/>
                <a:gd name="T8" fmla="*/ 215 w 215"/>
                <a:gd name="T9" fmla="*/ 155 h 155"/>
              </a:gdLst>
              <a:ahLst/>
              <a:cxnLst>
                <a:cxn ang="0">
                  <a:pos x="T0" y="T1"/>
                </a:cxn>
                <a:cxn ang="0">
                  <a:pos x="T2" y="T3"/>
                </a:cxn>
                <a:cxn ang="0">
                  <a:pos x="T4" y="T5"/>
                </a:cxn>
                <a:cxn ang="0">
                  <a:pos x="T6" y="T7"/>
                </a:cxn>
                <a:cxn ang="0">
                  <a:pos x="T8" y="T9"/>
                </a:cxn>
              </a:cxnLst>
              <a:rect l="0" t="0" r="r" b="b"/>
              <a:pathLst>
                <a:path w="215" h="155">
                  <a:moveTo>
                    <a:pt x="215" y="155"/>
                  </a:moveTo>
                  <a:lnTo>
                    <a:pt x="215" y="0"/>
                  </a:lnTo>
                  <a:lnTo>
                    <a:pt x="0" y="54"/>
                  </a:lnTo>
                  <a:lnTo>
                    <a:pt x="0" y="100"/>
                  </a:lnTo>
                  <a:lnTo>
                    <a:pt x="215" y="155"/>
                  </a:lnTo>
                  <a:close/>
                </a:path>
              </a:pathLst>
            </a:custGeom>
            <a:solidFill>
              <a:srgbClr val="FFD07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34" name="Freeform 16"/>
            <p:cNvSpPr>
              <a:spLocks/>
            </p:cNvSpPr>
            <p:nvPr/>
          </p:nvSpPr>
          <p:spPr bwMode="auto">
            <a:xfrm>
              <a:off x="585237" y="-347852"/>
              <a:ext cx="130342" cy="56404"/>
            </a:xfrm>
            <a:custGeom>
              <a:avLst/>
              <a:gdLst>
                <a:gd name="T0" fmla="*/ 180734436 w 94"/>
                <a:gd name="T1" fmla="*/ 69161113 h 46"/>
                <a:gd name="T2" fmla="*/ 180734436 w 94"/>
                <a:gd name="T3" fmla="*/ 0 h 46"/>
                <a:gd name="T4" fmla="*/ 0 w 94"/>
                <a:gd name="T5" fmla="*/ 34580557 h 46"/>
                <a:gd name="T6" fmla="*/ 180734436 w 94"/>
                <a:gd name="T7" fmla="*/ 69161113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46">
                  <a:moveTo>
                    <a:pt x="94" y="46"/>
                  </a:moveTo>
                  <a:lnTo>
                    <a:pt x="94" y="0"/>
                  </a:lnTo>
                  <a:lnTo>
                    <a:pt x="0" y="23"/>
                  </a:lnTo>
                  <a:lnTo>
                    <a:pt x="94" y="46"/>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0" name="组合 369"/>
          <p:cNvGrpSpPr/>
          <p:nvPr/>
        </p:nvGrpSpPr>
        <p:grpSpPr>
          <a:xfrm>
            <a:off x="449074" y="2869781"/>
            <a:ext cx="825955" cy="661145"/>
            <a:chOff x="-4860925" y="-1387475"/>
            <a:chExt cx="4121150" cy="3298825"/>
          </a:xfrm>
          <a:effectLst>
            <a:outerShdw blurRad="50800" dist="38100" dir="2700000" algn="tl" rotWithShape="0">
              <a:prstClr val="black">
                <a:alpha val="40000"/>
              </a:prstClr>
            </a:outerShdw>
          </a:effectLst>
        </p:grpSpPr>
        <p:sp>
          <p:nvSpPr>
            <p:cNvPr id="371" name="AutoShape 99"/>
            <p:cNvSpPr>
              <a:spLocks noChangeAspect="1" noChangeArrowheads="1" noTextEdit="1"/>
            </p:cNvSpPr>
            <p:nvPr/>
          </p:nvSpPr>
          <p:spPr bwMode="auto">
            <a:xfrm>
              <a:off x="-4860925" y="-1387475"/>
              <a:ext cx="411797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2" name="Rectangle 101"/>
            <p:cNvSpPr>
              <a:spLocks noChangeArrowheads="1"/>
            </p:cNvSpPr>
            <p:nvPr/>
          </p:nvSpPr>
          <p:spPr bwMode="auto">
            <a:xfrm>
              <a:off x="-4718050" y="-963613"/>
              <a:ext cx="3840163" cy="2640013"/>
            </a:xfrm>
            <a:prstGeom prst="rect">
              <a:avLst/>
            </a:prstGeom>
            <a:solidFill>
              <a:srgbClr val="F08C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3" name="Rectangle 102"/>
            <p:cNvSpPr>
              <a:spLocks noChangeArrowheads="1"/>
            </p:cNvSpPr>
            <p:nvPr/>
          </p:nvSpPr>
          <p:spPr bwMode="auto">
            <a:xfrm>
              <a:off x="-4238625" y="-1203325"/>
              <a:ext cx="960438" cy="479425"/>
            </a:xfrm>
            <a:prstGeom prst="rect">
              <a:avLst/>
            </a:prstGeom>
            <a:solidFill>
              <a:srgbClr val="F08C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4" name="Oval 103"/>
            <p:cNvSpPr>
              <a:spLocks noChangeArrowheads="1"/>
            </p:cNvSpPr>
            <p:nvPr/>
          </p:nvSpPr>
          <p:spPr bwMode="auto">
            <a:xfrm>
              <a:off x="-3517900" y="-1203325"/>
              <a:ext cx="479425" cy="479425"/>
            </a:xfrm>
            <a:prstGeom prst="ellipse">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5" name="Oval 104"/>
            <p:cNvSpPr>
              <a:spLocks noChangeArrowheads="1"/>
            </p:cNvSpPr>
            <p:nvPr/>
          </p:nvSpPr>
          <p:spPr bwMode="auto">
            <a:xfrm>
              <a:off x="-4478338" y="-1203325"/>
              <a:ext cx="479425" cy="479425"/>
            </a:xfrm>
            <a:prstGeom prst="ellipse">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6" name="Freeform 105"/>
            <p:cNvSpPr>
              <a:spLocks/>
            </p:cNvSpPr>
            <p:nvPr/>
          </p:nvSpPr>
          <p:spPr bwMode="auto">
            <a:xfrm>
              <a:off x="-4557713" y="-742950"/>
              <a:ext cx="3611563" cy="2513013"/>
            </a:xfrm>
            <a:custGeom>
              <a:avLst/>
              <a:gdLst>
                <a:gd name="T0" fmla="*/ 2275 w 2275"/>
                <a:gd name="T1" fmla="*/ 1554 h 1583"/>
                <a:gd name="T2" fmla="*/ 19 w 2275"/>
                <a:gd name="T3" fmla="*/ 1583 h 1583"/>
                <a:gd name="T4" fmla="*/ 0 w 2275"/>
                <a:gd name="T5" fmla="*/ 29 h 1583"/>
                <a:gd name="T6" fmla="*/ 2254 w 2275"/>
                <a:gd name="T7" fmla="*/ 0 h 1583"/>
                <a:gd name="T8" fmla="*/ 2275 w 2275"/>
                <a:gd name="T9" fmla="*/ 1554 h 1583"/>
              </a:gdLst>
              <a:ahLst/>
              <a:cxnLst>
                <a:cxn ang="0">
                  <a:pos x="T0" y="T1"/>
                </a:cxn>
                <a:cxn ang="0">
                  <a:pos x="T2" y="T3"/>
                </a:cxn>
                <a:cxn ang="0">
                  <a:pos x="T4" y="T5"/>
                </a:cxn>
                <a:cxn ang="0">
                  <a:pos x="T6" y="T7"/>
                </a:cxn>
                <a:cxn ang="0">
                  <a:pos x="T8" y="T9"/>
                </a:cxn>
              </a:cxnLst>
              <a:rect l="0" t="0" r="r" b="b"/>
              <a:pathLst>
                <a:path w="2275" h="1583">
                  <a:moveTo>
                    <a:pt x="2275" y="1554"/>
                  </a:moveTo>
                  <a:lnTo>
                    <a:pt x="19" y="1583"/>
                  </a:lnTo>
                  <a:lnTo>
                    <a:pt x="0" y="29"/>
                  </a:lnTo>
                  <a:lnTo>
                    <a:pt x="2254" y="0"/>
                  </a:lnTo>
                  <a:lnTo>
                    <a:pt x="2275" y="1554"/>
                  </a:lnTo>
                  <a:close/>
                </a:path>
              </a:pathLst>
            </a:custGeom>
            <a:solidFill>
              <a:srgbClr val="CCBE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7" name="Freeform 106"/>
            <p:cNvSpPr>
              <a:spLocks/>
            </p:cNvSpPr>
            <p:nvPr/>
          </p:nvSpPr>
          <p:spPr bwMode="auto">
            <a:xfrm>
              <a:off x="-4452938" y="-806450"/>
              <a:ext cx="3429000" cy="2482850"/>
            </a:xfrm>
            <a:custGeom>
              <a:avLst/>
              <a:gdLst>
                <a:gd name="T0" fmla="*/ 2153 w 2160"/>
                <a:gd name="T1" fmla="*/ 1564 h 1564"/>
                <a:gd name="T2" fmla="*/ 0 w 2160"/>
                <a:gd name="T3" fmla="*/ 1554 h 1564"/>
                <a:gd name="T4" fmla="*/ 5 w 2160"/>
                <a:gd name="T5" fmla="*/ 0 h 1564"/>
                <a:gd name="T6" fmla="*/ 2160 w 2160"/>
                <a:gd name="T7" fmla="*/ 10 h 1564"/>
                <a:gd name="T8" fmla="*/ 2153 w 2160"/>
                <a:gd name="T9" fmla="*/ 1564 h 1564"/>
              </a:gdLst>
              <a:ahLst/>
              <a:cxnLst>
                <a:cxn ang="0">
                  <a:pos x="T0" y="T1"/>
                </a:cxn>
                <a:cxn ang="0">
                  <a:pos x="T2" y="T3"/>
                </a:cxn>
                <a:cxn ang="0">
                  <a:pos x="T4" y="T5"/>
                </a:cxn>
                <a:cxn ang="0">
                  <a:pos x="T6" y="T7"/>
                </a:cxn>
                <a:cxn ang="0">
                  <a:pos x="T8" y="T9"/>
                </a:cxn>
              </a:cxnLst>
              <a:rect l="0" t="0" r="r" b="b"/>
              <a:pathLst>
                <a:path w="2160" h="1564">
                  <a:moveTo>
                    <a:pt x="2153" y="1564"/>
                  </a:moveTo>
                  <a:lnTo>
                    <a:pt x="0" y="1554"/>
                  </a:lnTo>
                  <a:lnTo>
                    <a:pt x="5" y="0"/>
                  </a:lnTo>
                  <a:lnTo>
                    <a:pt x="2160" y="10"/>
                  </a:lnTo>
                  <a:lnTo>
                    <a:pt x="2153" y="1564"/>
                  </a:lnTo>
                  <a:close/>
                </a:path>
              </a:pathLst>
            </a:custGeom>
            <a:solidFill>
              <a:srgbClr val="D6DA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8" name="Freeform 107"/>
            <p:cNvSpPr>
              <a:spLocks/>
            </p:cNvSpPr>
            <p:nvPr/>
          </p:nvSpPr>
          <p:spPr bwMode="auto">
            <a:xfrm>
              <a:off x="-4511675" y="-592138"/>
              <a:ext cx="3424238" cy="2474913"/>
            </a:xfrm>
            <a:custGeom>
              <a:avLst/>
              <a:gdLst>
                <a:gd name="T0" fmla="*/ 2157 w 2157"/>
                <a:gd name="T1" fmla="*/ 1554 h 1559"/>
                <a:gd name="T2" fmla="*/ 4 w 2157"/>
                <a:gd name="T3" fmla="*/ 1559 h 1559"/>
                <a:gd name="T4" fmla="*/ 0 w 2157"/>
                <a:gd name="T5" fmla="*/ 4 h 1559"/>
                <a:gd name="T6" fmla="*/ 2154 w 2157"/>
                <a:gd name="T7" fmla="*/ 0 h 1559"/>
                <a:gd name="T8" fmla="*/ 2157 w 2157"/>
                <a:gd name="T9" fmla="*/ 1554 h 1559"/>
              </a:gdLst>
              <a:ahLst/>
              <a:cxnLst>
                <a:cxn ang="0">
                  <a:pos x="T0" y="T1"/>
                </a:cxn>
                <a:cxn ang="0">
                  <a:pos x="T2" y="T3"/>
                </a:cxn>
                <a:cxn ang="0">
                  <a:pos x="T4" y="T5"/>
                </a:cxn>
                <a:cxn ang="0">
                  <a:pos x="T6" y="T7"/>
                </a:cxn>
                <a:cxn ang="0">
                  <a:pos x="T8" y="T9"/>
                </a:cxn>
              </a:cxnLst>
              <a:rect l="0" t="0" r="r" b="b"/>
              <a:pathLst>
                <a:path w="2157" h="1559">
                  <a:moveTo>
                    <a:pt x="2157" y="1554"/>
                  </a:moveTo>
                  <a:lnTo>
                    <a:pt x="4" y="1559"/>
                  </a:lnTo>
                  <a:lnTo>
                    <a:pt x="0" y="4"/>
                  </a:lnTo>
                  <a:lnTo>
                    <a:pt x="2154" y="0"/>
                  </a:lnTo>
                  <a:lnTo>
                    <a:pt x="2157" y="1554"/>
                  </a:lnTo>
                  <a:close/>
                </a:path>
              </a:pathLst>
            </a:cu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9" name="Freeform 108"/>
            <p:cNvSpPr>
              <a:spLocks/>
            </p:cNvSpPr>
            <p:nvPr/>
          </p:nvSpPr>
          <p:spPr bwMode="auto">
            <a:xfrm>
              <a:off x="-4857750" y="-371475"/>
              <a:ext cx="4117975" cy="2282825"/>
            </a:xfrm>
            <a:custGeom>
              <a:avLst/>
              <a:gdLst>
                <a:gd name="T0" fmla="*/ 88 w 2594"/>
                <a:gd name="T1" fmla="*/ 1438 h 1438"/>
                <a:gd name="T2" fmla="*/ 0 w 2594"/>
                <a:gd name="T3" fmla="*/ 0 h 1438"/>
                <a:gd name="T4" fmla="*/ 2594 w 2594"/>
                <a:gd name="T5" fmla="*/ 0 h 1438"/>
                <a:gd name="T6" fmla="*/ 2507 w 2594"/>
                <a:gd name="T7" fmla="*/ 1438 h 1438"/>
                <a:gd name="T8" fmla="*/ 88 w 2594"/>
                <a:gd name="T9" fmla="*/ 1438 h 1438"/>
              </a:gdLst>
              <a:ahLst/>
              <a:cxnLst>
                <a:cxn ang="0">
                  <a:pos x="T0" y="T1"/>
                </a:cxn>
                <a:cxn ang="0">
                  <a:pos x="T2" y="T3"/>
                </a:cxn>
                <a:cxn ang="0">
                  <a:pos x="T4" y="T5"/>
                </a:cxn>
                <a:cxn ang="0">
                  <a:pos x="T6" y="T7"/>
                </a:cxn>
                <a:cxn ang="0">
                  <a:pos x="T8" y="T9"/>
                </a:cxn>
              </a:cxnLst>
              <a:rect l="0" t="0" r="r" b="b"/>
              <a:pathLst>
                <a:path w="2594" h="1438">
                  <a:moveTo>
                    <a:pt x="88" y="1438"/>
                  </a:moveTo>
                  <a:lnTo>
                    <a:pt x="0" y="0"/>
                  </a:lnTo>
                  <a:lnTo>
                    <a:pt x="2594" y="0"/>
                  </a:lnTo>
                  <a:lnTo>
                    <a:pt x="2507" y="1438"/>
                  </a:lnTo>
                  <a:lnTo>
                    <a:pt x="88" y="1438"/>
                  </a:ln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0" name="Oval 109"/>
            <p:cNvSpPr>
              <a:spLocks noChangeArrowheads="1"/>
            </p:cNvSpPr>
            <p:nvPr/>
          </p:nvSpPr>
          <p:spPr bwMode="auto">
            <a:xfrm>
              <a:off x="-3690938" y="-120650"/>
              <a:ext cx="1781175" cy="1781175"/>
            </a:xfrm>
            <a:prstGeom prst="ellipse">
              <a:avLst/>
            </a:pr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1" name="Freeform 110"/>
            <p:cNvSpPr>
              <a:spLocks/>
            </p:cNvSpPr>
            <p:nvPr/>
          </p:nvSpPr>
          <p:spPr bwMode="auto">
            <a:xfrm>
              <a:off x="-3217863" y="712788"/>
              <a:ext cx="839788" cy="300038"/>
            </a:xfrm>
            <a:custGeom>
              <a:avLst/>
              <a:gdLst>
                <a:gd name="T0" fmla="*/ 529 w 529"/>
                <a:gd name="T1" fmla="*/ 189 h 189"/>
                <a:gd name="T2" fmla="*/ 453 w 529"/>
                <a:gd name="T3" fmla="*/ 189 h 189"/>
                <a:gd name="T4" fmla="*/ 453 w 529"/>
                <a:gd name="T5" fmla="*/ 75 h 189"/>
                <a:gd name="T6" fmla="*/ 75 w 529"/>
                <a:gd name="T7" fmla="*/ 75 h 189"/>
                <a:gd name="T8" fmla="*/ 75 w 529"/>
                <a:gd name="T9" fmla="*/ 189 h 189"/>
                <a:gd name="T10" fmla="*/ 0 w 529"/>
                <a:gd name="T11" fmla="*/ 189 h 189"/>
                <a:gd name="T12" fmla="*/ 0 w 529"/>
                <a:gd name="T13" fmla="*/ 0 h 189"/>
                <a:gd name="T14" fmla="*/ 529 w 529"/>
                <a:gd name="T15" fmla="*/ 0 h 189"/>
                <a:gd name="T16" fmla="*/ 529 w 52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 h="189">
                  <a:moveTo>
                    <a:pt x="529" y="189"/>
                  </a:moveTo>
                  <a:lnTo>
                    <a:pt x="453" y="189"/>
                  </a:lnTo>
                  <a:lnTo>
                    <a:pt x="453" y="75"/>
                  </a:lnTo>
                  <a:lnTo>
                    <a:pt x="75" y="75"/>
                  </a:lnTo>
                  <a:lnTo>
                    <a:pt x="75" y="189"/>
                  </a:lnTo>
                  <a:lnTo>
                    <a:pt x="0" y="189"/>
                  </a:lnTo>
                  <a:lnTo>
                    <a:pt x="0" y="0"/>
                  </a:lnTo>
                  <a:lnTo>
                    <a:pt x="529" y="0"/>
                  </a:lnTo>
                  <a:lnTo>
                    <a:pt x="529" y="189"/>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2" name="Rectangle 111"/>
            <p:cNvSpPr>
              <a:spLocks noChangeArrowheads="1"/>
            </p:cNvSpPr>
            <p:nvPr/>
          </p:nvSpPr>
          <p:spPr bwMode="auto">
            <a:xfrm>
              <a:off x="-2857500" y="531813"/>
              <a:ext cx="119063" cy="48101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3" name="Oval 112"/>
            <p:cNvSpPr>
              <a:spLocks noChangeArrowheads="1"/>
            </p:cNvSpPr>
            <p:nvPr/>
          </p:nvSpPr>
          <p:spPr bwMode="auto">
            <a:xfrm>
              <a:off x="-2917825" y="292100"/>
              <a:ext cx="239713" cy="239713"/>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4" name="Oval 113"/>
            <p:cNvSpPr>
              <a:spLocks noChangeArrowheads="1"/>
            </p:cNvSpPr>
            <p:nvPr/>
          </p:nvSpPr>
          <p:spPr bwMode="auto">
            <a:xfrm>
              <a:off x="-3278188" y="1012825"/>
              <a:ext cx="239713" cy="239713"/>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5" name="Oval 114"/>
            <p:cNvSpPr>
              <a:spLocks noChangeArrowheads="1"/>
            </p:cNvSpPr>
            <p:nvPr/>
          </p:nvSpPr>
          <p:spPr bwMode="auto">
            <a:xfrm>
              <a:off x="-2917825" y="1012825"/>
              <a:ext cx="239713" cy="239713"/>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6" name="Oval 115"/>
            <p:cNvSpPr>
              <a:spLocks noChangeArrowheads="1"/>
            </p:cNvSpPr>
            <p:nvPr/>
          </p:nvSpPr>
          <p:spPr bwMode="auto">
            <a:xfrm>
              <a:off x="-2557463" y="1012825"/>
              <a:ext cx="239713" cy="239713"/>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387" name="矩形 386"/>
          <p:cNvSpPr>
            <a:spLocks noChangeArrowheads="1"/>
          </p:cNvSpPr>
          <p:nvPr/>
        </p:nvSpPr>
        <p:spPr bwMode="auto">
          <a:xfrm>
            <a:off x="-12700" y="3524250"/>
            <a:ext cx="9156700" cy="1619250"/>
          </a:xfrm>
          <a:prstGeom prst="rect">
            <a:avLst/>
          </a:prstGeom>
          <a:solidFill>
            <a:srgbClr val="0E3656"/>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388" name="组合 387"/>
          <p:cNvGrpSpPr>
            <a:grpSpLocks/>
          </p:cNvGrpSpPr>
          <p:nvPr/>
        </p:nvGrpSpPr>
        <p:grpSpPr bwMode="auto">
          <a:xfrm>
            <a:off x="2792726" y="3723974"/>
            <a:ext cx="4145377" cy="1109955"/>
            <a:chOff x="2792232" y="3723577"/>
            <a:chExt cx="4145963" cy="1110853"/>
          </a:xfrm>
        </p:grpSpPr>
        <p:sp>
          <p:nvSpPr>
            <p:cNvPr id="389" name="矩形 4"/>
            <p:cNvSpPr>
              <a:spLocks noChangeArrowheads="1"/>
            </p:cNvSpPr>
            <p:nvPr/>
          </p:nvSpPr>
          <p:spPr bwMode="auto">
            <a:xfrm>
              <a:off x="2792232" y="3723577"/>
              <a:ext cx="4145963" cy="58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dirty="0" smtClean="0">
                  <a:solidFill>
                    <a:srgbClr val="FFFFFF"/>
                  </a:solidFill>
                  <a:effectLst>
                    <a:outerShdw blurRad="38100" dist="38100" dir="2700000" algn="tl">
                      <a:srgbClr val="C0C0C0"/>
                    </a:outerShdw>
                  </a:effectLst>
                  <a:latin typeface="方正综艺简体" charset="0"/>
                  <a:ea typeface="方正综艺简体" charset="0"/>
                </a:rPr>
                <a:t>呼叫中心介绍</a:t>
              </a:r>
              <a:endParaRPr lang="zh-CN" altLang="en-US" dirty="0">
                <a:solidFill>
                  <a:srgbClr val="FFFFFF"/>
                </a:solidFill>
                <a:effectLst>
                  <a:outerShdw blurRad="38100" dist="38100" dir="2700000" algn="tl">
                    <a:srgbClr val="C0C0C0"/>
                  </a:outerShdw>
                </a:effectLst>
                <a:latin typeface="方正综艺简体" charset="0"/>
                <a:ea typeface="方正综艺简体" charset="0"/>
              </a:endParaRPr>
            </a:p>
          </p:txBody>
        </p:sp>
        <p:sp>
          <p:nvSpPr>
            <p:cNvPr id="392" name="矩形 391"/>
            <p:cNvSpPr/>
            <p:nvPr/>
          </p:nvSpPr>
          <p:spPr bwMode="auto">
            <a:xfrm>
              <a:off x="3192406" y="4496018"/>
              <a:ext cx="2730886" cy="338412"/>
            </a:xfrm>
            <a:prstGeom prst="rect">
              <a:avLst/>
            </a:prstGeom>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ctr" eaLnBrk="1" hangingPunct="1"/>
              <a:r>
                <a:rPr lang="zh-CN" altLang="en-US" sz="1600" smtClean="0">
                  <a:solidFill>
                    <a:srgbClr val="FFFFFF"/>
                  </a:solidFill>
                  <a:effectLst>
                    <a:outerShdw blurRad="38100" dist="38100" dir="2700000" algn="tl">
                      <a:srgbClr val="C0C0C0"/>
                    </a:outerShdw>
                  </a:effectLst>
                  <a:latin typeface="微软雅黑" charset="0"/>
                  <a:ea typeface="微软雅黑" charset="0"/>
                </a:rPr>
                <a:t>质检</a:t>
              </a:r>
              <a:r>
                <a:rPr lang="zh-CN" altLang="en-US" sz="1600" b="1" smtClean="0">
                  <a:solidFill>
                    <a:srgbClr val="FFFFFF"/>
                  </a:solidFill>
                  <a:effectLst>
                    <a:outerShdw blurRad="38100" dist="38100" dir="2700000" algn="tl">
                      <a:srgbClr val="C0C0C0"/>
                    </a:outerShdw>
                  </a:effectLst>
                  <a:latin typeface="微软雅黑" charset="0"/>
                  <a:ea typeface="微软雅黑" charset="0"/>
                </a:rPr>
                <a:t>、</a:t>
              </a:r>
              <a:r>
                <a:rPr lang="zh-CN" altLang="en-US" sz="1600" smtClean="0">
                  <a:solidFill>
                    <a:srgbClr val="FFFFFF"/>
                  </a:solidFill>
                  <a:effectLst>
                    <a:outerShdw blurRad="38100" dist="38100" dir="2700000" algn="tl">
                      <a:srgbClr val="C0C0C0"/>
                    </a:outerShdw>
                  </a:effectLst>
                  <a:latin typeface="微软雅黑" charset="0"/>
                  <a:ea typeface="微软雅黑" charset="0"/>
                </a:rPr>
                <a:t>语音</a:t>
              </a:r>
              <a:r>
                <a:rPr lang="zh-CN" altLang="en-US" sz="1600" dirty="0" smtClean="0">
                  <a:solidFill>
                    <a:srgbClr val="FFFFFF"/>
                  </a:solidFill>
                  <a:effectLst>
                    <a:outerShdw blurRad="38100" dist="38100" dir="2700000" algn="tl">
                      <a:srgbClr val="C0C0C0"/>
                    </a:outerShdw>
                  </a:effectLst>
                  <a:latin typeface="微软雅黑" charset="0"/>
                  <a:ea typeface="微软雅黑" charset="0"/>
                </a:rPr>
                <a:t>分析</a:t>
              </a:r>
              <a:endParaRPr lang="en-US" altLang="zh-CN" sz="1600" dirty="0">
                <a:solidFill>
                  <a:srgbClr val="FFFFFF"/>
                </a:solidFill>
                <a:effectLst>
                  <a:outerShdw blurRad="38100" dist="38100" dir="2700000" algn="tl">
                    <a:srgbClr val="C0C0C0"/>
                  </a:outerShdw>
                </a:effectLst>
                <a:latin typeface="微软雅黑" charset="0"/>
                <a:ea typeface="微软雅黑" charset="0"/>
              </a:endParaRPr>
            </a:p>
          </p:txBody>
        </p:sp>
      </p:grpSp>
      <p:grpSp>
        <p:nvGrpSpPr>
          <p:cNvPr id="394" name="组合 393"/>
          <p:cNvGrpSpPr/>
          <p:nvPr/>
        </p:nvGrpSpPr>
        <p:grpSpPr>
          <a:xfrm>
            <a:off x="127200" y="3453350"/>
            <a:ext cx="268128" cy="1619005"/>
            <a:chOff x="3411538" y="977900"/>
            <a:chExt cx="249238" cy="1504950"/>
          </a:xfrm>
          <a:effectLst>
            <a:outerShdw blurRad="50800" dist="38100" dir="2700000" algn="tl" rotWithShape="0">
              <a:prstClr val="black">
                <a:alpha val="40000"/>
              </a:prstClr>
            </a:outerShdw>
          </a:effectLst>
        </p:grpSpPr>
        <p:sp>
          <p:nvSpPr>
            <p:cNvPr id="395"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6"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7"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8"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9"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0"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1"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2"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3"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4"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5"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6"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7"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8"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9"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0"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1"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2"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3"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4"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6"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7"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8"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9"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0"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1"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2"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3"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4"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5"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6"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7"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8"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9"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0"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1"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2"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3"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4"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5"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6"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7"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8"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9"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0"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1"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2"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3"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4"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5"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6"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7"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8"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9"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0"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1"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2"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3"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4"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455" name="组合 454"/>
          <p:cNvGrpSpPr/>
          <p:nvPr/>
        </p:nvGrpSpPr>
        <p:grpSpPr>
          <a:xfrm>
            <a:off x="-12084" y="5051724"/>
            <a:ext cx="9156084" cy="86914"/>
            <a:chOff x="-12084" y="4964810"/>
            <a:chExt cx="9156084" cy="173828"/>
          </a:xfrm>
          <a:effectLst>
            <a:outerShdw blurRad="50800" dist="38100" dir="2700000" algn="tl" rotWithShape="0">
              <a:prstClr val="black">
                <a:alpha val="40000"/>
              </a:prstClr>
            </a:outerShdw>
          </a:effectLst>
        </p:grpSpPr>
        <p:sp>
          <p:nvSpPr>
            <p:cNvPr id="456" name="Rectangle 39"/>
            <p:cNvSpPr>
              <a:spLocks noChangeArrowheads="1"/>
            </p:cNvSpPr>
            <p:nvPr/>
          </p:nvSpPr>
          <p:spPr bwMode="auto">
            <a:xfrm>
              <a:off x="-12084" y="4964810"/>
              <a:ext cx="2284817" cy="173828"/>
            </a:xfrm>
            <a:prstGeom prst="rect">
              <a:avLst/>
            </a:prstGeom>
            <a:solidFill>
              <a:srgbClr val="1AA6A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7" name="Rectangle 39"/>
            <p:cNvSpPr>
              <a:spLocks noChangeArrowheads="1"/>
            </p:cNvSpPr>
            <p:nvPr/>
          </p:nvSpPr>
          <p:spPr bwMode="auto">
            <a:xfrm>
              <a:off x="2273594" y="4964810"/>
              <a:ext cx="2284817" cy="173828"/>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8" name="Rectangle 39"/>
            <p:cNvSpPr>
              <a:spLocks noChangeArrowheads="1"/>
            </p:cNvSpPr>
            <p:nvPr/>
          </p:nvSpPr>
          <p:spPr bwMode="auto">
            <a:xfrm>
              <a:off x="4555393" y="4964810"/>
              <a:ext cx="2284817" cy="173828"/>
            </a:xfrm>
            <a:prstGeom prst="rect">
              <a:avLst/>
            </a:prstGeom>
            <a:solidFill>
              <a:srgbClr val="F08C2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9" name="Rectangle 39"/>
            <p:cNvSpPr>
              <a:spLocks noChangeArrowheads="1"/>
            </p:cNvSpPr>
            <p:nvPr/>
          </p:nvSpPr>
          <p:spPr bwMode="auto">
            <a:xfrm>
              <a:off x="6840210" y="4964810"/>
              <a:ext cx="2303790" cy="173828"/>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460" name="组合 459"/>
          <p:cNvGrpSpPr>
            <a:grpSpLocks/>
          </p:cNvGrpSpPr>
          <p:nvPr/>
        </p:nvGrpSpPr>
        <p:grpSpPr bwMode="auto">
          <a:xfrm>
            <a:off x="5084763" y="777875"/>
            <a:ext cx="1255712" cy="1635125"/>
            <a:chOff x="5085328" y="778459"/>
            <a:chExt cx="1255495" cy="1634348"/>
          </a:xfrm>
        </p:grpSpPr>
        <p:sp>
          <p:nvSpPr>
            <p:cNvPr id="4123" name="Freeform 83"/>
            <p:cNvSpPr>
              <a:spLocks/>
            </p:cNvSpPr>
            <p:nvPr/>
          </p:nvSpPr>
          <p:spPr bwMode="auto">
            <a:xfrm>
              <a:off x="5085328" y="778459"/>
              <a:ext cx="1255495" cy="1634348"/>
            </a:xfrm>
            <a:custGeom>
              <a:avLst/>
              <a:gdLst>
                <a:gd name="T0" fmla="*/ 1233386303 w 1278"/>
                <a:gd name="T1" fmla="*/ 1481745666 h 1664"/>
                <a:gd name="T2" fmla="*/ 1233386303 w 1278"/>
                <a:gd name="T3" fmla="*/ 123478724 h 1664"/>
                <a:gd name="T4" fmla="*/ 1109854633 w 1278"/>
                <a:gd name="T5" fmla="*/ 0 h 1664"/>
                <a:gd name="T6" fmla="*/ 123531670 w 1278"/>
                <a:gd name="T7" fmla="*/ 0 h 1664"/>
                <a:gd name="T8" fmla="*/ 0 w 1278"/>
                <a:gd name="T9" fmla="*/ 123478724 h 1664"/>
                <a:gd name="T10" fmla="*/ 0 w 1278"/>
                <a:gd name="T11" fmla="*/ 1481745666 h 1664"/>
                <a:gd name="T12" fmla="*/ 123531670 w 1278"/>
                <a:gd name="T13" fmla="*/ 1605224390 h 1664"/>
                <a:gd name="T14" fmla="*/ 1109854633 w 1278"/>
                <a:gd name="T15" fmla="*/ 1605224390 h 1664"/>
                <a:gd name="T16" fmla="*/ 1233386303 w 1278"/>
                <a:gd name="T17" fmla="*/ 1481745666 h 16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78" h="1664">
                  <a:moveTo>
                    <a:pt x="1278" y="1536"/>
                  </a:moveTo>
                  <a:cubicBezTo>
                    <a:pt x="1278" y="128"/>
                    <a:pt x="1278" y="128"/>
                    <a:pt x="1278" y="128"/>
                  </a:cubicBezTo>
                  <a:cubicBezTo>
                    <a:pt x="1278" y="58"/>
                    <a:pt x="1221" y="0"/>
                    <a:pt x="1150" y="0"/>
                  </a:cubicBezTo>
                  <a:cubicBezTo>
                    <a:pt x="128" y="0"/>
                    <a:pt x="128" y="0"/>
                    <a:pt x="128" y="0"/>
                  </a:cubicBezTo>
                  <a:cubicBezTo>
                    <a:pt x="57" y="0"/>
                    <a:pt x="0" y="58"/>
                    <a:pt x="0" y="128"/>
                  </a:cubicBezTo>
                  <a:cubicBezTo>
                    <a:pt x="0" y="1536"/>
                    <a:pt x="0" y="1536"/>
                    <a:pt x="0" y="1536"/>
                  </a:cubicBezTo>
                  <a:cubicBezTo>
                    <a:pt x="0" y="1607"/>
                    <a:pt x="57" y="1664"/>
                    <a:pt x="128" y="1664"/>
                  </a:cubicBezTo>
                  <a:cubicBezTo>
                    <a:pt x="1150" y="1664"/>
                    <a:pt x="1150" y="1664"/>
                    <a:pt x="1150" y="1664"/>
                  </a:cubicBezTo>
                  <a:cubicBezTo>
                    <a:pt x="1221" y="1664"/>
                    <a:pt x="1278" y="1607"/>
                    <a:pt x="1278" y="1536"/>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4" name="Freeform 84"/>
            <p:cNvSpPr>
              <a:spLocks/>
            </p:cNvSpPr>
            <p:nvPr/>
          </p:nvSpPr>
          <p:spPr bwMode="auto">
            <a:xfrm>
              <a:off x="5210919" y="904050"/>
              <a:ext cx="1004313" cy="1383166"/>
            </a:xfrm>
            <a:custGeom>
              <a:avLst/>
              <a:gdLst>
                <a:gd name="T0" fmla="*/ 986932096 w 1022"/>
                <a:gd name="T1" fmla="*/ 1358770017 h 1408"/>
                <a:gd name="T2" fmla="*/ 986932096 w 1022"/>
                <a:gd name="T3" fmla="*/ 1358770017 h 1408"/>
                <a:gd name="T4" fmla="*/ 0 w 1022"/>
                <a:gd name="T5" fmla="*/ 1358770017 h 1408"/>
                <a:gd name="T6" fmla="*/ 0 w 1022"/>
                <a:gd name="T7" fmla="*/ 1358770017 h 1408"/>
                <a:gd name="T8" fmla="*/ 0 w 1022"/>
                <a:gd name="T9" fmla="*/ 0 h 1408"/>
                <a:gd name="T10" fmla="*/ 0 w 1022"/>
                <a:gd name="T11" fmla="*/ 0 h 1408"/>
                <a:gd name="T12" fmla="*/ 986932096 w 1022"/>
                <a:gd name="T13" fmla="*/ 0 h 1408"/>
                <a:gd name="T14" fmla="*/ 986932096 w 1022"/>
                <a:gd name="T15" fmla="*/ 0 h 1408"/>
                <a:gd name="T16" fmla="*/ 986932096 w 1022"/>
                <a:gd name="T17" fmla="*/ 1358770017 h 14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22" h="1408">
                  <a:moveTo>
                    <a:pt x="1022" y="1408"/>
                  </a:moveTo>
                  <a:cubicBezTo>
                    <a:pt x="1022" y="1408"/>
                    <a:pt x="1022" y="1408"/>
                    <a:pt x="1022" y="1408"/>
                  </a:cubicBezTo>
                  <a:cubicBezTo>
                    <a:pt x="0" y="1408"/>
                    <a:pt x="0" y="1408"/>
                    <a:pt x="0" y="1408"/>
                  </a:cubicBezTo>
                  <a:cubicBezTo>
                    <a:pt x="0" y="1408"/>
                    <a:pt x="0" y="1408"/>
                    <a:pt x="0" y="1408"/>
                  </a:cubicBezTo>
                  <a:cubicBezTo>
                    <a:pt x="0" y="0"/>
                    <a:pt x="0" y="0"/>
                    <a:pt x="0" y="0"/>
                  </a:cubicBezTo>
                  <a:cubicBezTo>
                    <a:pt x="0" y="0"/>
                    <a:pt x="0" y="0"/>
                    <a:pt x="0" y="0"/>
                  </a:cubicBezTo>
                  <a:cubicBezTo>
                    <a:pt x="1022" y="0"/>
                    <a:pt x="1022" y="0"/>
                    <a:pt x="1022" y="0"/>
                  </a:cubicBezTo>
                  <a:cubicBezTo>
                    <a:pt x="1022" y="0"/>
                    <a:pt x="1022" y="0"/>
                    <a:pt x="1022" y="0"/>
                  </a:cubicBezTo>
                  <a:cubicBezTo>
                    <a:pt x="1022" y="1408"/>
                    <a:pt x="1022" y="1408"/>
                    <a:pt x="1022" y="1408"/>
                  </a:cubicBezTo>
                  <a:close/>
                </a:path>
              </a:pathLst>
            </a:cu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11" name="AutoShape 81"/>
          <p:cNvSpPr>
            <a:spLocks noChangeAspect="1" noChangeArrowheads="1" noTextEdit="1"/>
          </p:cNvSpPr>
          <p:nvPr/>
        </p:nvSpPr>
        <p:spPr bwMode="auto">
          <a:xfrm>
            <a:off x="5084763" y="779463"/>
            <a:ext cx="12557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64" name="组合 463"/>
          <p:cNvGrpSpPr>
            <a:grpSpLocks/>
          </p:cNvGrpSpPr>
          <p:nvPr/>
        </p:nvGrpSpPr>
        <p:grpSpPr bwMode="auto">
          <a:xfrm>
            <a:off x="5484813" y="1377950"/>
            <a:ext cx="446087" cy="446088"/>
            <a:chOff x="5326945" y="1218444"/>
            <a:chExt cx="754378" cy="754378"/>
          </a:xfrm>
        </p:grpSpPr>
        <p:sp>
          <p:nvSpPr>
            <p:cNvPr id="4120" name="Freeform 85"/>
            <p:cNvSpPr>
              <a:spLocks/>
            </p:cNvSpPr>
            <p:nvPr/>
          </p:nvSpPr>
          <p:spPr bwMode="auto">
            <a:xfrm>
              <a:off x="5704134" y="1218444"/>
              <a:ext cx="266153" cy="377189"/>
            </a:xfrm>
            <a:custGeom>
              <a:avLst/>
              <a:gdLst>
                <a:gd name="T0" fmla="*/ 261392692 w 271"/>
                <a:gd name="T1" fmla="*/ 109027266 h 384"/>
                <a:gd name="T2" fmla="*/ 0 w 271"/>
                <a:gd name="T3" fmla="*/ 0 h 384"/>
                <a:gd name="T4" fmla="*/ 0 w 271"/>
                <a:gd name="T5" fmla="*/ 370498807 h 384"/>
                <a:gd name="T6" fmla="*/ 261392692 w 271"/>
                <a:gd name="T7" fmla="*/ 10902726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384">
                  <a:moveTo>
                    <a:pt x="271" y="113"/>
                  </a:moveTo>
                  <a:cubicBezTo>
                    <a:pt x="202" y="43"/>
                    <a:pt x="106" y="0"/>
                    <a:pt x="0" y="0"/>
                  </a:cubicBezTo>
                  <a:cubicBezTo>
                    <a:pt x="0" y="384"/>
                    <a:pt x="0" y="384"/>
                    <a:pt x="0" y="384"/>
                  </a:cubicBezTo>
                  <a:lnTo>
                    <a:pt x="271" y="113"/>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1" name="Freeform 86"/>
            <p:cNvSpPr>
              <a:spLocks/>
            </p:cNvSpPr>
            <p:nvPr/>
          </p:nvSpPr>
          <p:spPr bwMode="auto">
            <a:xfrm>
              <a:off x="5326945" y="1218444"/>
              <a:ext cx="643342" cy="754378"/>
            </a:xfrm>
            <a:custGeom>
              <a:avLst/>
              <a:gdLst>
                <a:gd name="T0" fmla="*/ 370452039 w 655"/>
                <a:gd name="T1" fmla="*/ 0 h 768"/>
                <a:gd name="T2" fmla="*/ 0 w 655"/>
                <a:gd name="T3" fmla="*/ 370498807 h 768"/>
                <a:gd name="T4" fmla="*/ 370452039 w 655"/>
                <a:gd name="T5" fmla="*/ 740997613 h 768"/>
                <a:gd name="T6" fmla="*/ 631891495 w 655"/>
                <a:gd name="T7" fmla="*/ 632935911 h 768"/>
                <a:gd name="T8" fmla="*/ 370452039 w 655"/>
                <a:gd name="T9" fmla="*/ 370498807 h 768"/>
                <a:gd name="T10" fmla="*/ 370452039 w 655"/>
                <a:gd name="T11" fmla="*/ 0 h 7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5" h="768">
                  <a:moveTo>
                    <a:pt x="384" y="0"/>
                  </a:moveTo>
                  <a:cubicBezTo>
                    <a:pt x="172" y="0"/>
                    <a:pt x="0" y="172"/>
                    <a:pt x="0" y="384"/>
                  </a:cubicBezTo>
                  <a:cubicBezTo>
                    <a:pt x="0" y="596"/>
                    <a:pt x="172" y="768"/>
                    <a:pt x="384" y="768"/>
                  </a:cubicBezTo>
                  <a:cubicBezTo>
                    <a:pt x="490" y="768"/>
                    <a:pt x="586" y="725"/>
                    <a:pt x="655" y="656"/>
                  </a:cubicBezTo>
                  <a:cubicBezTo>
                    <a:pt x="384" y="384"/>
                    <a:pt x="384" y="384"/>
                    <a:pt x="384" y="384"/>
                  </a:cubicBezTo>
                  <a:lnTo>
                    <a:pt x="384"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2" name="Freeform 87"/>
            <p:cNvSpPr>
              <a:spLocks/>
            </p:cNvSpPr>
            <p:nvPr/>
          </p:nvSpPr>
          <p:spPr bwMode="auto">
            <a:xfrm>
              <a:off x="5704134" y="1329480"/>
              <a:ext cx="377189" cy="533554"/>
            </a:xfrm>
            <a:custGeom>
              <a:avLst/>
              <a:gdLst>
                <a:gd name="T0" fmla="*/ 261471540 w 384"/>
                <a:gd name="T1" fmla="*/ 0 h 543"/>
                <a:gd name="T2" fmla="*/ 0 w 384"/>
                <a:gd name="T3" fmla="*/ 261653702 h 543"/>
                <a:gd name="T4" fmla="*/ 261471540 w 384"/>
                <a:gd name="T5" fmla="*/ 524272322 h 543"/>
                <a:gd name="T6" fmla="*/ 370498807 w 384"/>
                <a:gd name="T7" fmla="*/ 261653702 h 543"/>
                <a:gd name="T8" fmla="*/ 261471540 w 384"/>
                <a:gd name="T9" fmla="*/ 0 h 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543">
                  <a:moveTo>
                    <a:pt x="271" y="0"/>
                  </a:moveTo>
                  <a:cubicBezTo>
                    <a:pt x="0" y="271"/>
                    <a:pt x="0" y="271"/>
                    <a:pt x="0" y="271"/>
                  </a:cubicBezTo>
                  <a:cubicBezTo>
                    <a:pt x="271" y="543"/>
                    <a:pt x="271" y="543"/>
                    <a:pt x="271" y="543"/>
                  </a:cubicBezTo>
                  <a:cubicBezTo>
                    <a:pt x="341" y="473"/>
                    <a:pt x="384" y="377"/>
                    <a:pt x="384" y="271"/>
                  </a:cubicBezTo>
                  <a:cubicBezTo>
                    <a:pt x="384" y="165"/>
                    <a:pt x="341" y="69"/>
                    <a:pt x="271" y="0"/>
                  </a:cubicBez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68" name="组合 467"/>
          <p:cNvGrpSpPr>
            <a:grpSpLocks noChangeAspect="1"/>
          </p:cNvGrpSpPr>
          <p:nvPr/>
        </p:nvGrpSpPr>
        <p:grpSpPr bwMode="auto">
          <a:xfrm>
            <a:off x="5378450" y="1260475"/>
            <a:ext cx="668338" cy="669925"/>
            <a:chOff x="5326945" y="1218444"/>
            <a:chExt cx="754378" cy="754378"/>
          </a:xfrm>
        </p:grpSpPr>
        <p:sp>
          <p:nvSpPr>
            <p:cNvPr id="4117" name="Freeform 85"/>
            <p:cNvSpPr>
              <a:spLocks/>
            </p:cNvSpPr>
            <p:nvPr/>
          </p:nvSpPr>
          <p:spPr bwMode="auto">
            <a:xfrm>
              <a:off x="5704134" y="1218444"/>
              <a:ext cx="266153" cy="377189"/>
            </a:xfrm>
            <a:custGeom>
              <a:avLst/>
              <a:gdLst>
                <a:gd name="T0" fmla="*/ 261392692 w 271"/>
                <a:gd name="T1" fmla="*/ 109027266 h 384"/>
                <a:gd name="T2" fmla="*/ 0 w 271"/>
                <a:gd name="T3" fmla="*/ 0 h 384"/>
                <a:gd name="T4" fmla="*/ 0 w 271"/>
                <a:gd name="T5" fmla="*/ 370498807 h 384"/>
                <a:gd name="T6" fmla="*/ 261392692 w 271"/>
                <a:gd name="T7" fmla="*/ 10902726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384">
                  <a:moveTo>
                    <a:pt x="271" y="113"/>
                  </a:moveTo>
                  <a:cubicBezTo>
                    <a:pt x="202" y="43"/>
                    <a:pt x="106" y="0"/>
                    <a:pt x="0" y="0"/>
                  </a:cubicBezTo>
                  <a:cubicBezTo>
                    <a:pt x="0" y="384"/>
                    <a:pt x="0" y="384"/>
                    <a:pt x="0" y="384"/>
                  </a:cubicBezTo>
                  <a:lnTo>
                    <a:pt x="271" y="113"/>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8" name="Freeform 86"/>
            <p:cNvSpPr>
              <a:spLocks/>
            </p:cNvSpPr>
            <p:nvPr/>
          </p:nvSpPr>
          <p:spPr bwMode="auto">
            <a:xfrm>
              <a:off x="5326945" y="1218444"/>
              <a:ext cx="643342" cy="754378"/>
            </a:xfrm>
            <a:custGeom>
              <a:avLst/>
              <a:gdLst>
                <a:gd name="T0" fmla="*/ 370452039 w 655"/>
                <a:gd name="T1" fmla="*/ 0 h 768"/>
                <a:gd name="T2" fmla="*/ 0 w 655"/>
                <a:gd name="T3" fmla="*/ 370498807 h 768"/>
                <a:gd name="T4" fmla="*/ 370452039 w 655"/>
                <a:gd name="T5" fmla="*/ 740997613 h 768"/>
                <a:gd name="T6" fmla="*/ 631891495 w 655"/>
                <a:gd name="T7" fmla="*/ 632935911 h 768"/>
                <a:gd name="T8" fmla="*/ 370452039 w 655"/>
                <a:gd name="T9" fmla="*/ 370498807 h 768"/>
                <a:gd name="T10" fmla="*/ 370452039 w 655"/>
                <a:gd name="T11" fmla="*/ 0 h 7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5" h="768">
                  <a:moveTo>
                    <a:pt x="384" y="0"/>
                  </a:moveTo>
                  <a:cubicBezTo>
                    <a:pt x="172" y="0"/>
                    <a:pt x="0" y="172"/>
                    <a:pt x="0" y="384"/>
                  </a:cubicBezTo>
                  <a:cubicBezTo>
                    <a:pt x="0" y="596"/>
                    <a:pt x="172" y="768"/>
                    <a:pt x="384" y="768"/>
                  </a:cubicBezTo>
                  <a:cubicBezTo>
                    <a:pt x="490" y="768"/>
                    <a:pt x="586" y="725"/>
                    <a:pt x="655" y="656"/>
                  </a:cubicBezTo>
                  <a:cubicBezTo>
                    <a:pt x="384" y="384"/>
                    <a:pt x="384" y="384"/>
                    <a:pt x="384" y="384"/>
                  </a:cubicBezTo>
                  <a:lnTo>
                    <a:pt x="384"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9" name="Freeform 87"/>
            <p:cNvSpPr>
              <a:spLocks/>
            </p:cNvSpPr>
            <p:nvPr/>
          </p:nvSpPr>
          <p:spPr bwMode="auto">
            <a:xfrm>
              <a:off x="5704134" y="1329480"/>
              <a:ext cx="377189" cy="533554"/>
            </a:xfrm>
            <a:custGeom>
              <a:avLst/>
              <a:gdLst>
                <a:gd name="T0" fmla="*/ 261471540 w 384"/>
                <a:gd name="T1" fmla="*/ 0 h 543"/>
                <a:gd name="T2" fmla="*/ 0 w 384"/>
                <a:gd name="T3" fmla="*/ 261653702 h 543"/>
                <a:gd name="T4" fmla="*/ 261471540 w 384"/>
                <a:gd name="T5" fmla="*/ 524272322 h 543"/>
                <a:gd name="T6" fmla="*/ 370498807 w 384"/>
                <a:gd name="T7" fmla="*/ 261653702 h 543"/>
                <a:gd name="T8" fmla="*/ 261471540 w 384"/>
                <a:gd name="T9" fmla="*/ 0 h 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543">
                  <a:moveTo>
                    <a:pt x="271" y="0"/>
                  </a:moveTo>
                  <a:cubicBezTo>
                    <a:pt x="0" y="271"/>
                    <a:pt x="0" y="271"/>
                    <a:pt x="0" y="271"/>
                  </a:cubicBezTo>
                  <a:cubicBezTo>
                    <a:pt x="271" y="543"/>
                    <a:pt x="271" y="543"/>
                    <a:pt x="271" y="543"/>
                  </a:cubicBezTo>
                  <a:cubicBezTo>
                    <a:pt x="341" y="473"/>
                    <a:pt x="384" y="377"/>
                    <a:pt x="384" y="271"/>
                  </a:cubicBezTo>
                  <a:cubicBezTo>
                    <a:pt x="384" y="165"/>
                    <a:pt x="341" y="69"/>
                    <a:pt x="271" y="0"/>
                  </a:cubicBez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72" name="组合 471"/>
          <p:cNvGrpSpPr>
            <a:grpSpLocks/>
          </p:cNvGrpSpPr>
          <p:nvPr/>
        </p:nvGrpSpPr>
        <p:grpSpPr bwMode="auto">
          <a:xfrm>
            <a:off x="5164138" y="862013"/>
            <a:ext cx="1573212" cy="2066925"/>
            <a:chOff x="5194008" y="797442"/>
            <a:chExt cx="1573404" cy="2068018"/>
          </a:xfrm>
        </p:grpSpPr>
        <p:grpSp>
          <p:nvGrpSpPr>
            <p:cNvPr id="473" name="组合 472"/>
            <p:cNvGrpSpPr/>
            <p:nvPr/>
          </p:nvGrpSpPr>
          <p:grpSpPr>
            <a:xfrm rot="20567947">
              <a:off x="5194008" y="797442"/>
              <a:ext cx="1573404" cy="2068018"/>
              <a:chOff x="2862158" y="-1730196"/>
              <a:chExt cx="856694" cy="1126004"/>
            </a:xfrm>
            <a:effectLst>
              <a:outerShdw blurRad="50800" dist="38100" dir="2700000" algn="tl" rotWithShape="0">
                <a:prstClr val="black">
                  <a:alpha val="40000"/>
                </a:prstClr>
              </a:outerShdw>
            </a:effectLst>
          </p:grpSpPr>
          <p:sp>
            <p:nvSpPr>
              <p:cNvPr id="475" name="Rectangle 94"/>
              <p:cNvSpPr>
                <a:spLocks noChangeArrowheads="1"/>
              </p:cNvSpPr>
              <p:nvPr/>
            </p:nvSpPr>
            <p:spPr bwMode="auto">
              <a:xfrm rot="19366874">
                <a:off x="3469296" y="-1180157"/>
                <a:ext cx="91977" cy="368179"/>
              </a:xfrm>
              <a:prstGeom prst="rect">
                <a:avLst/>
              </a:prstGeom>
              <a:solidFill>
                <a:srgbClr val="366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6" name="椭圆 104"/>
              <p:cNvSpPr/>
              <p:nvPr/>
            </p:nvSpPr>
            <p:spPr>
              <a:xfrm>
                <a:off x="2862158" y="-1730196"/>
                <a:ext cx="706296" cy="706296"/>
              </a:xfrm>
              <a:custGeom>
                <a:avLst/>
                <a:gdLst/>
                <a:ahLst/>
                <a:cxnLst/>
                <a:rect l="l" t="t" r="r" b="b"/>
                <a:pathLst>
                  <a:path w="706296" h="706296">
                    <a:moveTo>
                      <a:pt x="353148" y="81908"/>
                    </a:moveTo>
                    <a:cubicBezTo>
                      <a:pt x="203346" y="81908"/>
                      <a:pt x="81908" y="203346"/>
                      <a:pt x="81908" y="353148"/>
                    </a:cubicBezTo>
                    <a:cubicBezTo>
                      <a:pt x="81908" y="502950"/>
                      <a:pt x="203346" y="624388"/>
                      <a:pt x="353148" y="624388"/>
                    </a:cubicBezTo>
                    <a:cubicBezTo>
                      <a:pt x="502950" y="624388"/>
                      <a:pt x="624388" y="502950"/>
                      <a:pt x="624388" y="353148"/>
                    </a:cubicBezTo>
                    <a:cubicBezTo>
                      <a:pt x="624388" y="203346"/>
                      <a:pt x="502950" y="81908"/>
                      <a:pt x="353148" y="81908"/>
                    </a:cubicBezTo>
                    <a:close/>
                    <a:moveTo>
                      <a:pt x="353148" y="0"/>
                    </a:moveTo>
                    <a:cubicBezTo>
                      <a:pt x="548186" y="0"/>
                      <a:pt x="706296" y="158110"/>
                      <a:pt x="706296" y="353148"/>
                    </a:cubicBezTo>
                    <a:cubicBezTo>
                      <a:pt x="706296" y="548186"/>
                      <a:pt x="548186" y="706296"/>
                      <a:pt x="353148" y="706296"/>
                    </a:cubicBezTo>
                    <a:cubicBezTo>
                      <a:pt x="158110" y="706296"/>
                      <a:pt x="0" y="548186"/>
                      <a:pt x="0" y="353148"/>
                    </a:cubicBezTo>
                    <a:cubicBezTo>
                      <a:pt x="0" y="158110"/>
                      <a:pt x="158110" y="0"/>
                      <a:pt x="353148"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7" name="Rectangle 95"/>
              <p:cNvSpPr>
                <a:spLocks noChangeArrowheads="1"/>
              </p:cNvSpPr>
              <p:nvPr/>
            </p:nvSpPr>
            <p:spPr bwMode="auto">
              <a:xfrm rot="19366874">
                <a:off x="3534628" y="-1094916"/>
                <a:ext cx="184224" cy="490724"/>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8" name="Freeform 93"/>
              <p:cNvSpPr>
                <a:spLocks/>
              </p:cNvSpPr>
              <p:nvPr/>
            </p:nvSpPr>
            <p:spPr bwMode="auto">
              <a:xfrm rot="19366874">
                <a:off x="2943031" y="-1653114"/>
                <a:ext cx="552132" cy="552132"/>
              </a:xfrm>
              <a:custGeom>
                <a:avLst/>
                <a:gdLst>
                  <a:gd name="T0" fmla="*/ 432 w 864"/>
                  <a:gd name="T1" fmla="*/ 0 h 864"/>
                  <a:gd name="T2" fmla="*/ 738 w 864"/>
                  <a:gd name="T3" fmla="*/ 127 h 864"/>
                  <a:gd name="T4" fmla="*/ 864 w 864"/>
                  <a:gd name="T5" fmla="*/ 432 h 864"/>
                  <a:gd name="T6" fmla="*/ 738 w 864"/>
                  <a:gd name="T7" fmla="*/ 738 h 864"/>
                  <a:gd name="T8" fmla="*/ 432 w 864"/>
                  <a:gd name="T9" fmla="*/ 864 h 864"/>
                  <a:gd name="T10" fmla="*/ 127 w 864"/>
                  <a:gd name="T11" fmla="*/ 738 h 864"/>
                  <a:gd name="T12" fmla="*/ 0 w 864"/>
                  <a:gd name="T13" fmla="*/ 432 h 864"/>
                  <a:gd name="T14" fmla="*/ 127 w 864"/>
                  <a:gd name="T15" fmla="*/ 127 h 864"/>
                  <a:gd name="T16" fmla="*/ 432 w 864"/>
                  <a:gd name="T1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4" h="864">
                    <a:moveTo>
                      <a:pt x="432" y="0"/>
                    </a:moveTo>
                    <a:cubicBezTo>
                      <a:pt x="547" y="0"/>
                      <a:pt x="656" y="45"/>
                      <a:pt x="738" y="127"/>
                    </a:cubicBezTo>
                    <a:cubicBezTo>
                      <a:pt x="819" y="209"/>
                      <a:pt x="864" y="317"/>
                      <a:pt x="864" y="432"/>
                    </a:cubicBezTo>
                    <a:cubicBezTo>
                      <a:pt x="864" y="548"/>
                      <a:pt x="819" y="656"/>
                      <a:pt x="738" y="738"/>
                    </a:cubicBezTo>
                    <a:cubicBezTo>
                      <a:pt x="656" y="820"/>
                      <a:pt x="547" y="864"/>
                      <a:pt x="432" y="864"/>
                    </a:cubicBezTo>
                    <a:cubicBezTo>
                      <a:pt x="317" y="864"/>
                      <a:pt x="208" y="820"/>
                      <a:pt x="127" y="738"/>
                    </a:cubicBezTo>
                    <a:cubicBezTo>
                      <a:pt x="45" y="656"/>
                      <a:pt x="0" y="548"/>
                      <a:pt x="0" y="432"/>
                    </a:cubicBezTo>
                    <a:cubicBezTo>
                      <a:pt x="0" y="317"/>
                      <a:pt x="45" y="209"/>
                      <a:pt x="127" y="127"/>
                    </a:cubicBezTo>
                    <a:cubicBezTo>
                      <a:pt x="208" y="45"/>
                      <a:pt x="317" y="0"/>
                      <a:pt x="432" y="0"/>
                    </a:cubicBezTo>
                    <a:close/>
                  </a:path>
                </a:pathLst>
              </a:custGeom>
              <a:solidFill>
                <a:schemeClr val="bg1">
                  <a:alpha val="13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4116" name="Freeform 96"/>
            <p:cNvSpPr>
              <a:spLocks/>
            </p:cNvSpPr>
            <p:nvPr/>
          </p:nvSpPr>
          <p:spPr bwMode="auto">
            <a:xfrm rot="-2233126">
              <a:off x="5257027" y="1277969"/>
              <a:ext cx="365897" cy="365897"/>
            </a:xfrm>
            <a:custGeom>
              <a:avLst/>
              <a:gdLst>
                <a:gd name="T0" fmla="*/ 65371692 w 384"/>
                <a:gd name="T1" fmla="*/ 348647434 h 384"/>
                <a:gd name="T2" fmla="*/ 0 w 384"/>
                <a:gd name="T3" fmla="*/ 283275742 h 384"/>
                <a:gd name="T4" fmla="*/ 82622211 w 384"/>
                <a:gd name="T5" fmla="*/ 83530283 h 384"/>
                <a:gd name="T6" fmla="*/ 283275742 w 384"/>
                <a:gd name="T7" fmla="*/ 0 h 384"/>
                <a:gd name="T8" fmla="*/ 348647434 w 384"/>
                <a:gd name="T9" fmla="*/ 65371692 h 384"/>
                <a:gd name="T10" fmla="*/ 283275742 w 384"/>
                <a:gd name="T11" fmla="*/ 130742430 h 384"/>
                <a:gd name="T12" fmla="*/ 175231313 w 384"/>
                <a:gd name="T13" fmla="*/ 176139386 h 384"/>
                <a:gd name="T14" fmla="*/ 130742430 w 384"/>
                <a:gd name="T15" fmla="*/ 283275742 h 384"/>
                <a:gd name="T16" fmla="*/ 65371692 w 384"/>
                <a:gd name="T17" fmla="*/ 34864743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4" h="384">
                  <a:moveTo>
                    <a:pt x="72" y="384"/>
                  </a:moveTo>
                  <a:cubicBezTo>
                    <a:pt x="32" y="384"/>
                    <a:pt x="0" y="352"/>
                    <a:pt x="0" y="312"/>
                  </a:cubicBezTo>
                  <a:cubicBezTo>
                    <a:pt x="0" y="229"/>
                    <a:pt x="33" y="151"/>
                    <a:pt x="91" y="92"/>
                  </a:cubicBezTo>
                  <a:cubicBezTo>
                    <a:pt x="150" y="33"/>
                    <a:pt x="229" y="0"/>
                    <a:pt x="312" y="0"/>
                  </a:cubicBezTo>
                  <a:cubicBezTo>
                    <a:pt x="352" y="0"/>
                    <a:pt x="384" y="33"/>
                    <a:pt x="384" y="72"/>
                  </a:cubicBezTo>
                  <a:cubicBezTo>
                    <a:pt x="384" y="112"/>
                    <a:pt x="352" y="144"/>
                    <a:pt x="312" y="144"/>
                  </a:cubicBezTo>
                  <a:cubicBezTo>
                    <a:pt x="267" y="144"/>
                    <a:pt x="225" y="162"/>
                    <a:pt x="193" y="194"/>
                  </a:cubicBezTo>
                  <a:cubicBezTo>
                    <a:pt x="162" y="225"/>
                    <a:pt x="144" y="268"/>
                    <a:pt x="144" y="312"/>
                  </a:cubicBezTo>
                  <a:cubicBezTo>
                    <a:pt x="144" y="352"/>
                    <a:pt x="112" y="384"/>
                    <a:pt x="72" y="384"/>
                  </a:cubicBezTo>
                  <a:close/>
                </a:path>
              </a:pathLst>
            </a:custGeom>
            <a:solidFill>
              <a:srgbClr val="EFEEEE">
                <a:alpha val="3098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55"/>
                                        </p:tgtEl>
                                        <p:attrNameLst>
                                          <p:attrName>style.visibility</p:attrName>
                                        </p:attrNameLst>
                                      </p:cBhvr>
                                      <p:to>
                                        <p:strVal val="visible"/>
                                      </p:to>
                                    </p:set>
                                    <p:anim calcmode="lin" valueType="num">
                                      <p:cBhvr additive="base">
                                        <p:cTn id="7" dur="500" fill="hold"/>
                                        <p:tgtEl>
                                          <p:spTgt spid="455"/>
                                        </p:tgtEl>
                                        <p:attrNameLst>
                                          <p:attrName>ppt_x</p:attrName>
                                        </p:attrNameLst>
                                      </p:cBhvr>
                                      <p:tavLst>
                                        <p:tav tm="0">
                                          <p:val>
                                            <p:strVal val="#ppt_x"/>
                                          </p:val>
                                        </p:tav>
                                        <p:tav tm="100000">
                                          <p:val>
                                            <p:strVal val="#ppt_x"/>
                                          </p:val>
                                        </p:tav>
                                      </p:tavLst>
                                    </p:anim>
                                    <p:anim calcmode="lin" valueType="num">
                                      <p:cBhvr additive="base">
                                        <p:cTn id="8" dur="500" fill="hold"/>
                                        <p:tgtEl>
                                          <p:spTgt spid="45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387"/>
                                        </p:tgtEl>
                                        <p:attrNameLst>
                                          <p:attrName>style.visibility</p:attrName>
                                        </p:attrNameLst>
                                      </p:cBhvr>
                                      <p:to>
                                        <p:strVal val="visible"/>
                                      </p:to>
                                    </p:set>
                                    <p:animEffect transition="in" filter="fade">
                                      <p:cBhvr>
                                        <p:cTn id="11" dur="500"/>
                                        <p:tgtEl>
                                          <p:spTgt spid="387"/>
                                        </p:tgtEl>
                                      </p:cBhvr>
                                    </p:animEffect>
                                  </p:childTnLst>
                                </p:cTn>
                              </p:par>
                              <p:par>
                                <p:cTn id="12" presetID="22" presetClass="entr" presetSubtype="4" fill="hold" nodeType="withEffect">
                                  <p:stCondLst>
                                    <p:cond delay="400"/>
                                  </p:stCondLst>
                                  <p:childTnLst>
                                    <p:set>
                                      <p:cBhvr>
                                        <p:cTn id="13" dur="1" fill="hold">
                                          <p:stCondLst>
                                            <p:cond delay="0"/>
                                          </p:stCondLst>
                                        </p:cTn>
                                        <p:tgtEl>
                                          <p:spTgt spid="394"/>
                                        </p:tgtEl>
                                        <p:attrNameLst>
                                          <p:attrName>style.visibility</p:attrName>
                                        </p:attrNameLst>
                                      </p:cBhvr>
                                      <p:to>
                                        <p:strVal val="visible"/>
                                      </p:to>
                                    </p:set>
                                    <p:animEffect transition="in" filter="wipe(down)">
                                      <p:cBhvr>
                                        <p:cTn id="14" dur="500"/>
                                        <p:tgtEl>
                                          <p:spTgt spid="394"/>
                                        </p:tgtEl>
                                      </p:cBhvr>
                                    </p:animEffect>
                                  </p:childTnLst>
                                </p:cTn>
                              </p:par>
                              <p:par>
                                <p:cTn id="15" presetID="37" presetClass="entr" presetSubtype="0" fill="hold" nodeType="withEffect">
                                  <p:stCondLst>
                                    <p:cond delay="700"/>
                                  </p:stCondLst>
                                  <p:childTnLst>
                                    <p:set>
                                      <p:cBhvr>
                                        <p:cTn id="16" dur="1" fill="hold">
                                          <p:stCondLst>
                                            <p:cond delay="0"/>
                                          </p:stCondLst>
                                        </p:cTn>
                                        <p:tgtEl>
                                          <p:spTgt spid="283"/>
                                        </p:tgtEl>
                                        <p:attrNameLst>
                                          <p:attrName>style.visibility</p:attrName>
                                        </p:attrNameLst>
                                      </p:cBhvr>
                                      <p:to>
                                        <p:strVal val="visible"/>
                                      </p:to>
                                    </p:set>
                                    <p:animEffect transition="in" filter="fade">
                                      <p:cBhvr>
                                        <p:cTn id="17" dur="600"/>
                                        <p:tgtEl>
                                          <p:spTgt spid="283"/>
                                        </p:tgtEl>
                                      </p:cBhvr>
                                    </p:animEffect>
                                    <p:anim calcmode="lin" valueType="num">
                                      <p:cBhvr>
                                        <p:cTn id="18" dur="600" fill="hold"/>
                                        <p:tgtEl>
                                          <p:spTgt spid="283"/>
                                        </p:tgtEl>
                                        <p:attrNameLst>
                                          <p:attrName>ppt_x</p:attrName>
                                        </p:attrNameLst>
                                      </p:cBhvr>
                                      <p:tavLst>
                                        <p:tav tm="0">
                                          <p:val>
                                            <p:strVal val="#ppt_x"/>
                                          </p:val>
                                        </p:tav>
                                        <p:tav tm="100000">
                                          <p:val>
                                            <p:strVal val="#ppt_x"/>
                                          </p:val>
                                        </p:tav>
                                      </p:tavLst>
                                    </p:anim>
                                    <p:anim calcmode="lin" valueType="num">
                                      <p:cBhvr>
                                        <p:cTn id="19" dur="540" decel="100000" fill="hold"/>
                                        <p:tgtEl>
                                          <p:spTgt spid="283"/>
                                        </p:tgtEl>
                                        <p:attrNameLst>
                                          <p:attrName>ppt_y</p:attrName>
                                        </p:attrNameLst>
                                      </p:cBhvr>
                                      <p:tavLst>
                                        <p:tav tm="0">
                                          <p:val>
                                            <p:strVal val="#ppt_y+1"/>
                                          </p:val>
                                        </p:tav>
                                        <p:tav tm="100000">
                                          <p:val>
                                            <p:strVal val="#ppt_y-.03"/>
                                          </p:val>
                                        </p:tav>
                                      </p:tavLst>
                                    </p:anim>
                                    <p:anim calcmode="lin" valueType="num">
                                      <p:cBhvr>
                                        <p:cTn id="20" dur="60" accel="100000" fill="hold">
                                          <p:stCondLst>
                                            <p:cond delay="540"/>
                                          </p:stCondLst>
                                        </p:cTn>
                                        <p:tgtEl>
                                          <p:spTgt spid="283"/>
                                        </p:tgtEl>
                                        <p:attrNameLst>
                                          <p:attrName>ppt_y</p:attrName>
                                        </p:attrNameLst>
                                      </p:cBhvr>
                                      <p:tavLst>
                                        <p:tav tm="0">
                                          <p:val>
                                            <p:strVal val="#ppt_y-.03"/>
                                          </p:val>
                                        </p:tav>
                                        <p:tav tm="100000">
                                          <p:val>
                                            <p:strVal val="#ppt_y"/>
                                          </p:val>
                                        </p:tav>
                                      </p:tavLst>
                                    </p:anim>
                                  </p:childTnLst>
                                </p:cTn>
                              </p:par>
                              <p:par>
                                <p:cTn id="21" presetID="53" presetClass="entr" presetSubtype="16" fill="hold" nodeType="withEffect">
                                  <p:stCondLst>
                                    <p:cond delay="900"/>
                                  </p:stCondLst>
                                  <p:childTnLst>
                                    <p:set>
                                      <p:cBhvr>
                                        <p:cTn id="22" dur="1" fill="hold">
                                          <p:stCondLst>
                                            <p:cond delay="0"/>
                                          </p:stCondLst>
                                        </p:cTn>
                                        <p:tgtEl>
                                          <p:spTgt spid="388"/>
                                        </p:tgtEl>
                                        <p:attrNameLst>
                                          <p:attrName>style.visibility</p:attrName>
                                        </p:attrNameLst>
                                      </p:cBhvr>
                                      <p:to>
                                        <p:strVal val="visible"/>
                                      </p:to>
                                    </p:set>
                                    <p:anim calcmode="lin" valueType="num">
                                      <p:cBhvr>
                                        <p:cTn id="23" dur="500" fill="hold"/>
                                        <p:tgtEl>
                                          <p:spTgt spid="388"/>
                                        </p:tgtEl>
                                        <p:attrNameLst>
                                          <p:attrName>ppt_w</p:attrName>
                                        </p:attrNameLst>
                                      </p:cBhvr>
                                      <p:tavLst>
                                        <p:tav tm="0">
                                          <p:val>
                                            <p:fltVal val="0"/>
                                          </p:val>
                                        </p:tav>
                                        <p:tav tm="100000">
                                          <p:val>
                                            <p:strVal val="#ppt_w"/>
                                          </p:val>
                                        </p:tav>
                                      </p:tavLst>
                                    </p:anim>
                                    <p:anim calcmode="lin" valueType="num">
                                      <p:cBhvr>
                                        <p:cTn id="24" dur="500" fill="hold"/>
                                        <p:tgtEl>
                                          <p:spTgt spid="388"/>
                                        </p:tgtEl>
                                        <p:attrNameLst>
                                          <p:attrName>ppt_h</p:attrName>
                                        </p:attrNameLst>
                                      </p:cBhvr>
                                      <p:tavLst>
                                        <p:tav tm="0">
                                          <p:val>
                                            <p:fltVal val="0"/>
                                          </p:val>
                                        </p:tav>
                                        <p:tav tm="100000">
                                          <p:val>
                                            <p:strVal val="#ppt_h"/>
                                          </p:val>
                                        </p:tav>
                                      </p:tavLst>
                                    </p:anim>
                                    <p:animEffect transition="in" filter="fade">
                                      <p:cBhvr>
                                        <p:cTn id="25" dur="500"/>
                                        <p:tgtEl>
                                          <p:spTgt spid="388"/>
                                        </p:tgtEl>
                                      </p:cBhvr>
                                    </p:animEffect>
                                  </p:childTnLst>
                                </p:cTn>
                              </p:par>
                              <p:par>
                                <p:cTn id="26" presetID="23" presetClass="entr" presetSubtype="528" fill="hold" nodeType="withEffect">
                                  <p:stCondLst>
                                    <p:cond delay="1500"/>
                                  </p:stCondLst>
                                  <p:childTnLst>
                                    <p:set>
                                      <p:cBhvr>
                                        <p:cTn id="27" dur="1" fill="hold">
                                          <p:stCondLst>
                                            <p:cond delay="0"/>
                                          </p:stCondLst>
                                        </p:cTn>
                                        <p:tgtEl>
                                          <p:spTgt spid="333"/>
                                        </p:tgtEl>
                                        <p:attrNameLst>
                                          <p:attrName>style.visibility</p:attrName>
                                        </p:attrNameLst>
                                      </p:cBhvr>
                                      <p:to>
                                        <p:strVal val="visible"/>
                                      </p:to>
                                    </p:set>
                                    <p:anim calcmode="lin" valueType="num">
                                      <p:cBhvr>
                                        <p:cTn id="28" dur="250" fill="hold"/>
                                        <p:tgtEl>
                                          <p:spTgt spid="333"/>
                                        </p:tgtEl>
                                        <p:attrNameLst>
                                          <p:attrName>ppt_w</p:attrName>
                                        </p:attrNameLst>
                                      </p:cBhvr>
                                      <p:tavLst>
                                        <p:tav tm="0">
                                          <p:val>
                                            <p:fltVal val="0"/>
                                          </p:val>
                                        </p:tav>
                                        <p:tav tm="100000">
                                          <p:val>
                                            <p:strVal val="#ppt_w"/>
                                          </p:val>
                                        </p:tav>
                                      </p:tavLst>
                                    </p:anim>
                                    <p:anim calcmode="lin" valueType="num">
                                      <p:cBhvr>
                                        <p:cTn id="29" dur="250" fill="hold"/>
                                        <p:tgtEl>
                                          <p:spTgt spid="333"/>
                                        </p:tgtEl>
                                        <p:attrNameLst>
                                          <p:attrName>ppt_h</p:attrName>
                                        </p:attrNameLst>
                                      </p:cBhvr>
                                      <p:tavLst>
                                        <p:tav tm="0">
                                          <p:val>
                                            <p:fltVal val="0"/>
                                          </p:val>
                                        </p:tav>
                                        <p:tav tm="100000">
                                          <p:val>
                                            <p:strVal val="#ppt_h"/>
                                          </p:val>
                                        </p:tav>
                                      </p:tavLst>
                                    </p:anim>
                                    <p:anim calcmode="lin" valueType="num">
                                      <p:cBhvr>
                                        <p:cTn id="30" dur="250" fill="hold"/>
                                        <p:tgtEl>
                                          <p:spTgt spid="333"/>
                                        </p:tgtEl>
                                        <p:attrNameLst>
                                          <p:attrName>ppt_x</p:attrName>
                                        </p:attrNameLst>
                                      </p:cBhvr>
                                      <p:tavLst>
                                        <p:tav tm="0">
                                          <p:val>
                                            <p:fltVal val="0.5"/>
                                          </p:val>
                                        </p:tav>
                                        <p:tav tm="100000">
                                          <p:val>
                                            <p:strVal val="#ppt_x"/>
                                          </p:val>
                                        </p:tav>
                                      </p:tavLst>
                                    </p:anim>
                                    <p:anim calcmode="lin" valueType="num">
                                      <p:cBhvr>
                                        <p:cTn id="31" dur="250" fill="hold"/>
                                        <p:tgtEl>
                                          <p:spTgt spid="333"/>
                                        </p:tgtEl>
                                        <p:attrNameLst>
                                          <p:attrName>ppt_y</p:attrName>
                                        </p:attrNameLst>
                                      </p:cBhvr>
                                      <p:tavLst>
                                        <p:tav tm="0">
                                          <p:val>
                                            <p:fltVal val="0.5"/>
                                          </p:val>
                                        </p:tav>
                                        <p:tav tm="100000">
                                          <p:val>
                                            <p:strVal val="#ppt_y"/>
                                          </p:val>
                                        </p:tav>
                                      </p:tavLst>
                                    </p:anim>
                                  </p:childTnLst>
                                </p:cTn>
                              </p:par>
                              <p:par>
                                <p:cTn id="32" presetID="23" presetClass="entr" presetSubtype="528" fill="hold" nodeType="withEffect">
                                  <p:stCondLst>
                                    <p:cond delay="1700"/>
                                  </p:stCondLst>
                                  <p:childTnLst>
                                    <p:set>
                                      <p:cBhvr>
                                        <p:cTn id="33" dur="1" fill="hold">
                                          <p:stCondLst>
                                            <p:cond delay="0"/>
                                          </p:stCondLst>
                                        </p:cTn>
                                        <p:tgtEl>
                                          <p:spTgt spid="355"/>
                                        </p:tgtEl>
                                        <p:attrNameLst>
                                          <p:attrName>style.visibility</p:attrName>
                                        </p:attrNameLst>
                                      </p:cBhvr>
                                      <p:to>
                                        <p:strVal val="visible"/>
                                      </p:to>
                                    </p:set>
                                    <p:anim calcmode="lin" valueType="num">
                                      <p:cBhvr>
                                        <p:cTn id="34" dur="250" fill="hold"/>
                                        <p:tgtEl>
                                          <p:spTgt spid="355"/>
                                        </p:tgtEl>
                                        <p:attrNameLst>
                                          <p:attrName>ppt_w</p:attrName>
                                        </p:attrNameLst>
                                      </p:cBhvr>
                                      <p:tavLst>
                                        <p:tav tm="0">
                                          <p:val>
                                            <p:fltVal val="0"/>
                                          </p:val>
                                        </p:tav>
                                        <p:tav tm="100000">
                                          <p:val>
                                            <p:strVal val="#ppt_w"/>
                                          </p:val>
                                        </p:tav>
                                      </p:tavLst>
                                    </p:anim>
                                    <p:anim calcmode="lin" valueType="num">
                                      <p:cBhvr>
                                        <p:cTn id="35" dur="250" fill="hold"/>
                                        <p:tgtEl>
                                          <p:spTgt spid="355"/>
                                        </p:tgtEl>
                                        <p:attrNameLst>
                                          <p:attrName>ppt_h</p:attrName>
                                        </p:attrNameLst>
                                      </p:cBhvr>
                                      <p:tavLst>
                                        <p:tav tm="0">
                                          <p:val>
                                            <p:fltVal val="0"/>
                                          </p:val>
                                        </p:tav>
                                        <p:tav tm="100000">
                                          <p:val>
                                            <p:strVal val="#ppt_h"/>
                                          </p:val>
                                        </p:tav>
                                      </p:tavLst>
                                    </p:anim>
                                    <p:anim calcmode="lin" valueType="num">
                                      <p:cBhvr>
                                        <p:cTn id="36" dur="250" fill="hold"/>
                                        <p:tgtEl>
                                          <p:spTgt spid="355"/>
                                        </p:tgtEl>
                                        <p:attrNameLst>
                                          <p:attrName>ppt_x</p:attrName>
                                        </p:attrNameLst>
                                      </p:cBhvr>
                                      <p:tavLst>
                                        <p:tav tm="0">
                                          <p:val>
                                            <p:fltVal val="0.5"/>
                                          </p:val>
                                        </p:tav>
                                        <p:tav tm="100000">
                                          <p:val>
                                            <p:strVal val="#ppt_x"/>
                                          </p:val>
                                        </p:tav>
                                      </p:tavLst>
                                    </p:anim>
                                    <p:anim calcmode="lin" valueType="num">
                                      <p:cBhvr>
                                        <p:cTn id="37" dur="250" fill="hold"/>
                                        <p:tgtEl>
                                          <p:spTgt spid="355"/>
                                        </p:tgtEl>
                                        <p:attrNameLst>
                                          <p:attrName>ppt_y</p:attrName>
                                        </p:attrNameLst>
                                      </p:cBhvr>
                                      <p:tavLst>
                                        <p:tav tm="0">
                                          <p:val>
                                            <p:fltVal val="0.5"/>
                                          </p:val>
                                        </p:tav>
                                        <p:tav tm="100000">
                                          <p:val>
                                            <p:strVal val="#ppt_y"/>
                                          </p:val>
                                        </p:tav>
                                      </p:tavLst>
                                    </p:anim>
                                  </p:childTnLst>
                                </p:cTn>
                              </p:par>
                              <p:par>
                                <p:cTn id="38" presetID="23" presetClass="entr" presetSubtype="528" fill="hold" nodeType="withEffect">
                                  <p:stCondLst>
                                    <p:cond delay="1900"/>
                                  </p:stCondLst>
                                  <p:childTnLst>
                                    <p:set>
                                      <p:cBhvr>
                                        <p:cTn id="39" dur="1" fill="hold">
                                          <p:stCondLst>
                                            <p:cond delay="0"/>
                                          </p:stCondLst>
                                        </p:cTn>
                                        <p:tgtEl>
                                          <p:spTgt spid="288"/>
                                        </p:tgtEl>
                                        <p:attrNameLst>
                                          <p:attrName>style.visibility</p:attrName>
                                        </p:attrNameLst>
                                      </p:cBhvr>
                                      <p:to>
                                        <p:strVal val="visible"/>
                                      </p:to>
                                    </p:set>
                                    <p:anim calcmode="lin" valueType="num">
                                      <p:cBhvr>
                                        <p:cTn id="40" dur="250" fill="hold"/>
                                        <p:tgtEl>
                                          <p:spTgt spid="288"/>
                                        </p:tgtEl>
                                        <p:attrNameLst>
                                          <p:attrName>ppt_w</p:attrName>
                                        </p:attrNameLst>
                                      </p:cBhvr>
                                      <p:tavLst>
                                        <p:tav tm="0">
                                          <p:val>
                                            <p:fltVal val="0"/>
                                          </p:val>
                                        </p:tav>
                                        <p:tav tm="100000">
                                          <p:val>
                                            <p:strVal val="#ppt_w"/>
                                          </p:val>
                                        </p:tav>
                                      </p:tavLst>
                                    </p:anim>
                                    <p:anim calcmode="lin" valueType="num">
                                      <p:cBhvr>
                                        <p:cTn id="41" dur="250" fill="hold"/>
                                        <p:tgtEl>
                                          <p:spTgt spid="288"/>
                                        </p:tgtEl>
                                        <p:attrNameLst>
                                          <p:attrName>ppt_h</p:attrName>
                                        </p:attrNameLst>
                                      </p:cBhvr>
                                      <p:tavLst>
                                        <p:tav tm="0">
                                          <p:val>
                                            <p:fltVal val="0"/>
                                          </p:val>
                                        </p:tav>
                                        <p:tav tm="100000">
                                          <p:val>
                                            <p:strVal val="#ppt_h"/>
                                          </p:val>
                                        </p:tav>
                                      </p:tavLst>
                                    </p:anim>
                                    <p:anim calcmode="lin" valueType="num">
                                      <p:cBhvr>
                                        <p:cTn id="42" dur="250" fill="hold"/>
                                        <p:tgtEl>
                                          <p:spTgt spid="288"/>
                                        </p:tgtEl>
                                        <p:attrNameLst>
                                          <p:attrName>ppt_x</p:attrName>
                                        </p:attrNameLst>
                                      </p:cBhvr>
                                      <p:tavLst>
                                        <p:tav tm="0">
                                          <p:val>
                                            <p:fltVal val="0.5"/>
                                          </p:val>
                                        </p:tav>
                                        <p:tav tm="100000">
                                          <p:val>
                                            <p:strVal val="#ppt_x"/>
                                          </p:val>
                                        </p:tav>
                                      </p:tavLst>
                                    </p:anim>
                                    <p:anim calcmode="lin" valueType="num">
                                      <p:cBhvr>
                                        <p:cTn id="43" dur="250" fill="hold"/>
                                        <p:tgtEl>
                                          <p:spTgt spid="288"/>
                                        </p:tgtEl>
                                        <p:attrNameLst>
                                          <p:attrName>ppt_y</p:attrName>
                                        </p:attrNameLst>
                                      </p:cBhvr>
                                      <p:tavLst>
                                        <p:tav tm="0">
                                          <p:val>
                                            <p:fltVal val="0.5"/>
                                          </p:val>
                                        </p:tav>
                                        <p:tav tm="100000">
                                          <p:val>
                                            <p:strVal val="#ppt_y"/>
                                          </p:val>
                                        </p:tav>
                                      </p:tavLst>
                                    </p:anim>
                                  </p:childTnLst>
                                </p:cTn>
                              </p:par>
                              <p:par>
                                <p:cTn id="44" presetID="23" presetClass="entr" presetSubtype="528" fill="hold" nodeType="withEffect">
                                  <p:stCondLst>
                                    <p:cond delay="2100"/>
                                  </p:stCondLst>
                                  <p:childTnLst>
                                    <p:set>
                                      <p:cBhvr>
                                        <p:cTn id="45" dur="1" fill="hold">
                                          <p:stCondLst>
                                            <p:cond delay="0"/>
                                          </p:stCondLst>
                                        </p:cTn>
                                        <p:tgtEl>
                                          <p:spTgt spid="329"/>
                                        </p:tgtEl>
                                        <p:attrNameLst>
                                          <p:attrName>style.visibility</p:attrName>
                                        </p:attrNameLst>
                                      </p:cBhvr>
                                      <p:to>
                                        <p:strVal val="visible"/>
                                      </p:to>
                                    </p:set>
                                    <p:anim calcmode="lin" valueType="num">
                                      <p:cBhvr>
                                        <p:cTn id="46" dur="250" fill="hold"/>
                                        <p:tgtEl>
                                          <p:spTgt spid="329"/>
                                        </p:tgtEl>
                                        <p:attrNameLst>
                                          <p:attrName>ppt_w</p:attrName>
                                        </p:attrNameLst>
                                      </p:cBhvr>
                                      <p:tavLst>
                                        <p:tav tm="0">
                                          <p:val>
                                            <p:fltVal val="0"/>
                                          </p:val>
                                        </p:tav>
                                        <p:tav tm="100000">
                                          <p:val>
                                            <p:strVal val="#ppt_w"/>
                                          </p:val>
                                        </p:tav>
                                      </p:tavLst>
                                    </p:anim>
                                    <p:anim calcmode="lin" valueType="num">
                                      <p:cBhvr>
                                        <p:cTn id="47" dur="250" fill="hold"/>
                                        <p:tgtEl>
                                          <p:spTgt spid="329"/>
                                        </p:tgtEl>
                                        <p:attrNameLst>
                                          <p:attrName>ppt_h</p:attrName>
                                        </p:attrNameLst>
                                      </p:cBhvr>
                                      <p:tavLst>
                                        <p:tav tm="0">
                                          <p:val>
                                            <p:fltVal val="0"/>
                                          </p:val>
                                        </p:tav>
                                        <p:tav tm="100000">
                                          <p:val>
                                            <p:strVal val="#ppt_h"/>
                                          </p:val>
                                        </p:tav>
                                      </p:tavLst>
                                    </p:anim>
                                    <p:anim calcmode="lin" valueType="num">
                                      <p:cBhvr>
                                        <p:cTn id="48" dur="250" fill="hold"/>
                                        <p:tgtEl>
                                          <p:spTgt spid="329"/>
                                        </p:tgtEl>
                                        <p:attrNameLst>
                                          <p:attrName>ppt_x</p:attrName>
                                        </p:attrNameLst>
                                      </p:cBhvr>
                                      <p:tavLst>
                                        <p:tav tm="0">
                                          <p:val>
                                            <p:fltVal val="0.5"/>
                                          </p:val>
                                        </p:tav>
                                        <p:tav tm="100000">
                                          <p:val>
                                            <p:strVal val="#ppt_x"/>
                                          </p:val>
                                        </p:tav>
                                      </p:tavLst>
                                    </p:anim>
                                    <p:anim calcmode="lin" valueType="num">
                                      <p:cBhvr>
                                        <p:cTn id="49" dur="250" fill="hold"/>
                                        <p:tgtEl>
                                          <p:spTgt spid="329"/>
                                        </p:tgtEl>
                                        <p:attrNameLst>
                                          <p:attrName>ppt_y</p:attrName>
                                        </p:attrNameLst>
                                      </p:cBhvr>
                                      <p:tavLst>
                                        <p:tav tm="0">
                                          <p:val>
                                            <p:fltVal val="0.5"/>
                                          </p:val>
                                        </p:tav>
                                        <p:tav tm="100000">
                                          <p:val>
                                            <p:strVal val="#ppt_y"/>
                                          </p:val>
                                        </p:tav>
                                      </p:tavLst>
                                    </p:anim>
                                  </p:childTnLst>
                                </p:cTn>
                              </p:par>
                              <p:par>
                                <p:cTn id="50" presetID="2" presetClass="entr" presetSubtype="4" fill="hold" nodeType="withEffect">
                                  <p:stCondLst>
                                    <p:cond delay="1300"/>
                                  </p:stCondLst>
                                  <p:childTnLst>
                                    <p:set>
                                      <p:cBhvr>
                                        <p:cTn id="51" dur="1" fill="hold">
                                          <p:stCondLst>
                                            <p:cond delay="0"/>
                                          </p:stCondLst>
                                        </p:cTn>
                                        <p:tgtEl>
                                          <p:spTgt spid="364"/>
                                        </p:tgtEl>
                                        <p:attrNameLst>
                                          <p:attrName>style.visibility</p:attrName>
                                        </p:attrNameLst>
                                      </p:cBhvr>
                                      <p:to>
                                        <p:strVal val="visible"/>
                                      </p:to>
                                    </p:set>
                                    <p:anim calcmode="lin" valueType="num">
                                      <p:cBhvr additive="base">
                                        <p:cTn id="52" dur="500" fill="hold"/>
                                        <p:tgtEl>
                                          <p:spTgt spid="364"/>
                                        </p:tgtEl>
                                        <p:attrNameLst>
                                          <p:attrName>ppt_x</p:attrName>
                                        </p:attrNameLst>
                                      </p:cBhvr>
                                      <p:tavLst>
                                        <p:tav tm="0">
                                          <p:val>
                                            <p:strVal val="#ppt_x"/>
                                          </p:val>
                                        </p:tav>
                                        <p:tav tm="100000">
                                          <p:val>
                                            <p:strVal val="#ppt_x"/>
                                          </p:val>
                                        </p:tav>
                                      </p:tavLst>
                                    </p:anim>
                                    <p:anim calcmode="lin" valueType="num">
                                      <p:cBhvr additive="base">
                                        <p:cTn id="53" dur="500" fill="hold"/>
                                        <p:tgtEl>
                                          <p:spTgt spid="364"/>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1300"/>
                                  </p:stCondLst>
                                  <p:childTnLst>
                                    <p:set>
                                      <p:cBhvr>
                                        <p:cTn id="55" dur="1" fill="hold">
                                          <p:stCondLst>
                                            <p:cond delay="0"/>
                                          </p:stCondLst>
                                        </p:cTn>
                                        <p:tgtEl>
                                          <p:spTgt spid="370"/>
                                        </p:tgtEl>
                                        <p:attrNameLst>
                                          <p:attrName>style.visibility</p:attrName>
                                        </p:attrNameLst>
                                      </p:cBhvr>
                                      <p:to>
                                        <p:strVal val="visible"/>
                                      </p:to>
                                    </p:set>
                                    <p:anim calcmode="lin" valueType="num">
                                      <p:cBhvr additive="base">
                                        <p:cTn id="56" dur="500" fill="hold"/>
                                        <p:tgtEl>
                                          <p:spTgt spid="370"/>
                                        </p:tgtEl>
                                        <p:attrNameLst>
                                          <p:attrName>ppt_x</p:attrName>
                                        </p:attrNameLst>
                                      </p:cBhvr>
                                      <p:tavLst>
                                        <p:tav tm="0">
                                          <p:val>
                                            <p:strVal val="#ppt_x"/>
                                          </p:val>
                                        </p:tav>
                                        <p:tav tm="100000">
                                          <p:val>
                                            <p:strVal val="#ppt_x"/>
                                          </p:val>
                                        </p:tav>
                                      </p:tavLst>
                                    </p:anim>
                                    <p:anim calcmode="lin" valueType="num">
                                      <p:cBhvr additive="base">
                                        <p:cTn id="57" dur="500" fill="hold"/>
                                        <p:tgtEl>
                                          <p:spTgt spid="370"/>
                                        </p:tgtEl>
                                        <p:attrNameLst>
                                          <p:attrName>ppt_y</p:attrName>
                                        </p:attrNameLst>
                                      </p:cBhvr>
                                      <p:tavLst>
                                        <p:tav tm="0">
                                          <p:val>
                                            <p:strVal val="1+#ppt_h/2"/>
                                          </p:val>
                                        </p:tav>
                                        <p:tav tm="100000">
                                          <p:val>
                                            <p:strVal val="#ppt_y"/>
                                          </p:val>
                                        </p:tav>
                                      </p:tavLst>
                                    </p:anim>
                                  </p:childTnLst>
                                </p:cTn>
                              </p:par>
                              <p:par>
                                <p:cTn id="58" presetID="23" presetClass="entr" presetSubtype="528" fill="hold" nodeType="withEffect">
                                  <p:stCondLst>
                                    <p:cond delay="2500"/>
                                  </p:stCondLst>
                                  <p:childTnLst>
                                    <p:set>
                                      <p:cBhvr>
                                        <p:cTn id="59" dur="1" fill="hold">
                                          <p:stCondLst>
                                            <p:cond delay="0"/>
                                          </p:stCondLst>
                                        </p:cTn>
                                        <p:tgtEl>
                                          <p:spTgt spid="464"/>
                                        </p:tgtEl>
                                        <p:attrNameLst>
                                          <p:attrName>style.visibility</p:attrName>
                                        </p:attrNameLst>
                                      </p:cBhvr>
                                      <p:to>
                                        <p:strVal val="visible"/>
                                      </p:to>
                                    </p:set>
                                    <p:anim calcmode="lin" valueType="num">
                                      <p:cBhvr>
                                        <p:cTn id="60" dur="500" fill="hold"/>
                                        <p:tgtEl>
                                          <p:spTgt spid="464"/>
                                        </p:tgtEl>
                                        <p:attrNameLst>
                                          <p:attrName>ppt_w</p:attrName>
                                        </p:attrNameLst>
                                      </p:cBhvr>
                                      <p:tavLst>
                                        <p:tav tm="0">
                                          <p:val>
                                            <p:fltVal val="0"/>
                                          </p:val>
                                        </p:tav>
                                        <p:tav tm="100000">
                                          <p:val>
                                            <p:strVal val="#ppt_w"/>
                                          </p:val>
                                        </p:tav>
                                      </p:tavLst>
                                    </p:anim>
                                    <p:anim calcmode="lin" valueType="num">
                                      <p:cBhvr>
                                        <p:cTn id="61" dur="500" fill="hold"/>
                                        <p:tgtEl>
                                          <p:spTgt spid="464"/>
                                        </p:tgtEl>
                                        <p:attrNameLst>
                                          <p:attrName>ppt_h</p:attrName>
                                        </p:attrNameLst>
                                      </p:cBhvr>
                                      <p:tavLst>
                                        <p:tav tm="0">
                                          <p:val>
                                            <p:fltVal val="0"/>
                                          </p:val>
                                        </p:tav>
                                        <p:tav tm="100000">
                                          <p:val>
                                            <p:strVal val="#ppt_h"/>
                                          </p:val>
                                        </p:tav>
                                      </p:tavLst>
                                    </p:anim>
                                    <p:anim calcmode="lin" valueType="num">
                                      <p:cBhvr>
                                        <p:cTn id="62" dur="500" fill="hold"/>
                                        <p:tgtEl>
                                          <p:spTgt spid="464"/>
                                        </p:tgtEl>
                                        <p:attrNameLst>
                                          <p:attrName>ppt_x</p:attrName>
                                        </p:attrNameLst>
                                      </p:cBhvr>
                                      <p:tavLst>
                                        <p:tav tm="0">
                                          <p:val>
                                            <p:fltVal val="0.5"/>
                                          </p:val>
                                        </p:tav>
                                        <p:tav tm="100000">
                                          <p:val>
                                            <p:strVal val="#ppt_x"/>
                                          </p:val>
                                        </p:tav>
                                      </p:tavLst>
                                    </p:anim>
                                    <p:anim calcmode="lin" valueType="num">
                                      <p:cBhvr>
                                        <p:cTn id="63" dur="500" fill="hold"/>
                                        <p:tgtEl>
                                          <p:spTgt spid="464"/>
                                        </p:tgtEl>
                                        <p:attrNameLst>
                                          <p:attrName>ppt_y</p:attrName>
                                        </p:attrNameLst>
                                      </p:cBhvr>
                                      <p:tavLst>
                                        <p:tav tm="0">
                                          <p:val>
                                            <p:fltVal val="0.5"/>
                                          </p:val>
                                        </p:tav>
                                        <p:tav tm="100000">
                                          <p:val>
                                            <p:strVal val="#ppt_y"/>
                                          </p:val>
                                        </p:tav>
                                      </p:tavLst>
                                    </p:anim>
                                  </p:childTnLst>
                                </p:cTn>
                              </p:par>
                              <p:par>
                                <p:cTn id="64" presetID="6" presetClass="emph" presetSubtype="0" fill="hold" nodeType="withEffect">
                                  <p:stCondLst>
                                    <p:cond delay="3000"/>
                                  </p:stCondLst>
                                  <p:childTnLst>
                                    <p:animScale>
                                      <p:cBhvr>
                                        <p:cTn id="65" dur="400" fill="hold"/>
                                        <p:tgtEl>
                                          <p:spTgt spid="464"/>
                                        </p:tgtEl>
                                      </p:cBhvr>
                                      <p:by x="150000" y="150000"/>
                                    </p:animScale>
                                  </p:childTnLst>
                                </p:cTn>
                              </p:par>
                              <p:par>
                                <p:cTn id="66" presetID="23" presetClass="entr" presetSubtype="32" fill="hold" nodeType="withEffect">
                                  <p:stCondLst>
                                    <p:cond delay="3000"/>
                                  </p:stCondLst>
                                  <p:childTnLst>
                                    <p:set>
                                      <p:cBhvr>
                                        <p:cTn id="67" dur="1" fill="hold">
                                          <p:stCondLst>
                                            <p:cond delay="0"/>
                                          </p:stCondLst>
                                        </p:cTn>
                                        <p:tgtEl>
                                          <p:spTgt spid="472"/>
                                        </p:tgtEl>
                                        <p:attrNameLst>
                                          <p:attrName>style.visibility</p:attrName>
                                        </p:attrNameLst>
                                      </p:cBhvr>
                                      <p:to>
                                        <p:strVal val="visible"/>
                                      </p:to>
                                    </p:set>
                                    <p:anim calcmode="lin" valueType="num">
                                      <p:cBhvr>
                                        <p:cTn id="68" dur="400" fill="hold"/>
                                        <p:tgtEl>
                                          <p:spTgt spid="472"/>
                                        </p:tgtEl>
                                        <p:attrNameLst>
                                          <p:attrName>ppt_w</p:attrName>
                                        </p:attrNameLst>
                                      </p:cBhvr>
                                      <p:tavLst>
                                        <p:tav tm="0">
                                          <p:val>
                                            <p:strVal val="4*#ppt_w"/>
                                          </p:val>
                                        </p:tav>
                                        <p:tav tm="100000">
                                          <p:val>
                                            <p:strVal val="#ppt_w"/>
                                          </p:val>
                                        </p:tav>
                                      </p:tavLst>
                                    </p:anim>
                                    <p:anim calcmode="lin" valueType="num">
                                      <p:cBhvr>
                                        <p:cTn id="69" dur="400" fill="hold"/>
                                        <p:tgtEl>
                                          <p:spTgt spid="472"/>
                                        </p:tgtEl>
                                        <p:attrNameLst>
                                          <p:attrName>ppt_h</p:attrName>
                                        </p:attrNameLst>
                                      </p:cBhvr>
                                      <p:tavLst>
                                        <p:tav tm="0">
                                          <p:val>
                                            <p:strVal val="4*#ppt_h"/>
                                          </p:val>
                                        </p:tav>
                                        <p:tav tm="100000">
                                          <p:val>
                                            <p:strVal val="#ppt_h"/>
                                          </p:val>
                                        </p:tav>
                                      </p:tavLst>
                                    </p:anim>
                                  </p:childTnLst>
                                </p:cTn>
                              </p:par>
                              <p:par>
                                <p:cTn id="70" presetID="1" presetClass="exit" presetSubtype="0" fill="hold" nodeType="withEffect">
                                  <p:stCondLst>
                                    <p:cond delay="3400"/>
                                  </p:stCondLst>
                                  <p:childTnLst>
                                    <p:set>
                                      <p:cBhvr>
                                        <p:cTn id="71" dur="1" fill="hold">
                                          <p:stCondLst>
                                            <p:cond delay="0"/>
                                          </p:stCondLst>
                                        </p:cTn>
                                        <p:tgtEl>
                                          <p:spTgt spid="464"/>
                                        </p:tgtEl>
                                        <p:attrNameLst>
                                          <p:attrName>style.visibility</p:attrName>
                                        </p:attrNameLst>
                                      </p:cBhvr>
                                      <p:to>
                                        <p:strVal val="hidden"/>
                                      </p:to>
                                    </p:set>
                                  </p:childTnLst>
                                </p:cTn>
                              </p:par>
                              <p:par>
                                <p:cTn id="72" presetID="1" presetClass="entr" presetSubtype="0" fill="hold" nodeType="withEffect">
                                  <p:stCondLst>
                                    <p:cond delay="3400"/>
                                  </p:stCondLst>
                                  <p:childTnLst>
                                    <p:set>
                                      <p:cBhvr>
                                        <p:cTn id="73" dur="1" fill="hold">
                                          <p:stCondLst>
                                            <p:cond delay="0"/>
                                          </p:stCondLst>
                                        </p:cTn>
                                        <p:tgtEl>
                                          <p:spTgt spid="468"/>
                                        </p:tgtEl>
                                        <p:attrNameLst>
                                          <p:attrName>style.visibility</p:attrName>
                                        </p:attrNameLst>
                                      </p:cBhvr>
                                      <p:to>
                                        <p:strVal val="visible"/>
                                      </p:to>
                                    </p:set>
                                  </p:childTnLst>
                                </p:cTn>
                              </p:par>
                              <p:par>
                                <p:cTn id="74" presetID="23" presetClass="entr" presetSubtype="528" fill="hold" nodeType="withEffect">
                                  <p:stCondLst>
                                    <p:cond delay="2500"/>
                                  </p:stCondLst>
                                  <p:childTnLst>
                                    <p:set>
                                      <p:cBhvr>
                                        <p:cTn id="75" dur="1" fill="hold">
                                          <p:stCondLst>
                                            <p:cond delay="0"/>
                                          </p:stCondLst>
                                        </p:cTn>
                                        <p:tgtEl>
                                          <p:spTgt spid="460"/>
                                        </p:tgtEl>
                                        <p:attrNameLst>
                                          <p:attrName>style.visibility</p:attrName>
                                        </p:attrNameLst>
                                      </p:cBhvr>
                                      <p:to>
                                        <p:strVal val="visible"/>
                                      </p:to>
                                    </p:set>
                                    <p:anim calcmode="lin" valueType="num">
                                      <p:cBhvr>
                                        <p:cTn id="76" dur="500" fill="hold"/>
                                        <p:tgtEl>
                                          <p:spTgt spid="460"/>
                                        </p:tgtEl>
                                        <p:attrNameLst>
                                          <p:attrName>ppt_w</p:attrName>
                                        </p:attrNameLst>
                                      </p:cBhvr>
                                      <p:tavLst>
                                        <p:tav tm="0">
                                          <p:val>
                                            <p:fltVal val="0"/>
                                          </p:val>
                                        </p:tav>
                                        <p:tav tm="100000">
                                          <p:val>
                                            <p:strVal val="#ppt_w"/>
                                          </p:val>
                                        </p:tav>
                                      </p:tavLst>
                                    </p:anim>
                                    <p:anim calcmode="lin" valueType="num">
                                      <p:cBhvr>
                                        <p:cTn id="77" dur="500" fill="hold"/>
                                        <p:tgtEl>
                                          <p:spTgt spid="460"/>
                                        </p:tgtEl>
                                        <p:attrNameLst>
                                          <p:attrName>ppt_h</p:attrName>
                                        </p:attrNameLst>
                                      </p:cBhvr>
                                      <p:tavLst>
                                        <p:tav tm="0">
                                          <p:val>
                                            <p:fltVal val="0"/>
                                          </p:val>
                                        </p:tav>
                                        <p:tav tm="100000">
                                          <p:val>
                                            <p:strVal val="#ppt_h"/>
                                          </p:val>
                                        </p:tav>
                                      </p:tavLst>
                                    </p:anim>
                                    <p:anim calcmode="lin" valueType="num">
                                      <p:cBhvr>
                                        <p:cTn id="78" dur="500" fill="hold"/>
                                        <p:tgtEl>
                                          <p:spTgt spid="460"/>
                                        </p:tgtEl>
                                        <p:attrNameLst>
                                          <p:attrName>ppt_x</p:attrName>
                                        </p:attrNameLst>
                                      </p:cBhvr>
                                      <p:tavLst>
                                        <p:tav tm="0">
                                          <p:val>
                                            <p:fltVal val="0.5"/>
                                          </p:val>
                                        </p:tav>
                                        <p:tav tm="100000">
                                          <p:val>
                                            <p:strVal val="#ppt_x"/>
                                          </p:val>
                                        </p:tav>
                                      </p:tavLst>
                                    </p:anim>
                                    <p:anim calcmode="lin" valueType="num">
                                      <p:cBhvr>
                                        <p:cTn id="79" dur="500" fill="hold"/>
                                        <p:tgtEl>
                                          <p:spTgt spid="46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艺黑简体" charset="0"/>
                <a:ea typeface="方正艺黑简体" charset="0"/>
              </a:rPr>
              <a:t>呼叫中心指标的意义</a:t>
            </a:r>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aphicFrame>
        <p:nvGraphicFramePr>
          <p:cNvPr id="11" name="Object 51"/>
          <p:cNvGraphicFramePr>
            <a:graphicFrameLocks noChangeAspect="1"/>
          </p:cNvGraphicFramePr>
          <p:nvPr>
            <p:extLst>
              <p:ext uri="{D42A27DB-BD31-4B8C-83A1-F6EECF244321}">
                <p14:modId xmlns:p14="http://schemas.microsoft.com/office/powerpoint/2010/main" val="72132524"/>
              </p:ext>
            </p:extLst>
          </p:nvPr>
        </p:nvGraphicFramePr>
        <p:xfrm>
          <a:off x="1776412" y="602769"/>
          <a:ext cx="5904260" cy="4425511"/>
        </p:xfrm>
        <a:graphic>
          <a:graphicData uri="http://schemas.openxmlformats.org/presentationml/2006/ole">
            <mc:AlternateContent xmlns:mc="http://schemas.openxmlformats.org/markup-compatibility/2006">
              <mc:Choice xmlns:v="urn:schemas-microsoft-com:vml" Requires="v">
                <p:oleObj spid="_x0000_s2059" name="幻灯片" r:id="rId3" imgW="4562731" imgH="3422931" progId="">
                  <p:embed/>
                </p:oleObj>
              </mc:Choice>
              <mc:Fallback>
                <p:oleObj name="幻灯片" r:id="rId3" imgW="4562731" imgH="342293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2" y="602769"/>
                        <a:ext cx="5904260" cy="4425511"/>
                      </a:xfrm>
                      <a:prstGeom prst="rect">
                        <a:avLst/>
                      </a:prstGeom>
                      <a:noFill/>
                    </p:spPr>
                  </p:pic>
                </p:oleObj>
              </mc:Fallback>
            </mc:AlternateContent>
          </a:graphicData>
        </a:graphic>
      </p:graphicFrame>
      <p:grpSp>
        <p:nvGrpSpPr>
          <p:cNvPr id="12" name="Group 55"/>
          <p:cNvGrpSpPr>
            <a:grpSpLocks/>
          </p:cNvGrpSpPr>
          <p:nvPr/>
        </p:nvGrpSpPr>
        <p:grpSpPr bwMode="auto">
          <a:xfrm>
            <a:off x="1292087" y="564142"/>
            <a:ext cx="6856513" cy="1998992"/>
            <a:chOff x="567" y="527"/>
            <a:chExt cx="4762" cy="1497"/>
          </a:xfrm>
        </p:grpSpPr>
        <p:sp>
          <p:nvSpPr>
            <p:cNvPr id="13" name="Rectangle 53"/>
            <p:cNvSpPr>
              <a:spLocks noChangeArrowheads="1"/>
            </p:cNvSpPr>
            <p:nvPr/>
          </p:nvSpPr>
          <p:spPr bwMode="auto">
            <a:xfrm>
              <a:off x="567" y="527"/>
              <a:ext cx="4762" cy="1497"/>
            </a:xfrm>
            <a:prstGeom prst="rect">
              <a:avLst/>
            </a:prstGeom>
            <a:solidFill>
              <a:srgbClr val="9FCAD3">
                <a:alpha val="57001"/>
              </a:srgbClr>
            </a:solidFill>
            <a:ln w="12700" cap="sq" algn="ctr">
              <a:solidFill>
                <a:srgbClr val="000000"/>
              </a:solidFill>
              <a:miter lim="800000"/>
              <a:headEnd type="none" w="sm" len="sm"/>
              <a:tailEnd type="none" w="sm" len="sm"/>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charset="0"/>
                <a:ea typeface="宋体" pitchFamily="2" charset="-122"/>
              </a:endParaRPr>
            </a:p>
          </p:txBody>
        </p:sp>
        <p:sp>
          <p:nvSpPr>
            <p:cNvPr id="14" name="Text Box 54"/>
            <p:cNvSpPr txBox="1">
              <a:spLocks noChangeArrowheads="1"/>
            </p:cNvSpPr>
            <p:nvPr/>
          </p:nvSpPr>
          <p:spPr bwMode="auto">
            <a:xfrm>
              <a:off x="567" y="527"/>
              <a:ext cx="1043" cy="231"/>
            </a:xfrm>
            <a:prstGeom prst="rect">
              <a:avLst/>
            </a:prstGeom>
            <a:noFill/>
            <a:ln w="12700" cap="sq" algn="ctr">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rgbClr val="000099"/>
                  </a:solidFill>
                  <a:effectLst>
                    <a:outerShdw blurRad="38100" dist="38100" dir="2700000" algn="tl">
                      <a:srgbClr val="C0C0C0"/>
                    </a:outerShdw>
                  </a:effectLst>
                  <a:uLnTx/>
                  <a:uFillTx/>
                  <a:latin typeface="Arial" charset="0"/>
                  <a:ea typeface="宋体" pitchFamily="2" charset="-122"/>
                </a:rPr>
                <a:t>客户需求</a:t>
              </a:r>
            </a:p>
          </p:txBody>
        </p:sp>
      </p:grpSp>
      <p:grpSp>
        <p:nvGrpSpPr>
          <p:cNvPr id="15" name="Group 56"/>
          <p:cNvGrpSpPr>
            <a:grpSpLocks/>
          </p:cNvGrpSpPr>
          <p:nvPr/>
        </p:nvGrpSpPr>
        <p:grpSpPr bwMode="auto">
          <a:xfrm>
            <a:off x="1308483" y="2583643"/>
            <a:ext cx="6840117" cy="1140235"/>
            <a:chOff x="567" y="527"/>
            <a:chExt cx="4762" cy="1497"/>
          </a:xfrm>
        </p:grpSpPr>
        <p:sp>
          <p:nvSpPr>
            <p:cNvPr id="16" name="Rectangle 57"/>
            <p:cNvSpPr>
              <a:spLocks noChangeArrowheads="1"/>
            </p:cNvSpPr>
            <p:nvPr/>
          </p:nvSpPr>
          <p:spPr bwMode="auto">
            <a:xfrm>
              <a:off x="567" y="527"/>
              <a:ext cx="4762" cy="1497"/>
            </a:xfrm>
            <a:prstGeom prst="rect">
              <a:avLst/>
            </a:prstGeom>
            <a:solidFill>
              <a:srgbClr val="FFFF99">
                <a:alpha val="57001"/>
              </a:srgbClr>
            </a:solidFill>
            <a:ln w="12700" cap="sq" algn="ctr">
              <a:solidFill>
                <a:srgbClr val="000000"/>
              </a:solidFill>
              <a:miter lim="800000"/>
              <a:headEnd type="none" w="sm" len="sm"/>
              <a:tailEnd type="none" w="sm" len="sm"/>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charset="0"/>
                <a:ea typeface="宋体" pitchFamily="2" charset="-122"/>
              </a:endParaRPr>
            </a:p>
          </p:txBody>
        </p:sp>
        <p:sp>
          <p:nvSpPr>
            <p:cNvPr id="17" name="Text Box 58"/>
            <p:cNvSpPr txBox="1">
              <a:spLocks noChangeArrowheads="1"/>
            </p:cNvSpPr>
            <p:nvPr/>
          </p:nvSpPr>
          <p:spPr bwMode="auto">
            <a:xfrm>
              <a:off x="567" y="527"/>
              <a:ext cx="1043" cy="401"/>
            </a:xfrm>
            <a:prstGeom prst="rect">
              <a:avLst/>
            </a:prstGeom>
            <a:noFill/>
            <a:ln w="12700" cap="sq" algn="ctr">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rgbClr val="000099"/>
                  </a:solidFill>
                  <a:effectLst>
                    <a:outerShdw blurRad="38100" dist="38100" dir="2700000" algn="tl">
                      <a:srgbClr val="C0C0C0"/>
                    </a:outerShdw>
                  </a:effectLst>
                  <a:uLnTx/>
                  <a:uFillTx/>
                  <a:latin typeface="Arial" charset="0"/>
                  <a:ea typeface="宋体" pitchFamily="2" charset="-122"/>
                </a:rPr>
                <a:t>企业需求</a:t>
              </a:r>
            </a:p>
          </p:txBody>
        </p:sp>
      </p:grpSp>
      <p:grpSp>
        <p:nvGrpSpPr>
          <p:cNvPr id="18" name="Group 59"/>
          <p:cNvGrpSpPr>
            <a:grpSpLocks/>
          </p:cNvGrpSpPr>
          <p:nvPr/>
        </p:nvGrpSpPr>
        <p:grpSpPr bwMode="auto">
          <a:xfrm>
            <a:off x="1308483" y="3705139"/>
            <a:ext cx="6840117" cy="569630"/>
            <a:chOff x="535" y="232"/>
            <a:chExt cx="4762" cy="1497"/>
          </a:xfrm>
        </p:grpSpPr>
        <p:sp>
          <p:nvSpPr>
            <p:cNvPr id="19" name="Rectangle 60"/>
            <p:cNvSpPr>
              <a:spLocks noChangeArrowheads="1"/>
            </p:cNvSpPr>
            <p:nvPr/>
          </p:nvSpPr>
          <p:spPr bwMode="auto">
            <a:xfrm>
              <a:off x="535" y="232"/>
              <a:ext cx="4762" cy="1497"/>
            </a:xfrm>
            <a:prstGeom prst="rect">
              <a:avLst/>
            </a:prstGeom>
            <a:solidFill>
              <a:srgbClr val="CC99FF">
                <a:alpha val="57001"/>
              </a:srgbClr>
            </a:solidFill>
            <a:ln w="12700" cap="sq" algn="ctr">
              <a:solidFill>
                <a:srgbClr val="000000"/>
              </a:solidFill>
              <a:miter lim="800000"/>
              <a:headEnd type="none" w="sm" len="sm"/>
              <a:tailEnd type="none" w="sm" len="sm"/>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charset="0"/>
                <a:ea typeface="宋体" pitchFamily="2" charset="-122"/>
              </a:endParaRPr>
            </a:p>
          </p:txBody>
        </p:sp>
        <p:sp>
          <p:nvSpPr>
            <p:cNvPr id="20" name="Text Box 61"/>
            <p:cNvSpPr txBox="1">
              <a:spLocks noChangeArrowheads="1"/>
            </p:cNvSpPr>
            <p:nvPr/>
          </p:nvSpPr>
          <p:spPr bwMode="auto">
            <a:xfrm>
              <a:off x="567" y="527"/>
              <a:ext cx="1043" cy="848"/>
            </a:xfrm>
            <a:prstGeom prst="rect">
              <a:avLst/>
            </a:prstGeom>
            <a:noFill/>
            <a:ln w="12700" cap="sq" algn="ctr">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rgbClr val="000099"/>
                  </a:solidFill>
                  <a:effectLst>
                    <a:outerShdw blurRad="38100" dist="38100" dir="2700000" algn="tl">
                      <a:srgbClr val="C0C0C0"/>
                    </a:outerShdw>
                  </a:effectLst>
                  <a:uLnTx/>
                  <a:uFillTx/>
                  <a:latin typeface="Arial" charset="0"/>
                  <a:ea typeface="宋体" pitchFamily="2" charset="-122"/>
                </a:rPr>
                <a:t>员工需求</a:t>
              </a:r>
            </a:p>
          </p:txBody>
        </p:sp>
      </p:grpSp>
      <p:grpSp>
        <p:nvGrpSpPr>
          <p:cNvPr id="21" name="Group 62"/>
          <p:cNvGrpSpPr>
            <a:grpSpLocks/>
          </p:cNvGrpSpPr>
          <p:nvPr/>
        </p:nvGrpSpPr>
        <p:grpSpPr bwMode="auto">
          <a:xfrm>
            <a:off x="1308484" y="4274744"/>
            <a:ext cx="6840116" cy="792163"/>
            <a:chOff x="567" y="527"/>
            <a:chExt cx="4762" cy="1497"/>
          </a:xfrm>
        </p:grpSpPr>
        <p:sp>
          <p:nvSpPr>
            <p:cNvPr id="22" name="Rectangle 63"/>
            <p:cNvSpPr>
              <a:spLocks noChangeArrowheads="1"/>
            </p:cNvSpPr>
            <p:nvPr/>
          </p:nvSpPr>
          <p:spPr bwMode="auto">
            <a:xfrm>
              <a:off x="567" y="527"/>
              <a:ext cx="4762" cy="1497"/>
            </a:xfrm>
            <a:prstGeom prst="rect">
              <a:avLst/>
            </a:prstGeom>
            <a:solidFill>
              <a:srgbClr val="FF00FF">
                <a:alpha val="57001"/>
              </a:srgbClr>
            </a:solidFill>
            <a:ln w="12700" cap="sq" algn="ctr">
              <a:solidFill>
                <a:srgbClr val="000000"/>
              </a:solidFill>
              <a:miter lim="800000"/>
              <a:headEnd type="none" w="sm" len="sm"/>
              <a:tailEnd type="none" w="sm" len="sm"/>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charset="0"/>
                <a:ea typeface="宋体" pitchFamily="2" charset="-122"/>
              </a:endParaRPr>
            </a:p>
          </p:txBody>
        </p:sp>
        <p:sp>
          <p:nvSpPr>
            <p:cNvPr id="23" name="Text Box 64"/>
            <p:cNvSpPr txBox="1">
              <a:spLocks noChangeArrowheads="1"/>
            </p:cNvSpPr>
            <p:nvPr/>
          </p:nvSpPr>
          <p:spPr bwMode="auto">
            <a:xfrm>
              <a:off x="567" y="527"/>
              <a:ext cx="1043" cy="693"/>
            </a:xfrm>
            <a:prstGeom prst="rect">
              <a:avLst/>
            </a:prstGeom>
            <a:noFill/>
            <a:ln w="12700" cap="sq" algn="ctr">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rgbClr val="000099"/>
                  </a:solidFill>
                  <a:effectLst>
                    <a:outerShdw blurRad="38100" dist="38100" dir="2700000" algn="tl">
                      <a:srgbClr val="C0C0C0"/>
                    </a:outerShdw>
                  </a:effectLst>
                  <a:uLnTx/>
                  <a:uFillTx/>
                  <a:latin typeface="Arial" charset="0"/>
                  <a:ea typeface="宋体" pitchFamily="2" charset="-122"/>
                </a:rPr>
                <a:t>流程需求</a:t>
              </a:r>
            </a:p>
          </p:txBody>
        </p:sp>
      </p:grpSp>
    </p:spTree>
    <p:extLst>
      <p:ext uri="{BB962C8B-B14F-4D97-AF65-F5344CB8AC3E}">
        <p14:creationId xmlns:p14="http://schemas.microsoft.com/office/powerpoint/2010/main" val="1208817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lide(from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lide(from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slide(fromLef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艺黑简体" charset="0"/>
                <a:ea typeface="方正艺黑简体" charset="0"/>
              </a:rPr>
              <a:t>呼叫中心常见成本</a:t>
            </a:r>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2" name="图片 1"/>
          <p:cNvPicPr>
            <a:picLocks noChangeAspect="1"/>
          </p:cNvPicPr>
          <p:nvPr/>
        </p:nvPicPr>
        <p:blipFill>
          <a:blip r:embed="rId2"/>
          <a:stretch>
            <a:fillRect/>
          </a:stretch>
        </p:blipFill>
        <p:spPr>
          <a:xfrm>
            <a:off x="971600" y="768926"/>
            <a:ext cx="6672721" cy="4349794"/>
          </a:xfrm>
          <a:prstGeom prst="rect">
            <a:avLst/>
          </a:prstGeom>
        </p:spPr>
      </p:pic>
    </p:spTree>
    <p:extLst>
      <p:ext uri="{BB962C8B-B14F-4D97-AF65-F5344CB8AC3E}">
        <p14:creationId xmlns:p14="http://schemas.microsoft.com/office/powerpoint/2010/main" val="1153537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艺黑简体" charset="0"/>
                <a:ea typeface="方正艺黑简体" charset="0"/>
              </a:rPr>
              <a:t>员工满意度如何测量</a:t>
            </a:r>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Rectangle 3"/>
          <p:cNvSpPr>
            <a:spLocks noChangeArrowheads="1"/>
          </p:cNvSpPr>
          <p:nvPr/>
        </p:nvSpPr>
        <p:spPr bwMode="auto">
          <a:xfrm>
            <a:off x="323528" y="843558"/>
            <a:ext cx="8001000" cy="4154984"/>
          </a:xfrm>
          <a:prstGeom prst="rect">
            <a:avLst/>
          </a:prstGeom>
          <a:noFill/>
          <a:ln w="12700" cap="sq">
            <a:noFill/>
            <a:miter lim="800000"/>
            <a:headEnd type="none" w="sm" len="sm"/>
            <a:tailEnd type="none" w="sm" len="sm"/>
          </a:ln>
          <a:effectLst/>
        </p:spPr>
        <p:txBody>
          <a:bodyPr anchor="ctr">
            <a:spAutoFit/>
          </a:bodyPr>
          <a:lstStyle/>
          <a:p>
            <a:pPr lvl="1">
              <a:tabLst>
                <a:tab pos="900113" algn="l"/>
              </a:tabLst>
            </a:pPr>
            <a:r>
              <a:rPr lang="zh-CN" altLang="en-AU" sz="1600" dirty="0">
                <a:latin typeface="Times New Roman" pitchFamily="18" charset="0"/>
              </a:rPr>
              <a:t>例子</a:t>
            </a:r>
            <a:r>
              <a:rPr lang="en-AU" altLang="zh-CN" sz="1600" dirty="0">
                <a:latin typeface="Times New Roman" pitchFamily="18" charset="0"/>
              </a:rPr>
              <a:t>:</a:t>
            </a:r>
            <a:r>
              <a:rPr lang="zh-CN" altLang="en-AU" sz="1600" dirty="0">
                <a:latin typeface="Times New Roman" pitchFamily="18" charset="0"/>
              </a:rPr>
              <a:t>盖洛普</a:t>
            </a:r>
            <a:r>
              <a:rPr lang="en-AU" altLang="zh-CN" sz="1600" dirty="0">
                <a:latin typeface="Times New Roman" pitchFamily="18" charset="0"/>
              </a:rPr>
              <a:t>12</a:t>
            </a:r>
            <a:r>
              <a:rPr lang="zh-CN" altLang="en-AU" sz="1600" dirty="0">
                <a:latin typeface="Times New Roman" pitchFamily="18" charset="0"/>
              </a:rPr>
              <a:t>问题</a:t>
            </a:r>
          </a:p>
          <a:p>
            <a:pPr lvl="1">
              <a:tabLst>
                <a:tab pos="900113" algn="l"/>
              </a:tabLst>
            </a:pPr>
            <a:endParaRPr lang="zh-CN" altLang="en-AU" sz="1600" dirty="0">
              <a:latin typeface="Times New Roman" pitchFamily="18" charset="0"/>
            </a:endParaRPr>
          </a:p>
          <a:p>
            <a:pPr lvl="1">
              <a:tabLst>
                <a:tab pos="900113" algn="l"/>
              </a:tabLst>
            </a:pPr>
            <a:r>
              <a:rPr lang="en-US" altLang="zh-CN" sz="1600" dirty="0">
                <a:latin typeface="Times New Roman" pitchFamily="18" charset="0"/>
              </a:rPr>
              <a:t>Q1</a:t>
            </a:r>
            <a:r>
              <a:rPr lang="zh-CN" altLang="en-US" sz="1600" dirty="0">
                <a:latin typeface="Times New Roman" pitchFamily="18" charset="0"/>
              </a:rPr>
              <a:t>：我知道公司对我的工作要求</a:t>
            </a:r>
          </a:p>
          <a:p>
            <a:pPr lvl="1">
              <a:tabLst>
                <a:tab pos="900113" algn="l"/>
              </a:tabLst>
            </a:pPr>
            <a:r>
              <a:rPr lang="en-US" altLang="zh-CN" sz="1600" dirty="0">
                <a:latin typeface="Times New Roman" pitchFamily="18" charset="0"/>
              </a:rPr>
              <a:t>Q2</a:t>
            </a:r>
            <a:r>
              <a:rPr lang="zh-CN" altLang="en-US" sz="1600" dirty="0">
                <a:latin typeface="Times New Roman" pitchFamily="18" charset="0"/>
              </a:rPr>
              <a:t>：我有做好我的工作所需要的材料与设备</a:t>
            </a:r>
            <a:r>
              <a:rPr lang="en-US" altLang="zh-CN" sz="1600" dirty="0">
                <a:latin typeface="Times New Roman" pitchFamily="18" charset="0"/>
              </a:rPr>
              <a:t>.</a:t>
            </a:r>
          </a:p>
          <a:p>
            <a:pPr lvl="1">
              <a:tabLst>
                <a:tab pos="900113" algn="l"/>
              </a:tabLst>
            </a:pPr>
            <a:r>
              <a:rPr lang="en-US" altLang="zh-CN" sz="1600" dirty="0">
                <a:latin typeface="Times New Roman" pitchFamily="18" charset="0"/>
              </a:rPr>
              <a:t>Q3</a:t>
            </a:r>
            <a:r>
              <a:rPr lang="zh-CN" altLang="en-US" sz="1600" dirty="0">
                <a:latin typeface="Times New Roman" pitchFamily="18" charset="0"/>
              </a:rPr>
              <a:t>：在工作中，我每天都有机会做我最擅长做的事</a:t>
            </a:r>
          </a:p>
          <a:p>
            <a:pPr lvl="1">
              <a:tabLst>
                <a:tab pos="900113" algn="l"/>
              </a:tabLst>
            </a:pPr>
            <a:r>
              <a:rPr lang="en-US" altLang="zh-CN" sz="1600" dirty="0">
                <a:latin typeface="Times New Roman" pitchFamily="18" charset="0"/>
              </a:rPr>
              <a:t>Q4</a:t>
            </a:r>
            <a:r>
              <a:rPr lang="zh-CN" altLang="en-US" sz="1600" dirty="0">
                <a:latin typeface="Times New Roman" pitchFamily="18" charset="0"/>
              </a:rPr>
              <a:t>：在过去的</a:t>
            </a:r>
            <a:r>
              <a:rPr lang="en-US" altLang="zh-CN" sz="1600" dirty="0">
                <a:latin typeface="Times New Roman" pitchFamily="18" charset="0"/>
              </a:rPr>
              <a:t>7</a:t>
            </a:r>
            <a:r>
              <a:rPr lang="zh-CN" altLang="en-US" sz="1600" dirty="0">
                <a:latin typeface="Times New Roman" pitchFamily="18" charset="0"/>
              </a:rPr>
              <a:t>天里，我因工作出色而受到表扬</a:t>
            </a:r>
            <a:r>
              <a:rPr lang="en-US" altLang="zh-CN" sz="1600" dirty="0">
                <a:latin typeface="Times New Roman" pitchFamily="18" charset="0"/>
              </a:rPr>
              <a:t>.</a:t>
            </a:r>
          </a:p>
          <a:p>
            <a:pPr lvl="1">
              <a:tabLst>
                <a:tab pos="900113" algn="l"/>
              </a:tabLst>
            </a:pPr>
            <a:r>
              <a:rPr lang="en-US" altLang="zh-CN" sz="1600" dirty="0">
                <a:latin typeface="Times New Roman" pitchFamily="18" charset="0"/>
              </a:rPr>
              <a:t>Q5</a:t>
            </a:r>
            <a:r>
              <a:rPr lang="zh-CN" altLang="en-US" sz="1600" dirty="0">
                <a:latin typeface="Times New Roman" pitchFamily="18" charset="0"/>
              </a:rPr>
              <a:t>：我觉得我的主管或同事关心我的个人情况</a:t>
            </a:r>
            <a:r>
              <a:rPr lang="en-US" altLang="zh-CN" sz="1600" dirty="0">
                <a:latin typeface="Times New Roman" pitchFamily="18" charset="0"/>
              </a:rPr>
              <a:t>.</a:t>
            </a:r>
          </a:p>
          <a:p>
            <a:pPr lvl="1">
              <a:tabLst>
                <a:tab pos="900113" algn="l"/>
              </a:tabLst>
            </a:pPr>
            <a:r>
              <a:rPr lang="en-US" altLang="zh-CN" sz="1600" dirty="0">
                <a:latin typeface="Times New Roman" pitchFamily="18" charset="0"/>
              </a:rPr>
              <a:t>Q6</a:t>
            </a:r>
            <a:r>
              <a:rPr lang="zh-CN" altLang="en-US" sz="1600" dirty="0">
                <a:latin typeface="Times New Roman" pitchFamily="18" charset="0"/>
              </a:rPr>
              <a:t>：工作单位有人鼓励我的发展</a:t>
            </a:r>
            <a:r>
              <a:rPr lang="en-US" altLang="zh-CN" sz="1600" dirty="0">
                <a:latin typeface="Times New Roman" pitchFamily="18" charset="0"/>
              </a:rPr>
              <a:t>.</a:t>
            </a:r>
          </a:p>
          <a:p>
            <a:pPr lvl="1">
              <a:tabLst>
                <a:tab pos="900113" algn="l"/>
              </a:tabLst>
            </a:pPr>
            <a:r>
              <a:rPr lang="en-US" altLang="zh-CN" sz="1600" dirty="0">
                <a:latin typeface="Times New Roman" pitchFamily="18" charset="0"/>
              </a:rPr>
              <a:t>Q7</a:t>
            </a:r>
            <a:r>
              <a:rPr lang="zh-CN" altLang="en-US" sz="1600" dirty="0">
                <a:latin typeface="Times New Roman" pitchFamily="18" charset="0"/>
              </a:rPr>
              <a:t>：在工作中，我觉得我的意见受到尊重</a:t>
            </a:r>
          </a:p>
          <a:p>
            <a:pPr lvl="1">
              <a:tabLst>
                <a:tab pos="900113" algn="l"/>
              </a:tabLst>
            </a:pPr>
            <a:r>
              <a:rPr lang="en-US" altLang="zh-CN" sz="1600" dirty="0">
                <a:latin typeface="Times New Roman" pitchFamily="18" charset="0"/>
              </a:rPr>
              <a:t>Q8</a:t>
            </a:r>
            <a:r>
              <a:rPr lang="zh-CN" altLang="en-US" sz="1600" dirty="0">
                <a:latin typeface="Times New Roman" pitchFamily="18" charset="0"/>
              </a:rPr>
              <a:t>：公司的使命</a:t>
            </a:r>
            <a:r>
              <a:rPr lang="en-US" altLang="zh-CN" sz="1600" dirty="0">
                <a:latin typeface="Times New Roman" pitchFamily="18" charset="0"/>
              </a:rPr>
              <a:t>/</a:t>
            </a:r>
            <a:r>
              <a:rPr lang="zh-CN" altLang="en-US" sz="1600" dirty="0">
                <a:latin typeface="Times New Roman" pitchFamily="18" charset="0"/>
              </a:rPr>
              <a:t>目标使我觉得我的工作很重要</a:t>
            </a:r>
            <a:r>
              <a:rPr lang="en-US" altLang="zh-CN" sz="1600" dirty="0">
                <a:latin typeface="Times New Roman" pitchFamily="18" charset="0"/>
              </a:rPr>
              <a:t>.</a:t>
            </a:r>
          </a:p>
          <a:p>
            <a:pPr lvl="1">
              <a:tabLst>
                <a:tab pos="900113" algn="l"/>
              </a:tabLst>
            </a:pPr>
            <a:r>
              <a:rPr lang="en-US" altLang="zh-CN" sz="1600" dirty="0">
                <a:latin typeface="Times New Roman" pitchFamily="18" charset="0"/>
              </a:rPr>
              <a:t>Q9</a:t>
            </a:r>
            <a:r>
              <a:rPr lang="zh-CN" altLang="en-US" sz="1600" dirty="0">
                <a:latin typeface="Times New Roman" pitchFamily="18" charset="0"/>
              </a:rPr>
              <a:t>：我的同事们致力于高质量的工作</a:t>
            </a:r>
            <a:r>
              <a:rPr lang="en-US" altLang="zh-CN" sz="1600" dirty="0">
                <a:latin typeface="Times New Roman" pitchFamily="18" charset="0"/>
              </a:rPr>
              <a:t>.</a:t>
            </a:r>
          </a:p>
          <a:p>
            <a:pPr lvl="1">
              <a:tabLst>
                <a:tab pos="900113" algn="l"/>
              </a:tabLst>
            </a:pPr>
            <a:r>
              <a:rPr lang="en-US" altLang="zh-CN" sz="1600" dirty="0">
                <a:latin typeface="Times New Roman" pitchFamily="18" charset="0"/>
              </a:rPr>
              <a:t>Q10</a:t>
            </a:r>
            <a:r>
              <a:rPr lang="zh-CN" altLang="en-US" sz="1600" dirty="0">
                <a:latin typeface="Times New Roman" pitchFamily="18" charset="0"/>
              </a:rPr>
              <a:t>：我在工作单位有一个最要好的朋友 </a:t>
            </a:r>
          </a:p>
          <a:p>
            <a:pPr lvl="1">
              <a:tabLst>
                <a:tab pos="900113" algn="l"/>
              </a:tabLst>
            </a:pPr>
            <a:r>
              <a:rPr lang="en-US" altLang="zh-CN" sz="1600" dirty="0">
                <a:latin typeface="Times New Roman" pitchFamily="18" charset="0"/>
              </a:rPr>
              <a:t>Q11</a:t>
            </a:r>
            <a:r>
              <a:rPr lang="zh-CN" altLang="en-US" sz="1600" dirty="0">
                <a:latin typeface="Times New Roman" pitchFamily="18" charset="0"/>
              </a:rPr>
              <a:t>：在过去的</a:t>
            </a:r>
            <a:r>
              <a:rPr lang="en-US" altLang="zh-CN" sz="1600" dirty="0">
                <a:latin typeface="Times New Roman" pitchFamily="18" charset="0"/>
              </a:rPr>
              <a:t>6</a:t>
            </a:r>
            <a:r>
              <a:rPr lang="zh-CN" altLang="en-US" sz="1600" dirty="0">
                <a:latin typeface="Times New Roman" pitchFamily="18" charset="0"/>
              </a:rPr>
              <a:t>个月内，工作单位有人和我谈及我的进步</a:t>
            </a:r>
          </a:p>
          <a:p>
            <a:pPr lvl="1">
              <a:tabLst>
                <a:tab pos="900113" algn="l"/>
              </a:tabLst>
            </a:pPr>
            <a:r>
              <a:rPr lang="en-US" altLang="zh-CN" sz="1600" dirty="0">
                <a:latin typeface="Times New Roman" pitchFamily="18" charset="0"/>
              </a:rPr>
              <a:t>Q12</a:t>
            </a:r>
            <a:r>
              <a:rPr lang="zh-CN" altLang="en-US" sz="1600" dirty="0">
                <a:latin typeface="Times New Roman" pitchFamily="18" charset="0"/>
              </a:rPr>
              <a:t>：过去一年里，我在工作中有机会学习和成长 </a:t>
            </a:r>
            <a:endParaRPr lang="zh-CN" altLang="en-AU" sz="1600" dirty="0">
              <a:latin typeface="Times New Roman" pitchFamily="18" charset="0"/>
            </a:endParaRPr>
          </a:p>
          <a:p>
            <a:pPr lvl="1">
              <a:tabLst>
                <a:tab pos="900113" algn="l"/>
              </a:tabLst>
            </a:pPr>
            <a:endParaRPr lang="zh-CN" altLang="en-AU" sz="1600" dirty="0">
              <a:latin typeface="Times New Roman" pitchFamily="18" charset="0"/>
            </a:endParaRPr>
          </a:p>
          <a:p>
            <a:pPr lvl="1">
              <a:tabLst>
                <a:tab pos="900113" algn="l"/>
              </a:tabLst>
            </a:pPr>
            <a:endParaRPr lang="zh-CN" altLang="en-AU" sz="1600" dirty="0">
              <a:latin typeface="Times New Roman" pitchFamily="18"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825624"/>
            <a:ext cx="6048672" cy="413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721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 calcmode="lin" valueType="num">
                                      <p:cBhvr additive="base">
                                        <p:cTn id="1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 calcmode="lin" valueType="num">
                                      <p:cBhvr additive="base">
                                        <p:cTn id="1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 calcmode="lin" valueType="num">
                                      <p:cBhvr additive="base">
                                        <p:cTn id="2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 calcmode="lin" valueType="num">
                                      <p:cBhvr additive="base">
                                        <p:cTn id="2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 calcmode="lin" valueType="num">
                                      <p:cBhvr additive="base">
                                        <p:cTn id="3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anim calcmode="lin" valueType="num">
                                      <p:cBhvr additive="base">
                                        <p:cTn id="39"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anim calcmode="lin" valueType="num">
                                      <p:cBhvr additive="base">
                                        <p:cTn id="4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xEl>
                                              <p:pRg st="11" end="11"/>
                                            </p:txEl>
                                          </p:spTgt>
                                        </p:tgtEl>
                                        <p:attrNameLst>
                                          <p:attrName>style.visibility</p:attrName>
                                        </p:attrNameLst>
                                      </p:cBhvr>
                                      <p:to>
                                        <p:strVal val="visible"/>
                                      </p:to>
                                    </p:set>
                                    <p:anim calcmode="lin" valueType="num">
                                      <p:cBhvr additive="base">
                                        <p:cTn id="4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xEl>
                                              <p:pRg st="12" end="12"/>
                                            </p:txEl>
                                          </p:spTgt>
                                        </p:tgtEl>
                                        <p:attrNameLst>
                                          <p:attrName>style.visibility</p:attrName>
                                        </p:attrNameLst>
                                      </p:cBhvr>
                                      <p:to>
                                        <p:strVal val="visible"/>
                                      </p:to>
                                    </p:set>
                                    <p:anim calcmode="lin" valueType="num">
                                      <p:cBhvr additive="base">
                                        <p:cTn id="51"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
                                            <p:txEl>
                                              <p:pRg st="13" end="13"/>
                                            </p:txEl>
                                          </p:spTgt>
                                        </p:tgtEl>
                                        <p:attrNameLst>
                                          <p:attrName>style.visibility</p:attrName>
                                        </p:attrNameLst>
                                      </p:cBhvr>
                                      <p:to>
                                        <p:strVal val="visible"/>
                                      </p:to>
                                    </p:set>
                                    <p:anim calcmode="lin" valueType="num">
                                      <p:cBhvr additive="base">
                                        <p:cTn id="55"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a:grpSpLocks/>
          </p:cNvGrpSpPr>
          <p:nvPr/>
        </p:nvGrpSpPr>
        <p:grpSpPr bwMode="auto">
          <a:xfrm>
            <a:off x="3856038" y="1707654"/>
            <a:ext cx="4603750" cy="895630"/>
            <a:chOff x="3825875" y="1462191"/>
            <a:chExt cx="4603748" cy="896481"/>
          </a:xfrm>
        </p:grpSpPr>
        <p:sp>
          <p:nvSpPr>
            <p:cNvPr id="7" name="矩形 6"/>
            <p:cNvSpPr>
              <a:spLocks noChangeArrowheads="1"/>
            </p:cNvSpPr>
            <p:nvPr/>
          </p:nvSpPr>
          <p:spPr bwMode="auto">
            <a:xfrm>
              <a:off x="3825875" y="1971170"/>
              <a:ext cx="4284660" cy="125532"/>
            </a:xfrm>
            <a:prstGeom prst="rect">
              <a:avLst/>
            </a:prstGeom>
            <a:solidFill>
              <a:srgbClr val="F08C20"/>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15" name="矩形 37"/>
            <p:cNvSpPr>
              <a:spLocks noChangeArrowheads="1"/>
            </p:cNvSpPr>
            <p:nvPr/>
          </p:nvSpPr>
          <p:spPr bwMode="auto">
            <a:xfrm>
              <a:off x="4067648" y="1462191"/>
              <a:ext cx="4361975" cy="89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nSpc>
                  <a:spcPct val="90000"/>
                </a:lnSpc>
                <a:spcBef>
                  <a:spcPct val="50000"/>
                </a:spcBef>
                <a:buNone/>
              </a:pPr>
              <a:r>
                <a:rPr lang="zh-CN" altLang="en-US" sz="1200" dirty="0" smtClean="0">
                  <a:solidFill>
                    <a:srgbClr val="0D0D0D"/>
                  </a:solidFill>
                  <a:latin typeface="微软雅黑" charset="0"/>
                  <a:ea typeface="微软雅黑" charset="0"/>
                </a:rPr>
                <a:t>自</a:t>
              </a:r>
              <a:r>
                <a:rPr lang="zh-CN" altLang="en-US" sz="1200" dirty="0">
                  <a:solidFill>
                    <a:srgbClr val="0D0D0D"/>
                  </a:solidFill>
                  <a:latin typeface="微软雅黑" charset="0"/>
                  <a:ea typeface="微软雅黑" charset="0"/>
                </a:rPr>
                <a:t>适应的互动</a:t>
              </a:r>
              <a:r>
                <a:rPr lang="zh-CN" altLang="en-US" sz="1200" dirty="0" smtClean="0">
                  <a:solidFill>
                    <a:srgbClr val="0D0D0D"/>
                  </a:solidFill>
                  <a:latin typeface="微软雅黑" charset="0"/>
                  <a:ea typeface="微软雅黑" charset="0"/>
                </a:rPr>
                <a:t>分析  </a:t>
              </a:r>
              <a:r>
                <a:rPr lang="en-US" altLang="zh-CN" sz="1200" dirty="0" smtClean="0">
                  <a:solidFill>
                    <a:srgbClr val="0D0D0D"/>
                  </a:solidFill>
                  <a:latin typeface="微软雅黑" charset="0"/>
                  <a:ea typeface="微软雅黑" charset="0"/>
                </a:rPr>
                <a:t>(</a:t>
              </a:r>
              <a:r>
                <a:rPr lang="zh-CN" altLang="en-US" sz="1200" dirty="0">
                  <a:solidFill>
                    <a:srgbClr val="0D0D0D"/>
                  </a:solidFill>
                  <a:latin typeface="微软雅黑" charset="0"/>
                  <a:ea typeface="微软雅黑" charset="0"/>
                </a:rPr>
                <a:t>自动分析趋势并揭示根源</a:t>
              </a:r>
              <a:r>
                <a:rPr lang="en-US" altLang="zh-CN" sz="1200" dirty="0" smtClean="0">
                  <a:solidFill>
                    <a:srgbClr val="0D0D0D"/>
                  </a:solidFill>
                  <a:latin typeface="微软雅黑" charset="0"/>
                  <a:ea typeface="微软雅黑" charset="0"/>
                </a:rPr>
                <a:t>)</a:t>
              </a:r>
              <a:endParaRPr lang="zh-CN" altLang="en-US" sz="1200" dirty="0" smtClean="0">
                <a:solidFill>
                  <a:srgbClr val="0D0D0D"/>
                </a:solidFill>
                <a:latin typeface="微软雅黑" charset="0"/>
                <a:ea typeface="微软雅黑" charset="0"/>
              </a:endParaRPr>
            </a:p>
            <a:p>
              <a:pPr>
                <a:lnSpc>
                  <a:spcPct val="90000"/>
                </a:lnSpc>
                <a:spcBef>
                  <a:spcPct val="50000"/>
                </a:spcBef>
                <a:buNone/>
              </a:pPr>
              <a:r>
                <a:rPr lang="zh-CN" altLang="en-US" sz="1200" dirty="0" smtClean="0">
                  <a:solidFill>
                    <a:srgbClr val="0D0D0D"/>
                  </a:solidFill>
                  <a:latin typeface="微软雅黑" charset="0"/>
                  <a:ea typeface="微软雅黑" charset="0"/>
                </a:rPr>
                <a:t>改善</a:t>
              </a:r>
              <a:r>
                <a:rPr lang="zh-CN" altLang="en-US" sz="1200" dirty="0">
                  <a:solidFill>
                    <a:srgbClr val="0D0D0D"/>
                  </a:solidFill>
                  <a:latin typeface="微软雅黑" charset="0"/>
                  <a:ea typeface="微软雅黑" charset="0"/>
                </a:rPr>
                <a:t>业务</a:t>
              </a:r>
              <a:r>
                <a:rPr lang="zh-CN" altLang="en-US" sz="1200" dirty="0" smtClean="0">
                  <a:solidFill>
                    <a:srgbClr val="0D0D0D"/>
                  </a:solidFill>
                  <a:latin typeface="微软雅黑" charset="0"/>
                  <a:ea typeface="微软雅黑" charset="0"/>
                </a:rPr>
                <a:t>流程    </a:t>
              </a:r>
              <a:r>
                <a:rPr lang="en-US" altLang="zh-CN" sz="1200" dirty="0" smtClean="0">
                  <a:solidFill>
                    <a:srgbClr val="0D0D0D"/>
                  </a:solidFill>
                  <a:latin typeface="微软雅黑" charset="0"/>
                  <a:ea typeface="微软雅黑" charset="0"/>
                </a:rPr>
                <a:t>(</a:t>
              </a:r>
              <a:r>
                <a:rPr lang="zh-CN" altLang="en-US" sz="1200" dirty="0">
                  <a:solidFill>
                    <a:srgbClr val="0D0D0D"/>
                  </a:solidFill>
                  <a:latin typeface="微软雅黑" charset="0"/>
                  <a:ea typeface="微软雅黑" charset="0"/>
                </a:rPr>
                <a:t>适时</a:t>
              </a:r>
              <a:r>
                <a:rPr lang="en-US" altLang="zh-CN" sz="1200" dirty="0">
                  <a:solidFill>
                    <a:srgbClr val="0D0D0D"/>
                  </a:solidFill>
                  <a:latin typeface="微软雅黑" charset="0"/>
                  <a:ea typeface="微软雅黑" charset="0"/>
                </a:rPr>
                <a:t>,</a:t>
              </a:r>
              <a:r>
                <a:rPr lang="zh-CN" altLang="en-US" sz="1200" dirty="0">
                  <a:solidFill>
                    <a:srgbClr val="0D0D0D"/>
                  </a:solidFill>
                  <a:latin typeface="微软雅黑" charset="0"/>
                  <a:ea typeface="微软雅黑" charset="0"/>
                </a:rPr>
                <a:t>洞悉</a:t>
              </a:r>
              <a:r>
                <a:rPr lang="en-US" altLang="zh-CN" sz="1200" dirty="0">
                  <a:solidFill>
                    <a:srgbClr val="0D0D0D"/>
                  </a:solidFill>
                  <a:latin typeface="微软雅黑" charset="0"/>
                  <a:ea typeface="微软雅黑" charset="0"/>
                </a:rPr>
                <a:t>,</a:t>
              </a:r>
              <a:r>
                <a:rPr lang="zh-CN" altLang="en-US" sz="1200" dirty="0">
                  <a:solidFill>
                    <a:srgbClr val="0D0D0D"/>
                  </a:solidFill>
                  <a:latin typeface="微软雅黑" charset="0"/>
                  <a:ea typeface="微软雅黑" charset="0"/>
                </a:rPr>
                <a:t>主动</a:t>
              </a:r>
              <a:r>
                <a:rPr lang="en-US" altLang="zh-CN" sz="1200" dirty="0">
                  <a:solidFill>
                    <a:srgbClr val="0D0D0D"/>
                  </a:solidFill>
                  <a:latin typeface="微软雅黑" charset="0"/>
                  <a:ea typeface="微软雅黑" charset="0"/>
                </a:rPr>
                <a:t>)</a:t>
              </a:r>
            </a:p>
            <a:p>
              <a:pPr algn="ctr">
                <a:lnSpc>
                  <a:spcPct val="90000"/>
                </a:lnSpc>
                <a:spcBef>
                  <a:spcPct val="50000"/>
                </a:spcBef>
              </a:pPr>
              <a:endParaRPr lang="en-US" altLang="zh-CN" sz="900" dirty="0" smtClean="0"/>
            </a:p>
            <a:p>
              <a:pPr eaLnBrk="1" hangingPunct="1">
                <a:spcBef>
                  <a:spcPct val="0"/>
                </a:spcBef>
                <a:buFontTx/>
                <a:buNone/>
              </a:pPr>
              <a:endParaRPr lang="en-US" altLang="zh-CN" sz="1200" dirty="0">
                <a:solidFill>
                  <a:srgbClr val="0D0D0D"/>
                </a:solidFill>
                <a:latin typeface="微软雅黑" charset="0"/>
                <a:ea typeface="微软雅黑" charset="0"/>
              </a:endParaRPr>
            </a:p>
          </p:txBody>
        </p:sp>
      </p:grpSp>
      <p:grpSp>
        <p:nvGrpSpPr>
          <p:cNvPr id="9" name="组合 8"/>
          <p:cNvGrpSpPr>
            <a:grpSpLocks/>
          </p:cNvGrpSpPr>
          <p:nvPr/>
        </p:nvGrpSpPr>
        <p:grpSpPr bwMode="auto">
          <a:xfrm>
            <a:off x="3236913" y="2673256"/>
            <a:ext cx="4983162" cy="450943"/>
            <a:chOff x="3206750" y="2427891"/>
            <a:chExt cx="4983250" cy="450094"/>
          </a:xfrm>
        </p:grpSpPr>
        <p:sp>
          <p:nvSpPr>
            <p:cNvPr id="10" name="矩形 9"/>
            <p:cNvSpPr>
              <a:spLocks noChangeArrowheads="1"/>
            </p:cNvSpPr>
            <p:nvPr/>
          </p:nvSpPr>
          <p:spPr bwMode="auto">
            <a:xfrm>
              <a:off x="3206750" y="2757562"/>
              <a:ext cx="4903874" cy="120423"/>
            </a:xfrm>
            <a:prstGeom prst="rect">
              <a:avLst/>
            </a:prstGeom>
            <a:solidFill>
              <a:srgbClr val="1AA6AB"/>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13" name="矩形 65"/>
            <p:cNvSpPr>
              <a:spLocks noChangeArrowheads="1"/>
            </p:cNvSpPr>
            <p:nvPr/>
          </p:nvSpPr>
          <p:spPr bwMode="auto">
            <a:xfrm>
              <a:off x="3346201" y="2427891"/>
              <a:ext cx="4843799" cy="25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nSpc>
                  <a:spcPct val="90000"/>
                </a:lnSpc>
                <a:spcBef>
                  <a:spcPct val="50000"/>
                </a:spcBef>
                <a:buNone/>
              </a:pPr>
              <a:r>
                <a:rPr lang="zh-CN" altLang="en-US" sz="1200" dirty="0" smtClean="0">
                  <a:solidFill>
                    <a:srgbClr val="0D0D0D"/>
                  </a:solidFill>
                  <a:latin typeface="微软雅黑" charset="0"/>
                  <a:ea typeface="微软雅黑" charset="0"/>
                </a:rPr>
                <a:t>精确监控    </a:t>
              </a:r>
              <a:r>
                <a:rPr lang="en-US" altLang="zh-CN" sz="1200" dirty="0" smtClean="0">
                  <a:solidFill>
                    <a:srgbClr val="0D0D0D"/>
                  </a:solidFill>
                  <a:latin typeface="微软雅黑" charset="0"/>
                  <a:ea typeface="微软雅黑" charset="0"/>
                </a:rPr>
                <a:t>(</a:t>
              </a:r>
              <a:r>
                <a:rPr lang="zh-CN" altLang="en-US" sz="1200" dirty="0">
                  <a:solidFill>
                    <a:srgbClr val="0D0D0D"/>
                  </a:solidFill>
                  <a:latin typeface="微软雅黑" charset="0"/>
                  <a:ea typeface="微软雅黑" charset="0"/>
                </a:rPr>
                <a:t>致力于从相关联络活动中洞悉业务真相</a:t>
              </a:r>
              <a:r>
                <a:rPr lang="en-US" altLang="zh-CN" sz="1200" dirty="0" smtClean="0">
                  <a:solidFill>
                    <a:srgbClr val="0D0D0D"/>
                  </a:solidFill>
                  <a:latin typeface="微软雅黑" charset="0"/>
                  <a:ea typeface="微软雅黑" charset="0"/>
                </a:rPr>
                <a:t>)</a:t>
              </a:r>
              <a:endParaRPr lang="en-US" altLang="zh-CN" sz="1200" dirty="0">
                <a:solidFill>
                  <a:srgbClr val="0D0D0D"/>
                </a:solidFill>
                <a:latin typeface="微软雅黑" charset="0"/>
                <a:ea typeface="微软雅黑" charset="0"/>
              </a:endParaRPr>
            </a:p>
          </p:txBody>
        </p:sp>
      </p:grpSp>
      <p:grpSp>
        <p:nvGrpSpPr>
          <p:cNvPr id="12" name="组合 11"/>
          <p:cNvGrpSpPr>
            <a:grpSpLocks/>
          </p:cNvGrpSpPr>
          <p:nvPr/>
        </p:nvGrpSpPr>
        <p:grpSpPr bwMode="auto">
          <a:xfrm>
            <a:off x="2692400" y="3483809"/>
            <a:ext cx="5607050" cy="442078"/>
            <a:chOff x="2661381" y="3238865"/>
            <a:chExt cx="5606549" cy="442013"/>
          </a:xfrm>
        </p:grpSpPr>
        <p:sp>
          <p:nvSpPr>
            <p:cNvPr id="13" name="矩形 12"/>
            <p:cNvSpPr>
              <a:spLocks noChangeArrowheads="1"/>
            </p:cNvSpPr>
            <p:nvPr/>
          </p:nvSpPr>
          <p:spPr bwMode="auto">
            <a:xfrm>
              <a:off x="2661381" y="3558658"/>
              <a:ext cx="5447813" cy="122220"/>
            </a:xfrm>
            <a:prstGeom prst="rect">
              <a:avLst/>
            </a:prstGeom>
            <a:solidFill>
              <a:srgbClr val="EB5949"/>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11" name="矩形 251"/>
            <p:cNvSpPr>
              <a:spLocks noChangeArrowheads="1"/>
            </p:cNvSpPr>
            <p:nvPr/>
          </p:nvSpPr>
          <p:spPr bwMode="auto">
            <a:xfrm>
              <a:off x="2815126" y="3238865"/>
              <a:ext cx="5452804" cy="24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nSpc>
                  <a:spcPct val="80000"/>
                </a:lnSpc>
                <a:spcBef>
                  <a:spcPct val="50000"/>
                </a:spcBef>
                <a:buNone/>
              </a:pPr>
              <a:r>
                <a:rPr lang="zh-CN" altLang="en-US" sz="1200" dirty="0" smtClean="0">
                  <a:solidFill>
                    <a:srgbClr val="0D0D0D"/>
                  </a:solidFill>
                  <a:latin typeface="微软雅黑" charset="0"/>
                  <a:ea typeface="微软雅黑" charset="0"/>
                </a:rPr>
                <a:t>质量管理    </a:t>
              </a:r>
              <a:r>
                <a:rPr lang="en-US" altLang="zh-CN" sz="1200" dirty="0" smtClean="0">
                  <a:solidFill>
                    <a:srgbClr val="0D0D0D"/>
                  </a:solidFill>
                  <a:latin typeface="微软雅黑" charset="0"/>
                  <a:ea typeface="微软雅黑" charset="0"/>
                </a:rPr>
                <a:t>(</a:t>
              </a:r>
              <a:r>
                <a:rPr lang="zh-CN" altLang="en-US" sz="1200" dirty="0">
                  <a:solidFill>
                    <a:srgbClr val="0D0D0D"/>
                  </a:solidFill>
                  <a:latin typeface="微软雅黑" charset="0"/>
                  <a:ea typeface="微软雅黑" charset="0"/>
                </a:rPr>
                <a:t>提升座席服务</a:t>
              </a:r>
              <a:r>
                <a:rPr lang="zh-CN" altLang="en-US" sz="1200" dirty="0" smtClean="0">
                  <a:solidFill>
                    <a:srgbClr val="0D0D0D"/>
                  </a:solidFill>
                  <a:latin typeface="微软雅黑" charset="0"/>
                  <a:ea typeface="微软雅黑" charset="0"/>
                </a:rPr>
                <a:t>质量与</a:t>
              </a:r>
              <a:r>
                <a:rPr lang="zh-CN" altLang="en-US" sz="1200" dirty="0">
                  <a:solidFill>
                    <a:srgbClr val="0D0D0D"/>
                  </a:solidFill>
                  <a:latin typeface="微软雅黑" charset="0"/>
                  <a:ea typeface="微软雅黑" charset="0"/>
                </a:rPr>
                <a:t>客户满意度</a:t>
              </a:r>
              <a:r>
                <a:rPr lang="en-US" altLang="zh-CN" sz="1200" dirty="0" smtClean="0">
                  <a:solidFill>
                    <a:srgbClr val="0D0D0D"/>
                  </a:solidFill>
                  <a:latin typeface="微软雅黑" charset="0"/>
                  <a:ea typeface="微软雅黑" charset="0"/>
                </a:rPr>
                <a:t>)</a:t>
              </a:r>
              <a:endParaRPr lang="en-US" altLang="zh-CN" sz="1200" dirty="0">
                <a:solidFill>
                  <a:srgbClr val="0D0D0D"/>
                </a:solidFill>
                <a:latin typeface="微软雅黑" charset="0"/>
                <a:ea typeface="微软雅黑" charset="0"/>
              </a:endParaRPr>
            </a:p>
          </p:txBody>
        </p:sp>
      </p:grpSp>
      <p:grpSp>
        <p:nvGrpSpPr>
          <p:cNvPr id="15" name="组合 14"/>
          <p:cNvGrpSpPr>
            <a:grpSpLocks/>
          </p:cNvGrpSpPr>
          <p:nvPr/>
        </p:nvGrpSpPr>
        <p:grpSpPr bwMode="auto">
          <a:xfrm>
            <a:off x="2084388" y="4238968"/>
            <a:ext cx="6196012" cy="479090"/>
            <a:chOff x="2054224" y="3993217"/>
            <a:chExt cx="6194656" cy="479748"/>
          </a:xfrm>
        </p:grpSpPr>
        <p:sp>
          <p:nvSpPr>
            <p:cNvPr id="16" name="矩形 15"/>
            <p:cNvSpPr>
              <a:spLocks noChangeArrowheads="1"/>
            </p:cNvSpPr>
            <p:nvPr/>
          </p:nvSpPr>
          <p:spPr bwMode="auto">
            <a:xfrm>
              <a:off x="2054224" y="4333073"/>
              <a:ext cx="6054987" cy="139892"/>
            </a:xfrm>
            <a:prstGeom prst="rect">
              <a:avLst/>
            </a:prstGeom>
            <a:solidFill>
              <a:srgbClr val="FFB833"/>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09" name="矩形 97"/>
            <p:cNvSpPr>
              <a:spLocks noChangeArrowheads="1"/>
            </p:cNvSpPr>
            <p:nvPr/>
          </p:nvSpPr>
          <p:spPr bwMode="auto">
            <a:xfrm>
              <a:off x="2176686" y="3993217"/>
              <a:ext cx="6072194" cy="27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None/>
              </a:pPr>
              <a:r>
                <a:rPr lang="zh-CN" altLang="en-US" sz="1200" dirty="0" smtClean="0">
                  <a:solidFill>
                    <a:srgbClr val="0D0D0D"/>
                  </a:solidFill>
                  <a:latin typeface="微软雅黑" charset="0"/>
                  <a:ea typeface="微软雅黑" charset="0"/>
                </a:rPr>
                <a:t>可靠</a:t>
              </a:r>
              <a:r>
                <a:rPr lang="zh-CN" altLang="en-US" sz="1200" dirty="0">
                  <a:solidFill>
                    <a:srgbClr val="0D0D0D"/>
                  </a:solidFill>
                  <a:latin typeface="微软雅黑" charset="0"/>
                  <a:ea typeface="微软雅黑" charset="0"/>
                </a:rPr>
                <a:t>的录音</a:t>
              </a:r>
              <a:r>
                <a:rPr lang="zh-CN" altLang="en-US" sz="1200" dirty="0" smtClean="0">
                  <a:solidFill>
                    <a:srgbClr val="0D0D0D"/>
                  </a:solidFill>
                  <a:latin typeface="微软雅黑" charset="0"/>
                  <a:ea typeface="微软雅黑" charset="0"/>
                </a:rPr>
                <a:t>系统    </a:t>
              </a:r>
              <a:r>
                <a:rPr lang="en-US" altLang="zh-CN" sz="1200" dirty="0" smtClean="0">
                  <a:solidFill>
                    <a:srgbClr val="0D0D0D"/>
                  </a:solidFill>
                  <a:latin typeface="微软雅黑" charset="0"/>
                  <a:ea typeface="微软雅黑" charset="0"/>
                </a:rPr>
                <a:t>(</a:t>
              </a:r>
              <a:r>
                <a:rPr lang="zh-CN" altLang="en-US" sz="1200" dirty="0">
                  <a:solidFill>
                    <a:srgbClr val="0D0D0D"/>
                  </a:solidFill>
                  <a:latin typeface="微软雅黑" charset="0"/>
                  <a:ea typeface="微软雅黑" charset="0"/>
                </a:rPr>
                <a:t>避免风险，解决争端</a:t>
              </a:r>
              <a:r>
                <a:rPr lang="en-US" altLang="zh-CN" sz="1200" dirty="0" smtClean="0">
                  <a:solidFill>
                    <a:srgbClr val="0D0D0D"/>
                  </a:solidFill>
                  <a:latin typeface="微软雅黑" charset="0"/>
                  <a:ea typeface="微软雅黑" charset="0"/>
                </a:rPr>
                <a:t>)</a:t>
              </a:r>
              <a:endParaRPr lang="en-US" altLang="zh-CN" sz="1200" dirty="0">
                <a:solidFill>
                  <a:srgbClr val="0D0D0D"/>
                </a:solidFill>
                <a:latin typeface="微软雅黑" charset="0"/>
                <a:ea typeface="微软雅黑" charset="0"/>
              </a:endParaRPr>
            </a:p>
          </p:txBody>
        </p:sp>
      </p:grpSp>
      <p:grpSp>
        <p:nvGrpSpPr>
          <p:cNvPr id="18" name="组合 17"/>
          <p:cNvGrpSpPr>
            <a:grpSpLocks/>
          </p:cNvGrpSpPr>
          <p:nvPr/>
        </p:nvGrpSpPr>
        <p:grpSpPr bwMode="auto">
          <a:xfrm>
            <a:off x="1066800" y="3219450"/>
            <a:ext cx="1625600" cy="711200"/>
            <a:chOff x="1035224" y="2974206"/>
            <a:chExt cx="1626157" cy="711311"/>
          </a:xfrm>
        </p:grpSpPr>
        <p:sp>
          <p:nvSpPr>
            <p:cNvPr id="19" name="矩形 18"/>
            <p:cNvSpPr>
              <a:spLocks noChangeArrowheads="1"/>
            </p:cNvSpPr>
            <p:nvPr/>
          </p:nvSpPr>
          <p:spPr bwMode="auto">
            <a:xfrm>
              <a:off x="1035224" y="2974206"/>
              <a:ext cx="1622981" cy="706548"/>
            </a:xfrm>
            <a:prstGeom prst="rect">
              <a:avLst/>
            </a:prstGeom>
            <a:solidFill>
              <a:schemeClr val="bg1">
                <a:alpha val="30196"/>
              </a:schemeClr>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205" name="直角三角形 19"/>
            <p:cNvSpPr>
              <a:spLocks noChangeArrowheads="1"/>
            </p:cNvSpPr>
            <p:nvPr/>
          </p:nvSpPr>
          <p:spPr bwMode="auto">
            <a:xfrm flipH="1">
              <a:off x="2489931" y="3558517"/>
              <a:ext cx="171450" cy="127000"/>
            </a:xfrm>
            <a:prstGeom prst="rtTriangl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7206" name="矩形 31"/>
            <p:cNvSpPr>
              <a:spLocks noChangeArrowheads="1"/>
            </p:cNvSpPr>
            <p:nvPr/>
          </p:nvSpPr>
          <p:spPr bwMode="auto">
            <a:xfrm>
              <a:off x="1448064" y="3141253"/>
              <a:ext cx="646552" cy="27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200" b="1" dirty="0" smtClean="0">
                  <a:solidFill>
                    <a:srgbClr val="FFFFFF"/>
                  </a:solidFill>
                  <a:latin typeface="微软雅黑" charset="0"/>
                  <a:ea typeface="微软雅黑" charset="0"/>
                </a:rPr>
                <a:t>第二代</a:t>
              </a:r>
              <a:endParaRPr lang="zh-CN" altLang="en-US" sz="1200" b="1" dirty="0">
                <a:solidFill>
                  <a:srgbClr val="FFFFFF"/>
                </a:solidFill>
              </a:endParaRPr>
            </a:p>
          </p:txBody>
        </p:sp>
        <p:sp>
          <p:nvSpPr>
            <p:cNvPr id="7207" name="等腰三角形 21"/>
            <p:cNvSpPr>
              <a:spLocks noChangeArrowheads="1"/>
            </p:cNvSpPr>
            <p:nvPr/>
          </p:nvSpPr>
          <p:spPr bwMode="auto">
            <a:xfrm rot="5400000">
              <a:off x="824573" y="3187700"/>
              <a:ext cx="706672" cy="282669"/>
            </a:xfrm>
            <a:prstGeom prst="triangle">
              <a:avLst>
                <a:gd name="adj" fmla="val 50000"/>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23" name="组合 22"/>
          <p:cNvGrpSpPr>
            <a:grpSpLocks/>
          </p:cNvGrpSpPr>
          <p:nvPr/>
        </p:nvGrpSpPr>
        <p:grpSpPr bwMode="auto">
          <a:xfrm>
            <a:off x="1066800" y="2411413"/>
            <a:ext cx="2170113" cy="712787"/>
            <a:chOff x="1035224" y="2165973"/>
            <a:chExt cx="2171526" cy="712013"/>
          </a:xfrm>
        </p:grpSpPr>
        <p:sp>
          <p:nvSpPr>
            <p:cNvPr id="24" name="矩形 23"/>
            <p:cNvSpPr>
              <a:spLocks noChangeArrowheads="1"/>
            </p:cNvSpPr>
            <p:nvPr/>
          </p:nvSpPr>
          <p:spPr bwMode="auto">
            <a:xfrm>
              <a:off x="1035224" y="2170730"/>
              <a:ext cx="2171526" cy="707256"/>
            </a:xfrm>
            <a:prstGeom prst="rect">
              <a:avLst/>
            </a:prstGeom>
            <a:solidFill>
              <a:schemeClr val="bg1">
                <a:alpha val="30196"/>
              </a:schemeClr>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201" name="直角三角形 24"/>
            <p:cNvSpPr>
              <a:spLocks noChangeArrowheads="1"/>
            </p:cNvSpPr>
            <p:nvPr/>
          </p:nvSpPr>
          <p:spPr bwMode="auto">
            <a:xfrm flipH="1">
              <a:off x="3035300" y="2752574"/>
              <a:ext cx="171450" cy="125412"/>
            </a:xfrm>
            <a:prstGeom prst="rtTriangle">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7202" name="矩形 32"/>
            <p:cNvSpPr>
              <a:spLocks noChangeArrowheads="1"/>
            </p:cNvSpPr>
            <p:nvPr/>
          </p:nvSpPr>
          <p:spPr bwMode="auto">
            <a:xfrm>
              <a:off x="1790344" y="2384469"/>
              <a:ext cx="723746" cy="30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400" b="1" dirty="0" smtClean="0">
                  <a:solidFill>
                    <a:srgbClr val="FFFFFF"/>
                  </a:solidFill>
                  <a:latin typeface="微软雅黑" charset="0"/>
                  <a:ea typeface="微软雅黑" charset="0"/>
                </a:rPr>
                <a:t>第三代</a:t>
              </a:r>
              <a:endParaRPr lang="zh-CN" altLang="en-US" sz="1400" b="1" dirty="0">
                <a:solidFill>
                  <a:srgbClr val="FFFFFF"/>
                </a:solidFill>
              </a:endParaRPr>
            </a:p>
          </p:txBody>
        </p:sp>
        <p:sp>
          <p:nvSpPr>
            <p:cNvPr id="7203" name="等腰三角形 26"/>
            <p:cNvSpPr>
              <a:spLocks noChangeArrowheads="1"/>
            </p:cNvSpPr>
            <p:nvPr/>
          </p:nvSpPr>
          <p:spPr bwMode="auto">
            <a:xfrm rot="5400000">
              <a:off x="824573" y="2377974"/>
              <a:ext cx="706672" cy="282669"/>
            </a:xfrm>
            <a:prstGeom prst="triangle">
              <a:avLst>
                <a:gd name="adj" fmla="val 50000"/>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28" name="组合 27"/>
          <p:cNvGrpSpPr>
            <a:grpSpLocks/>
          </p:cNvGrpSpPr>
          <p:nvPr/>
        </p:nvGrpSpPr>
        <p:grpSpPr bwMode="auto">
          <a:xfrm>
            <a:off x="1066800" y="1635125"/>
            <a:ext cx="2789238" cy="708025"/>
            <a:chOff x="1035223" y="1390031"/>
            <a:chExt cx="2790651" cy="708158"/>
          </a:xfrm>
        </p:grpSpPr>
        <p:sp>
          <p:nvSpPr>
            <p:cNvPr id="29" name="矩形 28"/>
            <p:cNvSpPr>
              <a:spLocks noChangeArrowheads="1"/>
            </p:cNvSpPr>
            <p:nvPr/>
          </p:nvSpPr>
          <p:spPr bwMode="auto">
            <a:xfrm>
              <a:off x="1035223" y="1390031"/>
              <a:ext cx="2790651" cy="706571"/>
            </a:xfrm>
            <a:prstGeom prst="rect">
              <a:avLst/>
            </a:prstGeom>
            <a:solidFill>
              <a:schemeClr val="bg1">
                <a:alpha val="30196"/>
              </a:schemeClr>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197" name="直角三角形 29"/>
            <p:cNvSpPr>
              <a:spLocks noChangeArrowheads="1"/>
            </p:cNvSpPr>
            <p:nvPr/>
          </p:nvSpPr>
          <p:spPr bwMode="auto">
            <a:xfrm flipH="1">
              <a:off x="3654424" y="1971189"/>
              <a:ext cx="171450" cy="127000"/>
            </a:xfrm>
            <a:prstGeom prst="rtTriangle">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7198" name="矩形 33"/>
            <p:cNvSpPr>
              <a:spLocks noChangeArrowheads="1"/>
            </p:cNvSpPr>
            <p:nvPr/>
          </p:nvSpPr>
          <p:spPr bwMode="auto">
            <a:xfrm>
              <a:off x="2092686" y="1578396"/>
              <a:ext cx="1339506" cy="36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800" b="1" smtClean="0">
                  <a:solidFill>
                    <a:srgbClr val="FFFFFF"/>
                  </a:solidFill>
                  <a:latin typeface="微软雅黑" charset="0"/>
                  <a:ea typeface="微软雅黑" charset="0"/>
                </a:rPr>
                <a:t>第四、五代</a:t>
              </a:r>
              <a:endParaRPr lang="zh-CN" altLang="en-US" sz="1800" b="1" dirty="0">
                <a:solidFill>
                  <a:srgbClr val="FFFFFF"/>
                </a:solidFill>
              </a:endParaRPr>
            </a:p>
          </p:txBody>
        </p:sp>
        <p:sp>
          <p:nvSpPr>
            <p:cNvPr id="7199" name="等腰三角形 31"/>
            <p:cNvSpPr>
              <a:spLocks noChangeArrowheads="1"/>
            </p:cNvSpPr>
            <p:nvPr/>
          </p:nvSpPr>
          <p:spPr bwMode="auto">
            <a:xfrm rot="5400000">
              <a:off x="824573" y="1602033"/>
              <a:ext cx="706672" cy="282669"/>
            </a:xfrm>
            <a:prstGeom prst="triangle">
              <a:avLst>
                <a:gd name="adj" fmla="val 50000"/>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33" name="组合 32"/>
          <p:cNvGrpSpPr>
            <a:grpSpLocks/>
          </p:cNvGrpSpPr>
          <p:nvPr/>
        </p:nvGrpSpPr>
        <p:grpSpPr bwMode="auto">
          <a:xfrm>
            <a:off x="1066800" y="4011613"/>
            <a:ext cx="1017588" cy="706437"/>
            <a:chOff x="1035223" y="3766295"/>
            <a:chExt cx="1019001" cy="706674"/>
          </a:xfrm>
        </p:grpSpPr>
        <p:sp>
          <p:nvSpPr>
            <p:cNvPr id="34" name="矩形 33"/>
            <p:cNvSpPr>
              <a:spLocks noChangeArrowheads="1"/>
            </p:cNvSpPr>
            <p:nvPr/>
          </p:nvSpPr>
          <p:spPr bwMode="auto">
            <a:xfrm>
              <a:off x="1035223" y="3766295"/>
              <a:ext cx="1019001" cy="706674"/>
            </a:xfrm>
            <a:prstGeom prst="rect">
              <a:avLst/>
            </a:prstGeom>
            <a:solidFill>
              <a:schemeClr val="bg1">
                <a:alpha val="30196"/>
              </a:schemeClr>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193" name="直角三角形 34"/>
            <p:cNvSpPr>
              <a:spLocks noChangeArrowheads="1"/>
            </p:cNvSpPr>
            <p:nvPr/>
          </p:nvSpPr>
          <p:spPr bwMode="auto">
            <a:xfrm flipH="1">
              <a:off x="1882018" y="4345968"/>
              <a:ext cx="171450" cy="127000"/>
            </a:xfrm>
            <a:prstGeom prst="rtTriangle">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7194" name="矩形 30"/>
            <p:cNvSpPr>
              <a:spLocks noChangeArrowheads="1"/>
            </p:cNvSpPr>
            <p:nvPr/>
          </p:nvSpPr>
          <p:spPr bwMode="auto">
            <a:xfrm>
              <a:off x="1245028" y="3986973"/>
              <a:ext cx="531652" cy="23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900" b="1" dirty="0" smtClean="0">
                  <a:solidFill>
                    <a:srgbClr val="FFFFFF"/>
                  </a:solidFill>
                  <a:latin typeface="微软雅黑" charset="0"/>
                  <a:ea typeface="微软雅黑" charset="0"/>
                </a:rPr>
                <a:t>第一代</a:t>
              </a:r>
              <a:endParaRPr lang="zh-CN" altLang="en-US" sz="900" b="1" dirty="0">
                <a:solidFill>
                  <a:srgbClr val="FFFFFF"/>
                </a:solidFill>
              </a:endParaRPr>
            </a:p>
          </p:txBody>
        </p:sp>
        <p:sp>
          <p:nvSpPr>
            <p:cNvPr id="7195" name="等腰三角形 36"/>
            <p:cNvSpPr>
              <a:spLocks noChangeArrowheads="1"/>
            </p:cNvSpPr>
            <p:nvPr/>
          </p:nvSpPr>
          <p:spPr bwMode="auto">
            <a:xfrm rot="5400000">
              <a:off x="824573" y="3978298"/>
              <a:ext cx="706672" cy="282669"/>
            </a:xfrm>
            <a:prstGeom prst="triangle">
              <a:avLst>
                <a:gd name="adj" fmla="val 50000"/>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7178" name="组合 37"/>
          <p:cNvGrpSpPr>
            <a:grpSpLocks/>
          </p:cNvGrpSpPr>
          <p:nvPr/>
        </p:nvGrpSpPr>
        <p:grpSpPr bwMode="auto">
          <a:xfrm>
            <a:off x="1588" y="176213"/>
            <a:ext cx="163512" cy="298450"/>
            <a:chOff x="63748" y="2134418"/>
            <a:chExt cx="260350" cy="469899"/>
          </a:xfrm>
        </p:grpSpPr>
        <p:sp>
          <p:nvSpPr>
            <p:cNvPr id="7188"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7189"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7190"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7191"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3" name="TextBox 42"/>
          <p:cNvSpPr txBox="1">
            <a:spLocks noChangeArrowheads="1"/>
          </p:cNvSpPr>
          <p:nvPr/>
        </p:nvSpPr>
        <p:spPr bwMode="auto">
          <a:xfrm>
            <a:off x="144463" y="100013"/>
            <a:ext cx="3095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质检发展的历程</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nvGrpSpPr>
          <p:cNvPr id="44" name="组合 43"/>
          <p:cNvGrpSpPr/>
          <p:nvPr/>
        </p:nvGrpSpPr>
        <p:grpSpPr>
          <a:xfrm>
            <a:off x="1798105" y="3915256"/>
            <a:ext cx="134290" cy="810867"/>
            <a:chOff x="3411538" y="977900"/>
            <a:chExt cx="249238" cy="1504950"/>
          </a:xfrm>
          <a:effectLst>
            <a:outerShdw blurRad="50800" dist="38100" dir="2700000" algn="tl" rotWithShape="0">
              <a:prstClr val="black">
                <a:alpha val="40000"/>
              </a:prstClr>
            </a:outerShdw>
          </a:effectLst>
        </p:grpSpPr>
        <p:sp>
          <p:nvSpPr>
            <p:cNvPr id="45"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6"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8"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9"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0"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2"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3"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4"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5"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6"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7"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8"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9"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0"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1"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2"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3"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4"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5"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6"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7"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8"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9"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5"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6"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7"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8"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9"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0"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2"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3"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4"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5"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6"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7"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8"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9"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0"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1"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2"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3"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4"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5"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6"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7"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8"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9"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0"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1"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2"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3"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4"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05" name="组合 104"/>
          <p:cNvGrpSpPr/>
          <p:nvPr/>
        </p:nvGrpSpPr>
        <p:grpSpPr>
          <a:xfrm>
            <a:off x="2367203" y="3120724"/>
            <a:ext cx="134290" cy="810867"/>
            <a:chOff x="3411538" y="977900"/>
            <a:chExt cx="249238" cy="1504950"/>
          </a:xfrm>
          <a:effectLst>
            <a:outerShdw blurRad="50800" dist="38100" dir="2700000" algn="tl" rotWithShape="0">
              <a:prstClr val="black">
                <a:alpha val="40000"/>
              </a:prstClr>
            </a:outerShdw>
          </a:effectLst>
        </p:grpSpPr>
        <p:sp>
          <p:nvSpPr>
            <p:cNvPr id="106"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7"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8"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9"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0"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1"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4"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5"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6"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7"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8"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9"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0"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1"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2"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4"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5"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6"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7"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8"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9"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0"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1"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2"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3"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4"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5"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6"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7"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8"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9"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0"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1"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2"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3"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4"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5"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6"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7"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8"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9"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0"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1"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2"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4"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5"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6"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7"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8"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9"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0"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1"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2"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3"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5"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6" name="组合 165"/>
          <p:cNvGrpSpPr/>
          <p:nvPr/>
        </p:nvGrpSpPr>
        <p:grpSpPr>
          <a:xfrm>
            <a:off x="2933863" y="2326026"/>
            <a:ext cx="134290" cy="810867"/>
            <a:chOff x="3411538" y="977900"/>
            <a:chExt cx="249238" cy="1504950"/>
          </a:xfrm>
          <a:effectLst>
            <a:outerShdw blurRad="50800" dist="38100" dir="2700000" algn="tl" rotWithShape="0">
              <a:prstClr val="black">
                <a:alpha val="40000"/>
              </a:prstClr>
            </a:outerShdw>
          </a:effectLst>
        </p:grpSpPr>
        <p:sp>
          <p:nvSpPr>
            <p:cNvPr id="167"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8"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9"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0"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1"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2"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3"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4"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5"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6"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7"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8"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9"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0"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1"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2"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3"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4"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5"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6"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7"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8"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9"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0"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1"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2"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3"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4"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5"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6"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7"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8"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9"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0"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1"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2"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3"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4"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5"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8"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9"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0"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1"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2"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3"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4"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5"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6"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7"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8"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9"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0"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1"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2"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3"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4"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5"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6"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3" name="组合 2"/>
          <p:cNvGrpSpPr>
            <a:grpSpLocks/>
          </p:cNvGrpSpPr>
          <p:nvPr/>
        </p:nvGrpSpPr>
        <p:grpSpPr bwMode="auto">
          <a:xfrm>
            <a:off x="1066800" y="842963"/>
            <a:ext cx="2125663" cy="708025"/>
            <a:chOff x="1035223" y="597942"/>
            <a:chExt cx="2127074" cy="706672"/>
          </a:xfrm>
        </p:grpSpPr>
        <p:sp>
          <p:nvSpPr>
            <p:cNvPr id="4" name="矩形 3"/>
            <p:cNvSpPr>
              <a:spLocks noChangeArrowheads="1"/>
            </p:cNvSpPr>
            <p:nvPr/>
          </p:nvSpPr>
          <p:spPr bwMode="auto">
            <a:xfrm>
              <a:off x="1035223" y="597942"/>
              <a:ext cx="1922150" cy="706672"/>
            </a:xfrm>
            <a:prstGeom prst="rect">
              <a:avLst/>
            </a:prstGeom>
            <a:solidFill>
              <a:srgbClr val="0E3656"/>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TextBox 4"/>
            <p:cNvSpPr txBox="1">
              <a:spLocks noChangeArrowheads="1"/>
            </p:cNvSpPr>
            <p:nvPr/>
          </p:nvSpPr>
          <p:spPr bwMode="auto">
            <a:xfrm>
              <a:off x="1079703" y="658152"/>
              <a:ext cx="2082594" cy="58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a:solidFill>
                    <a:srgbClr val="FFFFFF"/>
                  </a:solidFill>
                  <a:effectLst>
                    <a:outerShdw blurRad="38100" dist="38100" dir="2700000" algn="tl">
                      <a:srgbClr val="C0C0C0"/>
                    </a:outerShdw>
                  </a:effectLst>
                  <a:latin typeface="方正综艺简体" charset="0"/>
                  <a:ea typeface="方正综艺简体" charset="0"/>
                </a:rPr>
                <a:t>发展历程</a:t>
              </a:r>
            </a:p>
          </p:txBody>
        </p:sp>
      </p:grpSp>
      <p:grpSp>
        <p:nvGrpSpPr>
          <p:cNvPr id="227" name="组合 226"/>
          <p:cNvGrpSpPr/>
          <p:nvPr/>
        </p:nvGrpSpPr>
        <p:grpSpPr>
          <a:xfrm>
            <a:off x="3546076" y="1537634"/>
            <a:ext cx="134290" cy="810867"/>
            <a:chOff x="3411538" y="977900"/>
            <a:chExt cx="249238" cy="1504950"/>
          </a:xfrm>
          <a:effectLst>
            <a:outerShdw blurRad="50800" dist="38100" dir="2700000" algn="tl" rotWithShape="0">
              <a:prstClr val="black">
                <a:alpha val="40000"/>
              </a:prstClr>
            </a:outerShdw>
          </a:effectLst>
        </p:grpSpPr>
        <p:sp>
          <p:nvSpPr>
            <p:cNvPr id="228"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9"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0"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1"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2"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3"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4"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6"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7"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8"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9"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0"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1"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2"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3"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4"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6"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7"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8"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9"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0"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1"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2"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3"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4"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5"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6"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7"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8"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9"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0"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1"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2"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3"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4"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5"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7"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8"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9"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0"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1"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2"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3"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4"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5"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6"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7"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8"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9"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0"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1"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2"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3"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4"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5"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6"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7"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2" name="矩形 1"/>
          <p:cNvSpPr>
            <a:spLocks/>
          </p:cNvSpPr>
          <p:nvPr/>
        </p:nvSpPr>
        <p:spPr bwMode="auto">
          <a:xfrm flipV="1">
            <a:off x="2968625" y="842963"/>
            <a:ext cx="5156200" cy="708025"/>
          </a:xfrm>
          <a:custGeom>
            <a:avLst/>
            <a:gdLst>
              <a:gd name="T0" fmla="*/ 3229 w 5156226"/>
              <a:gd name="T1" fmla="*/ 0 h 683557"/>
              <a:gd name="T2" fmla="*/ 5156200 w 5156226"/>
              <a:gd name="T3" fmla="*/ 0 h 683557"/>
              <a:gd name="T4" fmla="*/ 5156200 w 5156226"/>
              <a:gd name="T5" fmla="*/ 122234 h 683557"/>
              <a:gd name="T6" fmla="*/ 781046 w 5156226"/>
              <a:gd name="T7" fmla="*/ 129222 h 683557"/>
              <a:gd name="T8" fmla="*/ 0 w 5156226"/>
              <a:gd name="T9" fmla="*/ 708025 h 683557"/>
              <a:gd name="T10" fmla="*/ 3229 w 5156226"/>
              <a:gd name="T11" fmla="*/ 122234 h 683557"/>
              <a:gd name="T12" fmla="*/ 3229 w 5156226"/>
              <a:gd name="T13" fmla="*/ 0 h 6835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56226" h="683557">
                <a:moveTo>
                  <a:pt x="3229" y="0"/>
                </a:moveTo>
                <a:lnTo>
                  <a:pt x="5156226" y="0"/>
                </a:lnTo>
                <a:lnTo>
                  <a:pt x="5156226" y="118010"/>
                </a:lnTo>
                <a:lnTo>
                  <a:pt x="781050" y="124756"/>
                </a:lnTo>
                <a:lnTo>
                  <a:pt x="0" y="683557"/>
                </a:lnTo>
                <a:cubicBezTo>
                  <a:pt x="1076" y="495041"/>
                  <a:pt x="2153" y="306526"/>
                  <a:pt x="3229" y="118010"/>
                </a:cubicBezTo>
                <a:lnTo>
                  <a:pt x="3229" y="0"/>
                </a:lnTo>
                <a:close/>
              </a:path>
            </a:pathLst>
          </a:custGeom>
          <a:solidFill>
            <a:srgbClr val="0E3656"/>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3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0-#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cTn>
                              </p:par>
                              <p:par>
                                <p:cTn id="17" presetID="22" presetClass="entr" presetSubtype="4" fill="hold" nodeType="withEffect">
                                  <p:stCondLst>
                                    <p:cond delay="70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par>
                                <p:cTn id="20" presetID="1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p:tgtEl>
                                          <p:spTgt spid="15"/>
                                        </p:tgtEl>
                                        <p:attrNameLst>
                                          <p:attrName>ppt_x</p:attrName>
                                        </p:attrNameLst>
                                      </p:cBhvr>
                                      <p:tavLst>
                                        <p:tav tm="0">
                                          <p:val>
                                            <p:strVal val="#ppt_x-#ppt_w*1.125000"/>
                                          </p:val>
                                        </p:tav>
                                        <p:tav tm="100000">
                                          <p:val>
                                            <p:strVal val="#ppt_x"/>
                                          </p:val>
                                        </p:tav>
                                      </p:tavLst>
                                    </p:anim>
                                    <p:animEffect transition="in" filter="wipe(right)">
                                      <p:cBhvr>
                                        <p:cTn id="23" dur="500"/>
                                        <p:tgtEl>
                                          <p:spTgt spid="15"/>
                                        </p:tgtEl>
                                      </p:cBhvr>
                                    </p:animEffect>
                                  </p:childTnLst>
                                </p:cTn>
                              </p:par>
                              <p:par>
                                <p:cTn id="24" presetID="2" presetClass="entr" presetSubtype="8" fill="hold" nodeType="withEffect">
                                  <p:stCondLst>
                                    <p:cond delay="110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0-#ppt_w/2"/>
                                          </p:val>
                                        </p:tav>
                                        <p:tav tm="100000">
                                          <p:val>
                                            <p:strVal val="#ppt_x"/>
                                          </p:val>
                                        </p:tav>
                                      </p:tavLst>
                                    </p:anim>
                                    <p:anim calcmode="lin" valueType="num">
                                      <p:cBhvr additive="base">
                                        <p:cTn id="27" dur="500" fill="hold"/>
                                        <p:tgtEl>
                                          <p:spTgt spid="18"/>
                                        </p:tgtEl>
                                        <p:attrNameLst>
                                          <p:attrName>ppt_y</p:attrName>
                                        </p:attrNameLst>
                                      </p:cBhvr>
                                      <p:tavLst>
                                        <p:tav tm="0">
                                          <p:val>
                                            <p:strVal val="#ppt_y"/>
                                          </p:val>
                                        </p:tav>
                                        <p:tav tm="100000">
                                          <p:val>
                                            <p:strVal val="#ppt_y"/>
                                          </p:val>
                                        </p:tav>
                                      </p:tavLst>
                                    </p:anim>
                                  </p:childTnLst>
                                </p:cTn>
                              </p:par>
                              <p:par>
                                <p:cTn id="28" presetID="22" presetClass="entr" presetSubtype="4" fill="hold" nodeType="withEffect">
                                  <p:stCondLst>
                                    <p:cond delay="1400"/>
                                  </p:stCondLst>
                                  <p:childTnLst>
                                    <p:set>
                                      <p:cBhvr>
                                        <p:cTn id="29" dur="1" fill="hold">
                                          <p:stCondLst>
                                            <p:cond delay="0"/>
                                          </p:stCondLst>
                                        </p:cTn>
                                        <p:tgtEl>
                                          <p:spTgt spid="105"/>
                                        </p:tgtEl>
                                        <p:attrNameLst>
                                          <p:attrName>style.visibility</p:attrName>
                                        </p:attrNameLst>
                                      </p:cBhvr>
                                      <p:to>
                                        <p:strVal val="visible"/>
                                      </p:to>
                                    </p:set>
                                    <p:animEffect transition="in" filter="wipe(down)">
                                      <p:cBhvr>
                                        <p:cTn id="30" dur="500"/>
                                        <p:tgtEl>
                                          <p:spTgt spid="105"/>
                                        </p:tgtEl>
                                      </p:cBhvr>
                                    </p:animEffect>
                                  </p:childTnLst>
                                </p:cTn>
                              </p:par>
                              <p:par>
                                <p:cTn id="31" presetID="12" presetClass="entr" presetSubtype="8" fill="hold" nodeType="withEffect">
                                  <p:stCondLst>
                                    <p:cond delay="170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right)">
                                      <p:cBhvr>
                                        <p:cTn id="34" dur="500"/>
                                        <p:tgtEl>
                                          <p:spTgt spid="12"/>
                                        </p:tgtEl>
                                      </p:cBhvr>
                                    </p:animEffect>
                                  </p:childTnLst>
                                </p:cTn>
                              </p:par>
                              <p:par>
                                <p:cTn id="35" presetID="2" presetClass="entr" presetSubtype="8" fill="hold" nodeType="withEffect">
                                  <p:stCondLst>
                                    <p:cond delay="180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par>
                                <p:cTn id="39" presetID="22" presetClass="entr" presetSubtype="4" fill="hold" nodeType="withEffect">
                                  <p:stCondLst>
                                    <p:cond delay="2100"/>
                                  </p:stCondLst>
                                  <p:childTnLst>
                                    <p:set>
                                      <p:cBhvr>
                                        <p:cTn id="40" dur="1" fill="hold">
                                          <p:stCondLst>
                                            <p:cond delay="0"/>
                                          </p:stCondLst>
                                        </p:cTn>
                                        <p:tgtEl>
                                          <p:spTgt spid="166"/>
                                        </p:tgtEl>
                                        <p:attrNameLst>
                                          <p:attrName>style.visibility</p:attrName>
                                        </p:attrNameLst>
                                      </p:cBhvr>
                                      <p:to>
                                        <p:strVal val="visible"/>
                                      </p:to>
                                    </p:set>
                                    <p:animEffect transition="in" filter="wipe(down)">
                                      <p:cBhvr>
                                        <p:cTn id="41" dur="500"/>
                                        <p:tgtEl>
                                          <p:spTgt spid="166"/>
                                        </p:tgtEl>
                                      </p:cBhvr>
                                    </p:animEffect>
                                  </p:childTnLst>
                                </p:cTn>
                              </p:par>
                              <p:par>
                                <p:cTn id="42" presetID="12" presetClass="entr" presetSubtype="8" fill="hold" nodeType="withEffect">
                                  <p:stCondLst>
                                    <p:cond delay="240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p:tgtEl>
                                          <p:spTgt spid="9"/>
                                        </p:tgtEl>
                                        <p:attrNameLst>
                                          <p:attrName>ppt_x</p:attrName>
                                        </p:attrNameLst>
                                      </p:cBhvr>
                                      <p:tavLst>
                                        <p:tav tm="0">
                                          <p:val>
                                            <p:strVal val="#ppt_x-#ppt_w*1.125000"/>
                                          </p:val>
                                        </p:tav>
                                        <p:tav tm="100000">
                                          <p:val>
                                            <p:strVal val="#ppt_x"/>
                                          </p:val>
                                        </p:tav>
                                      </p:tavLst>
                                    </p:anim>
                                    <p:animEffect transition="in" filter="wipe(right)">
                                      <p:cBhvr>
                                        <p:cTn id="45" dur="500"/>
                                        <p:tgtEl>
                                          <p:spTgt spid="9"/>
                                        </p:tgtEl>
                                      </p:cBhvr>
                                    </p:animEffect>
                                  </p:childTnLst>
                                </p:cTn>
                              </p:par>
                              <p:par>
                                <p:cTn id="46" presetID="2" presetClass="entr" presetSubtype="8" fill="hold" nodeType="withEffect">
                                  <p:stCondLst>
                                    <p:cond delay="250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0-#ppt_w/2"/>
                                          </p:val>
                                        </p:tav>
                                        <p:tav tm="100000">
                                          <p:val>
                                            <p:strVal val="#ppt_x"/>
                                          </p:val>
                                        </p:tav>
                                      </p:tavLst>
                                    </p:anim>
                                    <p:anim calcmode="lin" valueType="num">
                                      <p:cBhvr additive="base">
                                        <p:cTn id="49" dur="500" fill="hold"/>
                                        <p:tgtEl>
                                          <p:spTgt spid="28"/>
                                        </p:tgtEl>
                                        <p:attrNameLst>
                                          <p:attrName>ppt_y</p:attrName>
                                        </p:attrNameLst>
                                      </p:cBhvr>
                                      <p:tavLst>
                                        <p:tav tm="0">
                                          <p:val>
                                            <p:strVal val="#ppt_y"/>
                                          </p:val>
                                        </p:tav>
                                        <p:tav tm="100000">
                                          <p:val>
                                            <p:strVal val="#ppt_y"/>
                                          </p:val>
                                        </p:tav>
                                      </p:tavLst>
                                    </p:anim>
                                  </p:childTnLst>
                                </p:cTn>
                              </p:par>
                              <p:par>
                                <p:cTn id="50" presetID="22" presetClass="entr" presetSubtype="4" fill="hold" nodeType="withEffect">
                                  <p:stCondLst>
                                    <p:cond delay="2800"/>
                                  </p:stCondLst>
                                  <p:childTnLst>
                                    <p:set>
                                      <p:cBhvr>
                                        <p:cTn id="51" dur="1" fill="hold">
                                          <p:stCondLst>
                                            <p:cond delay="0"/>
                                          </p:stCondLst>
                                        </p:cTn>
                                        <p:tgtEl>
                                          <p:spTgt spid="227"/>
                                        </p:tgtEl>
                                        <p:attrNameLst>
                                          <p:attrName>style.visibility</p:attrName>
                                        </p:attrNameLst>
                                      </p:cBhvr>
                                      <p:to>
                                        <p:strVal val="visible"/>
                                      </p:to>
                                    </p:set>
                                    <p:animEffect transition="in" filter="wipe(down)">
                                      <p:cBhvr>
                                        <p:cTn id="52" dur="500"/>
                                        <p:tgtEl>
                                          <p:spTgt spid="227"/>
                                        </p:tgtEl>
                                      </p:cBhvr>
                                    </p:animEffect>
                                  </p:childTnLst>
                                </p:cTn>
                              </p:par>
                              <p:par>
                                <p:cTn id="53" presetID="12" presetClass="entr" presetSubtype="8" fill="hold" nodeType="withEffect">
                                  <p:stCondLst>
                                    <p:cond delay="31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p:tgtEl>
                                          <p:spTgt spid="6"/>
                                        </p:tgtEl>
                                        <p:attrNameLst>
                                          <p:attrName>ppt_x</p:attrName>
                                        </p:attrNameLst>
                                      </p:cBhvr>
                                      <p:tavLst>
                                        <p:tav tm="0">
                                          <p:val>
                                            <p:strVal val="#ppt_x-#ppt_w*1.125000"/>
                                          </p:val>
                                        </p:tav>
                                        <p:tav tm="100000">
                                          <p:val>
                                            <p:strVal val="#ppt_x"/>
                                          </p:val>
                                        </p:tav>
                                      </p:tavLst>
                                    </p:anim>
                                    <p:animEffect transition="in" filter="wipe(right)">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7"/>
          <p:cNvSpPr txBox="1">
            <a:spLocks noChangeArrowheads="1"/>
          </p:cNvSpPr>
          <p:nvPr/>
        </p:nvSpPr>
        <p:spPr bwMode="auto">
          <a:xfrm>
            <a:off x="2178050" y="2335213"/>
            <a:ext cx="306388"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31863">
              <a:spcBef>
                <a:spcPct val="20000"/>
              </a:spcBef>
              <a:buFont typeface="Arial" charset="0"/>
              <a:buChar char="•"/>
              <a:defRPr sz="3200">
                <a:solidFill>
                  <a:schemeClr val="tx1"/>
                </a:solidFill>
                <a:latin typeface="Calibri" charset="0"/>
                <a:ea typeface="宋体" charset="0"/>
              </a:defRPr>
            </a:lvl1pPr>
            <a:lvl2pPr marL="342900" indent="-285750" defTabSz="931863">
              <a:spcBef>
                <a:spcPct val="20000"/>
              </a:spcBef>
              <a:buFont typeface="Arial" charset="0"/>
              <a:buChar char="–"/>
              <a:defRPr sz="2800">
                <a:solidFill>
                  <a:schemeClr val="tx1"/>
                </a:solidFill>
                <a:latin typeface="Calibri" charset="0"/>
                <a:ea typeface="宋体" charset="0"/>
              </a:defRPr>
            </a:lvl2pPr>
            <a:lvl3pPr marL="685800" indent="-228600" defTabSz="931863">
              <a:spcBef>
                <a:spcPct val="20000"/>
              </a:spcBef>
              <a:buFont typeface="Arial" charset="0"/>
              <a:buChar char="•"/>
              <a:defRPr sz="2400">
                <a:solidFill>
                  <a:schemeClr val="tx1"/>
                </a:solidFill>
                <a:latin typeface="Calibri" charset="0"/>
                <a:ea typeface="宋体" charset="0"/>
              </a:defRPr>
            </a:lvl3pPr>
            <a:lvl4pPr marL="1028700" indent="-228600" defTabSz="931863">
              <a:spcBef>
                <a:spcPct val="20000"/>
              </a:spcBef>
              <a:buFont typeface="Arial" charset="0"/>
              <a:buChar char="–"/>
              <a:defRPr sz="2000">
                <a:solidFill>
                  <a:schemeClr val="tx1"/>
                </a:solidFill>
                <a:latin typeface="Calibri" charset="0"/>
                <a:ea typeface="宋体" charset="0"/>
              </a:defRPr>
            </a:lvl4pPr>
            <a:lvl5pPr marL="1371600" indent="-228600" defTabSz="931863">
              <a:spcBef>
                <a:spcPct val="20000"/>
              </a:spcBef>
              <a:buFont typeface="Arial" charset="0"/>
              <a:buChar char="»"/>
              <a:defRPr sz="2000">
                <a:solidFill>
                  <a:schemeClr val="tx1"/>
                </a:solidFill>
                <a:latin typeface="Calibri" charset="0"/>
                <a:ea typeface="宋体" charset="0"/>
              </a:defRPr>
            </a:lvl5pPr>
            <a:lvl6pPr marL="1828800" indent="-228600" defTabSz="931863"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286000" indent="-228600" defTabSz="931863"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2743200" indent="-228600" defTabSz="931863"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200400" indent="-228600" defTabSz="931863"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lnSpc>
                <a:spcPct val="90000"/>
              </a:lnSpc>
              <a:buSzPct val="90000"/>
              <a:buFontTx/>
              <a:buNone/>
            </a:pPr>
            <a:r>
              <a:rPr lang="en-US" altLang="zh-CN" sz="5400" b="1">
                <a:solidFill>
                  <a:srgbClr val="F2F2F2"/>
                </a:solidFill>
              </a:rPr>
              <a:t>+</a:t>
            </a:r>
          </a:p>
        </p:txBody>
      </p:sp>
      <p:sp>
        <p:nvSpPr>
          <p:cNvPr id="3" name="TextBox 43"/>
          <p:cNvSpPr txBox="1">
            <a:spLocks noChangeArrowheads="1"/>
          </p:cNvSpPr>
          <p:nvPr/>
        </p:nvSpPr>
        <p:spPr bwMode="auto">
          <a:xfrm>
            <a:off x="6627813" y="2335213"/>
            <a:ext cx="306387"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lnSpc>
                <a:spcPct val="90000"/>
              </a:lnSpc>
              <a:buSzPct val="90000"/>
              <a:buFontTx/>
              <a:buNone/>
            </a:pPr>
            <a:r>
              <a:rPr lang="en-US" altLang="zh-CN" sz="5400" b="1">
                <a:solidFill>
                  <a:srgbClr val="F2F2F2"/>
                </a:solidFill>
              </a:rPr>
              <a:t>=</a:t>
            </a:r>
          </a:p>
        </p:txBody>
      </p:sp>
      <p:sp>
        <p:nvSpPr>
          <p:cNvPr id="4" name="TextBox 57"/>
          <p:cNvSpPr txBox="1">
            <a:spLocks noChangeArrowheads="1"/>
          </p:cNvSpPr>
          <p:nvPr/>
        </p:nvSpPr>
        <p:spPr bwMode="auto">
          <a:xfrm>
            <a:off x="4414838" y="2333625"/>
            <a:ext cx="306387"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31863">
              <a:spcBef>
                <a:spcPct val="20000"/>
              </a:spcBef>
              <a:buFont typeface="Arial" charset="0"/>
              <a:buChar char="•"/>
              <a:defRPr sz="3200">
                <a:solidFill>
                  <a:schemeClr val="tx1"/>
                </a:solidFill>
                <a:latin typeface="Calibri" charset="0"/>
                <a:ea typeface="宋体" charset="0"/>
              </a:defRPr>
            </a:lvl1pPr>
            <a:lvl2pPr marL="342900" indent="-285750" defTabSz="931863">
              <a:spcBef>
                <a:spcPct val="20000"/>
              </a:spcBef>
              <a:buFont typeface="Arial" charset="0"/>
              <a:buChar char="–"/>
              <a:defRPr sz="2800">
                <a:solidFill>
                  <a:schemeClr val="tx1"/>
                </a:solidFill>
                <a:latin typeface="Calibri" charset="0"/>
                <a:ea typeface="宋体" charset="0"/>
              </a:defRPr>
            </a:lvl2pPr>
            <a:lvl3pPr marL="685800" indent="-228600" defTabSz="931863">
              <a:spcBef>
                <a:spcPct val="20000"/>
              </a:spcBef>
              <a:buFont typeface="Arial" charset="0"/>
              <a:buChar char="•"/>
              <a:defRPr sz="2400">
                <a:solidFill>
                  <a:schemeClr val="tx1"/>
                </a:solidFill>
                <a:latin typeface="Calibri" charset="0"/>
                <a:ea typeface="宋体" charset="0"/>
              </a:defRPr>
            </a:lvl3pPr>
            <a:lvl4pPr marL="1028700" indent="-228600" defTabSz="931863">
              <a:spcBef>
                <a:spcPct val="20000"/>
              </a:spcBef>
              <a:buFont typeface="Arial" charset="0"/>
              <a:buChar char="–"/>
              <a:defRPr sz="2000">
                <a:solidFill>
                  <a:schemeClr val="tx1"/>
                </a:solidFill>
                <a:latin typeface="Calibri" charset="0"/>
                <a:ea typeface="宋体" charset="0"/>
              </a:defRPr>
            </a:lvl4pPr>
            <a:lvl5pPr marL="1371600" indent="-228600" defTabSz="931863">
              <a:spcBef>
                <a:spcPct val="20000"/>
              </a:spcBef>
              <a:buFont typeface="Arial" charset="0"/>
              <a:buChar char="»"/>
              <a:defRPr sz="2000">
                <a:solidFill>
                  <a:schemeClr val="tx1"/>
                </a:solidFill>
                <a:latin typeface="Calibri" charset="0"/>
                <a:ea typeface="宋体" charset="0"/>
              </a:defRPr>
            </a:lvl5pPr>
            <a:lvl6pPr marL="1828800" indent="-228600" defTabSz="931863"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286000" indent="-228600" defTabSz="931863"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2743200" indent="-228600" defTabSz="931863"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200400" indent="-228600" defTabSz="931863"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lnSpc>
                <a:spcPct val="90000"/>
              </a:lnSpc>
              <a:buSzPct val="90000"/>
              <a:buFontTx/>
              <a:buNone/>
            </a:pPr>
            <a:r>
              <a:rPr lang="en-US" altLang="zh-CN" sz="5400" b="1">
                <a:solidFill>
                  <a:srgbClr val="F2F2F2"/>
                </a:solidFill>
              </a:rPr>
              <a:t>+</a:t>
            </a:r>
          </a:p>
        </p:txBody>
      </p:sp>
      <p:grpSp>
        <p:nvGrpSpPr>
          <p:cNvPr id="5" name="组合 4"/>
          <p:cNvGrpSpPr>
            <a:grpSpLocks/>
          </p:cNvGrpSpPr>
          <p:nvPr/>
        </p:nvGrpSpPr>
        <p:grpSpPr bwMode="auto">
          <a:xfrm>
            <a:off x="496888" y="1182688"/>
            <a:ext cx="2201862" cy="307975"/>
            <a:chOff x="496528" y="1066620"/>
            <a:chExt cx="2202088" cy="307777"/>
          </a:xfrm>
        </p:grpSpPr>
        <p:sp>
          <p:nvSpPr>
            <p:cNvPr id="27781" name="TextBox 73"/>
            <p:cNvSpPr txBox="1">
              <a:spLocks noChangeArrowheads="1"/>
            </p:cNvSpPr>
            <p:nvPr/>
          </p:nvSpPr>
          <p:spPr bwMode="auto">
            <a:xfrm>
              <a:off x="657073" y="1066620"/>
              <a:ext cx="2041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400" dirty="0" smtClean="0">
                  <a:solidFill>
                    <a:srgbClr val="0D0D0D"/>
                  </a:solidFill>
                  <a:latin typeface="微软雅黑" charset="0"/>
                  <a:ea typeface="微软雅黑" charset="0"/>
                </a:rPr>
                <a:t>完整流程</a:t>
              </a:r>
              <a:endParaRPr lang="zh-CN" altLang="en-US" sz="1400" dirty="0">
                <a:solidFill>
                  <a:srgbClr val="0D0D0D"/>
                </a:solidFill>
                <a:latin typeface="微软雅黑" charset="0"/>
                <a:ea typeface="微软雅黑" charset="0"/>
              </a:endParaRPr>
            </a:p>
          </p:txBody>
        </p:sp>
        <p:grpSp>
          <p:nvGrpSpPr>
            <p:cNvPr id="7" name="组合 6"/>
            <p:cNvGrpSpPr/>
            <p:nvPr/>
          </p:nvGrpSpPr>
          <p:grpSpPr>
            <a:xfrm>
              <a:off x="496528" y="1171755"/>
              <a:ext cx="191467" cy="129005"/>
              <a:chOff x="4080" y="95373"/>
              <a:chExt cx="217139" cy="146302"/>
            </a:xfrm>
            <a:solidFill>
              <a:srgbClr val="FBB040"/>
            </a:solidFill>
          </p:grpSpPr>
          <p:sp>
            <p:nvSpPr>
              <p:cNvPr id="8" name="半闭框 7"/>
              <p:cNvSpPr/>
              <p:nvPr/>
            </p:nvSpPr>
            <p:spPr>
              <a:xfrm rot="8100000">
                <a:off x="4080" y="95373"/>
                <a:ext cx="146302" cy="146302"/>
              </a:xfrm>
              <a:prstGeom prst="halfFrame">
                <a:avLst>
                  <a:gd name="adj1" fmla="val 16942"/>
                  <a:gd name="adj2" fmla="val 16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9" name="半闭框 8"/>
              <p:cNvSpPr/>
              <p:nvPr/>
            </p:nvSpPr>
            <p:spPr>
              <a:xfrm rot="8100000">
                <a:off x="74917" y="95373"/>
                <a:ext cx="146302" cy="146302"/>
              </a:xfrm>
              <a:prstGeom prst="halfFrame">
                <a:avLst>
                  <a:gd name="adj1" fmla="val 16942"/>
                  <a:gd name="adj2" fmla="val 16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grpSp>
      <p:grpSp>
        <p:nvGrpSpPr>
          <p:cNvPr id="10" name="组合 9"/>
          <p:cNvGrpSpPr>
            <a:grpSpLocks/>
          </p:cNvGrpSpPr>
          <p:nvPr/>
        </p:nvGrpSpPr>
        <p:grpSpPr bwMode="auto">
          <a:xfrm>
            <a:off x="338138" y="1728788"/>
            <a:ext cx="1784350" cy="1784350"/>
            <a:chOff x="337708" y="2058917"/>
            <a:chExt cx="1785124" cy="1785124"/>
          </a:xfrm>
        </p:grpSpPr>
        <p:sp>
          <p:nvSpPr>
            <p:cNvPr id="11" name="Rectangle 6"/>
            <p:cNvSpPr>
              <a:spLocks noChangeAspect="1"/>
            </p:cNvSpPr>
            <p:nvPr/>
          </p:nvSpPr>
          <p:spPr bwMode="auto">
            <a:xfrm>
              <a:off x="337708" y="2058917"/>
              <a:ext cx="1785124" cy="1785124"/>
            </a:xfrm>
            <a:prstGeom prst="rect">
              <a:avLst/>
            </a:prstGeom>
            <a:noFill/>
            <a:ln w="57150">
              <a:solidFill>
                <a:srgbClr val="FFC000"/>
              </a:solidFill>
              <a:miter lim="800000"/>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en-GB" dirty="0">
                <a:solidFill>
                  <a:prstClr val="black"/>
                </a:solidFill>
                <a:latin typeface="+mn-lt"/>
                <a:ea typeface="+mn-ea"/>
              </a:endParaRPr>
            </a:p>
          </p:txBody>
        </p:sp>
        <p:sp>
          <p:nvSpPr>
            <p:cNvPr id="27770" name="矩形 10"/>
            <p:cNvSpPr>
              <a:spLocks noChangeArrowheads="1"/>
            </p:cNvSpPr>
            <p:nvPr/>
          </p:nvSpPr>
          <p:spPr bwMode="auto">
            <a:xfrm>
              <a:off x="365882" y="3458878"/>
              <a:ext cx="1728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ctr" eaLnBrk="1" hangingPunct="1">
                <a:spcBef>
                  <a:spcPct val="0"/>
                </a:spcBef>
                <a:buFontTx/>
                <a:buNone/>
              </a:pPr>
              <a:r>
                <a:rPr lang="zh-CN" altLang="en-US" sz="1200" dirty="0" smtClean="0">
                  <a:solidFill>
                    <a:srgbClr val="0D0D0D"/>
                  </a:solidFill>
                  <a:latin typeface="微软雅黑" charset="0"/>
                  <a:ea typeface="微软雅黑" charset="0"/>
                </a:rPr>
                <a:t>标准、关键流程</a:t>
              </a:r>
              <a:endParaRPr lang="zh-CN" altLang="zh-CN" sz="1200" dirty="0">
                <a:solidFill>
                  <a:srgbClr val="0D0D0D"/>
                </a:solidFill>
                <a:latin typeface="微软雅黑" charset="0"/>
                <a:ea typeface="微软雅黑" charset="0"/>
              </a:endParaRPr>
            </a:p>
          </p:txBody>
        </p:sp>
        <p:sp>
          <p:nvSpPr>
            <p:cNvPr id="27771" name="Freeform 51"/>
            <p:cNvSpPr>
              <a:spLocks noEditPoints="1"/>
            </p:cNvSpPr>
            <p:nvPr/>
          </p:nvSpPr>
          <p:spPr bwMode="auto">
            <a:xfrm rot="16200000" flipH="1">
              <a:off x="1158582" y="3011111"/>
              <a:ext cx="143376" cy="129935"/>
            </a:xfrm>
            <a:custGeom>
              <a:avLst/>
              <a:gdLst>
                <a:gd name="T0" fmla="*/ 2147483646 w 160"/>
                <a:gd name="T1" fmla="*/ 0 h 145"/>
                <a:gd name="T2" fmla="*/ 2147483646 w 160"/>
                <a:gd name="T3" fmla="*/ 2147483646 h 145"/>
                <a:gd name="T4" fmla="*/ 2147483646 w 160"/>
                <a:gd name="T5" fmla="*/ 2147483646 h 145"/>
                <a:gd name="T6" fmla="*/ 2147483646 w 160"/>
                <a:gd name="T7" fmla="*/ 2147483646 h 145"/>
                <a:gd name="T8" fmla="*/ 2147483646 w 160"/>
                <a:gd name="T9" fmla="*/ 2147483646 h 145"/>
                <a:gd name="T10" fmla="*/ 2147483646 w 160"/>
                <a:gd name="T11" fmla="*/ 2147483646 h 145"/>
                <a:gd name="T12" fmla="*/ 2147483646 w 160"/>
                <a:gd name="T13" fmla="*/ 0 h 145"/>
                <a:gd name="T14" fmla="*/ 2147483646 w 160"/>
                <a:gd name="T15" fmla="*/ 0 h 145"/>
                <a:gd name="T16" fmla="*/ 2147483646 w 160"/>
                <a:gd name="T17" fmla="*/ 2147483646 h 145"/>
                <a:gd name="T18" fmla="*/ 2147483646 w 160"/>
                <a:gd name="T19" fmla="*/ 2147483646 h 145"/>
                <a:gd name="T20" fmla="*/ 2147483646 w 160"/>
                <a:gd name="T21" fmla="*/ 2147483646 h 145"/>
                <a:gd name="T22" fmla="*/ 2147483646 w 160"/>
                <a:gd name="T23" fmla="*/ 2147483646 h 145"/>
                <a:gd name="T24" fmla="*/ 2147483646 w 160"/>
                <a:gd name="T25" fmla="*/ 2147483646 h 145"/>
                <a:gd name="T26" fmla="*/ 2147483646 w 160"/>
                <a:gd name="T27" fmla="*/ 0 h 145"/>
                <a:gd name="T28" fmla="*/ 2147483646 w 160"/>
                <a:gd name="T29" fmla="*/ 0 h 145"/>
                <a:gd name="T30" fmla="*/ 0 w 160"/>
                <a:gd name="T31" fmla="*/ 2147483646 h 145"/>
                <a:gd name="T32" fmla="*/ 2147483646 w 160"/>
                <a:gd name="T33" fmla="*/ 2147483646 h 145"/>
                <a:gd name="T34" fmla="*/ 0 w 160"/>
                <a:gd name="T35" fmla="*/ 2147483646 h 145"/>
                <a:gd name="T36" fmla="*/ 2147483646 w 160"/>
                <a:gd name="T37" fmla="*/ 2147483646 h 145"/>
                <a:gd name="T38" fmla="*/ 2147483646 w 160"/>
                <a:gd name="T39" fmla="*/ 2147483646 h 145"/>
                <a:gd name="T40" fmla="*/ 2147483646 w 160"/>
                <a:gd name="T41" fmla="*/ 0 h 1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0" h="145">
                  <a:moveTo>
                    <a:pt x="92" y="0"/>
                  </a:moveTo>
                  <a:lnTo>
                    <a:pt x="76" y="15"/>
                  </a:lnTo>
                  <a:lnTo>
                    <a:pt x="137" y="76"/>
                  </a:lnTo>
                  <a:lnTo>
                    <a:pt x="76" y="137"/>
                  </a:lnTo>
                  <a:lnTo>
                    <a:pt x="92" y="145"/>
                  </a:lnTo>
                  <a:lnTo>
                    <a:pt x="160" y="76"/>
                  </a:lnTo>
                  <a:lnTo>
                    <a:pt x="92" y="0"/>
                  </a:lnTo>
                  <a:close/>
                  <a:moveTo>
                    <a:pt x="54" y="0"/>
                  </a:moveTo>
                  <a:lnTo>
                    <a:pt x="38" y="15"/>
                  </a:lnTo>
                  <a:lnTo>
                    <a:pt x="99" y="76"/>
                  </a:lnTo>
                  <a:lnTo>
                    <a:pt x="38" y="137"/>
                  </a:lnTo>
                  <a:lnTo>
                    <a:pt x="54" y="145"/>
                  </a:lnTo>
                  <a:lnTo>
                    <a:pt x="122" y="76"/>
                  </a:lnTo>
                  <a:lnTo>
                    <a:pt x="54" y="0"/>
                  </a:lnTo>
                  <a:close/>
                  <a:moveTo>
                    <a:pt x="8" y="0"/>
                  </a:moveTo>
                  <a:lnTo>
                    <a:pt x="0" y="15"/>
                  </a:lnTo>
                  <a:lnTo>
                    <a:pt x="61" y="76"/>
                  </a:lnTo>
                  <a:lnTo>
                    <a:pt x="0" y="137"/>
                  </a:lnTo>
                  <a:lnTo>
                    <a:pt x="8" y="145"/>
                  </a:lnTo>
                  <a:lnTo>
                    <a:pt x="84" y="76"/>
                  </a:lnTo>
                  <a:lnTo>
                    <a:pt x="8" y="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2" name="矩形 8"/>
            <p:cNvSpPr>
              <a:spLocks noChangeArrowheads="1"/>
            </p:cNvSpPr>
            <p:nvPr/>
          </p:nvSpPr>
          <p:spPr bwMode="auto">
            <a:xfrm>
              <a:off x="707099" y="3129171"/>
              <a:ext cx="1046342" cy="32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ctr" eaLnBrk="1" hangingPunct="1">
                <a:lnSpc>
                  <a:spcPts val="1800"/>
                </a:lnSpc>
                <a:spcBef>
                  <a:spcPct val="0"/>
                </a:spcBef>
                <a:buClr>
                  <a:srgbClr val="0070C0"/>
                </a:buClr>
                <a:buFontTx/>
                <a:buNone/>
              </a:pPr>
              <a:r>
                <a:rPr lang="zh-CN" altLang="en-US" sz="1400" dirty="0" smtClean="0">
                  <a:solidFill>
                    <a:srgbClr val="0D0D0D"/>
                  </a:solidFill>
                  <a:latin typeface="微软雅黑" charset="0"/>
                  <a:ea typeface="微软雅黑" charset="0"/>
                </a:rPr>
                <a:t>愿景</a:t>
              </a:r>
              <a:endParaRPr lang="en-US" altLang="zh-CN" sz="1400" dirty="0">
                <a:solidFill>
                  <a:srgbClr val="0D0D0D"/>
                </a:solidFill>
                <a:latin typeface="微软雅黑" charset="0"/>
                <a:ea typeface="微软雅黑" charset="0"/>
              </a:endParaRPr>
            </a:p>
          </p:txBody>
        </p:sp>
        <p:cxnSp>
          <p:nvCxnSpPr>
            <p:cNvPr id="15" name="直接连接符 14"/>
            <p:cNvCxnSpPr/>
            <p:nvPr/>
          </p:nvCxnSpPr>
          <p:spPr>
            <a:xfrm>
              <a:off x="469527" y="3451758"/>
              <a:ext cx="1521485"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7774" name="组合 77"/>
            <p:cNvGrpSpPr>
              <a:grpSpLocks/>
            </p:cNvGrpSpPr>
            <p:nvPr/>
          </p:nvGrpSpPr>
          <p:grpSpPr bwMode="auto">
            <a:xfrm>
              <a:off x="891985" y="2219324"/>
              <a:ext cx="676568" cy="676568"/>
              <a:chOff x="891985" y="2219324"/>
              <a:chExt cx="676568" cy="676568"/>
            </a:xfrm>
          </p:grpSpPr>
          <p:sp>
            <p:nvSpPr>
              <p:cNvPr id="27775" name="Freeform 202"/>
              <p:cNvSpPr>
                <a:spLocks/>
              </p:cNvSpPr>
              <p:nvPr/>
            </p:nvSpPr>
            <p:spPr bwMode="auto">
              <a:xfrm>
                <a:off x="891985" y="2219324"/>
                <a:ext cx="676568" cy="676568"/>
              </a:xfrm>
              <a:custGeom>
                <a:avLst/>
                <a:gdLst>
                  <a:gd name="T0" fmla="*/ 808735439 w 566"/>
                  <a:gd name="T1" fmla="*/ 404367720 h 566"/>
                  <a:gd name="T2" fmla="*/ 807306996 w 566"/>
                  <a:gd name="T3" fmla="*/ 450091046 h 566"/>
                  <a:gd name="T4" fmla="*/ 584404138 w 566"/>
                  <a:gd name="T5" fmla="*/ 767298638 h 566"/>
                  <a:gd name="T6" fmla="*/ 404367720 w 566"/>
                  <a:gd name="T7" fmla="*/ 808735439 h 566"/>
                  <a:gd name="T8" fmla="*/ 0 w 566"/>
                  <a:gd name="T9" fmla="*/ 404367720 h 566"/>
                  <a:gd name="T10" fmla="*/ 404367720 w 566"/>
                  <a:gd name="T11" fmla="*/ 0 h 566"/>
                  <a:gd name="T12" fmla="*/ 808735439 w 566"/>
                  <a:gd name="T13" fmla="*/ 404367720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6" h="566">
                    <a:moveTo>
                      <a:pt x="566" y="283"/>
                    </a:moveTo>
                    <a:cubicBezTo>
                      <a:pt x="566" y="294"/>
                      <a:pt x="566" y="304"/>
                      <a:pt x="565" y="315"/>
                    </a:cubicBezTo>
                    <a:cubicBezTo>
                      <a:pt x="554" y="412"/>
                      <a:pt x="493" y="495"/>
                      <a:pt x="409" y="537"/>
                    </a:cubicBezTo>
                    <a:cubicBezTo>
                      <a:pt x="371" y="556"/>
                      <a:pt x="329" y="566"/>
                      <a:pt x="283" y="566"/>
                    </a:cubicBezTo>
                    <a:cubicBezTo>
                      <a:pt x="127" y="566"/>
                      <a:pt x="0" y="439"/>
                      <a:pt x="0" y="283"/>
                    </a:cubicBezTo>
                    <a:cubicBezTo>
                      <a:pt x="0" y="127"/>
                      <a:pt x="127" y="0"/>
                      <a:pt x="283" y="0"/>
                    </a:cubicBezTo>
                    <a:cubicBezTo>
                      <a:pt x="440" y="0"/>
                      <a:pt x="566" y="127"/>
                      <a:pt x="566" y="283"/>
                    </a:cubicBezTo>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7776" name="组合 33"/>
              <p:cNvGrpSpPr>
                <a:grpSpLocks/>
              </p:cNvGrpSpPr>
              <p:nvPr/>
            </p:nvGrpSpPr>
            <p:grpSpPr bwMode="auto">
              <a:xfrm>
                <a:off x="1099008" y="2437938"/>
                <a:ext cx="288827" cy="265559"/>
                <a:chOff x="14844713" y="-2689225"/>
                <a:chExt cx="906463" cy="833438"/>
              </a:xfrm>
            </p:grpSpPr>
            <p:sp>
              <p:nvSpPr>
                <p:cNvPr id="27777" name="Freeform 204"/>
                <p:cNvSpPr>
                  <a:spLocks/>
                </p:cNvSpPr>
                <p:nvPr/>
              </p:nvSpPr>
              <p:spPr bwMode="auto">
                <a:xfrm>
                  <a:off x="14982826" y="-2320925"/>
                  <a:ext cx="149225" cy="352425"/>
                </a:xfrm>
                <a:custGeom>
                  <a:avLst/>
                  <a:gdLst>
                    <a:gd name="T0" fmla="*/ 2147483646 w 40"/>
                    <a:gd name="T1" fmla="*/ 2147483646 h 94"/>
                    <a:gd name="T2" fmla="*/ 2147483646 w 40"/>
                    <a:gd name="T3" fmla="*/ 0 h 94"/>
                    <a:gd name="T4" fmla="*/ 2147483646 w 40"/>
                    <a:gd name="T5" fmla="*/ 0 h 94"/>
                    <a:gd name="T6" fmla="*/ 0 w 40"/>
                    <a:gd name="T7" fmla="*/ 2147483646 h 94"/>
                    <a:gd name="T8" fmla="*/ 0 w 40"/>
                    <a:gd name="T9" fmla="*/ 2147483646 h 94"/>
                    <a:gd name="T10" fmla="*/ 2147483646 w 40"/>
                    <a:gd name="T11" fmla="*/ 2147483646 h 94"/>
                    <a:gd name="T12" fmla="*/ 2147483646 w 40"/>
                    <a:gd name="T13" fmla="*/ 2147483646 h 94"/>
                    <a:gd name="T14" fmla="*/ 2147483646 w 40"/>
                    <a:gd name="T15" fmla="*/ 2147483646 h 94"/>
                    <a:gd name="T16" fmla="*/ 2147483646 w 40"/>
                    <a:gd name="T17" fmla="*/ 2147483646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94">
                      <a:moveTo>
                        <a:pt x="40" y="4"/>
                      </a:moveTo>
                      <a:cubicBezTo>
                        <a:pt x="40" y="2"/>
                        <a:pt x="38" y="0"/>
                        <a:pt x="36" y="0"/>
                      </a:cubicBezTo>
                      <a:cubicBezTo>
                        <a:pt x="4" y="0"/>
                        <a:pt x="4" y="0"/>
                        <a:pt x="4" y="0"/>
                      </a:cubicBezTo>
                      <a:cubicBezTo>
                        <a:pt x="2" y="0"/>
                        <a:pt x="0" y="2"/>
                        <a:pt x="0" y="4"/>
                      </a:cubicBezTo>
                      <a:cubicBezTo>
                        <a:pt x="0" y="90"/>
                        <a:pt x="0" y="90"/>
                        <a:pt x="0" y="90"/>
                      </a:cubicBezTo>
                      <a:cubicBezTo>
                        <a:pt x="0" y="92"/>
                        <a:pt x="2" y="94"/>
                        <a:pt x="4" y="94"/>
                      </a:cubicBezTo>
                      <a:cubicBezTo>
                        <a:pt x="36" y="94"/>
                        <a:pt x="36" y="94"/>
                        <a:pt x="36" y="94"/>
                      </a:cubicBezTo>
                      <a:cubicBezTo>
                        <a:pt x="38" y="94"/>
                        <a:pt x="40" y="92"/>
                        <a:pt x="40" y="90"/>
                      </a:cubicBezTo>
                      <a:lnTo>
                        <a:pt x="40"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8" name="Freeform 205"/>
                <p:cNvSpPr>
                  <a:spLocks/>
                </p:cNvSpPr>
                <p:nvPr/>
              </p:nvSpPr>
              <p:spPr bwMode="auto">
                <a:xfrm>
                  <a:off x="15233651" y="-2463800"/>
                  <a:ext cx="142875" cy="495300"/>
                </a:xfrm>
                <a:custGeom>
                  <a:avLst/>
                  <a:gdLst>
                    <a:gd name="T0" fmla="*/ 2147483646 w 38"/>
                    <a:gd name="T1" fmla="*/ 2147483646 h 132"/>
                    <a:gd name="T2" fmla="*/ 2147483646 w 38"/>
                    <a:gd name="T3" fmla="*/ 0 h 132"/>
                    <a:gd name="T4" fmla="*/ 2147483646 w 38"/>
                    <a:gd name="T5" fmla="*/ 0 h 132"/>
                    <a:gd name="T6" fmla="*/ 0 w 38"/>
                    <a:gd name="T7" fmla="*/ 2147483646 h 132"/>
                    <a:gd name="T8" fmla="*/ 0 w 38"/>
                    <a:gd name="T9" fmla="*/ 2147483646 h 132"/>
                    <a:gd name="T10" fmla="*/ 2147483646 w 38"/>
                    <a:gd name="T11" fmla="*/ 2147483646 h 132"/>
                    <a:gd name="T12" fmla="*/ 2147483646 w 38"/>
                    <a:gd name="T13" fmla="*/ 2147483646 h 132"/>
                    <a:gd name="T14" fmla="*/ 2147483646 w 38"/>
                    <a:gd name="T15" fmla="*/ 2147483646 h 132"/>
                    <a:gd name="T16" fmla="*/ 2147483646 w 38"/>
                    <a:gd name="T17" fmla="*/ 2147483646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132">
                      <a:moveTo>
                        <a:pt x="38" y="4"/>
                      </a:moveTo>
                      <a:cubicBezTo>
                        <a:pt x="38" y="2"/>
                        <a:pt x="36" y="0"/>
                        <a:pt x="34" y="0"/>
                      </a:cubicBezTo>
                      <a:cubicBezTo>
                        <a:pt x="4" y="0"/>
                        <a:pt x="4" y="0"/>
                        <a:pt x="4" y="0"/>
                      </a:cubicBezTo>
                      <a:cubicBezTo>
                        <a:pt x="2" y="0"/>
                        <a:pt x="0" y="2"/>
                        <a:pt x="0" y="4"/>
                      </a:cubicBezTo>
                      <a:cubicBezTo>
                        <a:pt x="0" y="128"/>
                        <a:pt x="0" y="128"/>
                        <a:pt x="0" y="128"/>
                      </a:cubicBezTo>
                      <a:cubicBezTo>
                        <a:pt x="0" y="130"/>
                        <a:pt x="2" y="132"/>
                        <a:pt x="4" y="132"/>
                      </a:cubicBezTo>
                      <a:cubicBezTo>
                        <a:pt x="34" y="132"/>
                        <a:pt x="34" y="132"/>
                        <a:pt x="34" y="132"/>
                      </a:cubicBezTo>
                      <a:cubicBezTo>
                        <a:pt x="36" y="132"/>
                        <a:pt x="38" y="130"/>
                        <a:pt x="38" y="128"/>
                      </a:cubicBezTo>
                      <a:lnTo>
                        <a:pt x="38"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9" name="Freeform 206"/>
                <p:cNvSpPr>
                  <a:spLocks/>
                </p:cNvSpPr>
                <p:nvPr/>
              </p:nvSpPr>
              <p:spPr bwMode="auto">
                <a:xfrm>
                  <a:off x="15489238" y="-2601912"/>
                  <a:ext cx="149225" cy="633413"/>
                </a:xfrm>
                <a:custGeom>
                  <a:avLst/>
                  <a:gdLst>
                    <a:gd name="T0" fmla="*/ 2147483646 w 40"/>
                    <a:gd name="T1" fmla="*/ 2147483646 h 169"/>
                    <a:gd name="T2" fmla="*/ 2147483646 w 40"/>
                    <a:gd name="T3" fmla="*/ 2147483646 h 169"/>
                    <a:gd name="T4" fmla="*/ 2147483646 w 40"/>
                    <a:gd name="T5" fmla="*/ 2147483646 h 169"/>
                    <a:gd name="T6" fmla="*/ 2147483646 w 40"/>
                    <a:gd name="T7" fmla="*/ 2147483646 h 169"/>
                    <a:gd name="T8" fmla="*/ 0 w 40"/>
                    <a:gd name="T9" fmla="*/ 2147483646 h 169"/>
                    <a:gd name="T10" fmla="*/ 0 w 40"/>
                    <a:gd name="T11" fmla="*/ 2147483646 h 169"/>
                    <a:gd name="T12" fmla="*/ 2147483646 w 40"/>
                    <a:gd name="T13" fmla="*/ 0 h 169"/>
                    <a:gd name="T14" fmla="*/ 2147483646 w 40"/>
                    <a:gd name="T15" fmla="*/ 0 h 169"/>
                    <a:gd name="T16" fmla="*/ 2147483646 w 40"/>
                    <a:gd name="T17" fmla="*/ 0 h 169"/>
                    <a:gd name="T18" fmla="*/ 2147483646 w 40"/>
                    <a:gd name="T19" fmla="*/ 2147483646 h 169"/>
                    <a:gd name="T20" fmla="*/ 2147483646 w 40"/>
                    <a:gd name="T21" fmla="*/ 2147483646 h 169"/>
                    <a:gd name="T22" fmla="*/ 2147483646 w 40"/>
                    <a:gd name="T23" fmla="*/ 2147483646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 h="169">
                      <a:moveTo>
                        <a:pt x="40" y="4"/>
                      </a:moveTo>
                      <a:cubicBezTo>
                        <a:pt x="40" y="165"/>
                        <a:pt x="40" y="165"/>
                        <a:pt x="40" y="165"/>
                      </a:cubicBezTo>
                      <a:cubicBezTo>
                        <a:pt x="40" y="167"/>
                        <a:pt x="39" y="169"/>
                        <a:pt x="37" y="169"/>
                      </a:cubicBezTo>
                      <a:cubicBezTo>
                        <a:pt x="3" y="169"/>
                        <a:pt x="3" y="169"/>
                        <a:pt x="3" y="169"/>
                      </a:cubicBezTo>
                      <a:cubicBezTo>
                        <a:pt x="1" y="169"/>
                        <a:pt x="0" y="167"/>
                        <a:pt x="0" y="165"/>
                      </a:cubicBezTo>
                      <a:cubicBezTo>
                        <a:pt x="0" y="4"/>
                        <a:pt x="0" y="4"/>
                        <a:pt x="0" y="4"/>
                      </a:cubicBezTo>
                      <a:cubicBezTo>
                        <a:pt x="0" y="2"/>
                        <a:pt x="1" y="0"/>
                        <a:pt x="3" y="0"/>
                      </a:cubicBezTo>
                      <a:cubicBezTo>
                        <a:pt x="37" y="0"/>
                        <a:pt x="37" y="0"/>
                        <a:pt x="37" y="0"/>
                      </a:cubicBezTo>
                      <a:cubicBezTo>
                        <a:pt x="37" y="0"/>
                        <a:pt x="38" y="0"/>
                        <a:pt x="38" y="0"/>
                      </a:cubicBezTo>
                      <a:cubicBezTo>
                        <a:pt x="39" y="1"/>
                        <a:pt x="39" y="1"/>
                        <a:pt x="39" y="1"/>
                      </a:cubicBezTo>
                      <a:cubicBezTo>
                        <a:pt x="39" y="1"/>
                        <a:pt x="39" y="1"/>
                        <a:pt x="39" y="1"/>
                      </a:cubicBezTo>
                      <a:cubicBezTo>
                        <a:pt x="40" y="1"/>
                        <a:pt x="40" y="3"/>
                        <a:pt x="40"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80" name="Freeform 207"/>
                <p:cNvSpPr>
                  <a:spLocks/>
                </p:cNvSpPr>
                <p:nvPr/>
              </p:nvSpPr>
              <p:spPr bwMode="auto">
                <a:xfrm>
                  <a:off x="14844713" y="-2689225"/>
                  <a:ext cx="906463" cy="833438"/>
                </a:xfrm>
                <a:custGeom>
                  <a:avLst/>
                  <a:gdLst>
                    <a:gd name="T0" fmla="*/ 2147483646 w 242"/>
                    <a:gd name="T1" fmla="*/ 2147483646 h 222"/>
                    <a:gd name="T2" fmla="*/ 2147483646 w 242"/>
                    <a:gd name="T3" fmla="*/ 2147483646 h 222"/>
                    <a:gd name="T4" fmla="*/ 2147483646 w 242"/>
                    <a:gd name="T5" fmla="*/ 2147483646 h 222"/>
                    <a:gd name="T6" fmla="*/ 2147483646 w 242"/>
                    <a:gd name="T7" fmla="*/ 2147483646 h 222"/>
                    <a:gd name="T8" fmla="*/ 2147483646 w 242"/>
                    <a:gd name="T9" fmla="*/ 2147483646 h 222"/>
                    <a:gd name="T10" fmla="*/ 0 w 242"/>
                    <a:gd name="T11" fmla="*/ 2147483646 h 222"/>
                    <a:gd name="T12" fmla="*/ 0 w 242"/>
                    <a:gd name="T13" fmla="*/ 2147483646 h 222"/>
                    <a:gd name="T14" fmla="*/ 2147483646 w 242"/>
                    <a:gd name="T15" fmla="*/ 0 h 222"/>
                    <a:gd name="T16" fmla="*/ 2147483646 w 242"/>
                    <a:gd name="T17" fmla="*/ 0 h 222"/>
                    <a:gd name="T18" fmla="*/ 2147483646 w 242"/>
                    <a:gd name="T19" fmla="*/ 2147483646 h 222"/>
                    <a:gd name="T20" fmla="*/ 2147483646 w 242"/>
                    <a:gd name="T21" fmla="*/ 2147483646 h 222"/>
                    <a:gd name="T22" fmla="*/ 2147483646 w 242"/>
                    <a:gd name="T23" fmla="*/ 2147483646 h 222"/>
                    <a:gd name="T24" fmla="*/ 2147483646 w 242"/>
                    <a:gd name="T25" fmla="*/ 2147483646 h 222"/>
                    <a:gd name="T26" fmla="*/ 2147483646 w 242"/>
                    <a:gd name="T27" fmla="*/ 2147483646 h 2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2" h="222">
                      <a:moveTo>
                        <a:pt x="242" y="214"/>
                      </a:moveTo>
                      <a:cubicBezTo>
                        <a:pt x="242" y="218"/>
                        <a:pt x="238" y="222"/>
                        <a:pt x="234" y="222"/>
                      </a:cubicBezTo>
                      <a:cubicBezTo>
                        <a:pt x="8" y="222"/>
                        <a:pt x="8" y="222"/>
                        <a:pt x="8" y="222"/>
                      </a:cubicBezTo>
                      <a:cubicBezTo>
                        <a:pt x="7" y="222"/>
                        <a:pt x="6" y="221"/>
                        <a:pt x="6" y="221"/>
                      </a:cubicBezTo>
                      <a:cubicBezTo>
                        <a:pt x="4" y="221"/>
                        <a:pt x="3" y="220"/>
                        <a:pt x="2" y="219"/>
                      </a:cubicBezTo>
                      <a:cubicBezTo>
                        <a:pt x="1" y="218"/>
                        <a:pt x="0" y="216"/>
                        <a:pt x="0" y="214"/>
                      </a:cubicBezTo>
                      <a:cubicBezTo>
                        <a:pt x="0" y="8"/>
                        <a:pt x="0" y="8"/>
                        <a:pt x="0" y="8"/>
                      </a:cubicBezTo>
                      <a:cubicBezTo>
                        <a:pt x="0" y="3"/>
                        <a:pt x="4" y="0"/>
                        <a:pt x="8" y="0"/>
                      </a:cubicBezTo>
                      <a:cubicBezTo>
                        <a:pt x="8" y="0"/>
                        <a:pt x="9" y="0"/>
                        <a:pt x="9" y="0"/>
                      </a:cubicBezTo>
                      <a:cubicBezTo>
                        <a:pt x="10" y="0"/>
                        <a:pt x="11" y="0"/>
                        <a:pt x="12" y="1"/>
                      </a:cubicBezTo>
                      <a:cubicBezTo>
                        <a:pt x="14" y="2"/>
                        <a:pt x="16" y="5"/>
                        <a:pt x="16" y="8"/>
                      </a:cubicBezTo>
                      <a:cubicBezTo>
                        <a:pt x="16" y="206"/>
                        <a:pt x="16" y="206"/>
                        <a:pt x="16" y="206"/>
                      </a:cubicBezTo>
                      <a:cubicBezTo>
                        <a:pt x="234" y="206"/>
                        <a:pt x="234" y="206"/>
                        <a:pt x="234" y="206"/>
                      </a:cubicBezTo>
                      <a:cubicBezTo>
                        <a:pt x="238" y="206"/>
                        <a:pt x="242" y="209"/>
                        <a:pt x="242" y="2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24" name="组合 23"/>
          <p:cNvGrpSpPr>
            <a:grpSpLocks/>
          </p:cNvGrpSpPr>
          <p:nvPr/>
        </p:nvGrpSpPr>
        <p:grpSpPr bwMode="auto">
          <a:xfrm>
            <a:off x="2582863" y="1741488"/>
            <a:ext cx="1785937" cy="1785937"/>
            <a:chOff x="2583649" y="2020928"/>
            <a:chExt cx="1785124" cy="1785124"/>
          </a:xfrm>
        </p:grpSpPr>
        <p:sp>
          <p:nvSpPr>
            <p:cNvPr id="25" name="Rectangle 12"/>
            <p:cNvSpPr>
              <a:spLocks noChangeAspect="1"/>
            </p:cNvSpPr>
            <p:nvPr/>
          </p:nvSpPr>
          <p:spPr bwMode="auto">
            <a:xfrm>
              <a:off x="2583649" y="2020928"/>
              <a:ext cx="1785124" cy="1785124"/>
            </a:xfrm>
            <a:prstGeom prst="rect">
              <a:avLst/>
            </a:prstGeom>
            <a:noFill/>
            <a:ln w="57150">
              <a:solidFill>
                <a:srgbClr val="F08C20"/>
              </a:solidFill>
              <a:round/>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en-US" dirty="0">
                <a:solidFill>
                  <a:prstClr val="black"/>
                </a:solidFill>
                <a:latin typeface="+mn-lt"/>
                <a:ea typeface="+mn-ea"/>
              </a:endParaRPr>
            </a:p>
          </p:txBody>
        </p:sp>
        <p:sp>
          <p:nvSpPr>
            <p:cNvPr id="27749" name="矩形 57"/>
            <p:cNvSpPr>
              <a:spLocks noChangeArrowheads="1"/>
            </p:cNvSpPr>
            <p:nvPr/>
          </p:nvSpPr>
          <p:spPr bwMode="auto">
            <a:xfrm>
              <a:off x="2611823" y="3458878"/>
              <a:ext cx="1728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ctr" eaLnBrk="1" hangingPunct="1">
                <a:spcBef>
                  <a:spcPct val="0"/>
                </a:spcBef>
                <a:buFontTx/>
                <a:buNone/>
              </a:pPr>
              <a:r>
                <a:rPr lang="zh-CN" altLang="en-US" sz="1200" dirty="0" smtClean="0">
                  <a:solidFill>
                    <a:srgbClr val="0D0D0D"/>
                  </a:solidFill>
                  <a:latin typeface="微软雅黑" charset="0"/>
                  <a:ea typeface="微软雅黑" charset="0"/>
                </a:rPr>
                <a:t>监听、反馈、培训</a:t>
              </a:r>
              <a:endParaRPr lang="zh-CN" altLang="zh-CN" sz="1200" dirty="0">
                <a:solidFill>
                  <a:srgbClr val="0D0D0D"/>
                </a:solidFill>
                <a:latin typeface="微软雅黑" charset="0"/>
                <a:ea typeface="微软雅黑" charset="0"/>
              </a:endParaRPr>
            </a:p>
          </p:txBody>
        </p:sp>
        <p:sp>
          <p:nvSpPr>
            <p:cNvPr id="27750" name="Freeform 51"/>
            <p:cNvSpPr>
              <a:spLocks noEditPoints="1"/>
            </p:cNvSpPr>
            <p:nvPr/>
          </p:nvSpPr>
          <p:spPr bwMode="auto">
            <a:xfrm rot="16200000" flipH="1">
              <a:off x="3404523" y="3011111"/>
              <a:ext cx="143376" cy="129935"/>
            </a:xfrm>
            <a:custGeom>
              <a:avLst/>
              <a:gdLst>
                <a:gd name="T0" fmla="*/ 2147483646 w 160"/>
                <a:gd name="T1" fmla="*/ 0 h 145"/>
                <a:gd name="T2" fmla="*/ 2147483646 w 160"/>
                <a:gd name="T3" fmla="*/ 2147483646 h 145"/>
                <a:gd name="T4" fmla="*/ 2147483646 w 160"/>
                <a:gd name="T5" fmla="*/ 2147483646 h 145"/>
                <a:gd name="T6" fmla="*/ 2147483646 w 160"/>
                <a:gd name="T7" fmla="*/ 2147483646 h 145"/>
                <a:gd name="T8" fmla="*/ 2147483646 w 160"/>
                <a:gd name="T9" fmla="*/ 2147483646 h 145"/>
                <a:gd name="T10" fmla="*/ 2147483646 w 160"/>
                <a:gd name="T11" fmla="*/ 2147483646 h 145"/>
                <a:gd name="T12" fmla="*/ 2147483646 w 160"/>
                <a:gd name="T13" fmla="*/ 0 h 145"/>
                <a:gd name="T14" fmla="*/ 2147483646 w 160"/>
                <a:gd name="T15" fmla="*/ 0 h 145"/>
                <a:gd name="T16" fmla="*/ 2147483646 w 160"/>
                <a:gd name="T17" fmla="*/ 2147483646 h 145"/>
                <a:gd name="T18" fmla="*/ 2147483646 w 160"/>
                <a:gd name="T19" fmla="*/ 2147483646 h 145"/>
                <a:gd name="T20" fmla="*/ 2147483646 w 160"/>
                <a:gd name="T21" fmla="*/ 2147483646 h 145"/>
                <a:gd name="T22" fmla="*/ 2147483646 w 160"/>
                <a:gd name="T23" fmla="*/ 2147483646 h 145"/>
                <a:gd name="T24" fmla="*/ 2147483646 w 160"/>
                <a:gd name="T25" fmla="*/ 2147483646 h 145"/>
                <a:gd name="T26" fmla="*/ 2147483646 w 160"/>
                <a:gd name="T27" fmla="*/ 0 h 145"/>
                <a:gd name="T28" fmla="*/ 2147483646 w 160"/>
                <a:gd name="T29" fmla="*/ 0 h 145"/>
                <a:gd name="T30" fmla="*/ 0 w 160"/>
                <a:gd name="T31" fmla="*/ 2147483646 h 145"/>
                <a:gd name="T32" fmla="*/ 2147483646 w 160"/>
                <a:gd name="T33" fmla="*/ 2147483646 h 145"/>
                <a:gd name="T34" fmla="*/ 0 w 160"/>
                <a:gd name="T35" fmla="*/ 2147483646 h 145"/>
                <a:gd name="T36" fmla="*/ 2147483646 w 160"/>
                <a:gd name="T37" fmla="*/ 2147483646 h 145"/>
                <a:gd name="T38" fmla="*/ 2147483646 w 160"/>
                <a:gd name="T39" fmla="*/ 2147483646 h 145"/>
                <a:gd name="T40" fmla="*/ 2147483646 w 160"/>
                <a:gd name="T41" fmla="*/ 0 h 1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0" h="145">
                  <a:moveTo>
                    <a:pt x="92" y="0"/>
                  </a:moveTo>
                  <a:lnTo>
                    <a:pt x="76" y="15"/>
                  </a:lnTo>
                  <a:lnTo>
                    <a:pt x="137" y="76"/>
                  </a:lnTo>
                  <a:lnTo>
                    <a:pt x="76" y="137"/>
                  </a:lnTo>
                  <a:lnTo>
                    <a:pt x="92" y="145"/>
                  </a:lnTo>
                  <a:lnTo>
                    <a:pt x="160" y="76"/>
                  </a:lnTo>
                  <a:lnTo>
                    <a:pt x="92" y="0"/>
                  </a:lnTo>
                  <a:close/>
                  <a:moveTo>
                    <a:pt x="54" y="0"/>
                  </a:moveTo>
                  <a:lnTo>
                    <a:pt x="38" y="15"/>
                  </a:lnTo>
                  <a:lnTo>
                    <a:pt x="99" y="76"/>
                  </a:lnTo>
                  <a:lnTo>
                    <a:pt x="38" y="137"/>
                  </a:lnTo>
                  <a:lnTo>
                    <a:pt x="54" y="145"/>
                  </a:lnTo>
                  <a:lnTo>
                    <a:pt x="122" y="76"/>
                  </a:lnTo>
                  <a:lnTo>
                    <a:pt x="54" y="0"/>
                  </a:lnTo>
                  <a:close/>
                  <a:moveTo>
                    <a:pt x="8" y="0"/>
                  </a:moveTo>
                  <a:lnTo>
                    <a:pt x="0" y="15"/>
                  </a:lnTo>
                  <a:lnTo>
                    <a:pt x="61" y="76"/>
                  </a:lnTo>
                  <a:lnTo>
                    <a:pt x="0" y="137"/>
                  </a:lnTo>
                  <a:lnTo>
                    <a:pt x="8" y="145"/>
                  </a:lnTo>
                  <a:lnTo>
                    <a:pt x="84" y="76"/>
                  </a:lnTo>
                  <a:lnTo>
                    <a:pt x="8" y="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1" name="矩形 8"/>
            <p:cNvSpPr>
              <a:spLocks noChangeArrowheads="1"/>
            </p:cNvSpPr>
            <p:nvPr/>
          </p:nvSpPr>
          <p:spPr bwMode="auto">
            <a:xfrm>
              <a:off x="2953040" y="3129171"/>
              <a:ext cx="1046342" cy="32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ctr" eaLnBrk="1" hangingPunct="1">
                <a:lnSpc>
                  <a:spcPts val="1800"/>
                </a:lnSpc>
                <a:spcBef>
                  <a:spcPct val="0"/>
                </a:spcBef>
                <a:buClr>
                  <a:srgbClr val="0070C0"/>
                </a:buClr>
                <a:buFontTx/>
                <a:buNone/>
              </a:pPr>
              <a:r>
                <a:rPr lang="zh-CN" altLang="en-US" sz="1400" dirty="0" smtClean="0">
                  <a:solidFill>
                    <a:srgbClr val="0D0D0D"/>
                  </a:solidFill>
                  <a:latin typeface="微软雅黑" charset="0"/>
                  <a:ea typeface="微软雅黑" charset="0"/>
                </a:rPr>
                <a:t>执行</a:t>
              </a:r>
              <a:endParaRPr lang="en-US" altLang="zh-CN" sz="1400" dirty="0">
                <a:solidFill>
                  <a:srgbClr val="0D0D0D"/>
                </a:solidFill>
                <a:latin typeface="微软雅黑" charset="0"/>
                <a:ea typeface="微软雅黑" charset="0"/>
              </a:endParaRPr>
            </a:p>
          </p:txBody>
        </p:sp>
        <p:cxnSp>
          <p:nvCxnSpPr>
            <p:cNvPr id="29" name="直接连接符 28"/>
            <p:cNvCxnSpPr/>
            <p:nvPr/>
          </p:nvCxnSpPr>
          <p:spPr>
            <a:xfrm>
              <a:off x="2715351" y="3452201"/>
              <a:ext cx="1521720"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7753" name="组合 79"/>
            <p:cNvGrpSpPr>
              <a:grpSpLocks/>
            </p:cNvGrpSpPr>
            <p:nvPr/>
          </p:nvGrpSpPr>
          <p:grpSpPr bwMode="auto">
            <a:xfrm>
              <a:off x="3137434" y="2219276"/>
              <a:ext cx="677554" cy="675967"/>
              <a:chOff x="3137434" y="2219276"/>
              <a:chExt cx="677554" cy="675967"/>
            </a:xfrm>
          </p:grpSpPr>
          <p:sp>
            <p:nvSpPr>
              <p:cNvPr id="31" name="Freeform 187"/>
              <p:cNvSpPr>
                <a:spLocks/>
              </p:cNvSpPr>
              <p:nvPr/>
            </p:nvSpPr>
            <p:spPr bwMode="auto">
              <a:xfrm>
                <a:off x="3137434" y="2219275"/>
                <a:ext cx="677554" cy="675967"/>
              </a:xfrm>
              <a:custGeom>
                <a:avLst/>
                <a:gdLst>
                  <a:gd name="T0" fmla="*/ 566 w 566"/>
                  <a:gd name="T1" fmla="*/ 283 h 566"/>
                  <a:gd name="T2" fmla="*/ 386 w 566"/>
                  <a:gd name="T3" fmla="*/ 547 h 566"/>
                  <a:gd name="T4" fmla="*/ 283 w 566"/>
                  <a:gd name="T5" fmla="*/ 566 h 566"/>
                  <a:gd name="T6" fmla="*/ 0 w 566"/>
                  <a:gd name="T7" fmla="*/ 283 h 566"/>
                  <a:gd name="T8" fmla="*/ 283 w 566"/>
                  <a:gd name="T9" fmla="*/ 0 h 566"/>
                  <a:gd name="T10" fmla="*/ 565 w 566"/>
                  <a:gd name="T11" fmla="*/ 264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403"/>
                      <a:pt x="491" y="506"/>
                      <a:pt x="386" y="547"/>
                    </a:cubicBezTo>
                    <a:cubicBezTo>
                      <a:pt x="354" y="559"/>
                      <a:pt x="319" y="566"/>
                      <a:pt x="283" y="566"/>
                    </a:cubicBezTo>
                    <a:cubicBezTo>
                      <a:pt x="126" y="566"/>
                      <a:pt x="0" y="440"/>
                      <a:pt x="0" y="283"/>
                    </a:cubicBezTo>
                    <a:cubicBezTo>
                      <a:pt x="0" y="127"/>
                      <a:pt x="126" y="0"/>
                      <a:pt x="283" y="0"/>
                    </a:cubicBezTo>
                    <a:cubicBezTo>
                      <a:pt x="432" y="0"/>
                      <a:pt x="555" y="117"/>
                      <a:pt x="565" y="264"/>
                    </a:cubicBezTo>
                    <a:cubicBezTo>
                      <a:pt x="565" y="270"/>
                      <a:pt x="566" y="277"/>
                      <a:pt x="566" y="283"/>
                    </a:cubicBezTo>
                  </a:path>
                </a:pathLst>
              </a:custGeom>
              <a:solidFill>
                <a:srgbClr val="FBB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755" name="组合 16"/>
              <p:cNvGrpSpPr>
                <a:grpSpLocks/>
              </p:cNvGrpSpPr>
              <p:nvPr/>
            </p:nvGrpSpPr>
            <p:grpSpPr bwMode="auto">
              <a:xfrm>
                <a:off x="3341408" y="2332726"/>
                <a:ext cx="261512" cy="450691"/>
                <a:chOff x="10250488" y="6194425"/>
                <a:chExt cx="820738" cy="1414463"/>
              </a:xfrm>
            </p:grpSpPr>
            <p:sp>
              <p:nvSpPr>
                <p:cNvPr id="27756" name="Freeform 189"/>
                <p:cNvSpPr>
                  <a:spLocks/>
                </p:cNvSpPr>
                <p:nvPr/>
              </p:nvSpPr>
              <p:spPr bwMode="auto">
                <a:xfrm>
                  <a:off x="10306051" y="6791325"/>
                  <a:ext cx="198438" cy="217488"/>
                </a:xfrm>
                <a:custGeom>
                  <a:avLst/>
                  <a:gdLst>
                    <a:gd name="T0" fmla="*/ 2147483646 w 53"/>
                    <a:gd name="T1" fmla="*/ 2147483646 h 58"/>
                    <a:gd name="T2" fmla="*/ 2147483646 w 53"/>
                    <a:gd name="T3" fmla="*/ 2147483646 h 58"/>
                    <a:gd name="T4" fmla="*/ 2147483646 w 53"/>
                    <a:gd name="T5" fmla="*/ 2147483646 h 58"/>
                    <a:gd name="T6" fmla="*/ 2147483646 w 53"/>
                    <a:gd name="T7" fmla="*/ 2147483646 h 58"/>
                    <a:gd name="T8" fmla="*/ 2147483646 w 53"/>
                    <a:gd name="T9" fmla="*/ 2147483646 h 58"/>
                    <a:gd name="T10" fmla="*/ 2147483646 w 53"/>
                    <a:gd name="T11" fmla="*/ 2147483646 h 58"/>
                    <a:gd name="T12" fmla="*/ 2147483646 w 53"/>
                    <a:gd name="T13" fmla="*/ 2147483646 h 58"/>
                    <a:gd name="T14" fmla="*/ 2147483646 w 53"/>
                    <a:gd name="T15" fmla="*/ 2147483646 h 58"/>
                    <a:gd name="T16" fmla="*/ 2147483646 w 53"/>
                    <a:gd name="T17" fmla="*/ 2147483646 h 58"/>
                    <a:gd name="T18" fmla="*/ 2147483646 w 53"/>
                    <a:gd name="T19" fmla="*/ 2147483646 h 58"/>
                    <a:gd name="T20" fmla="*/ 0 w 53"/>
                    <a:gd name="T21" fmla="*/ 2147483646 h 58"/>
                    <a:gd name="T22" fmla="*/ 2147483646 w 53"/>
                    <a:gd name="T23" fmla="*/ 2147483646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 h="58">
                      <a:moveTo>
                        <a:pt x="53" y="52"/>
                      </a:moveTo>
                      <a:cubicBezTo>
                        <a:pt x="53" y="58"/>
                        <a:pt x="53" y="58"/>
                        <a:pt x="53" y="58"/>
                      </a:cubicBezTo>
                      <a:cubicBezTo>
                        <a:pt x="49" y="54"/>
                        <a:pt x="46" y="50"/>
                        <a:pt x="42" y="46"/>
                      </a:cubicBezTo>
                      <a:cubicBezTo>
                        <a:pt x="41" y="44"/>
                        <a:pt x="39" y="42"/>
                        <a:pt x="37" y="40"/>
                      </a:cubicBezTo>
                      <a:cubicBezTo>
                        <a:pt x="31" y="32"/>
                        <a:pt x="25" y="25"/>
                        <a:pt x="20" y="20"/>
                      </a:cubicBezTo>
                      <a:cubicBezTo>
                        <a:pt x="19" y="19"/>
                        <a:pt x="18" y="18"/>
                        <a:pt x="17" y="17"/>
                      </a:cubicBezTo>
                      <a:cubicBezTo>
                        <a:pt x="14" y="13"/>
                        <a:pt x="11" y="10"/>
                        <a:pt x="8" y="8"/>
                      </a:cubicBezTo>
                      <a:cubicBezTo>
                        <a:pt x="7" y="8"/>
                        <a:pt x="7" y="7"/>
                        <a:pt x="6" y="7"/>
                      </a:cubicBezTo>
                      <a:cubicBezTo>
                        <a:pt x="6" y="6"/>
                        <a:pt x="5" y="6"/>
                        <a:pt x="4" y="6"/>
                      </a:cubicBezTo>
                      <a:cubicBezTo>
                        <a:pt x="3" y="5"/>
                        <a:pt x="3" y="5"/>
                        <a:pt x="3" y="5"/>
                      </a:cubicBezTo>
                      <a:cubicBezTo>
                        <a:pt x="2" y="4"/>
                        <a:pt x="1" y="4"/>
                        <a:pt x="0" y="4"/>
                      </a:cubicBezTo>
                      <a:cubicBezTo>
                        <a:pt x="11" y="0"/>
                        <a:pt x="24" y="19"/>
                        <a:pt x="53" y="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7" name="Freeform 190"/>
                <p:cNvSpPr>
                  <a:spLocks/>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8" name="Freeform 191"/>
                <p:cNvSpPr>
                  <a:spLocks/>
                </p:cNvSpPr>
                <p:nvPr/>
              </p:nvSpPr>
              <p:spPr bwMode="auto">
                <a:xfrm>
                  <a:off x="10928351" y="6735763"/>
                  <a:ext cx="142875" cy="557213"/>
                </a:xfrm>
                <a:custGeom>
                  <a:avLst/>
                  <a:gdLst>
                    <a:gd name="T0" fmla="*/ 2147483646 w 38"/>
                    <a:gd name="T1" fmla="*/ 2147483646 h 149"/>
                    <a:gd name="T2" fmla="*/ 2147483646 w 38"/>
                    <a:gd name="T3" fmla="*/ 2147483646 h 149"/>
                    <a:gd name="T4" fmla="*/ 0 w 38"/>
                    <a:gd name="T5" fmla="*/ 2147483646 h 149"/>
                    <a:gd name="T6" fmla="*/ 2147483646 w 38"/>
                    <a:gd name="T7" fmla="*/ 2147483646 h 149"/>
                    <a:gd name="T8" fmla="*/ 2147483646 w 38"/>
                    <a:gd name="T9" fmla="*/ 2147483646 h 149"/>
                    <a:gd name="T10" fmla="*/ 2147483646 w 38"/>
                    <a:gd name="T11" fmla="*/ 0 h 149"/>
                    <a:gd name="T12" fmla="*/ 2147483646 w 38"/>
                    <a:gd name="T13" fmla="*/ 2147483646 h 149"/>
                    <a:gd name="T14" fmla="*/ 2147483646 w 38"/>
                    <a:gd name="T15" fmla="*/ 2147483646 h 1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149">
                      <a:moveTo>
                        <a:pt x="28" y="112"/>
                      </a:moveTo>
                      <a:cubicBezTo>
                        <a:pt x="25" y="123"/>
                        <a:pt x="18" y="149"/>
                        <a:pt x="6" y="149"/>
                      </a:cubicBezTo>
                      <a:cubicBezTo>
                        <a:pt x="0" y="149"/>
                        <a:pt x="0" y="149"/>
                        <a:pt x="0" y="149"/>
                      </a:cubicBezTo>
                      <a:cubicBezTo>
                        <a:pt x="12" y="149"/>
                        <a:pt x="20" y="123"/>
                        <a:pt x="23" y="112"/>
                      </a:cubicBezTo>
                      <a:cubicBezTo>
                        <a:pt x="33" y="83"/>
                        <a:pt x="28" y="41"/>
                        <a:pt x="28" y="10"/>
                      </a:cubicBezTo>
                      <a:cubicBezTo>
                        <a:pt x="28" y="5"/>
                        <a:pt x="18" y="1"/>
                        <a:pt x="9" y="0"/>
                      </a:cubicBezTo>
                      <a:cubicBezTo>
                        <a:pt x="19" y="0"/>
                        <a:pt x="33" y="4"/>
                        <a:pt x="33" y="10"/>
                      </a:cubicBezTo>
                      <a:cubicBezTo>
                        <a:pt x="33" y="41"/>
                        <a:pt x="38" y="83"/>
                        <a:pt x="28" y="1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9" name="Freeform 192"/>
                <p:cNvSpPr>
                  <a:spLocks/>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0" name="Freeform 193"/>
                <p:cNvSpPr>
                  <a:spLocks/>
                </p:cNvSpPr>
                <p:nvPr/>
              </p:nvSpPr>
              <p:spPr bwMode="auto">
                <a:xfrm>
                  <a:off x="10250488" y="6194425"/>
                  <a:ext cx="801688" cy="1098550"/>
                </a:xfrm>
                <a:custGeom>
                  <a:avLst/>
                  <a:gdLst>
                    <a:gd name="T0" fmla="*/ 2147483646 w 214"/>
                    <a:gd name="T1" fmla="*/ 2147483646 h 293"/>
                    <a:gd name="T2" fmla="*/ 2147483646 w 214"/>
                    <a:gd name="T3" fmla="*/ 2147483646 h 293"/>
                    <a:gd name="T4" fmla="*/ 2147483646 w 214"/>
                    <a:gd name="T5" fmla="*/ 2147483646 h 293"/>
                    <a:gd name="T6" fmla="*/ 2147483646 w 214"/>
                    <a:gd name="T7" fmla="*/ 2147483646 h 293"/>
                    <a:gd name="T8" fmla="*/ 2147483646 w 214"/>
                    <a:gd name="T9" fmla="*/ 2147483646 h 293"/>
                    <a:gd name="T10" fmla="*/ 2147483646 w 214"/>
                    <a:gd name="T11" fmla="*/ 2147483646 h 293"/>
                    <a:gd name="T12" fmla="*/ 2147483646 w 214"/>
                    <a:gd name="T13" fmla="*/ 2147483646 h 293"/>
                    <a:gd name="T14" fmla="*/ 2147483646 w 214"/>
                    <a:gd name="T15" fmla="*/ 2147483646 h 293"/>
                    <a:gd name="T16" fmla="*/ 2147483646 w 214"/>
                    <a:gd name="T17" fmla="*/ 2147483646 h 293"/>
                    <a:gd name="T18" fmla="*/ 2147483646 w 214"/>
                    <a:gd name="T19" fmla="*/ 0 h 293"/>
                    <a:gd name="T20" fmla="*/ 2147483646 w 214"/>
                    <a:gd name="T21" fmla="*/ 2147483646 h 293"/>
                    <a:gd name="T22" fmla="*/ 2147483646 w 214"/>
                    <a:gd name="T23" fmla="*/ 2147483646 h 293"/>
                    <a:gd name="T24" fmla="*/ 2147483646 w 214"/>
                    <a:gd name="T25" fmla="*/ 2147483646 h 293"/>
                    <a:gd name="T26" fmla="*/ 2147483646 w 214"/>
                    <a:gd name="T27" fmla="*/ 2147483646 h 293"/>
                    <a:gd name="T28" fmla="*/ 2147483646 w 214"/>
                    <a:gd name="T29" fmla="*/ 2147483646 h 293"/>
                    <a:gd name="T30" fmla="*/ 2147483646 w 214"/>
                    <a:gd name="T31" fmla="*/ 2147483646 h 293"/>
                    <a:gd name="T32" fmla="*/ 2147483646 w 214"/>
                    <a:gd name="T33" fmla="*/ 2147483646 h 293"/>
                    <a:gd name="T34" fmla="*/ 2147483646 w 214"/>
                    <a:gd name="T35" fmla="*/ 2147483646 h 293"/>
                    <a:gd name="T36" fmla="*/ 2147483646 w 214"/>
                    <a:gd name="T37" fmla="*/ 2147483646 h 293"/>
                    <a:gd name="T38" fmla="*/ 2147483646 w 214"/>
                    <a:gd name="T39" fmla="*/ 2147483646 h 293"/>
                    <a:gd name="T40" fmla="*/ 2147483646 w 214"/>
                    <a:gd name="T41" fmla="*/ 2147483646 h 293"/>
                    <a:gd name="T42" fmla="*/ 2147483646 w 214"/>
                    <a:gd name="T43" fmla="*/ 2147483646 h 293"/>
                    <a:gd name="T44" fmla="*/ 2147483646 w 214"/>
                    <a:gd name="T45" fmla="*/ 2147483646 h 293"/>
                    <a:gd name="T46" fmla="*/ 2147483646 w 214"/>
                    <a:gd name="T47" fmla="*/ 2147483646 h 293"/>
                    <a:gd name="T48" fmla="*/ 2147483646 w 214"/>
                    <a:gd name="T49" fmla="*/ 2147483646 h 293"/>
                    <a:gd name="T50" fmla="*/ 2147483646 w 214"/>
                    <a:gd name="T51" fmla="*/ 2147483646 h 293"/>
                    <a:gd name="T52" fmla="*/ 2147483646 w 214"/>
                    <a:gd name="T53" fmla="*/ 2147483646 h 293"/>
                    <a:gd name="T54" fmla="*/ 2147483646 w 214"/>
                    <a:gd name="T55" fmla="*/ 2147483646 h 293"/>
                    <a:gd name="T56" fmla="*/ 2147483646 w 214"/>
                    <a:gd name="T57" fmla="*/ 2147483646 h 293"/>
                    <a:gd name="T58" fmla="*/ 2147483646 w 214"/>
                    <a:gd name="T59" fmla="*/ 2147483646 h 293"/>
                    <a:gd name="T60" fmla="*/ 2147483646 w 214"/>
                    <a:gd name="T61" fmla="*/ 2147483646 h 293"/>
                    <a:gd name="T62" fmla="*/ 2147483646 w 214"/>
                    <a:gd name="T63" fmla="*/ 2147483646 h 293"/>
                    <a:gd name="T64" fmla="*/ 2147483646 w 214"/>
                    <a:gd name="T65" fmla="*/ 2147483646 h 293"/>
                    <a:gd name="T66" fmla="*/ 2147483646 w 214"/>
                    <a:gd name="T67" fmla="*/ 2147483646 h 293"/>
                    <a:gd name="T68" fmla="*/ 2147483646 w 214"/>
                    <a:gd name="T69" fmla="*/ 2147483646 h 293"/>
                    <a:gd name="T70" fmla="*/ 2147483646 w 214"/>
                    <a:gd name="T71" fmla="*/ 2147483646 h 293"/>
                    <a:gd name="T72" fmla="*/ 2147483646 w 214"/>
                    <a:gd name="T73" fmla="*/ 2147483646 h 293"/>
                    <a:gd name="T74" fmla="*/ 2147483646 w 214"/>
                    <a:gd name="T75" fmla="*/ 2147483646 h 293"/>
                    <a:gd name="T76" fmla="*/ 2147483646 w 214"/>
                    <a:gd name="T77" fmla="*/ 2147483646 h 293"/>
                    <a:gd name="T78" fmla="*/ 2147483646 w 214"/>
                    <a:gd name="T79" fmla="*/ 2147483646 h 293"/>
                    <a:gd name="T80" fmla="*/ 2147483646 w 214"/>
                    <a:gd name="T81" fmla="*/ 2147483646 h 293"/>
                    <a:gd name="T82" fmla="*/ 2147483646 w 214"/>
                    <a:gd name="T83" fmla="*/ 2147483646 h 293"/>
                    <a:gd name="T84" fmla="*/ 2147483646 w 214"/>
                    <a:gd name="T85" fmla="*/ 2147483646 h 293"/>
                    <a:gd name="T86" fmla="*/ 2147483646 w 214"/>
                    <a:gd name="T87" fmla="*/ 2147483646 h 293"/>
                    <a:gd name="T88" fmla="*/ 2147483646 w 214"/>
                    <a:gd name="T89" fmla="*/ 2147483646 h 293"/>
                    <a:gd name="T90" fmla="*/ 2147483646 w 214"/>
                    <a:gd name="T91" fmla="*/ 2147483646 h 293"/>
                    <a:gd name="T92" fmla="*/ 2147483646 w 214"/>
                    <a:gd name="T93" fmla="*/ 2147483646 h 293"/>
                    <a:gd name="T94" fmla="*/ 2147483646 w 214"/>
                    <a:gd name="T95" fmla="*/ 2147483646 h 293"/>
                    <a:gd name="T96" fmla="*/ 2147483646 w 214"/>
                    <a:gd name="T97" fmla="*/ 2147483646 h 293"/>
                    <a:gd name="T98" fmla="*/ 2147483646 w 214"/>
                    <a:gd name="T99" fmla="*/ 2147483646 h 293"/>
                    <a:gd name="T100" fmla="*/ 2147483646 w 214"/>
                    <a:gd name="T101" fmla="*/ 2147483646 h 2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4" h="293">
                      <a:moveTo>
                        <a:pt x="204" y="256"/>
                      </a:moveTo>
                      <a:cubicBezTo>
                        <a:pt x="201" y="267"/>
                        <a:pt x="193" y="293"/>
                        <a:pt x="181" y="293"/>
                      </a:cubicBezTo>
                      <a:cubicBezTo>
                        <a:pt x="106" y="293"/>
                        <a:pt x="106" y="293"/>
                        <a:pt x="106" y="293"/>
                      </a:cubicBezTo>
                      <a:cubicBezTo>
                        <a:pt x="86" y="293"/>
                        <a:pt x="85" y="293"/>
                        <a:pt x="72" y="277"/>
                      </a:cubicBezTo>
                      <a:cubicBezTo>
                        <a:pt x="60" y="262"/>
                        <a:pt x="47" y="248"/>
                        <a:pt x="35" y="233"/>
                      </a:cubicBezTo>
                      <a:cubicBezTo>
                        <a:pt x="25" y="220"/>
                        <a:pt x="17" y="209"/>
                        <a:pt x="10" y="200"/>
                      </a:cubicBezTo>
                      <a:cubicBezTo>
                        <a:pt x="5" y="192"/>
                        <a:pt x="1" y="185"/>
                        <a:pt x="1" y="180"/>
                      </a:cubicBezTo>
                      <a:cubicBezTo>
                        <a:pt x="0" y="174"/>
                        <a:pt x="1" y="169"/>
                        <a:pt x="6" y="165"/>
                      </a:cubicBezTo>
                      <a:cubicBezTo>
                        <a:pt x="9" y="162"/>
                        <a:pt x="12" y="162"/>
                        <a:pt x="15" y="163"/>
                      </a:cubicBezTo>
                      <a:cubicBezTo>
                        <a:pt x="16" y="163"/>
                        <a:pt x="17" y="163"/>
                        <a:pt x="18" y="164"/>
                      </a:cubicBezTo>
                      <a:cubicBezTo>
                        <a:pt x="19" y="165"/>
                        <a:pt x="19" y="165"/>
                        <a:pt x="19" y="165"/>
                      </a:cubicBezTo>
                      <a:cubicBezTo>
                        <a:pt x="20" y="165"/>
                        <a:pt x="21" y="165"/>
                        <a:pt x="21" y="166"/>
                      </a:cubicBezTo>
                      <a:cubicBezTo>
                        <a:pt x="22" y="166"/>
                        <a:pt x="22" y="167"/>
                        <a:pt x="23" y="167"/>
                      </a:cubicBezTo>
                      <a:cubicBezTo>
                        <a:pt x="26" y="169"/>
                        <a:pt x="29" y="172"/>
                        <a:pt x="32" y="176"/>
                      </a:cubicBezTo>
                      <a:cubicBezTo>
                        <a:pt x="33" y="177"/>
                        <a:pt x="34" y="178"/>
                        <a:pt x="35" y="179"/>
                      </a:cubicBezTo>
                      <a:cubicBezTo>
                        <a:pt x="40" y="184"/>
                        <a:pt x="46" y="191"/>
                        <a:pt x="52" y="199"/>
                      </a:cubicBezTo>
                      <a:cubicBezTo>
                        <a:pt x="54" y="201"/>
                        <a:pt x="56" y="203"/>
                        <a:pt x="57" y="205"/>
                      </a:cubicBezTo>
                      <a:cubicBezTo>
                        <a:pt x="61" y="209"/>
                        <a:pt x="64" y="213"/>
                        <a:pt x="68" y="217"/>
                      </a:cubicBezTo>
                      <a:cubicBezTo>
                        <a:pt x="68" y="15"/>
                        <a:pt x="68" y="15"/>
                        <a:pt x="68" y="15"/>
                      </a:cubicBezTo>
                      <a:cubicBezTo>
                        <a:pt x="68" y="4"/>
                        <a:pt x="70" y="0"/>
                        <a:pt x="82" y="0"/>
                      </a:cubicBezTo>
                      <a:cubicBezTo>
                        <a:pt x="83" y="0"/>
                        <a:pt x="84" y="0"/>
                        <a:pt x="86" y="0"/>
                      </a:cubicBezTo>
                      <a:cubicBezTo>
                        <a:pt x="88" y="0"/>
                        <a:pt x="89" y="0"/>
                        <a:pt x="91" y="1"/>
                      </a:cubicBezTo>
                      <a:cubicBezTo>
                        <a:pt x="92" y="1"/>
                        <a:pt x="92" y="1"/>
                        <a:pt x="93" y="1"/>
                      </a:cubicBezTo>
                      <a:cubicBezTo>
                        <a:pt x="94" y="1"/>
                        <a:pt x="94" y="1"/>
                        <a:pt x="95" y="1"/>
                      </a:cubicBezTo>
                      <a:cubicBezTo>
                        <a:pt x="95" y="1"/>
                        <a:pt x="96" y="1"/>
                        <a:pt x="96" y="2"/>
                      </a:cubicBezTo>
                      <a:cubicBezTo>
                        <a:pt x="97" y="2"/>
                        <a:pt x="97" y="2"/>
                        <a:pt x="98" y="2"/>
                      </a:cubicBezTo>
                      <a:cubicBezTo>
                        <a:pt x="98" y="3"/>
                        <a:pt x="99" y="3"/>
                        <a:pt x="100" y="4"/>
                      </a:cubicBezTo>
                      <a:cubicBezTo>
                        <a:pt x="100" y="4"/>
                        <a:pt x="100" y="4"/>
                        <a:pt x="100" y="4"/>
                      </a:cubicBezTo>
                      <a:cubicBezTo>
                        <a:pt x="101" y="5"/>
                        <a:pt x="101" y="5"/>
                        <a:pt x="101" y="5"/>
                      </a:cubicBezTo>
                      <a:cubicBezTo>
                        <a:pt x="101" y="5"/>
                        <a:pt x="101" y="5"/>
                        <a:pt x="101" y="5"/>
                      </a:cubicBezTo>
                      <a:cubicBezTo>
                        <a:pt x="102" y="7"/>
                        <a:pt x="102" y="8"/>
                        <a:pt x="103" y="10"/>
                      </a:cubicBezTo>
                      <a:cubicBezTo>
                        <a:pt x="103" y="10"/>
                        <a:pt x="103" y="10"/>
                        <a:pt x="103" y="10"/>
                      </a:cubicBezTo>
                      <a:cubicBezTo>
                        <a:pt x="103" y="12"/>
                        <a:pt x="103" y="13"/>
                        <a:pt x="103" y="14"/>
                      </a:cubicBezTo>
                      <a:cubicBezTo>
                        <a:pt x="103" y="15"/>
                        <a:pt x="103" y="15"/>
                        <a:pt x="103" y="15"/>
                      </a:cubicBezTo>
                      <a:cubicBezTo>
                        <a:pt x="103" y="17"/>
                        <a:pt x="103" y="18"/>
                        <a:pt x="103" y="20"/>
                      </a:cubicBezTo>
                      <a:cubicBezTo>
                        <a:pt x="103" y="128"/>
                        <a:pt x="103" y="128"/>
                        <a:pt x="103" y="128"/>
                      </a:cubicBezTo>
                      <a:cubicBezTo>
                        <a:pt x="103" y="127"/>
                        <a:pt x="104" y="127"/>
                        <a:pt x="104" y="126"/>
                      </a:cubicBezTo>
                      <a:cubicBezTo>
                        <a:pt x="104" y="125"/>
                        <a:pt x="104" y="125"/>
                        <a:pt x="104" y="125"/>
                      </a:cubicBezTo>
                      <a:cubicBezTo>
                        <a:pt x="105" y="125"/>
                        <a:pt x="105" y="125"/>
                        <a:pt x="105" y="125"/>
                      </a:cubicBezTo>
                      <a:cubicBezTo>
                        <a:pt x="106" y="124"/>
                        <a:pt x="107" y="123"/>
                        <a:pt x="109" y="122"/>
                      </a:cubicBezTo>
                      <a:cubicBezTo>
                        <a:pt x="113" y="121"/>
                        <a:pt x="118" y="120"/>
                        <a:pt x="124" y="120"/>
                      </a:cubicBezTo>
                      <a:cubicBezTo>
                        <a:pt x="124" y="120"/>
                        <a:pt x="124" y="120"/>
                        <a:pt x="124" y="120"/>
                      </a:cubicBezTo>
                      <a:cubicBezTo>
                        <a:pt x="125" y="120"/>
                        <a:pt x="126" y="120"/>
                        <a:pt x="126" y="121"/>
                      </a:cubicBezTo>
                      <a:cubicBezTo>
                        <a:pt x="127" y="121"/>
                        <a:pt x="128" y="121"/>
                        <a:pt x="128" y="121"/>
                      </a:cubicBezTo>
                      <a:cubicBezTo>
                        <a:pt x="129" y="121"/>
                        <a:pt x="129" y="121"/>
                        <a:pt x="130" y="121"/>
                      </a:cubicBezTo>
                      <a:cubicBezTo>
                        <a:pt x="130" y="121"/>
                        <a:pt x="131" y="122"/>
                        <a:pt x="131" y="122"/>
                      </a:cubicBezTo>
                      <a:cubicBezTo>
                        <a:pt x="132" y="122"/>
                        <a:pt x="132" y="122"/>
                        <a:pt x="133" y="122"/>
                      </a:cubicBezTo>
                      <a:cubicBezTo>
                        <a:pt x="133" y="123"/>
                        <a:pt x="133" y="123"/>
                        <a:pt x="133" y="123"/>
                      </a:cubicBezTo>
                      <a:cubicBezTo>
                        <a:pt x="134" y="123"/>
                        <a:pt x="134" y="123"/>
                        <a:pt x="134" y="123"/>
                      </a:cubicBezTo>
                      <a:cubicBezTo>
                        <a:pt x="135" y="123"/>
                        <a:pt x="135" y="124"/>
                        <a:pt x="136" y="124"/>
                      </a:cubicBezTo>
                      <a:cubicBezTo>
                        <a:pt x="136" y="124"/>
                        <a:pt x="136" y="125"/>
                        <a:pt x="137" y="125"/>
                      </a:cubicBezTo>
                      <a:cubicBezTo>
                        <a:pt x="137" y="125"/>
                        <a:pt x="137" y="125"/>
                        <a:pt x="137" y="125"/>
                      </a:cubicBezTo>
                      <a:cubicBezTo>
                        <a:pt x="137" y="125"/>
                        <a:pt x="138" y="126"/>
                        <a:pt x="138" y="126"/>
                      </a:cubicBezTo>
                      <a:cubicBezTo>
                        <a:pt x="138" y="126"/>
                        <a:pt x="139" y="127"/>
                        <a:pt x="139" y="127"/>
                      </a:cubicBezTo>
                      <a:cubicBezTo>
                        <a:pt x="139" y="127"/>
                        <a:pt x="139" y="127"/>
                        <a:pt x="139" y="127"/>
                      </a:cubicBezTo>
                      <a:cubicBezTo>
                        <a:pt x="139" y="128"/>
                        <a:pt x="139" y="128"/>
                        <a:pt x="139" y="128"/>
                      </a:cubicBezTo>
                      <a:cubicBezTo>
                        <a:pt x="140" y="129"/>
                        <a:pt x="140" y="129"/>
                        <a:pt x="140" y="130"/>
                      </a:cubicBezTo>
                      <a:cubicBezTo>
                        <a:pt x="141" y="132"/>
                        <a:pt x="141" y="134"/>
                        <a:pt x="140" y="136"/>
                      </a:cubicBezTo>
                      <a:cubicBezTo>
                        <a:pt x="141" y="136"/>
                        <a:pt x="141" y="135"/>
                        <a:pt x="142" y="135"/>
                      </a:cubicBezTo>
                      <a:cubicBezTo>
                        <a:pt x="142" y="135"/>
                        <a:pt x="142" y="135"/>
                        <a:pt x="142" y="135"/>
                      </a:cubicBezTo>
                      <a:cubicBezTo>
                        <a:pt x="142" y="134"/>
                        <a:pt x="142" y="134"/>
                        <a:pt x="142" y="134"/>
                      </a:cubicBezTo>
                      <a:cubicBezTo>
                        <a:pt x="143" y="134"/>
                        <a:pt x="143" y="134"/>
                        <a:pt x="143" y="134"/>
                      </a:cubicBezTo>
                      <a:cubicBezTo>
                        <a:pt x="143" y="133"/>
                        <a:pt x="143" y="133"/>
                        <a:pt x="143" y="133"/>
                      </a:cubicBezTo>
                      <a:cubicBezTo>
                        <a:pt x="144" y="133"/>
                        <a:pt x="144" y="133"/>
                        <a:pt x="144" y="133"/>
                      </a:cubicBezTo>
                      <a:cubicBezTo>
                        <a:pt x="144" y="133"/>
                        <a:pt x="144" y="133"/>
                        <a:pt x="145" y="133"/>
                      </a:cubicBezTo>
                      <a:cubicBezTo>
                        <a:pt x="145" y="132"/>
                        <a:pt x="145" y="132"/>
                        <a:pt x="146" y="132"/>
                      </a:cubicBezTo>
                      <a:cubicBezTo>
                        <a:pt x="150" y="131"/>
                        <a:pt x="155" y="130"/>
                        <a:pt x="160" y="130"/>
                      </a:cubicBezTo>
                      <a:cubicBezTo>
                        <a:pt x="160" y="130"/>
                        <a:pt x="160" y="130"/>
                        <a:pt x="160" y="130"/>
                      </a:cubicBezTo>
                      <a:cubicBezTo>
                        <a:pt x="161" y="130"/>
                        <a:pt x="161" y="130"/>
                        <a:pt x="162" y="131"/>
                      </a:cubicBezTo>
                      <a:cubicBezTo>
                        <a:pt x="163" y="131"/>
                        <a:pt x="164" y="131"/>
                        <a:pt x="164" y="131"/>
                      </a:cubicBezTo>
                      <a:cubicBezTo>
                        <a:pt x="165" y="131"/>
                        <a:pt x="166" y="131"/>
                        <a:pt x="166" y="131"/>
                      </a:cubicBezTo>
                      <a:cubicBezTo>
                        <a:pt x="167" y="132"/>
                        <a:pt x="167" y="132"/>
                        <a:pt x="168" y="132"/>
                      </a:cubicBezTo>
                      <a:cubicBezTo>
                        <a:pt x="169" y="132"/>
                        <a:pt x="170" y="133"/>
                        <a:pt x="171" y="133"/>
                      </a:cubicBezTo>
                      <a:cubicBezTo>
                        <a:pt x="172" y="134"/>
                        <a:pt x="172" y="134"/>
                        <a:pt x="172" y="134"/>
                      </a:cubicBezTo>
                      <a:cubicBezTo>
                        <a:pt x="173" y="135"/>
                        <a:pt x="173" y="135"/>
                        <a:pt x="173" y="135"/>
                      </a:cubicBezTo>
                      <a:cubicBezTo>
                        <a:pt x="173" y="135"/>
                        <a:pt x="174" y="136"/>
                        <a:pt x="175" y="136"/>
                      </a:cubicBezTo>
                      <a:cubicBezTo>
                        <a:pt x="175" y="137"/>
                        <a:pt x="175" y="137"/>
                        <a:pt x="175" y="137"/>
                      </a:cubicBezTo>
                      <a:cubicBezTo>
                        <a:pt x="176" y="138"/>
                        <a:pt x="176" y="139"/>
                        <a:pt x="176" y="139"/>
                      </a:cubicBezTo>
                      <a:cubicBezTo>
                        <a:pt x="176" y="139"/>
                        <a:pt x="176" y="139"/>
                        <a:pt x="176" y="139"/>
                      </a:cubicBezTo>
                      <a:cubicBezTo>
                        <a:pt x="177" y="142"/>
                        <a:pt x="178" y="144"/>
                        <a:pt x="177" y="148"/>
                      </a:cubicBezTo>
                      <a:cubicBezTo>
                        <a:pt x="177" y="147"/>
                        <a:pt x="178" y="147"/>
                        <a:pt x="179" y="146"/>
                      </a:cubicBezTo>
                      <a:cubicBezTo>
                        <a:pt x="179" y="146"/>
                        <a:pt x="179" y="146"/>
                        <a:pt x="179" y="146"/>
                      </a:cubicBezTo>
                      <a:cubicBezTo>
                        <a:pt x="179" y="146"/>
                        <a:pt x="179" y="146"/>
                        <a:pt x="179" y="146"/>
                      </a:cubicBezTo>
                      <a:cubicBezTo>
                        <a:pt x="180" y="146"/>
                        <a:pt x="180" y="146"/>
                        <a:pt x="180" y="145"/>
                      </a:cubicBezTo>
                      <a:cubicBezTo>
                        <a:pt x="181" y="145"/>
                        <a:pt x="181" y="145"/>
                        <a:pt x="181" y="145"/>
                      </a:cubicBezTo>
                      <a:cubicBezTo>
                        <a:pt x="182" y="145"/>
                        <a:pt x="182" y="145"/>
                        <a:pt x="182" y="145"/>
                      </a:cubicBezTo>
                      <a:cubicBezTo>
                        <a:pt x="182" y="145"/>
                        <a:pt x="182" y="145"/>
                        <a:pt x="183" y="145"/>
                      </a:cubicBezTo>
                      <a:cubicBezTo>
                        <a:pt x="185" y="144"/>
                        <a:pt x="188" y="144"/>
                        <a:pt x="190" y="144"/>
                      </a:cubicBezTo>
                      <a:cubicBezTo>
                        <a:pt x="191" y="145"/>
                        <a:pt x="192" y="145"/>
                        <a:pt x="194" y="145"/>
                      </a:cubicBezTo>
                      <a:cubicBezTo>
                        <a:pt x="194" y="145"/>
                        <a:pt x="195" y="145"/>
                        <a:pt x="195" y="145"/>
                      </a:cubicBezTo>
                      <a:cubicBezTo>
                        <a:pt x="196" y="145"/>
                        <a:pt x="197" y="146"/>
                        <a:pt x="199" y="146"/>
                      </a:cubicBezTo>
                      <a:cubicBezTo>
                        <a:pt x="200" y="146"/>
                        <a:pt x="201" y="147"/>
                        <a:pt x="202" y="147"/>
                      </a:cubicBezTo>
                      <a:cubicBezTo>
                        <a:pt x="202" y="147"/>
                        <a:pt x="202" y="147"/>
                        <a:pt x="202" y="147"/>
                      </a:cubicBezTo>
                      <a:cubicBezTo>
                        <a:pt x="202" y="147"/>
                        <a:pt x="203" y="147"/>
                        <a:pt x="203" y="148"/>
                      </a:cubicBezTo>
                      <a:cubicBezTo>
                        <a:pt x="204" y="148"/>
                        <a:pt x="204" y="148"/>
                        <a:pt x="205" y="148"/>
                      </a:cubicBezTo>
                      <a:cubicBezTo>
                        <a:pt x="205" y="149"/>
                        <a:pt x="206" y="149"/>
                        <a:pt x="206" y="149"/>
                      </a:cubicBezTo>
                      <a:cubicBezTo>
                        <a:pt x="207" y="150"/>
                        <a:pt x="207" y="150"/>
                        <a:pt x="207" y="150"/>
                      </a:cubicBezTo>
                      <a:cubicBezTo>
                        <a:pt x="207" y="150"/>
                        <a:pt x="208" y="151"/>
                        <a:pt x="208" y="151"/>
                      </a:cubicBezTo>
                      <a:cubicBezTo>
                        <a:pt x="208" y="152"/>
                        <a:pt x="208" y="152"/>
                        <a:pt x="208" y="152"/>
                      </a:cubicBezTo>
                      <a:cubicBezTo>
                        <a:pt x="209" y="153"/>
                        <a:pt x="209" y="153"/>
                        <a:pt x="209" y="153"/>
                      </a:cubicBezTo>
                      <a:cubicBezTo>
                        <a:pt x="209" y="153"/>
                        <a:pt x="209" y="153"/>
                        <a:pt x="209" y="153"/>
                      </a:cubicBezTo>
                      <a:cubicBezTo>
                        <a:pt x="209" y="154"/>
                        <a:pt x="209" y="154"/>
                        <a:pt x="209" y="154"/>
                      </a:cubicBezTo>
                      <a:cubicBezTo>
                        <a:pt x="209" y="185"/>
                        <a:pt x="214" y="227"/>
                        <a:pt x="204" y="2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1" name="Freeform 194"/>
                <p:cNvSpPr>
                  <a:spLocks/>
                </p:cNvSpPr>
                <p:nvPr/>
              </p:nvSpPr>
              <p:spPr bwMode="auto">
                <a:xfrm>
                  <a:off x="10556876" y="7292975"/>
                  <a:ext cx="514350" cy="315913"/>
                </a:xfrm>
                <a:custGeom>
                  <a:avLst/>
                  <a:gdLst>
                    <a:gd name="T0" fmla="*/ 2147483646 w 137"/>
                    <a:gd name="T1" fmla="*/ 2147483646 h 84"/>
                    <a:gd name="T2" fmla="*/ 2147483646 w 137"/>
                    <a:gd name="T3" fmla="*/ 2147483646 h 84"/>
                    <a:gd name="T4" fmla="*/ 2147483646 w 137"/>
                    <a:gd name="T5" fmla="*/ 2147483646 h 84"/>
                    <a:gd name="T6" fmla="*/ 2147483646 w 137"/>
                    <a:gd name="T7" fmla="*/ 2147483646 h 84"/>
                    <a:gd name="T8" fmla="*/ 2147483646 w 137"/>
                    <a:gd name="T9" fmla="*/ 2147483646 h 84"/>
                    <a:gd name="T10" fmla="*/ 2147483646 w 137"/>
                    <a:gd name="T11" fmla="*/ 2147483646 h 84"/>
                    <a:gd name="T12" fmla="*/ 2147483646 w 137"/>
                    <a:gd name="T13" fmla="*/ 2147483646 h 84"/>
                    <a:gd name="T14" fmla="*/ 0 w 137"/>
                    <a:gd name="T15" fmla="*/ 2147483646 h 84"/>
                    <a:gd name="T16" fmla="*/ 0 w 137"/>
                    <a:gd name="T17" fmla="*/ 2147483646 h 84"/>
                    <a:gd name="T18" fmla="*/ 2147483646 w 137"/>
                    <a:gd name="T19" fmla="*/ 0 h 84"/>
                    <a:gd name="T20" fmla="*/ 2147483646 w 137"/>
                    <a:gd name="T21" fmla="*/ 0 h 84"/>
                    <a:gd name="T22" fmla="*/ 2147483646 w 137"/>
                    <a:gd name="T23" fmla="*/ 2147483646 h 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7" h="84">
                      <a:moveTo>
                        <a:pt x="137" y="9"/>
                      </a:moveTo>
                      <a:cubicBezTo>
                        <a:pt x="137" y="75"/>
                        <a:pt x="137" y="75"/>
                        <a:pt x="137" y="75"/>
                      </a:cubicBezTo>
                      <a:cubicBezTo>
                        <a:pt x="137" y="80"/>
                        <a:pt x="133" y="84"/>
                        <a:pt x="128" y="84"/>
                      </a:cubicBezTo>
                      <a:cubicBezTo>
                        <a:pt x="9" y="84"/>
                        <a:pt x="9" y="84"/>
                        <a:pt x="9" y="84"/>
                      </a:cubicBezTo>
                      <a:cubicBezTo>
                        <a:pt x="8" y="84"/>
                        <a:pt x="7" y="84"/>
                        <a:pt x="6" y="84"/>
                      </a:cubicBezTo>
                      <a:cubicBezTo>
                        <a:pt x="5" y="83"/>
                        <a:pt x="4" y="83"/>
                        <a:pt x="3" y="82"/>
                      </a:cubicBezTo>
                      <a:cubicBezTo>
                        <a:pt x="3" y="82"/>
                        <a:pt x="3" y="82"/>
                        <a:pt x="3" y="82"/>
                      </a:cubicBezTo>
                      <a:cubicBezTo>
                        <a:pt x="1" y="81"/>
                        <a:pt x="0" y="78"/>
                        <a:pt x="0" y="75"/>
                      </a:cubicBezTo>
                      <a:cubicBezTo>
                        <a:pt x="0" y="9"/>
                        <a:pt x="0" y="9"/>
                        <a:pt x="0" y="9"/>
                      </a:cubicBezTo>
                      <a:cubicBezTo>
                        <a:pt x="0" y="4"/>
                        <a:pt x="4" y="0"/>
                        <a:pt x="9" y="0"/>
                      </a:cubicBezTo>
                      <a:cubicBezTo>
                        <a:pt x="128" y="0"/>
                        <a:pt x="128" y="0"/>
                        <a:pt x="128" y="0"/>
                      </a:cubicBezTo>
                      <a:cubicBezTo>
                        <a:pt x="133" y="0"/>
                        <a:pt x="137" y="4"/>
                        <a:pt x="137" y="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2" name="Freeform 195"/>
                <p:cNvSpPr>
                  <a:spLocks noEditPoints="1"/>
                </p:cNvSpPr>
                <p:nvPr/>
              </p:nvSpPr>
              <p:spPr bwMode="auto">
                <a:xfrm>
                  <a:off x="10933113" y="7477125"/>
                  <a:ext cx="111125" cy="112713"/>
                </a:xfrm>
                <a:custGeom>
                  <a:avLst/>
                  <a:gdLst>
                    <a:gd name="T0" fmla="*/ 2147483646 w 30"/>
                    <a:gd name="T1" fmla="*/ 2147483646 h 30"/>
                    <a:gd name="T2" fmla="*/ 2147483646 w 30"/>
                    <a:gd name="T3" fmla="*/ 2147483646 h 30"/>
                    <a:gd name="T4" fmla="*/ 2147483646 w 30"/>
                    <a:gd name="T5" fmla="*/ 2147483646 h 30"/>
                    <a:gd name="T6" fmla="*/ 2147483646 w 30"/>
                    <a:gd name="T7" fmla="*/ 2147483646 h 30"/>
                    <a:gd name="T8" fmla="*/ 2147483646 w 30"/>
                    <a:gd name="T9" fmla="*/ 2147483646 h 30"/>
                    <a:gd name="T10" fmla="*/ 2147483646 w 30"/>
                    <a:gd name="T11" fmla="*/ 2147483646 h 30"/>
                    <a:gd name="T12" fmla="*/ 2147483646 w 30"/>
                    <a:gd name="T13" fmla="*/ 2147483646 h 30"/>
                    <a:gd name="T14" fmla="*/ 2147483646 w 30"/>
                    <a:gd name="T15" fmla="*/ 2147483646 h 30"/>
                    <a:gd name="T16" fmla="*/ 2147483646 w 30"/>
                    <a:gd name="T17" fmla="*/ 2147483646 h 30"/>
                    <a:gd name="T18" fmla="*/ 2147483646 w 30"/>
                    <a:gd name="T19" fmla="*/ 2147483646 h 30"/>
                    <a:gd name="T20" fmla="*/ 2147483646 w 30"/>
                    <a:gd name="T21" fmla="*/ 2147483646 h 30"/>
                    <a:gd name="T22" fmla="*/ 2147483646 w 30"/>
                    <a:gd name="T23" fmla="*/ 0 h 30"/>
                    <a:gd name="T24" fmla="*/ 2147483646 w 30"/>
                    <a:gd name="T25" fmla="*/ 2147483646 h 30"/>
                    <a:gd name="T26" fmla="*/ 2147483646 w 30"/>
                    <a:gd name="T27" fmla="*/ 2147483646 h 30"/>
                    <a:gd name="T28" fmla="*/ 2147483646 w 30"/>
                    <a:gd name="T29" fmla="*/ 2147483646 h 30"/>
                    <a:gd name="T30" fmla="*/ 2147483646 w 30"/>
                    <a:gd name="T31" fmla="*/ 2147483646 h 30"/>
                    <a:gd name="T32" fmla="*/ 2147483646 w 30"/>
                    <a:gd name="T33" fmla="*/ 2147483646 h 30"/>
                    <a:gd name="T34" fmla="*/ 2147483646 w 30"/>
                    <a:gd name="T35" fmla="*/ 2147483646 h 30"/>
                    <a:gd name="T36" fmla="*/ 2147483646 w 30"/>
                    <a:gd name="T37" fmla="*/ 2147483646 h 30"/>
                    <a:gd name="T38" fmla="*/ 2147483646 w 30"/>
                    <a:gd name="T39" fmla="*/ 2147483646 h 30"/>
                    <a:gd name="T40" fmla="*/ 2147483646 w 30"/>
                    <a:gd name="T41" fmla="*/ 2147483646 h 30"/>
                    <a:gd name="T42" fmla="*/ 2147483646 w 30"/>
                    <a:gd name="T43" fmla="*/ 0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0">
                      <a:moveTo>
                        <a:pt x="13" y="26"/>
                      </a:moveTo>
                      <a:cubicBezTo>
                        <a:pt x="12" y="26"/>
                        <a:pt x="11" y="25"/>
                        <a:pt x="11" y="25"/>
                      </a:cubicBezTo>
                      <a:cubicBezTo>
                        <a:pt x="3" y="17"/>
                        <a:pt x="3" y="17"/>
                        <a:pt x="3" y="17"/>
                      </a:cubicBezTo>
                      <a:cubicBezTo>
                        <a:pt x="2" y="16"/>
                        <a:pt x="2" y="14"/>
                        <a:pt x="3" y="13"/>
                      </a:cubicBezTo>
                      <a:cubicBezTo>
                        <a:pt x="11" y="5"/>
                        <a:pt x="11" y="5"/>
                        <a:pt x="11" y="5"/>
                      </a:cubicBezTo>
                      <a:cubicBezTo>
                        <a:pt x="11" y="4"/>
                        <a:pt x="12" y="4"/>
                        <a:pt x="13" y="4"/>
                      </a:cubicBezTo>
                      <a:cubicBezTo>
                        <a:pt x="14" y="4"/>
                        <a:pt x="15" y="4"/>
                        <a:pt x="15" y="5"/>
                      </a:cubicBezTo>
                      <a:cubicBezTo>
                        <a:pt x="23" y="13"/>
                        <a:pt x="23" y="13"/>
                        <a:pt x="23" y="13"/>
                      </a:cubicBezTo>
                      <a:cubicBezTo>
                        <a:pt x="24" y="14"/>
                        <a:pt x="24" y="16"/>
                        <a:pt x="23" y="17"/>
                      </a:cubicBezTo>
                      <a:cubicBezTo>
                        <a:pt x="15" y="25"/>
                        <a:pt x="15" y="25"/>
                        <a:pt x="15" y="25"/>
                      </a:cubicBezTo>
                      <a:cubicBezTo>
                        <a:pt x="15" y="25"/>
                        <a:pt x="14" y="26"/>
                        <a:pt x="13" y="26"/>
                      </a:cubicBezTo>
                      <a:moveTo>
                        <a:pt x="15" y="0"/>
                      </a:moveTo>
                      <a:cubicBezTo>
                        <a:pt x="14" y="0"/>
                        <a:pt x="12" y="1"/>
                        <a:pt x="12" y="1"/>
                      </a:cubicBezTo>
                      <a:cubicBezTo>
                        <a:pt x="1" y="12"/>
                        <a:pt x="1" y="12"/>
                        <a:pt x="1" y="12"/>
                      </a:cubicBezTo>
                      <a:cubicBezTo>
                        <a:pt x="0" y="13"/>
                        <a:pt x="0" y="16"/>
                        <a:pt x="1" y="18"/>
                      </a:cubicBezTo>
                      <a:cubicBezTo>
                        <a:pt x="12" y="28"/>
                        <a:pt x="12" y="28"/>
                        <a:pt x="12" y="28"/>
                      </a:cubicBezTo>
                      <a:cubicBezTo>
                        <a:pt x="12" y="29"/>
                        <a:pt x="14" y="30"/>
                        <a:pt x="15" y="30"/>
                      </a:cubicBezTo>
                      <a:cubicBezTo>
                        <a:pt x="16" y="30"/>
                        <a:pt x="17" y="29"/>
                        <a:pt x="18" y="28"/>
                      </a:cubicBezTo>
                      <a:cubicBezTo>
                        <a:pt x="28" y="18"/>
                        <a:pt x="28" y="18"/>
                        <a:pt x="28" y="18"/>
                      </a:cubicBezTo>
                      <a:cubicBezTo>
                        <a:pt x="30" y="16"/>
                        <a:pt x="30" y="13"/>
                        <a:pt x="28" y="12"/>
                      </a:cubicBezTo>
                      <a:cubicBezTo>
                        <a:pt x="18" y="1"/>
                        <a:pt x="18" y="1"/>
                        <a:pt x="18" y="1"/>
                      </a:cubicBezTo>
                      <a:cubicBezTo>
                        <a:pt x="17" y="1"/>
                        <a:pt x="16" y="0"/>
                        <a:pt x="1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3" name="Freeform 196"/>
                <p:cNvSpPr>
                  <a:spLocks/>
                </p:cNvSpPr>
                <p:nvPr/>
              </p:nvSpPr>
              <p:spPr bwMode="auto">
                <a:xfrm>
                  <a:off x="10939463" y="7493000"/>
                  <a:ext cx="82550" cy="82550"/>
                </a:xfrm>
                <a:custGeom>
                  <a:avLst/>
                  <a:gdLst>
                    <a:gd name="T0" fmla="*/ 2147483646 w 22"/>
                    <a:gd name="T1" fmla="*/ 0 h 22"/>
                    <a:gd name="T2" fmla="*/ 2147483646 w 22"/>
                    <a:gd name="T3" fmla="*/ 2147483646 h 22"/>
                    <a:gd name="T4" fmla="*/ 2147483646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2147483646 w 22"/>
                    <a:gd name="T21" fmla="*/ 0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2">
                      <a:moveTo>
                        <a:pt x="11" y="0"/>
                      </a:moveTo>
                      <a:cubicBezTo>
                        <a:pt x="10" y="0"/>
                        <a:pt x="9" y="0"/>
                        <a:pt x="9" y="1"/>
                      </a:cubicBezTo>
                      <a:cubicBezTo>
                        <a:pt x="1" y="9"/>
                        <a:pt x="1" y="9"/>
                        <a:pt x="1" y="9"/>
                      </a:cubicBezTo>
                      <a:cubicBezTo>
                        <a:pt x="0" y="10"/>
                        <a:pt x="0" y="12"/>
                        <a:pt x="1" y="13"/>
                      </a:cubicBezTo>
                      <a:cubicBezTo>
                        <a:pt x="9" y="21"/>
                        <a:pt x="9" y="21"/>
                        <a:pt x="9" y="21"/>
                      </a:cubicBezTo>
                      <a:cubicBezTo>
                        <a:pt x="9" y="21"/>
                        <a:pt x="10" y="22"/>
                        <a:pt x="11" y="22"/>
                      </a:cubicBezTo>
                      <a:cubicBezTo>
                        <a:pt x="12" y="22"/>
                        <a:pt x="13" y="21"/>
                        <a:pt x="13" y="21"/>
                      </a:cubicBezTo>
                      <a:cubicBezTo>
                        <a:pt x="21" y="13"/>
                        <a:pt x="21" y="13"/>
                        <a:pt x="21" y="13"/>
                      </a:cubicBezTo>
                      <a:cubicBezTo>
                        <a:pt x="22" y="12"/>
                        <a:pt x="22" y="10"/>
                        <a:pt x="21" y="9"/>
                      </a:cubicBezTo>
                      <a:cubicBezTo>
                        <a:pt x="13" y="1"/>
                        <a:pt x="13" y="1"/>
                        <a:pt x="13" y="1"/>
                      </a:cubicBezTo>
                      <a:cubicBezTo>
                        <a:pt x="13" y="0"/>
                        <a:pt x="12" y="0"/>
                        <a:pt x="1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4" name="Freeform 197"/>
                <p:cNvSpPr>
                  <a:spLocks/>
                </p:cNvSpPr>
                <p:nvPr/>
              </p:nvSpPr>
              <p:spPr bwMode="auto">
                <a:xfrm>
                  <a:off x="10523538" y="6210300"/>
                  <a:ext cx="90488" cy="93663"/>
                </a:xfrm>
                <a:custGeom>
                  <a:avLst/>
                  <a:gdLst>
                    <a:gd name="T0" fmla="*/ 2147483646 w 24"/>
                    <a:gd name="T1" fmla="*/ 2147483646 h 25"/>
                    <a:gd name="T2" fmla="*/ 2147483646 w 24"/>
                    <a:gd name="T3" fmla="*/ 2147483646 h 25"/>
                    <a:gd name="T4" fmla="*/ 2147483646 w 24"/>
                    <a:gd name="T5" fmla="*/ 2147483646 h 25"/>
                    <a:gd name="T6" fmla="*/ 0 w 24"/>
                    <a:gd name="T7" fmla="*/ 2147483646 h 25"/>
                    <a:gd name="T8" fmla="*/ 0 w 24"/>
                    <a:gd name="T9" fmla="*/ 2147483646 h 25"/>
                    <a:gd name="T10" fmla="*/ 2147483646 w 24"/>
                    <a:gd name="T11" fmla="*/ 0 h 25"/>
                    <a:gd name="T12" fmla="*/ 2147483646 w 24"/>
                    <a:gd name="T13" fmla="*/ 0 h 25"/>
                    <a:gd name="T14" fmla="*/ 2147483646 w 24"/>
                    <a:gd name="T15" fmla="*/ 2147483646 h 25"/>
                    <a:gd name="T16" fmla="*/ 2147483646 w 24"/>
                    <a:gd name="T17" fmla="*/ 2147483646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25">
                      <a:moveTo>
                        <a:pt x="24" y="20"/>
                      </a:moveTo>
                      <a:cubicBezTo>
                        <a:pt x="24" y="23"/>
                        <a:pt x="22" y="25"/>
                        <a:pt x="19" y="25"/>
                      </a:cubicBezTo>
                      <a:cubicBezTo>
                        <a:pt x="6" y="25"/>
                        <a:pt x="6" y="25"/>
                        <a:pt x="6" y="25"/>
                      </a:cubicBezTo>
                      <a:cubicBezTo>
                        <a:pt x="3" y="25"/>
                        <a:pt x="0" y="23"/>
                        <a:pt x="0" y="20"/>
                      </a:cubicBezTo>
                      <a:cubicBezTo>
                        <a:pt x="0" y="5"/>
                        <a:pt x="0" y="5"/>
                        <a:pt x="0" y="5"/>
                      </a:cubicBezTo>
                      <a:cubicBezTo>
                        <a:pt x="0" y="3"/>
                        <a:pt x="3" y="0"/>
                        <a:pt x="6" y="0"/>
                      </a:cubicBezTo>
                      <a:cubicBezTo>
                        <a:pt x="19" y="0"/>
                        <a:pt x="19" y="0"/>
                        <a:pt x="19" y="0"/>
                      </a:cubicBezTo>
                      <a:cubicBezTo>
                        <a:pt x="22" y="0"/>
                        <a:pt x="24" y="3"/>
                        <a:pt x="24" y="5"/>
                      </a:cubicBezTo>
                      <a:lnTo>
                        <a:pt x="24"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5" name="Freeform 198"/>
                <p:cNvSpPr>
                  <a:spLocks/>
                </p:cNvSpPr>
                <p:nvPr/>
              </p:nvSpPr>
              <p:spPr bwMode="auto">
                <a:xfrm>
                  <a:off x="10572751" y="6194425"/>
                  <a:ext cx="85725" cy="558800"/>
                </a:xfrm>
                <a:custGeom>
                  <a:avLst/>
                  <a:gdLst>
                    <a:gd name="T0" fmla="*/ 2147483646 w 23"/>
                    <a:gd name="T1" fmla="*/ 2147483646 h 149"/>
                    <a:gd name="T2" fmla="*/ 2147483646 w 23"/>
                    <a:gd name="T3" fmla="*/ 2147483646 h 149"/>
                    <a:gd name="T4" fmla="*/ 2147483646 w 23"/>
                    <a:gd name="T5" fmla="*/ 2147483646 h 149"/>
                    <a:gd name="T6" fmla="*/ 2147483646 w 23"/>
                    <a:gd name="T7" fmla="*/ 2147483646 h 149"/>
                    <a:gd name="T8" fmla="*/ 2147483646 w 23"/>
                    <a:gd name="T9" fmla="*/ 2147483646 h 149"/>
                    <a:gd name="T10" fmla="*/ 2147483646 w 23"/>
                    <a:gd name="T11" fmla="*/ 2147483646 h 149"/>
                    <a:gd name="T12" fmla="*/ 2147483646 w 23"/>
                    <a:gd name="T13" fmla="*/ 2147483646 h 149"/>
                    <a:gd name="T14" fmla="*/ 2147483646 w 23"/>
                    <a:gd name="T15" fmla="*/ 2147483646 h 149"/>
                    <a:gd name="T16" fmla="*/ 2147483646 w 23"/>
                    <a:gd name="T17" fmla="*/ 2147483646 h 149"/>
                    <a:gd name="T18" fmla="*/ 2147483646 w 23"/>
                    <a:gd name="T19" fmla="*/ 2147483646 h 149"/>
                    <a:gd name="T20" fmla="*/ 2147483646 w 23"/>
                    <a:gd name="T21" fmla="*/ 2147483646 h 149"/>
                    <a:gd name="T22" fmla="*/ 2147483646 w 23"/>
                    <a:gd name="T23" fmla="*/ 2147483646 h 149"/>
                    <a:gd name="T24" fmla="*/ 2147483646 w 23"/>
                    <a:gd name="T25" fmla="*/ 2147483646 h 149"/>
                    <a:gd name="T26" fmla="*/ 2147483646 w 23"/>
                    <a:gd name="T27" fmla="*/ 2147483646 h 149"/>
                    <a:gd name="T28" fmla="*/ 2147483646 w 23"/>
                    <a:gd name="T29" fmla="*/ 2147483646 h 149"/>
                    <a:gd name="T30" fmla="*/ 2147483646 w 23"/>
                    <a:gd name="T31" fmla="*/ 2147483646 h 149"/>
                    <a:gd name="T32" fmla="*/ 2147483646 w 23"/>
                    <a:gd name="T33" fmla="*/ 2147483646 h 149"/>
                    <a:gd name="T34" fmla="*/ 2147483646 w 23"/>
                    <a:gd name="T35" fmla="*/ 2147483646 h 149"/>
                    <a:gd name="T36" fmla="*/ 2147483646 w 23"/>
                    <a:gd name="T37" fmla="*/ 2147483646 h 149"/>
                    <a:gd name="T38" fmla="*/ 2147483646 w 23"/>
                    <a:gd name="T39" fmla="*/ 2147483646 h 149"/>
                    <a:gd name="T40" fmla="*/ 2147483646 w 23"/>
                    <a:gd name="T41" fmla="*/ 2147483646 h 149"/>
                    <a:gd name="T42" fmla="*/ 2147483646 w 23"/>
                    <a:gd name="T43" fmla="*/ 2147483646 h 149"/>
                    <a:gd name="T44" fmla="*/ 2147483646 w 23"/>
                    <a:gd name="T45" fmla="*/ 2147483646 h 149"/>
                    <a:gd name="T46" fmla="*/ 2147483646 w 23"/>
                    <a:gd name="T47" fmla="*/ 2147483646 h 149"/>
                    <a:gd name="T48" fmla="*/ 2147483646 w 23"/>
                    <a:gd name="T49" fmla="*/ 2147483646 h 149"/>
                    <a:gd name="T50" fmla="*/ 2147483646 w 23"/>
                    <a:gd name="T51" fmla="*/ 2147483646 h 149"/>
                    <a:gd name="T52" fmla="*/ 2147483646 w 23"/>
                    <a:gd name="T53" fmla="*/ 2147483646 h 149"/>
                    <a:gd name="T54" fmla="*/ 0 w 23"/>
                    <a:gd name="T55" fmla="*/ 0 h 149"/>
                    <a:gd name="T56" fmla="*/ 2147483646 w 23"/>
                    <a:gd name="T57" fmla="*/ 0 h 149"/>
                    <a:gd name="T58" fmla="*/ 2147483646 w 23"/>
                    <a:gd name="T59" fmla="*/ 2147483646 h 149"/>
                    <a:gd name="T60" fmla="*/ 2147483646 w 23"/>
                    <a:gd name="T61" fmla="*/ 2147483646 h 149"/>
                    <a:gd name="T62" fmla="*/ 2147483646 w 23"/>
                    <a:gd name="T63" fmla="*/ 2147483646 h 1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149">
                      <a:moveTo>
                        <a:pt x="23" y="20"/>
                      </a:moveTo>
                      <a:cubicBezTo>
                        <a:pt x="23" y="122"/>
                        <a:pt x="23" y="122"/>
                        <a:pt x="23" y="122"/>
                      </a:cubicBezTo>
                      <a:cubicBezTo>
                        <a:pt x="21" y="123"/>
                        <a:pt x="20" y="124"/>
                        <a:pt x="19" y="125"/>
                      </a:cubicBezTo>
                      <a:cubicBezTo>
                        <a:pt x="18" y="125"/>
                        <a:pt x="18" y="125"/>
                        <a:pt x="18" y="125"/>
                      </a:cubicBezTo>
                      <a:cubicBezTo>
                        <a:pt x="18" y="126"/>
                        <a:pt x="18" y="126"/>
                        <a:pt x="18" y="126"/>
                      </a:cubicBezTo>
                      <a:cubicBezTo>
                        <a:pt x="18" y="127"/>
                        <a:pt x="18" y="128"/>
                        <a:pt x="18" y="129"/>
                      </a:cubicBezTo>
                      <a:cubicBezTo>
                        <a:pt x="19" y="131"/>
                        <a:pt x="19" y="134"/>
                        <a:pt x="19" y="137"/>
                      </a:cubicBezTo>
                      <a:cubicBezTo>
                        <a:pt x="19" y="140"/>
                        <a:pt x="19" y="143"/>
                        <a:pt x="18" y="145"/>
                      </a:cubicBezTo>
                      <a:cubicBezTo>
                        <a:pt x="18" y="147"/>
                        <a:pt x="17" y="149"/>
                        <a:pt x="17" y="149"/>
                      </a:cubicBezTo>
                      <a:cubicBezTo>
                        <a:pt x="17" y="149"/>
                        <a:pt x="17" y="147"/>
                        <a:pt x="17" y="145"/>
                      </a:cubicBezTo>
                      <a:cubicBezTo>
                        <a:pt x="16" y="143"/>
                        <a:pt x="16" y="140"/>
                        <a:pt x="16" y="137"/>
                      </a:cubicBezTo>
                      <a:cubicBezTo>
                        <a:pt x="16" y="134"/>
                        <a:pt x="16" y="131"/>
                        <a:pt x="17" y="129"/>
                      </a:cubicBezTo>
                      <a:cubicBezTo>
                        <a:pt x="17" y="127"/>
                        <a:pt x="17" y="125"/>
                        <a:pt x="17" y="125"/>
                      </a:cubicBezTo>
                      <a:cubicBezTo>
                        <a:pt x="17" y="20"/>
                        <a:pt x="17" y="20"/>
                        <a:pt x="17" y="20"/>
                      </a:cubicBezTo>
                      <a:cubicBezTo>
                        <a:pt x="17" y="18"/>
                        <a:pt x="17" y="17"/>
                        <a:pt x="17" y="15"/>
                      </a:cubicBezTo>
                      <a:cubicBezTo>
                        <a:pt x="17" y="14"/>
                        <a:pt x="17" y="14"/>
                        <a:pt x="17" y="14"/>
                      </a:cubicBezTo>
                      <a:cubicBezTo>
                        <a:pt x="17" y="13"/>
                        <a:pt x="17" y="12"/>
                        <a:pt x="17" y="10"/>
                      </a:cubicBezTo>
                      <a:cubicBezTo>
                        <a:pt x="17" y="10"/>
                        <a:pt x="17" y="10"/>
                        <a:pt x="17" y="10"/>
                      </a:cubicBezTo>
                      <a:cubicBezTo>
                        <a:pt x="16" y="8"/>
                        <a:pt x="16" y="7"/>
                        <a:pt x="15" y="5"/>
                      </a:cubicBezTo>
                      <a:cubicBezTo>
                        <a:pt x="15" y="5"/>
                        <a:pt x="15" y="5"/>
                        <a:pt x="15" y="5"/>
                      </a:cubicBezTo>
                      <a:cubicBezTo>
                        <a:pt x="14" y="4"/>
                        <a:pt x="14" y="4"/>
                        <a:pt x="14" y="4"/>
                      </a:cubicBezTo>
                      <a:cubicBezTo>
                        <a:pt x="14" y="4"/>
                        <a:pt x="14" y="4"/>
                        <a:pt x="14" y="4"/>
                      </a:cubicBezTo>
                      <a:cubicBezTo>
                        <a:pt x="13" y="3"/>
                        <a:pt x="12" y="3"/>
                        <a:pt x="12" y="2"/>
                      </a:cubicBezTo>
                      <a:cubicBezTo>
                        <a:pt x="11" y="2"/>
                        <a:pt x="11" y="2"/>
                        <a:pt x="10" y="2"/>
                      </a:cubicBezTo>
                      <a:cubicBezTo>
                        <a:pt x="10" y="1"/>
                        <a:pt x="9" y="1"/>
                        <a:pt x="9" y="1"/>
                      </a:cubicBezTo>
                      <a:cubicBezTo>
                        <a:pt x="8" y="1"/>
                        <a:pt x="8" y="1"/>
                        <a:pt x="7" y="1"/>
                      </a:cubicBezTo>
                      <a:cubicBezTo>
                        <a:pt x="6" y="1"/>
                        <a:pt x="6" y="1"/>
                        <a:pt x="5" y="1"/>
                      </a:cubicBezTo>
                      <a:cubicBezTo>
                        <a:pt x="3" y="0"/>
                        <a:pt x="2" y="0"/>
                        <a:pt x="0" y="0"/>
                      </a:cubicBezTo>
                      <a:cubicBezTo>
                        <a:pt x="0" y="0"/>
                        <a:pt x="1" y="0"/>
                        <a:pt x="2" y="0"/>
                      </a:cubicBezTo>
                      <a:cubicBezTo>
                        <a:pt x="7" y="0"/>
                        <a:pt x="11" y="0"/>
                        <a:pt x="14" y="1"/>
                      </a:cubicBezTo>
                      <a:cubicBezTo>
                        <a:pt x="17" y="2"/>
                        <a:pt x="19" y="3"/>
                        <a:pt x="20" y="4"/>
                      </a:cubicBezTo>
                      <a:cubicBezTo>
                        <a:pt x="22" y="7"/>
                        <a:pt x="23" y="12"/>
                        <a:pt x="23"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6" name="Freeform 199"/>
                <p:cNvSpPr>
                  <a:spLocks/>
                </p:cNvSpPr>
                <p:nvPr/>
              </p:nvSpPr>
              <p:spPr bwMode="auto">
                <a:xfrm>
                  <a:off x="10715626" y="6645275"/>
                  <a:ext cx="82550" cy="107950"/>
                </a:xfrm>
                <a:custGeom>
                  <a:avLst/>
                  <a:gdLst>
                    <a:gd name="T0" fmla="*/ 0 w 22"/>
                    <a:gd name="T1" fmla="*/ 0 h 29"/>
                    <a:gd name="T2" fmla="*/ 2147483646 w 22"/>
                    <a:gd name="T3" fmla="*/ 2147483646 h 29"/>
                    <a:gd name="T4" fmla="*/ 2147483646 w 22"/>
                    <a:gd name="T5" fmla="*/ 2147483646 h 29"/>
                    <a:gd name="T6" fmla="*/ 2147483646 w 22"/>
                    <a:gd name="T7" fmla="*/ 2147483646 h 29"/>
                    <a:gd name="T8" fmla="*/ 2147483646 w 22"/>
                    <a:gd name="T9" fmla="*/ 2147483646 h 29"/>
                    <a:gd name="T10" fmla="*/ 2147483646 w 22"/>
                    <a:gd name="T11" fmla="*/ 2147483646 h 29"/>
                    <a:gd name="T12" fmla="*/ 2147483646 w 22"/>
                    <a:gd name="T13" fmla="*/ 2147483646 h 29"/>
                    <a:gd name="T14" fmla="*/ 2147483646 w 22"/>
                    <a:gd name="T15" fmla="*/ 2147483646 h 29"/>
                    <a:gd name="T16" fmla="*/ 2147483646 w 22"/>
                    <a:gd name="T17" fmla="*/ 2147483646 h 29"/>
                    <a:gd name="T18" fmla="*/ 2147483646 w 22"/>
                    <a:gd name="T19" fmla="*/ 2147483646 h 29"/>
                    <a:gd name="T20" fmla="*/ 0 w 22"/>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9">
                      <a:moveTo>
                        <a:pt x="0" y="0"/>
                      </a:moveTo>
                      <a:cubicBezTo>
                        <a:pt x="7" y="1"/>
                        <a:pt x="14" y="4"/>
                        <a:pt x="16" y="10"/>
                      </a:cubicBezTo>
                      <a:cubicBezTo>
                        <a:pt x="16" y="11"/>
                        <a:pt x="16" y="11"/>
                        <a:pt x="16" y="12"/>
                      </a:cubicBezTo>
                      <a:cubicBezTo>
                        <a:pt x="15" y="14"/>
                        <a:pt x="15" y="16"/>
                        <a:pt x="15" y="19"/>
                      </a:cubicBezTo>
                      <a:cubicBezTo>
                        <a:pt x="15" y="21"/>
                        <a:pt x="15" y="24"/>
                        <a:pt x="16" y="26"/>
                      </a:cubicBezTo>
                      <a:cubicBezTo>
                        <a:pt x="16" y="28"/>
                        <a:pt x="16" y="29"/>
                        <a:pt x="16" y="29"/>
                      </a:cubicBezTo>
                      <a:cubicBezTo>
                        <a:pt x="16" y="29"/>
                        <a:pt x="17" y="28"/>
                        <a:pt x="17" y="26"/>
                      </a:cubicBezTo>
                      <a:cubicBezTo>
                        <a:pt x="18" y="24"/>
                        <a:pt x="18" y="21"/>
                        <a:pt x="18" y="19"/>
                      </a:cubicBezTo>
                      <a:cubicBezTo>
                        <a:pt x="18" y="17"/>
                        <a:pt x="18" y="16"/>
                        <a:pt x="18" y="15"/>
                      </a:cubicBezTo>
                      <a:cubicBezTo>
                        <a:pt x="19" y="14"/>
                        <a:pt x="20" y="13"/>
                        <a:pt x="22" y="12"/>
                      </a:cubicBezTo>
                      <a:cubicBezTo>
                        <a:pt x="21" y="3"/>
                        <a:pt x="9"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7" name="Freeform 200"/>
                <p:cNvSpPr>
                  <a:spLocks/>
                </p:cNvSpPr>
                <p:nvPr/>
              </p:nvSpPr>
              <p:spPr bwMode="auto">
                <a:xfrm>
                  <a:off x="10850563" y="6681788"/>
                  <a:ext cx="85725" cy="76200"/>
                </a:xfrm>
                <a:custGeom>
                  <a:avLst/>
                  <a:gdLst>
                    <a:gd name="T0" fmla="*/ 0 w 23"/>
                    <a:gd name="T1" fmla="*/ 0 h 20"/>
                    <a:gd name="T2" fmla="*/ 2147483646 w 23"/>
                    <a:gd name="T3" fmla="*/ 2147483646 h 20"/>
                    <a:gd name="T4" fmla="*/ 2147483646 w 23"/>
                    <a:gd name="T5" fmla="*/ 2147483646 h 20"/>
                    <a:gd name="T6" fmla="*/ 2147483646 w 23"/>
                    <a:gd name="T7" fmla="*/ 2147483646 h 20"/>
                    <a:gd name="T8" fmla="*/ 2147483646 w 23"/>
                    <a:gd name="T9" fmla="*/ 2147483646 h 20"/>
                    <a:gd name="T10" fmla="*/ 2147483646 w 23"/>
                    <a:gd name="T11" fmla="*/ 2147483646 h 20"/>
                    <a:gd name="T12" fmla="*/ 2147483646 w 23"/>
                    <a:gd name="T13" fmla="*/ 2147483646 h 20"/>
                    <a:gd name="T14" fmla="*/ 2147483646 w 23"/>
                    <a:gd name="T15" fmla="*/ 2147483646 h 20"/>
                    <a:gd name="T16" fmla="*/ 0 w 23"/>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20">
                      <a:moveTo>
                        <a:pt x="0" y="0"/>
                      </a:moveTo>
                      <a:cubicBezTo>
                        <a:pt x="7" y="1"/>
                        <a:pt x="14" y="4"/>
                        <a:pt x="16" y="9"/>
                      </a:cubicBezTo>
                      <a:cubicBezTo>
                        <a:pt x="16" y="10"/>
                        <a:pt x="16" y="12"/>
                        <a:pt x="16" y="13"/>
                      </a:cubicBezTo>
                      <a:cubicBezTo>
                        <a:pt x="16" y="15"/>
                        <a:pt x="16" y="17"/>
                        <a:pt x="17" y="18"/>
                      </a:cubicBezTo>
                      <a:cubicBezTo>
                        <a:pt x="17" y="19"/>
                        <a:pt x="17" y="20"/>
                        <a:pt x="17" y="20"/>
                      </a:cubicBezTo>
                      <a:cubicBezTo>
                        <a:pt x="17" y="20"/>
                        <a:pt x="18" y="19"/>
                        <a:pt x="18" y="18"/>
                      </a:cubicBezTo>
                      <a:cubicBezTo>
                        <a:pt x="18" y="17"/>
                        <a:pt x="18" y="17"/>
                        <a:pt x="19" y="16"/>
                      </a:cubicBezTo>
                      <a:cubicBezTo>
                        <a:pt x="20" y="16"/>
                        <a:pt x="21" y="15"/>
                        <a:pt x="23" y="15"/>
                      </a:cubicBezTo>
                      <a:cubicBezTo>
                        <a:pt x="23" y="3"/>
                        <a:pt x="1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8" name="Freeform 201"/>
                <p:cNvSpPr>
                  <a:spLocks/>
                </p:cNvSpPr>
                <p:nvPr/>
              </p:nvSpPr>
              <p:spPr bwMode="auto">
                <a:xfrm>
                  <a:off x="10253663" y="6862763"/>
                  <a:ext cx="55563" cy="82550"/>
                </a:xfrm>
                <a:custGeom>
                  <a:avLst/>
                  <a:gdLst>
                    <a:gd name="T0" fmla="*/ 2147483646 w 15"/>
                    <a:gd name="T1" fmla="*/ 2147483646 h 22"/>
                    <a:gd name="T2" fmla="*/ 2147483646 w 15"/>
                    <a:gd name="T3" fmla="*/ 2147483646 h 22"/>
                    <a:gd name="T4" fmla="*/ 2147483646 w 15"/>
                    <a:gd name="T5" fmla="*/ 2147483646 h 22"/>
                    <a:gd name="T6" fmla="*/ 0 w 15"/>
                    <a:gd name="T7" fmla="*/ 2147483646 h 22"/>
                    <a:gd name="T8" fmla="*/ 2147483646 w 15"/>
                    <a:gd name="T9" fmla="*/ 0 h 22"/>
                    <a:gd name="T10" fmla="*/ 2147483646 w 15"/>
                    <a:gd name="T11" fmla="*/ 0 h 22"/>
                    <a:gd name="T12" fmla="*/ 2147483646 w 15"/>
                    <a:gd name="T13" fmla="*/ 2147483646 h 22"/>
                    <a:gd name="T14" fmla="*/ 2147483646 w 15"/>
                    <a:gd name="T15" fmla="*/ 2147483646 h 22"/>
                    <a:gd name="T16" fmla="*/ 2147483646 w 15"/>
                    <a:gd name="T17" fmla="*/ 2147483646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 h="22">
                      <a:moveTo>
                        <a:pt x="13" y="22"/>
                      </a:moveTo>
                      <a:cubicBezTo>
                        <a:pt x="12" y="22"/>
                        <a:pt x="11" y="22"/>
                        <a:pt x="11" y="22"/>
                      </a:cubicBezTo>
                      <a:cubicBezTo>
                        <a:pt x="10" y="22"/>
                        <a:pt x="10" y="22"/>
                        <a:pt x="9" y="22"/>
                      </a:cubicBezTo>
                      <a:cubicBezTo>
                        <a:pt x="4" y="14"/>
                        <a:pt x="0" y="7"/>
                        <a:pt x="0" y="2"/>
                      </a:cubicBezTo>
                      <a:cubicBezTo>
                        <a:pt x="0" y="1"/>
                        <a:pt x="1" y="0"/>
                        <a:pt x="1" y="0"/>
                      </a:cubicBezTo>
                      <a:cubicBezTo>
                        <a:pt x="2" y="0"/>
                        <a:pt x="2" y="0"/>
                        <a:pt x="3" y="0"/>
                      </a:cubicBezTo>
                      <a:cubicBezTo>
                        <a:pt x="4" y="0"/>
                        <a:pt x="6" y="0"/>
                        <a:pt x="7" y="2"/>
                      </a:cubicBezTo>
                      <a:cubicBezTo>
                        <a:pt x="14" y="17"/>
                        <a:pt x="14" y="17"/>
                        <a:pt x="14" y="17"/>
                      </a:cubicBezTo>
                      <a:cubicBezTo>
                        <a:pt x="15" y="19"/>
                        <a:pt x="15" y="21"/>
                        <a:pt x="13" y="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47" name="组合 46"/>
          <p:cNvGrpSpPr>
            <a:grpSpLocks/>
          </p:cNvGrpSpPr>
          <p:nvPr/>
        </p:nvGrpSpPr>
        <p:grpSpPr bwMode="auto">
          <a:xfrm>
            <a:off x="4795838" y="1741488"/>
            <a:ext cx="1784350" cy="1784350"/>
            <a:chOff x="4795106" y="2020801"/>
            <a:chExt cx="1785124" cy="1785124"/>
          </a:xfrm>
        </p:grpSpPr>
        <p:sp>
          <p:nvSpPr>
            <p:cNvPr id="48" name="Rectangle 17"/>
            <p:cNvSpPr>
              <a:spLocks noChangeAspect="1"/>
            </p:cNvSpPr>
            <p:nvPr/>
          </p:nvSpPr>
          <p:spPr bwMode="auto">
            <a:xfrm>
              <a:off x="4795106" y="2020801"/>
              <a:ext cx="1785124" cy="1785124"/>
            </a:xfrm>
            <a:prstGeom prst="rect">
              <a:avLst/>
            </a:prstGeom>
            <a:noFill/>
            <a:ln w="57150">
              <a:solidFill>
                <a:srgbClr val="EB5949"/>
              </a:solidFill>
              <a:round/>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en-US" dirty="0">
                <a:solidFill>
                  <a:prstClr val="black"/>
                </a:solidFill>
                <a:latin typeface="+mn-lt"/>
                <a:ea typeface="+mn-ea"/>
              </a:endParaRPr>
            </a:p>
          </p:txBody>
        </p:sp>
        <p:sp>
          <p:nvSpPr>
            <p:cNvPr id="27735" name="矩形 61"/>
            <p:cNvSpPr>
              <a:spLocks noChangeArrowheads="1"/>
            </p:cNvSpPr>
            <p:nvPr/>
          </p:nvSpPr>
          <p:spPr bwMode="auto">
            <a:xfrm>
              <a:off x="4823280" y="3458878"/>
              <a:ext cx="1728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ctr" eaLnBrk="1" hangingPunct="1">
                <a:spcBef>
                  <a:spcPct val="0"/>
                </a:spcBef>
                <a:buFontTx/>
                <a:buNone/>
              </a:pPr>
              <a:r>
                <a:rPr lang="zh-CN" altLang="en-US" sz="1200" dirty="0" smtClean="0">
                  <a:solidFill>
                    <a:srgbClr val="0D0D0D"/>
                  </a:solidFill>
                  <a:latin typeface="微软雅黑" charset="0"/>
                  <a:ea typeface="微软雅黑" charset="0"/>
                </a:rPr>
                <a:t>人员改进、流程改进</a:t>
              </a:r>
              <a:endParaRPr lang="zh-CN" altLang="zh-CN" sz="1200" dirty="0">
                <a:solidFill>
                  <a:srgbClr val="0D0D0D"/>
                </a:solidFill>
                <a:latin typeface="微软雅黑" charset="0"/>
                <a:ea typeface="微软雅黑" charset="0"/>
              </a:endParaRPr>
            </a:p>
          </p:txBody>
        </p:sp>
        <p:sp>
          <p:nvSpPr>
            <p:cNvPr id="27736" name="Freeform 51"/>
            <p:cNvSpPr>
              <a:spLocks noEditPoints="1"/>
            </p:cNvSpPr>
            <p:nvPr/>
          </p:nvSpPr>
          <p:spPr bwMode="auto">
            <a:xfrm rot="16200000" flipH="1">
              <a:off x="5615980" y="3011111"/>
              <a:ext cx="143376" cy="129935"/>
            </a:xfrm>
            <a:custGeom>
              <a:avLst/>
              <a:gdLst>
                <a:gd name="T0" fmla="*/ 2147483646 w 160"/>
                <a:gd name="T1" fmla="*/ 0 h 145"/>
                <a:gd name="T2" fmla="*/ 2147483646 w 160"/>
                <a:gd name="T3" fmla="*/ 2147483646 h 145"/>
                <a:gd name="T4" fmla="*/ 2147483646 w 160"/>
                <a:gd name="T5" fmla="*/ 2147483646 h 145"/>
                <a:gd name="T6" fmla="*/ 2147483646 w 160"/>
                <a:gd name="T7" fmla="*/ 2147483646 h 145"/>
                <a:gd name="T8" fmla="*/ 2147483646 w 160"/>
                <a:gd name="T9" fmla="*/ 2147483646 h 145"/>
                <a:gd name="T10" fmla="*/ 2147483646 w 160"/>
                <a:gd name="T11" fmla="*/ 2147483646 h 145"/>
                <a:gd name="T12" fmla="*/ 2147483646 w 160"/>
                <a:gd name="T13" fmla="*/ 0 h 145"/>
                <a:gd name="T14" fmla="*/ 2147483646 w 160"/>
                <a:gd name="T15" fmla="*/ 0 h 145"/>
                <a:gd name="T16" fmla="*/ 2147483646 w 160"/>
                <a:gd name="T17" fmla="*/ 2147483646 h 145"/>
                <a:gd name="T18" fmla="*/ 2147483646 w 160"/>
                <a:gd name="T19" fmla="*/ 2147483646 h 145"/>
                <a:gd name="T20" fmla="*/ 2147483646 w 160"/>
                <a:gd name="T21" fmla="*/ 2147483646 h 145"/>
                <a:gd name="T22" fmla="*/ 2147483646 w 160"/>
                <a:gd name="T23" fmla="*/ 2147483646 h 145"/>
                <a:gd name="T24" fmla="*/ 2147483646 w 160"/>
                <a:gd name="T25" fmla="*/ 2147483646 h 145"/>
                <a:gd name="T26" fmla="*/ 2147483646 w 160"/>
                <a:gd name="T27" fmla="*/ 0 h 145"/>
                <a:gd name="T28" fmla="*/ 2147483646 w 160"/>
                <a:gd name="T29" fmla="*/ 0 h 145"/>
                <a:gd name="T30" fmla="*/ 0 w 160"/>
                <a:gd name="T31" fmla="*/ 2147483646 h 145"/>
                <a:gd name="T32" fmla="*/ 2147483646 w 160"/>
                <a:gd name="T33" fmla="*/ 2147483646 h 145"/>
                <a:gd name="T34" fmla="*/ 0 w 160"/>
                <a:gd name="T35" fmla="*/ 2147483646 h 145"/>
                <a:gd name="T36" fmla="*/ 2147483646 w 160"/>
                <a:gd name="T37" fmla="*/ 2147483646 h 145"/>
                <a:gd name="T38" fmla="*/ 2147483646 w 160"/>
                <a:gd name="T39" fmla="*/ 2147483646 h 145"/>
                <a:gd name="T40" fmla="*/ 2147483646 w 160"/>
                <a:gd name="T41" fmla="*/ 0 h 1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0" h="145">
                  <a:moveTo>
                    <a:pt x="92" y="0"/>
                  </a:moveTo>
                  <a:lnTo>
                    <a:pt x="76" y="15"/>
                  </a:lnTo>
                  <a:lnTo>
                    <a:pt x="137" y="76"/>
                  </a:lnTo>
                  <a:lnTo>
                    <a:pt x="76" y="137"/>
                  </a:lnTo>
                  <a:lnTo>
                    <a:pt x="92" y="145"/>
                  </a:lnTo>
                  <a:lnTo>
                    <a:pt x="160" y="76"/>
                  </a:lnTo>
                  <a:lnTo>
                    <a:pt x="92" y="0"/>
                  </a:lnTo>
                  <a:close/>
                  <a:moveTo>
                    <a:pt x="54" y="0"/>
                  </a:moveTo>
                  <a:lnTo>
                    <a:pt x="38" y="15"/>
                  </a:lnTo>
                  <a:lnTo>
                    <a:pt x="99" y="76"/>
                  </a:lnTo>
                  <a:lnTo>
                    <a:pt x="38" y="137"/>
                  </a:lnTo>
                  <a:lnTo>
                    <a:pt x="54" y="145"/>
                  </a:lnTo>
                  <a:lnTo>
                    <a:pt x="122" y="76"/>
                  </a:lnTo>
                  <a:lnTo>
                    <a:pt x="54" y="0"/>
                  </a:lnTo>
                  <a:close/>
                  <a:moveTo>
                    <a:pt x="8" y="0"/>
                  </a:moveTo>
                  <a:lnTo>
                    <a:pt x="0" y="15"/>
                  </a:lnTo>
                  <a:lnTo>
                    <a:pt x="61" y="76"/>
                  </a:lnTo>
                  <a:lnTo>
                    <a:pt x="0" y="137"/>
                  </a:lnTo>
                  <a:lnTo>
                    <a:pt x="8" y="145"/>
                  </a:lnTo>
                  <a:lnTo>
                    <a:pt x="84" y="76"/>
                  </a:lnTo>
                  <a:lnTo>
                    <a:pt x="8" y="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7" name="矩形 8"/>
            <p:cNvSpPr>
              <a:spLocks noChangeArrowheads="1"/>
            </p:cNvSpPr>
            <p:nvPr/>
          </p:nvSpPr>
          <p:spPr bwMode="auto">
            <a:xfrm>
              <a:off x="5164497" y="3129171"/>
              <a:ext cx="1046342" cy="32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ctr" eaLnBrk="1" hangingPunct="1">
                <a:lnSpc>
                  <a:spcPts val="1800"/>
                </a:lnSpc>
                <a:spcBef>
                  <a:spcPct val="0"/>
                </a:spcBef>
                <a:buClr>
                  <a:srgbClr val="0070C0"/>
                </a:buClr>
                <a:buFontTx/>
                <a:buNone/>
              </a:pPr>
              <a:r>
                <a:rPr lang="zh-CN" altLang="en-US" sz="1400" dirty="0" smtClean="0">
                  <a:solidFill>
                    <a:srgbClr val="0D0D0D"/>
                  </a:solidFill>
                  <a:latin typeface="微软雅黑" charset="0"/>
                  <a:ea typeface="微软雅黑" charset="0"/>
                </a:rPr>
                <a:t>结果应用</a:t>
              </a:r>
              <a:endParaRPr lang="en-US" altLang="zh-CN" sz="1400" dirty="0">
                <a:solidFill>
                  <a:srgbClr val="0D0D0D"/>
                </a:solidFill>
                <a:latin typeface="微软雅黑" charset="0"/>
                <a:ea typeface="微软雅黑" charset="0"/>
              </a:endParaRPr>
            </a:p>
          </p:txBody>
        </p:sp>
        <p:cxnSp>
          <p:nvCxnSpPr>
            <p:cNvPr id="52" name="直接连接符 51"/>
            <p:cNvCxnSpPr/>
            <p:nvPr/>
          </p:nvCxnSpPr>
          <p:spPr>
            <a:xfrm>
              <a:off x="4926925" y="3451758"/>
              <a:ext cx="1521485"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7739" name="组合 81"/>
            <p:cNvGrpSpPr>
              <a:grpSpLocks/>
            </p:cNvGrpSpPr>
            <p:nvPr/>
          </p:nvGrpSpPr>
          <p:grpSpPr bwMode="auto">
            <a:xfrm>
              <a:off x="5349383" y="2219324"/>
              <a:ext cx="676568" cy="676568"/>
              <a:chOff x="5349383" y="2219324"/>
              <a:chExt cx="676568" cy="676568"/>
            </a:xfrm>
          </p:grpSpPr>
          <p:sp>
            <p:nvSpPr>
              <p:cNvPr id="27740" name="Freeform 213"/>
              <p:cNvSpPr>
                <a:spLocks/>
              </p:cNvSpPr>
              <p:nvPr/>
            </p:nvSpPr>
            <p:spPr bwMode="auto">
              <a:xfrm>
                <a:off x="5349383" y="2219324"/>
                <a:ext cx="676568" cy="676568"/>
              </a:xfrm>
              <a:custGeom>
                <a:avLst/>
                <a:gdLst>
                  <a:gd name="T0" fmla="*/ 808735439 w 566"/>
                  <a:gd name="T1" fmla="*/ 404367720 h 566"/>
                  <a:gd name="T2" fmla="*/ 808735439 w 566"/>
                  <a:gd name="T3" fmla="*/ 407225801 h 566"/>
                  <a:gd name="T4" fmla="*/ 574402646 w 566"/>
                  <a:gd name="T5" fmla="*/ 771585162 h 566"/>
                  <a:gd name="T6" fmla="*/ 404367720 w 566"/>
                  <a:gd name="T7" fmla="*/ 808735439 h 566"/>
                  <a:gd name="T8" fmla="*/ 0 w 566"/>
                  <a:gd name="T9" fmla="*/ 404367720 h 566"/>
                  <a:gd name="T10" fmla="*/ 404367720 w 566"/>
                  <a:gd name="T11" fmla="*/ 0 h 566"/>
                  <a:gd name="T12" fmla="*/ 808735439 w 566"/>
                  <a:gd name="T13" fmla="*/ 404367720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6" h="566">
                    <a:moveTo>
                      <a:pt x="566" y="283"/>
                    </a:moveTo>
                    <a:cubicBezTo>
                      <a:pt x="566" y="284"/>
                      <a:pt x="566" y="285"/>
                      <a:pt x="566" y="285"/>
                    </a:cubicBezTo>
                    <a:cubicBezTo>
                      <a:pt x="565" y="398"/>
                      <a:pt x="498" y="495"/>
                      <a:pt x="402" y="540"/>
                    </a:cubicBezTo>
                    <a:cubicBezTo>
                      <a:pt x="366" y="556"/>
                      <a:pt x="326" y="566"/>
                      <a:pt x="283" y="566"/>
                    </a:cubicBezTo>
                    <a:cubicBezTo>
                      <a:pt x="127" y="566"/>
                      <a:pt x="0" y="439"/>
                      <a:pt x="0" y="283"/>
                    </a:cubicBezTo>
                    <a:cubicBezTo>
                      <a:pt x="0" y="127"/>
                      <a:pt x="127" y="0"/>
                      <a:pt x="283" y="0"/>
                    </a:cubicBezTo>
                    <a:cubicBezTo>
                      <a:pt x="440" y="0"/>
                      <a:pt x="566" y="127"/>
                      <a:pt x="566" y="283"/>
                    </a:cubicBezTo>
                  </a:path>
                </a:pathLst>
              </a:cu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741" name="Rectangle 214"/>
              <p:cNvSpPr>
                <a:spLocks noChangeArrowheads="1"/>
              </p:cNvSpPr>
              <p:nvPr/>
            </p:nvSpPr>
            <p:spPr bwMode="auto">
              <a:xfrm>
                <a:off x="5594343" y="2728282"/>
                <a:ext cx="506" cy="5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42" name="Freeform 215"/>
              <p:cNvSpPr>
                <a:spLocks/>
              </p:cNvSpPr>
              <p:nvPr/>
            </p:nvSpPr>
            <p:spPr bwMode="auto">
              <a:xfrm>
                <a:off x="5594343" y="2728282"/>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3" name="Freeform 216"/>
              <p:cNvSpPr>
                <a:spLocks/>
              </p:cNvSpPr>
              <p:nvPr/>
            </p:nvSpPr>
            <p:spPr bwMode="auto">
              <a:xfrm>
                <a:off x="5813366" y="2438950"/>
                <a:ext cx="1012" cy="0"/>
              </a:xfrm>
              <a:custGeom>
                <a:avLst/>
                <a:gdLst>
                  <a:gd name="T0" fmla="*/ 259108432 w 2"/>
                  <a:gd name="T1" fmla="*/ 259108432 w 2"/>
                  <a:gd name="T2" fmla="*/ 0 w 2"/>
                  <a:gd name="T3" fmla="*/ 259108432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4" name="Freeform 217"/>
              <p:cNvSpPr>
                <a:spLocks/>
              </p:cNvSpPr>
              <p:nvPr/>
            </p:nvSpPr>
            <p:spPr bwMode="auto">
              <a:xfrm>
                <a:off x="5813366" y="2438950"/>
                <a:ext cx="1012" cy="0"/>
              </a:xfrm>
              <a:custGeom>
                <a:avLst/>
                <a:gdLst>
                  <a:gd name="T0" fmla="*/ 259108432 w 2"/>
                  <a:gd name="T1" fmla="*/ 259108432 w 2"/>
                  <a:gd name="T2" fmla="*/ 0 w 2"/>
                  <a:gd name="T3" fmla="*/ 259108432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5" name="Rectangle 219"/>
              <p:cNvSpPr>
                <a:spLocks noChangeArrowheads="1"/>
              </p:cNvSpPr>
              <p:nvPr/>
            </p:nvSpPr>
            <p:spPr bwMode="auto">
              <a:xfrm>
                <a:off x="5594343" y="2728282"/>
                <a:ext cx="506" cy="5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46" name="Rectangle 220"/>
              <p:cNvSpPr>
                <a:spLocks noChangeArrowheads="1"/>
              </p:cNvSpPr>
              <p:nvPr/>
            </p:nvSpPr>
            <p:spPr bwMode="auto">
              <a:xfrm>
                <a:off x="5594343" y="2728282"/>
                <a:ext cx="506" cy="5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47" name="Freeform 221"/>
              <p:cNvSpPr>
                <a:spLocks/>
              </p:cNvSpPr>
              <p:nvPr/>
            </p:nvSpPr>
            <p:spPr bwMode="auto">
              <a:xfrm>
                <a:off x="5524033" y="2438950"/>
                <a:ext cx="290344" cy="289333"/>
              </a:xfrm>
              <a:custGeom>
                <a:avLst/>
                <a:gdLst>
                  <a:gd name="T0" fmla="*/ 2147483646 w 574"/>
                  <a:gd name="T1" fmla="*/ 0 h 572"/>
                  <a:gd name="T2" fmla="*/ 2147483646 w 574"/>
                  <a:gd name="T3" fmla="*/ 0 h 572"/>
                  <a:gd name="T4" fmla="*/ 2147483646 w 574"/>
                  <a:gd name="T5" fmla="*/ 2147483646 h 572"/>
                  <a:gd name="T6" fmla="*/ 2147483646 w 574"/>
                  <a:gd name="T7" fmla="*/ 2147483646 h 572"/>
                  <a:gd name="T8" fmla="*/ 2147483646 w 574"/>
                  <a:gd name="T9" fmla="*/ 2147483646 h 572"/>
                  <a:gd name="T10" fmla="*/ 2147483646 w 574"/>
                  <a:gd name="T11" fmla="*/ 2147483646 h 572"/>
                  <a:gd name="T12" fmla="*/ 2147483646 w 574"/>
                  <a:gd name="T13" fmla="*/ 2147483646 h 572"/>
                  <a:gd name="T14" fmla="*/ 0 w 574"/>
                  <a:gd name="T15" fmla="*/ 2147483646 h 572"/>
                  <a:gd name="T16" fmla="*/ 2147483646 w 574"/>
                  <a:gd name="T17" fmla="*/ 2147483646 h 572"/>
                  <a:gd name="T18" fmla="*/ 2147483646 w 574"/>
                  <a:gd name="T19" fmla="*/ 2147483646 h 572"/>
                  <a:gd name="T20" fmla="*/ 2147483646 w 574"/>
                  <a:gd name="T21" fmla="*/ 0 h 572"/>
                  <a:gd name="T22" fmla="*/ 2147483646 w 574"/>
                  <a:gd name="T23" fmla="*/ 0 h 5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4" h="572">
                    <a:moveTo>
                      <a:pt x="574" y="0"/>
                    </a:moveTo>
                    <a:lnTo>
                      <a:pt x="574" y="0"/>
                    </a:lnTo>
                    <a:lnTo>
                      <a:pt x="517" y="369"/>
                    </a:lnTo>
                    <a:lnTo>
                      <a:pt x="430" y="281"/>
                    </a:lnTo>
                    <a:lnTo>
                      <a:pt x="139" y="572"/>
                    </a:lnTo>
                    <a:lnTo>
                      <a:pt x="0" y="435"/>
                    </a:lnTo>
                    <a:lnTo>
                      <a:pt x="290" y="142"/>
                    </a:lnTo>
                    <a:lnTo>
                      <a:pt x="189" y="40"/>
                    </a:lnTo>
                    <a:lnTo>
                      <a:pt x="572" y="0"/>
                    </a:lnTo>
                    <a:lnTo>
                      <a:pt x="57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63" name="组合 62"/>
          <p:cNvGrpSpPr>
            <a:grpSpLocks/>
          </p:cNvGrpSpPr>
          <p:nvPr/>
        </p:nvGrpSpPr>
        <p:grpSpPr bwMode="auto">
          <a:xfrm>
            <a:off x="7026275" y="1757363"/>
            <a:ext cx="1784350" cy="1784350"/>
            <a:chOff x="7013466" y="2061549"/>
            <a:chExt cx="1785124" cy="1785124"/>
          </a:xfrm>
        </p:grpSpPr>
        <p:sp>
          <p:nvSpPr>
            <p:cNvPr id="64" name="Rectangle 10"/>
            <p:cNvSpPr>
              <a:spLocks noChangeAspect="1"/>
            </p:cNvSpPr>
            <p:nvPr/>
          </p:nvSpPr>
          <p:spPr bwMode="auto">
            <a:xfrm>
              <a:off x="7013466" y="2061549"/>
              <a:ext cx="1785124" cy="1785124"/>
            </a:xfrm>
            <a:prstGeom prst="rect">
              <a:avLst/>
            </a:prstGeom>
            <a:solidFill>
              <a:srgbClr val="1AA6AB"/>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tLang="zh-CN">
                <a:solidFill>
                  <a:prstClr val="black"/>
                </a:solidFill>
                <a:latin typeface="+mn-lt"/>
                <a:ea typeface="+mn-ea"/>
              </a:endParaRPr>
            </a:p>
          </p:txBody>
        </p:sp>
        <p:sp>
          <p:nvSpPr>
            <p:cNvPr id="65" name="TextBox 64"/>
            <p:cNvSpPr txBox="1"/>
            <p:nvPr/>
          </p:nvSpPr>
          <p:spPr>
            <a:xfrm>
              <a:off x="7197841" y="2911229"/>
              <a:ext cx="1416386" cy="461865"/>
            </a:xfrm>
            <a:prstGeom prst="rect">
              <a:avLst/>
            </a:prstGeom>
            <a:noFill/>
          </p:spPr>
          <p:txBody>
            <a:bodyPr wrap="non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ctr" eaLnBrk="1" hangingPunct="1"/>
              <a:r>
                <a:rPr lang="zh-CN" altLang="en-US" sz="2400" dirty="0" smtClean="0">
                  <a:solidFill>
                    <a:srgbClr val="FFFFFF"/>
                  </a:solidFill>
                  <a:effectLst>
                    <a:outerShdw blurRad="38100" dist="38100" dir="2700000" algn="tl">
                      <a:srgbClr val="C0C0C0"/>
                    </a:outerShdw>
                  </a:effectLst>
                  <a:latin typeface="微软雅黑" charset="0"/>
                  <a:ea typeface="微软雅黑" charset="0"/>
                </a:rPr>
                <a:t>质检流程</a:t>
              </a:r>
              <a:endParaRPr lang="zh-CN" altLang="en-US" sz="2400" dirty="0">
                <a:solidFill>
                  <a:srgbClr val="FFFFFF"/>
                </a:solidFill>
                <a:effectLst>
                  <a:outerShdw blurRad="38100" dist="38100" dir="2700000" algn="tl">
                    <a:srgbClr val="C0C0C0"/>
                  </a:outerShdw>
                </a:effectLst>
                <a:latin typeface="微软雅黑" charset="0"/>
                <a:ea typeface="微软雅黑" charset="0"/>
              </a:endParaRPr>
            </a:p>
          </p:txBody>
        </p:sp>
        <p:grpSp>
          <p:nvGrpSpPr>
            <p:cNvPr id="27728" name="组合 83"/>
            <p:cNvGrpSpPr>
              <a:grpSpLocks/>
            </p:cNvGrpSpPr>
            <p:nvPr/>
          </p:nvGrpSpPr>
          <p:grpSpPr bwMode="auto">
            <a:xfrm>
              <a:off x="7567744" y="2153664"/>
              <a:ext cx="676568" cy="674979"/>
              <a:chOff x="7567744" y="2153664"/>
              <a:chExt cx="676568" cy="674979"/>
            </a:xfrm>
          </p:grpSpPr>
          <p:sp>
            <p:nvSpPr>
              <p:cNvPr id="67" name="Freeform 208"/>
              <p:cNvSpPr>
                <a:spLocks/>
              </p:cNvSpPr>
              <p:nvPr/>
            </p:nvSpPr>
            <p:spPr bwMode="auto">
              <a:xfrm>
                <a:off x="7567744" y="2153664"/>
                <a:ext cx="676568" cy="674980"/>
              </a:xfrm>
              <a:custGeom>
                <a:avLst/>
                <a:gdLst>
                  <a:gd name="T0" fmla="*/ 566 w 566"/>
                  <a:gd name="T1" fmla="*/ 283 h 566"/>
                  <a:gd name="T2" fmla="*/ 566 w 566"/>
                  <a:gd name="T3" fmla="*/ 298 h 566"/>
                  <a:gd name="T4" fmla="*/ 408 w 566"/>
                  <a:gd name="T5" fmla="*/ 537 h 566"/>
                  <a:gd name="T6" fmla="*/ 283 w 566"/>
                  <a:gd name="T7" fmla="*/ 566 h 566"/>
                  <a:gd name="T8" fmla="*/ 0 w 566"/>
                  <a:gd name="T9" fmla="*/ 283 h 566"/>
                  <a:gd name="T10" fmla="*/ 283 w 566"/>
                  <a:gd name="T11" fmla="*/ 0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288"/>
                      <a:pt x="566" y="293"/>
                      <a:pt x="566" y="298"/>
                    </a:cubicBezTo>
                    <a:cubicBezTo>
                      <a:pt x="561" y="403"/>
                      <a:pt x="498" y="493"/>
                      <a:pt x="408" y="537"/>
                    </a:cubicBezTo>
                    <a:cubicBezTo>
                      <a:pt x="370" y="556"/>
                      <a:pt x="328" y="566"/>
                      <a:pt x="283" y="566"/>
                    </a:cubicBezTo>
                    <a:cubicBezTo>
                      <a:pt x="127" y="566"/>
                      <a:pt x="0" y="440"/>
                      <a:pt x="0" y="283"/>
                    </a:cubicBezTo>
                    <a:cubicBezTo>
                      <a:pt x="0" y="127"/>
                      <a:pt x="127" y="0"/>
                      <a:pt x="283" y="0"/>
                    </a:cubicBezTo>
                    <a:cubicBezTo>
                      <a:pt x="440" y="0"/>
                      <a:pt x="566" y="127"/>
                      <a:pt x="566" y="283"/>
                    </a:cubicBezTo>
                  </a:path>
                </a:pathLst>
              </a:custGeom>
              <a:solidFill>
                <a:srgbClr val="2B7E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730" name="组合 41"/>
              <p:cNvGrpSpPr>
                <a:grpSpLocks/>
              </p:cNvGrpSpPr>
              <p:nvPr/>
            </p:nvGrpSpPr>
            <p:grpSpPr bwMode="auto">
              <a:xfrm>
                <a:off x="7768696" y="2330044"/>
                <a:ext cx="283263" cy="379876"/>
                <a:chOff x="14825663" y="-517525"/>
                <a:chExt cx="889000" cy="1192213"/>
              </a:xfrm>
            </p:grpSpPr>
            <p:sp>
              <p:nvSpPr>
                <p:cNvPr id="27731" name="Oval 210"/>
                <p:cNvSpPr>
                  <a:spLocks noChangeArrowheads="1"/>
                </p:cNvSpPr>
                <p:nvPr/>
              </p:nvSpPr>
              <p:spPr bwMode="auto">
                <a:xfrm>
                  <a:off x="14997113" y="-517525"/>
                  <a:ext cx="544513" cy="5445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32" name="Freeform 211"/>
                <p:cNvSpPr>
                  <a:spLocks/>
                </p:cNvSpPr>
                <p:nvPr/>
              </p:nvSpPr>
              <p:spPr bwMode="auto">
                <a:xfrm>
                  <a:off x="14825663" y="-292100"/>
                  <a:ext cx="889000" cy="490538"/>
                </a:xfrm>
                <a:custGeom>
                  <a:avLst/>
                  <a:gdLst>
                    <a:gd name="T0" fmla="*/ 2147483646 w 237"/>
                    <a:gd name="T1" fmla="*/ 0 h 131"/>
                    <a:gd name="T2" fmla="*/ 2147483646 w 237"/>
                    <a:gd name="T3" fmla="*/ 2147483646 h 131"/>
                    <a:gd name="T4" fmla="*/ 2147483646 w 237"/>
                    <a:gd name="T5" fmla="*/ 2147483646 h 131"/>
                    <a:gd name="T6" fmla="*/ 2147483646 w 237"/>
                    <a:gd name="T7" fmla="*/ 2147483646 h 131"/>
                    <a:gd name="T8" fmla="*/ 2147483646 w 237"/>
                    <a:gd name="T9" fmla="*/ 0 h 131"/>
                    <a:gd name="T10" fmla="*/ 0 w 237"/>
                    <a:gd name="T11" fmla="*/ 2147483646 h 131"/>
                    <a:gd name="T12" fmla="*/ 2147483646 w 237"/>
                    <a:gd name="T13" fmla="*/ 2147483646 h 131"/>
                    <a:gd name="T14" fmla="*/ 2147483646 w 237"/>
                    <a:gd name="T15" fmla="*/ 2147483646 h 131"/>
                    <a:gd name="T16" fmla="*/ 2147483646 w 237"/>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7" h="131">
                      <a:moveTo>
                        <a:pt x="225" y="0"/>
                      </a:moveTo>
                      <a:cubicBezTo>
                        <a:pt x="218" y="0"/>
                        <a:pt x="212" y="5"/>
                        <a:pt x="212" y="12"/>
                      </a:cubicBezTo>
                      <a:cubicBezTo>
                        <a:pt x="212" y="64"/>
                        <a:pt x="170" y="106"/>
                        <a:pt x="119" y="106"/>
                      </a:cubicBezTo>
                      <a:cubicBezTo>
                        <a:pt x="67" y="106"/>
                        <a:pt x="25" y="64"/>
                        <a:pt x="25" y="12"/>
                      </a:cubicBezTo>
                      <a:cubicBezTo>
                        <a:pt x="25" y="5"/>
                        <a:pt x="20" y="0"/>
                        <a:pt x="13" y="0"/>
                      </a:cubicBezTo>
                      <a:cubicBezTo>
                        <a:pt x="6" y="0"/>
                        <a:pt x="0" y="5"/>
                        <a:pt x="0" y="12"/>
                      </a:cubicBezTo>
                      <a:cubicBezTo>
                        <a:pt x="0" y="78"/>
                        <a:pt x="53" y="131"/>
                        <a:pt x="119" y="131"/>
                      </a:cubicBezTo>
                      <a:cubicBezTo>
                        <a:pt x="184" y="131"/>
                        <a:pt x="237" y="78"/>
                        <a:pt x="237" y="12"/>
                      </a:cubicBezTo>
                      <a:cubicBezTo>
                        <a:pt x="237" y="5"/>
                        <a:pt x="232" y="0"/>
                        <a:pt x="22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3" name="Freeform 212"/>
                <p:cNvSpPr>
                  <a:spLocks/>
                </p:cNvSpPr>
                <p:nvPr/>
              </p:nvSpPr>
              <p:spPr bwMode="auto">
                <a:xfrm>
                  <a:off x="15222538" y="217488"/>
                  <a:ext cx="93663" cy="457200"/>
                </a:xfrm>
                <a:custGeom>
                  <a:avLst/>
                  <a:gdLst>
                    <a:gd name="T0" fmla="*/ 2147483646 w 25"/>
                    <a:gd name="T1" fmla="*/ 0 h 122"/>
                    <a:gd name="T2" fmla="*/ 0 w 25"/>
                    <a:gd name="T3" fmla="*/ 2147483646 h 122"/>
                    <a:gd name="T4" fmla="*/ 0 w 25"/>
                    <a:gd name="T5" fmla="*/ 2147483646 h 122"/>
                    <a:gd name="T6" fmla="*/ 2147483646 w 25"/>
                    <a:gd name="T7" fmla="*/ 2147483646 h 122"/>
                    <a:gd name="T8" fmla="*/ 2147483646 w 25"/>
                    <a:gd name="T9" fmla="*/ 2147483646 h 122"/>
                    <a:gd name="T10" fmla="*/ 2147483646 w 25"/>
                    <a:gd name="T11" fmla="*/ 2147483646 h 122"/>
                    <a:gd name="T12" fmla="*/ 2147483646 w 25"/>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122">
                      <a:moveTo>
                        <a:pt x="13" y="0"/>
                      </a:moveTo>
                      <a:cubicBezTo>
                        <a:pt x="6" y="0"/>
                        <a:pt x="0" y="6"/>
                        <a:pt x="0" y="13"/>
                      </a:cubicBezTo>
                      <a:cubicBezTo>
                        <a:pt x="0" y="109"/>
                        <a:pt x="0" y="109"/>
                        <a:pt x="0" y="109"/>
                      </a:cubicBezTo>
                      <a:cubicBezTo>
                        <a:pt x="0" y="116"/>
                        <a:pt x="6" y="122"/>
                        <a:pt x="13" y="122"/>
                      </a:cubicBezTo>
                      <a:cubicBezTo>
                        <a:pt x="20" y="122"/>
                        <a:pt x="25" y="116"/>
                        <a:pt x="25" y="109"/>
                      </a:cubicBezTo>
                      <a:cubicBezTo>
                        <a:pt x="25" y="13"/>
                        <a:pt x="25" y="13"/>
                        <a:pt x="25" y="13"/>
                      </a:cubicBezTo>
                      <a:cubicBezTo>
                        <a:pt x="25" y="6"/>
                        <a:pt x="20" y="0"/>
                        <a:pt x="1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40" name="矩形 139"/>
          <p:cNvSpPr>
            <a:spLocks noChangeArrowheads="1"/>
          </p:cNvSpPr>
          <p:nvPr/>
        </p:nvSpPr>
        <p:spPr bwMode="auto">
          <a:xfrm>
            <a:off x="-20638" y="3556000"/>
            <a:ext cx="9155113" cy="209550"/>
          </a:xfrm>
          <a:prstGeom prst="rect">
            <a:avLst/>
          </a:prstGeom>
          <a:solidFill>
            <a:srgbClr val="0E3656"/>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79" name="组合 78"/>
          <p:cNvGrpSpPr>
            <a:grpSpLocks/>
          </p:cNvGrpSpPr>
          <p:nvPr/>
        </p:nvGrpSpPr>
        <p:grpSpPr bwMode="auto">
          <a:xfrm>
            <a:off x="4470400" y="3568700"/>
            <a:ext cx="357188" cy="3219450"/>
            <a:chOff x="3411538" y="3594100"/>
            <a:chExt cx="249238" cy="1504950"/>
          </a:xfrm>
        </p:grpSpPr>
        <p:sp>
          <p:nvSpPr>
            <p:cNvPr id="27666"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67"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68"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69"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0"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1"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2"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3"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4"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5"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6"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7"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8"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79"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0"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1"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2"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3"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4"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5"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6"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7"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8"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89"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0"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1"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2"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3"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4"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5"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6"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7"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8"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99"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0"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1"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2"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3"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4"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5"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6"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7"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8"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09"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0"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1"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2"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3"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4"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5"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6"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7"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8"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19"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20"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21"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22"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23"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24"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725"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27660" name="组合 140"/>
          <p:cNvGrpSpPr>
            <a:grpSpLocks/>
          </p:cNvGrpSpPr>
          <p:nvPr/>
        </p:nvGrpSpPr>
        <p:grpSpPr bwMode="auto">
          <a:xfrm>
            <a:off x="1588" y="176213"/>
            <a:ext cx="163512" cy="298450"/>
            <a:chOff x="63748" y="2134418"/>
            <a:chExt cx="260350" cy="469899"/>
          </a:xfrm>
        </p:grpSpPr>
        <p:sp>
          <p:nvSpPr>
            <p:cNvPr id="27662"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63"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64"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7665"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146" name="TextBox 145"/>
          <p:cNvSpPr txBox="1">
            <a:spLocks noChangeArrowheads="1"/>
          </p:cNvSpPr>
          <p:nvPr/>
        </p:nvSpPr>
        <p:spPr bwMode="auto">
          <a:xfrm>
            <a:off x="144463" y="100013"/>
            <a:ext cx="3095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质检流程</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spTree>
    <p:extLst>
      <p:ext uri="{BB962C8B-B14F-4D97-AF65-F5344CB8AC3E}">
        <p14:creationId xmlns:p14="http://schemas.microsoft.com/office/powerpoint/2010/main" val="81495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arn(inVertical)">
                                      <p:cBhvr>
                                        <p:cTn id="7" dur="500"/>
                                        <p:tgtEl>
                                          <p:spTgt spid="140"/>
                                        </p:tgtEl>
                                      </p:cBhvr>
                                    </p:animEffect>
                                  </p:childTnLst>
                                </p:cTn>
                              </p:par>
                              <p:par>
                                <p:cTn id="8" presetID="22" presetClass="entr" presetSubtype="4" fill="hold" nodeType="withEffect">
                                  <p:stCondLst>
                                    <p:cond delay="300"/>
                                  </p:stCondLst>
                                  <p:childTnLst>
                                    <p:set>
                                      <p:cBhvr>
                                        <p:cTn id="9" dur="1" fill="hold">
                                          <p:stCondLst>
                                            <p:cond delay="0"/>
                                          </p:stCondLst>
                                        </p:cTn>
                                        <p:tgtEl>
                                          <p:spTgt spid="79"/>
                                        </p:tgtEl>
                                        <p:attrNameLst>
                                          <p:attrName>style.visibility</p:attrName>
                                        </p:attrNameLst>
                                      </p:cBhvr>
                                      <p:to>
                                        <p:strVal val="visible"/>
                                      </p:to>
                                    </p:set>
                                    <p:animEffect transition="in" filter="wipe(down)">
                                      <p:cBhvr>
                                        <p:cTn id="10" dur="500"/>
                                        <p:tgtEl>
                                          <p:spTgt spid="79"/>
                                        </p:tgtEl>
                                      </p:cBhvr>
                                    </p:animEffect>
                                  </p:childTnLst>
                                </p:cTn>
                              </p:par>
                              <p:par>
                                <p:cTn id="11" presetID="2" presetClass="entr" presetSubtype="8" fill="hold" nodeType="withEffect">
                                  <p:stCondLst>
                                    <p:cond delay="8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53" presetClass="entr" presetSubtype="16" fill="hold" nodeType="withEffect">
                                  <p:stCondLst>
                                    <p:cond delay="8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80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nodeType="withEffect">
                                  <p:stCondLst>
                                    <p:cond delay="8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cTn>
                              </p:par>
                              <p:par>
                                <p:cTn id="30" presetID="53" presetClass="entr" presetSubtype="16" fill="hold" nodeType="withEffect">
                                  <p:stCondLst>
                                    <p:cond delay="800"/>
                                  </p:stCondLst>
                                  <p:childTnLst>
                                    <p:set>
                                      <p:cBhvr>
                                        <p:cTn id="31" dur="1" fill="hold">
                                          <p:stCondLst>
                                            <p:cond delay="0"/>
                                          </p:stCondLst>
                                        </p:cTn>
                                        <p:tgtEl>
                                          <p:spTgt spid="63"/>
                                        </p:tgtEl>
                                        <p:attrNameLst>
                                          <p:attrName>style.visibility</p:attrName>
                                        </p:attrNameLst>
                                      </p:cBhvr>
                                      <p:to>
                                        <p:strVal val="visible"/>
                                      </p:to>
                                    </p:set>
                                    <p:anim calcmode="lin" valueType="num">
                                      <p:cBhvr>
                                        <p:cTn id="32" dur="500" fill="hold"/>
                                        <p:tgtEl>
                                          <p:spTgt spid="63"/>
                                        </p:tgtEl>
                                        <p:attrNameLst>
                                          <p:attrName>ppt_w</p:attrName>
                                        </p:attrNameLst>
                                      </p:cBhvr>
                                      <p:tavLst>
                                        <p:tav tm="0">
                                          <p:val>
                                            <p:fltVal val="0"/>
                                          </p:val>
                                        </p:tav>
                                        <p:tav tm="100000">
                                          <p:val>
                                            <p:strVal val="#ppt_w"/>
                                          </p:val>
                                        </p:tav>
                                      </p:tavLst>
                                    </p:anim>
                                    <p:anim calcmode="lin" valueType="num">
                                      <p:cBhvr>
                                        <p:cTn id="33" dur="500" fill="hold"/>
                                        <p:tgtEl>
                                          <p:spTgt spid="63"/>
                                        </p:tgtEl>
                                        <p:attrNameLst>
                                          <p:attrName>ppt_h</p:attrName>
                                        </p:attrNameLst>
                                      </p:cBhvr>
                                      <p:tavLst>
                                        <p:tav tm="0">
                                          <p:val>
                                            <p:fltVal val="0"/>
                                          </p:val>
                                        </p:tav>
                                        <p:tav tm="100000">
                                          <p:val>
                                            <p:strVal val="#ppt_h"/>
                                          </p:val>
                                        </p:tav>
                                      </p:tavLst>
                                    </p:anim>
                                    <p:animEffect transition="in" filter="fade">
                                      <p:cBhvr>
                                        <p:cTn id="34" dur="500"/>
                                        <p:tgtEl>
                                          <p:spTgt spid="63"/>
                                        </p:tgtEl>
                                      </p:cBhvr>
                                    </p:animEffect>
                                  </p:childTnLst>
                                </p:cTn>
                              </p:par>
                              <p:par>
                                <p:cTn id="35" presetID="10" presetClass="entr" presetSubtype="0" fill="hold" grpId="0" nodeType="withEffect">
                                  <p:stCondLst>
                                    <p:cond delay="130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130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130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par>
                                <p:cTn id="44" presetID="6" presetClass="emph" presetSubtype="0" autoRev="1" fill="hold" nodeType="withEffect">
                                  <p:stCondLst>
                                    <p:cond delay="1700"/>
                                  </p:stCondLst>
                                  <p:childTnLst>
                                    <p:animScale>
                                      <p:cBhvr>
                                        <p:cTn id="45" dur="300" fill="hold"/>
                                        <p:tgtEl>
                                          <p:spTgt spid="63"/>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692150" y="2843213"/>
            <a:ext cx="6480175" cy="160337"/>
          </a:xfrm>
          <a:prstGeom prst="rect">
            <a:avLst/>
          </a:prstGeom>
          <a:solidFill>
            <a:srgbClr val="1AA6AB"/>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 name="矩形 2"/>
          <p:cNvSpPr>
            <a:spLocks noChangeArrowheads="1"/>
          </p:cNvSpPr>
          <p:nvPr/>
        </p:nvSpPr>
        <p:spPr bwMode="auto">
          <a:xfrm>
            <a:off x="692150" y="2643188"/>
            <a:ext cx="6480175" cy="149225"/>
          </a:xfrm>
          <a:prstGeom prst="rect">
            <a:avLst/>
          </a:prstGeom>
          <a:solidFill>
            <a:srgbClr val="1AA6AB"/>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4" name="组合 3"/>
          <p:cNvGrpSpPr>
            <a:grpSpLocks/>
          </p:cNvGrpSpPr>
          <p:nvPr/>
        </p:nvGrpSpPr>
        <p:grpSpPr bwMode="auto">
          <a:xfrm>
            <a:off x="5978525" y="1585913"/>
            <a:ext cx="2409825" cy="2457450"/>
            <a:chOff x="5674980" y="1586589"/>
            <a:chExt cx="2410294" cy="2456901"/>
          </a:xfrm>
        </p:grpSpPr>
        <p:sp>
          <p:nvSpPr>
            <p:cNvPr id="5" name="椭圆 1"/>
            <p:cNvSpPr>
              <a:spLocks/>
            </p:cNvSpPr>
            <p:nvPr/>
          </p:nvSpPr>
          <p:spPr bwMode="auto">
            <a:xfrm>
              <a:off x="5674980" y="1586589"/>
              <a:ext cx="2410294" cy="1204643"/>
            </a:xfrm>
            <a:custGeom>
              <a:avLst/>
              <a:gdLst>
                <a:gd name="T0" fmla="*/ 1205147 w 2410294"/>
                <a:gd name="T1" fmla="*/ 0 h 1205147"/>
                <a:gd name="T2" fmla="*/ 2410294 w 2410294"/>
                <a:gd name="T3" fmla="*/ 1205147 h 1205147"/>
                <a:gd name="T4" fmla="*/ 0 w 2410294"/>
                <a:gd name="T5" fmla="*/ 1205147 h 1205147"/>
                <a:gd name="T6" fmla="*/ 1205147 w 2410294"/>
                <a:gd name="T7" fmla="*/ 0 h 1205147"/>
              </a:gdLst>
              <a:ahLst/>
              <a:cxnLst>
                <a:cxn ang="0">
                  <a:pos x="T0" y="T1"/>
                </a:cxn>
                <a:cxn ang="0">
                  <a:pos x="T2" y="T3"/>
                </a:cxn>
                <a:cxn ang="0">
                  <a:pos x="T4" y="T5"/>
                </a:cxn>
                <a:cxn ang="0">
                  <a:pos x="T6" y="T7"/>
                </a:cxn>
              </a:cxnLst>
              <a:rect l="0" t="0" r="r" b="b"/>
              <a:pathLst>
                <a:path w="2410294" h="1205147">
                  <a:moveTo>
                    <a:pt x="1205147" y="0"/>
                  </a:moveTo>
                  <a:cubicBezTo>
                    <a:pt x="1870731" y="0"/>
                    <a:pt x="2410294" y="539563"/>
                    <a:pt x="2410294" y="1205147"/>
                  </a:cubicBezTo>
                  <a:lnTo>
                    <a:pt x="0" y="1205147"/>
                  </a:lnTo>
                  <a:cubicBezTo>
                    <a:pt x="0" y="539563"/>
                    <a:pt x="539563" y="0"/>
                    <a:pt x="1205147" y="0"/>
                  </a:cubicBezTo>
                  <a:close/>
                </a:path>
              </a:pathLst>
            </a:custGeom>
            <a:solidFill>
              <a:srgbClr val="EB5949"/>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椭圆 1"/>
            <p:cNvSpPr>
              <a:spLocks/>
            </p:cNvSpPr>
            <p:nvPr/>
          </p:nvSpPr>
          <p:spPr bwMode="auto">
            <a:xfrm flipV="1">
              <a:off x="5674980" y="2838846"/>
              <a:ext cx="2410294" cy="1204644"/>
            </a:xfrm>
            <a:custGeom>
              <a:avLst/>
              <a:gdLst>
                <a:gd name="T0" fmla="*/ 1205147 w 2410294"/>
                <a:gd name="T1" fmla="*/ 0 h 1205147"/>
                <a:gd name="T2" fmla="*/ 2410294 w 2410294"/>
                <a:gd name="T3" fmla="*/ 1205147 h 1205147"/>
                <a:gd name="T4" fmla="*/ 0 w 2410294"/>
                <a:gd name="T5" fmla="*/ 1205147 h 1205147"/>
                <a:gd name="T6" fmla="*/ 1205147 w 2410294"/>
                <a:gd name="T7" fmla="*/ 0 h 1205147"/>
              </a:gdLst>
              <a:ahLst/>
              <a:cxnLst>
                <a:cxn ang="0">
                  <a:pos x="T0" y="T1"/>
                </a:cxn>
                <a:cxn ang="0">
                  <a:pos x="T2" y="T3"/>
                </a:cxn>
                <a:cxn ang="0">
                  <a:pos x="T4" y="T5"/>
                </a:cxn>
                <a:cxn ang="0">
                  <a:pos x="T6" y="T7"/>
                </a:cxn>
              </a:cxnLst>
              <a:rect l="0" t="0" r="r" b="b"/>
              <a:pathLst>
                <a:path w="2410294" h="1205147">
                  <a:moveTo>
                    <a:pt x="1205147" y="0"/>
                  </a:moveTo>
                  <a:cubicBezTo>
                    <a:pt x="1870731" y="0"/>
                    <a:pt x="2410294" y="539563"/>
                    <a:pt x="2410294" y="1205147"/>
                  </a:cubicBezTo>
                  <a:lnTo>
                    <a:pt x="0" y="1205147"/>
                  </a:lnTo>
                  <a:cubicBezTo>
                    <a:pt x="0" y="539563"/>
                    <a:pt x="539563" y="0"/>
                    <a:pt x="1205147" y="0"/>
                  </a:cubicBezTo>
                  <a:close/>
                </a:path>
              </a:pathLst>
            </a:custGeom>
            <a:solidFill>
              <a:srgbClr val="F08C20"/>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63" name="矩形 9"/>
            <p:cNvSpPr>
              <a:spLocks noChangeArrowheads="1"/>
            </p:cNvSpPr>
            <p:nvPr/>
          </p:nvSpPr>
          <p:spPr bwMode="auto">
            <a:xfrm>
              <a:off x="6334549" y="1728807"/>
              <a:ext cx="646457" cy="2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200" dirty="0" smtClean="0">
                  <a:solidFill>
                    <a:srgbClr val="FFFFFF"/>
                  </a:solidFill>
                  <a:latin typeface="微软雅黑" charset="0"/>
                  <a:ea typeface="微软雅黑" charset="0"/>
                </a:rPr>
                <a:t>致命性</a:t>
              </a:r>
              <a:endParaRPr lang="zh-CN" altLang="en-US" sz="1200" dirty="0">
                <a:solidFill>
                  <a:srgbClr val="FFFFFF"/>
                </a:solidFill>
                <a:latin typeface="微软雅黑" charset="0"/>
                <a:ea typeface="微软雅黑" charset="0"/>
              </a:endParaRPr>
            </a:p>
          </p:txBody>
        </p:sp>
        <p:sp>
          <p:nvSpPr>
            <p:cNvPr id="24664" name="矩形 50"/>
            <p:cNvSpPr>
              <a:spLocks noChangeArrowheads="1"/>
            </p:cNvSpPr>
            <p:nvPr/>
          </p:nvSpPr>
          <p:spPr bwMode="auto">
            <a:xfrm>
              <a:off x="6334549" y="2954741"/>
              <a:ext cx="800375" cy="2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200" dirty="0" smtClean="0">
                  <a:solidFill>
                    <a:srgbClr val="FFFFFF"/>
                  </a:solidFill>
                  <a:latin typeface="微软雅黑" charset="0"/>
                  <a:ea typeface="微软雅黑" charset="0"/>
                </a:rPr>
                <a:t>非致命性</a:t>
              </a:r>
              <a:endParaRPr lang="zh-CN" altLang="en-US" sz="1200" dirty="0">
                <a:solidFill>
                  <a:srgbClr val="FFFFFF"/>
                </a:solidFill>
                <a:latin typeface="微软雅黑" charset="0"/>
                <a:ea typeface="微软雅黑" charset="0"/>
              </a:endParaRPr>
            </a:p>
          </p:txBody>
        </p:sp>
        <p:grpSp>
          <p:nvGrpSpPr>
            <p:cNvPr id="24665" name="组合 7"/>
            <p:cNvGrpSpPr>
              <a:grpSpLocks/>
            </p:cNvGrpSpPr>
            <p:nvPr/>
          </p:nvGrpSpPr>
          <p:grpSpPr bwMode="auto">
            <a:xfrm>
              <a:off x="6730578" y="2096115"/>
              <a:ext cx="275978" cy="488168"/>
              <a:chOff x="6750025" y="1785132"/>
              <a:chExt cx="252855" cy="447267"/>
            </a:xfrm>
          </p:grpSpPr>
          <p:sp>
            <p:nvSpPr>
              <p:cNvPr id="24669" name="Freeform 9"/>
              <p:cNvSpPr>
                <a:spLocks noEditPoints="1"/>
              </p:cNvSpPr>
              <p:nvPr/>
            </p:nvSpPr>
            <p:spPr bwMode="auto">
              <a:xfrm>
                <a:off x="6750025" y="1859080"/>
                <a:ext cx="252855" cy="373319"/>
              </a:xfrm>
              <a:custGeom>
                <a:avLst/>
                <a:gdLst>
                  <a:gd name="T0" fmla="*/ 2147483646 w 294"/>
                  <a:gd name="T1" fmla="*/ 2147483646 h 435"/>
                  <a:gd name="T2" fmla="*/ 2147483646 w 294"/>
                  <a:gd name="T3" fmla="*/ 2147483646 h 435"/>
                  <a:gd name="T4" fmla="*/ 2147483646 w 294"/>
                  <a:gd name="T5" fmla="*/ 0 h 435"/>
                  <a:gd name="T6" fmla="*/ 2147483646 w 294"/>
                  <a:gd name="T7" fmla="*/ 2147483646 h 435"/>
                  <a:gd name="T8" fmla="*/ 2147483646 w 294"/>
                  <a:gd name="T9" fmla="*/ 2147483646 h 435"/>
                  <a:gd name="T10" fmla="*/ 0 w 294"/>
                  <a:gd name="T11" fmla="*/ 2147483646 h 435"/>
                  <a:gd name="T12" fmla="*/ 636131577 w 294"/>
                  <a:gd name="T13" fmla="*/ 2147483646 h 435"/>
                  <a:gd name="T14" fmla="*/ 2147483646 w 294"/>
                  <a:gd name="T15" fmla="*/ 2147483646 h 435"/>
                  <a:gd name="T16" fmla="*/ 2147483646 w 294"/>
                  <a:gd name="T17" fmla="*/ 2147483646 h 435"/>
                  <a:gd name="T18" fmla="*/ 2147483646 w 294"/>
                  <a:gd name="T19" fmla="*/ 2147483646 h 435"/>
                  <a:gd name="T20" fmla="*/ 2147483646 w 294"/>
                  <a:gd name="T21" fmla="*/ 2147483646 h 435"/>
                  <a:gd name="T22" fmla="*/ 2147483646 w 294"/>
                  <a:gd name="T23" fmla="*/ 2147483646 h 435"/>
                  <a:gd name="T24" fmla="*/ 2147483646 w 294"/>
                  <a:gd name="T25" fmla="*/ 2147483646 h 435"/>
                  <a:gd name="T26" fmla="*/ 2147483646 w 294"/>
                  <a:gd name="T27" fmla="*/ 2147483646 h 435"/>
                  <a:gd name="T28" fmla="*/ 2147483646 w 294"/>
                  <a:gd name="T29" fmla="*/ 2147483646 h 435"/>
                  <a:gd name="T30" fmla="*/ 2147483646 w 294"/>
                  <a:gd name="T31" fmla="*/ 2147483646 h 435"/>
                  <a:gd name="T32" fmla="*/ 2147483646 w 294"/>
                  <a:gd name="T33" fmla="*/ 2147483646 h 435"/>
                  <a:gd name="T34" fmla="*/ 2147483646 w 294"/>
                  <a:gd name="T35" fmla="*/ 2147483646 h 435"/>
                  <a:gd name="T36" fmla="*/ 2147483646 w 294"/>
                  <a:gd name="T37" fmla="*/ 2147483646 h 435"/>
                  <a:gd name="T38" fmla="*/ 2147483646 w 294"/>
                  <a:gd name="T39" fmla="*/ 2147483646 h 435"/>
                  <a:gd name="T40" fmla="*/ 2147483646 w 294"/>
                  <a:gd name="T41" fmla="*/ 2147483646 h 435"/>
                  <a:gd name="T42" fmla="*/ 2147483646 w 294"/>
                  <a:gd name="T43" fmla="*/ 2147483646 h 435"/>
                  <a:gd name="T44" fmla="*/ 2147483646 w 294"/>
                  <a:gd name="T45" fmla="*/ 2147483646 h 435"/>
                  <a:gd name="T46" fmla="*/ 2147483646 w 294"/>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94" h="435">
                    <a:moveTo>
                      <a:pt x="208" y="148"/>
                    </a:moveTo>
                    <a:cubicBezTo>
                      <a:pt x="227" y="133"/>
                      <a:pt x="240" y="110"/>
                      <a:pt x="240" y="84"/>
                    </a:cubicBezTo>
                    <a:cubicBezTo>
                      <a:pt x="240" y="38"/>
                      <a:pt x="198" y="0"/>
                      <a:pt x="147" y="0"/>
                    </a:cubicBezTo>
                    <a:cubicBezTo>
                      <a:pt x="95" y="0"/>
                      <a:pt x="54" y="38"/>
                      <a:pt x="54" y="84"/>
                    </a:cubicBezTo>
                    <a:cubicBezTo>
                      <a:pt x="54" y="110"/>
                      <a:pt x="66" y="133"/>
                      <a:pt x="86" y="148"/>
                    </a:cubicBezTo>
                    <a:cubicBezTo>
                      <a:pt x="35" y="169"/>
                      <a:pt x="0" y="216"/>
                      <a:pt x="0" y="270"/>
                    </a:cubicBezTo>
                    <a:cubicBezTo>
                      <a:pt x="0" y="276"/>
                      <a:pt x="1" y="419"/>
                      <a:pt x="1" y="419"/>
                    </a:cubicBezTo>
                    <a:cubicBezTo>
                      <a:pt x="1" y="428"/>
                      <a:pt x="12" y="435"/>
                      <a:pt x="26" y="435"/>
                    </a:cubicBezTo>
                    <a:cubicBezTo>
                      <a:pt x="268" y="435"/>
                      <a:pt x="268" y="435"/>
                      <a:pt x="268" y="435"/>
                    </a:cubicBezTo>
                    <a:cubicBezTo>
                      <a:pt x="282" y="435"/>
                      <a:pt x="292" y="428"/>
                      <a:pt x="292" y="419"/>
                    </a:cubicBezTo>
                    <a:cubicBezTo>
                      <a:pt x="292" y="419"/>
                      <a:pt x="294" y="276"/>
                      <a:pt x="294" y="270"/>
                    </a:cubicBezTo>
                    <a:cubicBezTo>
                      <a:pt x="294" y="216"/>
                      <a:pt x="259" y="169"/>
                      <a:pt x="208" y="148"/>
                    </a:cubicBezTo>
                    <a:close/>
                    <a:moveTo>
                      <a:pt x="173" y="218"/>
                    </a:moveTo>
                    <a:cubicBezTo>
                      <a:pt x="167" y="255"/>
                      <a:pt x="167" y="255"/>
                      <a:pt x="167" y="255"/>
                    </a:cubicBezTo>
                    <a:cubicBezTo>
                      <a:pt x="161" y="293"/>
                      <a:pt x="161" y="293"/>
                      <a:pt x="161" y="293"/>
                    </a:cubicBezTo>
                    <a:cubicBezTo>
                      <a:pt x="159" y="303"/>
                      <a:pt x="153" y="310"/>
                      <a:pt x="147" y="310"/>
                    </a:cubicBezTo>
                    <a:cubicBezTo>
                      <a:pt x="141" y="310"/>
                      <a:pt x="135" y="303"/>
                      <a:pt x="133" y="293"/>
                    </a:cubicBezTo>
                    <a:cubicBezTo>
                      <a:pt x="127" y="255"/>
                      <a:pt x="127" y="255"/>
                      <a:pt x="127" y="255"/>
                    </a:cubicBezTo>
                    <a:cubicBezTo>
                      <a:pt x="121" y="218"/>
                      <a:pt x="121" y="218"/>
                      <a:pt x="121" y="218"/>
                    </a:cubicBezTo>
                    <a:cubicBezTo>
                      <a:pt x="120" y="211"/>
                      <a:pt x="121" y="203"/>
                      <a:pt x="123" y="197"/>
                    </a:cubicBezTo>
                    <a:cubicBezTo>
                      <a:pt x="126" y="191"/>
                      <a:pt x="130" y="188"/>
                      <a:pt x="135" y="188"/>
                    </a:cubicBezTo>
                    <a:cubicBezTo>
                      <a:pt x="159" y="188"/>
                      <a:pt x="159" y="188"/>
                      <a:pt x="159" y="188"/>
                    </a:cubicBezTo>
                    <a:cubicBezTo>
                      <a:pt x="164" y="188"/>
                      <a:pt x="168" y="191"/>
                      <a:pt x="171" y="197"/>
                    </a:cubicBezTo>
                    <a:cubicBezTo>
                      <a:pt x="173" y="203"/>
                      <a:pt x="174" y="211"/>
                      <a:pt x="173" y="2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70" name="Oval 10"/>
              <p:cNvSpPr>
                <a:spLocks noChangeArrowheads="1"/>
              </p:cNvSpPr>
              <p:nvPr/>
            </p:nvSpPr>
            <p:spPr bwMode="auto">
              <a:xfrm>
                <a:off x="6948015" y="1879356"/>
                <a:ext cx="45323" cy="85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71" name="Oval 11"/>
              <p:cNvSpPr>
                <a:spLocks noChangeArrowheads="1"/>
              </p:cNvSpPr>
              <p:nvPr/>
            </p:nvSpPr>
            <p:spPr bwMode="auto">
              <a:xfrm>
                <a:off x="6752410" y="1879356"/>
                <a:ext cx="46516" cy="85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72" name="Freeform 12"/>
              <p:cNvSpPr>
                <a:spLocks/>
              </p:cNvSpPr>
              <p:nvPr/>
            </p:nvSpPr>
            <p:spPr bwMode="auto">
              <a:xfrm>
                <a:off x="6757181" y="1785132"/>
                <a:ext cx="232579" cy="124042"/>
              </a:xfrm>
              <a:custGeom>
                <a:avLst/>
                <a:gdLst>
                  <a:gd name="T0" fmla="*/ 0 w 271"/>
                  <a:gd name="T1" fmla="*/ 2147483646 h 144"/>
                  <a:gd name="T2" fmla="*/ 2147483646 w 271"/>
                  <a:gd name="T3" fmla="*/ 2147483646 h 144"/>
                  <a:gd name="T4" fmla="*/ 2147483646 w 271"/>
                  <a:gd name="T5" fmla="*/ 2147483646 h 144"/>
                  <a:gd name="T6" fmla="*/ 2147483646 w 271"/>
                  <a:gd name="T7" fmla="*/ 2147483646 h 144"/>
                  <a:gd name="T8" fmla="*/ 2147483646 w 271"/>
                  <a:gd name="T9" fmla="*/ 2147483646 h 144"/>
                  <a:gd name="T10" fmla="*/ 2147483646 w 271"/>
                  <a:gd name="T11" fmla="*/ 2147483646 h 144"/>
                  <a:gd name="T12" fmla="*/ 2147483646 w 271"/>
                  <a:gd name="T13" fmla="*/ 2147483646 h 144"/>
                  <a:gd name="T14" fmla="*/ 2147483646 w 271"/>
                  <a:gd name="T15" fmla="*/ 0 h 144"/>
                  <a:gd name="T16" fmla="*/ 0 w 271"/>
                  <a:gd name="T17" fmla="*/ 2147483646 h 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144">
                    <a:moveTo>
                      <a:pt x="0" y="133"/>
                    </a:moveTo>
                    <a:cubicBezTo>
                      <a:pt x="0" y="139"/>
                      <a:pt x="5" y="144"/>
                      <a:pt x="11" y="144"/>
                    </a:cubicBezTo>
                    <a:cubicBezTo>
                      <a:pt x="17" y="144"/>
                      <a:pt x="22" y="139"/>
                      <a:pt x="22" y="133"/>
                    </a:cubicBezTo>
                    <a:cubicBezTo>
                      <a:pt x="22" y="72"/>
                      <a:pt x="73" y="23"/>
                      <a:pt x="136" y="23"/>
                    </a:cubicBezTo>
                    <a:cubicBezTo>
                      <a:pt x="198" y="23"/>
                      <a:pt x="249" y="72"/>
                      <a:pt x="249" y="133"/>
                    </a:cubicBezTo>
                    <a:cubicBezTo>
                      <a:pt x="249" y="139"/>
                      <a:pt x="254" y="144"/>
                      <a:pt x="260" y="144"/>
                    </a:cubicBezTo>
                    <a:cubicBezTo>
                      <a:pt x="266" y="144"/>
                      <a:pt x="271" y="139"/>
                      <a:pt x="271" y="133"/>
                    </a:cubicBezTo>
                    <a:cubicBezTo>
                      <a:pt x="271" y="60"/>
                      <a:pt x="210" y="0"/>
                      <a:pt x="136" y="0"/>
                    </a:cubicBezTo>
                    <a:cubicBezTo>
                      <a:pt x="61" y="0"/>
                      <a:pt x="0" y="60"/>
                      <a:pt x="0"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666" name="组合 8"/>
            <p:cNvGrpSpPr>
              <a:grpSpLocks/>
            </p:cNvGrpSpPr>
            <p:nvPr/>
          </p:nvGrpSpPr>
          <p:grpSpPr bwMode="auto">
            <a:xfrm>
              <a:off x="6673788" y="3317526"/>
              <a:ext cx="501556" cy="498657"/>
              <a:chOff x="6634825" y="2939099"/>
              <a:chExt cx="412678" cy="410293"/>
            </a:xfrm>
          </p:grpSpPr>
          <p:sp>
            <p:nvSpPr>
              <p:cNvPr id="24667" name="Freeform 15"/>
              <p:cNvSpPr>
                <a:spLocks noEditPoints="1"/>
              </p:cNvSpPr>
              <p:nvPr/>
            </p:nvSpPr>
            <p:spPr bwMode="auto">
              <a:xfrm>
                <a:off x="6763638" y="3009469"/>
                <a:ext cx="155053" cy="218267"/>
              </a:xfrm>
              <a:custGeom>
                <a:avLst/>
                <a:gdLst>
                  <a:gd name="T0" fmla="*/ 2147483646 w 180"/>
                  <a:gd name="T1" fmla="*/ 2147483646 h 253"/>
                  <a:gd name="T2" fmla="*/ 2147483646 w 180"/>
                  <a:gd name="T3" fmla="*/ 2147483646 h 253"/>
                  <a:gd name="T4" fmla="*/ 2147483646 w 180"/>
                  <a:gd name="T5" fmla="*/ 0 h 253"/>
                  <a:gd name="T6" fmla="*/ 2147483646 w 180"/>
                  <a:gd name="T7" fmla="*/ 2147483646 h 253"/>
                  <a:gd name="T8" fmla="*/ 2147483646 w 180"/>
                  <a:gd name="T9" fmla="*/ 2147483646 h 253"/>
                  <a:gd name="T10" fmla="*/ 0 w 180"/>
                  <a:gd name="T11" fmla="*/ 2147483646 h 253"/>
                  <a:gd name="T12" fmla="*/ 638878658 w 180"/>
                  <a:gd name="T13" fmla="*/ 2147483646 h 253"/>
                  <a:gd name="T14" fmla="*/ 2147483646 w 180"/>
                  <a:gd name="T15" fmla="*/ 2147483646 h 253"/>
                  <a:gd name="T16" fmla="*/ 2147483646 w 180"/>
                  <a:gd name="T17" fmla="*/ 2147483646 h 253"/>
                  <a:gd name="T18" fmla="*/ 2147483646 w 180"/>
                  <a:gd name="T19" fmla="*/ 2147483646 h 253"/>
                  <a:gd name="T20" fmla="*/ 2147483646 w 180"/>
                  <a:gd name="T21" fmla="*/ 2147483646 h 253"/>
                  <a:gd name="T22" fmla="*/ 2147483646 w 180"/>
                  <a:gd name="T23" fmla="*/ 2147483646 h 253"/>
                  <a:gd name="T24" fmla="*/ 2147483646 w 180"/>
                  <a:gd name="T25" fmla="*/ 2147483646 h 253"/>
                  <a:gd name="T26" fmla="*/ 2147483646 w 180"/>
                  <a:gd name="T27" fmla="*/ 2147483646 h 253"/>
                  <a:gd name="T28" fmla="*/ 2147483646 w 180"/>
                  <a:gd name="T29" fmla="*/ 2147483646 h 253"/>
                  <a:gd name="T30" fmla="*/ 2147483646 w 180"/>
                  <a:gd name="T31" fmla="*/ 2147483646 h 253"/>
                  <a:gd name="T32" fmla="*/ 2147483646 w 180"/>
                  <a:gd name="T33" fmla="*/ 2147483646 h 253"/>
                  <a:gd name="T34" fmla="*/ 2147483646 w 180"/>
                  <a:gd name="T35" fmla="*/ 2147483646 h 253"/>
                  <a:gd name="T36" fmla="*/ 2147483646 w 180"/>
                  <a:gd name="T37" fmla="*/ 2147483646 h 253"/>
                  <a:gd name="T38" fmla="*/ 2147483646 w 180"/>
                  <a:gd name="T39" fmla="*/ 2147483646 h 253"/>
                  <a:gd name="T40" fmla="*/ 2147483646 w 180"/>
                  <a:gd name="T41" fmla="*/ 2147483646 h 253"/>
                  <a:gd name="T42" fmla="*/ 2147483646 w 180"/>
                  <a:gd name="T43" fmla="*/ 2147483646 h 253"/>
                  <a:gd name="T44" fmla="*/ 2147483646 w 180"/>
                  <a:gd name="T45" fmla="*/ 2147483646 h 253"/>
                  <a:gd name="T46" fmla="*/ 2147483646 w 180"/>
                  <a:gd name="T47" fmla="*/ 2147483646 h 2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0" h="253">
                    <a:moveTo>
                      <a:pt x="127" y="86"/>
                    </a:moveTo>
                    <a:cubicBezTo>
                      <a:pt x="139" y="77"/>
                      <a:pt x="147" y="64"/>
                      <a:pt x="147" y="49"/>
                    </a:cubicBezTo>
                    <a:cubicBezTo>
                      <a:pt x="147" y="22"/>
                      <a:pt x="121" y="0"/>
                      <a:pt x="90" y="0"/>
                    </a:cubicBezTo>
                    <a:cubicBezTo>
                      <a:pt x="58" y="0"/>
                      <a:pt x="33" y="22"/>
                      <a:pt x="33" y="49"/>
                    </a:cubicBezTo>
                    <a:cubicBezTo>
                      <a:pt x="33" y="64"/>
                      <a:pt x="41" y="77"/>
                      <a:pt x="53" y="86"/>
                    </a:cubicBezTo>
                    <a:cubicBezTo>
                      <a:pt x="22" y="98"/>
                      <a:pt x="0" y="125"/>
                      <a:pt x="0" y="157"/>
                    </a:cubicBezTo>
                    <a:cubicBezTo>
                      <a:pt x="0" y="160"/>
                      <a:pt x="1" y="244"/>
                      <a:pt x="1" y="244"/>
                    </a:cubicBezTo>
                    <a:cubicBezTo>
                      <a:pt x="1" y="249"/>
                      <a:pt x="8" y="253"/>
                      <a:pt x="16" y="253"/>
                    </a:cubicBezTo>
                    <a:cubicBezTo>
                      <a:pt x="164" y="253"/>
                      <a:pt x="164" y="253"/>
                      <a:pt x="164" y="253"/>
                    </a:cubicBezTo>
                    <a:cubicBezTo>
                      <a:pt x="172" y="253"/>
                      <a:pt x="179" y="249"/>
                      <a:pt x="179" y="244"/>
                    </a:cubicBezTo>
                    <a:cubicBezTo>
                      <a:pt x="179" y="244"/>
                      <a:pt x="180" y="160"/>
                      <a:pt x="180" y="157"/>
                    </a:cubicBezTo>
                    <a:cubicBezTo>
                      <a:pt x="180" y="125"/>
                      <a:pt x="158" y="98"/>
                      <a:pt x="127" y="86"/>
                    </a:cubicBezTo>
                    <a:close/>
                    <a:moveTo>
                      <a:pt x="106" y="127"/>
                    </a:moveTo>
                    <a:cubicBezTo>
                      <a:pt x="102" y="148"/>
                      <a:pt x="102" y="148"/>
                      <a:pt x="102" y="148"/>
                    </a:cubicBezTo>
                    <a:cubicBezTo>
                      <a:pt x="98" y="170"/>
                      <a:pt x="98" y="170"/>
                      <a:pt x="98" y="170"/>
                    </a:cubicBezTo>
                    <a:cubicBezTo>
                      <a:pt x="97" y="176"/>
                      <a:pt x="94" y="180"/>
                      <a:pt x="90" y="180"/>
                    </a:cubicBezTo>
                    <a:cubicBezTo>
                      <a:pt x="86" y="180"/>
                      <a:pt x="83" y="176"/>
                      <a:pt x="82" y="170"/>
                    </a:cubicBezTo>
                    <a:cubicBezTo>
                      <a:pt x="78" y="148"/>
                      <a:pt x="78" y="148"/>
                      <a:pt x="78" y="148"/>
                    </a:cubicBezTo>
                    <a:cubicBezTo>
                      <a:pt x="74" y="127"/>
                      <a:pt x="74" y="127"/>
                      <a:pt x="74" y="127"/>
                    </a:cubicBezTo>
                    <a:cubicBezTo>
                      <a:pt x="73" y="122"/>
                      <a:pt x="74" y="118"/>
                      <a:pt x="75" y="114"/>
                    </a:cubicBezTo>
                    <a:cubicBezTo>
                      <a:pt x="77" y="111"/>
                      <a:pt x="80" y="109"/>
                      <a:pt x="82" y="109"/>
                    </a:cubicBezTo>
                    <a:cubicBezTo>
                      <a:pt x="97" y="109"/>
                      <a:pt x="97" y="109"/>
                      <a:pt x="97" y="109"/>
                    </a:cubicBezTo>
                    <a:cubicBezTo>
                      <a:pt x="100" y="109"/>
                      <a:pt x="103" y="111"/>
                      <a:pt x="104" y="114"/>
                    </a:cubicBezTo>
                    <a:cubicBezTo>
                      <a:pt x="106" y="118"/>
                      <a:pt x="107" y="122"/>
                      <a:pt x="106"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68" name="Freeform 16"/>
              <p:cNvSpPr>
                <a:spLocks noEditPoints="1"/>
              </p:cNvSpPr>
              <p:nvPr/>
            </p:nvSpPr>
            <p:spPr bwMode="auto">
              <a:xfrm>
                <a:off x="6634825" y="2939099"/>
                <a:ext cx="412678" cy="410293"/>
              </a:xfrm>
              <a:custGeom>
                <a:avLst/>
                <a:gdLst>
                  <a:gd name="T0" fmla="*/ 2147483646 w 480"/>
                  <a:gd name="T1" fmla="*/ 0 h 477"/>
                  <a:gd name="T2" fmla="*/ 2147483646 w 480"/>
                  <a:gd name="T3" fmla="*/ 0 h 477"/>
                  <a:gd name="T4" fmla="*/ 0 w 480"/>
                  <a:gd name="T5" fmla="*/ 2147483646 h 477"/>
                  <a:gd name="T6" fmla="*/ 0 w 480"/>
                  <a:gd name="T7" fmla="*/ 2147483646 h 477"/>
                  <a:gd name="T8" fmla="*/ 2147483646 w 480"/>
                  <a:gd name="T9" fmla="*/ 2147483646 h 477"/>
                  <a:gd name="T10" fmla="*/ 2147483646 w 480"/>
                  <a:gd name="T11" fmla="*/ 2147483646 h 477"/>
                  <a:gd name="T12" fmla="*/ 2147483646 w 480"/>
                  <a:gd name="T13" fmla="*/ 2147483646 h 477"/>
                  <a:gd name="T14" fmla="*/ 2147483646 w 480"/>
                  <a:gd name="T15" fmla="*/ 2147483646 h 477"/>
                  <a:gd name="T16" fmla="*/ 2147483646 w 480"/>
                  <a:gd name="T17" fmla="*/ 2147483646 h 477"/>
                  <a:gd name="T18" fmla="*/ 2147483646 w 480"/>
                  <a:gd name="T19" fmla="*/ 2147483646 h 477"/>
                  <a:gd name="T20" fmla="*/ 2147483646 w 480"/>
                  <a:gd name="T21" fmla="*/ 2147483646 h 477"/>
                  <a:gd name="T22" fmla="*/ 2147483646 w 480"/>
                  <a:gd name="T23" fmla="*/ 2147483646 h 477"/>
                  <a:gd name="T24" fmla="*/ 2147483646 w 480"/>
                  <a:gd name="T25" fmla="*/ 2147483646 h 477"/>
                  <a:gd name="T26" fmla="*/ 2147483646 w 480"/>
                  <a:gd name="T27" fmla="*/ 2147483646 h 477"/>
                  <a:gd name="T28" fmla="*/ 2147483646 w 480"/>
                  <a:gd name="T29" fmla="*/ 0 h 477"/>
                  <a:gd name="T30" fmla="*/ 2147483646 w 480"/>
                  <a:gd name="T31" fmla="*/ 2147483646 h 477"/>
                  <a:gd name="T32" fmla="*/ 2147483646 w 480"/>
                  <a:gd name="T33" fmla="*/ 2147483646 h 477"/>
                  <a:gd name="T34" fmla="*/ 2147483646 w 480"/>
                  <a:gd name="T35" fmla="*/ 2147483646 h 477"/>
                  <a:gd name="T36" fmla="*/ 2147483646 w 480"/>
                  <a:gd name="T37" fmla="*/ 2147483646 h 477"/>
                  <a:gd name="T38" fmla="*/ 2147483646 w 480"/>
                  <a:gd name="T39" fmla="*/ 2147483646 h 477"/>
                  <a:gd name="T40" fmla="*/ 2147483646 w 480"/>
                  <a:gd name="T41" fmla="*/ 2147483646 h 477"/>
                  <a:gd name="T42" fmla="*/ 2147483646 w 480"/>
                  <a:gd name="T43" fmla="*/ 2147483646 h 477"/>
                  <a:gd name="T44" fmla="*/ 2147483646 w 480"/>
                  <a:gd name="T45" fmla="*/ 2147483646 h 477"/>
                  <a:gd name="T46" fmla="*/ 2147483646 w 480"/>
                  <a:gd name="T47" fmla="*/ 2147483646 h 4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80" h="477">
                    <a:moveTo>
                      <a:pt x="414" y="0"/>
                    </a:moveTo>
                    <a:cubicBezTo>
                      <a:pt x="66" y="0"/>
                      <a:pt x="66" y="0"/>
                      <a:pt x="66" y="0"/>
                    </a:cubicBezTo>
                    <a:cubicBezTo>
                      <a:pt x="30" y="0"/>
                      <a:pt x="0" y="26"/>
                      <a:pt x="0" y="59"/>
                    </a:cubicBezTo>
                    <a:cubicBezTo>
                      <a:pt x="0" y="301"/>
                      <a:pt x="0" y="301"/>
                      <a:pt x="0" y="301"/>
                    </a:cubicBezTo>
                    <a:cubicBezTo>
                      <a:pt x="0" y="334"/>
                      <a:pt x="30" y="361"/>
                      <a:pt x="66" y="361"/>
                    </a:cubicBezTo>
                    <a:cubicBezTo>
                      <a:pt x="204" y="361"/>
                      <a:pt x="204" y="361"/>
                      <a:pt x="204" y="361"/>
                    </a:cubicBezTo>
                    <a:cubicBezTo>
                      <a:pt x="204" y="427"/>
                      <a:pt x="204" y="427"/>
                      <a:pt x="204" y="427"/>
                    </a:cubicBezTo>
                    <a:cubicBezTo>
                      <a:pt x="153" y="434"/>
                      <a:pt x="116" y="454"/>
                      <a:pt x="116" y="477"/>
                    </a:cubicBezTo>
                    <a:cubicBezTo>
                      <a:pt x="364" y="477"/>
                      <a:pt x="364" y="477"/>
                      <a:pt x="364" y="477"/>
                    </a:cubicBezTo>
                    <a:cubicBezTo>
                      <a:pt x="364" y="454"/>
                      <a:pt x="327" y="434"/>
                      <a:pt x="276" y="427"/>
                    </a:cubicBezTo>
                    <a:cubicBezTo>
                      <a:pt x="276" y="361"/>
                      <a:pt x="276" y="361"/>
                      <a:pt x="276" y="361"/>
                    </a:cubicBezTo>
                    <a:cubicBezTo>
                      <a:pt x="414" y="361"/>
                      <a:pt x="414" y="361"/>
                      <a:pt x="414" y="361"/>
                    </a:cubicBezTo>
                    <a:cubicBezTo>
                      <a:pt x="450" y="361"/>
                      <a:pt x="480" y="334"/>
                      <a:pt x="480" y="301"/>
                    </a:cubicBezTo>
                    <a:cubicBezTo>
                      <a:pt x="480" y="59"/>
                      <a:pt x="480" y="59"/>
                      <a:pt x="480" y="59"/>
                    </a:cubicBezTo>
                    <a:cubicBezTo>
                      <a:pt x="480" y="26"/>
                      <a:pt x="450" y="0"/>
                      <a:pt x="414" y="0"/>
                    </a:cubicBezTo>
                    <a:close/>
                    <a:moveTo>
                      <a:pt x="430" y="301"/>
                    </a:moveTo>
                    <a:cubicBezTo>
                      <a:pt x="430" y="309"/>
                      <a:pt x="423" y="316"/>
                      <a:pt x="414" y="316"/>
                    </a:cubicBezTo>
                    <a:cubicBezTo>
                      <a:pt x="66" y="316"/>
                      <a:pt x="66" y="316"/>
                      <a:pt x="66" y="316"/>
                    </a:cubicBezTo>
                    <a:cubicBezTo>
                      <a:pt x="57" y="316"/>
                      <a:pt x="50" y="309"/>
                      <a:pt x="50" y="301"/>
                    </a:cubicBezTo>
                    <a:cubicBezTo>
                      <a:pt x="50" y="59"/>
                      <a:pt x="50" y="59"/>
                      <a:pt x="50" y="59"/>
                    </a:cubicBezTo>
                    <a:cubicBezTo>
                      <a:pt x="50" y="51"/>
                      <a:pt x="57" y="45"/>
                      <a:pt x="66" y="45"/>
                    </a:cubicBezTo>
                    <a:cubicBezTo>
                      <a:pt x="414" y="45"/>
                      <a:pt x="414" y="45"/>
                      <a:pt x="414" y="45"/>
                    </a:cubicBezTo>
                    <a:cubicBezTo>
                      <a:pt x="423" y="45"/>
                      <a:pt x="430" y="51"/>
                      <a:pt x="430" y="59"/>
                    </a:cubicBezTo>
                    <a:lnTo>
                      <a:pt x="430"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0" name="组合 19"/>
          <p:cNvGrpSpPr>
            <a:grpSpLocks/>
          </p:cNvGrpSpPr>
          <p:nvPr/>
        </p:nvGrpSpPr>
        <p:grpSpPr bwMode="auto">
          <a:xfrm>
            <a:off x="971550" y="1370013"/>
            <a:ext cx="3392488" cy="1237525"/>
            <a:chOff x="819968" y="1370565"/>
            <a:chExt cx="3391992" cy="1236553"/>
          </a:xfrm>
        </p:grpSpPr>
        <p:sp>
          <p:nvSpPr>
            <p:cNvPr id="24659" name="矩形 251"/>
            <p:cNvSpPr>
              <a:spLocks noChangeArrowheads="1"/>
            </p:cNvSpPr>
            <p:nvPr/>
          </p:nvSpPr>
          <p:spPr bwMode="auto">
            <a:xfrm>
              <a:off x="819968" y="1684513"/>
              <a:ext cx="3391992" cy="92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lvl="0" algn="just" eaLnBrk="1" hangingPunct="1">
                <a:lnSpc>
                  <a:spcPct val="150000"/>
                </a:lnSpc>
                <a:spcBef>
                  <a:spcPct val="0"/>
                </a:spcBef>
                <a:buNone/>
              </a:pPr>
              <a:r>
                <a:rPr lang="en-US" altLang="zh-CN" sz="1200" dirty="0" smtClean="0">
                  <a:solidFill>
                    <a:srgbClr val="0D0D0D"/>
                  </a:solidFill>
                  <a:latin typeface="微软雅黑" charset="0"/>
                  <a:ea typeface="微软雅黑" charset="0"/>
                </a:rPr>
                <a:t>Fatal </a:t>
              </a:r>
              <a:r>
                <a:rPr lang="en-US" altLang="zh-CN" sz="1200" dirty="0">
                  <a:solidFill>
                    <a:srgbClr val="0D0D0D"/>
                  </a:solidFill>
                  <a:latin typeface="微软雅黑" charset="0"/>
                  <a:ea typeface="微软雅黑" charset="0"/>
                </a:rPr>
                <a:t>defects (</a:t>
              </a:r>
              <a:r>
                <a:rPr lang="zh-CN" altLang="en-US" sz="1200" dirty="0">
                  <a:solidFill>
                    <a:srgbClr val="0D0D0D"/>
                  </a:solidFill>
                  <a:latin typeface="微软雅黑" charset="0"/>
                  <a:ea typeface="微软雅黑" charset="0"/>
                </a:rPr>
                <a:t>致命缺陷）导致错误业务的缺陷（用户再次来电、用户损失、公司损失等三类）</a:t>
              </a:r>
            </a:p>
            <a:p>
              <a:pPr algn="just" eaLnBrk="1" hangingPunct="1">
                <a:lnSpc>
                  <a:spcPct val="150000"/>
                </a:lnSpc>
                <a:spcBef>
                  <a:spcPct val="0"/>
                </a:spcBef>
                <a:buFontTx/>
                <a:buNone/>
              </a:pPr>
              <a:endParaRPr lang="zh-CN" altLang="en-US" sz="1200" dirty="0">
                <a:solidFill>
                  <a:srgbClr val="0D0D0D"/>
                </a:solidFill>
                <a:latin typeface="微软雅黑" charset="0"/>
                <a:ea typeface="微软雅黑" charset="0"/>
              </a:endParaRPr>
            </a:p>
          </p:txBody>
        </p:sp>
        <p:sp>
          <p:nvSpPr>
            <p:cNvPr id="24660" name="TextBox 126"/>
            <p:cNvSpPr txBox="1">
              <a:spLocks noChangeArrowheads="1"/>
            </p:cNvSpPr>
            <p:nvPr/>
          </p:nvSpPr>
          <p:spPr bwMode="auto">
            <a:xfrm>
              <a:off x="844397" y="1370565"/>
              <a:ext cx="2041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400" dirty="0" smtClean="0">
                  <a:solidFill>
                    <a:srgbClr val="0D0D0D"/>
                  </a:solidFill>
                  <a:latin typeface="微软雅黑" charset="0"/>
                  <a:ea typeface="微软雅黑" charset="0"/>
                </a:rPr>
                <a:t>致命性</a:t>
              </a:r>
              <a:endParaRPr lang="zh-CN" altLang="en-US" sz="1400" dirty="0">
                <a:solidFill>
                  <a:srgbClr val="0D0D0D"/>
                </a:solidFill>
                <a:latin typeface="微软雅黑" charset="0"/>
                <a:ea typeface="微软雅黑" charset="0"/>
              </a:endParaRPr>
            </a:p>
          </p:txBody>
        </p:sp>
      </p:grpSp>
      <p:grpSp>
        <p:nvGrpSpPr>
          <p:cNvPr id="26" name="组合 25"/>
          <p:cNvGrpSpPr>
            <a:grpSpLocks/>
          </p:cNvGrpSpPr>
          <p:nvPr/>
        </p:nvGrpSpPr>
        <p:grpSpPr bwMode="auto">
          <a:xfrm>
            <a:off x="971550" y="3148015"/>
            <a:ext cx="3392488" cy="1230862"/>
            <a:chOff x="819968" y="3368785"/>
            <a:chExt cx="3391992" cy="1231844"/>
          </a:xfrm>
        </p:grpSpPr>
        <p:sp>
          <p:nvSpPr>
            <p:cNvPr id="24657" name="矩形 4"/>
            <p:cNvSpPr>
              <a:spLocks noChangeArrowheads="1"/>
            </p:cNvSpPr>
            <p:nvPr/>
          </p:nvSpPr>
          <p:spPr bwMode="auto">
            <a:xfrm>
              <a:off x="819968" y="3676562"/>
              <a:ext cx="3391992" cy="92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lvl="0" eaLnBrk="1" hangingPunct="1">
                <a:lnSpc>
                  <a:spcPct val="150000"/>
                </a:lnSpc>
                <a:spcBef>
                  <a:spcPct val="0"/>
                </a:spcBef>
                <a:buNone/>
              </a:pPr>
              <a:r>
                <a:rPr lang="en-US" altLang="zh-CN" sz="1200" dirty="0" smtClean="0">
                  <a:solidFill>
                    <a:srgbClr val="0D0D0D"/>
                  </a:solidFill>
                  <a:latin typeface="微软雅黑" charset="0"/>
                  <a:ea typeface="微软雅黑" charset="0"/>
                </a:rPr>
                <a:t>Non-fatal </a:t>
              </a:r>
              <a:r>
                <a:rPr lang="en-US" altLang="zh-CN" sz="1200" dirty="0">
                  <a:solidFill>
                    <a:srgbClr val="0D0D0D"/>
                  </a:solidFill>
                  <a:latin typeface="微软雅黑" charset="0"/>
                  <a:ea typeface="微软雅黑" charset="0"/>
                </a:rPr>
                <a:t>defects</a:t>
              </a:r>
              <a:r>
                <a:rPr lang="zh-CN" altLang="en-US" sz="1200" dirty="0">
                  <a:solidFill>
                    <a:srgbClr val="0D0D0D"/>
                  </a:solidFill>
                  <a:latin typeface="微软雅黑" charset="0"/>
                  <a:ea typeface="微软雅黑" charset="0"/>
                </a:rPr>
                <a:t>（非致命缺陷）小错误，会引起用户不舒服</a:t>
              </a:r>
            </a:p>
            <a:p>
              <a:pPr eaLnBrk="1" hangingPunct="1">
                <a:lnSpc>
                  <a:spcPct val="150000"/>
                </a:lnSpc>
                <a:spcBef>
                  <a:spcPct val="0"/>
                </a:spcBef>
                <a:buFontTx/>
                <a:buNone/>
              </a:pPr>
              <a:endParaRPr lang="zh-CN" altLang="en-US" sz="1200" dirty="0">
                <a:solidFill>
                  <a:srgbClr val="0D0D0D"/>
                </a:solidFill>
                <a:latin typeface="微软雅黑" charset="0"/>
                <a:ea typeface="微软雅黑" charset="0"/>
              </a:endParaRPr>
            </a:p>
          </p:txBody>
        </p:sp>
        <p:sp>
          <p:nvSpPr>
            <p:cNvPr id="24658" name="TextBox 27"/>
            <p:cNvSpPr txBox="1">
              <a:spLocks noChangeArrowheads="1"/>
            </p:cNvSpPr>
            <p:nvPr/>
          </p:nvSpPr>
          <p:spPr bwMode="auto">
            <a:xfrm>
              <a:off x="820018" y="3368785"/>
              <a:ext cx="2041543" cy="30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400" dirty="0" smtClean="0">
                  <a:solidFill>
                    <a:srgbClr val="0D0D0D"/>
                  </a:solidFill>
                  <a:latin typeface="微软雅黑" charset="0"/>
                  <a:ea typeface="微软雅黑" charset="0"/>
                </a:rPr>
                <a:t>非致命性</a:t>
              </a:r>
              <a:endParaRPr lang="zh-CN" altLang="en-US" sz="1400" dirty="0">
                <a:solidFill>
                  <a:srgbClr val="0D0D0D"/>
                </a:solidFill>
                <a:latin typeface="微软雅黑" charset="0"/>
                <a:ea typeface="微软雅黑" charset="0"/>
              </a:endParaRPr>
            </a:p>
          </p:txBody>
        </p:sp>
      </p:grpSp>
      <p:grpSp>
        <p:nvGrpSpPr>
          <p:cNvPr id="32" name="组合 31"/>
          <p:cNvGrpSpPr>
            <a:grpSpLocks/>
          </p:cNvGrpSpPr>
          <p:nvPr/>
        </p:nvGrpSpPr>
        <p:grpSpPr bwMode="auto">
          <a:xfrm>
            <a:off x="698500" y="1301750"/>
            <a:ext cx="6551613" cy="339725"/>
            <a:chOff x="933450" y="1301583"/>
            <a:chExt cx="6008437" cy="276471"/>
          </a:xfrm>
        </p:grpSpPr>
        <p:sp>
          <p:nvSpPr>
            <p:cNvPr id="33" name="任意多边形 32"/>
            <p:cNvSpPr/>
            <p:nvPr/>
          </p:nvSpPr>
          <p:spPr>
            <a:xfrm>
              <a:off x="933450" y="1301583"/>
              <a:ext cx="5942922" cy="257093"/>
            </a:xfrm>
            <a:custGeom>
              <a:avLst/>
              <a:gdLst>
                <a:gd name="connsiteX0" fmla="*/ 5943600 w 5943600"/>
                <a:gd name="connsiteY0" fmla="*/ 257175 h 257175"/>
                <a:gd name="connsiteX1" fmla="*/ 5943600 w 5943600"/>
                <a:gd name="connsiteY1" fmla="*/ 0 h 257175"/>
                <a:gd name="connsiteX2" fmla="*/ 0 w 5943600"/>
                <a:gd name="connsiteY2" fmla="*/ 0 h 257175"/>
              </a:gdLst>
              <a:ahLst/>
              <a:cxnLst>
                <a:cxn ang="0">
                  <a:pos x="connsiteX0" y="connsiteY0"/>
                </a:cxn>
                <a:cxn ang="0">
                  <a:pos x="connsiteX1" y="connsiteY1"/>
                </a:cxn>
                <a:cxn ang="0">
                  <a:pos x="connsiteX2" y="connsiteY2"/>
                </a:cxn>
              </a:cxnLst>
              <a:rect l="l" t="t" r="r" b="b"/>
              <a:pathLst>
                <a:path w="5943600" h="257175">
                  <a:moveTo>
                    <a:pt x="5943600" y="257175"/>
                  </a:moveTo>
                  <a:lnTo>
                    <a:pt x="5943600" y="0"/>
                  </a:lnTo>
                  <a:lnTo>
                    <a:pt x="0" y="0"/>
                  </a:lnTo>
                </a:path>
              </a:pathLst>
            </a:custGeom>
            <a:noFill/>
            <a:ln w="127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656" name="椭圆 33"/>
            <p:cNvSpPr>
              <a:spLocks noChangeArrowheads="1"/>
            </p:cNvSpPr>
            <p:nvPr/>
          </p:nvSpPr>
          <p:spPr bwMode="auto">
            <a:xfrm>
              <a:off x="6818136" y="1473409"/>
              <a:ext cx="123751" cy="104645"/>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35" name="组合 34"/>
          <p:cNvGrpSpPr>
            <a:grpSpLocks/>
          </p:cNvGrpSpPr>
          <p:nvPr/>
        </p:nvGrpSpPr>
        <p:grpSpPr bwMode="auto">
          <a:xfrm>
            <a:off x="698500" y="3967163"/>
            <a:ext cx="6546850" cy="350837"/>
            <a:chOff x="933450" y="3967163"/>
            <a:chExt cx="6008437" cy="350222"/>
          </a:xfrm>
        </p:grpSpPr>
        <p:sp>
          <p:nvSpPr>
            <p:cNvPr id="24653" name="椭圆 35"/>
            <p:cNvSpPr>
              <a:spLocks noChangeArrowheads="1"/>
            </p:cNvSpPr>
            <p:nvPr/>
          </p:nvSpPr>
          <p:spPr bwMode="auto">
            <a:xfrm>
              <a:off x="6818047" y="3967163"/>
              <a:ext cx="123840" cy="137870"/>
            </a:xfrm>
            <a:prstGeom prst="ellipse">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37" name="任意多边形 36"/>
            <p:cNvSpPr/>
            <p:nvPr/>
          </p:nvSpPr>
          <p:spPr>
            <a:xfrm flipV="1">
              <a:off x="933450" y="4114541"/>
              <a:ext cx="5942875" cy="202844"/>
            </a:xfrm>
            <a:custGeom>
              <a:avLst/>
              <a:gdLst>
                <a:gd name="connsiteX0" fmla="*/ 5943600 w 5943600"/>
                <a:gd name="connsiteY0" fmla="*/ 257175 h 257175"/>
                <a:gd name="connsiteX1" fmla="*/ 5943600 w 5943600"/>
                <a:gd name="connsiteY1" fmla="*/ 0 h 257175"/>
                <a:gd name="connsiteX2" fmla="*/ 0 w 5943600"/>
                <a:gd name="connsiteY2" fmla="*/ 0 h 257175"/>
              </a:gdLst>
              <a:ahLst/>
              <a:cxnLst>
                <a:cxn ang="0">
                  <a:pos x="connsiteX0" y="connsiteY0"/>
                </a:cxn>
                <a:cxn ang="0">
                  <a:pos x="connsiteX1" y="connsiteY1"/>
                </a:cxn>
                <a:cxn ang="0">
                  <a:pos x="connsiteX2" y="connsiteY2"/>
                </a:cxn>
              </a:cxnLst>
              <a:rect l="l" t="t" r="r" b="b"/>
              <a:pathLst>
                <a:path w="5943600" h="257175">
                  <a:moveTo>
                    <a:pt x="5943600" y="257175"/>
                  </a:moveTo>
                  <a:lnTo>
                    <a:pt x="5943600" y="0"/>
                  </a:lnTo>
                  <a:lnTo>
                    <a:pt x="0" y="0"/>
                  </a:lnTo>
                </a:path>
              </a:pathLst>
            </a:custGeom>
            <a:noFill/>
            <a:ln w="127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5" name="矩形 104"/>
          <p:cNvSpPr>
            <a:spLocks noChangeArrowheads="1"/>
          </p:cNvSpPr>
          <p:nvPr/>
        </p:nvSpPr>
        <p:spPr bwMode="auto">
          <a:xfrm>
            <a:off x="-66675" y="4933950"/>
            <a:ext cx="9277350" cy="220663"/>
          </a:xfrm>
          <a:prstGeom prst="rect">
            <a:avLst/>
          </a:prstGeom>
          <a:solidFill>
            <a:srgbClr val="0E3656"/>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44" name="组合 43"/>
          <p:cNvGrpSpPr>
            <a:grpSpLocks/>
          </p:cNvGrpSpPr>
          <p:nvPr/>
        </p:nvGrpSpPr>
        <p:grpSpPr bwMode="auto">
          <a:xfrm>
            <a:off x="7080250" y="3970338"/>
            <a:ext cx="279400" cy="2508250"/>
            <a:chOff x="3411538" y="3594100"/>
            <a:chExt cx="249238" cy="1504950"/>
          </a:xfrm>
        </p:grpSpPr>
        <p:sp>
          <p:nvSpPr>
            <p:cNvPr id="24593"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4"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5"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6"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7"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8"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9"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0"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1"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2"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3"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4"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5"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6"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7"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8"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9"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0"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1"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2"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3"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4"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5"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6"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7"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8"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9"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0"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1"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2"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3"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4"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5"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6"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7"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8"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9"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0"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1"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2"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3"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4"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5"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6"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7"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8"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9"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0"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1"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2"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3"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4"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5"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6"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7"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8"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9"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50"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51"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52"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24587" name="组合 105"/>
          <p:cNvGrpSpPr>
            <a:grpSpLocks/>
          </p:cNvGrpSpPr>
          <p:nvPr/>
        </p:nvGrpSpPr>
        <p:grpSpPr bwMode="auto">
          <a:xfrm>
            <a:off x="1588" y="176213"/>
            <a:ext cx="163512" cy="298450"/>
            <a:chOff x="63748" y="2134418"/>
            <a:chExt cx="260350" cy="469899"/>
          </a:xfrm>
        </p:grpSpPr>
        <p:sp>
          <p:nvSpPr>
            <p:cNvPr id="24589"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0"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1"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2"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111" name="TextBox 110"/>
          <p:cNvSpPr txBox="1">
            <a:spLocks noChangeArrowheads="1"/>
          </p:cNvSpPr>
          <p:nvPr/>
        </p:nvSpPr>
        <p:spPr bwMode="auto">
          <a:xfrm>
            <a:off x="144463" y="100013"/>
            <a:ext cx="3095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致命项</a:t>
            </a:r>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&amp;</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非致命项</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spTree>
    <p:extLst>
      <p:ext uri="{BB962C8B-B14F-4D97-AF65-F5344CB8AC3E}">
        <p14:creationId xmlns:p14="http://schemas.microsoft.com/office/powerpoint/2010/main" val="1192688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2" fill="hold" nodeType="withEffect">
                                  <p:stCondLst>
                                    <p:cond delay="500"/>
                                  </p:stCondLst>
                                  <p:childTnLst>
                                    <p:set>
                                      <p:cBhvr>
                                        <p:cTn id="11" dur="1" fill="hold">
                                          <p:stCondLst>
                                            <p:cond delay="0"/>
                                          </p:stCondLst>
                                        </p:cTn>
                                        <p:tgtEl>
                                          <p:spTgt spid="32"/>
                                        </p:tgtEl>
                                        <p:attrNameLst>
                                          <p:attrName>style.visibility</p:attrName>
                                        </p:attrNameLst>
                                      </p:cBhvr>
                                      <p:to>
                                        <p:strVal val="visible"/>
                                      </p:to>
                                    </p:set>
                                    <p:animEffect transition="in" filter="wipe(right)">
                                      <p:cBhvr>
                                        <p:cTn id="12" dur="500"/>
                                        <p:tgtEl>
                                          <p:spTgt spid="32"/>
                                        </p:tgtEl>
                                      </p:cBhvr>
                                    </p:animEffect>
                                  </p:childTnLst>
                                </p:cTn>
                              </p:par>
                              <p:par>
                                <p:cTn id="13" presetID="22" presetClass="entr" presetSubtype="2" fill="hold"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par>
                                <p:cTn id="16" presetID="22" presetClass="entr" presetSubtype="2" fill="hold" nodeType="withEffect">
                                  <p:stCondLst>
                                    <p:cond delay="75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par>
                                <p:cTn id="19" presetID="22" presetClass="entr" presetSubtype="2" fill="hold" nodeType="withEffect">
                                  <p:stCondLst>
                                    <p:cond delay="750"/>
                                  </p:stCondLst>
                                  <p:childTnLst>
                                    <p:set>
                                      <p:cBhvr>
                                        <p:cTn id="20" dur="1" fill="hold">
                                          <p:stCondLst>
                                            <p:cond delay="0"/>
                                          </p:stCondLst>
                                        </p:cTn>
                                        <p:tgtEl>
                                          <p:spTgt spid="20"/>
                                        </p:tgtEl>
                                        <p:attrNameLst>
                                          <p:attrName>style.visibility</p:attrName>
                                        </p:attrNameLst>
                                      </p:cBhvr>
                                      <p:to>
                                        <p:strVal val="visible"/>
                                      </p:to>
                                    </p:set>
                                    <p:animEffect transition="in" filter="wipe(right)">
                                      <p:cBhvr>
                                        <p:cTn id="21" dur="500"/>
                                        <p:tgtEl>
                                          <p:spTgt spid="20"/>
                                        </p:tgtEl>
                                      </p:cBhvr>
                                    </p:animEffect>
                                  </p:childTnLst>
                                </p:cTn>
                              </p:par>
                              <p:par>
                                <p:cTn id="22" presetID="22" presetClass="entr" presetSubtype="2" fill="hold" grpId="0" nodeType="withEffect">
                                  <p:stCondLst>
                                    <p:cond delay="500"/>
                                  </p:stCondLst>
                                  <p:childTnLst>
                                    <p:set>
                                      <p:cBhvr>
                                        <p:cTn id="23" dur="1" fill="hold">
                                          <p:stCondLst>
                                            <p:cond delay="0"/>
                                          </p:stCondLst>
                                        </p:cTn>
                                        <p:tgtEl>
                                          <p:spTgt spid="3"/>
                                        </p:tgtEl>
                                        <p:attrNameLst>
                                          <p:attrName>style.visibility</p:attrName>
                                        </p:attrNameLst>
                                      </p:cBhvr>
                                      <p:to>
                                        <p:strVal val="visible"/>
                                      </p:to>
                                    </p:set>
                                    <p:animEffect transition="in" filter="wipe(right)">
                                      <p:cBhvr>
                                        <p:cTn id="24" dur="500"/>
                                        <p:tgtEl>
                                          <p:spTgt spid="3"/>
                                        </p:tgtEl>
                                      </p:cBhvr>
                                    </p:animEffect>
                                  </p:childTnLst>
                                </p:cTn>
                              </p:par>
                              <p:par>
                                <p:cTn id="25" presetID="22" presetClass="entr" presetSubtype="2" fill="hold" grpId="0" nodeType="withEffect">
                                  <p:stCondLst>
                                    <p:cond delay="50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05"/>
                                        </p:tgtEl>
                                        <p:attrNameLst>
                                          <p:attrName>style.visibility</p:attrName>
                                        </p:attrNameLst>
                                      </p:cBhvr>
                                      <p:to>
                                        <p:strVal val="visible"/>
                                      </p:to>
                                    </p:set>
                                    <p:anim calcmode="lin" valueType="num">
                                      <p:cBhvr additive="base">
                                        <p:cTn id="30" dur="500" fill="hold"/>
                                        <p:tgtEl>
                                          <p:spTgt spid="105"/>
                                        </p:tgtEl>
                                        <p:attrNameLst>
                                          <p:attrName>ppt_x</p:attrName>
                                        </p:attrNameLst>
                                      </p:cBhvr>
                                      <p:tavLst>
                                        <p:tav tm="0">
                                          <p:val>
                                            <p:strVal val="#ppt_x"/>
                                          </p:val>
                                        </p:tav>
                                        <p:tav tm="100000">
                                          <p:val>
                                            <p:strVal val="#ppt_x"/>
                                          </p:val>
                                        </p:tav>
                                      </p:tavLst>
                                    </p:anim>
                                    <p:anim calcmode="lin" valueType="num">
                                      <p:cBhvr additive="base">
                                        <p:cTn id="31" dur="500" fill="hold"/>
                                        <p:tgtEl>
                                          <p:spTgt spid="105"/>
                                        </p:tgtEl>
                                        <p:attrNameLst>
                                          <p:attrName>ppt_y</p:attrName>
                                        </p:attrNameLst>
                                      </p:cBhvr>
                                      <p:tavLst>
                                        <p:tav tm="0">
                                          <p:val>
                                            <p:strVal val="1+#ppt_h/2"/>
                                          </p:val>
                                        </p:tav>
                                        <p:tav tm="100000">
                                          <p:val>
                                            <p:strVal val="#ppt_y"/>
                                          </p:val>
                                        </p:tav>
                                      </p:tavLst>
                                    </p:anim>
                                  </p:childTnLst>
                                </p:cTn>
                              </p:par>
                              <p:par>
                                <p:cTn id="32" presetID="22" presetClass="entr" presetSubtype="4" fill="hold" nodeType="withEffect">
                                  <p:stCondLst>
                                    <p:cond delay="300"/>
                                  </p:stCondLst>
                                  <p:childTnLst>
                                    <p:set>
                                      <p:cBhvr>
                                        <p:cTn id="33" dur="1" fill="hold">
                                          <p:stCondLst>
                                            <p:cond delay="0"/>
                                          </p:stCondLst>
                                        </p:cTn>
                                        <p:tgtEl>
                                          <p:spTgt spid="44"/>
                                        </p:tgtEl>
                                        <p:attrNameLst>
                                          <p:attrName>style.visibility</p:attrName>
                                        </p:attrNameLst>
                                      </p:cBhvr>
                                      <p:to>
                                        <p:strVal val="visible"/>
                                      </p:to>
                                    </p:set>
                                    <p:animEffect transition="in" filter="wipe(down)">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综艺简体" charset="0"/>
                <a:ea typeface="方正综艺简体" charset="0"/>
              </a:rPr>
              <a:t>致命</a:t>
            </a:r>
            <a:r>
              <a:rPr lang="zh-CN" altLang="en-US" sz="2000" dirty="0">
                <a:solidFill>
                  <a:srgbClr val="FFFFFF"/>
                </a:solidFill>
                <a:effectLst>
                  <a:outerShdw blurRad="38100" dist="38100" dir="2700000" algn="tl">
                    <a:srgbClr val="C0C0C0"/>
                  </a:outerShdw>
                </a:effectLst>
                <a:latin typeface="方正综艺简体" charset="0"/>
                <a:ea typeface="方正综艺简体" charset="0"/>
              </a:rPr>
              <a:t>项</a:t>
            </a:r>
            <a:r>
              <a:rPr lang="en-US" altLang="zh-CN" sz="2000" dirty="0">
                <a:solidFill>
                  <a:srgbClr val="FFFFFF"/>
                </a:solidFill>
                <a:effectLst>
                  <a:outerShdw blurRad="38100" dist="38100" dir="2700000" algn="tl">
                    <a:srgbClr val="C0C0C0"/>
                  </a:outerShdw>
                </a:effectLst>
                <a:latin typeface="方正综艺简体" charset="0"/>
                <a:ea typeface="方正综艺简体" charset="0"/>
              </a:rPr>
              <a:t>&amp;</a:t>
            </a:r>
            <a:r>
              <a:rPr lang="zh-CN" altLang="en-US" sz="2000" dirty="0">
                <a:solidFill>
                  <a:srgbClr val="FFFFFF"/>
                </a:solidFill>
                <a:effectLst>
                  <a:outerShdw blurRad="38100" dist="38100" dir="2700000" algn="tl">
                    <a:srgbClr val="C0C0C0"/>
                  </a:outerShdw>
                </a:effectLst>
                <a:latin typeface="方正综艺简体" charset="0"/>
                <a:ea typeface="方正综艺简体" charset="0"/>
              </a:rPr>
              <a:t>非致命项</a:t>
            </a:r>
          </a:p>
          <a:p>
            <a:pPr eaLnBrk="1" hangingPunct="1"/>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11" name="Picture 2"/>
          <p:cNvPicPr>
            <a:picLocks noChangeAspect="1" noChangeArrowheads="1"/>
          </p:cNvPicPr>
          <p:nvPr/>
        </p:nvPicPr>
        <p:blipFill>
          <a:blip r:embed="rId2" cstate="print"/>
          <a:srcRect/>
          <a:stretch>
            <a:fillRect/>
          </a:stretch>
        </p:blipFill>
        <p:spPr bwMode="auto">
          <a:xfrm>
            <a:off x="139259" y="854249"/>
            <a:ext cx="4448399" cy="3698663"/>
          </a:xfrm>
          <a:prstGeom prst="rect">
            <a:avLst/>
          </a:prstGeom>
          <a:noFill/>
          <a:ln w="9525">
            <a:noFill/>
            <a:miter lim="800000"/>
            <a:headEnd/>
            <a:tailEnd/>
          </a:ln>
          <a:effectLst/>
        </p:spPr>
      </p:pic>
      <p:pic>
        <p:nvPicPr>
          <p:cNvPr id="12" name="Picture 2"/>
          <p:cNvPicPr>
            <a:picLocks noChangeAspect="1" noChangeArrowheads="1"/>
          </p:cNvPicPr>
          <p:nvPr/>
        </p:nvPicPr>
        <p:blipFill>
          <a:blip r:embed="rId3" cstate="print"/>
          <a:srcRect/>
          <a:stretch>
            <a:fillRect/>
          </a:stretch>
        </p:blipFill>
        <p:spPr bwMode="auto">
          <a:xfrm>
            <a:off x="2363818" y="1707654"/>
            <a:ext cx="6317809" cy="3035866"/>
          </a:xfrm>
          <a:prstGeom prst="rect">
            <a:avLst/>
          </a:prstGeom>
          <a:noFill/>
          <a:ln w="9525">
            <a:noFill/>
            <a:miter lim="800000"/>
            <a:headEnd/>
            <a:tailEnd/>
          </a:ln>
          <a:effectLst/>
        </p:spPr>
      </p:pic>
      <p:pic>
        <p:nvPicPr>
          <p:cNvPr id="14" name="Picture 2"/>
          <p:cNvPicPr>
            <a:picLocks noChangeAspect="1" noChangeArrowheads="1"/>
          </p:cNvPicPr>
          <p:nvPr/>
        </p:nvPicPr>
        <p:blipFill>
          <a:blip r:embed="rId4" cstate="print"/>
          <a:srcRect/>
          <a:stretch>
            <a:fillRect/>
          </a:stretch>
        </p:blipFill>
        <p:spPr bwMode="auto">
          <a:xfrm>
            <a:off x="467544" y="866491"/>
            <a:ext cx="7848872" cy="4104455"/>
          </a:xfrm>
          <a:prstGeom prst="rect">
            <a:avLst/>
          </a:prstGeom>
          <a:noFill/>
          <a:ln w="9525">
            <a:noFill/>
            <a:miter lim="800000"/>
            <a:headEnd/>
            <a:tailEnd/>
          </a:ln>
          <a:effectLst/>
        </p:spPr>
      </p:pic>
    </p:spTree>
    <p:extLst>
      <p:ext uri="{BB962C8B-B14F-4D97-AF65-F5344CB8AC3E}">
        <p14:creationId xmlns:p14="http://schemas.microsoft.com/office/powerpoint/2010/main" val="792526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900113" y="933450"/>
            <a:ext cx="7269162" cy="1531452"/>
            <a:chOff x="899591" y="1214884"/>
            <a:chExt cx="7268968" cy="1531540"/>
          </a:xfrm>
        </p:grpSpPr>
        <p:sp>
          <p:nvSpPr>
            <p:cNvPr id="10" name="矩形 9"/>
            <p:cNvSpPr>
              <a:spLocks noChangeArrowheads="1"/>
            </p:cNvSpPr>
            <p:nvPr/>
          </p:nvSpPr>
          <p:spPr bwMode="auto">
            <a:xfrm>
              <a:off x="899591" y="2105523"/>
              <a:ext cx="7268968" cy="146058"/>
            </a:xfrm>
            <a:prstGeom prst="rect">
              <a:avLst/>
            </a:prstGeom>
            <a:solidFill>
              <a:srgbClr val="EB5949"/>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9591" y="1214884"/>
              <a:ext cx="1583613" cy="1036697"/>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20689" name="矩形 71"/>
            <p:cNvSpPr>
              <a:spLocks noChangeArrowheads="1"/>
            </p:cNvSpPr>
            <p:nvPr/>
          </p:nvSpPr>
          <p:spPr bwMode="auto">
            <a:xfrm>
              <a:off x="2465321" y="1269011"/>
              <a:ext cx="4779338" cy="147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just" eaLnBrk="1" hangingPunct="1">
                <a:lnSpc>
                  <a:spcPct val="150000"/>
                </a:lnSpc>
                <a:spcBef>
                  <a:spcPct val="0"/>
                </a:spcBef>
                <a:buNone/>
              </a:pPr>
              <a:r>
                <a:rPr lang="zh-CN" altLang="en-US" sz="1200" b="1" dirty="0" smtClean="0">
                  <a:solidFill>
                    <a:srgbClr val="0D0D0D"/>
                  </a:solidFill>
                  <a:latin typeface="微软雅黑" charset="0"/>
                  <a:ea typeface="微软雅黑" charset="0"/>
                </a:rPr>
                <a:t>量化</a:t>
              </a:r>
              <a:r>
                <a:rPr lang="zh-CN" altLang="en-US" sz="1200" b="1" dirty="0">
                  <a:solidFill>
                    <a:srgbClr val="0D0D0D"/>
                  </a:solidFill>
                  <a:latin typeface="微软雅黑" charset="0"/>
                  <a:ea typeface="微软雅黑" charset="0"/>
                </a:rPr>
                <a:t>校准：</a:t>
              </a:r>
              <a:r>
                <a:rPr lang="zh-CN" altLang="en-US" sz="1200" dirty="0">
                  <a:solidFill>
                    <a:srgbClr val="0D0D0D"/>
                  </a:solidFill>
                  <a:latin typeface="微软雅黑" charset="0"/>
                  <a:ea typeface="微软雅黑" charset="0"/>
                </a:rPr>
                <a:t>引入“专家”这个标准计量单位作为参照，所有监听人在不同时间对同一个电话进行评价，计算其准确性、可重复性和可复制性，以保证这些人的评估结果一致</a:t>
              </a:r>
              <a:endParaRPr lang="en-US" altLang="zh-CN" sz="1200" dirty="0">
                <a:solidFill>
                  <a:srgbClr val="0D0D0D"/>
                </a:solidFill>
                <a:latin typeface="微软雅黑" charset="0"/>
                <a:ea typeface="微软雅黑" charset="0"/>
              </a:endParaRPr>
            </a:p>
            <a:p>
              <a:pPr algn="just" eaLnBrk="1" hangingPunct="1">
                <a:lnSpc>
                  <a:spcPct val="150000"/>
                </a:lnSpc>
                <a:spcBef>
                  <a:spcPct val="0"/>
                </a:spcBef>
                <a:buNone/>
              </a:pPr>
              <a:endParaRPr lang="en-US" altLang="zh-CN" sz="1200" dirty="0">
                <a:solidFill>
                  <a:srgbClr val="0D0D0D"/>
                </a:solidFill>
                <a:latin typeface="微软雅黑" charset="0"/>
                <a:ea typeface="微软雅黑" charset="0"/>
              </a:endParaRPr>
            </a:p>
            <a:p>
              <a:pPr algn="just" eaLnBrk="1" hangingPunct="1">
                <a:lnSpc>
                  <a:spcPct val="150000"/>
                </a:lnSpc>
                <a:spcBef>
                  <a:spcPct val="0"/>
                </a:spcBef>
                <a:buFontTx/>
                <a:buNone/>
              </a:pPr>
              <a:endParaRPr lang="zh-CN" altLang="zh-CN" sz="1200" dirty="0">
                <a:solidFill>
                  <a:srgbClr val="0D0D0D"/>
                </a:solidFill>
                <a:latin typeface="微软雅黑" charset="0"/>
                <a:ea typeface="微软雅黑" charset="0"/>
              </a:endParaRPr>
            </a:p>
          </p:txBody>
        </p:sp>
        <p:grpSp>
          <p:nvGrpSpPr>
            <p:cNvPr id="20690" name="组合 4"/>
            <p:cNvGrpSpPr>
              <a:grpSpLocks/>
            </p:cNvGrpSpPr>
            <p:nvPr/>
          </p:nvGrpSpPr>
          <p:grpSpPr bwMode="auto">
            <a:xfrm>
              <a:off x="7161431" y="1413432"/>
              <a:ext cx="634983" cy="635088"/>
              <a:chOff x="7161431" y="1426132"/>
              <a:chExt cx="634983" cy="635088"/>
            </a:xfrm>
          </p:grpSpPr>
          <p:sp>
            <p:nvSpPr>
              <p:cNvPr id="8" name="TextBox 7"/>
              <p:cNvSpPr txBox="1"/>
              <p:nvPr/>
            </p:nvSpPr>
            <p:spPr>
              <a:xfrm>
                <a:off x="7184335" y="1451434"/>
                <a:ext cx="601647" cy="584233"/>
              </a:xfrm>
              <a:prstGeom prst="rect">
                <a:avLst/>
              </a:prstGeom>
              <a:noFill/>
            </p:spPr>
            <p:txBody>
              <a:bodyPr wrap="none">
                <a:spAutoFit/>
              </a:bodyPr>
              <a:lstStyle/>
              <a:p>
                <a:pPr eaLnBrk="1" fontAlgn="auto" hangingPunct="1">
                  <a:spcBef>
                    <a:spcPts val="0"/>
                  </a:spcBef>
                  <a:spcAft>
                    <a:spcPts val="0"/>
                  </a:spcAft>
                  <a:defRPr/>
                </a:pPr>
                <a:r>
                  <a:rPr lang="en-US" altLang="zh-CN" sz="3200" spc="-150" dirty="0">
                    <a:solidFill>
                      <a:prstClr val="white"/>
                    </a:solidFill>
                    <a:latin typeface="Arial" pitchFamily="34" charset="0"/>
                    <a:ea typeface="+mn-ea"/>
                    <a:cs typeface="Arial" pitchFamily="34" charset="0"/>
                  </a:rPr>
                  <a:t>03</a:t>
                </a:r>
                <a:endParaRPr lang="zh-CN" altLang="en-US" sz="3200" i="1" spc="-150" dirty="0">
                  <a:solidFill>
                    <a:prstClr val="white"/>
                  </a:solidFill>
                  <a:latin typeface="Arial" pitchFamily="34" charset="0"/>
                  <a:ea typeface="+mn-ea"/>
                  <a:cs typeface="Arial" pitchFamily="34" charset="0"/>
                </a:endParaRPr>
              </a:p>
            </p:txBody>
          </p:sp>
          <p:sp>
            <p:nvSpPr>
              <p:cNvPr id="9" name="椭圆 8"/>
              <p:cNvSpPr/>
              <p:nvPr/>
            </p:nvSpPr>
            <p:spPr>
              <a:xfrm>
                <a:off x="7162111" y="1426033"/>
                <a:ext cx="634983" cy="63503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nvGrpSpPr>
          <p:cNvPr id="160" name="组合 159"/>
          <p:cNvGrpSpPr>
            <a:grpSpLocks/>
          </p:cNvGrpSpPr>
          <p:nvPr/>
        </p:nvGrpSpPr>
        <p:grpSpPr bwMode="auto">
          <a:xfrm>
            <a:off x="7813675" y="1038225"/>
            <a:ext cx="244475" cy="2205038"/>
            <a:chOff x="3411538" y="3594100"/>
            <a:chExt cx="249238" cy="1504950"/>
          </a:xfrm>
        </p:grpSpPr>
        <p:sp>
          <p:nvSpPr>
            <p:cNvPr id="20627"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28"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29"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0"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1"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2"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3"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4"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5"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6"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7"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8"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39"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0"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1"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2"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3"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4"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5"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6"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7"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8"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49"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0"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1"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2"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3"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4"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5"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6"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7"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8"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59"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0"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1"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2"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3"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4"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5"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6"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7"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8"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69"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0"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1"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2"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3"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4"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5"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6"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7"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8"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79"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80"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81"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82"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83"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84"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85"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86"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17" name="组合 16"/>
          <p:cNvGrpSpPr>
            <a:grpSpLocks/>
          </p:cNvGrpSpPr>
          <p:nvPr/>
        </p:nvGrpSpPr>
        <p:grpSpPr bwMode="auto">
          <a:xfrm>
            <a:off x="900113" y="2198690"/>
            <a:ext cx="7269162" cy="1025526"/>
            <a:chOff x="900113" y="2198836"/>
            <a:chExt cx="7269162" cy="1024912"/>
          </a:xfrm>
        </p:grpSpPr>
        <p:grpSp>
          <p:nvGrpSpPr>
            <p:cNvPr id="20620" name="组合 11"/>
            <p:cNvGrpSpPr>
              <a:grpSpLocks/>
            </p:cNvGrpSpPr>
            <p:nvPr/>
          </p:nvGrpSpPr>
          <p:grpSpPr bwMode="auto">
            <a:xfrm>
              <a:off x="900113" y="2198836"/>
              <a:ext cx="7269162" cy="1024912"/>
              <a:chOff x="899592" y="2480579"/>
              <a:chExt cx="7268967" cy="1025054"/>
            </a:xfrm>
          </p:grpSpPr>
          <p:sp>
            <p:nvSpPr>
              <p:cNvPr id="20622" name="矩形 19"/>
              <p:cNvSpPr>
                <a:spLocks noChangeArrowheads="1"/>
              </p:cNvSpPr>
              <p:nvPr/>
            </p:nvSpPr>
            <p:spPr bwMode="auto">
              <a:xfrm flipH="1">
                <a:off x="899592" y="3352571"/>
                <a:ext cx="7268967" cy="153061"/>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pic>
            <p:nvPicPr>
              <p:cNvPr id="1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0652"/>
              <a:stretch/>
            </p:blipFill>
            <p:spPr bwMode="auto">
              <a:xfrm>
                <a:off x="6587550" y="2480579"/>
                <a:ext cx="1581009" cy="1025054"/>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grpSp>
            <p:nvGrpSpPr>
              <p:cNvPr id="20624" name="组合 6"/>
              <p:cNvGrpSpPr>
                <a:grpSpLocks/>
              </p:cNvGrpSpPr>
              <p:nvPr/>
            </p:nvGrpSpPr>
            <p:grpSpPr bwMode="auto">
              <a:xfrm>
                <a:off x="1251481" y="2677943"/>
                <a:ext cx="634983" cy="635088"/>
                <a:chOff x="1251481" y="2690643"/>
                <a:chExt cx="634983" cy="635088"/>
              </a:xfrm>
            </p:grpSpPr>
            <p:sp>
              <p:nvSpPr>
                <p:cNvPr id="18" name="TextBox 17"/>
                <p:cNvSpPr txBox="1"/>
                <p:nvPr/>
              </p:nvSpPr>
              <p:spPr>
                <a:xfrm>
                  <a:off x="1252008" y="2702732"/>
                  <a:ext cx="601646" cy="585518"/>
                </a:xfrm>
                <a:prstGeom prst="rect">
                  <a:avLst/>
                </a:prstGeom>
                <a:noFill/>
              </p:spPr>
              <p:txBody>
                <a:bodyPr wrap="none">
                  <a:spAutoFit/>
                </a:bodyPr>
                <a:lstStyle/>
                <a:p>
                  <a:pPr eaLnBrk="1" fontAlgn="auto" hangingPunct="1">
                    <a:spcBef>
                      <a:spcPts val="0"/>
                    </a:spcBef>
                    <a:spcAft>
                      <a:spcPts val="0"/>
                    </a:spcAft>
                    <a:defRPr/>
                  </a:pPr>
                  <a:r>
                    <a:rPr lang="en-US" altLang="zh-CN" sz="3200" spc="-150" dirty="0">
                      <a:solidFill>
                        <a:prstClr val="white"/>
                      </a:solidFill>
                      <a:latin typeface="Arial" pitchFamily="34" charset="0"/>
                      <a:ea typeface="+mn-ea"/>
                      <a:cs typeface="Arial" pitchFamily="34" charset="0"/>
                    </a:rPr>
                    <a:t>02</a:t>
                  </a:r>
                  <a:endParaRPr lang="zh-CN" altLang="en-US" sz="3200" spc="-150" dirty="0">
                    <a:solidFill>
                      <a:prstClr val="white"/>
                    </a:solidFill>
                    <a:latin typeface="Arial" pitchFamily="34" charset="0"/>
                    <a:ea typeface="+mn-ea"/>
                    <a:cs typeface="Arial" pitchFamily="34" charset="0"/>
                  </a:endParaRPr>
                </a:p>
              </p:txBody>
            </p:sp>
            <p:sp>
              <p:nvSpPr>
                <p:cNvPr id="19" name="椭圆 18"/>
                <p:cNvSpPr/>
                <p:nvPr/>
              </p:nvSpPr>
              <p:spPr>
                <a:xfrm>
                  <a:off x="1252008" y="2690038"/>
                  <a:ext cx="634983" cy="636294"/>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
          <p:nvSpPr>
            <p:cNvPr id="20621" name="矩形 71"/>
            <p:cNvSpPr>
              <a:spLocks noChangeArrowheads="1"/>
            </p:cNvSpPr>
            <p:nvPr/>
          </p:nvSpPr>
          <p:spPr bwMode="auto">
            <a:xfrm>
              <a:off x="1887011" y="2211849"/>
              <a:ext cx="4713670" cy="92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just" eaLnBrk="1" hangingPunct="1">
                <a:lnSpc>
                  <a:spcPct val="150000"/>
                </a:lnSpc>
                <a:spcBef>
                  <a:spcPct val="0"/>
                </a:spcBef>
                <a:buNone/>
              </a:pPr>
              <a:r>
                <a:rPr lang="zh-CN" altLang="en-US" sz="1200" b="1" dirty="0">
                  <a:solidFill>
                    <a:srgbClr val="0D0D0D"/>
                  </a:solidFill>
                  <a:latin typeface="微软雅黑" charset="0"/>
                  <a:ea typeface="微软雅黑" charset="0"/>
                </a:rPr>
                <a:t>培训校准：</a:t>
              </a:r>
              <a:r>
                <a:rPr lang="zh-CN" altLang="en-US" sz="1200" dirty="0">
                  <a:solidFill>
                    <a:srgbClr val="0D0D0D"/>
                  </a:solidFill>
                  <a:latin typeface="微软雅黑" charset="0"/>
                  <a:ea typeface="微软雅黑" charset="0"/>
                </a:rPr>
                <a:t>由标准制定人员和所有管理人员共同对一通电话行评分来达成大家对于标准的理解一致；对于了解有偏差人员，进行再次培训考核</a:t>
              </a:r>
              <a:endParaRPr lang="zh-CN" altLang="zh-CN" sz="1200" dirty="0">
                <a:solidFill>
                  <a:srgbClr val="0D0D0D"/>
                </a:solidFill>
                <a:latin typeface="微软雅黑" charset="0"/>
                <a:ea typeface="微软雅黑" charset="0"/>
              </a:endParaRPr>
            </a:p>
          </p:txBody>
        </p:sp>
      </p:grpSp>
      <p:grpSp>
        <p:nvGrpSpPr>
          <p:cNvPr id="99" name="组合 98"/>
          <p:cNvGrpSpPr>
            <a:grpSpLocks/>
          </p:cNvGrpSpPr>
          <p:nvPr/>
        </p:nvGrpSpPr>
        <p:grpSpPr bwMode="auto">
          <a:xfrm>
            <a:off x="1008063" y="2276475"/>
            <a:ext cx="244475" cy="2205038"/>
            <a:chOff x="3411538" y="3594100"/>
            <a:chExt cx="249238" cy="1504950"/>
          </a:xfrm>
        </p:grpSpPr>
        <p:sp>
          <p:nvSpPr>
            <p:cNvPr id="20560"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61"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62"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63"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64"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65"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66"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67"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68"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69"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0"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1"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2"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3"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4"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5"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6"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7"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8"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79"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0"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1"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2"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3"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4"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5"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6"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7"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8"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89"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0"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1"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2"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3"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4"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5"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6"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7"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8"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99"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0"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1"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2"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3"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4"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5"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6"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7"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8"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09"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0"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1"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2"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3"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4"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5"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6"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7"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8"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619"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7" name="组合 6"/>
          <p:cNvGrpSpPr>
            <a:grpSpLocks/>
          </p:cNvGrpSpPr>
          <p:nvPr/>
        </p:nvGrpSpPr>
        <p:grpSpPr bwMode="auto">
          <a:xfrm>
            <a:off x="900113" y="3219822"/>
            <a:ext cx="7269162" cy="1477329"/>
            <a:chOff x="900112" y="3220550"/>
            <a:chExt cx="7269163" cy="1476647"/>
          </a:xfrm>
        </p:grpSpPr>
        <p:grpSp>
          <p:nvGrpSpPr>
            <p:cNvPr id="20554" name="组合 21"/>
            <p:cNvGrpSpPr>
              <a:grpSpLocks/>
            </p:cNvGrpSpPr>
            <p:nvPr/>
          </p:nvGrpSpPr>
          <p:grpSpPr bwMode="auto">
            <a:xfrm>
              <a:off x="900112" y="3220550"/>
              <a:ext cx="7269163" cy="1476647"/>
              <a:chOff x="899592" y="3501959"/>
              <a:chExt cx="7268967" cy="1478262"/>
            </a:xfrm>
          </p:grpSpPr>
          <p:sp>
            <p:nvSpPr>
              <p:cNvPr id="23" name="矩形 22"/>
              <p:cNvSpPr>
                <a:spLocks noChangeArrowheads="1"/>
              </p:cNvSpPr>
              <p:nvPr/>
            </p:nvSpPr>
            <p:spPr bwMode="auto">
              <a:xfrm>
                <a:off x="899592" y="4611953"/>
                <a:ext cx="7268967" cy="147730"/>
              </a:xfrm>
              <a:prstGeom prst="rect">
                <a:avLst/>
              </a:prstGeom>
              <a:solidFill>
                <a:srgbClr val="1AA6AB"/>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pic>
            <p:nvPicPr>
              <p:cNvPr id="24"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99593" y="3739864"/>
                <a:ext cx="1511607" cy="1019819"/>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20558" name="矩形 75"/>
              <p:cNvSpPr>
                <a:spLocks noChangeArrowheads="1"/>
              </p:cNvSpPr>
              <p:nvPr/>
            </p:nvSpPr>
            <p:spPr bwMode="auto">
              <a:xfrm>
                <a:off x="2411220" y="3501959"/>
                <a:ext cx="4833438" cy="14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just" eaLnBrk="1" hangingPunct="1">
                  <a:lnSpc>
                    <a:spcPct val="150000"/>
                  </a:lnSpc>
                  <a:spcBef>
                    <a:spcPct val="0"/>
                  </a:spcBef>
                  <a:buNone/>
                </a:pPr>
                <a:r>
                  <a:rPr lang="zh-CN" altLang="en-US" sz="1200" b="1" dirty="0" smtClean="0">
                    <a:solidFill>
                      <a:srgbClr val="0D0D0D"/>
                    </a:solidFill>
                    <a:latin typeface="微软雅黑" charset="0"/>
                    <a:ea typeface="微软雅黑" charset="0"/>
                  </a:rPr>
                  <a:t>满意度校准：</a:t>
                </a:r>
                <a:r>
                  <a:rPr lang="zh-CN" altLang="en-US" sz="1200" dirty="0" smtClean="0">
                    <a:solidFill>
                      <a:srgbClr val="0D0D0D"/>
                    </a:solidFill>
                    <a:latin typeface="微软雅黑" charset="0"/>
                    <a:ea typeface="微软雅黑" charset="0"/>
                  </a:rPr>
                  <a:t>是</a:t>
                </a:r>
                <a:r>
                  <a:rPr lang="zh-CN" altLang="en-US" sz="1200" dirty="0">
                    <a:solidFill>
                      <a:srgbClr val="0D0D0D"/>
                    </a:solidFill>
                    <a:latin typeface="微软雅黑" charset="0"/>
                    <a:ea typeface="微软雅黑" charset="0"/>
                  </a:rPr>
                  <a:t>对照满意度分数对内部监控分数和监控表进行量化分析；在以往的分析经验中已经证明：很多我们认定的致命错误并非顾客也认为重要，而很多我们界定的非致命错误却与顾客满意度存在密切的联系。</a:t>
                </a:r>
                <a:r>
                  <a:rPr lang="en-US" altLang="zh-CN" sz="1200" dirty="0">
                    <a:solidFill>
                      <a:srgbClr val="0D0D0D"/>
                    </a:solidFill>
                    <a:latin typeface="微软雅黑" charset="0"/>
                    <a:ea typeface="微软雅黑" charset="0"/>
                  </a:rPr>
                  <a:t>  </a:t>
                </a:r>
                <a:endParaRPr lang="zh-CN" altLang="en-US" sz="1200" dirty="0">
                  <a:solidFill>
                    <a:srgbClr val="0D0D0D"/>
                  </a:solidFill>
                  <a:latin typeface="微软雅黑" charset="0"/>
                  <a:ea typeface="微软雅黑" charset="0"/>
                </a:endParaRPr>
              </a:p>
              <a:p>
                <a:pPr algn="just" eaLnBrk="1" hangingPunct="1">
                  <a:lnSpc>
                    <a:spcPct val="150000"/>
                  </a:lnSpc>
                  <a:spcBef>
                    <a:spcPct val="0"/>
                  </a:spcBef>
                  <a:buNone/>
                </a:pPr>
                <a:endParaRPr lang="zh-CN" altLang="zh-CN" sz="1200" dirty="0">
                  <a:solidFill>
                    <a:srgbClr val="0D0D0D"/>
                  </a:solidFill>
                  <a:latin typeface="微软雅黑" charset="0"/>
                  <a:ea typeface="微软雅黑" charset="0"/>
                </a:endParaRPr>
              </a:p>
            </p:txBody>
          </p:sp>
          <p:sp>
            <p:nvSpPr>
              <p:cNvPr id="28" name="TextBox 27"/>
              <p:cNvSpPr txBox="1"/>
              <p:nvPr/>
            </p:nvSpPr>
            <p:spPr bwMode="auto">
              <a:xfrm>
                <a:off x="7244659" y="3949546"/>
                <a:ext cx="600059" cy="586158"/>
              </a:xfrm>
              <a:prstGeom prst="rect">
                <a:avLst/>
              </a:prstGeom>
              <a:noFill/>
            </p:spPr>
            <p:txBody>
              <a:bodyPr wrap="none">
                <a:spAutoFit/>
              </a:bodyPr>
              <a:lstStyle/>
              <a:p>
                <a:pPr eaLnBrk="1" fontAlgn="auto" hangingPunct="1">
                  <a:spcBef>
                    <a:spcPts val="0"/>
                  </a:spcBef>
                  <a:spcAft>
                    <a:spcPts val="0"/>
                  </a:spcAft>
                  <a:defRPr/>
                </a:pPr>
                <a:r>
                  <a:rPr lang="en-US" altLang="zh-CN" sz="3200" spc="-150" dirty="0">
                    <a:solidFill>
                      <a:prstClr val="white"/>
                    </a:solidFill>
                    <a:latin typeface="Arial" pitchFamily="34" charset="0"/>
                    <a:ea typeface="+mn-ea"/>
                    <a:cs typeface="Arial" pitchFamily="34" charset="0"/>
                  </a:rPr>
                  <a:t>01</a:t>
                </a:r>
                <a:endParaRPr lang="zh-CN" altLang="en-US" sz="3200" spc="-150" dirty="0">
                  <a:solidFill>
                    <a:prstClr val="white"/>
                  </a:solidFill>
                  <a:latin typeface="Arial" pitchFamily="34" charset="0"/>
                  <a:ea typeface="+mn-ea"/>
                  <a:cs typeface="Arial" pitchFamily="34" charset="0"/>
                </a:endParaRPr>
              </a:p>
            </p:txBody>
          </p:sp>
        </p:grpSp>
        <p:sp>
          <p:nvSpPr>
            <p:cNvPr id="222" name="椭圆 221"/>
            <p:cNvSpPr/>
            <p:nvPr/>
          </p:nvSpPr>
          <p:spPr bwMode="auto">
            <a:xfrm>
              <a:off x="7226300" y="3651781"/>
              <a:ext cx="635000" cy="636294"/>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6" name="组合 35"/>
          <p:cNvGrpSpPr>
            <a:grpSpLocks/>
          </p:cNvGrpSpPr>
          <p:nvPr/>
        </p:nvGrpSpPr>
        <p:grpSpPr bwMode="auto">
          <a:xfrm>
            <a:off x="7867650" y="3498850"/>
            <a:ext cx="279400" cy="2508250"/>
            <a:chOff x="3411538" y="3594100"/>
            <a:chExt cx="249238" cy="1504950"/>
          </a:xfrm>
        </p:grpSpPr>
        <p:sp>
          <p:nvSpPr>
            <p:cNvPr id="20494"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495"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496"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497"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498"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499"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0"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1"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2"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3"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4"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5"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6"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7"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8"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09"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0"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1"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2"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3"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4"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5"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6"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7"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8"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19"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0"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1"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2"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3"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4"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5"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6"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7"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8"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29"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0"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1"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2"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3"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4"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5"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6"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7"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8"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39"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0"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1"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2"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3"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4"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5"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6"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7"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8"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49"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50"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51"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52"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553"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20488" name="组合 222"/>
          <p:cNvGrpSpPr>
            <a:grpSpLocks/>
          </p:cNvGrpSpPr>
          <p:nvPr/>
        </p:nvGrpSpPr>
        <p:grpSpPr bwMode="auto">
          <a:xfrm>
            <a:off x="1588" y="176213"/>
            <a:ext cx="163512" cy="298450"/>
            <a:chOff x="63748" y="2134418"/>
            <a:chExt cx="260350" cy="469899"/>
          </a:xfrm>
        </p:grpSpPr>
        <p:sp>
          <p:nvSpPr>
            <p:cNvPr id="20490"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491"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492"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0493"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228" name="TextBox 227"/>
          <p:cNvSpPr txBox="1">
            <a:spLocks noChangeArrowheads="1"/>
          </p:cNvSpPr>
          <p:nvPr/>
        </p:nvSpPr>
        <p:spPr bwMode="auto">
          <a:xfrm>
            <a:off x="144463" y="100013"/>
            <a:ext cx="3095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校准</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spTree>
    <p:extLst>
      <p:ext uri="{BB962C8B-B14F-4D97-AF65-F5344CB8AC3E}">
        <p14:creationId xmlns:p14="http://schemas.microsoft.com/office/powerpoint/2010/main" val="1781408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2" fill="hold"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22" presetClass="entr" presetSubtype="4" fill="hold" nodeType="withEffect">
                                  <p:stCondLst>
                                    <p:cond delay="800"/>
                                  </p:stCondLst>
                                  <p:childTnLst>
                                    <p:set>
                                      <p:cBhvr>
                                        <p:cTn id="12" dur="1" fill="hold">
                                          <p:stCondLst>
                                            <p:cond delay="0"/>
                                          </p:stCondLst>
                                        </p:cTn>
                                        <p:tgtEl>
                                          <p:spTgt spid="99"/>
                                        </p:tgtEl>
                                        <p:attrNameLst>
                                          <p:attrName>style.visibility</p:attrName>
                                        </p:attrNameLst>
                                      </p:cBhvr>
                                      <p:to>
                                        <p:strVal val="visible"/>
                                      </p:to>
                                    </p:set>
                                    <p:animEffect transition="in" filter="wipe(down)">
                                      <p:cBhvr>
                                        <p:cTn id="13" dur="500"/>
                                        <p:tgtEl>
                                          <p:spTgt spid="99"/>
                                        </p:tgtEl>
                                      </p:cBhvr>
                                    </p:animEffect>
                                  </p:childTnLst>
                                </p:cTn>
                              </p:par>
                              <p:par>
                                <p:cTn id="14" presetID="22" presetClass="entr" presetSubtype="8" fill="hold" nodeType="withEffect">
                                  <p:stCondLst>
                                    <p:cond delay="110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4" fill="hold" nodeType="withEffect">
                                  <p:stCondLst>
                                    <p:cond delay="1600"/>
                                  </p:stCondLst>
                                  <p:childTnLst>
                                    <p:set>
                                      <p:cBhvr>
                                        <p:cTn id="18" dur="1" fill="hold">
                                          <p:stCondLst>
                                            <p:cond delay="0"/>
                                          </p:stCondLst>
                                        </p:cTn>
                                        <p:tgtEl>
                                          <p:spTgt spid="160"/>
                                        </p:tgtEl>
                                        <p:attrNameLst>
                                          <p:attrName>style.visibility</p:attrName>
                                        </p:attrNameLst>
                                      </p:cBhvr>
                                      <p:to>
                                        <p:strVal val="visible"/>
                                      </p:to>
                                    </p:set>
                                    <p:animEffect transition="in" filter="wipe(down)">
                                      <p:cBhvr>
                                        <p:cTn id="19" dur="500"/>
                                        <p:tgtEl>
                                          <p:spTgt spid="160"/>
                                        </p:tgtEl>
                                      </p:cBhvr>
                                    </p:animEffect>
                                  </p:childTnLst>
                                </p:cTn>
                              </p:par>
                              <p:par>
                                <p:cTn id="20" presetID="22" presetClass="entr" presetSubtype="2" fill="hold" nodeType="withEffect">
                                  <p:stCondLst>
                                    <p:cond delay="200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1"/>
          <p:cNvGrpSpPr>
            <a:grpSpLocks/>
          </p:cNvGrpSpPr>
          <p:nvPr/>
        </p:nvGrpSpPr>
        <p:grpSpPr bwMode="auto">
          <a:xfrm>
            <a:off x="0" y="1916113"/>
            <a:ext cx="2003425" cy="1247775"/>
            <a:chOff x="-17462" y="2063623"/>
            <a:chExt cx="1488660" cy="927115"/>
          </a:xfrm>
        </p:grpSpPr>
        <p:sp>
          <p:nvSpPr>
            <p:cNvPr id="14444" name="Freeform 31"/>
            <p:cNvSpPr>
              <a:spLocks noEditPoints="1"/>
            </p:cNvSpPr>
            <p:nvPr/>
          </p:nvSpPr>
          <p:spPr bwMode="auto">
            <a:xfrm>
              <a:off x="-17462" y="2063623"/>
              <a:ext cx="1484119" cy="927115"/>
            </a:xfrm>
            <a:custGeom>
              <a:avLst/>
              <a:gdLst>
                <a:gd name="T0" fmla="*/ 687120526 w 3072"/>
                <a:gd name="T1" fmla="*/ 29845377 h 1920"/>
                <a:gd name="T2" fmla="*/ 687120526 w 3072"/>
                <a:gd name="T3" fmla="*/ 29845377 h 1920"/>
                <a:gd name="T4" fmla="*/ 687120526 w 3072"/>
                <a:gd name="T5" fmla="*/ 29845377 h 1920"/>
                <a:gd name="T6" fmla="*/ 687120526 w 3072"/>
                <a:gd name="T7" fmla="*/ 417832864 h 1920"/>
                <a:gd name="T8" fmla="*/ 29874658 w 3072"/>
                <a:gd name="T9" fmla="*/ 417832864 h 1920"/>
                <a:gd name="T10" fmla="*/ 29874658 w 3072"/>
                <a:gd name="T11" fmla="*/ 29845377 h 1920"/>
                <a:gd name="T12" fmla="*/ 687120526 w 3072"/>
                <a:gd name="T13" fmla="*/ 29845377 h 1920"/>
                <a:gd name="T14" fmla="*/ 687120526 w 3072"/>
                <a:gd name="T15" fmla="*/ 0 h 1920"/>
                <a:gd name="T16" fmla="*/ 29874658 w 3072"/>
                <a:gd name="T17" fmla="*/ 0 h 1920"/>
                <a:gd name="T18" fmla="*/ 0 w 3072"/>
                <a:gd name="T19" fmla="*/ 29845377 h 1920"/>
                <a:gd name="T20" fmla="*/ 0 w 3072"/>
                <a:gd name="T21" fmla="*/ 447678241 h 1920"/>
                <a:gd name="T22" fmla="*/ 716995184 w 3072"/>
                <a:gd name="T23" fmla="*/ 447678241 h 1920"/>
                <a:gd name="T24" fmla="*/ 716995184 w 3072"/>
                <a:gd name="T25" fmla="*/ 29845377 h 1920"/>
                <a:gd name="T26" fmla="*/ 687120526 w 3072"/>
                <a:gd name="T27" fmla="*/ 0 h 19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072" h="1920">
                  <a:moveTo>
                    <a:pt x="2944" y="128"/>
                  </a:moveTo>
                  <a:cubicBezTo>
                    <a:pt x="2944" y="128"/>
                    <a:pt x="2944" y="128"/>
                    <a:pt x="2944" y="128"/>
                  </a:cubicBezTo>
                  <a:cubicBezTo>
                    <a:pt x="2944" y="128"/>
                    <a:pt x="2944" y="128"/>
                    <a:pt x="2944" y="128"/>
                  </a:cubicBezTo>
                  <a:cubicBezTo>
                    <a:pt x="2944" y="1792"/>
                    <a:pt x="2944" y="1792"/>
                    <a:pt x="2944" y="1792"/>
                  </a:cubicBezTo>
                  <a:cubicBezTo>
                    <a:pt x="128" y="1792"/>
                    <a:pt x="128" y="1792"/>
                    <a:pt x="128" y="1792"/>
                  </a:cubicBezTo>
                  <a:cubicBezTo>
                    <a:pt x="128" y="128"/>
                    <a:pt x="128" y="128"/>
                    <a:pt x="128" y="128"/>
                  </a:cubicBezTo>
                  <a:cubicBezTo>
                    <a:pt x="2944" y="128"/>
                    <a:pt x="2944" y="128"/>
                    <a:pt x="2944" y="128"/>
                  </a:cubicBezTo>
                  <a:close/>
                  <a:moveTo>
                    <a:pt x="2944" y="0"/>
                  </a:moveTo>
                  <a:cubicBezTo>
                    <a:pt x="128" y="0"/>
                    <a:pt x="128" y="0"/>
                    <a:pt x="128" y="0"/>
                  </a:cubicBezTo>
                  <a:cubicBezTo>
                    <a:pt x="57" y="0"/>
                    <a:pt x="0" y="58"/>
                    <a:pt x="0" y="128"/>
                  </a:cubicBezTo>
                  <a:cubicBezTo>
                    <a:pt x="0" y="1920"/>
                    <a:pt x="0" y="1920"/>
                    <a:pt x="0" y="1920"/>
                  </a:cubicBezTo>
                  <a:cubicBezTo>
                    <a:pt x="3072" y="1920"/>
                    <a:pt x="3072" y="1920"/>
                    <a:pt x="3072" y="1920"/>
                  </a:cubicBezTo>
                  <a:cubicBezTo>
                    <a:pt x="3072" y="128"/>
                    <a:pt x="3072" y="128"/>
                    <a:pt x="3072" y="128"/>
                  </a:cubicBezTo>
                  <a:cubicBezTo>
                    <a:pt x="3072" y="58"/>
                    <a:pt x="3015" y="0"/>
                    <a:pt x="2944"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45" name="组合 3"/>
            <p:cNvGrpSpPr>
              <a:grpSpLocks/>
            </p:cNvGrpSpPr>
            <p:nvPr/>
          </p:nvGrpSpPr>
          <p:grpSpPr bwMode="auto">
            <a:xfrm>
              <a:off x="41489" y="2128837"/>
              <a:ext cx="414199" cy="795338"/>
              <a:chOff x="60014" y="2127002"/>
              <a:chExt cx="476518" cy="915002"/>
            </a:xfrm>
          </p:grpSpPr>
          <p:grpSp>
            <p:nvGrpSpPr>
              <p:cNvPr id="14447" name="组合 5"/>
              <p:cNvGrpSpPr>
                <a:grpSpLocks/>
              </p:cNvGrpSpPr>
              <p:nvPr/>
            </p:nvGrpSpPr>
            <p:grpSpPr bwMode="auto">
              <a:xfrm>
                <a:off x="60014" y="2127002"/>
                <a:ext cx="126526" cy="915002"/>
                <a:chOff x="67047" y="2134418"/>
                <a:chExt cx="130175" cy="941388"/>
              </a:xfrm>
            </p:grpSpPr>
            <p:sp>
              <p:nvSpPr>
                <p:cNvPr id="14466" name="Rectangle 272"/>
                <p:cNvSpPr>
                  <a:spLocks noChangeArrowheads="1"/>
                </p:cNvSpPr>
                <p:nvPr/>
              </p:nvSpPr>
              <p:spPr bwMode="auto">
                <a:xfrm>
                  <a:off x="67047" y="2840856"/>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67" name="Rectangle 273"/>
                <p:cNvSpPr>
                  <a:spLocks noChangeArrowheads="1"/>
                </p:cNvSpPr>
                <p:nvPr/>
              </p:nvSpPr>
              <p:spPr bwMode="auto">
                <a:xfrm>
                  <a:off x="67047" y="2605906"/>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68" name="Rectangle 274"/>
                <p:cNvSpPr>
                  <a:spLocks noChangeArrowheads="1"/>
                </p:cNvSpPr>
                <p:nvPr/>
              </p:nvSpPr>
              <p:spPr bwMode="auto">
                <a:xfrm>
                  <a:off x="67047" y="2369368"/>
                  <a:ext cx="130175" cy="236538"/>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69" name="Rectangle 275"/>
                <p:cNvSpPr>
                  <a:spLocks noChangeArrowheads="1"/>
                </p:cNvSpPr>
                <p:nvPr/>
              </p:nvSpPr>
              <p:spPr bwMode="auto">
                <a:xfrm>
                  <a:off x="67047"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14448" name="Freeform 291"/>
              <p:cNvSpPr>
                <a:spLocks/>
              </p:cNvSpPr>
              <p:nvPr/>
            </p:nvSpPr>
            <p:spPr bwMode="auto">
              <a:xfrm>
                <a:off x="369844" y="2478392"/>
                <a:ext cx="84138" cy="22225"/>
              </a:xfrm>
              <a:custGeom>
                <a:avLst/>
                <a:gdLst>
                  <a:gd name="T0" fmla="*/ 240861205 w 26"/>
                  <a:gd name="T1" fmla="*/ 70564375 h 7"/>
                  <a:gd name="T2" fmla="*/ 31415835 w 26"/>
                  <a:gd name="T3" fmla="*/ 70564375 h 7"/>
                  <a:gd name="T4" fmla="*/ 0 w 26"/>
                  <a:gd name="T5" fmla="*/ 40322500 h 7"/>
                  <a:gd name="T6" fmla="*/ 31415835 w 26"/>
                  <a:gd name="T7" fmla="*/ 0 h 7"/>
                  <a:gd name="T8" fmla="*/ 240861205 w 26"/>
                  <a:gd name="T9" fmla="*/ 0 h 7"/>
                  <a:gd name="T10" fmla="*/ 272277040 w 26"/>
                  <a:gd name="T11" fmla="*/ 40322500 h 7"/>
                  <a:gd name="T12" fmla="*/ 240861205 w 26"/>
                  <a:gd name="T13" fmla="*/ 705643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7">
                    <a:moveTo>
                      <a:pt x="23" y="7"/>
                    </a:moveTo>
                    <a:cubicBezTo>
                      <a:pt x="3" y="7"/>
                      <a:pt x="3" y="7"/>
                      <a:pt x="3" y="7"/>
                    </a:cubicBezTo>
                    <a:cubicBezTo>
                      <a:pt x="1" y="7"/>
                      <a:pt x="0" y="6"/>
                      <a:pt x="0" y="4"/>
                    </a:cubicBezTo>
                    <a:cubicBezTo>
                      <a:pt x="0" y="2"/>
                      <a:pt x="1" y="0"/>
                      <a:pt x="3" y="0"/>
                    </a:cubicBezTo>
                    <a:cubicBezTo>
                      <a:pt x="23" y="0"/>
                      <a:pt x="23" y="0"/>
                      <a:pt x="23" y="0"/>
                    </a:cubicBezTo>
                    <a:cubicBezTo>
                      <a:pt x="25" y="0"/>
                      <a:pt x="26" y="2"/>
                      <a:pt x="26" y="4"/>
                    </a:cubicBezTo>
                    <a:cubicBezTo>
                      <a:pt x="26" y="6"/>
                      <a:pt x="25" y="7"/>
                      <a:pt x="23"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9" name="Freeform 292"/>
              <p:cNvSpPr>
                <a:spLocks/>
              </p:cNvSpPr>
              <p:nvPr/>
            </p:nvSpPr>
            <p:spPr bwMode="auto">
              <a:xfrm>
                <a:off x="366669" y="2510142"/>
                <a:ext cx="90488" cy="23813"/>
              </a:xfrm>
              <a:custGeom>
                <a:avLst/>
                <a:gdLst>
                  <a:gd name="T0" fmla="*/ 41776371 w 28"/>
                  <a:gd name="T1" fmla="*/ 0 h 7"/>
                  <a:gd name="T2" fmla="*/ 250654992 w 28"/>
                  <a:gd name="T3" fmla="*/ 0 h 7"/>
                  <a:gd name="T4" fmla="*/ 292431362 w 28"/>
                  <a:gd name="T5" fmla="*/ 34719354 h 7"/>
                  <a:gd name="T6" fmla="*/ 250654992 w 28"/>
                  <a:gd name="T7" fmla="*/ 81008424 h 7"/>
                  <a:gd name="T8" fmla="*/ 41776371 w 28"/>
                  <a:gd name="T9" fmla="*/ 81008424 h 7"/>
                  <a:gd name="T10" fmla="*/ 0 w 28"/>
                  <a:gd name="T11" fmla="*/ 34719354 h 7"/>
                  <a:gd name="T12" fmla="*/ 41776371 w 28"/>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7">
                    <a:moveTo>
                      <a:pt x="4" y="0"/>
                    </a:moveTo>
                    <a:cubicBezTo>
                      <a:pt x="24" y="0"/>
                      <a:pt x="24" y="0"/>
                      <a:pt x="24" y="0"/>
                    </a:cubicBezTo>
                    <a:cubicBezTo>
                      <a:pt x="26" y="0"/>
                      <a:pt x="28" y="1"/>
                      <a:pt x="28" y="3"/>
                    </a:cubicBezTo>
                    <a:cubicBezTo>
                      <a:pt x="28" y="5"/>
                      <a:pt x="26" y="7"/>
                      <a:pt x="24" y="7"/>
                    </a:cubicBezTo>
                    <a:cubicBezTo>
                      <a:pt x="4" y="7"/>
                      <a:pt x="4" y="7"/>
                      <a:pt x="4" y="7"/>
                    </a:cubicBezTo>
                    <a:cubicBezTo>
                      <a:pt x="2" y="7"/>
                      <a:pt x="0" y="5"/>
                      <a:pt x="0" y="3"/>
                    </a:cubicBezTo>
                    <a:cubicBezTo>
                      <a:pt x="0" y="1"/>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0" name="Freeform 293"/>
              <p:cNvSpPr>
                <a:spLocks/>
              </p:cNvSpPr>
              <p:nvPr/>
            </p:nvSpPr>
            <p:spPr bwMode="auto">
              <a:xfrm>
                <a:off x="385719" y="2540305"/>
                <a:ext cx="52388" cy="15875"/>
              </a:xfrm>
              <a:custGeom>
                <a:avLst/>
                <a:gdLst>
                  <a:gd name="T0" fmla="*/ 10719895 w 16"/>
                  <a:gd name="T1" fmla="*/ 0 h 5"/>
                  <a:gd name="T2" fmla="*/ 160811515 w 16"/>
                  <a:gd name="T3" fmla="*/ 0 h 5"/>
                  <a:gd name="T4" fmla="*/ 171531409 w 16"/>
                  <a:gd name="T5" fmla="*/ 20161250 h 5"/>
                  <a:gd name="T6" fmla="*/ 139368451 w 16"/>
                  <a:gd name="T7" fmla="*/ 50403125 h 5"/>
                  <a:gd name="T8" fmla="*/ 32162958 w 16"/>
                  <a:gd name="T9" fmla="*/ 50403125 h 5"/>
                  <a:gd name="T10" fmla="*/ 0 w 16"/>
                  <a:gd name="T11" fmla="*/ 20161250 h 5"/>
                  <a:gd name="T12" fmla="*/ 10719895 w 1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
                    <a:moveTo>
                      <a:pt x="1" y="0"/>
                    </a:moveTo>
                    <a:cubicBezTo>
                      <a:pt x="15" y="0"/>
                      <a:pt x="15" y="0"/>
                      <a:pt x="15" y="0"/>
                    </a:cubicBezTo>
                    <a:cubicBezTo>
                      <a:pt x="16" y="0"/>
                      <a:pt x="16" y="1"/>
                      <a:pt x="16" y="2"/>
                    </a:cubicBezTo>
                    <a:cubicBezTo>
                      <a:pt x="16" y="3"/>
                      <a:pt x="15" y="5"/>
                      <a:pt x="13" y="5"/>
                    </a:cubicBezTo>
                    <a:cubicBezTo>
                      <a:pt x="11" y="5"/>
                      <a:pt x="4" y="5"/>
                      <a:pt x="3" y="5"/>
                    </a:cubicBezTo>
                    <a:cubicBezTo>
                      <a:pt x="2" y="5"/>
                      <a:pt x="0" y="3"/>
                      <a:pt x="0" y="2"/>
                    </a:cubicBezTo>
                    <a:cubicBezTo>
                      <a:pt x="0" y="1"/>
                      <a:pt x="0" y="0"/>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1" name="Freeform 294"/>
              <p:cNvSpPr>
                <a:spLocks/>
              </p:cNvSpPr>
              <p:nvPr/>
            </p:nvSpPr>
            <p:spPr bwMode="auto">
              <a:xfrm>
                <a:off x="392069" y="2262492"/>
                <a:ext cx="9525" cy="19050"/>
              </a:xfrm>
              <a:custGeom>
                <a:avLst/>
                <a:gdLst>
                  <a:gd name="T0" fmla="*/ 0 w 3"/>
                  <a:gd name="T1" fmla="*/ 30241875 h 6"/>
                  <a:gd name="T2" fmla="*/ 10080625 w 3"/>
                  <a:gd name="T3" fmla="*/ 50403125 h 6"/>
                  <a:gd name="T4" fmla="*/ 30241875 w 3"/>
                  <a:gd name="T5" fmla="*/ 60483750 h 6"/>
                  <a:gd name="T6" fmla="*/ 30241875 w 3"/>
                  <a:gd name="T7" fmla="*/ 0 h 6"/>
                  <a:gd name="T8" fmla="*/ 10080625 w 3"/>
                  <a:gd name="T9" fmla="*/ 10080625 h 6"/>
                  <a:gd name="T10" fmla="*/ 0 w 3"/>
                  <a:gd name="T11" fmla="*/ 30241875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6">
                    <a:moveTo>
                      <a:pt x="0" y="3"/>
                    </a:moveTo>
                    <a:cubicBezTo>
                      <a:pt x="0" y="4"/>
                      <a:pt x="0" y="4"/>
                      <a:pt x="1" y="5"/>
                    </a:cubicBezTo>
                    <a:cubicBezTo>
                      <a:pt x="1" y="5"/>
                      <a:pt x="2" y="6"/>
                      <a:pt x="3" y="6"/>
                    </a:cubicBezTo>
                    <a:cubicBezTo>
                      <a:pt x="3" y="0"/>
                      <a:pt x="3" y="0"/>
                      <a:pt x="3" y="0"/>
                    </a:cubicBezTo>
                    <a:cubicBezTo>
                      <a:pt x="2" y="0"/>
                      <a:pt x="1" y="1"/>
                      <a:pt x="1" y="1"/>
                    </a:cubicBezTo>
                    <a:cubicBezTo>
                      <a:pt x="0" y="1"/>
                      <a:pt x="0" y="2"/>
                      <a:pt x="0"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2" name="Freeform 295"/>
              <p:cNvSpPr>
                <a:spLocks/>
              </p:cNvSpPr>
              <p:nvPr/>
            </p:nvSpPr>
            <p:spPr bwMode="auto">
              <a:xfrm>
                <a:off x="407944" y="2225980"/>
                <a:ext cx="6350" cy="15875"/>
              </a:xfrm>
              <a:custGeom>
                <a:avLst/>
                <a:gdLst>
                  <a:gd name="T0" fmla="*/ 0 w 2"/>
                  <a:gd name="T1" fmla="*/ 0 h 5"/>
                  <a:gd name="T2" fmla="*/ 0 w 2"/>
                  <a:gd name="T3" fmla="*/ 50403125 h 5"/>
                  <a:gd name="T4" fmla="*/ 10080625 w 2"/>
                  <a:gd name="T5" fmla="*/ 50403125 h 5"/>
                  <a:gd name="T6" fmla="*/ 20161250 w 2"/>
                  <a:gd name="T7" fmla="*/ 50403125 h 5"/>
                  <a:gd name="T8" fmla="*/ 20161250 w 2"/>
                  <a:gd name="T9" fmla="*/ 0 h 5"/>
                  <a:gd name="T10" fmla="*/ 0 w 2"/>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5">
                    <a:moveTo>
                      <a:pt x="0" y="0"/>
                    </a:moveTo>
                    <a:cubicBezTo>
                      <a:pt x="0" y="5"/>
                      <a:pt x="0" y="5"/>
                      <a:pt x="0" y="5"/>
                    </a:cubicBezTo>
                    <a:cubicBezTo>
                      <a:pt x="1" y="5"/>
                      <a:pt x="1" y="5"/>
                      <a:pt x="1" y="5"/>
                    </a:cubicBezTo>
                    <a:cubicBezTo>
                      <a:pt x="1" y="5"/>
                      <a:pt x="2" y="5"/>
                      <a:pt x="2" y="5"/>
                    </a:cubicBezTo>
                    <a:cubicBezTo>
                      <a:pt x="2" y="0"/>
                      <a:pt x="2" y="0"/>
                      <a:pt x="2"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3" name="Freeform 296"/>
              <p:cNvSpPr>
                <a:spLocks/>
              </p:cNvSpPr>
              <p:nvPr/>
            </p:nvSpPr>
            <p:spPr bwMode="auto">
              <a:xfrm>
                <a:off x="407944" y="2262492"/>
                <a:ext cx="6350" cy="22225"/>
              </a:xfrm>
              <a:custGeom>
                <a:avLst/>
                <a:gdLst>
                  <a:gd name="T0" fmla="*/ 20161250 w 2"/>
                  <a:gd name="T1" fmla="*/ 0 h 7"/>
                  <a:gd name="T2" fmla="*/ 10080625 w 2"/>
                  <a:gd name="T3" fmla="*/ 0 h 7"/>
                  <a:gd name="T4" fmla="*/ 0 w 2"/>
                  <a:gd name="T5" fmla="*/ 0 h 7"/>
                  <a:gd name="T6" fmla="*/ 0 w 2"/>
                  <a:gd name="T7" fmla="*/ 70564375 h 7"/>
                  <a:gd name="T8" fmla="*/ 20161250 w 2"/>
                  <a:gd name="T9" fmla="*/ 70564375 h 7"/>
                  <a:gd name="T10" fmla="*/ 20161250 w 2"/>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7">
                    <a:moveTo>
                      <a:pt x="2" y="0"/>
                    </a:moveTo>
                    <a:cubicBezTo>
                      <a:pt x="2" y="0"/>
                      <a:pt x="1" y="0"/>
                      <a:pt x="1" y="0"/>
                    </a:cubicBezTo>
                    <a:cubicBezTo>
                      <a:pt x="0" y="0"/>
                      <a:pt x="0" y="0"/>
                      <a:pt x="0" y="0"/>
                    </a:cubicBezTo>
                    <a:cubicBezTo>
                      <a:pt x="0" y="7"/>
                      <a:pt x="0" y="7"/>
                      <a:pt x="0" y="7"/>
                    </a:cubicBezTo>
                    <a:cubicBezTo>
                      <a:pt x="1" y="7"/>
                      <a:pt x="1" y="7"/>
                      <a:pt x="2" y="7"/>
                    </a:cubicBez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4" name="Freeform 297"/>
              <p:cNvSpPr>
                <a:spLocks/>
              </p:cNvSpPr>
              <p:nvPr/>
            </p:nvSpPr>
            <p:spPr bwMode="auto">
              <a:xfrm>
                <a:off x="407944" y="2352980"/>
                <a:ext cx="6350" cy="119063"/>
              </a:xfrm>
              <a:custGeom>
                <a:avLst/>
                <a:gdLst>
                  <a:gd name="T0" fmla="*/ 20161250 w 2"/>
                  <a:gd name="T1" fmla="*/ 393777721 h 36"/>
                  <a:gd name="T2" fmla="*/ 20161250 w 2"/>
                  <a:gd name="T3" fmla="*/ 0 h 36"/>
                  <a:gd name="T4" fmla="*/ 10080625 w 2"/>
                  <a:gd name="T5" fmla="*/ 10937259 h 36"/>
                  <a:gd name="T6" fmla="*/ 0 w 2"/>
                  <a:gd name="T7" fmla="*/ 0 h 36"/>
                  <a:gd name="T8" fmla="*/ 0 w 2"/>
                  <a:gd name="T9" fmla="*/ 393777721 h 36"/>
                  <a:gd name="T10" fmla="*/ 20161250 w 2"/>
                  <a:gd name="T11" fmla="*/ 393777721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36">
                    <a:moveTo>
                      <a:pt x="2" y="36"/>
                    </a:moveTo>
                    <a:cubicBezTo>
                      <a:pt x="2" y="0"/>
                      <a:pt x="2" y="0"/>
                      <a:pt x="2" y="0"/>
                    </a:cubicBezTo>
                    <a:cubicBezTo>
                      <a:pt x="1" y="1"/>
                      <a:pt x="1" y="1"/>
                      <a:pt x="1" y="1"/>
                    </a:cubicBezTo>
                    <a:cubicBezTo>
                      <a:pt x="1" y="1"/>
                      <a:pt x="0" y="0"/>
                      <a:pt x="0" y="0"/>
                    </a:cubicBezTo>
                    <a:cubicBezTo>
                      <a:pt x="0" y="36"/>
                      <a:pt x="0" y="36"/>
                      <a:pt x="0" y="36"/>
                    </a:cubicBezTo>
                    <a:lnTo>
                      <a:pt x="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5" name="Freeform 298"/>
              <p:cNvSpPr>
                <a:spLocks/>
              </p:cNvSpPr>
              <p:nvPr/>
            </p:nvSpPr>
            <p:spPr bwMode="auto">
              <a:xfrm>
                <a:off x="287294" y="2170417"/>
                <a:ext cx="249238" cy="301625"/>
              </a:xfrm>
              <a:custGeom>
                <a:avLst/>
                <a:gdLst>
                  <a:gd name="T0" fmla="*/ 408681452 w 76"/>
                  <a:gd name="T1" fmla="*/ 0 h 92"/>
                  <a:gd name="T2" fmla="*/ 0 w 76"/>
                  <a:gd name="T3" fmla="*/ 408452707 h 92"/>
                  <a:gd name="T4" fmla="*/ 204342366 w 76"/>
                  <a:gd name="T5" fmla="*/ 763163707 h 92"/>
                  <a:gd name="T6" fmla="*/ 204342366 w 76"/>
                  <a:gd name="T7" fmla="*/ 849153060 h 92"/>
                  <a:gd name="T8" fmla="*/ 311888563 w 76"/>
                  <a:gd name="T9" fmla="*/ 988887398 h 92"/>
                  <a:gd name="T10" fmla="*/ 376418248 w 76"/>
                  <a:gd name="T11" fmla="*/ 988887398 h 92"/>
                  <a:gd name="T12" fmla="*/ 376418248 w 76"/>
                  <a:gd name="T13" fmla="*/ 601932030 h 92"/>
                  <a:gd name="T14" fmla="*/ 301135255 w 76"/>
                  <a:gd name="T15" fmla="*/ 580434692 h 92"/>
                  <a:gd name="T16" fmla="*/ 258115464 w 76"/>
                  <a:gd name="T17" fmla="*/ 483695030 h 92"/>
                  <a:gd name="T18" fmla="*/ 333398458 w 76"/>
                  <a:gd name="T19" fmla="*/ 472944721 h 92"/>
                  <a:gd name="T20" fmla="*/ 354908353 w 76"/>
                  <a:gd name="T21" fmla="*/ 526689707 h 92"/>
                  <a:gd name="T22" fmla="*/ 376418248 w 76"/>
                  <a:gd name="T23" fmla="*/ 537440015 h 92"/>
                  <a:gd name="T24" fmla="*/ 376418248 w 76"/>
                  <a:gd name="T25" fmla="*/ 440700353 h 92"/>
                  <a:gd name="T26" fmla="*/ 311888563 w 76"/>
                  <a:gd name="T27" fmla="*/ 408452707 h 92"/>
                  <a:gd name="T28" fmla="*/ 279625359 w 76"/>
                  <a:gd name="T29" fmla="*/ 333213662 h 92"/>
                  <a:gd name="T30" fmla="*/ 290378667 w 76"/>
                  <a:gd name="T31" fmla="*/ 290215707 h 92"/>
                  <a:gd name="T32" fmla="*/ 333398458 w 76"/>
                  <a:gd name="T33" fmla="*/ 247221030 h 92"/>
                  <a:gd name="T34" fmla="*/ 376418248 w 76"/>
                  <a:gd name="T35" fmla="*/ 236474000 h 92"/>
                  <a:gd name="T36" fmla="*/ 376418248 w 76"/>
                  <a:gd name="T37" fmla="*/ 182729015 h 92"/>
                  <a:gd name="T38" fmla="*/ 354908353 w 76"/>
                  <a:gd name="T39" fmla="*/ 182729015 h 92"/>
                  <a:gd name="T40" fmla="*/ 387171556 w 76"/>
                  <a:gd name="T41" fmla="*/ 139734338 h 92"/>
                  <a:gd name="T42" fmla="*/ 408681452 w 76"/>
                  <a:gd name="T43" fmla="*/ 182729015 h 92"/>
                  <a:gd name="T44" fmla="*/ 430191347 w 76"/>
                  <a:gd name="T45" fmla="*/ 139734338 h 92"/>
                  <a:gd name="T46" fmla="*/ 462454550 w 76"/>
                  <a:gd name="T47" fmla="*/ 182729015 h 92"/>
                  <a:gd name="T48" fmla="*/ 440944655 w 76"/>
                  <a:gd name="T49" fmla="*/ 182729015 h 92"/>
                  <a:gd name="T50" fmla="*/ 440944655 w 76"/>
                  <a:gd name="T51" fmla="*/ 236474000 h 92"/>
                  <a:gd name="T52" fmla="*/ 505474341 w 76"/>
                  <a:gd name="T53" fmla="*/ 268718368 h 92"/>
                  <a:gd name="T54" fmla="*/ 537737544 w 76"/>
                  <a:gd name="T55" fmla="*/ 343960692 h 92"/>
                  <a:gd name="T56" fmla="*/ 473211137 w 76"/>
                  <a:gd name="T57" fmla="*/ 343960692 h 92"/>
                  <a:gd name="T58" fmla="*/ 451701242 w 76"/>
                  <a:gd name="T59" fmla="*/ 311713045 h 92"/>
                  <a:gd name="T60" fmla="*/ 440944655 w 76"/>
                  <a:gd name="T61" fmla="*/ 311713045 h 92"/>
                  <a:gd name="T62" fmla="*/ 440944655 w 76"/>
                  <a:gd name="T63" fmla="*/ 386955368 h 92"/>
                  <a:gd name="T64" fmla="*/ 494721033 w 76"/>
                  <a:gd name="T65" fmla="*/ 408452707 h 92"/>
                  <a:gd name="T66" fmla="*/ 537737544 w 76"/>
                  <a:gd name="T67" fmla="*/ 440700353 h 92"/>
                  <a:gd name="T68" fmla="*/ 548494131 w 76"/>
                  <a:gd name="T69" fmla="*/ 494445338 h 92"/>
                  <a:gd name="T70" fmla="*/ 537737544 w 76"/>
                  <a:gd name="T71" fmla="*/ 558937353 h 92"/>
                  <a:gd name="T72" fmla="*/ 483964445 w 76"/>
                  <a:gd name="T73" fmla="*/ 591181721 h 92"/>
                  <a:gd name="T74" fmla="*/ 440944655 w 76"/>
                  <a:gd name="T75" fmla="*/ 601932030 h 92"/>
                  <a:gd name="T76" fmla="*/ 440944655 w 76"/>
                  <a:gd name="T77" fmla="*/ 988887398 h 92"/>
                  <a:gd name="T78" fmla="*/ 505474341 w 76"/>
                  <a:gd name="T79" fmla="*/ 988887398 h 92"/>
                  <a:gd name="T80" fmla="*/ 613023817 w 76"/>
                  <a:gd name="T81" fmla="*/ 849153060 h 92"/>
                  <a:gd name="T82" fmla="*/ 613023817 w 76"/>
                  <a:gd name="T83" fmla="*/ 763163707 h 92"/>
                  <a:gd name="T84" fmla="*/ 817362903 w 76"/>
                  <a:gd name="T85" fmla="*/ 408452707 h 92"/>
                  <a:gd name="T86" fmla="*/ 408681452 w 76"/>
                  <a:gd name="T87" fmla="*/ 0 h 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6" h="92">
                    <a:moveTo>
                      <a:pt x="38" y="0"/>
                    </a:moveTo>
                    <a:cubicBezTo>
                      <a:pt x="17" y="0"/>
                      <a:pt x="0" y="17"/>
                      <a:pt x="0" y="38"/>
                    </a:cubicBezTo>
                    <a:cubicBezTo>
                      <a:pt x="0" y="52"/>
                      <a:pt x="7" y="64"/>
                      <a:pt x="19" y="71"/>
                    </a:cubicBezTo>
                    <a:cubicBezTo>
                      <a:pt x="19" y="79"/>
                      <a:pt x="19" y="79"/>
                      <a:pt x="19" y="79"/>
                    </a:cubicBezTo>
                    <a:cubicBezTo>
                      <a:pt x="19" y="86"/>
                      <a:pt x="22" y="92"/>
                      <a:pt x="29" y="92"/>
                    </a:cubicBezTo>
                    <a:cubicBezTo>
                      <a:pt x="35" y="92"/>
                      <a:pt x="35" y="92"/>
                      <a:pt x="35" y="92"/>
                    </a:cubicBezTo>
                    <a:cubicBezTo>
                      <a:pt x="35" y="56"/>
                      <a:pt x="35" y="56"/>
                      <a:pt x="35" y="56"/>
                    </a:cubicBezTo>
                    <a:cubicBezTo>
                      <a:pt x="32" y="56"/>
                      <a:pt x="30" y="55"/>
                      <a:pt x="28" y="54"/>
                    </a:cubicBezTo>
                    <a:cubicBezTo>
                      <a:pt x="26" y="52"/>
                      <a:pt x="25" y="49"/>
                      <a:pt x="24" y="45"/>
                    </a:cubicBezTo>
                    <a:cubicBezTo>
                      <a:pt x="31" y="44"/>
                      <a:pt x="31" y="44"/>
                      <a:pt x="31" y="44"/>
                    </a:cubicBezTo>
                    <a:cubicBezTo>
                      <a:pt x="31" y="47"/>
                      <a:pt x="32" y="48"/>
                      <a:pt x="33" y="49"/>
                    </a:cubicBezTo>
                    <a:cubicBezTo>
                      <a:pt x="34" y="50"/>
                      <a:pt x="34" y="50"/>
                      <a:pt x="35" y="50"/>
                    </a:cubicBezTo>
                    <a:cubicBezTo>
                      <a:pt x="35" y="41"/>
                      <a:pt x="35" y="41"/>
                      <a:pt x="35" y="41"/>
                    </a:cubicBezTo>
                    <a:cubicBezTo>
                      <a:pt x="32" y="40"/>
                      <a:pt x="30" y="39"/>
                      <a:pt x="29" y="38"/>
                    </a:cubicBezTo>
                    <a:cubicBezTo>
                      <a:pt x="27" y="36"/>
                      <a:pt x="26" y="34"/>
                      <a:pt x="26" y="31"/>
                    </a:cubicBezTo>
                    <a:cubicBezTo>
                      <a:pt x="26" y="30"/>
                      <a:pt x="26" y="28"/>
                      <a:pt x="27" y="27"/>
                    </a:cubicBezTo>
                    <a:cubicBezTo>
                      <a:pt x="28" y="25"/>
                      <a:pt x="29" y="24"/>
                      <a:pt x="31" y="23"/>
                    </a:cubicBezTo>
                    <a:cubicBezTo>
                      <a:pt x="32" y="23"/>
                      <a:pt x="33" y="23"/>
                      <a:pt x="35" y="22"/>
                    </a:cubicBezTo>
                    <a:cubicBezTo>
                      <a:pt x="35" y="17"/>
                      <a:pt x="35" y="17"/>
                      <a:pt x="35" y="17"/>
                    </a:cubicBezTo>
                    <a:cubicBezTo>
                      <a:pt x="33" y="17"/>
                      <a:pt x="33" y="17"/>
                      <a:pt x="33" y="17"/>
                    </a:cubicBezTo>
                    <a:cubicBezTo>
                      <a:pt x="36" y="13"/>
                      <a:pt x="36" y="13"/>
                      <a:pt x="36" y="13"/>
                    </a:cubicBezTo>
                    <a:cubicBezTo>
                      <a:pt x="38" y="17"/>
                      <a:pt x="38" y="17"/>
                      <a:pt x="38" y="17"/>
                    </a:cubicBezTo>
                    <a:cubicBezTo>
                      <a:pt x="40" y="13"/>
                      <a:pt x="40" y="13"/>
                      <a:pt x="40" y="13"/>
                    </a:cubicBezTo>
                    <a:cubicBezTo>
                      <a:pt x="43" y="17"/>
                      <a:pt x="43" y="17"/>
                      <a:pt x="43" y="17"/>
                    </a:cubicBezTo>
                    <a:cubicBezTo>
                      <a:pt x="41" y="17"/>
                      <a:pt x="41" y="17"/>
                      <a:pt x="41" y="17"/>
                    </a:cubicBezTo>
                    <a:cubicBezTo>
                      <a:pt x="41" y="22"/>
                      <a:pt x="41" y="22"/>
                      <a:pt x="41" y="22"/>
                    </a:cubicBezTo>
                    <a:cubicBezTo>
                      <a:pt x="44" y="23"/>
                      <a:pt x="46" y="24"/>
                      <a:pt x="47" y="25"/>
                    </a:cubicBezTo>
                    <a:cubicBezTo>
                      <a:pt x="49" y="27"/>
                      <a:pt x="50" y="29"/>
                      <a:pt x="50" y="32"/>
                    </a:cubicBezTo>
                    <a:cubicBezTo>
                      <a:pt x="44" y="32"/>
                      <a:pt x="44" y="32"/>
                      <a:pt x="44" y="32"/>
                    </a:cubicBezTo>
                    <a:cubicBezTo>
                      <a:pt x="43" y="31"/>
                      <a:pt x="43" y="30"/>
                      <a:pt x="42" y="29"/>
                    </a:cubicBezTo>
                    <a:cubicBezTo>
                      <a:pt x="41" y="29"/>
                      <a:pt x="41" y="29"/>
                      <a:pt x="41" y="29"/>
                    </a:cubicBezTo>
                    <a:cubicBezTo>
                      <a:pt x="41" y="36"/>
                      <a:pt x="41" y="36"/>
                      <a:pt x="41" y="36"/>
                    </a:cubicBezTo>
                    <a:cubicBezTo>
                      <a:pt x="44" y="36"/>
                      <a:pt x="45" y="37"/>
                      <a:pt x="46" y="38"/>
                    </a:cubicBezTo>
                    <a:cubicBezTo>
                      <a:pt x="48" y="38"/>
                      <a:pt x="49" y="40"/>
                      <a:pt x="50" y="41"/>
                    </a:cubicBezTo>
                    <a:cubicBezTo>
                      <a:pt x="51" y="42"/>
                      <a:pt x="51" y="44"/>
                      <a:pt x="51" y="46"/>
                    </a:cubicBezTo>
                    <a:cubicBezTo>
                      <a:pt x="51" y="48"/>
                      <a:pt x="51" y="50"/>
                      <a:pt x="50" y="52"/>
                    </a:cubicBezTo>
                    <a:cubicBezTo>
                      <a:pt x="49" y="53"/>
                      <a:pt x="47" y="55"/>
                      <a:pt x="45" y="55"/>
                    </a:cubicBezTo>
                    <a:cubicBezTo>
                      <a:pt x="44" y="56"/>
                      <a:pt x="43" y="56"/>
                      <a:pt x="41" y="56"/>
                    </a:cubicBezTo>
                    <a:cubicBezTo>
                      <a:pt x="41" y="92"/>
                      <a:pt x="41" y="92"/>
                      <a:pt x="41" y="92"/>
                    </a:cubicBezTo>
                    <a:cubicBezTo>
                      <a:pt x="47" y="92"/>
                      <a:pt x="47" y="92"/>
                      <a:pt x="47" y="92"/>
                    </a:cubicBezTo>
                    <a:cubicBezTo>
                      <a:pt x="54" y="92"/>
                      <a:pt x="57" y="86"/>
                      <a:pt x="57" y="79"/>
                    </a:cubicBezTo>
                    <a:cubicBezTo>
                      <a:pt x="57" y="71"/>
                      <a:pt x="57" y="71"/>
                      <a:pt x="57" y="71"/>
                    </a:cubicBezTo>
                    <a:cubicBezTo>
                      <a:pt x="68" y="64"/>
                      <a:pt x="76" y="52"/>
                      <a:pt x="76" y="38"/>
                    </a:cubicBezTo>
                    <a:cubicBezTo>
                      <a:pt x="76" y="17"/>
                      <a:pt x="59" y="0"/>
                      <a:pt x="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6" name="Freeform 299"/>
              <p:cNvSpPr>
                <a:spLocks/>
              </p:cNvSpPr>
              <p:nvPr/>
            </p:nvSpPr>
            <p:spPr bwMode="auto">
              <a:xfrm>
                <a:off x="407944" y="2308530"/>
                <a:ext cx="6350" cy="28575"/>
              </a:xfrm>
              <a:custGeom>
                <a:avLst/>
                <a:gdLst>
                  <a:gd name="T0" fmla="*/ 20161250 w 2"/>
                  <a:gd name="T1" fmla="*/ 90725625 h 9"/>
                  <a:gd name="T2" fmla="*/ 20161250 w 2"/>
                  <a:gd name="T3" fmla="*/ 0 h 9"/>
                  <a:gd name="T4" fmla="*/ 0 w 2"/>
                  <a:gd name="T5" fmla="*/ 0 h 9"/>
                  <a:gd name="T6" fmla="*/ 0 w 2"/>
                  <a:gd name="T7" fmla="*/ 90725625 h 9"/>
                  <a:gd name="T8" fmla="*/ 10080625 w 2"/>
                  <a:gd name="T9" fmla="*/ 90725625 h 9"/>
                  <a:gd name="T10" fmla="*/ 20161250 w 2"/>
                  <a:gd name="T11" fmla="*/ 9072562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9">
                    <a:moveTo>
                      <a:pt x="2" y="9"/>
                    </a:moveTo>
                    <a:cubicBezTo>
                      <a:pt x="2" y="0"/>
                      <a:pt x="2" y="0"/>
                      <a:pt x="2" y="0"/>
                    </a:cubicBezTo>
                    <a:cubicBezTo>
                      <a:pt x="1" y="0"/>
                      <a:pt x="1" y="0"/>
                      <a:pt x="0" y="0"/>
                    </a:cubicBezTo>
                    <a:cubicBezTo>
                      <a:pt x="0" y="9"/>
                      <a:pt x="0" y="9"/>
                      <a:pt x="0" y="9"/>
                    </a:cubicBezTo>
                    <a:cubicBezTo>
                      <a:pt x="0" y="9"/>
                      <a:pt x="1" y="9"/>
                      <a:pt x="1" y="9"/>
                    </a:cubicBezTo>
                    <a:lnTo>
                      <a:pt x="2"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7" name="Freeform 300"/>
              <p:cNvSpPr>
                <a:spLocks/>
              </p:cNvSpPr>
              <p:nvPr/>
            </p:nvSpPr>
            <p:spPr bwMode="auto">
              <a:xfrm>
                <a:off x="422232" y="2311705"/>
                <a:ext cx="12700" cy="22225"/>
              </a:xfrm>
              <a:custGeom>
                <a:avLst/>
                <a:gdLst>
                  <a:gd name="T0" fmla="*/ 40322500 w 4"/>
                  <a:gd name="T1" fmla="*/ 30241875 h 7"/>
                  <a:gd name="T2" fmla="*/ 30241875 w 4"/>
                  <a:gd name="T3" fmla="*/ 10080625 h 7"/>
                  <a:gd name="T4" fmla="*/ 10080625 w 4"/>
                  <a:gd name="T5" fmla="*/ 0 h 7"/>
                  <a:gd name="T6" fmla="*/ 0 w 4"/>
                  <a:gd name="T7" fmla="*/ 0 h 7"/>
                  <a:gd name="T8" fmla="*/ 0 w 4"/>
                  <a:gd name="T9" fmla="*/ 70564375 h 7"/>
                  <a:gd name="T10" fmla="*/ 20161250 w 4"/>
                  <a:gd name="T11" fmla="*/ 70564375 h 7"/>
                  <a:gd name="T12" fmla="*/ 40322500 w 4"/>
                  <a:gd name="T13" fmla="*/ 302418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3"/>
                    </a:moveTo>
                    <a:cubicBezTo>
                      <a:pt x="4" y="2"/>
                      <a:pt x="3" y="2"/>
                      <a:pt x="3" y="1"/>
                    </a:cubicBezTo>
                    <a:cubicBezTo>
                      <a:pt x="3" y="1"/>
                      <a:pt x="2" y="0"/>
                      <a:pt x="1" y="0"/>
                    </a:cubicBezTo>
                    <a:cubicBezTo>
                      <a:pt x="0" y="0"/>
                      <a:pt x="0" y="0"/>
                      <a:pt x="0" y="0"/>
                    </a:cubicBezTo>
                    <a:cubicBezTo>
                      <a:pt x="0" y="7"/>
                      <a:pt x="0" y="7"/>
                      <a:pt x="0" y="7"/>
                    </a:cubicBezTo>
                    <a:cubicBezTo>
                      <a:pt x="1" y="7"/>
                      <a:pt x="2" y="7"/>
                      <a:pt x="2" y="7"/>
                    </a:cubicBezTo>
                    <a:cubicBezTo>
                      <a:pt x="3" y="6"/>
                      <a:pt x="4" y="5"/>
                      <a:pt x="4"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8" name="Rectangle 301"/>
              <p:cNvSpPr>
                <a:spLocks noChangeArrowheads="1"/>
              </p:cNvSpPr>
              <p:nvPr/>
            </p:nvSpPr>
            <p:spPr bwMode="auto">
              <a:xfrm>
                <a:off x="398419" y="2605392"/>
                <a:ext cx="26988" cy="92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59" name="Rectangle 302"/>
              <p:cNvSpPr>
                <a:spLocks noChangeArrowheads="1"/>
              </p:cNvSpPr>
              <p:nvPr/>
            </p:nvSpPr>
            <p:spPr bwMode="auto">
              <a:xfrm>
                <a:off x="366669" y="2638730"/>
                <a:ext cx="90488" cy="2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60" name="Oval 303"/>
              <p:cNvSpPr>
                <a:spLocks noChangeArrowheads="1"/>
              </p:cNvSpPr>
              <p:nvPr/>
            </p:nvSpPr>
            <p:spPr bwMode="auto">
              <a:xfrm>
                <a:off x="382544" y="2746680"/>
                <a:ext cx="55563"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61" name="Freeform 304"/>
              <p:cNvSpPr>
                <a:spLocks/>
              </p:cNvSpPr>
              <p:nvPr/>
            </p:nvSpPr>
            <p:spPr bwMode="auto">
              <a:xfrm>
                <a:off x="355557" y="2811767"/>
                <a:ext cx="107950" cy="192088"/>
              </a:xfrm>
              <a:custGeom>
                <a:avLst/>
                <a:gdLst>
                  <a:gd name="T0" fmla="*/ 278223133 w 33"/>
                  <a:gd name="T1" fmla="*/ 0 h 59"/>
                  <a:gd name="T2" fmla="*/ 246119458 w 33"/>
                  <a:gd name="T3" fmla="*/ 0 h 59"/>
                  <a:gd name="T4" fmla="*/ 171211971 w 33"/>
                  <a:gd name="T5" fmla="*/ 74198060 h 59"/>
                  <a:gd name="T6" fmla="*/ 107007891 w 33"/>
                  <a:gd name="T7" fmla="*/ 0 h 59"/>
                  <a:gd name="T8" fmla="*/ 74904215 w 33"/>
                  <a:gd name="T9" fmla="*/ 0 h 59"/>
                  <a:gd name="T10" fmla="*/ 0 w 33"/>
                  <a:gd name="T11" fmla="*/ 63597407 h 59"/>
                  <a:gd name="T12" fmla="*/ 0 w 33"/>
                  <a:gd name="T13" fmla="*/ 222594179 h 59"/>
                  <a:gd name="T14" fmla="*/ 74904215 w 33"/>
                  <a:gd name="T15" fmla="*/ 296792239 h 59"/>
                  <a:gd name="T16" fmla="*/ 74904215 w 33"/>
                  <a:gd name="T17" fmla="*/ 296792239 h 59"/>
                  <a:gd name="T18" fmla="*/ 74904215 w 33"/>
                  <a:gd name="T19" fmla="*/ 317993545 h 59"/>
                  <a:gd name="T20" fmla="*/ 74904215 w 33"/>
                  <a:gd name="T21" fmla="*/ 572386427 h 59"/>
                  <a:gd name="T22" fmla="*/ 128411432 w 33"/>
                  <a:gd name="T23" fmla="*/ 625386436 h 59"/>
                  <a:gd name="T24" fmla="*/ 181915377 w 33"/>
                  <a:gd name="T25" fmla="*/ 572386427 h 59"/>
                  <a:gd name="T26" fmla="*/ 235419323 w 33"/>
                  <a:gd name="T27" fmla="*/ 625386436 h 59"/>
                  <a:gd name="T28" fmla="*/ 288923268 w 33"/>
                  <a:gd name="T29" fmla="*/ 572386427 h 59"/>
                  <a:gd name="T30" fmla="*/ 288923268 w 33"/>
                  <a:gd name="T31" fmla="*/ 317993545 h 59"/>
                  <a:gd name="T32" fmla="*/ 278223133 w 33"/>
                  <a:gd name="T33" fmla="*/ 296792239 h 59"/>
                  <a:gd name="T34" fmla="*/ 278223133 w 33"/>
                  <a:gd name="T35" fmla="*/ 296792239 h 59"/>
                  <a:gd name="T36" fmla="*/ 353127348 w 33"/>
                  <a:gd name="T37" fmla="*/ 222594179 h 59"/>
                  <a:gd name="T38" fmla="*/ 353127348 w 33"/>
                  <a:gd name="T39" fmla="*/ 63597407 h 59"/>
                  <a:gd name="T40" fmla="*/ 278223133 w 33"/>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 h="59">
                    <a:moveTo>
                      <a:pt x="26" y="0"/>
                    </a:moveTo>
                    <a:cubicBezTo>
                      <a:pt x="23" y="0"/>
                      <a:pt x="23" y="0"/>
                      <a:pt x="23" y="0"/>
                    </a:cubicBezTo>
                    <a:cubicBezTo>
                      <a:pt x="16" y="7"/>
                      <a:pt x="16" y="7"/>
                      <a:pt x="16" y="7"/>
                    </a:cubicBezTo>
                    <a:cubicBezTo>
                      <a:pt x="10" y="0"/>
                      <a:pt x="10" y="0"/>
                      <a:pt x="10" y="0"/>
                    </a:cubicBezTo>
                    <a:cubicBezTo>
                      <a:pt x="7" y="0"/>
                      <a:pt x="7" y="0"/>
                      <a:pt x="7" y="0"/>
                    </a:cubicBezTo>
                    <a:cubicBezTo>
                      <a:pt x="3" y="0"/>
                      <a:pt x="0" y="3"/>
                      <a:pt x="0" y="6"/>
                    </a:cubicBezTo>
                    <a:cubicBezTo>
                      <a:pt x="0" y="21"/>
                      <a:pt x="0" y="21"/>
                      <a:pt x="0" y="21"/>
                    </a:cubicBezTo>
                    <a:cubicBezTo>
                      <a:pt x="0" y="25"/>
                      <a:pt x="3" y="28"/>
                      <a:pt x="7" y="28"/>
                    </a:cubicBezTo>
                    <a:cubicBezTo>
                      <a:pt x="7" y="28"/>
                      <a:pt x="7" y="28"/>
                      <a:pt x="7" y="28"/>
                    </a:cubicBezTo>
                    <a:cubicBezTo>
                      <a:pt x="7" y="29"/>
                      <a:pt x="7" y="29"/>
                      <a:pt x="7" y="30"/>
                    </a:cubicBezTo>
                    <a:cubicBezTo>
                      <a:pt x="7" y="54"/>
                      <a:pt x="7" y="54"/>
                      <a:pt x="7" y="54"/>
                    </a:cubicBezTo>
                    <a:cubicBezTo>
                      <a:pt x="7" y="57"/>
                      <a:pt x="9" y="59"/>
                      <a:pt x="12" y="59"/>
                    </a:cubicBezTo>
                    <a:cubicBezTo>
                      <a:pt x="15" y="59"/>
                      <a:pt x="17" y="57"/>
                      <a:pt x="17" y="54"/>
                    </a:cubicBezTo>
                    <a:cubicBezTo>
                      <a:pt x="17" y="57"/>
                      <a:pt x="19" y="59"/>
                      <a:pt x="22" y="59"/>
                    </a:cubicBezTo>
                    <a:cubicBezTo>
                      <a:pt x="24" y="59"/>
                      <a:pt x="27" y="57"/>
                      <a:pt x="27" y="54"/>
                    </a:cubicBezTo>
                    <a:cubicBezTo>
                      <a:pt x="27" y="30"/>
                      <a:pt x="27" y="30"/>
                      <a:pt x="27" y="30"/>
                    </a:cubicBezTo>
                    <a:cubicBezTo>
                      <a:pt x="27" y="29"/>
                      <a:pt x="26" y="29"/>
                      <a:pt x="26" y="28"/>
                    </a:cubicBezTo>
                    <a:cubicBezTo>
                      <a:pt x="26" y="28"/>
                      <a:pt x="26" y="28"/>
                      <a:pt x="26" y="28"/>
                    </a:cubicBezTo>
                    <a:cubicBezTo>
                      <a:pt x="30" y="28"/>
                      <a:pt x="33" y="25"/>
                      <a:pt x="33" y="21"/>
                    </a:cubicBezTo>
                    <a:cubicBezTo>
                      <a:pt x="33" y="6"/>
                      <a:pt x="33" y="6"/>
                      <a:pt x="33" y="6"/>
                    </a:cubicBezTo>
                    <a:cubicBezTo>
                      <a:pt x="33" y="3"/>
                      <a:pt x="30" y="0"/>
                      <a:pt x="2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62" name="Oval 305"/>
              <p:cNvSpPr>
                <a:spLocks noChangeArrowheads="1"/>
              </p:cNvSpPr>
              <p:nvPr/>
            </p:nvSpPr>
            <p:spPr bwMode="auto">
              <a:xfrm>
                <a:off x="469857" y="2759380"/>
                <a:ext cx="42863"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63" name="Freeform 306"/>
              <p:cNvSpPr>
                <a:spLocks/>
              </p:cNvSpPr>
              <p:nvPr/>
            </p:nvSpPr>
            <p:spPr bwMode="auto">
              <a:xfrm>
                <a:off x="466682" y="2808592"/>
                <a:ext cx="66675" cy="160338"/>
              </a:xfrm>
              <a:custGeom>
                <a:avLst/>
                <a:gdLst>
                  <a:gd name="T0" fmla="*/ 166707503 w 20"/>
                  <a:gd name="T1" fmla="*/ 0 h 49"/>
                  <a:gd name="T2" fmla="*/ 144481391 w 20"/>
                  <a:gd name="T3" fmla="*/ 0 h 49"/>
                  <a:gd name="T4" fmla="*/ 88911113 w 20"/>
                  <a:gd name="T5" fmla="*/ 64243183 h 49"/>
                  <a:gd name="T6" fmla="*/ 22229445 w 20"/>
                  <a:gd name="T7" fmla="*/ 0 h 49"/>
                  <a:gd name="T8" fmla="*/ 11114723 w 20"/>
                  <a:gd name="T9" fmla="*/ 0 h 49"/>
                  <a:gd name="T10" fmla="*/ 44455556 w 20"/>
                  <a:gd name="T11" fmla="*/ 64243183 h 49"/>
                  <a:gd name="T12" fmla="*/ 44455556 w 20"/>
                  <a:gd name="T13" fmla="*/ 267682655 h 49"/>
                  <a:gd name="T14" fmla="*/ 0 w 20"/>
                  <a:gd name="T15" fmla="*/ 331925838 h 49"/>
                  <a:gd name="T16" fmla="*/ 0 w 20"/>
                  <a:gd name="T17" fmla="*/ 481828779 h 49"/>
                  <a:gd name="T18" fmla="*/ 44455556 w 20"/>
                  <a:gd name="T19" fmla="*/ 524658658 h 49"/>
                  <a:gd name="T20" fmla="*/ 88911113 w 20"/>
                  <a:gd name="T21" fmla="*/ 481828779 h 49"/>
                  <a:gd name="T22" fmla="*/ 133366669 w 20"/>
                  <a:gd name="T23" fmla="*/ 524658658 h 49"/>
                  <a:gd name="T24" fmla="*/ 166707503 w 20"/>
                  <a:gd name="T25" fmla="*/ 481828779 h 49"/>
                  <a:gd name="T26" fmla="*/ 166707503 w 20"/>
                  <a:gd name="T27" fmla="*/ 256976003 h 49"/>
                  <a:gd name="T28" fmla="*/ 166707503 w 20"/>
                  <a:gd name="T29" fmla="*/ 235559427 h 49"/>
                  <a:gd name="T30" fmla="*/ 166707503 w 20"/>
                  <a:gd name="T31" fmla="*/ 235559427 h 49"/>
                  <a:gd name="T32" fmla="*/ 222277781 w 20"/>
                  <a:gd name="T33" fmla="*/ 182022896 h 49"/>
                  <a:gd name="T34" fmla="*/ 222277781 w 20"/>
                  <a:gd name="T35" fmla="*/ 64243183 h 49"/>
                  <a:gd name="T36" fmla="*/ 166707503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15" y="0"/>
                    </a:moveTo>
                    <a:cubicBezTo>
                      <a:pt x="13" y="0"/>
                      <a:pt x="13" y="0"/>
                      <a:pt x="13" y="0"/>
                    </a:cubicBezTo>
                    <a:cubicBezTo>
                      <a:pt x="8" y="6"/>
                      <a:pt x="8" y="6"/>
                      <a:pt x="8" y="6"/>
                    </a:cubicBezTo>
                    <a:cubicBezTo>
                      <a:pt x="2" y="0"/>
                      <a:pt x="2" y="0"/>
                      <a:pt x="2" y="0"/>
                    </a:cubicBezTo>
                    <a:cubicBezTo>
                      <a:pt x="1" y="0"/>
                      <a:pt x="1" y="0"/>
                      <a:pt x="1" y="0"/>
                    </a:cubicBezTo>
                    <a:cubicBezTo>
                      <a:pt x="3" y="2"/>
                      <a:pt x="4" y="4"/>
                      <a:pt x="4" y="6"/>
                    </a:cubicBezTo>
                    <a:cubicBezTo>
                      <a:pt x="4" y="25"/>
                      <a:pt x="4" y="25"/>
                      <a:pt x="4" y="25"/>
                    </a:cubicBezTo>
                    <a:cubicBezTo>
                      <a:pt x="4" y="28"/>
                      <a:pt x="2" y="30"/>
                      <a:pt x="0" y="31"/>
                    </a:cubicBezTo>
                    <a:cubicBezTo>
                      <a:pt x="0" y="45"/>
                      <a:pt x="0" y="45"/>
                      <a:pt x="0" y="45"/>
                    </a:cubicBezTo>
                    <a:cubicBezTo>
                      <a:pt x="0" y="47"/>
                      <a:pt x="2" y="49"/>
                      <a:pt x="4" y="49"/>
                    </a:cubicBezTo>
                    <a:cubicBezTo>
                      <a:pt x="6" y="49"/>
                      <a:pt x="8" y="47"/>
                      <a:pt x="8" y="45"/>
                    </a:cubicBezTo>
                    <a:cubicBezTo>
                      <a:pt x="8" y="47"/>
                      <a:pt x="9" y="49"/>
                      <a:pt x="12" y="49"/>
                    </a:cubicBezTo>
                    <a:cubicBezTo>
                      <a:pt x="14" y="49"/>
                      <a:pt x="15" y="47"/>
                      <a:pt x="15" y="45"/>
                    </a:cubicBezTo>
                    <a:cubicBezTo>
                      <a:pt x="15" y="24"/>
                      <a:pt x="15" y="24"/>
                      <a:pt x="15" y="24"/>
                    </a:cubicBezTo>
                    <a:cubicBezTo>
                      <a:pt x="15" y="23"/>
                      <a:pt x="15" y="23"/>
                      <a:pt x="15" y="22"/>
                    </a:cubicBezTo>
                    <a:cubicBezTo>
                      <a:pt x="15" y="22"/>
                      <a:pt x="15" y="22"/>
                      <a:pt x="15" y="22"/>
                    </a:cubicBezTo>
                    <a:cubicBezTo>
                      <a:pt x="18" y="22"/>
                      <a:pt x="20" y="20"/>
                      <a:pt x="20" y="17"/>
                    </a:cubicBezTo>
                    <a:cubicBezTo>
                      <a:pt x="20" y="6"/>
                      <a:pt x="20" y="6"/>
                      <a:pt x="20" y="6"/>
                    </a:cubicBezTo>
                    <a:cubicBezTo>
                      <a:pt x="20" y="3"/>
                      <a:pt x="18"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64" name="Oval 307"/>
              <p:cNvSpPr>
                <a:spLocks noChangeArrowheads="1"/>
              </p:cNvSpPr>
              <p:nvPr/>
            </p:nvSpPr>
            <p:spPr bwMode="auto">
              <a:xfrm>
                <a:off x="311107" y="2759380"/>
                <a:ext cx="41275"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65" name="Freeform 308"/>
              <p:cNvSpPr>
                <a:spLocks/>
              </p:cNvSpPr>
              <p:nvPr/>
            </p:nvSpPr>
            <p:spPr bwMode="auto">
              <a:xfrm>
                <a:off x="290469" y="2808592"/>
                <a:ext cx="65088" cy="160338"/>
              </a:xfrm>
              <a:custGeom>
                <a:avLst/>
                <a:gdLst>
                  <a:gd name="T0" fmla="*/ 52955597 w 20"/>
                  <a:gd name="T1" fmla="*/ 0 h 49"/>
                  <a:gd name="T2" fmla="*/ 74138486 w 20"/>
                  <a:gd name="T3" fmla="*/ 0 h 49"/>
                  <a:gd name="T4" fmla="*/ 137683901 w 20"/>
                  <a:gd name="T5" fmla="*/ 64243183 h 49"/>
                  <a:gd name="T6" fmla="*/ 190639498 w 20"/>
                  <a:gd name="T7" fmla="*/ 0 h 49"/>
                  <a:gd name="T8" fmla="*/ 201232570 w 20"/>
                  <a:gd name="T9" fmla="*/ 0 h 49"/>
                  <a:gd name="T10" fmla="*/ 169456608 w 20"/>
                  <a:gd name="T11" fmla="*/ 64243183 h 49"/>
                  <a:gd name="T12" fmla="*/ 169456608 w 20"/>
                  <a:gd name="T13" fmla="*/ 267682655 h 49"/>
                  <a:gd name="T14" fmla="*/ 211822387 w 20"/>
                  <a:gd name="T15" fmla="*/ 331925838 h 49"/>
                  <a:gd name="T16" fmla="*/ 211822387 w 20"/>
                  <a:gd name="T17" fmla="*/ 481828779 h 49"/>
                  <a:gd name="T18" fmla="*/ 169456608 w 20"/>
                  <a:gd name="T19" fmla="*/ 524658658 h 49"/>
                  <a:gd name="T20" fmla="*/ 127094083 w 20"/>
                  <a:gd name="T21" fmla="*/ 481828779 h 49"/>
                  <a:gd name="T22" fmla="*/ 84728304 w 20"/>
                  <a:gd name="T23" fmla="*/ 524658658 h 49"/>
                  <a:gd name="T24" fmla="*/ 52955597 w 20"/>
                  <a:gd name="T25" fmla="*/ 481828779 h 49"/>
                  <a:gd name="T26" fmla="*/ 52955597 w 20"/>
                  <a:gd name="T27" fmla="*/ 256976003 h 49"/>
                  <a:gd name="T28" fmla="*/ 52955597 w 20"/>
                  <a:gd name="T29" fmla="*/ 235559427 h 49"/>
                  <a:gd name="T30" fmla="*/ 52955597 w 20"/>
                  <a:gd name="T31" fmla="*/ 235559427 h 49"/>
                  <a:gd name="T32" fmla="*/ 0 w 20"/>
                  <a:gd name="T33" fmla="*/ 182022896 h 49"/>
                  <a:gd name="T34" fmla="*/ 0 w 20"/>
                  <a:gd name="T35" fmla="*/ 64243183 h 49"/>
                  <a:gd name="T36" fmla="*/ 52955597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5" y="0"/>
                    </a:moveTo>
                    <a:cubicBezTo>
                      <a:pt x="7" y="0"/>
                      <a:pt x="7" y="0"/>
                      <a:pt x="7" y="0"/>
                    </a:cubicBezTo>
                    <a:cubicBezTo>
                      <a:pt x="13" y="6"/>
                      <a:pt x="13" y="6"/>
                      <a:pt x="13" y="6"/>
                    </a:cubicBezTo>
                    <a:cubicBezTo>
                      <a:pt x="18" y="0"/>
                      <a:pt x="18" y="0"/>
                      <a:pt x="18" y="0"/>
                    </a:cubicBezTo>
                    <a:cubicBezTo>
                      <a:pt x="19" y="0"/>
                      <a:pt x="19" y="0"/>
                      <a:pt x="19" y="0"/>
                    </a:cubicBezTo>
                    <a:cubicBezTo>
                      <a:pt x="17" y="2"/>
                      <a:pt x="16" y="4"/>
                      <a:pt x="16" y="6"/>
                    </a:cubicBezTo>
                    <a:cubicBezTo>
                      <a:pt x="16" y="25"/>
                      <a:pt x="16" y="25"/>
                      <a:pt x="16" y="25"/>
                    </a:cubicBezTo>
                    <a:cubicBezTo>
                      <a:pt x="16" y="28"/>
                      <a:pt x="18" y="30"/>
                      <a:pt x="20" y="31"/>
                    </a:cubicBezTo>
                    <a:cubicBezTo>
                      <a:pt x="20" y="45"/>
                      <a:pt x="20" y="45"/>
                      <a:pt x="20" y="45"/>
                    </a:cubicBezTo>
                    <a:cubicBezTo>
                      <a:pt x="20" y="47"/>
                      <a:pt x="18" y="49"/>
                      <a:pt x="16" y="49"/>
                    </a:cubicBezTo>
                    <a:cubicBezTo>
                      <a:pt x="14" y="49"/>
                      <a:pt x="12" y="47"/>
                      <a:pt x="12" y="45"/>
                    </a:cubicBezTo>
                    <a:cubicBezTo>
                      <a:pt x="12" y="47"/>
                      <a:pt x="11" y="49"/>
                      <a:pt x="8" y="49"/>
                    </a:cubicBezTo>
                    <a:cubicBezTo>
                      <a:pt x="6" y="49"/>
                      <a:pt x="5" y="47"/>
                      <a:pt x="5" y="45"/>
                    </a:cubicBezTo>
                    <a:cubicBezTo>
                      <a:pt x="5" y="24"/>
                      <a:pt x="5" y="24"/>
                      <a:pt x="5" y="24"/>
                    </a:cubicBezTo>
                    <a:cubicBezTo>
                      <a:pt x="5" y="23"/>
                      <a:pt x="5" y="23"/>
                      <a:pt x="5" y="22"/>
                    </a:cubicBezTo>
                    <a:cubicBezTo>
                      <a:pt x="5" y="22"/>
                      <a:pt x="5" y="22"/>
                      <a:pt x="5" y="22"/>
                    </a:cubicBezTo>
                    <a:cubicBezTo>
                      <a:pt x="2" y="22"/>
                      <a:pt x="0" y="20"/>
                      <a:pt x="0" y="17"/>
                    </a:cubicBezTo>
                    <a:cubicBezTo>
                      <a:pt x="0" y="6"/>
                      <a:pt x="0" y="6"/>
                      <a:pt x="0" y="6"/>
                    </a:cubicBezTo>
                    <a:cubicBezTo>
                      <a:pt x="0" y="3"/>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 name="矩形 4"/>
            <p:cNvSpPr>
              <a:spLocks noChangeArrowheads="1"/>
            </p:cNvSpPr>
            <p:nvPr/>
          </p:nvSpPr>
          <p:spPr bwMode="auto">
            <a:xfrm>
              <a:off x="318725" y="2346712"/>
              <a:ext cx="1152473" cy="43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ctr" eaLnBrk="1" hangingPunct="1"/>
              <a:r>
                <a:rPr lang="zh-CN" altLang="en-US" sz="3200">
                  <a:solidFill>
                    <a:srgbClr val="FFFFFF"/>
                  </a:solidFill>
                  <a:effectLst>
                    <a:outerShdw blurRad="38100" dist="38100" dir="2700000" algn="tl">
                      <a:srgbClr val="C0C0C0"/>
                    </a:outerShdw>
                  </a:effectLst>
                  <a:latin typeface="方正综艺简体" charset="0"/>
                  <a:ea typeface="方正综艺简体" charset="0"/>
                </a:rPr>
                <a:t>目录</a:t>
              </a:r>
            </a:p>
          </p:txBody>
        </p:sp>
      </p:grpSp>
      <p:grpSp>
        <p:nvGrpSpPr>
          <p:cNvPr id="313" name="组合 312"/>
          <p:cNvGrpSpPr>
            <a:grpSpLocks/>
          </p:cNvGrpSpPr>
          <p:nvPr/>
        </p:nvGrpSpPr>
        <p:grpSpPr bwMode="auto">
          <a:xfrm>
            <a:off x="2568575" y="0"/>
            <a:ext cx="6575425" cy="2482850"/>
            <a:chOff x="2568427" y="0"/>
            <a:chExt cx="6575573" cy="2482850"/>
          </a:xfrm>
        </p:grpSpPr>
        <p:grpSp>
          <p:nvGrpSpPr>
            <p:cNvPr id="14395" name="组合 29"/>
            <p:cNvGrpSpPr>
              <a:grpSpLocks/>
            </p:cNvGrpSpPr>
            <p:nvPr/>
          </p:nvGrpSpPr>
          <p:grpSpPr bwMode="auto">
            <a:xfrm>
              <a:off x="2568427" y="0"/>
              <a:ext cx="6575573" cy="1160463"/>
              <a:chOff x="2568427" y="0"/>
              <a:chExt cx="6575573" cy="1160463"/>
            </a:xfrm>
          </p:grpSpPr>
          <p:sp>
            <p:nvSpPr>
              <p:cNvPr id="14419" name="Rectangle 21"/>
              <p:cNvSpPr>
                <a:spLocks noChangeArrowheads="1"/>
              </p:cNvSpPr>
              <p:nvPr/>
            </p:nvSpPr>
            <p:spPr bwMode="auto">
              <a:xfrm>
                <a:off x="4644008" y="0"/>
                <a:ext cx="4499992" cy="108267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20" name="Rectangle 21"/>
              <p:cNvSpPr>
                <a:spLocks noChangeArrowheads="1"/>
              </p:cNvSpPr>
              <p:nvPr/>
            </p:nvSpPr>
            <p:spPr bwMode="auto">
              <a:xfrm>
                <a:off x="3225601" y="1003300"/>
                <a:ext cx="5918399" cy="1571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21" name="Freeform 22"/>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close/>
                  </a:path>
                </a:pathLst>
              </a:custGeom>
              <a:solidFill>
                <a:srgbClr val="0923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22" name="Freeform 23"/>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23" name="组合 201"/>
              <p:cNvGrpSpPr>
                <a:grpSpLocks/>
              </p:cNvGrpSpPr>
              <p:nvPr/>
            </p:nvGrpSpPr>
            <p:grpSpPr bwMode="auto">
              <a:xfrm>
                <a:off x="2568427" y="241300"/>
                <a:ext cx="612725" cy="785813"/>
                <a:chOff x="1955850" y="241300"/>
                <a:chExt cx="612725" cy="785813"/>
              </a:xfrm>
            </p:grpSpPr>
            <p:sp>
              <p:nvSpPr>
                <p:cNvPr id="14430" name="Freeform 24"/>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close/>
                      <a:moveTo>
                        <a:pt x="202" y="309"/>
                      </a:moveTo>
                      <a:lnTo>
                        <a:pt x="202" y="97"/>
                      </a:lnTo>
                      <a:lnTo>
                        <a:pt x="79" y="309"/>
                      </a:lnTo>
                      <a:lnTo>
                        <a:pt x="202" y="309"/>
                      </a:lnTo>
                      <a:close/>
                    </a:path>
                  </a:pathLst>
                </a:custGeom>
                <a:solidFill>
                  <a:srgbClr val="1243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1" name="Freeform 25"/>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moveTo>
                        <a:pt x="202" y="309"/>
                      </a:moveTo>
                      <a:lnTo>
                        <a:pt x="202" y="97"/>
                      </a:lnTo>
                      <a:lnTo>
                        <a:pt x="79" y="309"/>
                      </a:lnTo>
                      <a:lnTo>
                        <a:pt x="202" y="3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32" name="Freeform 26"/>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close/>
                      <a:moveTo>
                        <a:pt x="50" y="0"/>
                      </a:moveTo>
                      <a:lnTo>
                        <a:pt x="44" y="0"/>
                      </a:lnTo>
                      <a:lnTo>
                        <a:pt x="44" y="4"/>
                      </a:lnTo>
                      <a:lnTo>
                        <a:pt x="46" y="6"/>
                      </a:lnTo>
                      <a:lnTo>
                        <a:pt x="50" y="0"/>
                      </a:lnTo>
                      <a:close/>
                      <a:moveTo>
                        <a:pt x="206" y="0"/>
                      </a:moveTo>
                      <a:lnTo>
                        <a:pt x="132" y="0"/>
                      </a:lnTo>
                      <a:lnTo>
                        <a:pt x="105" y="45"/>
                      </a:lnTo>
                      <a:lnTo>
                        <a:pt x="153" y="78"/>
                      </a:lnTo>
                      <a:lnTo>
                        <a:pt x="206" y="78"/>
                      </a:lnTo>
                      <a:lnTo>
                        <a:pt x="206" y="0"/>
                      </a:lnTo>
                      <a:close/>
                      <a:moveTo>
                        <a:pt x="384" y="0"/>
                      </a:moveTo>
                      <a:lnTo>
                        <a:pt x="303" y="0"/>
                      </a:lnTo>
                      <a:lnTo>
                        <a:pt x="303" y="78"/>
                      </a:lnTo>
                      <a:lnTo>
                        <a:pt x="384" y="78"/>
                      </a:lnTo>
                      <a:lnTo>
                        <a:pt x="361" y="39"/>
                      </a:lnTo>
                      <a:lnTo>
                        <a:pt x="384"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33" name="Freeform 27"/>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moveTo>
                        <a:pt x="50" y="0"/>
                      </a:moveTo>
                      <a:lnTo>
                        <a:pt x="44" y="0"/>
                      </a:lnTo>
                      <a:lnTo>
                        <a:pt x="44" y="4"/>
                      </a:lnTo>
                      <a:lnTo>
                        <a:pt x="46" y="6"/>
                      </a:lnTo>
                      <a:lnTo>
                        <a:pt x="50" y="0"/>
                      </a:lnTo>
                      <a:moveTo>
                        <a:pt x="206" y="0"/>
                      </a:moveTo>
                      <a:lnTo>
                        <a:pt x="132" y="0"/>
                      </a:lnTo>
                      <a:lnTo>
                        <a:pt x="105" y="45"/>
                      </a:lnTo>
                      <a:lnTo>
                        <a:pt x="153" y="78"/>
                      </a:lnTo>
                      <a:lnTo>
                        <a:pt x="206" y="78"/>
                      </a:lnTo>
                      <a:lnTo>
                        <a:pt x="206" y="0"/>
                      </a:lnTo>
                      <a:moveTo>
                        <a:pt x="384" y="0"/>
                      </a:moveTo>
                      <a:lnTo>
                        <a:pt x="303" y="0"/>
                      </a:lnTo>
                      <a:lnTo>
                        <a:pt x="303" y="78"/>
                      </a:lnTo>
                      <a:lnTo>
                        <a:pt x="384" y="78"/>
                      </a:lnTo>
                      <a:lnTo>
                        <a:pt x="361" y="39"/>
                      </a:lnTo>
                      <a:lnTo>
                        <a:pt x="3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34" name="Freeform 28"/>
                <p:cNvSpPr>
                  <a:spLocks noEditPoints="1"/>
                </p:cNvSpPr>
                <p:nvPr/>
              </p:nvSpPr>
              <p:spPr bwMode="auto">
                <a:xfrm>
                  <a:off x="1958975" y="604837"/>
                  <a:ext cx="242888" cy="117475"/>
                </a:xfrm>
                <a:custGeom>
                  <a:avLst/>
                  <a:gdLst>
                    <a:gd name="T0" fmla="*/ 264617745 w 153"/>
                    <a:gd name="T1" fmla="*/ 103327200 h 74"/>
                    <a:gd name="T2" fmla="*/ 219254839 w 153"/>
                    <a:gd name="T3" fmla="*/ 186491563 h 74"/>
                    <a:gd name="T4" fmla="*/ 385585494 w 153"/>
                    <a:gd name="T5" fmla="*/ 186491563 h 74"/>
                    <a:gd name="T6" fmla="*/ 264617745 w 153"/>
                    <a:gd name="T7" fmla="*/ 103327200 h 74"/>
                    <a:gd name="T8" fmla="*/ 110887103 w 153"/>
                    <a:gd name="T9" fmla="*/ 0 h 74"/>
                    <a:gd name="T10" fmla="*/ 0 w 153"/>
                    <a:gd name="T11" fmla="*/ 166330313 h 74"/>
                    <a:gd name="T12" fmla="*/ 17641924 w 153"/>
                    <a:gd name="T13" fmla="*/ 176410938 h 74"/>
                    <a:gd name="T14" fmla="*/ 115927426 w 153"/>
                    <a:gd name="T15" fmla="*/ 5040313 h 74"/>
                    <a:gd name="T16" fmla="*/ 110887103 w 153"/>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74">
                      <a:moveTo>
                        <a:pt x="105" y="41"/>
                      </a:moveTo>
                      <a:lnTo>
                        <a:pt x="87" y="74"/>
                      </a:lnTo>
                      <a:lnTo>
                        <a:pt x="153" y="74"/>
                      </a:lnTo>
                      <a:lnTo>
                        <a:pt x="105" y="41"/>
                      </a:lnTo>
                      <a:close/>
                      <a:moveTo>
                        <a:pt x="44" y="0"/>
                      </a:moveTo>
                      <a:lnTo>
                        <a:pt x="0" y="66"/>
                      </a:lnTo>
                      <a:lnTo>
                        <a:pt x="7" y="70"/>
                      </a:lnTo>
                      <a:lnTo>
                        <a:pt x="46" y="2"/>
                      </a:lnTo>
                      <a:lnTo>
                        <a:pt x="44" y="0"/>
                      </a:lnTo>
                      <a:close/>
                    </a:path>
                  </a:pathLst>
                </a:custGeom>
                <a:solidFill>
                  <a:srgbClr val="124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35" name="Freeform 30"/>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close/>
                      <a:moveTo>
                        <a:pt x="296" y="0"/>
                      </a:moveTo>
                      <a:lnTo>
                        <a:pt x="199" y="0"/>
                      </a:lnTo>
                      <a:lnTo>
                        <a:pt x="199" y="78"/>
                      </a:lnTo>
                      <a:lnTo>
                        <a:pt x="296" y="78"/>
                      </a:lnTo>
                      <a:lnTo>
                        <a:pt x="296" y="0"/>
                      </a:lnTo>
                      <a:close/>
                    </a:path>
                  </a:pathLst>
                </a:custGeom>
                <a:solidFill>
                  <a:srgbClr val="C15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36" name="Freeform 31"/>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moveTo>
                        <a:pt x="296" y="0"/>
                      </a:moveTo>
                      <a:lnTo>
                        <a:pt x="199" y="0"/>
                      </a:lnTo>
                      <a:lnTo>
                        <a:pt x="199" y="78"/>
                      </a:lnTo>
                      <a:lnTo>
                        <a:pt x="296" y="78"/>
                      </a:lnTo>
                      <a:lnTo>
                        <a:pt x="296" y="0"/>
                      </a:lnTo>
                    </a:path>
                  </a:pathLst>
                </a:cu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7" name="Freeform 32"/>
                <p:cNvSpPr>
                  <a:spLocks/>
                </p:cNvSpPr>
                <p:nvPr/>
              </p:nvSpPr>
              <p:spPr bwMode="auto">
                <a:xfrm>
                  <a:off x="1955850" y="595312"/>
                  <a:ext cx="609600" cy="123825"/>
                </a:xfrm>
                <a:custGeom>
                  <a:avLst/>
                  <a:gdLst>
                    <a:gd name="T0" fmla="*/ 0 w 384"/>
                    <a:gd name="T1" fmla="*/ 0 h 78"/>
                    <a:gd name="T2" fmla="*/ 0 w 384"/>
                    <a:gd name="T3" fmla="*/ 196572188 h 78"/>
                    <a:gd name="T4" fmla="*/ 967740000 w 384"/>
                    <a:gd name="T5" fmla="*/ 196572188 h 78"/>
                    <a:gd name="T6" fmla="*/ 909777200 w 384"/>
                    <a:gd name="T7" fmla="*/ 98286888 h 78"/>
                    <a:gd name="T8" fmla="*/ 967740000 w 384"/>
                    <a:gd name="T9" fmla="*/ 0 h 78"/>
                    <a:gd name="T10" fmla="*/ 0 w 38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78">
                      <a:moveTo>
                        <a:pt x="0" y="0"/>
                      </a:moveTo>
                      <a:lnTo>
                        <a:pt x="0" y="78"/>
                      </a:lnTo>
                      <a:lnTo>
                        <a:pt x="384" y="78"/>
                      </a:lnTo>
                      <a:lnTo>
                        <a:pt x="361" y="39"/>
                      </a:lnTo>
                      <a:lnTo>
                        <a:pt x="384"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38" name="Rectangle 33"/>
                <p:cNvSpPr>
                  <a:spLocks noChangeArrowheads="1"/>
                </p:cNvSpPr>
                <p:nvPr/>
              </p:nvSpPr>
              <p:spPr bwMode="auto">
                <a:xfrm>
                  <a:off x="1958975" y="595312"/>
                  <a:ext cx="6096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39" name="Rectangle 34"/>
                <p:cNvSpPr>
                  <a:spLocks noChangeArrowheads="1"/>
                </p:cNvSpPr>
                <p:nvPr/>
              </p:nvSpPr>
              <p:spPr bwMode="auto">
                <a:xfrm>
                  <a:off x="1958975" y="696912"/>
                  <a:ext cx="6096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40" name="Freeform 35"/>
                <p:cNvSpPr>
                  <a:spLocks/>
                </p:cNvSpPr>
                <p:nvPr/>
              </p:nvSpPr>
              <p:spPr bwMode="auto">
                <a:xfrm>
                  <a:off x="2152650" y="623887"/>
                  <a:ext cx="42863" cy="52388"/>
                </a:xfrm>
                <a:custGeom>
                  <a:avLst/>
                  <a:gdLst>
                    <a:gd name="T0" fmla="*/ 108713757 w 13"/>
                    <a:gd name="T1" fmla="*/ 42882852 h 16"/>
                    <a:gd name="T2" fmla="*/ 65227595 w 13"/>
                    <a:gd name="T3" fmla="*/ 21443063 h 16"/>
                    <a:gd name="T4" fmla="*/ 32612149 w 13"/>
                    <a:gd name="T5" fmla="*/ 42882852 h 16"/>
                    <a:gd name="T6" fmla="*/ 76098311 w 13"/>
                    <a:gd name="T7" fmla="*/ 64325916 h 16"/>
                    <a:gd name="T8" fmla="*/ 141325905 w 13"/>
                    <a:gd name="T9" fmla="*/ 117928662 h 16"/>
                    <a:gd name="T10" fmla="*/ 65227595 w 13"/>
                    <a:gd name="T11" fmla="*/ 171531409 h 16"/>
                    <a:gd name="T12" fmla="*/ 0 w 13"/>
                    <a:gd name="T13" fmla="*/ 139368451 h 16"/>
                    <a:gd name="T14" fmla="*/ 21741432 w 13"/>
                    <a:gd name="T15" fmla="*/ 117928662 h 16"/>
                    <a:gd name="T16" fmla="*/ 65227595 w 13"/>
                    <a:gd name="T17" fmla="*/ 150091620 h 16"/>
                    <a:gd name="T18" fmla="*/ 108713757 w 13"/>
                    <a:gd name="T19" fmla="*/ 117928662 h 16"/>
                    <a:gd name="T20" fmla="*/ 65227595 w 13"/>
                    <a:gd name="T21" fmla="*/ 96485599 h 16"/>
                    <a:gd name="T22" fmla="*/ 0 w 13"/>
                    <a:gd name="T23" fmla="*/ 42882852 h 16"/>
                    <a:gd name="T24" fmla="*/ 65227595 w 13"/>
                    <a:gd name="T25" fmla="*/ 0 h 16"/>
                    <a:gd name="T26" fmla="*/ 141325905 w 13"/>
                    <a:gd name="T27" fmla="*/ 32162958 h 16"/>
                    <a:gd name="T28" fmla="*/ 108713757 w 13"/>
                    <a:gd name="T29" fmla="*/ 42882852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6">
                      <a:moveTo>
                        <a:pt x="10" y="4"/>
                      </a:moveTo>
                      <a:cubicBezTo>
                        <a:pt x="10" y="3"/>
                        <a:pt x="8" y="2"/>
                        <a:pt x="6" y="2"/>
                      </a:cubicBezTo>
                      <a:cubicBezTo>
                        <a:pt x="4" y="2"/>
                        <a:pt x="3" y="3"/>
                        <a:pt x="3" y="4"/>
                      </a:cubicBezTo>
                      <a:cubicBezTo>
                        <a:pt x="3" y="6"/>
                        <a:pt x="5" y="6"/>
                        <a:pt x="7" y="6"/>
                      </a:cubicBezTo>
                      <a:cubicBezTo>
                        <a:pt x="10" y="7"/>
                        <a:pt x="13" y="8"/>
                        <a:pt x="13" y="11"/>
                      </a:cubicBezTo>
                      <a:cubicBezTo>
                        <a:pt x="13" y="15"/>
                        <a:pt x="10" y="16"/>
                        <a:pt x="6" y="16"/>
                      </a:cubicBezTo>
                      <a:cubicBezTo>
                        <a:pt x="3" y="16"/>
                        <a:pt x="1" y="15"/>
                        <a:pt x="0" y="13"/>
                      </a:cubicBezTo>
                      <a:cubicBezTo>
                        <a:pt x="2" y="11"/>
                        <a:pt x="2" y="11"/>
                        <a:pt x="2" y="11"/>
                      </a:cubicBezTo>
                      <a:cubicBezTo>
                        <a:pt x="3" y="13"/>
                        <a:pt x="5" y="14"/>
                        <a:pt x="6" y="14"/>
                      </a:cubicBezTo>
                      <a:cubicBezTo>
                        <a:pt x="8" y="14"/>
                        <a:pt x="10" y="13"/>
                        <a:pt x="10" y="11"/>
                      </a:cubicBezTo>
                      <a:cubicBezTo>
                        <a:pt x="10" y="10"/>
                        <a:pt x="9" y="9"/>
                        <a:pt x="6" y="9"/>
                      </a:cubicBezTo>
                      <a:cubicBezTo>
                        <a:pt x="3" y="9"/>
                        <a:pt x="0" y="8"/>
                        <a:pt x="0" y="4"/>
                      </a:cubicBezTo>
                      <a:cubicBezTo>
                        <a:pt x="0" y="1"/>
                        <a:pt x="3" y="0"/>
                        <a:pt x="6" y="0"/>
                      </a:cubicBezTo>
                      <a:cubicBezTo>
                        <a:pt x="9" y="0"/>
                        <a:pt x="11" y="0"/>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1" name="Freeform 36"/>
                <p:cNvSpPr>
                  <a:spLocks/>
                </p:cNvSpPr>
                <p:nvPr/>
              </p:nvSpPr>
              <p:spPr bwMode="auto">
                <a:xfrm>
                  <a:off x="2211388" y="623887"/>
                  <a:ext cx="42863" cy="52388"/>
                </a:xfrm>
                <a:custGeom>
                  <a:avLst/>
                  <a:gdLst>
                    <a:gd name="T0" fmla="*/ 54356878 w 13"/>
                    <a:gd name="T1" fmla="*/ 32162958 h 16"/>
                    <a:gd name="T2" fmla="*/ 0 w 13"/>
                    <a:gd name="T3" fmla="*/ 32162958 h 16"/>
                    <a:gd name="T4" fmla="*/ 0 w 13"/>
                    <a:gd name="T5" fmla="*/ 0 h 16"/>
                    <a:gd name="T6" fmla="*/ 141325905 w 13"/>
                    <a:gd name="T7" fmla="*/ 0 h 16"/>
                    <a:gd name="T8" fmla="*/ 141325905 w 13"/>
                    <a:gd name="T9" fmla="*/ 32162958 h 16"/>
                    <a:gd name="T10" fmla="*/ 86969027 w 13"/>
                    <a:gd name="T11" fmla="*/ 32162958 h 16"/>
                    <a:gd name="T12" fmla="*/ 86969027 w 13"/>
                    <a:gd name="T13" fmla="*/ 171531409 h 16"/>
                    <a:gd name="T14" fmla="*/ 54356878 w 13"/>
                    <a:gd name="T15" fmla="*/ 171531409 h 16"/>
                    <a:gd name="T16" fmla="*/ 54356878 w 13"/>
                    <a:gd name="T17" fmla="*/ 3216295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6">
                      <a:moveTo>
                        <a:pt x="5" y="3"/>
                      </a:moveTo>
                      <a:cubicBezTo>
                        <a:pt x="0" y="3"/>
                        <a:pt x="0" y="3"/>
                        <a:pt x="0" y="3"/>
                      </a:cubicBezTo>
                      <a:cubicBezTo>
                        <a:pt x="0" y="0"/>
                        <a:pt x="0" y="0"/>
                        <a:pt x="0" y="0"/>
                      </a:cubicBezTo>
                      <a:cubicBezTo>
                        <a:pt x="4" y="0"/>
                        <a:pt x="8" y="0"/>
                        <a:pt x="13" y="0"/>
                      </a:cubicBezTo>
                      <a:cubicBezTo>
                        <a:pt x="13" y="3"/>
                        <a:pt x="13" y="3"/>
                        <a:pt x="13" y="3"/>
                      </a:cubicBezTo>
                      <a:cubicBezTo>
                        <a:pt x="8" y="3"/>
                        <a:pt x="8" y="3"/>
                        <a:pt x="8" y="3"/>
                      </a:cubicBezTo>
                      <a:cubicBezTo>
                        <a:pt x="8" y="16"/>
                        <a:pt x="8" y="16"/>
                        <a:pt x="8" y="16"/>
                      </a:cubicBezTo>
                      <a:cubicBezTo>
                        <a:pt x="5" y="16"/>
                        <a:pt x="5" y="16"/>
                        <a:pt x="5" y="16"/>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2" name="Freeform 37"/>
                <p:cNvSpPr>
                  <a:spLocks/>
                </p:cNvSpPr>
                <p:nvPr/>
              </p:nvSpPr>
              <p:spPr bwMode="auto">
                <a:xfrm>
                  <a:off x="2270125" y="623887"/>
                  <a:ext cx="39688" cy="52388"/>
                </a:xfrm>
                <a:custGeom>
                  <a:avLst/>
                  <a:gdLst>
                    <a:gd name="T0" fmla="*/ 131261445 w 12"/>
                    <a:gd name="T1" fmla="*/ 171531409 h 16"/>
                    <a:gd name="T2" fmla="*/ 0 w 12"/>
                    <a:gd name="T3" fmla="*/ 171531409 h 16"/>
                    <a:gd name="T4" fmla="*/ 0 w 12"/>
                    <a:gd name="T5" fmla="*/ 0 h 16"/>
                    <a:gd name="T6" fmla="*/ 131261445 w 12"/>
                    <a:gd name="T7" fmla="*/ 0 h 16"/>
                    <a:gd name="T8" fmla="*/ 131261445 w 12"/>
                    <a:gd name="T9" fmla="*/ 32162958 h 16"/>
                    <a:gd name="T10" fmla="*/ 32815361 w 12"/>
                    <a:gd name="T11" fmla="*/ 32162958 h 16"/>
                    <a:gd name="T12" fmla="*/ 32815361 w 12"/>
                    <a:gd name="T13" fmla="*/ 75045810 h 16"/>
                    <a:gd name="T14" fmla="*/ 120324094 w 12"/>
                    <a:gd name="T15" fmla="*/ 75045810 h 16"/>
                    <a:gd name="T16" fmla="*/ 120324094 w 12"/>
                    <a:gd name="T17" fmla="*/ 107208768 h 16"/>
                    <a:gd name="T18" fmla="*/ 32815361 w 12"/>
                    <a:gd name="T19" fmla="*/ 107208768 h 16"/>
                    <a:gd name="T20" fmla="*/ 32815361 w 12"/>
                    <a:gd name="T21" fmla="*/ 139368451 h 16"/>
                    <a:gd name="T22" fmla="*/ 131261445 w 12"/>
                    <a:gd name="T23" fmla="*/ 139368451 h 16"/>
                    <a:gd name="T24" fmla="*/ 131261445 w 12"/>
                    <a:gd name="T25" fmla="*/ 171531409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6">
                      <a:moveTo>
                        <a:pt x="12" y="16"/>
                      </a:moveTo>
                      <a:cubicBezTo>
                        <a:pt x="0" y="16"/>
                        <a:pt x="0" y="16"/>
                        <a:pt x="0" y="16"/>
                      </a:cubicBezTo>
                      <a:cubicBezTo>
                        <a:pt x="0" y="11"/>
                        <a:pt x="0" y="6"/>
                        <a:pt x="0" y="0"/>
                      </a:cubicBezTo>
                      <a:cubicBezTo>
                        <a:pt x="12" y="0"/>
                        <a:pt x="12" y="0"/>
                        <a:pt x="12" y="0"/>
                      </a:cubicBezTo>
                      <a:cubicBezTo>
                        <a:pt x="12" y="3"/>
                        <a:pt x="12" y="3"/>
                        <a:pt x="12" y="3"/>
                      </a:cubicBezTo>
                      <a:cubicBezTo>
                        <a:pt x="3" y="3"/>
                        <a:pt x="3" y="3"/>
                        <a:pt x="3" y="3"/>
                      </a:cubicBezTo>
                      <a:cubicBezTo>
                        <a:pt x="3" y="7"/>
                        <a:pt x="3" y="7"/>
                        <a:pt x="3" y="7"/>
                      </a:cubicBezTo>
                      <a:cubicBezTo>
                        <a:pt x="11" y="7"/>
                        <a:pt x="11" y="7"/>
                        <a:pt x="11" y="7"/>
                      </a:cubicBezTo>
                      <a:cubicBezTo>
                        <a:pt x="11" y="10"/>
                        <a:pt x="11" y="10"/>
                        <a:pt x="11" y="10"/>
                      </a:cubicBezTo>
                      <a:cubicBezTo>
                        <a:pt x="3" y="10"/>
                        <a:pt x="3" y="10"/>
                        <a:pt x="3" y="10"/>
                      </a:cubicBezTo>
                      <a:cubicBezTo>
                        <a:pt x="3" y="13"/>
                        <a:pt x="3" y="13"/>
                        <a:pt x="3" y="13"/>
                      </a:cubicBezTo>
                      <a:cubicBezTo>
                        <a:pt x="12" y="13"/>
                        <a:pt x="12" y="13"/>
                        <a:pt x="12" y="13"/>
                      </a:cubicBezTo>
                      <a:lnTo>
                        <a:pt x="12"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3" name="Freeform 38"/>
                <p:cNvSpPr>
                  <a:spLocks noEditPoints="1"/>
                </p:cNvSpPr>
                <p:nvPr/>
              </p:nvSpPr>
              <p:spPr bwMode="auto">
                <a:xfrm>
                  <a:off x="2325688" y="623887"/>
                  <a:ext cx="49213" cy="52388"/>
                </a:xfrm>
                <a:custGeom>
                  <a:avLst/>
                  <a:gdLst>
                    <a:gd name="T0" fmla="*/ 86112907 w 15"/>
                    <a:gd name="T1" fmla="*/ 117928662 h 16"/>
                    <a:gd name="T2" fmla="*/ 32293571 w 15"/>
                    <a:gd name="T3" fmla="*/ 117928662 h 16"/>
                    <a:gd name="T4" fmla="*/ 32293571 w 15"/>
                    <a:gd name="T5" fmla="*/ 171531409 h 16"/>
                    <a:gd name="T6" fmla="*/ 0 w 15"/>
                    <a:gd name="T7" fmla="*/ 171531409 h 16"/>
                    <a:gd name="T8" fmla="*/ 0 w 15"/>
                    <a:gd name="T9" fmla="*/ 0 h 16"/>
                    <a:gd name="T10" fmla="*/ 86112907 w 15"/>
                    <a:gd name="T11" fmla="*/ 0 h 16"/>
                    <a:gd name="T12" fmla="*/ 86112907 w 15"/>
                    <a:gd name="T13" fmla="*/ 117928662 h 16"/>
                    <a:gd name="T14" fmla="*/ 32293571 w 15"/>
                    <a:gd name="T15" fmla="*/ 96485599 h 16"/>
                    <a:gd name="T16" fmla="*/ 86112907 w 15"/>
                    <a:gd name="T17" fmla="*/ 96485599 h 16"/>
                    <a:gd name="T18" fmla="*/ 86112907 w 15"/>
                    <a:gd name="T19" fmla="*/ 32162958 h 16"/>
                    <a:gd name="T20" fmla="*/ 32293571 w 15"/>
                    <a:gd name="T21" fmla="*/ 32162958 h 16"/>
                    <a:gd name="T22" fmla="*/ 32293571 w 15"/>
                    <a:gd name="T23" fmla="*/ 96485599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11"/>
                      </a:moveTo>
                      <a:cubicBezTo>
                        <a:pt x="3" y="11"/>
                        <a:pt x="3" y="11"/>
                        <a:pt x="3" y="11"/>
                      </a:cubicBezTo>
                      <a:cubicBezTo>
                        <a:pt x="3" y="16"/>
                        <a:pt x="3" y="16"/>
                        <a:pt x="3" y="16"/>
                      </a:cubicBezTo>
                      <a:cubicBezTo>
                        <a:pt x="0" y="16"/>
                        <a:pt x="0" y="16"/>
                        <a:pt x="0" y="16"/>
                      </a:cubicBezTo>
                      <a:cubicBezTo>
                        <a:pt x="0" y="0"/>
                        <a:pt x="0" y="0"/>
                        <a:pt x="0" y="0"/>
                      </a:cubicBezTo>
                      <a:cubicBezTo>
                        <a:pt x="3" y="0"/>
                        <a:pt x="5" y="0"/>
                        <a:pt x="8" y="0"/>
                      </a:cubicBezTo>
                      <a:cubicBezTo>
                        <a:pt x="15" y="0"/>
                        <a:pt x="15" y="11"/>
                        <a:pt x="8" y="11"/>
                      </a:cubicBezTo>
                      <a:close/>
                      <a:moveTo>
                        <a:pt x="3" y="9"/>
                      </a:moveTo>
                      <a:cubicBezTo>
                        <a:pt x="8" y="9"/>
                        <a:pt x="8" y="9"/>
                        <a:pt x="8" y="9"/>
                      </a:cubicBezTo>
                      <a:cubicBezTo>
                        <a:pt x="12" y="9"/>
                        <a:pt x="12" y="3"/>
                        <a:pt x="8" y="3"/>
                      </a:cubicBezTo>
                      <a:cubicBezTo>
                        <a:pt x="3" y="3"/>
                        <a:pt x="3" y="3"/>
                        <a:pt x="3" y="3"/>
                      </a:cubicBezTo>
                      <a:lnTo>
                        <a:pt x="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24" name="组合 202"/>
              <p:cNvGrpSpPr>
                <a:grpSpLocks/>
              </p:cNvGrpSpPr>
              <p:nvPr/>
            </p:nvGrpSpPr>
            <p:grpSpPr bwMode="auto">
              <a:xfrm>
                <a:off x="3978077" y="346075"/>
                <a:ext cx="341313" cy="530225"/>
                <a:chOff x="3365500" y="346075"/>
                <a:chExt cx="341313" cy="530225"/>
              </a:xfrm>
            </p:grpSpPr>
            <p:sp>
              <p:nvSpPr>
                <p:cNvPr id="14426" name="Freeform 262"/>
                <p:cNvSpPr>
                  <a:spLocks/>
                </p:cNvSpPr>
                <p:nvPr/>
              </p:nvSpPr>
              <p:spPr bwMode="auto">
                <a:xfrm>
                  <a:off x="3476625" y="768350"/>
                  <a:ext cx="119063" cy="33338"/>
                </a:xfrm>
                <a:custGeom>
                  <a:avLst/>
                  <a:gdLst>
                    <a:gd name="T0" fmla="*/ 339084809 w 36"/>
                    <a:gd name="T1" fmla="*/ 111142224 h 10"/>
                    <a:gd name="T2" fmla="*/ 54692912 w 36"/>
                    <a:gd name="T3" fmla="*/ 111142224 h 10"/>
                    <a:gd name="T4" fmla="*/ 0 w 36"/>
                    <a:gd name="T5" fmla="*/ 55571112 h 10"/>
                    <a:gd name="T6" fmla="*/ 54692912 w 36"/>
                    <a:gd name="T7" fmla="*/ 0 h 10"/>
                    <a:gd name="T8" fmla="*/ 339084809 w 36"/>
                    <a:gd name="T9" fmla="*/ 0 h 10"/>
                    <a:gd name="T10" fmla="*/ 393777721 w 36"/>
                    <a:gd name="T11" fmla="*/ 55571112 h 10"/>
                    <a:gd name="T12" fmla="*/ 339084809 w 36"/>
                    <a:gd name="T13" fmla="*/ 111142224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10">
                      <a:moveTo>
                        <a:pt x="31" y="10"/>
                      </a:moveTo>
                      <a:cubicBezTo>
                        <a:pt x="5" y="10"/>
                        <a:pt x="5" y="10"/>
                        <a:pt x="5" y="10"/>
                      </a:cubicBezTo>
                      <a:cubicBezTo>
                        <a:pt x="2" y="10"/>
                        <a:pt x="0" y="7"/>
                        <a:pt x="0" y="5"/>
                      </a:cubicBezTo>
                      <a:cubicBezTo>
                        <a:pt x="0" y="2"/>
                        <a:pt x="2" y="0"/>
                        <a:pt x="5" y="0"/>
                      </a:cubicBezTo>
                      <a:cubicBezTo>
                        <a:pt x="31" y="0"/>
                        <a:pt x="31" y="0"/>
                        <a:pt x="31" y="0"/>
                      </a:cubicBezTo>
                      <a:cubicBezTo>
                        <a:pt x="34" y="0"/>
                        <a:pt x="36" y="2"/>
                        <a:pt x="36" y="5"/>
                      </a:cubicBezTo>
                      <a:cubicBezTo>
                        <a:pt x="36" y="7"/>
                        <a:pt x="34" y="10"/>
                        <a:pt x="3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27" name="Freeform 263"/>
                <p:cNvSpPr>
                  <a:spLocks/>
                </p:cNvSpPr>
                <p:nvPr/>
              </p:nvSpPr>
              <p:spPr bwMode="auto">
                <a:xfrm>
                  <a:off x="3473450" y="811212"/>
                  <a:ext cx="125413" cy="31750"/>
                </a:xfrm>
                <a:custGeom>
                  <a:avLst/>
                  <a:gdLst>
                    <a:gd name="T0" fmla="*/ 54462245 w 38"/>
                    <a:gd name="T1" fmla="*/ 0 h 10"/>
                    <a:gd name="T2" fmla="*/ 359443559 w 38"/>
                    <a:gd name="T3" fmla="*/ 0 h 10"/>
                    <a:gd name="T4" fmla="*/ 413905804 w 38"/>
                    <a:gd name="T5" fmla="*/ 50403125 h 10"/>
                    <a:gd name="T6" fmla="*/ 359443559 w 38"/>
                    <a:gd name="T7" fmla="*/ 100806250 h 10"/>
                    <a:gd name="T8" fmla="*/ 54462245 w 38"/>
                    <a:gd name="T9" fmla="*/ 100806250 h 10"/>
                    <a:gd name="T10" fmla="*/ 0 w 38"/>
                    <a:gd name="T11" fmla="*/ 50403125 h 10"/>
                    <a:gd name="T12" fmla="*/ 54462245 w 38"/>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10">
                      <a:moveTo>
                        <a:pt x="5" y="0"/>
                      </a:moveTo>
                      <a:cubicBezTo>
                        <a:pt x="33" y="0"/>
                        <a:pt x="33" y="0"/>
                        <a:pt x="33" y="0"/>
                      </a:cubicBezTo>
                      <a:cubicBezTo>
                        <a:pt x="36" y="0"/>
                        <a:pt x="38" y="2"/>
                        <a:pt x="38" y="5"/>
                      </a:cubicBezTo>
                      <a:cubicBezTo>
                        <a:pt x="38" y="7"/>
                        <a:pt x="36" y="10"/>
                        <a:pt x="33" y="10"/>
                      </a:cubicBezTo>
                      <a:cubicBezTo>
                        <a:pt x="5" y="10"/>
                        <a:pt x="5" y="10"/>
                        <a:pt x="5" y="10"/>
                      </a:cubicBezTo>
                      <a:cubicBezTo>
                        <a:pt x="2" y="10"/>
                        <a:pt x="0" y="7"/>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28" name="Freeform 264"/>
                <p:cNvSpPr>
                  <a:spLocks/>
                </p:cNvSpPr>
                <p:nvPr/>
              </p:nvSpPr>
              <p:spPr bwMode="auto">
                <a:xfrm>
                  <a:off x="3497263" y="854075"/>
                  <a:ext cx="77788" cy="22225"/>
                </a:xfrm>
                <a:custGeom>
                  <a:avLst/>
                  <a:gdLst>
                    <a:gd name="T0" fmla="*/ 31517105 w 24"/>
                    <a:gd name="T1" fmla="*/ 0 h 7"/>
                    <a:gd name="T2" fmla="*/ 220610009 w 24"/>
                    <a:gd name="T3" fmla="*/ 0 h 7"/>
                    <a:gd name="T4" fmla="*/ 252123873 w 24"/>
                    <a:gd name="T5" fmla="*/ 20161250 h 7"/>
                    <a:gd name="T6" fmla="*/ 199597526 w 24"/>
                    <a:gd name="T7" fmla="*/ 70564375 h 7"/>
                    <a:gd name="T8" fmla="*/ 52526347 w 24"/>
                    <a:gd name="T9" fmla="*/ 70564375 h 7"/>
                    <a:gd name="T10" fmla="*/ 0 w 24"/>
                    <a:gd name="T11" fmla="*/ 20161250 h 7"/>
                    <a:gd name="T12" fmla="*/ 31517105 w 2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7">
                      <a:moveTo>
                        <a:pt x="3" y="0"/>
                      </a:moveTo>
                      <a:cubicBezTo>
                        <a:pt x="21" y="0"/>
                        <a:pt x="21" y="0"/>
                        <a:pt x="21" y="0"/>
                      </a:cubicBezTo>
                      <a:cubicBezTo>
                        <a:pt x="23" y="0"/>
                        <a:pt x="24" y="1"/>
                        <a:pt x="24" y="2"/>
                      </a:cubicBezTo>
                      <a:cubicBezTo>
                        <a:pt x="24" y="3"/>
                        <a:pt x="21" y="7"/>
                        <a:pt x="19" y="7"/>
                      </a:cubicBezTo>
                      <a:cubicBezTo>
                        <a:pt x="17" y="7"/>
                        <a:pt x="7" y="7"/>
                        <a:pt x="5" y="7"/>
                      </a:cubicBezTo>
                      <a:cubicBezTo>
                        <a:pt x="3" y="7"/>
                        <a:pt x="0" y="3"/>
                        <a:pt x="0" y="2"/>
                      </a:cubicBezTo>
                      <a:cubicBezTo>
                        <a:pt x="0" y="1"/>
                        <a:pt x="1" y="0"/>
                        <a:pt x="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29" name="Freeform 265"/>
                <p:cNvSpPr>
                  <a:spLocks noEditPoints="1"/>
                </p:cNvSpPr>
                <p:nvPr/>
              </p:nvSpPr>
              <p:spPr bwMode="auto">
                <a:xfrm>
                  <a:off x="3365500" y="346075"/>
                  <a:ext cx="341313" cy="412750"/>
                </a:xfrm>
                <a:custGeom>
                  <a:avLst/>
                  <a:gdLst>
                    <a:gd name="T0" fmla="*/ 560071660 w 104"/>
                    <a:gd name="T1" fmla="*/ 740427639 h 126"/>
                    <a:gd name="T2" fmla="*/ 570839429 w 104"/>
                    <a:gd name="T3" fmla="*/ 611656190 h 126"/>
                    <a:gd name="T4" fmla="*/ 549300609 w 104"/>
                    <a:gd name="T5" fmla="*/ 740427639 h 126"/>
                    <a:gd name="T6" fmla="*/ 549300609 w 104"/>
                    <a:gd name="T7" fmla="*/ 1352083829 h 126"/>
                    <a:gd name="T8" fmla="*/ 570839429 w 104"/>
                    <a:gd name="T9" fmla="*/ 826273087 h 126"/>
                    <a:gd name="T10" fmla="*/ 549300609 w 104"/>
                    <a:gd name="T11" fmla="*/ 826273087 h 126"/>
                    <a:gd name="T12" fmla="*/ 484677587 w 104"/>
                    <a:gd name="T13" fmla="*/ 482888018 h 126"/>
                    <a:gd name="T14" fmla="*/ 506216407 w 104"/>
                    <a:gd name="T15" fmla="*/ 407770794 h 126"/>
                    <a:gd name="T16" fmla="*/ 473906537 w 104"/>
                    <a:gd name="T17" fmla="*/ 450693518 h 126"/>
                    <a:gd name="T18" fmla="*/ 560071660 w 104"/>
                    <a:gd name="T19" fmla="*/ 321925345 h 126"/>
                    <a:gd name="T20" fmla="*/ 570839429 w 104"/>
                    <a:gd name="T21" fmla="*/ 257539621 h 126"/>
                    <a:gd name="T22" fmla="*/ 549300609 w 104"/>
                    <a:gd name="T23" fmla="*/ 321925345 h 126"/>
                    <a:gd name="T24" fmla="*/ 549300609 w 104"/>
                    <a:gd name="T25" fmla="*/ 504347742 h 126"/>
                    <a:gd name="T26" fmla="*/ 570839429 w 104"/>
                    <a:gd name="T27" fmla="*/ 407770794 h 126"/>
                    <a:gd name="T28" fmla="*/ 646233501 w 104"/>
                    <a:gd name="T29" fmla="*/ 643850690 h 126"/>
                    <a:gd name="T30" fmla="*/ 613923631 w 104"/>
                    <a:gd name="T31" fmla="*/ 622387690 h 126"/>
                    <a:gd name="T32" fmla="*/ 635462451 w 104"/>
                    <a:gd name="T33" fmla="*/ 729696139 h 126"/>
                    <a:gd name="T34" fmla="*/ 646233501 w 104"/>
                    <a:gd name="T35" fmla="*/ 643850690 h 126"/>
                    <a:gd name="T36" fmla="*/ 0 w 104"/>
                    <a:gd name="T37" fmla="*/ 558001966 h 126"/>
                    <a:gd name="T38" fmla="*/ 280034189 w 104"/>
                    <a:gd name="T39" fmla="*/ 1158929933 h 126"/>
                    <a:gd name="T40" fmla="*/ 506216407 w 104"/>
                    <a:gd name="T41" fmla="*/ 1352083829 h 126"/>
                    <a:gd name="T42" fmla="*/ 420051284 w 104"/>
                    <a:gd name="T43" fmla="*/ 783350363 h 126"/>
                    <a:gd name="T44" fmla="*/ 452364436 w 104"/>
                    <a:gd name="T45" fmla="*/ 654578915 h 126"/>
                    <a:gd name="T46" fmla="*/ 506216407 w 104"/>
                    <a:gd name="T47" fmla="*/ 729696139 h 126"/>
                    <a:gd name="T48" fmla="*/ 420051284 w 104"/>
                    <a:gd name="T49" fmla="*/ 558001966 h 126"/>
                    <a:gd name="T50" fmla="*/ 398512464 w 104"/>
                    <a:gd name="T51" fmla="*/ 386311069 h 126"/>
                    <a:gd name="T52" fmla="*/ 506216407 w 104"/>
                    <a:gd name="T53" fmla="*/ 321925345 h 126"/>
                    <a:gd name="T54" fmla="*/ 495445356 w 104"/>
                    <a:gd name="T55" fmla="*/ 257539621 h 126"/>
                    <a:gd name="T56" fmla="*/ 560071660 w 104"/>
                    <a:gd name="T57" fmla="*/ 246808121 h 126"/>
                    <a:gd name="T58" fmla="*/ 624694682 w 104"/>
                    <a:gd name="T59" fmla="*/ 257539621 h 126"/>
                    <a:gd name="T60" fmla="*/ 613923631 w 104"/>
                    <a:gd name="T61" fmla="*/ 332656845 h 126"/>
                    <a:gd name="T62" fmla="*/ 743169675 w 104"/>
                    <a:gd name="T63" fmla="*/ 472156518 h 126"/>
                    <a:gd name="T64" fmla="*/ 613923631 w 104"/>
                    <a:gd name="T65" fmla="*/ 418502294 h 126"/>
                    <a:gd name="T66" fmla="*/ 613923631 w 104"/>
                    <a:gd name="T67" fmla="*/ 525810742 h 126"/>
                    <a:gd name="T68" fmla="*/ 743169675 w 104"/>
                    <a:gd name="T69" fmla="*/ 600924690 h 126"/>
                    <a:gd name="T70" fmla="*/ 732398625 w 104"/>
                    <a:gd name="T71" fmla="*/ 751159139 h 126"/>
                    <a:gd name="T72" fmla="*/ 613923631 w 104"/>
                    <a:gd name="T73" fmla="*/ 826273087 h 126"/>
                    <a:gd name="T74" fmla="*/ 700088755 w 104"/>
                    <a:gd name="T75" fmla="*/ 1352083829 h 126"/>
                    <a:gd name="T76" fmla="*/ 840105849 w 104"/>
                    <a:gd name="T77" fmla="*/ 1040889984 h 126"/>
                    <a:gd name="T78" fmla="*/ 560071660 w 104"/>
                    <a:gd name="T79" fmla="*/ 0 h 1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 h="126">
                      <a:moveTo>
                        <a:pt x="51" y="69"/>
                      </a:moveTo>
                      <a:cubicBezTo>
                        <a:pt x="51" y="69"/>
                        <a:pt x="52" y="69"/>
                        <a:pt x="52" y="69"/>
                      </a:cubicBezTo>
                      <a:cubicBezTo>
                        <a:pt x="53" y="69"/>
                        <a:pt x="53" y="69"/>
                        <a:pt x="53" y="69"/>
                      </a:cubicBezTo>
                      <a:cubicBezTo>
                        <a:pt x="53" y="57"/>
                        <a:pt x="53" y="57"/>
                        <a:pt x="53" y="57"/>
                      </a:cubicBezTo>
                      <a:cubicBezTo>
                        <a:pt x="53" y="57"/>
                        <a:pt x="52" y="57"/>
                        <a:pt x="51" y="57"/>
                      </a:cubicBezTo>
                      <a:lnTo>
                        <a:pt x="51" y="69"/>
                      </a:lnTo>
                      <a:close/>
                      <a:moveTo>
                        <a:pt x="51" y="77"/>
                      </a:moveTo>
                      <a:cubicBezTo>
                        <a:pt x="51" y="126"/>
                        <a:pt x="51" y="126"/>
                        <a:pt x="51" y="126"/>
                      </a:cubicBezTo>
                      <a:cubicBezTo>
                        <a:pt x="53" y="126"/>
                        <a:pt x="53" y="126"/>
                        <a:pt x="53" y="126"/>
                      </a:cubicBezTo>
                      <a:cubicBezTo>
                        <a:pt x="53" y="77"/>
                        <a:pt x="53" y="77"/>
                        <a:pt x="53" y="77"/>
                      </a:cubicBezTo>
                      <a:cubicBezTo>
                        <a:pt x="53" y="77"/>
                        <a:pt x="53" y="77"/>
                        <a:pt x="52" y="77"/>
                      </a:cubicBezTo>
                      <a:cubicBezTo>
                        <a:pt x="52" y="77"/>
                        <a:pt x="51" y="77"/>
                        <a:pt x="51" y="77"/>
                      </a:cubicBezTo>
                      <a:close/>
                      <a:moveTo>
                        <a:pt x="44" y="42"/>
                      </a:moveTo>
                      <a:cubicBezTo>
                        <a:pt x="44" y="43"/>
                        <a:pt x="44" y="44"/>
                        <a:pt x="45" y="45"/>
                      </a:cubicBezTo>
                      <a:cubicBezTo>
                        <a:pt x="46" y="45"/>
                        <a:pt x="46" y="46"/>
                        <a:pt x="47" y="46"/>
                      </a:cubicBezTo>
                      <a:cubicBezTo>
                        <a:pt x="47" y="38"/>
                        <a:pt x="47" y="38"/>
                        <a:pt x="47" y="38"/>
                      </a:cubicBezTo>
                      <a:cubicBezTo>
                        <a:pt x="47" y="39"/>
                        <a:pt x="46" y="39"/>
                        <a:pt x="45" y="39"/>
                      </a:cubicBezTo>
                      <a:cubicBezTo>
                        <a:pt x="44" y="40"/>
                        <a:pt x="44" y="41"/>
                        <a:pt x="44" y="42"/>
                      </a:cubicBezTo>
                      <a:close/>
                      <a:moveTo>
                        <a:pt x="51" y="30"/>
                      </a:moveTo>
                      <a:cubicBezTo>
                        <a:pt x="52" y="30"/>
                        <a:pt x="52" y="30"/>
                        <a:pt x="52" y="30"/>
                      </a:cubicBezTo>
                      <a:cubicBezTo>
                        <a:pt x="52" y="30"/>
                        <a:pt x="53" y="30"/>
                        <a:pt x="53" y="30"/>
                      </a:cubicBezTo>
                      <a:cubicBezTo>
                        <a:pt x="53" y="24"/>
                        <a:pt x="53" y="24"/>
                        <a:pt x="53" y="24"/>
                      </a:cubicBezTo>
                      <a:cubicBezTo>
                        <a:pt x="51" y="24"/>
                        <a:pt x="51" y="24"/>
                        <a:pt x="51" y="24"/>
                      </a:cubicBezTo>
                      <a:lnTo>
                        <a:pt x="51" y="30"/>
                      </a:lnTo>
                      <a:close/>
                      <a:moveTo>
                        <a:pt x="51" y="38"/>
                      </a:moveTo>
                      <a:cubicBezTo>
                        <a:pt x="51" y="47"/>
                        <a:pt x="51" y="47"/>
                        <a:pt x="51" y="47"/>
                      </a:cubicBezTo>
                      <a:cubicBezTo>
                        <a:pt x="51" y="47"/>
                        <a:pt x="52" y="48"/>
                        <a:pt x="53" y="48"/>
                      </a:cubicBezTo>
                      <a:cubicBezTo>
                        <a:pt x="53" y="38"/>
                        <a:pt x="53" y="38"/>
                        <a:pt x="53" y="38"/>
                      </a:cubicBezTo>
                      <a:cubicBezTo>
                        <a:pt x="53" y="38"/>
                        <a:pt x="52" y="38"/>
                        <a:pt x="51" y="38"/>
                      </a:cubicBezTo>
                      <a:close/>
                      <a:moveTo>
                        <a:pt x="60" y="60"/>
                      </a:moveTo>
                      <a:cubicBezTo>
                        <a:pt x="60" y="60"/>
                        <a:pt x="58" y="59"/>
                        <a:pt x="57" y="58"/>
                      </a:cubicBezTo>
                      <a:cubicBezTo>
                        <a:pt x="57" y="58"/>
                        <a:pt x="57" y="58"/>
                        <a:pt x="57" y="58"/>
                      </a:cubicBezTo>
                      <a:cubicBezTo>
                        <a:pt x="57" y="69"/>
                        <a:pt x="57" y="69"/>
                        <a:pt x="57" y="69"/>
                      </a:cubicBezTo>
                      <a:cubicBezTo>
                        <a:pt x="58" y="68"/>
                        <a:pt x="58" y="68"/>
                        <a:pt x="59" y="68"/>
                      </a:cubicBezTo>
                      <a:cubicBezTo>
                        <a:pt x="60" y="66"/>
                        <a:pt x="61" y="65"/>
                        <a:pt x="61" y="63"/>
                      </a:cubicBezTo>
                      <a:cubicBezTo>
                        <a:pt x="61" y="62"/>
                        <a:pt x="61" y="61"/>
                        <a:pt x="60" y="60"/>
                      </a:cubicBezTo>
                      <a:close/>
                      <a:moveTo>
                        <a:pt x="52" y="0"/>
                      </a:moveTo>
                      <a:cubicBezTo>
                        <a:pt x="23" y="0"/>
                        <a:pt x="0" y="23"/>
                        <a:pt x="0" y="52"/>
                      </a:cubicBezTo>
                      <a:cubicBezTo>
                        <a:pt x="0" y="71"/>
                        <a:pt x="10" y="88"/>
                        <a:pt x="26" y="97"/>
                      </a:cubicBezTo>
                      <a:cubicBezTo>
                        <a:pt x="26" y="108"/>
                        <a:pt x="26" y="108"/>
                        <a:pt x="26" y="108"/>
                      </a:cubicBezTo>
                      <a:cubicBezTo>
                        <a:pt x="26" y="118"/>
                        <a:pt x="30" y="126"/>
                        <a:pt x="40" y="126"/>
                      </a:cubicBezTo>
                      <a:cubicBezTo>
                        <a:pt x="47" y="126"/>
                        <a:pt x="47" y="126"/>
                        <a:pt x="47" y="126"/>
                      </a:cubicBezTo>
                      <a:cubicBezTo>
                        <a:pt x="47" y="77"/>
                        <a:pt x="47" y="77"/>
                        <a:pt x="47" y="77"/>
                      </a:cubicBezTo>
                      <a:cubicBezTo>
                        <a:pt x="44" y="76"/>
                        <a:pt x="41" y="75"/>
                        <a:pt x="39" y="73"/>
                      </a:cubicBezTo>
                      <a:cubicBezTo>
                        <a:pt x="36" y="71"/>
                        <a:pt x="34" y="67"/>
                        <a:pt x="33" y="62"/>
                      </a:cubicBezTo>
                      <a:cubicBezTo>
                        <a:pt x="42" y="61"/>
                        <a:pt x="42" y="61"/>
                        <a:pt x="42" y="61"/>
                      </a:cubicBezTo>
                      <a:cubicBezTo>
                        <a:pt x="43" y="64"/>
                        <a:pt x="44" y="66"/>
                        <a:pt x="46" y="67"/>
                      </a:cubicBezTo>
                      <a:cubicBezTo>
                        <a:pt x="46" y="68"/>
                        <a:pt x="47" y="68"/>
                        <a:pt x="47" y="68"/>
                      </a:cubicBezTo>
                      <a:cubicBezTo>
                        <a:pt x="47" y="56"/>
                        <a:pt x="47" y="56"/>
                        <a:pt x="47" y="56"/>
                      </a:cubicBezTo>
                      <a:cubicBezTo>
                        <a:pt x="44" y="55"/>
                        <a:pt x="41" y="53"/>
                        <a:pt x="39" y="52"/>
                      </a:cubicBezTo>
                      <a:cubicBezTo>
                        <a:pt x="36" y="49"/>
                        <a:pt x="35" y="46"/>
                        <a:pt x="35" y="43"/>
                      </a:cubicBezTo>
                      <a:cubicBezTo>
                        <a:pt x="35" y="40"/>
                        <a:pt x="36" y="38"/>
                        <a:pt x="37" y="36"/>
                      </a:cubicBezTo>
                      <a:cubicBezTo>
                        <a:pt x="38" y="34"/>
                        <a:pt x="40" y="33"/>
                        <a:pt x="43" y="32"/>
                      </a:cubicBezTo>
                      <a:cubicBezTo>
                        <a:pt x="44" y="31"/>
                        <a:pt x="46" y="31"/>
                        <a:pt x="47" y="30"/>
                      </a:cubicBezTo>
                      <a:cubicBezTo>
                        <a:pt x="47" y="24"/>
                        <a:pt x="47" y="24"/>
                        <a:pt x="47" y="24"/>
                      </a:cubicBezTo>
                      <a:cubicBezTo>
                        <a:pt x="46" y="24"/>
                        <a:pt x="46" y="24"/>
                        <a:pt x="46" y="24"/>
                      </a:cubicBezTo>
                      <a:cubicBezTo>
                        <a:pt x="49" y="18"/>
                        <a:pt x="49" y="18"/>
                        <a:pt x="49" y="18"/>
                      </a:cubicBezTo>
                      <a:cubicBezTo>
                        <a:pt x="52" y="23"/>
                        <a:pt x="52" y="23"/>
                        <a:pt x="52" y="23"/>
                      </a:cubicBezTo>
                      <a:cubicBezTo>
                        <a:pt x="55" y="18"/>
                        <a:pt x="55" y="18"/>
                        <a:pt x="55" y="18"/>
                      </a:cubicBezTo>
                      <a:cubicBezTo>
                        <a:pt x="58" y="24"/>
                        <a:pt x="58" y="24"/>
                        <a:pt x="58" y="24"/>
                      </a:cubicBezTo>
                      <a:cubicBezTo>
                        <a:pt x="57" y="24"/>
                        <a:pt x="57" y="24"/>
                        <a:pt x="57" y="24"/>
                      </a:cubicBezTo>
                      <a:cubicBezTo>
                        <a:pt x="57" y="31"/>
                        <a:pt x="57" y="31"/>
                        <a:pt x="57" y="31"/>
                      </a:cubicBezTo>
                      <a:cubicBezTo>
                        <a:pt x="60" y="31"/>
                        <a:pt x="63" y="32"/>
                        <a:pt x="65" y="34"/>
                      </a:cubicBezTo>
                      <a:cubicBezTo>
                        <a:pt x="67" y="36"/>
                        <a:pt x="69" y="40"/>
                        <a:pt x="69" y="44"/>
                      </a:cubicBezTo>
                      <a:cubicBezTo>
                        <a:pt x="60" y="44"/>
                        <a:pt x="60" y="44"/>
                        <a:pt x="60" y="44"/>
                      </a:cubicBezTo>
                      <a:cubicBezTo>
                        <a:pt x="59" y="42"/>
                        <a:pt x="59" y="40"/>
                        <a:pt x="57" y="39"/>
                      </a:cubicBezTo>
                      <a:cubicBezTo>
                        <a:pt x="57" y="39"/>
                        <a:pt x="57" y="39"/>
                        <a:pt x="57" y="39"/>
                      </a:cubicBezTo>
                      <a:cubicBezTo>
                        <a:pt x="57" y="49"/>
                        <a:pt x="57" y="49"/>
                        <a:pt x="57" y="49"/>
                      </a:cubicBezTo>
                      <a:cubicBezTo>
                        <a:pt x="60" y="50"/>
                        <a:pt x="62" y="50"/>
                        <a:pt x="64" y="51"/>
                      </a:cubicBezTo>
                      <a:cubicBezTo>
                        <a:pt x="66" y="52"/>
                        <a:pt x="67" y="54"/>
                        <a:pt x="69" y="56"/>
                      </a:cubicBezTo>
                      <a:cubicBezTo>
                        <a:pt x="70" y="58"/>
                        <a:pt x="70" y="60"/>
                        <a:pt x="70" y="63"/>
                      </a:cubicBezTo>
                      <a:cubicBezTo>
                        <a:pt x="70" y="66"/>
                        <a:pt x="70" y="68"/>
                        <a:pt x="68" y="70"/>
                      </a:cubicBezTo>
                      <a:cubicBezTo>
                        <a:pt x="67" y="73"/>
                        <a:pt x="65" y="74"/>
                        <a:pt x="62" y="76"/>
                      </a:cubicBezTo>
                      <a:cubicBezTo>
                        <a:pt x="61" y="76"/>
                        <a:pt x="59" y="77"/>
                        <a:pt x="57" y="77"/>
                      </a:cubicBezTo>
                      <a:cubicBezTo>
                        <a:pt x="57" y="126"/>
                        <a:pt x="57" y="126"/>
                        <a:pt x="57" y="126"/>
                      </a:cubicBezTo>
                      <a:cubicBezTo>
                        <a:pt x="65" y="126"/>
                        <a:pt x="65" y="126"/>
                        <a:pt x="65" y="126"/>
                      </a:cubicBezTo>
                      <a:cubicBezTo>
                        <a:pt x="74" y="126"/>
                        <a:pt x="78" y="118"/>
                        <a:pt x="78" y="108"/>
                      </a:cubicBezTo>
                      <a:cubicBezTo>
                        <a:pt x="78" y="97"/>
                        <a:pt x="78" y="97"/>
                        <a:pt x="78" y="97"/>
                      </a:cubicBezTo>
                      <a:cubicBezTo>
                        <a:pt x="94" y="88"/>
                        <a:pt x="104" y="71"/>
                        <a:pt x="104" y="52"/>
                      </a:cubicBezTo>
                      <a:cubicBezTo>
                        <a:pt x="104" y="23"/>
                        <a:pt x="81" y="0"/>
                        <a:pt x="5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4" name="TextBox 203"/>
              <p:cNvSpPr txBox="1">
                <a:spLocks noChangeArrowheads="1"/>
              </p:cNvSpPr>
              <p:nvPr/>
            </p:nvSpPr>
            <p:spPr bwMode="auto">
              <a:xfrm>
                <a:off x="5508543" y="515938"/>
                <a:ext cx="3095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Demo</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与讨论</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14396" name="组合 30"/>
            <p:cNvGrpSpPr>
              <a:grpSpLocks/>
            </p:cNvGrpSpPr>
            <p:nvPr/>
          </p:nvGrpSpPr>
          <p:grpSpPr bwMode="auto">
            <a:xfrm>
              <a:off x="2585840" y="1147763"/>
              <a:ext cx="6558160" cy="1322387"/>
              <a:chOff x="2585840" y="1147763"/>
              <a:chExt cx="6558160" cy="1322387"/>
            </a:xfrm>
          </p:grpSpPr>
          <p:sp>
            <p:nvSpPr>
              <p:cNvPr id="14398" name="Rectangle 21"/>
              <p:cNvSpPr>
                <a:spLocks noChangeArrowheads="1"/>
              </p:cNvSpPr>
              <p:nvPr/>
            </p:nvSpPr>
            <p:spPr bwMode="auto">
              <a:xfrm>
                <a:off x="4644008" y="1147763"/>
                <a:ext cx="4499992" cy="1210260"/>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99" name="Rectangle 6"/>
              <p:cNvSpPr>
                <a:spLocks noChangeArrowheads="1"/>
              </p:cNvSpPr>
              <p:nvPr/>
            </p:nvSpPr>
            <p:spPr bwMode="auto">
              <a:xfrm>
                <a:off x="3225601" y="2312987"/>
                <a:ext cx="5918399" cy="157163"/>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00" name="Freeform 7"/>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close/>
                  </a:path>
                </a:pathLst>
              </a:custGeom>
              <a:solidFill>
                <a:srgbClr val="127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1" name="Freeform 8"/>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02" name="组合 180"/>
              <p:cNvGrpSpPr>
                <a:grpSpLocks/>
              </p:cNvGrpSpPr>
              <p:nvPr/>
            </p:nvGrpSpPr>
            <p:grpSpPr bwMode="auto">
              <a:xfrm>
                <a:off x="2585840" y="1563687"/>
                <a:ext cx="558800" cy="804863"/>
                <a:chOff x="1973263" y="1563687"/>
                <a:chExt cx="558800" cy="804863"/>
              </a:xfrm>
            </p:grpSpPr>
            <p:sp>
              <p:nvSpPr>
                <p:cNvPr id="14407" name="Freeform 9"/>
                <p:cNvSpPr>
                  <a:spLocks/>
                </p:cNvSpPr>
                <p:nvPr/>
              </p:nvSpPr>
              <p:spPr bwMode="auto">
                <a:xfrm>
                  <a:off x="1973263" y="1563687"/>
                  <a:ext cx="539750" cy="804863"/>
                </a:xfrm>
                <a:custGeom>
                  <a:avLst/>
                  <a:gdLst>
                    <a:gd name="T0" fmla="*/ 674151021 w 165"/>
                    <a:gd name="T1" fmla="*/ 1070467790 h 246"/>
                    <a:gd name="T2" fmla="*/ 1187793477 w 165"/>
                    <a:gd name="T3" fmla="*/ 727916788 h 246"/>
                    <a:gd name="T4" fmla="*/ 866766533 w 165"/>
                    <a:gd name="T5" fmla="*/ 396074391 h 246"/>
                    <a:gd name="T6" fmla="*/ 513639185 w 165"/>
                    <a:gd name="T7" fmla="*/ 813556175 h 246"/>
                    <a:gd name="T8" fmla="*/ 53503945 w 165"/>
                    <a:gd name="T9" fmla="*/ 813556175 h 246"/>
                    <a:gd name="T10" fmla="*/ 898870209 w 165"/>
                    <a:gd name="T11" fmla="*/ 0 h 246"/>
                    <a:gd name="T12" fmla="*/ 1690732527 w 165"/>
                    <a:gd name="T13" fmla="*/ 706509396 h 246"/>
                    <a:gd name="T14" fmla="*/ 1380405718 w 165"/>
                    <a:gd name="T15" fmla="*/ 1198925234 h 246"/>
                    <a:gd name="T16" fmla="*/ 1380405718 w 165"/>
                    <a:gd name="T17" fmla="*/ 1209627294 h 246"/>
                    <a:gd name="T18" fmla="*/ 1765636742 w 165"/>
                    <a:gd name="T19" fmla="*/ 1798387850 h 246"/>
                    <a:gd name="T20" fmla="*/ 898870209 w 165"/>
                    <a:gd name="T21" fmla="*/ 2147483646 h 246"/>
                    <a:gd name="T22" fmla="*/ 0 w 165"/>
                    <a:gd name="T23" fmla="*/ 1776977186 h 246"/>
                    <a:gd name="T24" fmla="*/ 502939050 w 165"/>
                    <a:gd name="T25" fmla="*/ 1776977186 h 246"/>
                    <a:gd name="T26" fmla="*/ 492238915 w 165"/>
                    <a:gd name="T27" fmla="*/ 1776977186 h 246"/>
                    <a:gd name="T28" fmla="*/ 866766533 w 165"/>
                    <a:gd name="T29" fmla="*/ 2147483646 h 246"/>
                    <a:gd name="T30" fmla="*/ 1251997558 w 165"/>
                    <a:gd name="T31" fmla="*/ 1798387850 h 246"/>
                    <a:gd name="T32" fmla="*/ 674151021 w 165"/>
                    <a:gd name="T33" fmla="*/ 1434426184 h 246"/>
                    <a:gd name="T34" fmla="*/ 674151021 w 165"/>
                    <a:gd name="T35" fmla="*/ 1070467790 h 2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5" h="246">
                      <a:moveTo>
                        <a:pt x="63" y="100"/>
                      </a:moveTo>
                      <a:cubicBezTo>
                        <a:pt x="63" y="100"/>
                        <a:pt x="111" y="100"/>
                        <a:pt x="111" y="68"/>
                      </a:cubicBezTo>
                      <a:cubicBezTo>
                        <a:pt x="111" y="60"/>
                        <a:pt x="107" y="37"/>
                        <a:pt x="81" y="37"/>
                      </a:cubicBezTo>
                      <a:cubicBezTo>
                        <a:pt x="48" y="37"/>
                        <a:pt x="48" y="68"/>
                        <a:pt x="48" y="76"/>
                      </a:cubicBezTo>
                      <a:cubicBezTo>
                        <a:pt x="5" y="76"/>
                        <a:pt x="5" y="76"/>
                        <a:pt x="5" y="76"/>
                      </a:cubicBezTo>
                      <a:cubicBezTo>
                        <a:pt x="5" y="32"/>
                        <a:pt x="30" y="0"/>
                        <a:pt x="84" y="0"/>
                      </a:cubicBezTo>
                      <a:cubicBezTo>
                        <a:pt x="116" y="0"/>
                        <a:pt x="158" y="16"/>
                        <a:pt x="158" y="66"/>
                      </a:cubicBezTo>
                      <a:cubicBezTo>
                        <a:pt x="158" y="91"/>
                        <a:pt x="143" y="106"/>
                        <a:pt x="129" y="112"/>
                      </a:cubicBezTo>
                      <a:cubicBezTo>
                        <a:pt x="129" y="113"/>
                        <a:pt x="129" y="113"/>
                        <a:pt x="129" y="113"/>
                      </a:cubicBezTo>
                      <a:cubicBezTo>
                        <a:pt x="138" y="115"/>
                        <a:pt x="165" y="127"/>
                        <a:pt x="165" y="168"/>
                      </a:cubicBezTo>
                      <a:cubicBezTo>
                        <a:pt x="165" y="213"/>
                        <a:pt x="132" y="246"/>
                        <a:pt x="84" y="246"/>
                      </a:cubicBezTo>
                      <a:cubicBezTo>
                        <a:pt x="61" y="246"/>
                        <a:pt x="0" y="240"/>
                        <a:pt x="0" y="166"/>
                      </a:cubicBezTo>
                      <a:cubicBezTo>
                        <a:pt x="47" y="166"/>
                        <a:pt x="47" y="166"/>
                        <a:pt x="47" y="166"/>
                      </a:cubicBezTo>
                      <a:cubicBezTo>
                        <a:pt x="46" y="166"/>
                        <a:pt x="46" y="166"/>
                        <a:pt x="46" y="166"/>
                      </a:cubicBezTo>
                      <a:cubicBezTo>
                        <a:pt x="46" y="179"/>
                        <a:pt x="50" y="208"/>
                        <a:pt x="81" y="208"/>
                      </a:cubicBezTo>
                      <a:cubicBezTo>
                        <a:pt x="100" y="208"/>
                        <a:pt x="117" y="195"/>
                        <a:pt x="117" y="168"/>
                      </a:cubicBezTo>
                      <a:cubicBezTo>
                        <a:pt x="117" y="136"/>
                        <a:pt x="85" y="134"/>
                        <a:pt x="63" y="134"/>
                      </a:cubicBezTo>
                      <a:cubicBezTo>
                        <a:pt x="63" y="100"/>
                        <a:pt x="63" y="100"/>
                        <a:pt x="63" y="100"/>
                      </a:cubicBezTo>
                    </a:path>
                  </a:pathLst>
                </a:custGeom>
                <a:solidFill>
                  <a:srgbClr val="1AA6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8" name="Freeform 10"/>
                <p:cNvSpPr>
                  <a:spLocks noEditPoints="1"/>
                </p:cNvSpPr>
                <p:nvPr/>
              </p:nvSpPr>
              <p:spPr bwMode="auto">
                <a:xfrm>
                  <a:off x="1973263" y="1919287"/>
                  <a:ext cx="558800" cy="125413"/>
                </a:xfrm>
                <a:custGeom>
                  <a:avLst/>
                  <a:gdLst>
                    <a:gd name="T0" fmla="*/ 0 w 171"/>
                    <a:gd name="T1" fmla="*/ 359443559 h 38"/>
                    <a:gd name="T2" fmla="*/ 74751754 w 171"/>
                    <a:gd name="T3" fmla="*/ 413905804 h 38"/>
                    <a:gd name="T4" fmla="*/ 74751754 w 171"/>
                    <a:gd name="T5" fmla="*/ 413905804 h 38"/>
                    <a:gd name="T6" fmla="*/ 0 w 171"/>
                    <a:gd name="T7" fmla="*/ 359443559 h 38"/>
                    <a:gd name="T8" fmla="*/ 672762522 w 171"/>
                    <a:gd name="T9" fmla="*/ 0 h 38"/>
                    <a:gd name="T10" fmla="*/ 234931284 w 171"/>
                    <a:gd name="T11" fmla="*/ 0 h 38"/>
                    <a:gd name="T12" fmla="*/ 224255263 w 171"/>
                    <a:gd name="T13" fmla="*/ 10891129 h 38"/>
                    <a:gd name="T14" fmla="*/ 800907453 w 171"/>
                    <a:gd name="T15" fmla="*/ 413905804 h 38"/>
                    <a:gd name="T16" fmla="*/ 1174662957 w 171"/>
                    <a:gd name="T17" fmla="*/ 413905804 h 38"/>
                    <a:gd name="T18" fmla="*/ 672762522 w 171"/>
                    <a:gd name="T19" fmla="*/ 272307927 h 38"/>
                    <a:gd name="T20" fmla="*/ 672762522 w 171"/>
                    <a:gd name="T21" fmla="*/ 0 h 38"/>
                    <a:gd name="T22" fmla="*/ 1826066901 w 171"/>
                    <a:gd name="T23" fmla="*/ 0 h 38"/>
                    <a:gd name="T24" fmla="*/ 1441632108 w 171"/>
                    <a:gd name="T25" fmla="*/ 0 h 38"/>
                    <a:gd name="T26" fmla="*/ 1377559642 w 171"/>
                    <a:gd name="T27" fmla="*/ 32676687 h 38"/>
                    <a:gd name="T28" fmla="*/ 1377559642 w 171"/>
                    <a:gd name="T29" fmla="*/ 43567816 h 38"/>
                    <a:gd name="T30" fmla="*/ 1729956568 w 171"/>
                    <a:gd name="T31" fmla="*/ 413905804 h 38"/>
                    <a:gd name="T32" fmla="*/ 1826066901 w 171"/>
                    <a:gd name="T33" fmla="*/ 413905804 h 38"/>
                    <a:gd name="T34" fmla="*/ 1708601258 w 171"/>
                    <a:gd name="T35" fmla="*/ 206954552 h 38"/>
                    <a:gd name="T36" fmla="*/ 1826066901 w 171"/>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1" h="38">
                      <a:moveTo>
                        <a:pt x="0" y="33"/>
                      </a:moveTo>
                      <a:cubicBezTo>
                        <a:pt x="7" y="38"/>
                        <a:pt x="7" y="38"/>
                        <a:pt x="7" y="38"/>
                      </a:cubicBezTo>
                      <a:cubicBezTo>
                        <a:pt x="7" y="38"/>
                        <a:pt x="7" y="38"/>
                        <a:pt x="7" y="38"/>
                      </a:cubicBezTo>
                      <a:cubicBezTo>
                        <a:pt x="0" y="33"/>
                        <a:pt x="0" y="33"/>
                        <a:pt x="0" y="33"/>
                      </a:cubicBezTo>
                      <a:moveTo>
                        <a:pt x="63" y="0"/>
                      </a:moveTo>
                      <a:cubicBezTo>
                        <a:pt x="22" y="0"/>
                        <a:pt x="22" y="0"/>
                        <a:pt x="22" y="0"/>
                      </a:cubicBezTo>
                      <a:cubicBezTo>
                        <a:pt x="21" y="1"/>
                        <a:pt x="21" y="1"/>
                        <a:pt x="21" y="1"/>
                      </a:cubicBezTo>
                      <a:cubicBezTo>
                        <a:pt x="75" y="38"/>
                        <a:pt x="75" y="38"/>
                        <a:pt x="75" y="38"/>
                      </a:cubicBezTo>
                      <a:cubicBezTo>
                        <a:pt x="110" y="38"/>
                        <a:pt x="110" y="38"/>
                        <a:pt x="110" y="38"/>
                      </a:cubicBezTo>
                      <a:cubicBezTo>
                        <a:pt x="99" y="26"/>
                        <a:pt x="79" y="25"/>
                        <a:pt x="63" y="25"/>
                      </a:cubicBezTo>
                      <a:cubicBezTo>
                        <a:pt x="63" y="0"/>
                        <a:pt x="63" y="0"/>
                        <a:pt x="63" y="0"/>
                      </a:cubicBezTo>
                      <a:moveTo>
                        <a:pt x="171" y="0"/>
                      </a:moveTo>
                      <a:cubicBezTo>
                        <a:pt x="135" y="0"/>
                        <a:pt x="135" y="0"/>
                        <a:pt x="135" y="0"/>
                      </a:cubicBezTo>
                      <a:cubicBezTo>
                        <a:pt x="133" y="1"/>
                        <a:pt x="131" y="2"/>
                        <a:pt x="129" y="3"/>
                      </a:cubicBezTo>
                      <a:cubicBezTo>
                        <a:pt x="129" y="4"/>
                        <a:pt x="129" y="4"/>
                        <a:pt x="129" y="4"/>
                      </a:cubicBezTo>
                      <a:cubicBezTo>
                        <a:pt x="136" y="5"/>
                        <a:pt x="155" y="14"/>
                        <a:pt x="162" y="38"/>
                      </a:cubicBezTo>
                      <a:cubicBezTo>
                        <a:pt x="171" y="38"/>
                        <a:pt x="171" y="38"/>
                        <a:pt x="171" y="38"/>
                      </a:cubicBezTo>
                      <a:cubicBezTo>
                        <a:pt x="160" y="19"/>
                        <a:pt x="160" y="19"/>
                        <a:pt x="160" y="19"/>
                      </a:cubicBezTo>
                      <a:cubicBezTo>
                        <a:pt x="171" y="0"/>
                        <a:pt x="171" y="0"/>
                        <a:pt x="171"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9" name="Freeform 11"/>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close/>
                    </a:path>
                  </a:pathLst>
                </a:custGeom>
                <a:solidFill>
                  <a:srgbClr val="0E57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0" name="Freeform 12"/>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1" name="Freeform 13"/>
                <p:cNvSpPr>
                  <a:spLocks/>
                </p:cNvSpPr>
                <p:nvPr/>
              </p:nvSpPr>
              <p:spPr bwMode="auto">
                <a:xfrm>
                  <a:off x="2178050" y="1919287"/>
                  <a:ext cx="323850" cy="125413"/>
                </a:xfrm>
                <a:custGeom>
                  <a:avLst/>
                  <a:gdLst>
                    <a:gd name="T0" fmla="*/ 770458777 w 99"/>
                    <a:gd name="T1" fmla="*/ 0 h 38"/>
                    <a:gd name="T2" fmla="*/ 0 w 99"/>
                    <a:gd name="T3" fmla="*/ 0 h 38"/>
                    <a:gd name="T4" fmla="*/ 0 w 99"/>
                    <a:gd name="T5" fmla="*/ 272307927 h 38"/>
                    <a:gd name="T6" fmla="*/ 502939050 w 99"/>
                    <a:gd name="T7" fmla="*/ 413905804 h 38"/>
                    <a:gd name="T8" fmla="*/ 1059382045 w 99"/>
                    <a:gd name="T9" fmla="*/ 413905804 h 38"/>
                    <a:gd name="T10" fmla="*/ 706254697 w 99"/>
                    <a:gd name="T11" fmla="*/ 43567816 h 38"/>
                    <a:gd name="T12" fmla="*/ 706254697 w 99"/>
                    <a:gd name="T13" fmla="*/ 32676687 h 38"/>
                    <a:gd name="T14" fmla="*/ 770458777 w 99"/>
                    <a:gd name="T15" fmla="*/ 0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 h="38">
                      <a:moveTo>
                        <a:pt x="72" y="0"/>
                      </a:moveTo>
                      <a:cubicBezTo>
                        <a:pt x="0" y="0"/>
                        <a:pt x="0" y="0"/>
                        <a:pt x="0" y="0"/>
                      </a:cubicBezTo>
                      <a:cubicBezTo>
                        <a:pt x="0" y="25"/>
                        <a:pt x="0" y="25"/>
                        <a:pt x="0" y="25"/>
                      </a:cubicBezTo>
                      <a:cubicBezTo>
                        <a:pt x="16" y="25"/>
                        <a:pt x="36" y="26"/>
                        <a:pt x="47" y="38"/>
                      </a:cubicBezTo>
                      <a:cubicBezTo>
                        <a:pt x="99" y="38"/>
                        <a:pt x="99" y="38"/>
                        <a:pt x="99" y="38"/>
                      </a:cubicBezTo>
                      <a:cubicBezTo>
                        <a:pt x="92" y="14"/>
                        <a:pt x="73" y="5"/>
                        <a:pt x="66" y="4"/>
                      </a:cubicBezTo>
                      <a:cubicBezTo>
                        <a:pt x="66" y="3"/>
                        <a:pt x="66" y="3"/>
                        <a:pt x="66" y="3"/>
                      </a:cubicBezTo>
                      <a:cubicBezTo>
                        <a:pt x="68" y="2"/>
                        <a:pt x="70" y="1"/>
                        <a:pt x="72" y="0"/>
                      </a:cubicBezTo>
                    </a:path>
                  </a:pathLst>
                </a:custGeom>
                <a:solidFill>
                  <a:srgbClr val="14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2" name="Freeform 14"/>
                <p:cNvSpPr>
                  <a:spLocks/>
                </p:cNvSpPr>
                <p:nvPr/>
              </p:nvSpPr>
              <p:spPr bwMode="auto">
                <a:xfrm>
                  <a:off x="1973263" y="1903412"/>
                  <a:ext cx="558800" cy="123825"/>
                </a:xfrm>
                <a:custGeom>
                  <a:avLst/>
                  <a:gdLst>
                    <a:gd name="T0" fmla="*/ 0 w 352"/>
                    <a:gd name="T1" fmla="*/ 0 h 78"/>
                    <a:gd name="T2" fmla="*/ 0 w 352"/>
                    <a:gd name="T3" fmla="*/ 196572188 h 78"/>
                    <a:gd name="T4" fmla="*/ 887095000 w 352"/>
                    <a:gd name="T5" fmla="*/ 196572188 h 78"/>
                    <a:gd name="T6" fmla="*/ 829132200 w 352"/>
                    <a:gd name="T7" fmla="*/ 98286888 h 78"/>
                    <a:gd name="T8" fmla="*/ 887095000 w 352"/>
                    <a:gd name="T9" fmla="*/ 0 h 78"/>
                    <a:gd name="T10" fmla="*/ 0 w 352"/>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8">
                      <a:moveTo>
                        <a:pt x="0" y="0"/>
                      </a:moveTo>
                      <a:lnTo>
                        <a:pt x="0" y="78"/>
                      </a:lnTo>
                      <a:lnTo>
                        <a:pt x="352" y="78"/>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3" name="Rectangle 15"/>
                <p:cNvSpPr>
                  <a:spLocks noChangeArrowheads="1"/>
                </p:cNvSpPr>
                <p:nvPr/>
              </p:nvSpPr>
              <p:spPr bwMode="auto">
                <a:xfrm>
                  <a:off x="1973263" y="1916112"/>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14" name="Rectangle 16"/>
                <p:cNvSpPr>
                  <a:spLocks noChangeArrowheads="1"/>
                </p:cNvSpPr>
                <p:nvPr/>
              </p:nvSpPr>
              <p:spPr bwMode="auto">
                <a:xfrm>
                  <a:off x="1973263" y="20145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415" name="Freeform 17"/>
                <p:cNvSpPr>
                  <a:spLocks/>
                </p:cNvSpPr>
                <p:nvPr/>
              </p:nvSpPr>
              <p:spPr bwMode="auto">
                <a:xfrm>
                  <a:off x="2133600" y="1943100"/>
                  <a:ext cx="41275" cy="55563"/>
                </a:xfrm>
                <a:custGeom>
                  <a:avLst/>
                  <a:gdLst>
                    <a:gd name="T0" fmla="*/ 100806250 w 13"/>
                    <a:gd name="T1" fmla="*/ 42731215 h 17"/>
                    <a:gd name="T2" fmla="*/ 70564375 w 13"/>
                    <a:gd name="T3" fmla="*/ 32046777 h 17"/>
                    <a:gd name="T4" fmla="*/ 30241875 w 13"/>
                    <a:gd name="T5" fmla="*/ 53412385 h 17"/>
                    <a:gd name="T6" fmla="*/ 70564375 w 13"/>
                    <a:gd name="T7" fmla="*/ 74777993 h 17"/>
                    <a:gd name="T8" fmla="*/ 131048125 w 13"/>
                    <a:gd name="T9" fmla="*/ 128190378 h 17"/>
                    <a:gd name="T10" fmla="*/ 60483750 w 13"/>
                    <a:gd name="T11" fmla="*/ 181602763 h 17"/>
                    <a:gd name="T12" fmla="*/ 0 w 13"/>
                    <a:gd name="T13" fmla="*/ 138871547 h 17"/>
                    <a:gd name="T14" fmla="*/ 20161250 w 13"/>
                    <a:gd name="T15" fmla="*/ 128190378 h 17"/>
                    <a:gd name="T16" fmla="*/ 70564375 w 13"/>
                    <a:gd name="T17" fmla="*/ 149555986 h 17"/>
                    <a:gd name="T18" fmla="*/ 100806250 w 13"/>
                    <a:gd name="T19" fmla="*/ 128190378 h 17"/>
                    <a:gd name="T20" fmla="*/ 70564375 w 13"/>
                    <a:gd name="T21" fmla="*/ 96143600 h 17"/>
                    <a:gd name="T22" fmla="*/ 0 w 13"/>
                    <a:gd name="T23" fmla="*/ 53412385 h 17"/>
                    <a:gd name="T24" fmla="*/ 60483750 w 13"/>
                    <a:gd name="T25" fmla="*/ 0 h 17"/>
                    <a:gd name="T26" fmla="*/ 131048125 w 13"/>
                    <a:gd name="T27" fmla="*/ 32046777 h 17"/>
                    <a:gd name="T28" fmla="*/ 100806250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6" y="17"/>
                      </a:cubicBezTo>
                      <a:cubicBezTo>
                        <a:pt x="3" y="17"/>
                        <a:pt x="1" y="16"/>
                        <a:pt x="0" y="13"/>
                      </a:cubicBezTo>
                      <a:cubicBezTo>
                        <a:pt x="2" y="12"/>
                        <a:pt x="2" y="12"/>
                        <a:pt x="2" y="12"/>
                      </a:cubicBezTo>
                      <a:cubicBezTo>
                        <a:pt x="3" y="13"/>
                        <a:pt x="5" y="14"/>
                        <a:pt x="7" y="14"/>
                      </a:cubicBezTo>
                      <a:cubicBezTo>
                        <a:pt x="8" y="14"/>
                        <a:pt x="10" y="13"/>
                        <a:pt x="10" y="12"/>
                      </a:cubicBezTo>
                      <a:cubicBezTo>
                        <a:pt x="10" y="10"/>
                        <a:pt x="9" y="10"/>
                        <a:pt x="7" y="9"/>
                      </a:cubicBezTo>
                      <a:cubicBezTo>
                        <a:pt x="3" y="9"/>
                        <a:pt x="0" y="8"/>
                        <a:pt x="0" y="5"/>
                      </a:cubicBezTo>
                      <a:cubicBezTo>
                        <a:pt x="0" y="1"/>
                        <a:pt x="4" y="0"/>
                        <a:pt x="6" y="0"/>
                      </a:cubicBezTo>
                      <a:cubicBezTo>
                        <a:pt x="9" y="0"/>
                        <a:pt x="11"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6" name="Freeform 18"/>
                <p:cNvSpPr>
                  <a:spLocks/>
                </p:cNvSpPr>
                <p:nvPr/>
              </p:nvSpPr>
              <p:spPr bwMode="auto">
                <a:xfrm>
                  <a:off x="2192338" y="1946275"/>
                  <a:ext cx="41275" cy="49213"/>
                </a:xfrm>
                <a:custGeom>
                  <a:avLst/>
                  <a:gdLst>
                    <a:gd name="T0" fmla="*/ 50403125 w 13"/>
                    <a:gd name="T1" fmla="*/ 21529047 h 15"/>
                    <a:gd name="T2" fmla="*/ 0 w 13"/>
                    <a:gd name="T3" fmla="*/ 21529047 h 15"/>
                    <a:gd name="T4" fmla="*/ 0 w 13"/>
                    <a:gd name="T5" fmla="*/ 0 h 15"/>
                    <a:gd name="T6" fmla="*/ 131048125 w 13"/>
                    <a:gd name="T7" fmla="*/ 0 h 15"/>
                    <a:gd name="T8" fmla="*/ 131048125 w 13"/>
                    <a:gd name="T9" fmla="*/ 21529047 h 15"/>
                    <a:gd name="T10" fmla="*/ 80645000 w 13"/>
                    <a:gd name="T11" fmla="*/ 21529047 h 15"/>
                    <a:gd name="T12" fmla="*/ 80645000 w 13"/>
                    <a:gd name="T13" fmla="*/ 161461291 h 15"/>
                    <a:gd name="T14" fmla="*/ 50403125 w 13"/>
                    <a:gd name="T15" fmla="*/ 161461291 h 15"/>
                    <a:gd name="T16" fmla="*/ 50403125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4"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7" name="Freeform 19"/>
                <p:cNvSpPr>
                  <a:spLocks/>
                </p:cNvSpPr>
                <p:nvPr/>
              </p:nvSpPr>
              <p:spPr bwMode="auto">
                <a:xfrm>
                  <a:off x="2251075" y="1946275"/>
                  <a:ext cx="38100" cy="49213"/>
                </a:xfrm>
                <a:custGeom>
                  <a:avLst/>
                  <a:gdLst>
                    <a:gd name="T0" fmla="*/ 120967500 w 12"/>
                    <a:gd name="T1" fmla="*/ 161461291 h 15"/>
                    <a:gd name="T2" fmla="*/ 0 w 12"/>
                    <a:gd name="T3" fmla="*/ 161461291 h 15"/>
                    <a:gd name="T4" fmla="*/ 0 w 12"/>
                    <a:gd name="T5" fmla="*/ 0 h 15"/>
                    <a:gd name="T6" fmla="*/ 120967500 w 12"/>
                    <a:gd name="T7" fmla="*/ 0 h 15"/>
                    <a:gd name="T8" fmla="*/ 120967500 w 12"/>
                    <a:gd name="T9" fmla="*/ 32293571 h 15"/>
                    <a:gd name="T10" fmla="*/ 30241875 w 12"/>
                    <a:gd name="T11" fmla="*/ 32293571 h 15"/>
                    <a:gd name="T12" fmla="*/ 30241875 w 12"/>
                    <a:gd name="T13" fmla="*/ 64583860 h 15"/>
                    <a:gd name="T14" fmla="*/ 110886875 w 12"/>
                    <a:gd name="T15" fmla="*/ 64583860 h 15"/>
                    <a:gd name="T16" fmla="*/ 110886875 w 12"/>
                    <a:gd name="T17" fmla="*/ 96877431 h 15"/>
                    <a:gd name="T18" fmla="*/ 30241875 w 12"/>
                    <a:gd name="T19" fmla="*/ 96877431 h 15"/>
                    <a:gd name="T20" fmla="*/ 30241875 w 12"/>
                    <a:gd name="T21" fmla="*/ 129167721 h 15"/>
                    <a:gd name="T22" fmla="*/ 120967500 w 12"/>
                    <a:gd name="T23" fmla="*/ 129167721 h 15"/>
                    <a:gd name="T24" fmla="*/ 120967500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1" y="6"/>
                        <a:pt x="11" y="6"/>
                        <a:pt x="11" y="6"/>
                      </a:cubicBezTo>
                      <a:cubicBezTo>
                        <a:pt x="11" y="9"/>
                        <a:pt x="11" y="9"/>
                        <a:pt x="11"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8" name="Freeform 20"/>
                <p:cNvSpPr>
                  <a:spLocks noEditPoints="1"/>
                </p:cNvSpPr>
                <p:nvPr/>
              </p:nvSpPr>
              <p:spPr bwMode="auto">
                <a:xfrm>
                  <a:off x="2306638" y="1946275"/>
                  <a:ext cx="52388" cy="49213"/>
                </a:xfrm>
                <a:custGeom>
                  <a:avLst/>
                  <a:gdLst>
                    <a:gd name="T0" fmla="*/ 85765705 w 16"/>
                    <a:gd name="T1" fmla="*/ 118406478 h 15"/>
                    <a:gd name="T2" fmla="*/ 32162958 w 16"/>
                    <a:gd name="T3" fmla="*/ 118406478 h 15"/>
                    <a:gd name="T4" fmla="*/ 32162958 w 16"/>
                    <a:gd name="T5" fmla="*/ 161461291 h 15"/>
                    <a:gd name="T6" fmla="*/ 0 w 16"/>
                    <a:gd name="T7" fmla="*/ 161461291 h 15"/>
                    <a:gd name="T8" fmla="*/ 0 w 16"/>
                    <a:gd name="T9" fmla="*/ 0 h 15"/>
                    <a:gd name="T10" fmla="*/ 85765705 w 16"/>
                    <a:gd name="T11" fmla="*/ 0 h 15"/>
                    <a:gd name="T12" fmla="*/ 85765705 w 16"/>
                    <a:gd name="T13" fmla="*/ 118406478 h 15"/>
                    <a:gd name="T14" fmla="*/ 32162958 w 16"/>
                    <a:gd name="T15" fmla="*/ 86112907 h 15"/>
                    <a:gd name="T16" fmla="*/ 85765705 w 16"/>
                    <a:gd name="T17" fmla="*/ 86112907 h 15"/>
                    <a:gd name="T18" fmla="*/ 85765705 w 16"/>
                    <a:gd name="T19" fmla="*/ 21529047 h 15"/>
                    <a:gd name="T20" fmla="*/ 32162958 w 16"/>
                    <a:gd name="T21" fmla="*/ 21529047 h 15"/>
                    <a:gd name="T22" fmla="*/ 32162958 w 16"/>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5">
                      <a:moveTo>
                        <a:pt x="8" y="11"/>
                      </a:moveTo>
                      <a:cubicBezTo>
                        <a:pt x="3" y="11"/>
                        <a:pt x="3" y="11"/>
                        <a:pt x="3" y="11"/>
                      </a:cubicBezTo>
                      <a:cubicBezTo>
                        <a:pt x="3" y="15"/>
                        <a:pt x="3" y="15"/>
                        <a:pt x="3" y="15"/>
                      </a:cubicBezTo>
                      <a:cubicBezTo>
                        <a:pt x="0" y="15"/>
                        <a:pt x="0" y="15"/>
                        <a:pt x="0" y="15"/>
                      </a:cubicBezTo>
                      <a:cubicBezTo>
                        <a:pt x="0" y="0"/>
                        <a:pt x="0" y="0"/>
                        <a:pt x="0" y="0"/>
                      </a:cubicBezTo>
                      <a:cubicBezTo>
                        <a:pt x="3" y="0"/>
                        <a:pt x="5" y="0"/>
                        <a:pt x="8" y="0"/>
                      </a:cubicBezTo>
                      <a:cubicBezTo>
                        <a:pt x="16" y="0"/>
                        <a:pt x="16" y="11"/>
                        <a:pt x="8" y="11"/>
                      </a:cubicBezTo>
                      <a:close/>
                      <a:moveTo>
                        <a:pt x="3" y="8"/>
                      </a:moveTo>
                      <a:cubicBezTo>
                        <a:pt x="8" y="8"/>
                        <a:pt x="8" y="8"/>
                        <a:pt x="8" y="8"/>
                      </a:cubicBezTo>
                      <a:cubicBezTo>
                        <a:pt x="12" y="8"/>
                        <a:pt x="12" y="2"/>
                        <a:pt x="8"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03" name="组合 181"/>
              <p:cNvGrpSpPr>
                <a:grpSpLocks/>
              </p:cNvGrpSpPr>
              <p:nvPr/>
            </p:nvGrpSpPr>
            <p:grpSpPr bwMode="auto">
              <a:xfrm>
                <a:off x="3389115" y="1739900"/>
                <a:ext cx="481012" cy="454025"/>
                <a:chOff x="2776538" y="1739900"/>
                <a:chExt cx="481012" cy="454025"/>
              </a:xfrm>
            </p:grpSpPr>
            <p:sp>
              <p:nvSpPr>
                <p:cNvPr id="14405" name="Freeform 260"/>
                <p:cNvSpPr>
                  <a:spLocks noEditPoints="1"/>
                </p:cNvSpPr>
                <p:nvPr/>
              </p:nvSpPr>
              <p:spPr bwMode="auto">
                <a:xfrm>
                  <a:off x="2776538" y="1825625"/>
                  <a:ext cx="369888" cy="368300"/>
                </a:xfrm>
                <a:custGeom>
                  <a:avLst/>
                  <a:gdLst>
                    <a:gd name="T0" fmla="*/ 1114338337 w 113"/>
                    <a:gd name="T1" fmla="*/ 488655877 h 113"/>
                    <a:gd name="T2" fmla="*/ 1114338337 w 113"/>
                    <a:gd name="T3" fmla="*/ 488655877 h 113"/>
                    <a:gd name="T4" fmla="*/ 1103624678 w 113"/>
                    <a:gd name="T5" fmla="*/ 478033844 h 113"/>
                    <a:gd name="T6" fmla="*/ 1103624678 w 113"/>
                    <a:gd name="T7" fmla="*/ 467411812 h 113"/>
                    <a:gd name="T8" fmla="*/ 1060763497 w 113"/>
                    <a:gd name="T9" fmla="*/ 499281169 h 113"/>
                    <a:gd name="T10" fmla="*/ 921472842 w 113"/>
                    <a:gd name="T11" fmla="*/ 414295129 h 113"/>
                    <a:gd name="T12" fmla="*/ 932186500 w 113"/>
                    <a:gd name="T13" fmla="*/ 361181706 h 113"/>
                    <a:gd name="T14" fmla="*/ 878611660 w 113"/>
                    <a:gd name="T15" fmla="*/ 371803739 h 113"/>
                    <a:gd name="T16" fmla="*/ 792895845 w 113"/>
                    <a:gd name="T17" fmla="*/ 233704276 h 113"/>
                    <a:gd name="T18" fmla="*/ 825040094 w 113"/>
                    <a:gd name="T19" fmla="*/ 191212886 h 113"/>
                    <a:gd name="T20" fmla="*/ 782178913 w 113"/>
                    <a:gd name="T21" fmla="*/ 180590853 h 113"/>
                    <a:gd name="T22" fmla="*/ 782178913 w 113"/>
                    <a:gd name="T23" fmla="*/ 116852138 h 113"/>
                    <a:gd name="T24" fmla="*/ 717890414 w 113"/>
                    <a:gd name="T25" fmla="*/ 95608073 h 113"/>
                    <a:gd name="T26" fmla="*/ 675032507 w 113"/>
                    <a:gd name="T27" fmla="*/ 0 h 113"/>
                    <a:gd name="T28" fmla="*/ 610744008 w 113"/>
                    <a:gd name="T29" fmla="*/ 0 h 113"/>
                    <a:gd name="T30" fmla="*/ 535738578 w 113"/>
                    <a:gd name="T31" fmla="*/ 0 h 113"/>
                    <a:gd name="T32" fmla="*/ 503594329 w 113"/>
                    <a:gd name="T33" fmla="*/ 95608073 h 113"/>
                    <a:gd name="T34" fmla="*/ 450019489 w 113"/>
                    <a:gd name="T35" fmla="*/ 116852138 h 113"/>
                    <a:gd name="T36" fmla="*/ 364303673 w 113"/>
                    <a:gd name="T37" fmla="*/ 42491390 h 113"/>
                    <a:gd name="T38" fmla="*/ 235726676 w 113"/>
                    <a:gd name="T39" fmla="*/ 116852138 h 113"/>
                    <a:gd name="T40" fmla="*/ 257153994 w 113"/>
                    <a:gd name="T41" fmla="*/ 212460211 h 113"/>
                    <a:gd name="T42" fmla="*/ 225009744 w 113"/>
                    <a:gd name="T43" fmla="*/ 254951601 h 113"/>
                    <a:gd name="T44" fmla="*/ 117863338 w 113"/>
                    <a:gd name="T45" fmla="*/ 233704276 h 113"/>
                    <a:gd name="T46" fmla="*/ 42857908 w 113"/>
                    <a:gd name="T47" fmla="*/ 361181706 h 113"/>
                    <a:gd name="T48" fmla="*/ 117863338 w 113"/>
                    <a:gd name="T49" fmla="*/ 435542454 h 113"/>
                    <a:gd name="T50" fmla="*/ 107146406 w 113"/>
                    <a:gd name="T51" fmla="*/ 488655877 h 113"/>
                    <a:gd name="T52" fmla="*/ 0 w 113"/>
                    <a:gd name="T53" fmla="*/ 531150527 h 113"/>
                    <a:gd name="T54" fmla="*/ 0 w 113"/>
                    <a:gd name="T55" fmla="*/ 594885982 h 113"/>
                    <a:gd name="T56" fmla="*/ 0 w 113"/>
                    <a:gd name="T57" fmla="*/ 669246730 h 113"/>
                    <a:gd name="T58" fmla="*/ 107146406 w 113"/>
                    <a:gd name="T59" fmla="*/ 701116088 h 113"/>
                    <a:gd name="T60" fmla="*/ 117863338 w 113"/>
                    <a:gd name="T61" fmla="*/ 754232770 h 113"/>
                    <a:gd name="T62" fmla="*/ 42857908 w 113"/>
                    <a:gd name="T63" fmla="*/ 839215550 h 113"/>
                    <a:gd name="T64" fmla="*/ 117863338 w 113"/>
                    <a:gd name="T65" fmla="*/ 966692981 h 113"/>
                    <a:gd name="T66" fmla="*/ 225009744 w 113"/>
                    <a:gd name="T67" fmla="*/ 934823623 h 113"/>
                    <a:gd name="T68" fmla="*/ 257153994 w 113"/>
                    <a:gd name="T69" fmla="*/ 977315013 h 113"/>
                    <a:gd name="T70" fmla="*/ 235726676 w 113"/>
                    <a:gd name="T71" fmla="*/ 1083545119 h 113"/>
                    <a:gd name="T72" fmla="*/ 364303673 w 113"/>
                    <a:gd name="T73" fmla="*/ 1157905866 h 113"/>
                    <a:gd name="T74" fmla="*/ 450019489 w 113"/>
                    <a:gd name="T75" fmla="*/ 1083545119 h 113"/>
                    <a:gd name="T76" fmla="*/ 503594329 w 113"/>
                    <a:gd name="T77" fmla="*/ 1094167151 h 113"/>
                    <a:gd name="T78" fmla="*/ 535738578 w 113"/>
                    <a:gd name="T79" fmla="*/ 1200397257 h 113"/>
                    <a:gd name="T80" fmla="*/ 610744008 w 113"/>
                    <a:gd name="T81" fmla="*/ 1200397257 h 113"/>
                    <a:gd name="T82" fmla="*/ 675032507 w 113"/>
                    <a:gd name="T83" fmla="*/ 1200397257 h 113"/>
                    <a:gd name="T84" fmla="*/ 717890414 w 113"/>
                    <a:gd name="T85" fmla="*/ 1094167151 h 113"/>
                    <a:gd name="T86" fmla="*/ 771465254 w 113"/>
                    <a:gd name="T87" fmla="*/ 1083545119 h 113"/>
                    <a:gd name="T88" fmla="*/ 846467411 w 113"/>
                    <a:gd name="T89" fmla="*/ 1157905866 h 113"/>
                    <a:gd name="T90" fmla="*/ 975044408 w 113"/>
                    <a:gd name="T91" fmla="*/ 1083545119 h 113"/>
                    <a:gd name="T92" fmla="*/ 953617091 w 113"/>
                    <a:gd name="T93" fmla="*/ 977315013 h 113"/>
                    <a:gd name="T94" fmla="*/ 996474999 w 113"/>
                    <a:gd name="T95" fmla="*/ 934823623 h 113"/>
                    <a:gd name="T96" fmla="*/ 1092907746 w 113"/>
                    <a:gd name="T97" fmla="*/ 966692981 h 113"/>
                    <a:gd name="T98" fmla="*/ 1167913177 w 113"/>
                    <a:gd name="T99" fmla="*/ 839215550 h 113"/>
                    <a:gd name="T100" fmla="*/ 1092907746 w 113"/>
                    <a:gd name="T101" fmla="*/ 754232770 h 113"/>
                    <a:gd name="T102" fmla="*/ 1114338337 w 113"/>
                    <a:gd name="T103" fmla="*/ 701116088 h 113"/>
                    <a:gd name="T104" fmla="*/ 1210771084 w 113"/>
                    <a:gd name="T105" fmla="*/ 669246730 h 113"/>
                    <a:gd name="T106" fmla="*/ 1210771084 w 113"/>
                    <a:gd name="T107" fmla="*/ 594885982 h 113"/>
                    <a:gd name="T108" fmla="*/ 1210771084 w 113"/>
                    <a:gd name="T109" fmla="*/ 531150527 h 113"/>
                    <a:gd name="T110" fmla="*/ 1178626835 w 113"/>
                    <a:gd name="T111" fmla="*/ 509903202 h 113"/>
                    <a:gd name="T112" fmla="*/ 1125051995 w 113"/>
                    <a:gd name="T113" fmla="*/ 509903202 h 113"/>
                    <a:gd name="T114" fmla="*/ 1114338337 w 113"/>
                    <a:gd name="T115" fmla="*/ 488655877 h 113"/>
                    <a:gd name="T116" fmla="*/ 610744008 w 113"/>
                    <a:gd name="T117" fmla="*/ 732985445 h 113"/>
                    <a:gd name="T118" fmla="*/ 471450079 w 113"/>
                    <a:gd name="T119" fmla="*/ 594885982 h 113"/>
                    <a:gd name="T120" fmla="*/ 610744008 w 113"/>
                    <a:gd name="T121" fmla="*/ 467411812 h 113"/>
                    <a:gd name="T122" fmla="*/ 739321005 w 113"/>
                    <a:gd name="T123" fmla="*/ 594885982 h 113"/>
                    <a:gd name="T124" fmla="*/ 610744008 w 113"/>
                    <a:gd name="T125" fmla="*/ 732985445 h 1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13" h="113">
                      <a:moveTo>
                        <a:pt x="104" y="46"/>
                      </a:moveTo>
                      <a:cubicBezTo>
                        <a:pt x="104" y="46"/>
                        <a:pt x="104" y="46"/>
                        <a:pt x="104" y="46"/>
                      </a:cubicBezTo>
                      <a:cubicBezTo>
                        <a:pt x="104" y="46"/>
                        <a:pt x="104" y="46"/>
                        <a:pt x="103" y="45"/>
                      </a:cubicBezTo>
                      <a:cubicBezTo>
                        <a:pt x="103" y="44"/>
                        <a:pt x="103" y="44"/>
                        <a:pt x="103" y="44"/>
                      </a:cubicBezTo>
                      <a:cubicBezTo>
                        <a:pt x="99" y="47"/>
                        <a:pt x="99" y="47"/>
                        <a:pt x="99" y="47"/>
                      </a:cubicBezTo>
                      <a:cubicBezTo>
                        <a:pt x="86" y="39"/>
                        <a:pt x="86" y="39"/>
                        <a:pt x="86" y="39"/>
                      </a:cubicBezTo>
                      <a:cubicBezTo>
                        <a:pt x="87" y="34"/>
                        <a:pt x="87" y="34"/>
                        <a:pt x="87" y="34"/>
                      </a:cubicBezTo>
                      <a:cubicBezTo>
                        <a:pt x="82" y="35"/>
                        <a:pt x="82" y="35"/>
                        <a:pt x="82" y="35"/>
                      </a:cubicBezTo>
                      <a:cubicBezTo>
                        <a:pt x="74" y="22"/>
                        <a:pt x="74" y="22"/>
                        <a:pt x="74" y="22"/>
                      </a:cubicBezTo>
                      <a:cubicBezTo>
                        <a:pt x="77" y="18"/>
                        <a:pt x="77" y="18"/>
                        <a:pt x="77" y="18"/>
                      </a:cubicBezTo>
                      <a:cubicBezTo>
                        <a:pt x="73" y="17"/>
                        <a:pt x="73" y="17"/>
                        <a:pt x="73" y="17"/>
                      </a:cubicBezTo>
                      <a:cubicBezTo>
                        <a:pt x="73" y="11"/>
                        <a:pt x="73" y="11"/>
                        <a:pt x="73" y="11"/>
                      </a:cubicBezTo>
                      <a:cubicBezTo>
                        <a:pt x="73" y="11"/>
                        <a:pt x="68" y="10"/>
                        <a:pt x="67" y="9"/>
                      </a:cubicBezTo>
                      <a:cubicBezTo>
                        <a:pt x="63" y="0"/>
                        <a:pt x="63" y="0"/>
                        <a:pt x="63" y="0"/>
                      </a:cubicBezTo>
                      <a:cubicBezTo>
                        <a:pt x="57" y="0"/>
                        <a:pt x="57" y="0"/>
                        <a:pt x="57" y="0"/>
                      </a:cubicBezTo>
                      <a:cubicBezTo>
                        <a:pt x="50" y="0"/>
                        <a:pt x="50" y="0"/>
                        <a:pt x="50" y="0"/>
                      </a:cubicBezTo>
                      <a:cubicBezTo>
                        <a:pt x="47" y="9"/>
                        <a:pt x="47" y="9"/>
                        <a:pt x="47" y="9"/>
                      </a:cubicBezTo>
                      <a:cubicBezTo>
                        <a:pt x="45" y="10"/>
                        <a:pt x="43" y="10"/>
                        <a:pt x="42" y="11"/>
                      </a:cubicBezTo>
                      <a:cubicBezTo>
                        <a:pt x="34" y="4"/>
                        <a:pt x="34" y="4"/>
                        <a:pt x="34" y="4"/>
                      </a:cubicBezTo>
                      <a:cubicBezTo>
                        <a:pt x="22" y="11"/>
                        <a:pt x="22" y="11"/>
                        <a:pt x="22" y="11"/>
                      </a:cubicBezTo>
                      <a:cubicBezTo>
                        <a:pt x="24" y="20"/>
                        <a:pt x="24" y="20"/>
                        <a:pt x="24" y="20"/>
                      </a:cubicBezTo>
                      <a:cubicBezTo>
                        <a:pt x="23" y="22"/>
                        <a:pt x="22" y="23"/>
                        <a:pt x="21" y="24"/>
                      </a:cubicBezTo>
                      <a:cubicBezTo>
                        <a:pt x="11" y="22"/>
                        <a:pt x="11" y="22"/>
                        <a:pt x="11" y="22"/>
                      </a:cubicBezTo>
                      <a:cubicBezTo>
                        <a:pt x="4" y="34"/>
                        <a:pt x="4" y="34"/>
                        <a:pt x="4" y="34"/>
                      </a:cubicBezTo>
                      <a:cubicBezTo>
                        <a:pt x="11" y="41"/>
                        <a:pt x="11" y="41"/>
                        <a:pt x="11" y="41"/>
                      </a:cubicBezTo>
                      <a:cubicBezTo>
                        <a:pt x="10" y="43"/>
                        <a:pt x="10" y="45"/>
                        <a:pt x="10" y="46"/>
                      </a:cubicBezTo>
                      <a:cubicBezTo>
                        <a:pt x="0" y="50"/>
                        <a:pt x="0" y="50"/>
                        <a:pt x="0" y="50"/>
                      </a:cubicBezTo>
                      <a:cubicBezTo>
                        <a:pt x="0" y="56"/>
                        <a:pt x="0" y="56"/>
                        <a:pt x="0" y="56"/>
                      </a:cubicBezTo>
                      <a:cubicBezTo>
                        <a:pt x="0" y="63"/>
                        <a:pt x="0" y="63"/>
                        <a:pt x="0" y="63"/>
                      </a:cubicBezTo>
                      <a:cubicBezTo>
                        <a:pt x="10" y="66"/>
                        <a:pt x="10" y="66"/>
                        <a:pt x="10" y="66"/>
                      </a:cubicBezTo>
                      <a:cubicBezTo>
                        <a:pt x="10" y="68"/>
                        <a:pt x="10" y="70"/>
                        <a:pt x="11" y="71"/>
                      </a:cubicBezTo>
                      <a:cubicBezTo>
                        <a:pt x="4" y="79"/>
                        <a:pt x="4" y="79"/>
                        <a:pt x="4" y="79"/>
                      </a:cubicBezTo>
                      <a:cubicBezTo>
                        <a:pt x="11" y="91"/>
                        <a:pt x="11" y="91"/>
                        <a:pt x="11" y="91"/>
                      </a:cubicBezTo>
                      <a:cubicBezTo>
                        <a:pt x="21" y="88"/>
                        <a:pt x="21" y="88"/>
                        <a:pt x="21" y="88"/>
                      </a:cubicBezTo>
                      <a:cubicBezTo>
                        <a:pt x="22" y="90"/>
                        <a:pt x="23" y="91"/>
                        <a:pt x="24" y="92"/>
                      </a:cubicBezTo>
                      <a:cubicBezTo>
                        <a:pt x="22" y="102"/>
                        <a:pt x="22" y="102"/>
                        <a:pt x="22" y="102"/>
                      </a:cubicBezTo>
                      <a:cubicBezTo>
                        <a:pt x="34" y="109"/>
                        <a:pt x="34" y="109"/>
                        <a:pt x="34" y="109"/>
                      </a:cubicBezTo>
                      <a:cubicBezTo>
                        <a:pt x="42" y="102"/>
                        <a:pt x="42" y="102"/>
                        <a:pt x="42" y="102"/>
                      </a:cubicBezTo>
                      <a:cubicBezTo>
                        <a:pt x="43" y="103"/>
                        <a:pt x="45" y="103"/>
                        <a:pt x="47" y="103"/>
                      </a:cubicBezTo>
                      <a:cubicBezTo>
                        <a:pt x="50" y="113"/>
                        <a:pt x="50" y="113"/>
                        <a:pt x="50" y="113"/>
                      </a:cubicBezTo>
                      <a:cubicBezTo>
                        <a:pt x="57" y="113"/>
                        <a:pt x="57" y="113"/>
                        <a:pt x="57" y="113"/>
                      </a:cubicBezTo>
                      <a:cubicBezTo>
                        <a:pt x="63" y="113"/>
                        <a:pt x="63" y="113"/>
                        <a:pt x="63" y="113"/>
                      </a:cubicBezTo>
                      <a:cubicBezTo>
                        <a:pt x="67" y="103"/>
                        <a:pt x="67" y="103"/>
                        <a:pt x="67" y="103"/>
                      </a:cubicBezTo>
                      <a:cubicBezTo>
                        <a:pt x="68" y="103"/>
                        <a:pt x="70" y="103"/>
                        <a:pt x="72" y="102"/>
                      </a:cubicBezTo>
                      <a:cubicBezTo>
                        <a:pt x="79" y="109"/>
                        <a:pt x="79" y="109"/>
                        <a:pt x="79" y="109"/>
                      </a:cubicBezTo>
                      <a:cubicBezTo>
                        <a:pt x="91" y="102"/>
                        <a:pt x="91" y="102"/>
                        <a:pt x="91" y="102"/>
                      </a:cubicBezTo>
                      <a:cubicBezTo>
                        <a:pt x="89" y="92"/>
                        <a:pt x="89" y="92"/>
                        <a:pt x="89" y="92"/>
                      </a:cubicBezTo>
                      <a:cubicBezTo>
                        <a:pt x="90" y="91"/>
                        <a:pt x="91" y="90"/>
                        <a:pt x="93" y="88"/>
                      </a:cubicBezTo>
                      <a:cubicBezTo>
                        <a:pt x="102" y="91"/>
                        <a:pt x="102" y="91"/>
                        <a:pt x="102" y="91"/>
                      </a:cubicBezTo>
                      <a:cubicBezTo>
                        <a:pt x="109" y="79"/>
                        <a:pt x="109" y="79"/>
                        <a:pt x="109" y="79"/>
                      </a:cubicBezTo>
                      <a:cubicBezTo>
                        <a:pt x="102" y="71"/>
                        <a:pt x="102" y="71"/>
                        <a:pt x="102" y="71"/>
                      </a:cubicBezTo>
                      <a:cubicBezTo>
                        <a:pt x="103" y="70"/>
                        <a:pt x="103" y="68"/>
                        <a:pt x="104" y="66"/>
                      </a:cubicBezTo>
                      <a:cubicBezTo>
                        <a:pt x="113" y="63"/>
                        <a:pt x="113" y="63"/>
                        <a:pt x="113" y="63"/>
                      </a:cubicBezTo>
                      <a:cubicBezTo>
                        <a:pt x="113" y="56"/>
                        <a:pt x="113" y="56"/>
                        <a:pt x="113" y="56"/>
                      </a:cubicBezTo>
                      <a:cubicBezTo>
                        <a:pt x="113" y="50"/>
                        <a:pt x="113" y="50"/>
                        <a:pt x="113" y="50"/>
                      </a:cubicBezTo>
                      <a:cubicBezTo>
                        <a:pt x="110" y="48"/>
                        <a:pt x="110" y="48"/>
                        <a:pt x="110" y="48"/>
                      </a:cubicBezTo>
                      <a:cubicBezTo>
                        <a:pt x="105" y="48"/>
                        <a:pt x="105" y="48"/>
                        <a:pt x="105" y="48"/>
                      </a:cubicBezTo>
                      <a:lnTo>
                        <a:pt x="104" y="46"/>
                      </a:lnTo>
                      <a:close/>
                      <a:moveTo>
                        <a:pt x="57" y="69"/>
                      </a:moveTo>
                      <a:cubicBezTo>
                        <a:pt x="50" y="69"/>
                        <a:pt x="44" y="63"/>
                        <a:pt x="44" y="56"/>
                      </a:cubicBezTo>
                      <a:cubicBezTo>
                        <a:pt x="44" y="49"/>
                        <a:pt x="50" y="44"/>
                        <a:pt x="57" y="44"/>
                      </a:cubicBezTo>
                      <a:cubicBezTo>
                        <a:pt x="64" y="44"/>
                        <a:pt x="69" y="49"/>
                        <a:pt x="69" y="56"/>
                      </a:cubicBezTo>
                      <a:cubicBezTo>
                        <a:pt x="69" y="63"/>
                        <a:pt x="64" y="69"/>
                        <a:pt x="57" y="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06" name="Freeform 261"/>
                <p:cNvSpPr>
                  <a:spLocks noEditPoints="1"/>
                </p:cNvSpPr>
                <p:nvPr/>
              </p:nvSpPr>
              <p:spPr bwMode="auto">
                <a:xfrm>
                  <a:off x="3032125" y="1739900"/>
                  <a:ext cx="225425" cy="225425"/>
                </a:xfrm>
                <a:custGeom>
                  <a:avLst/>
                  <a:gdLst>
                    <a:gd name="T0" fmla="*/ 672429707 w 69"/>
                    <a:gd name="T1" fmla="*/ 309531394 h 69"/>
                    <a:gd name="T2" fmla="*/ 661756323 w 69"/>
                    <a:gd name="T3" fmla="*/ 266837859 h 69"/>
                    <a:gd name="T4" fmla="*/ 704449858 w 69"/>
                    <a:gd name="T5" fmla="*/ 224144325 h 69"/>
                    <a:gd name="T6" fmla="*/ 661756323 w 69"/>
                    <a:gd name="T7" fmla="*/ 149427372 h 69"/>
                    <a:gd name="T8" fmla="*/ 597716021 w 69"/>
                    <a:gd name="T9" fmla="*/ 160100755 h 69"/>
                    <a:gd name="T10" fmla="*/ 576369254 w 69"/>
                    <a:gd name="T11" fmla="*/ 138753988 h 69"/>
                    <a:gd name="T12" fmla="*/ 587042637 w 69"/>
                    <a:gd name="T13" fmla="*/ 74713686 h 69"/>
                    <a:gd name="T14" fmla="*/ 512325684 w 69"/>
                    <a:gd name="T15" fmla="*/ 32020151 h 69"/>
                    <a:gd name="T16" fmla="*/ 469632150 w 69"/>
                    <a:gd name="T17" fmla="*/ 74713686 h 69"/>
                    <a:gd name="T18" fmla="*/ 426938615 w 69"/>
                    <a:gd name="T19" fmla="*/ 64040302 h 69"/>
                    <a:gd name="T20" fmla="*/ 416265231 w 69"/>
                    <a:gd name="T21" fmla="*/ 0 h 69"/>
                    <a:gd name="T22" fmla="*/ 362898313 w 69"/>
                    <a:gd name="T23" fmla="*/ 0 h 69"/>
                    <a:gd name="T24" fmla="*/ 320204778 w 69"/>
                    <a:gd name="T25" fmla="*/ 0 h 69"/>
                    <a:gd name="T26" fmla="*/ 298858011 w 69"/>
                    <a:gd name="T27" fmla="*/ 64040302 h 69"/>
                    <a:gd name="T28" fmla="*/ 266837859 w 69"/>
                    <a:gd name="T29" fmla="*/ 74713686 h 69"/>
                    <a:gd name="T30" fmla="*/ 224144325 w 69"/>
                    <a:gd name="T31" fmla="*/ 32020151 h 69"/>
                    <a:gd name="T32" fmla="*/ 149427372 w 69"/>
                    <a:gd name="T33" fmla="*/ 74713686 h 69"/>
                    <a:gd name="T34" fmla="*/ 160100755 w 69"/>
                    <a:gd name="T35" fmla="*/ 138753988 h 69"/>
                    <a:gd name="T36" fmla="*/ 138753988 w 69"/>
                    <a:gd name="T37" fmla="*/ 160100755 h 69"/>
                    <a:gd name="T38" fmla="*/ 74713686 w 69"/>
                    <a:gd name="T39" fmla="*/ 149427372 h 69"/>
                    <a:gd name="T40" fmla="*/ 32020151 w 69"/>
                    <a:gd name="T41" fmla="*/ 224144325 h 69"/>
                    <a:gd name="T42" fmla="*/ 74713686 w 69"/>
                    <a:gd name="T43" fmla="*/ 266837859 h 69"/>
                    <a:gd name="T44" fmla="*/ 64040302 w 69"/>
                    <a:gd name="T45" fmla="*/ 309531394 h 69"/>
                    <a:gd name="T46" fmla="*/ 0 w 69"/>
                    <a:gd name="T47" fmla="*/ 330878162 h 69"/>
                    <a:gd name="T48" fmla="*/ 0 w 69"/>
                    <a:gd name="T49" fmla="*/ 416265231 h 69"/>
                    <a:gd name="T50" fmla="*/ 64040302 w 69"/>
                    <a:gd name="T51" fmla="*/ 437611999 h 69"/>
                    <a:gd name="T52" fmla="*/ 74713686 w 69"/>
                    <a:gd name="T53" fmla="*/ 469632150 h 69"/>
                    <a:gd name="T54" fmla="*/ 32020151 w 69"/>
                    <a:gd name="T55" fmla="*/ 512325684 h 69"/>
                    <a:gd name="T56" fmla="*/ 74713686 w 69"/>
                    <a:gd name="T57" fmla="*/ 587042637 h 69"/>
                    <a:gd name="T58" fmla="*/ 138753988 w 69"/>
                    <a:gd name="T59" fmla="*/ 576369254 h 69"/>
                    <a:gd name="T60" fmla="*/ 160100755 w 69"/>
                    <a:gd name="T61" fmla="*/ 597716021 h 69"/>
                    <a:gd name="T62" fmla="*/ 149427372 w 69"/>
                    <a:gd name="T63" fmla="*/ 661756323 h 69"/>
                    <a:gd name="T64" fmla="*/ 224144325 w 69"/>
                    <a:gd name="T65" fmla="*/ 715123242 h 69"/>
                    <a:gd name="T66" fmla="*/ 266837859 w 69"/>
                    <a:gd name="T67" fmla="*/ 661756323 h 69"/>
                    <a:gd name="T68" fmla="*/ 298858011 w 69"/>
                    <a:gd name="T69" fmla="*/ 672429707 h 69"/>
                    <a:gd name="T70" fmla="*/ 320204778 w 69"/>
                    <a:gd name="T71" fmla="*/ 736470009 h 69"/>
                    <a:gd name="T72" fmla="*/ 416265231 w 69"/>
                    <a:gd name="T73" fmla="*/ 736470009 h 69"/>
                    <a:gd name="T74" fmla="*/ 426938615 w 69"/>
                    <a:gd name="T75" fmla="*/ 672429707 h 69"/>
                    <a:gd name="T76" fmla="*/ 469632150 w 69"/>
                    <a:gd name="T77" fmla="*/ 661756323 h 69"/>
                    <a:gd name="T78" fmla="*/ 512325684 w 69"/>
                    <a:gd name="T79" fmla="*/ 715123242 h 69"/>
                    <a:gd name="T80" fmla="*/ 587042637 w 69"/>
                    <a:gd name="T81" fmla="*/ 661756323 h 69"/>
                    <a:gd name="T82" fmla="*/ 576369254 w 69"/>
                    <a:gd name="T83" fmla="*/ 597716021 h 69"/>
                    <a:gd name="T84" fmla="*/ 597716021 w 69"/>
                    <a:gd name="T85" fmla="*/ 576369254 h 69"/>
                    <a:gd name="T86" fmla="*/ 661756323 w 69"/>
                    <a:gd name="T87" fmla="*/ 587042637 h 69"/>
                    <a:gd name="T88" fmla="*/ 704449858 w 69"/>
                    <a:gd name="T89" fmla="*/ 512325684 h 69"/>
                    <a:gd name="T90" fmla="*/ 661756323 w 69"/>
                    <a:gd name="T91" fmla="*/ 469632150 h 69"/>
                    <a:gd name="T92" fmla="*/ 672429707 w 69"/>
                    <a:gd name="T93" fmla="*/ 437611999 h 69"/>
                    <a:gd name="T94" fmla="*/ 736470009 w 69"/>
                    <a:gd name="T95" fmla="*/ 416265231 h 69"/>
                    <a:gd name="T96" fmla="*/ 736470009 w 69"/>
                    <a:gd name="T97" fmla="*/ 373571696 h 69"/>
                    <a:gd name="T98" fmla="*/ 736470009 w 69"/>
                    <a:gd name="T99" fmla="*/ 330878162 h 69"/>
                    <a:gd name="T100" fmla="*/ 672429707 w 69"/>
                    <a:gd name="T101" fmla="*/ 309531394 h 69"/>
                    <a:gd name="T102" fmla="*/ 362898313 w 69"/>
                    <a:gd name="T103" fmla="*/ 448285382 h 69"/>
                    <a:gd name="T104" fmla="*/ 288184627 w 69"/>
                    <a:gd name="T105" fmla="*/ 373571696 h 69"/>
                    <a:gd name="T106" fmla="*/ 362898313 w 69"/>
                    <a:gd name="T107" fmla="*/ 288184627 h 69"/>
                    <a:gd name="T108" fmla="*/ 448285382 w 69"/>
                    <a:gd name="T109" fmla="*/ 373571696 h 69"/>
                    <a:gd name="T110" fmla="*/ 362898313 w 69"/>
                    <a:gd name="T111" fmla="*/ 448285382 h 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9" h="69">
                      <a:moveTo>
                        <a:pt x="63" y="29"/>
                      </a:moveTo>
                      <a:cubicBezTo>
                        <a:pt x="63" y="28"/>
                        <a:pt x="63" y="27"/>
                        <a:pt x="62" y="25"/>
                      </a:cubicBezTo>
                      <a:cubicBezTo>
                        <a:pt x="66" y="21"/>
                        <a:pt x="66" y="21"/>
                        <a:pt x="66" y="21"/>
                      </a:cubicBezTo>
                      <a:cubicBezTo>
                        <a:pt x="62" y="14"/>
                        <a:pt x="62" y="14"/>
                        <a:pt x="62" y="14"/>
                      </a:cubicBezTo>
                      <a:cubicBezTo>
                        <a:pt x="56" y="15"/>
                        <a:pt x="56" y="15"/>
                        <a:pt x="56" y="15"/>
                      </a:cubicBezTo>
                      <a:cubicBezTo>
                        <a:pt x="55" y="14"/>
                        <a:pt x="55" y="14"/>
                        <a:pt x="54" y="13"/>
                      </a:cubicBezTo>
                      <a:cubicBezTo>
                        <a:pt x="55" y="7"/>
                        <a:pt x="55" y="7"/>
                        <a:pt x="55" y="7"/>
                      </a:cubicBezTo>
                      <a:cubicBezTo>
                        <a:pt x="48" y="3"/>
                        <a:pt x="48" y="3"/>
                        <a:pt x="48" y="3"/>
                      </a:cubicBezTo>
                      <a:cubicBezTo>
                        <a:pt x="44" y="7"/>
                        <a:pt x="44" y="7"/>
                        <a:pt x="44" y="7"/>
                      </a:cubicBezTo>
                      <a:cubicBezTo>
                        <a:pt x="43" y="6"/>
                        <a:pt x="42" y="6"/>
                        <a:pt x="40" y="6"/>
                      </a:cubicBezTo>
                      <a:cubicBezTo>
                        <a:pt x="39" y="0"/>
                        <a:pt x="39" y="0"/>
                        <a:pt x="39" y="0"/>
                      </a:cubicBezTo>
                      <a:cubicBezTo>
                        <a:pt x="34" y="0"/>
                        <a:pt x="34" y="0"/>
                        <a:pt x="34" y="0"/>
                      </a:cubicBezTo>
                      <a:cubicBezTo>
                        <a:pt x="30" y="0"/>
                        <a:pt x="30" y="0"/>
                        <a:pt x="30" y="0"/>
                      </a:cubicBezTo>
                      <a:cubicBezTo>
                        <a:pt x="28" y="6"/>
                        <a:pt x="28" y="6"/>
                        <a:pt x="28" y="6"/>
                      </a:cubicBezTo>
                      <a:cubicBezTo>
                        <a:pt x="27" y="6"/>
                        <a:pt x="26" y="6"/>
                        <a:pt x="25" y="7"/>
                      </a:cubicBezTo>
                      <a:cubicBezTo>
                        <a:pt x="21" y="3"/>
                        <a:pt x="21" y="3"/>
                        <a:pt x="21" y="3"/>
                      </a:cubicBezTo>
                      <a:cubicBezTo>
                        <a:pt x="14" y="7"/>
                        <a:pt x="14" y="7"/>
                        <a:pt x="14" y="7"/>
                      </a:cubicBezTo>
                      <a:cubicBezTo>
                        <a:pt x="15" y="13"/>
                        <a:pt x="15" y="13"/>
                        <a:pt x="15" y="13"/>
                      </a:cubicBezTo>
                      <a:cubicBezTo>
                        <a:pt x="14" y="14"/>
                        <a:pt x="13" y="14"/>
                        <a:pt x="13" y="15"/>
                      </a:cubicBezTo>
                      <a:cubicBezTo>
                        <a:pt x="7" y="14"/>
                        <a:pt x="7" y="14"/>
                        <a:pt x="7" y="14"/>
                      </a:cubicBezTo>
                      <a:cubicBezTo>
                        <a:pt x="3" y="21"/>
                        <a:pt x="3" y="21"/>
                        <a:pt x="3" y="21"/>
                      </a:cubicBezTo>
                      <a:cubicBezTo>
                        <a:pt x="7" y="25"/>
                        <a:pt x="7" y="25"/>
                        <a:pt x="7" y="25"/>
                      </a:cubicBezTo>
                      <a:cubicBezTo>
                        <a:pt x="6" y="27"/>
                        <a:pt x="6" y="28"/>
                        <a:pt x="6" y="29"/>
                      </a:cubicBezTo>
                      <a:cubicBezTo>
                        <a:pt x="0" y="31"/>
                        <a:pt x="0" y="31"/>
                        <a:pt x="0" y="31"/>
                      </a:cubicBezTo>
                      <a:cubicBezTo>
                        <a:pt x="0" y="39"/>
                        <a:pt x="0" y="39"/>
                        <a:pt x="0" y="39"/>
                      </a:cubicBezTo>
                      <a:cubicBezTo>
                        <a:pt x="6" y="41"/>
                        <a:pt x="6" y="41"/>
                        <a:pt x="6" y="41"/>
                      </a:cubicBezTo>
                      <a:cubicBezTo>
                        <a:pt x="6" y="42"/>
                        <a:pt x="6" y="43"/>
                        <a:pt x="7" y="44"/>
                      </a:cubicBezTo>
                      <a:cubicBezTo>
                        <a:pt x="3" y="48"/>
                        <a:pt x="3" y="48"/>
                        <a:pt x="3" y="48"/>
                      </a:cubicBezTo>
                      <a:cubicBezTo>
                        <a:pt x="7" y="55"/>
                        <a:pt x="7" y="55"/>
                        <a:pt x="7" y="55"/>
                      </a:cubicBezTo>
                      <a:cubicBezTo>
                        <a:pt x="13" y="54"/>
                        <a:pt x="13" y="54"/>
                        <a:pt x="13" y="54"/>
                      </a:cubicBezTo>
                      <a:cubicBezTo>
                        <a:pt x="13" y="55"/>
                        <a:pt x="14" y="56"/>
                        <a:pt x="15" y="56"/>
                      </a:cubicBezTo>
                      <a:cubicBezTo>
                        <a:pt x="14" y="62"/>
                        <a:pt x="14" y="62"/>
                        <a:pt x="14" y="62"/>
                      </a:cubicBezTo>
                      <a:cubicBezTo>
                        <a:pt x="21" y="67"/>
                        <a:pt x="21" y="67"/>
                        <a:pt x="21" y="67"/>
                      </a:cubicBezTo>
                      <a:cubicBezTo>
                        <a:pt x="25" y="62"/>
                        <a:pt x="25" y="62"/>
                        <a:pt x="25" y="62"/>
                      </a:cubicBezTo>
                      <a:cubicBezTo>
                        <a:pt x="26" y="63"/>
                        <a:pt x="28" y="63"/>
                        <a:pt x="28" y="63"/>
                      </a:cubicBezTo>
                      <a:cubicBezTo>
                        <a:pt x="30" y="69"/>
                        <a:pt x="30" y="69"/>
                        <a:pt x="30" y="69"/>
                      </a:cubicBezTo>
                      <a:cubicBezTo>
                        <a:pt x="39" y="69"/>
                        <a:pt x="39" y="69"/>
                        <a:pt x="39" y="69"/>
                      </a:cubicBezTo>
                      <a:cubicBezTo>
                        <a:pt x="40" y="63"/>
                        <a:pt x="40" y="63"/>
                        <a:pt x="40" y="63"/>
                      </a:cubicBezTo>
                      <a:cubicBezTo>
                        <a:pt x="42" y="63"/>
                        <a:pt x="43" y="63"/>
                        <a:pt x="44" y="62"/>
                      </a:cubicBezTo>
                      <a:cubicBezTo>
                        <a:pt x="48" y="67"/>
                        <a:pt x="48" y="67"/>
                        <a:pt x="48" y="67"/>
                      </a:cubicBezTo>
                      <a:cubicBezTo>
                        <a:pt x="55" y="62"/>
                        <a:pt x="55" y="62"/>
                        <a:pt x="55" y="62"/>
                      </a:cubicBezTo>
                      <a:cubicBezTo>
                        <a:pt x="54" y="56"/>
                        <a:pt x="54" y="56"/>
                        <a:pt x="54" y="56"/>
                      </a:cubicBezTo>
                      <a:cubicBezTo>
                        <a:pt x="55" y="56"/>
                        <a:pt x="55" y="55"/>
                        <a:pt x="56" y="54"/>
                      </a:cubicBezTo>
                      <a:cubicBezTo>
                        <a:pt x="62" y="55"/>
                        <a:pt x="62" y="55"/>
                        <a:pt x="62" y="55"/>
                      </a:cubicBezTo>
                      <a:cubicBezTo>
                        <a:pt x="66" y="48"/>
                        <a:pt x="66" y="48"/>
                        <a:pt x="66" y="48"/>
                      </a:cubicBezTo>
                      <a:cubicBezTo>
                        <a:pt x="62" y="44"/>
                        <a:pt x="62" y="44"/>
                        <a:pt x="62" y="44"/>
                      </a:cubicBezTo>
                      <a:cubicBezTo>
                        <a:pt x="63" y="43"/>
                        <a:pt x="63" y="42"/>
                        <a:pt x="63" y="41"/>
                      </a:cubicBezTo>
                      <a:cubicBezTo>
                        <a:pt x="69" y="39"/>
                        <a:pt x="69" y="39"/>
                        <a:pt x="69" y="39"/>
                      </a:cubicBezTo>
                      <a:cubicBezTo>
                        <a:pt x="69" y="35"/>
                        <a:pt x="69" y="35"/>
                        <a:pt x="69" y="35"/>
                      </a:cubicBezTo>
                      <a:cubicBezTo>
                        <a:pt x="69" y="31"/>
                        <a:pt x="69" y="31"/>
                        <a:pt x="69" y="31"/>
                      </a:cubicBezTo>
                      <a:lnTo>
                        <a:pt x="63" y="29"/>
                      </a:lnTo>
                      <a:close/>
                      <a:moveTo>
                        <a:pt x="34" y="42"/>
                      </a:moveTo>
                      <a:cubicBezTo>
                        <a:pt x="30" y="42"/>
                        <a:pt x="27" y="39"/>
                        <a:pt x="27" y="35"/>
                      </a:cubicBezTo>
                      <a:cubicBezTo>
                        <a:pt x="27" y="30"/>
                        <a:pt x="30" y="27"/>
                        <a:pt x="34" y="27"/>
                      </a:cubicBezTo>
                      <a:cubicBezTo>
                        <a:pt x="39" y="27"/>
                        <a:pt x="42" y="30"/>
                        <a:pt x="42" y="35"/>
                      </a:cubicBezTo>
                      <a:cubicBezTo>
                        <a:pt x="42" y="39"/>
                        <a:pt x="39" y="42"/>
                        <a:pt x="34"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3" name="TextBox 182"/>
              <p:cNvSpPr txBox="1">
                <a:spLocks noChangeArrowheads="1"/>
              </p:cNvSpPr>
              <p:nvPr/>
            </p:nvSpPr>
            <p:spPr bwMode="auto">
              <a:xfrm>
                <a:off x="5508543" y="1833563"/>
                <a:ext cx="309569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Nice</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33" name="组合 32"/>
            <p:cNvGrpSpPr/>
            <p:nvPr/>
          </p:nvGrpSpPr>
          <p:grpSpPr>
            <a:xfrm>
              <a:off x="4024115" y="977900"/>
              <a:ext cx="249238" cy="1504950"/>
              <a:chOff x="3411538" y="977900"/>
              <a:chExt cx="249238" cy="1504950"/>
            </a:xfrm>
            <a:effectLst>
              <a:outerShdw blurRad="50800" dist="38100" dir="2700000" algn="tl" rotWithShape="0">
                <a:prstClr val="black">
                  <a:alpha val="40000"/>
                </a:prstClr>
              </a:outerShdw>
            </a:effectLst>
          </p:grpSpPr>
          <p:sp>
            <p:nvSpPr>
              <p:cNvPr id="95"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6"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7"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8"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9"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0"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1"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2"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3"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4"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5"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6"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7"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8"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9"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0"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1"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4"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5"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6"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7"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8"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9"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0"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1"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2"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4"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5"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6"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7"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8"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9"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0"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1"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2"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3"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4"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5"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6"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7"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8"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9"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0"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1"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2"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3"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4"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5"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6"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7"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8"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9"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0"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1"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2"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4"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14" name="组合 313"/>
          <p:cNvGrpSpPr>
            <a:grpSpLocks/>
          </p:cNvGrpSpPr>
          <p:nvPr/>
        </p:nvGrpSpPr>
        <p:grpSpPr bwMode="auto">
          <a:xfrm>
            <a:off x="2574925" y="2286000"/>
            <a:ext cx="6569075" cy="1504950"/>
            <a:chOff x="2574727" y="2286000"/>
            <a:chExt cx="6569273" cy="1504950"/>
          </a:xfrm>
        </p:grpSpPr>
        <p:grpSp>
          <p:nvGrpSpPr>
            <p:cNvPr id="14371" name="组合 31"/>
            <p:cNvGrpSpPr>
              <a:grpSpLocks/>
            </p:cNvGrpSpPr>
            <p:nvPr/>
          </p:nvGrpSpPr>
          <p:grpSpPr bwMode="auto">
            <a:xfrm>
              <a:off x="2574727" y="2430462"/>
              <a:ext cx="6569273" cy="1347788"/>
              <a:chOff x="2574727" y="2430462"/>
              <a:chExt cx="6569273" cy="1347788"/>
            </a:xfrm>
          </p:grpSpPr>
          <p:sp>
            <p:nvSpPr>
              <p:cNvPr id="14373" name="Rectangle 21"/>
              <p:cNvSpPr>
                <a:spLocks noChangeArrowheads="1"/>
              </p:cNvSpPr>
              <p:nvPr/>
            </p:nvSpPr>
            <p:spPr bwMode="auto">
              <a:xfrm>
                <a:off x="4644008" y="2430462"/>
                <a:ext cx="4499992" cy="1226971"/>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nvGrpSpPr>
              <p:cNvPr id="14374" name="组合 155"/>
              <p:cNvGrpSpPr>
                <a:grpSpLocks/>
              </p:cNvGrpSpPr>
              <p:nvPr/>
            </p:nvGrpSpPr>
            <p:grpSpPr bwMode="auto">
              <a:xfrm>
                <a:off x="3893940" y="3106737"/>
                <a:ext cx="493713" cy="409576"/>
                <a:chOff x="3281363" y="3106737"/>
                <a:chExt cx="493713" cy="409576"/>
              </a:xfrm>
            </p:grpSpPr>
            <p:sp>
              <p:nvSpPr>
                <p:cNvPr id="14390" name="Freeform 255"/>
                <p:cNvSpPr>
                  <a:spLocks/>
                </p:cNvSpPr>
                <p:nvPr/>
              </p:nvSpPr>
              <p:spPr bwMode="auto">
                <a:xfrm>
                  <a:off x="3281363" y="3451225"/>
                  <a:ext cx="493713" cy="65088"/>
                </a:xfrm>
                <a:custGeom>
                  <a:avLst/>
                  <a:gdLst>
                    <a:gd name="T0" fmla="*/ 1614255142 w 151"/>
                    <a:gd name="T1" fmla="*/ 105911194 h 20"/>
                    <a:gd name="T2" fmla="*/ 1507351564 w 151"/>
                    <a:gd name="T3" fmla="*/ 211822387 h 20"/>
                    <a:gd name="T4" fmla="*/ 106903578 w 151"/>
                    <a:gd name="T5" fmla="*/ 211822387 h 20"/>
                    <a:gd name="T6" fmla="*/ 0 w 151"/>
                    <a:gd name="T7" fmla="*/ 105911194 h 20"/>
                    <a:gd name="T8" fmla="*/ 106903578 w 151"/>
                    <a:gd name="T9" fmla="*/ 0 h 20"/>
                    <a:gd name="T10" fmla="*/ 1507351564 w 151"/>
                    <a:gd name="T11" fmla="*/ 0 h 20"/>
                    <a:gd name="T12" fmla="*/ 1614255142 w 151"/>
                    <a:gd name="T13" fmla="*/ 105911194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 h="20">
                      <a:moveTo>
                        <a:pt x="151" y="10"/>
                      </a:moveTo>
                      <a:cubicBezTo>
                        <a:pt x="151" y="16"/>
                        <a:pt x="147" y="20"/>
                        <a:pt x="141" y="20"/>
                      </a:cubicBezTo>
                      <a:cubicBezTo>
                        <a:pt x="10" y="20"/>
                        <a:pt x="10" y="20"/>
                        <a:pt x="10" y="20"/>
                      </a:cubicBezTo>
                      <a:cubicBezTo>
                        <a:pt x="4" y="20"/>
                        <a:pt x="0" y="16"/>
                        <a:pt x="0" y="10"/>
                      </a:cubicBezTo>
                      <a:cubicBezTo>
                        <a:pt x="0" y="5"/>
                        <a:pt x="4" y="0"/>
                        <a:pt x="10" y="0"/>
                      </a:cubicBezTo>
                      <a:cubicBezTo>
                        <a:pt x="141" y="0"/>
                        <a:pt x="141" y="0"/>
                        <a:pt x="141" y="0"/>
                      </a:cubicBezTo>
                      <a:cubicBezTo>
                        <a:pt x="147" y="0"/>
                        <a:pt x="151" y="5"/>
                        <a:pt x="15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1" name="Freeform 256"/>
                <p:cNvSpPr>
                  <a:spLocks/>
                </p:cNvSpPr>
                <p:nvPr/>
              </p:nvSpPr>
              <p:spPr bwMode="auto">
                <a:xfrm>
                  <a:off x="3324225" y="3225800"/>
                  <a:ext cx="65088" cy="195263"/>
                </a:xfrm>
                <a:custGeom>
                  <a:avLst/>
                  <a:gdLst>
                    <a:gd name="T0" fmla="*/ 105911194 w 20"/>
                    <a:gd name="T1" fmla="*/ 635460653 h 60"/>
                    <a:gd name="T2" fmla="*/ 0 w 20"/>
                    <a:gd name="T3" fmla="*/ 529550002 h 60"/>
                    <a:gd name="T4" fmla="*/ 0 w 20"/>
                    <a:gd name="T5" fmla="*/ 105910651 h 60"/>
                    <a:gd name="T6" fmla="*/ 105911194 w 20"/>
                    <a:gd name="T7" fmla="*/ 0 h 60"/>
                    <a:gd name="T8" fmla="*/ 211822387 w 20"/>
                    <a:gd name="T9" fmla="*/ 105910651 h 60"/>
                    <a:gd name="T10" fmla="*/ 211822387 w 20"/>
                    <a:gd name="T11" fmla="*/ 529550002 h 60"/>
                    <a:gd name="T12" fmla="*/ 105911194 w 20"/>
                    <a:gd name="T13" fmla="*/ 635460653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60">
                      <a:moveTo>
                        <a:pt x="10" y="60"/>
                      </a:moveTo>
                      <a:cubicBezTo>
                        <a:pt x="5" y="60"/>
                        <a:pt x="0" y="55"/>
                        <a:pt x="0" y="50"/>
                      </a:cubicBezTo>
                      <a:cubicBezTo>
                        <a:pt x="0" y="10"/>
                        <a:pt x="0" y="10"/>
                        <a:pt x="0" y="10"/>
                      </a:cubicBezTo>
                      <a:cubicBezTo>
                        <a:pt x="0" y="4"/>
                        <a:pt x="5" y="0"/>
                        <a:pt x="10" y="0"/>
                      </a:cubicBezTo>
                      <a:cubicBezTo>
                        <a:pt x="16" y="0"/>
                        <a:pt x="20" y="4"/>
                        <a:pt x="20" y="10"/>
                      </a:cubicBezTo>
                      <a:cubicBezTo>
                        <a:pt x="20" y="50"/>
                        <a:pt x="20" y="50"/>
                        <a:pt x="20" y="50"/>
                      </a:cubicBezTo>
                      <a:cubicBezTo>
                        <a:pt x="20" y="55"/>
                        <a:pt x="16" y="60"/>
                        <a:pt x="10" y="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2" name="Freeform 257"/>
                <p:cNvSpPr>
                  <a:spLocks/>
                </p:cNvSpPr>
                <p:nvPr/>
              </p:nvSpPr>
              <p:spPr bwMode="auto">
                <a:xfrm>
                  <a:off x="3441700" y="3165475"/>
                  <a:ext cx="65088" cy="255588"/>
                </a:xfrm>
                <a:custGeom>
                  <a:avLst/>
                  <a:gdLst>
                    <a:gd name="T0" fmla="*/ 105911194 w 20"/>
                    <a:gd name="T1" fmla="*/ 837502894 h 78"/>
                    <a:gd name="T2" fmla="*/ 0 w 20"/>
                    <a:gd name="T3" fmla="*/ 730129720 h 78"/>
                    <a:gd name="T4" fmla="*/ 0 w 20"/>
                    <a:gd name="T5" fmla="*/ 107373174 h 78"/>
                    <a:gd name="T6" fmla="*/ 105911194 w 20"/>
                    <a:gd name="T7" fmla="*/ 0 h 78"/>
                    <a:gd name="T8" fmla="*/ 211822387 w 20"/>
                    <a:gd name="T9" fmla="*/ 107373174 h 78"/>
                    <a:gd name="T10" fmla="*/ 211822387 w 20"/>
                    <a:gd name="T11" fmla="*/ 730129720 h 78"/>
                    <a:gd name="T12" fmla="*/ 105911194 w 20"/>
                    <a:gd name="T13" fmla="*/ 837502894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78">
                      <a:moveTo>
                        <a:pt x="10" y="78"/>
                      </a:moveTo>
                      <a:cubicBezTo>
                        <a:pt x="4" y="78"/>
                        <a:pt x="0" y="73"/>
                        <a:pt x="0" y="68"/>
                      </a:cubicBezTo>
                      <a:cubicBezTo>
                        <a:pt x="0" y="10"/>
                        <a:pt x="0" y="10"/>
                        <a:pt x="0" y="10"/>
                      </a:cubicBezTo>
                      <a:cubicBezTo>
                        <a:pt x="0" y="5"/>
                        <a:pt x="4" y="0"/>
                        <a:pt x="10" y="0"/>
                      </a:cubicBezTo>
                      <a:cubicBezTo>
                        <a:pt x="15" y="0"/>
                        <a:pt x="20" y="5"/>
                        <a:pt x="20" y="10"/>
                      </a:cubicBezTo>
                      <a:cubicBezTo>
                        <a:pt x="20" y="68"/>
                        <a:pt x="20" y="68"/>
                        <a:pt x="20" y="68"/>
                      </a:cubicBezTo>
                      <a:cubicBezTo>
                        <a:pt x="20" y="73"/>
                        <a:pt x="15" y="78"/>
                        <a:pt x="10"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3" name="Freeform 258"/>
                <p:cNvSpPr>
                  <a:spLocks/>
                </p:cNvSpPr>
                <p:nvPr/>
              </p:nvSpPr>
              <p:spPr bwMode="auto">
                <a:xfrm>
                  <a:off x="3556000" y="3106737"/>
                  <a:ext cx="65088" cy="314325"/>
                </a:xfrm>
                <a:custGeom>
                  <a:avLst/>
                  <a:gdLst>
                    <a:gd name="T0" fmla="*/ 105911194 w 20"/>
                    <a:gd name="T1" fmla="*/ 1029168809 h 96"/>
                    <a:gd name="T2" fmla="*/ 0 w 20"/>
                    <a:gd name="T3" fmla="*/ 921964338 h 96"/>
                    <a:gd name="T4" fmla="*/ 0 w 20"/>
                    <a:gd name="T5" fmla="*/ 107204470 h 96"/>
                    <a:gd name="T6" fmla="*/ 105911194 w 20"/>
                    <a:gd name="T7" fmla="*/ 0 h 96"/>
                    <a:gd name="T8" fmla="*/ 211822387 w 20"/>
                    <a:gd name="T9" fmla="*/ 107204470 h 96"/>
                    <a:gd name="T10" fmla="*/ 211822387 w 20"/>
                    <a:gd name="T11" fmla="*/ 921964338 h 96"/>
                    <a:gd name="T12" fmla="*/ 105911194 w 20"/>
                    <a:gd name="T13" fmla="*/ 1029168809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6">
                      <a:moveTo>
                        <a:pt x="10" y="96"/>
                      </a:moveTo>
                      <a:cubicBezTo>
                        <a:pt x="5" y="96"/>
                        <a:pt x="0" y="91"/>
                        <a:pt x="0" y="86"/>
                      </a:cubicBezTo>
                      <a:cubicBezTo>
                        <a:pt x="0" y="10"/>
                        <a:pt x="0" y="10"/>
                        <a:pt x="0" y="10"/>
                      </a:cubicBezTo>
                      <a:cubicBezTo>
                        <a:pt x="0" y="4"/>
                        <a:pt x="5" y="0"/>
                        <a:pt x="10" y="0"/>
                      </a:cubicBezTo>
                      <a:cubicBezTo>
                        <a:pt x="16" y="0"/>
                        <a:pt x="20" y="4"/>
                        <a:pt x="20" y="10"/>
                      </a:cubicBezTo>
                      <a:cubicBezTo>
                        <a:pt x="20" y="86"/>
                        <a:pt x="20" y="86"/>
                        <a:pt x="20" y="86"/>
                      </a:cubicBezTo>
                      <a:cubicBezTo>
                        <a:pt x="20" y="91"/>
                        <a:pt x="16" y="96"/>
                        <a:pt x="10" y="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4" name="Freeform 259"/>
                <p:cNvSpPr>
                  <a:spLocks/>
                </p:cNvSpPr>
                <p:nvPr/>
              </p:nvSpPr>
              <p:spPr bwMode="auto">
                <a:xfrm>
                  <a:off x="3673475" y="3124200"/>
                  <a:ext cx="65088" cy="296863"/>
                </a:xfrm>
                <a:custGeom>
                  <a:avLst/>
                  <a:gdLst>
                    <a:gd name="T0" fmla="*/ 105911194 w 20"/>
                    <a:gd name="T1" fmla="*/ 968435613 h 91"/>
                    <a:gd name="T2" fmla="*/ 0 w 20"/>
                    <a:gd name="T3" fmla="*/ 862015121 h 91"/>
                    <a:gd name="T4" fmla="*/ 0 w 20"/>
                    <a:gd name="T5" fmla="*/ 106420492 h 91"/>
                    <a:gd name="T6" fmla="*/ 105911194 w 20"/>
                    <a:gd name="T7" fmla="*/ 0 h 91"/>
                    <a:gd name="T8" fmla="*/ 211822387 w 20"/>
                    <a:gd name="T9" fmla="*/ 106420492 h 91"/>
                    <a:gd name="T10" fmla="*/ 211822387 w 20"/>
                    <a:gd name="T11" fmla="*/ 862015121 h 91"/>
                    <a:gd name="T12" fmla="*/ 105911194 w 20"/>
                    <a:gd name="T13" fmla="*/ 968435613 h 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1">
                      <a:moveTo>
                        <a:pt x="10" y="91"/>
                      </a:moveTo>
                      <a:cubicBezTo>
                        <a:pt x="4" y="91"/>
                        <a:pt x="0" y="86"/>
                        <a:pt x="0" y="81"/>
                      </a:cubicBezTo>
                      <a:cubicBezTo>
                        <a:pt x="0" y="10"/>
                        <a:pt x="0" y="10"/>
                        <a:pt x="0" y="10"/>
                      </a:cubicBezTo>
                      <a:cubicBezTo>
                        <a:pt x="0" y="4"/>
                        <a:pt x="4" y="0"/>
                        <a:pt x="10" y="0"/>
                      </a:cubicBezTo>
                      <a:cubicBezTo>
                        <a:pt x="15" y="0"/>
                        <a:pt x="20" y="4"/>
                        <a:pt x="20" y="10"/>
                      </a:cubicBezTo>
                      <a:cubicBezTo>
                        <a:pt x="20" y="81"/>
                        <a:pt x="20" y="81"/>
                        <a:pt x="20" y="81"/>
                      </a:cubicBezTo>
                      <a:cubicBezTo>
                        <a:pt x="20" y="86"/>
                        <a:pt x="15" y="91"/>
                        <a:pt x="10" y="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375" name="Freeform 40"/>
              <p:cNvSpPr>
                <a:spLocks/>
              </p:cNvSpPr>
              <p:nvPr/>
            </p:nvSpPr>
            <p:spPr bwMode="auto">
              <a:xfrm>
                <a:off x="2585840" y="32289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D72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376" name="组合 157"/>
              <p:cNvGrpSpPr>
                <a:grpSpLocks/>
              </p:cNvGrpSpPr>
              <p:nvPr/>
            </p:nvGrpSpPr>
            <p:grpSpPr bwMode="auto">
              <a:xfrm>
                <a:off x="2574727" y="2868612"/>
                <a:ext cx="569913" cy="784225"/>
                <a:chOff x="1962150" y="2868612"/>
                <a:chExt cx="569913" cy="784225"/>
              </a:xfrm>
            </p:grpSpPr>
            <p:sp>
              <p:nvSpPr>
                <p:cNvPr id="14379" name="Freeform 42"/>
                <p:cNvSpPr>
                  <a:spLocks/>
                </p:cNvSpPr>
                <p:nvPr/>
              </p:nvSpPr>
              <p:spPr bwMode="auto">
                <a:xfrm>
                  <a:off x="1962150" y="2868612"/>
                  <a:ext cx="533400" cy="784225"/>
                </a:xfrm>
                <a:custGeom>
                  <a:avLst/>
                  <a:gdLst>
                    <a:gd name="T0" fmla="*/ 32125079 w 163"/>
                    <a:gd name="T1" fmla="*/ 907563987 h 240"/>
                    <a:gd name="T2" fmla="*/ 867393482 w 163"/>
                    <a:gd name="T3" fmla="*/ 0 h 240"/>
                    <a:gd name="T4" fmla="*/ 1745494233 w 163"/>
                    <a:gd name="T5" fmla="*/ 811470284 h 240"/>
                    <a:gd name="T6" fmla="*/ 1210065350 w 163"/>
                    <a:gd name="T7" fmla="*/ 1644294360 h 240"/>
                    <a:gd name="T8" fmla="*/ 642514660 w 163"/>
                    <a:gd name="T9" fmla="*/ 2114094149 h 240"/>
                    <a:gd name="T10" fmla="*/ 1745494233 w 163"/>
                    <a:gd name="T11" fmla="*/ 2114094149 h 240"/>
                    <a:gd name="T12" fmla="*/ 1745494233 w 163"/>
                    <a:gd name="T13" fmla="*/ 2147483646 h 240"/>
                    <a:gd name="T14" fmla="*/ 0 w 163"/>
                    <a:gd name="T15" fmla="*/ 2147483646 h 240"/>
                    <a:gd name="T16" fmla="*/ 599679040 w 163"/>
                    <a:gd name="T17" fmla="*/ 1548200657 h 240"/>
                    <a:gd name="T18" fmla="*/ 1242193701 w 163"/>
                    <a:gd name="T19" fmla="*/ 790116490 h 240"/>
                    <a:gd name="T20" fmla="*/ 888811292 w 163"/>
                    <a:gd name="T21" fmla="*/ 427088935 h 240"/>
                    <a:gd name="T22" fmla="*/ 514011074 w 163"/>
                    <a:gd name="T23" fmla="*/ 907563987 h 240"/>
                    <a:gd name="T24" fmla="*/ 32125079 w 163"/>
                    <a:gd name="T25" fmla="*/ 907563987 h 2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3" h="240">
                      <a:moveTo>
                        <a:pt x="3" y="85"/>
                      </a:moveTo>
                      <a:cubicBezTo>
                        <a:pt x="3" y="7"/>
                        <a:pt x="60" y="0"/>
                        <a:pt x="81" y="0"/>
                      </a:cubicBezTo>
                      <a:cubicBezTo>
                        <a:pt x="127" y="0"/>
                        <a:pt x="163" y="27"/>
                        <a:pt x="163" y="76"/>
                      </a:cubicBezTo>
                      <a:cubicBezTo>
                        <a:pt x="163" y="117"/>
                        <a:pt x="136" y="138"/>
                        <a:pt x="113" y="154"/>
                      </a:cubicBezTo>
                      <a:cubicBezTo>
                        <a:pt x="81" y="176"/>
                        <a:pt x="65" y="187"/>
                        <a:pt x="60" y="198"/>
                      </a:cubicBezTo>
                      <a:cubicBezTo>
                        <a:pt x="163" y="198"/>
                        <a:pt x="163" y="198"/>
                        <a:pt x="163" y="198"/>
                      </a:cubicBezTo>
                      <a:cubicBezTo>
                        <a:pt x="163" y="240"/>
                        <a:pt x="163" y="240"/>
                        <a:pt x="163" y="240"/>
                      </a:cubicBezTo>
                      <a:cubicBezTo>
                        <a:pt x="0" y="240"/>
                        <a:pt x="0" y="240"/>
                        <a:pt x="0" y="240"/>
                      </a:cubicBezTo>
                      <a:cubicBezTo>
                        <a:pt x="1" y="212"/>
                        <a:pt x="4" y="182"/>
                        <a:pt x="56" y="145"/>
                      </a:cubicBezTo>
                      <a:cubicBezTo>
                        <a:pt x="99" y="113"/>
                        <a:pt x="116" y="101"/>
                        <a:pt x="116" y="74"/>
                      </a:cubicBezTo>
                      <a:cubicBezTo>
                        <a:pt x="116" y="58"/>
                        <a:pt x="106" y="40"/>
                        <a:pt x="83" y="40"/>
                      </a:cubicBezTo>
                      <a:cubicBezTo>
                        <a:pt x="50" y="40"/>
                        <a:pt x="49" y="67"/>
                        <a:pt x="48" y="85"/>
                      </a:cubicBezTo>
                      <a:cubicBezTo>
                        <a:pt x="3" y="85"/>
                        <a:pt x="3" y="85"/>
                        <a:pt x="3" y="85"/>
                      </a:cubicBezTo>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0" name="Freeform 43"/>
                <p:cNvSpPr>
                  <a:spLocks noEditPoints="1"/>
                </p:cNvSpPr>
                <p:nvPr/>
              </p:nvSpPr>
              <p:spPr bwMode="auto">
                <a:xfrm>
                  <a:off x="2041525" y="3228975"/>
                  <a:ext cx="490538" cy="123825"/>
                </a:xfrm>
                <a:custGeom>
                  <a:avLst/>
                  <a:gdLst>
                    <a:gd name="T0" fmla="*/ 812785493 w 150"/>
                    <a:gd name="T1" fmla="*/ 0 h 38"/>
                    <a:gd name="T2" fmla="*/ 10693728 w 150"/>
                    <a:gd name="T3" fmla="*/ 0 h 38"/>
                    <a:gd name="T4" fmla="*/ 0 w 150"/>
                    <a:gd name="T5" fmla="*/ 10619623 h 38"/>
                    <a:gd name="T6" fmla="*/ 427781839 w 150"/>
                    <a:gd name="T7" fmla="*/ 297307084 h 38"/>
                    <a:gd name="T8" fmla="*/ 812785493 w 150"/>
                    <a:gd name="T9" fmla="*/ 0 h 38"/>
                    <a:gd name="T10" fmla="*/ 1604183530 w 150"/>
                    <a:gd name="T11" fmla="*/ 0 h 38"/>
                    <a:gd name="T12" fmla="*/ 1411680067 w 150"/>
                    <a:gd name="T13" fmla="*/ 0 h 38"/>
                    <a:gd name="T14" fmla="*/ 1048067140 w 150"/>
                    <a:gd name="T15" fmla="*/ 403490280 h 38"/>
                    <a:gd name="T16" fmla="*/ 1604183530 w 150"/>
                    <a:gd name="T17" fmla="*/ 403490280 h 38"/>
                    <a:gd name="T18" fmla="*/ 1486542706 w 150"/>
                    <a:gd name="T19" fmla="*/ 201746769 h 38"/>
                    <a:gd name="T20" fmla="*/ 1604183530 w 150"/>
                    <a:gd name="T21" fmla="*/ 0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0" h="38">
                      <a:moveTo>
                        <a:pt x="76" y="0"/>
                      </a:moveTo>
                      <a:cubicBezTo>
                        <a:pt x="1" y="0"/>
                        <a:pt x="1" y="0"/>
                        <a:pt x="1" y="0"/>
                      </a:cubicBezTo>
                      <a:cubicBezTo>
                        <a:pt x="0" y="1"/>
                        <a:pt x="0" y="1"/>
                        <a:pt x="0" y="1"/>
                      </a:cubicBezTo>
                      <a:cubicBezTo>
                        <a:pt x="40" y="28"/>
                        <a:pt x="40" y="28"/>
                        <a:pt x="40" y="28"/>
                      </a:cubicBezTo>
                      <a:cubicBezTo>
                        <a:pt x="56" y="17"/>
                        <a:pt x="68" y="8"/>
                        <a:pt x="76" y="0"/>
                      </a:cubicBezTo>
                      <a:moveTo>
                        <a:pt x="150" y="0"/>
                      </a:moveTo>
                      <a:cubicBezTo>
                        <a:pt x="132" y="0"/>
                        <a:pt x="132" y="0"/>
                        <a:pt x="132" y="0"/>
                      </a:cubicBezTo>
                      <a:cubicBezTo>
                        <a:pt x="124" y="16"/>
                        <a:pt x="111" y="28"/>
                        <a:pt x="98" y="38"/>
                      </a:cubicBezTo>
                      <a:cubicBezTo>
                        <a:pt x="150" y="38"/>
                        <a:pt x="150" y="38"/>
                        <a:pt x="150" y="38"/>
                      </a:cubicBezTo>
                      <a:cubicBezTo>
                        <a:pt x="139" y="19"/>
                        <a:pt x="139" y="19"/>
                        <a:pt x="139" y="19"/>
                      </a:cubicBezTo>
                      <a:cubicBezTo>
                        <a:pt x="150" y="0"/>
                        <a:pt x="150" y="0"/>
                        <a:pt x="150"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1" name="Freeform 44"/>
                <p:cNvSpPr>
                  <a:spLocks/>
                </p:cNvSpPr>
                <p:nvPr/>
              </p:nvSpPr>
              <p:spPr bwMode="auto">
                <a:xfrm>
                  <a:off x="1973263" y="3232150"/>
                  <a:ext cx="198438" cy="120650"/>
                </a:xfrm>
                <a:custGeom>
                  <a:avLst/>
                  <a:gdLst>
                    <a:gd name="T0" fmla="*/ 222234295 w 61"/>
                    <a:gd name="T1" fmla="*/ 0 h 37"/>
                    <a:gd name="T2" fmla="*/ 0 w 61"/>
                    <a:gd name="T3" fmla="*/ 340252565 h 37"/>
                    <a:gd name="T4" fmla="*/ 84661458 w 61"/>
                    <a:gd name="T5" fmla="*/ 393416824 h 37"/>
                    <a:gd name="T6" fmla="*/ 507962243 w 61"/>
                    <a:gd name="T7" fmla="*/ 393416824 h 37"/>
                    <a:gd name="T8" fmla="*/ 560873621 w 61"/>
                    <a:gd name="T9" fmla="*/ 361519573 h 37"/>
                    <a:gd name="T10" fmla="*/ 645535079 w 61"/>
                    <a:gd name="T11" fmla="*/ 287088305 h 37"/>
                    <a:gd name="T12" fmla="*/ 222234295 w 61"/>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 h="37">
                      <a:moveTo>
                        <a:pt x="21" y="0"/>
                      </a:moveTo>
                      <a:cubicBezTo>
                        <a:pt x="0" y="32"/>
                        <a:pt x="0" y="32"/>
                        <a:pt x="0" y="32"/>
                      </a:cubicBezTo>
                      <a:cubicBezTo>
                        <a:pt x="8" y="37"/>
                        <a:pt x="8" y="37"/>
                        <a:pt x="8" y="37"/>
                      </a:cubicBezTo>
                      <a:cubicBezTo>
                        <a:pt x="48" y="37"/>
                        <a:pt x="48" y="37"/>
                        <a:pt x="48" y="37"/>
                      </a:cubicBezTo>
                      <a:cubicBezTo>
                        <a:pt x="50" y="36"/>
                        <a:pt x="51" y="35"/>
                        <a:pt x="53" y="34"/>
                      </a:cubicBezTo>
                      <a:cubicBezTo>
                        <a:pt x="55" y="31"/>
                        <a:pt x="58" y="29"/>
                        <a:pt x="61" y="27"/>
                      </a:cubicBezTo>
                      <a:cubicBezTo>
                        <a:pt x="21" y="0"/>
                        <a:pt x="21" y="0"/>
                        <a:pt x="21" y="0"/>
                      </a:cubicBezTo>
                    </a:path>
                  </a:pathLst>
                </a:custGeom>
                <a:solidFill>
                  <a:srgbClr val="570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2" name="Freeform 45"/>
                <p:cNvSpPr>
                  <a:spLocks/>
                </p:cNvSpPr>
                <p:nvPr/>
              </p:nvSpPr>
              <p:spPr bwMode="auto">
                <a:xfrm>
                  <a:off x="2128838" y="3228975"/>
                  <a:ext cx="344488" cy="123825"/>
                </a:xfrm>
                <a:custGeom>
                  <a:avLst/>
                  <a:gdLst>
                    <a:gd name="T0" fmla="*/ 1130209354 w 105"/>
                    <a:gd name="T1" fmla="*/ 0 h 38"/>
                    <a:gd name="T2" fmla="*/ 527430813 w 105"/>
                    <a:gd name="T3" fmla="*/ 0 h 38"/>
                    <a:gd name="T4" fmla="*/ 139931026 w 105"/>
                    <a:gd name="T5" fmla="*/ 297307084 h 38"/>
                    <a:gd name="T6" fmla="*/ 53818868 w 105"/>
                    <a:gd name="T7" fmla="*/ 371634669 h 38"/>
                    <a:gd name="T8" fmla="*/ 0 w 105"/>
                    <a:gd name="T9" fmla="*/ 403490280 h 38"/>
                    <a:gd name="T10" fmla="*/ 764238426 w 105"/>
                    <a:gd name="T11" fmla="*/ 403490280 h 38"/>
                    <a:gd name="T12" fmla="*/ 1130209354 w 105"/>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 h="38">
                      <a:moveTo>
                        <a:pt x="105" y="0"/>
                      </a:moveTo>
                      <a:cubicBezTo>
                        <a:pt x="49" y="0"/>
                        <a:pt x="49" y="0"/>
                        <a:pt x="49" y="0"/>
                      </a:cubicBezTo>
                      <a:cubicBezTo>
                        <a:pt x="41" y="8"/>
                        <a:pt x="29" y="17"/>
                        <a:pt x="13" y="28"/>
                      </a:cubicBezTo>
                      <a:cubicBezTo>
                        <a:pt x="10" y="30"/>
                        <a:pt x="7" y="32"/>
                        <a:pt x="5" y="35"/>
                      </a:cubicBezTo>
                      <a:cubicBezTo>
                        <a:pt x="3" y="36"/>
                        <a:pt x="2" y="37"/>
                        <a:pt x="0" y="38"/>
                      </a:cubicBezTo>
                      <a:cubicBezTo>
                        <a:pt x="71" y="38"/>
                        <a:pt x="71" y="38"/>
                        <a:pt x="71" y="38"/>
                      </a:cubicBezTo>
                      <a:cubicBezTo>
                        <a:pt x="84" y="28"/>
                        <a:pt x="97" y="16"/>
                        <a:pt x="105" y="0"/>
                      </a:cubicBezTo>
                    </a:path>
                  </a:pathLst>
                </a:custGeom>
                <a:solidFill>
                  <a:srgbClr val="AA1F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3" name="Freeform 46"/>
                <p:cNvSpPr>
                  <a:spLocks/>
                </p:cNvSpPr>
                <p:nvPr/>
              </p:nvSpPr>
              <p:spPr bwMode="auto">
                <a:xfrm>
                  <a:off x="1973263" y="3211512"/>
                  <a:ext cx="558800" cy="125413"/>
                </a:xfrm>
                <a:custGeom>
                  <a:avLst/>
                  <a:gdLst>
                    <a:gd name="T0" fmla="*/ 0 w 352"/>
                    <a:gd name="T1" fmla="*/ 0 h 79"/>
                    <a:gd name="T2" fmla="*/ 0 w 352"/>
                    <a:gd name="T3" fmla="*/ 199093931 h 79"/>
                    <a:gd name="T4" fmla="*/ 887095000 w 352"/>
                    <a:gd name="T5" fmla="*/ 199093931 h 79"/>
                    <a:gd name="T6" fmla="*/ 829132200 w 352"/>
                    <a:gd name="T7" fmla="*/ 98287279 h 79"/>
                    <a:gd name="T8" fmla="*/ 887095000 w 352"/>
                    <a:gd name="T9" fmla="*/ 0 h 79"/>
                    <a:gd name="T10" fmla="*/ 0 w 352"/>
                    <a:gd name="T11" fmla="*/ 0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9">
                      <a:moveTo>
                        <a:pt x="0" y="0"/>
                      </a:moveTo>
                      <a:lnTo>
                        <a:pt x="0" y="79"/>
                      </a:lnTo>
                      <a:lnTo>
                        <a:pt x="352" y="79"/>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4" name="Rectangle 47"/>
                <p:cNvSpPr>
                  <a:spLocks noChangeArrowheads="1"/>
                </p:cNvSpPr>
                <p:nvPr/>
              </p:nvSpPr>
              <p:spPr bwMode="auto">
                <a:xfrm>
                  <a:off x="1973263" y="3225800"/>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85" name="Rectangle 48"/>
                <p:cNvSpPr>
                  <a:spLocks noChangeArrowheads="1"/>
                </p:cNvSpPr>
                <p:nvPr/>
              </p:nvSpPr>
              <p:spPr bwMode="auto">
                <a:xfrm>
                  <a:off x="1973263" y="33226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86" name="Freeform 49"/>
                <p:cNvSpPr>
                  <a:spLocks/>
                </p:cNvSpPr>
                <p:nvPr/>
              </p:nvSpPr>
              <p:spPr bwMode="auto">
                <a:xfrm>
                  <a:off x="2143125" y="3251200"/>
                  <a:ext cx="42863" cy="55563"/>
                </a:xfrm>
                <a:custGeom>
                  <a:avLst/>
                  <a:gdLst>
                    <a:gd name="T0" fmla="*/ 119584473 w 13"/>
                    <a:gd name="T1" fmla="*/ 42731215 h 17"/>
                    <a:gd name="T2" fmla="*/ 76098311 w 13"/>
                    <a:gd name="T3" fmla="*/ 32046777 h 17"/>
                    <a:gd name="T4" fmla="*/ 43486162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19584473 w 13"/>
                    <a:gd name="T19" fmla="*/ 128190378 h 17"/>
                    <a:gd name="T20" fmla="*/ 76098311 w 13"/>
                    <a:gd name="T21" fmla="*/ 96143600 h 17"/>
                    <a:gd name="T22" fmla="*/ 10870716 w 13"/>
                    <a:gd name="T23" fmla="*/ 53412385 h 17"/>
                    <a:gd name="T24" fmla="*/ 76098311 w 13"/>
                    <a:gd name="T25" fmla="*/ 0 h 17"/>
                    <a:gd name="T26" fmla="*/ 141325905 w 13"/>
                    <a:gd name="T27" fmla="*/ 32046777 h 17"/>
                    <a:gd name="T28" fmla="*/ 119584473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1" y="4"/>
                      </a:moveTo>
                      <a:cubicBezTo>
                        <a:pt x="10" y="4"/>
                        <a:pt x="9" y="3"/>
                        <a:pt x="7" y="3"/>
                      </a:cubicBezTo>
                      <a:cubicBezTo>
                        <a:pt x="5" y="3"/>
                        <a:pt x="4" y="4"/>
                        <a:pt x="4" y="5"/>
                      </a:cubicBezTo>
                      <a:cubicBezTo>
                        <a:pt x="4" y="6"/>
                        <a:pt x="5" y="7"/>
                        <a:pt x="7" y="7"/>
                      </a:cubicBezTo>
                      <a:cubicBezTo>
                        <a:pt x="10" y="7"/>
                        <a:pt x="13" y="8"/>
                        <a:pt x="13" y="12"/>
                      </a:cubicBezTo>
                      <a:cubicBezTo>
                        <a:pt x="13" y="15"/>
                        <a:pt x="10" y="17"/>
                        <a:pt x="7" y="17"/>
                      </a:cubicBezTo>
                      <a:cubicBezTo>
                        <a:pt x="4" y="17"/>
                        <a:pt x="1" y="16"/>
                        <a:pt x="0" y="13"/>
                      </a:cubicBezTo>
                      <a:cubicBezTo>
                        <a:pt x="2" y="12"/>
                        <a:pt x="2" y="12"/>
                        <a:pt x="2" y="12"/>
                      </a:cubicBezTo>
                      <a:cubicBezTo>
                        <a:pt x="3" y="13"/>
                        <a:pt x="5" y="14"/>
                        <a:pt x="7" y="14"/>
                      </a:cubicBezTo>
                      <a:cubicBezTo>
                        <a:pt x="9" y="14"/>
                        <a:pt x="11" y="13"/>
                        <a:pt x="11" y="12"/>
                      </a:cubicBezTo>
                      <a:cubicBezTo>
                        <a:pt x="11" y="10"/>
                        <a:pt x="9" y="10"/>
                        <a:pt x="7" y="9"/>
                      </a:cubicBezTo>
                      <a:cubicBezTo>
                        <a:pt x="4" y="9"/>
                        <a:pt x="1" y="8"/>
                        <a:pt x="1" y="5"/>
                      </a:cubicBezTo>
                      <a:cubicBezTo>
                        <a:pt x="1" y="1"/>
                        <a:pt x="4" y="0"/>
                        <a:pt x="7" y="0"/>
                      </a:cubicBezTo>
                      <a:cubicBezTo>
                        <a:pt x="9" y="0"/>
                        <a:pt x="12" y="1"/>
                        <a:pt x="13" y="3"/>
                      </a:cubicBezTo>
                      <a:lnTo>
                        <a:pt x="1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7" name="Freeform 50"/>
                <p:cNvSpPr>
                  <a:spLocks/>
                </p:cNvSpPr>
                <p:nvPr/>
              </p:nvSpPr>
              <p:spPr bwMode="auto">
                <a:xfrm>
                  <a:off x="2201863" y="32543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9"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8" name="Freeform 51"/>
                <p:cNvSpPr>
                  <a:spLocks/>
                </p:cNvSpPr>
                <p:nvPr/>
              </p:nvSpPr>
              <p:spPr bwMode="auto">
                <a:xfrm>
                  <a:off x="2260600" y="32543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9" name="Freeform 52"/>
                <p:cNvSpPr>
                  <a:spLocks noEditPoints="1"/>
                </p:cNvSpPr>
                <p:nvPr/>
              </p:nvSpPr>
              <p:spPr bwMode="auto">
                <a:xfrm>
                  <a:off x="2319338" y="3254375"/>
                  <a:ext cx="49213" cy="49213"/>
                </a:xfrm>
                <a:custGeom>
                  <a:avLst/>
                  <a:gdLst>
                    <a:gd name="T0" fmla="*/ 75348384 w 15"/>
                    <a:gd name="T1" fmla="*/ 118406478 h 15"/>
                    <a:gd name="T2" fmla="*/ 32293571 w 15"/>
                    <a:gd name="T3" fmla="*/ 118406478 h 15"/>
                    <a:gd name="T4" fmla="*/ 32293571 w 15"/>
                    <a:gd name="T5" fmla="*/ 161461291 h 15"/>
                    <a:gd name="T6" fmla="*/ 0 w 15"/>
                    <a:gd name="T7" fmla="*/ 161461291 h 15"/>
                    <a:gd name="T8" fmla="*/ 0 w 15"/>
                    <a:gd name="T9" fmla="*/ 0 h 15"/>
                    <a:gd name="T10" fmla="*/ 75348384 w 15"/>
                    <a:gd name="T11" fmla="*/ 0 h 15"/>
                    <a:gd name="T12" fmla="*/ 75348384 w 15"/>
                    <a:gd name="T13" fmla="*/ 118406478 h 15"/>
                    <a:gd name="T14" fmla="*/ 32293571 w 15"/>
                    <a:gd name="T15" fmla="*/ 86112907 h 15"/>
                    <a:gd name="T16" fmla="*/ 75348384 w 15"/>
                    <a:gd name="T17" fmla="*/ 86112907 h 15"/>
                    <a:gd name="T18" fmla="*/ 75348384 w 15"/>
                    <a:gd name="T19" fmla="*/ 21529047 h 15"/>
                    <a:gd name="T20" fmla="*/ 32293571 w 15"/>
                    <a:gd name="T21" fmla="*/ 21529047 h 15"/>
                    <a:gd name="T22" fmla="*/ 32293571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3" y="11"/>
                        <a:pt x="3" y="11"/>
                        <a:pt x="3" y="11"/>
                      </a:cubicBezTo>
                      <a:cubicBezTo>
                        <a:pt x="3" y="15"/>
                        <a:pt x="3" y="15"/>
                        <a:pt x="3" y="15"/>
                      </a:cubicBezTo>
                      <a:cubicBezTo>
                        <a:pt x="0" y="15"/>
                        <a:pt x="0" y="15"/>
                        <a:pt x="0" y="15"/>
                      </a:cubicBezTo>
                      <a:cubicBezTo>
                        <a:pt x="0" y="0"/>
                        <a:pt x="0" y="0"/>
                        <a:pt x="0" y="0"/>
                      </a:cubicBezTo>
                      <a:cubicBezTo>
                        <a:pt x="2" y="0"/>
                        <a:pt x="5" y="0"/>
                        <a:pt x="7" y="0"/>
                      </a:cubicBezTo>
                      <a:cubicBezTo>
                        <a:pt x="15" y="0"/>
                        <a:pt x="15" y="11"/>
                        <a:pt x="7" y="11"/>
                      </a:cubicBezTo>
                      <a:close/>
                      <a:moveTo>
                        <a:pt x="3" y="8"/>
                      </a:moveTo>
                      <a:cubicBezTo>
                        <a:pt x="7" y="8"/>
                        <a:pt x="7" y="8"/>
                        <a:pt x="7" y="8"/>
                      </a:cubicBezTo>
                      <a:cubicBezTo>
                        <a:pt x="11" y="8"/>
                        <a:pt x="11" y="2"/>
                        <a:pt x="7"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9" name="TextBox 158"/>
              <p:cNvSpPr txBox="1">
                <a:spLocks noChangeArrowheads="1"/>
              </p:cNvSpPr>
              <p:nvPr/>
            </p:nvSpPr>
            <p:spPr bwMode="auto">
              <a:xfrm>
                <a:off x="5508515" y="3179763"/>
                <a:ext cx="309571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err="1" smtClean="0">
                    <a:solidFill>
                      <a:srgbClr val="FFFFFF"/>
                    </a:solidFill>
                    <a:effectLst>
                      <a:outerShdw blurRad="38100" dist="38100" dir="2700000" algn="tl">
                        <a:srgbClr val="C0C0C0"/>
                      </a:outerShdw>
                    </a:effectLst>
                    <a:latin typeface="方正综艺简体" charset="0"/>
                    <a:ea typeface="方正综艺简体" charset="0"/>
                  </a:rPr>
                  <a:t>Verint</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sp>
            <p:nvSpPr>
              <p:cNvPr id="14378" name="Rectangle 39"/>
              <p:cNvSpPr>
                <a:spLocks noChangeArrowheads="1"/>
              </p:cNvSpPr>
              <p:nvPr/>
            </p:nvSpPr>
            <p:spPr bwMode="auto">
              <a:xfrm>
                <a:off x="3225602" y="3621087"/>
                <a:ext cx="5918398" cy="157163"/>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34" name="组合 33"/>
            <p:cNvGrpSpPr/>
            <p:nvPr/>
          </p:nvGrpSpPr>
          <p:grpSpPr>
            <a:xfrm>
              <a:off x="3376415" y="2286000"/>
              <a:ext cx="249238" cy="1504950"/>
              <a:chOff x="2763838" y="2286000"/>
              <a:chExt cx="249238" cy="1504950"/>
            </a:xfrm>
            <a:effectLst>
              <a:outerShdw blurRad="50800" dist="38100" dir="2700000" algn="tl" rotWithShape="0">
                <a:prstClr val="black">
                  <a:alpha val="40000"/>
                </a:prstClr>
              </a:outerShdw>
            </a:effectLst>
          </p:grpSpPr>
          <p:sp>
            <p:nvSpPr>
              <p:cNvPr id="35" name="Rectangle 194"/>
              <p:cNvSpPr>
                <a:spLocks noChangeArrowheads="1"/>
              </p:cNvSpPr>
              <p:nvPr/>
            </p:nvSpPr>
            <p:spPr bwMode="auto">
              <a:xfrm>
                <a:off x="277653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Rectangle 195"/>
              <p:cNvSpPr>
                <a:spLocks noChangeArrowheads="1"/>
              </p:cNvSpPr>
              <p:nvPr/>
            </p:nvSpPr>
            <p:spPr bwMode="auto">
              <a:xfrm>
                <a:off x="298608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 name="Rectangle 196"/>
              <p:cNvSpPr>
                <a:spLocks noChangeArrowheads="1"/>
              </p:cNvSpPr>
              <p:nvPr/>
            </p:nvSpPr>
            <p:spPr bwMode="auto">
              <a:xfrm>
                <a:off x="27908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Rectangle 197"/>
              <p:cNvSpPr>
                <a:spLocks noChangeArrowheads="1"/>
              </p:cNvSpPr>
              <p:nvPr/>
            </p:nvSpPr>
            <p:spPr bwMode="auto">
              <a:xfrm>
                <a:off x="27908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 name="Rectangle 198"/>
              <p:cNvSpPr>
                <a:spLocks noChangeArrowheads="1"/>
              </p:cNvSpPr>
              <p:nvPr/>
            </p:nvSpPr>
            <p:spPr bwMode="auto">
              <a:xfrm>
                <a:off x="27908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 name="Rectangle 199"/>
              <p:cNvSpPr>
                <a:spLocks noChangeArrowheads="1"/>
              </p:cNvSpPr>
              <p:nvPr/>
            </p:nvSpPr>
            <p:spPr bwMode="auto">
              <a:xfrm>
                <a:off x="2790825" y="35814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Rectangle 200"/>
              <p:cNvSpPr>
                <a:spLocks noChangeArrowheads="1"/>
              </p:cNvSpPr>
              <p:nvPr/>
            </p:nvSpPr>
            <p:spPr bwMode="auto">
              <a:xfrm>
                <a:off x="2790825" y="35290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 name="Rectangle 201"/>
              <p:cNvSpPr>
                <a:spLocks noChangeArrowheads="1"/>
              </p:cNvSpPr>
              <p:nvPr/>
            </p:nvSpPr>
            <p:spPr bwMode="auto">
              <a:xfrm>
                <a:off x="2790825" y="34766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 name="Rectangle 202"/>
              <p:cNvSpPr>
                <a:spLocks noChangeArrowheads="1"/>
              </p:cNvSpPr>
              <p:nvPr/>
            </p:nvSpPr>
            <p:spPr bwMode="auto">
              <a:xfrm>
                <a:off x="2790825" y="34242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 name="Rectangle 203"/>
              <p:cNvSpPr>
                <a:spLocks noChangeArrowheads="1"/>
              </p:cNvSpPr>
              <p:nvPr/>
            </p:nvSpPr>
            <p:spPr bwMode="auto">
              <a:xfrm>
                <a:off x="2790825" y="33718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 name="Rectangle 204"/>
              <p:cNvSpPr>
                <a:spLocks noChangeArrowheads="1"/>
              </p:cNvSpPr>
              <p:nvPr/>
            </p:nvSpPr>
            <p:spPr bwMode="auto">
              <a:xfrm>
                <a:off x="2790825" y="33194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6" name="Rectangle 205"/>
              <p:cNvSpPr>
                <a:spLocks noChangeArrowheads="1"/>
              </p:cNvSpPr>
              <p:nvPr/>
            </p:nvSpPr>
            <p:spPr bwMode="auto">
              <a:xfrm>
                <a:off x="2790825" y="32670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 name="Rectangle 207"/>
              <p:cNvSpPr>
                <a:spLocks noChangeArrowheads="1"/>
              </p:cNvSpPr>
              <p:nvPr/>
            </p:nvSpPr>
            <p:spPr bwMode="auto">
              <a:xfrm>
                <a:off x="2790825" y="32146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8" name="Rectangle 208"/>
              <p:cNvSpPr>
                <a:spLocks noChangeArrowheads="1"/>
              </p:cNvSpPr>
              <p:nvPr/>
            </p:nvSpPr>
            <p:spPr bwMode="auto">
              <a:xfrm>
                <a:off x="2790825" y="31623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9" name="Rectangle 209"/>
              <p:cNvSpPr>
                <a:spLocks noChangeArrowheads="1"/>
              </p:cNvSpPr>
              <p:nvPr/>
            </p:nvSpPr>
            <p:spPr bwMode="auto">
              <a:xfrm>
                <a:off x="2790825" y="31099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0" name="Rectangle 210"/>
              <p:cNvSpPr>
                <a:spLocks noChangeArrowheads="1"/>
              </p:cNvSpPr>
              <p:nvPr/>
            </p:nvSpPr>
            <p:spPr bwMode="auto">
              <a:xfrm>
                <a:off x="2790825" y="30575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 name="Rectangle 211"/>
              <p:cNvSpPr>
                <a:spLocks noChangeArrowheads="1"/>
              </p:cNvSpPr>
              <p:nvPr/>
            </p:nvSpPr>
            <p:spPr bwMode="auto">
              <a:xfrm>
                <a:off x="2790825" y="30051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2" name="Rectangle 212"/>
              <p:cNvSpPr>
                <a:spLocks noChangeArrowheads="1"/>
              </p:cNvSpPr>
              <p:nvPr/>
            </p:nvSpPr>
            <p:spPr bwMode="auto">
              <a:xfrm>
                <a:off x="2790825" y="2954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3" name="Rectangle 213"/>
              <p:cNvSpPr>
                <a:spLocks noChangeArrowheads="1"/>
              </p:cNvSpPr>
              <p:nvPr/>
            </p:nvSpPr>
            <p:spPr bwMode="auto">
              <a:xfrm>
                <a:off x="2790825" y="29019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4" name="Rectangle 214"/>
              <p:cNvSpPr>
                <a:spLocks noChangeArrowheads="1"/>
              </p:cNvSpPr>
              <p:nvPr/>
            </p:nvSpPr>
            <p:spPr bwMode="auto">
              <a:xfrm>
                <a:off x="2790825" y="28495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5" name="Rectangle 215"/>
              <p:cNvSpPr>
                <a:spLocks noChangeArrowheads="1"/>
              </p:cNvSpPr>
              <p:nvPr/>
            </p:nvSpPr>
            <p:spPr bwMode="auto">
              <a:xfrm>
                <a:off x="2790825" y="27971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6" name="Rectangle 216"/>
              <p:cNvSpPr>
                <a:spLocks noChangeArrowheads="1"/>
              </p:cNvSpPr>
              <p:nvPr/>
            </p:nvSpPr>
            <p:spPr bwMode="auto">
              <a:xfrm>
                <a:off x="2790825" y="27447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7" name="Rectangle 217"/>
              <p:cNvSpPr>
                <a:spLocks noChangeArrowheads="1"/>
              </p:cNvSpPr>
              <p:nvPr/>
            </p:nvSpPr>
            <p:spPr bwMode="auto">
              <a:xfrm>
                <a:off x="2790825" y="26924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8" name="Rectangle 218"/>
              <p:cNvSpPr>
                <a:spLocks noChangeArrowheads="1"/>
              </p:cNvSpPr>
              <p:nvPr/>
            </p:nvSpPr>
            <p:spPr bwMode="auto">
              <a:xfrm>
                <a:off x="2790825" y="26400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9" name="Rectangle 219"/>
              <p:cNvSpPr>
                <a:spLocks noChangeArrowheads="1"/>
              </p:cNvSpPr>
              <p:nvPr/>
            </p:nvSpPr>
            <p:spPr bwMode="auto">
              <a:xfrm>
                <a:off x="2790825" y="25876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0" name="Rectangle 220"/>
              <p:cNvSpPr>
                <a:spLocks noChangeArrowheads="1"/>
              </p:cNvSpPr>
              <p:nvPr/>
            </p:nvSpPr>
            <p:spPr bwMode="auto">
              <a:xfrm>
                <a:off x="2790825" y="25352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1" name="Rectangle 221"/>
              <p:cNvSpPr>
                <a:spLocks noChangeArrowheads="1"/>
              </p:cNvSpPr>
              <p:nvPr/>
            </p:nvSpPr>
            <p:spPr bwMode="auto">
              <a:xfrm>
                <a:off x="2790825" y="24828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2" name="Rectangle 222"/>
              <p:cNvSpPr>
                <a:spLocks noChangeArrowheads="1"/>
              </p:cNvSpPr>
              <p:nvPr/>
            </p:nvSpPr>
            <p:spPr bwMode="auto">
              <a:xfrm>
                <a:off x="27908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3" name="Rectangle 223"/>
              <p:cNvSpPr>
                <a:spLocks noChangeArrowheads="1"/>
              </p:cNvSpPr>
              <p:nvPr/>
            </p:nvSpPr>
            <p:spPr bwMode="auto">
              <a:xfrm>
                <a:off x="27908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4" name="Rectangle 224"/>
              <p:cNvSpPr>
                <a:spLocks noChangeArrowheads="1"/>
              </p:cNvSpPr>
              <p:nvPr/>
            </p:nvSpPr>
            <p:spPr bwMode="auto">
              <a:xfrm>
                <a:off x="27908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5" name="Rectangle 225"/>
              <p:cNvSpPr>
                <a:spLocks noChangeArrowheads="1"/>
              </p:cNvSpPr>
              <p:nvPr/>
            </p:nvSpPr>
            <p:spPr bwMode="auto">
              <a:xfrm>
                <a:off x="276383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6" name="Rectangle 226"/>
              <p:cNvSpPr>
                <a:spLocks noChangeArrowheads="1"/>
              </p:cNvSpPr>
              <p:nvPr/>
            </p:nvSpPr>
            <p:spPr bwMode="auto">
              <a:xfrm>
                <a:off x="297338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7" name="Rectangle 227"/>
              <p:cNvSpPr>
                <a:spLocks noChangeArrowheads="1"/>
              </p:cNvSpPr>
              <p:nvPr/>
            </p:nvSpPr>
            <p:spPr bwMode="auto">
              <a:xfrm>
                <a:off x="2776538" y="37258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8" name="Rectangle 228"/>
              <p:cNvSpPr>
                <a:spLocks noChangeArrowheads="1"/>
              </p:cNvSpPr>
              <p:nvPr/>
            </p:nvSpPr>
            <p:spPr bwMode="auto">
              <a:xfrm>
                <a:off x="2776538" y="36734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9" name="Rectangle 229"/>
              <p:cNvSpPr>
                <a:spLocks noChangeArrowheads="1"/>
              </p:cNvSpPr>
              <p:nvPr/>
            </p:nvSpPr>
            <p:spPr bwMode="auto">
              <a:xfrm>
                <a:off x="2776538" y="36210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Rectangle 230"/>
              <p:cNvSpPr>
                <a:spLocks noChangeArrowheads="1"/>
              </p:cNvSpPr>
              <p:nvPr/>
            </p:nvSpPr>
            <p:spPr bwMode="auto">
              <a:xfrm>
                <a:off x="2776538" y="356870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Rectangle 231"/>
              <p:cNvSpPr>
                <a:spLocks noChangeArrowheads="1"/>
              </p:cNvSpPr>
              <p:nvPr/>
            </p:nvSpPr>
            <p:spPr bwMode="auto">
              <a:xfrm>
                <a:off x="2776538" y="351631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Rectangle 232"/>
              <p:cNvSpPr>
                <a:spLocks noChangeArrowheads="1"/>
              </p:cNvSpPr>
              <p:nvPr/>
            </p:nvSpPr>
            <p:spPr bwMode="auto">
              <a:xfrm>
                <a:off x="2776538" y="346392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Rectangle 233"/>
              <p:cNvSpPr>
                <a:spLocks noChangeArrowheads="1"/>
              </p:cNvSpPr>
              <p:nvPr/>
            </p:nvSpPr>
            <p:spPr bwMode="auto">
              <a:xfrm>
                <a:off x="2776538" y="341153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Rectangle 234"/>
              <p:cNvSpPr>
                <a:spLocks noChangeArrowheads="1"/>
              </p:cNvSpPr>
              <p:nvPr/>
            </p:nvSpPr>
            <p:spPr bwMode="auto">
              <a:xfrm>
                <a:off x="2776538" y="33591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5" name="Rectangle 235"/>
              <p:cNvSpPr>
                <a:spLocks noChangeArrowheads="1"/>
              </p:cNvSpPr>
              <p:nvPr/>
            </p:nvSpPr>
            <p:spPr bwMode="auto">
              <a:xfrm>
                <a:off x="2776538" y="33067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6" name="Rectangle 236"/>
              <p:cNvSpPr>
                <a:spLocks noChangeArrowheads="1"/>
              </p:cNvSpPr>
              <p:nvPr/>
            </p:nvSpPr>
            <p:spPr bwMode="auto">
              <a:xfrm>
                <a:off x="2776538" y="32543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7" name="Rectangle 237"/>
              <p:cNvSpPr>
                <a:spLocks noChangeArrowheads="1"/>
              </p:cNvSpPr>
              <p:nvPr/>
            </p:nvSpPr>
            <p:spPr bwMode="auto">
              <a:xfrm>
                <a:off x="2776538" y="32019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8" name="Rectangle 238"/>
              <p:cNvSpPr>
                <a:spLocks noChangeArrowheads="1"/>
              </p:cNvSpPr>
              <p:nvPr/>
            </p:nvSpPr>
            <p:spPr bwMode="auto">
              <a:xfrm>
                <a:off x="2776538" y="31496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9" name="Rectangle 239"/>
              <p:cNvSpPr>
                <a:spLocks noChangeArrowheads="1"/>
              </p:cNvSpPr>
              <p:nvPr/>
            </p:nvSpPr>
            <p:spPr bwMode="auto">
              <a:xfrm>
                <a:off x="2776538" y="30972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0" name="Rectangle 240"/>
              <p:cNvSpPr>
                <a:spLocks noChangeArrowheads="1"/>
              </p:cNvSpPr>
              <p:nvPr/>
            </p:nvSpPr>
            <p:spPr bwMode="auto">
              <a:xfrm>
                <a:off x="2776538" y="30448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 name="Rectangle 241"/>
              <p:cNvSpPr>
                <a:spLocks noChangeArrowheads="1"/>
              </p:cNvSpPr>
              <p:nvPr/>
            </p:nvSpPr>
            <p:spPr bwMode="auto">
              <a:xfrm>
                <a:off x="2776538" y="29924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2" name="Rectangle 242"/>
              <p:cNvSpPr>
                <a:spLocks noChangeArrowheads="1"/>
              </p:cNvSpPr>
              <p:nvPr/>
            </p:nvSpPr>
            <p:spPr bwMode="auto">
              <a:xfrm>
                <a:off x="2776538" y="29400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3" name="Rectangle 243"/>
              <p:cNvSpPr>
                <a:spLocks noChangeArrowheads="1"/>
              </p:cNvSpPr>
              <p:nvPr/>
            </p:nvSpPr>
            <p:spPr bwMode="auto">
              <a:xfrm>
                <a:off x="2776538" y="28876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4" name="Rectangle 244"/>
              <p:cNvSpPr>
                <a:spLocks noChangeArrowheads="1"/>
              </p:cNvSpPr>
              <p:nvPr/>
            </p:nvSpPr>
            <p:spPr bwMode="auto">
              <a:xfrm>
                <a:off x="2776538" y="28352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5" name="Rectangle 245"/>
              <p:cNvSpPr>
                <a:spLocks noChangeArrowheads="1"/>
              </p:cNvSpPr>
              <p:nvPr/>
            </p:nvSpPr>
            <p:spPr bwMode="auto">
              <a:xfrm>
                <a:off x="2776538" y="27828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6" name="Rectangle 246"/>
              <p:cNvSpPr>
                <a:spLocks noChangeArrowheads="1"/>
              </p:cNvSpPr>
              <p:nvPr/>
            </p:nvSpPr>
            <p:spPr bwMode="auto">
              <a:xfrm>
                <a:off x="2776538" y="27305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7" name="Rectangle 247"/>
              <p:cNvSpPr>
                <a:spLocks noChangeArrowheads="1"/>
              </p:cNvSpPr>
              <p:nvPr/>
            </p:nvSpPr>
            <p:spPr bwMode="auto">
              <a:xfrm>
                <a:off x="2776538" y="26781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8" name="Rectangle 248"/>
              <p:cNvSpPr>
                <a:spLocks noChangeArrowheads="1"/>
              </p:cNvSpPr>
              <p:nvPr/>
            </p:nvSpPr>
            <p:spPr bwMode="auto">
              <a:xfrm>
                <a:off x="2776538" y="26257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9" name="Rectangle 249"/>
              <p:cNvSpPr>
                <a:spLocks noChangeArrowheads="1"/>
              </p:cNvSpPr>
              <p:nvPr/>
            </p:nvSpPr>
            <p:spPr bwMode="auto">
              <a:xfrm>
                <a:off x="2776538" y="25733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0" name="Rectangle 250"/>
              <p:cNvSpPr>
                <a:spLocks noChangeArrowheads="1"/>
              </p:cNvSpPr>
              <p:nvPr/>
            </p:nvSpPr>
            <p:spPr bwMode="auto">
              <a:xfrm>
                <a:off x="2776538" y="25209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1" name="Rectangle 251"/>
              <p:cNvSpPr>
                <a:spLocks noChangeArrowheads="1"/>
              </p:cNvSpPr>
              <p:nvPr/>
            </p:nvSpPr>
            <p:spPr bwMode="auto">
              <a:xfrm>
                <a:off x="2776538" y="247015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2" name="Rectangle 252"/>
              <p:cNvSpPr>
                <a:spLocks noChangeArrowheads="1"/>
              </p:cNvSpPr>
              <p:nvPr/>
            </p:nvSpPr>
            <p:spPr bwMode="auto">
              <a:xfrm>
                <a:off x="2776538" y="24177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3" name="Rectangle 253"/>
              <p:cNvSpPr>
                <a:spLocks noChangeArrowheads="1"/>
              </p:cNvSpPr>
              <p:nvPr/>
            </p:nvSpPr>
            <p:spPr bwMode="auto">
              <a:xfrm>
                <a:off x="2776538" y="23653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4" name="Rectangle 254"/>
              <p:cNvSpPr>
                <a:spLocks noChangeArrowheads="1"/>
              </p:cNvSpPr>
              <p:nvPr/>
            </p:nvSpPr>
            <p:spPr bwMode="auto">
              <a:xfrm>
                <a:off x="2776538" y="23129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23" name="组合 222"/>
          <p:cNvGrpSpPr>
            <a:grpSpLocks/>
          </p:cNvGrpSpPr>
          <p:nvPr/>
        </p:nvGrpSpPr>
        <p:grpSpPr bwMode="auto">
          <a:xfrm>
            <a:off x="2586038" y="3594100"/>
            <a:ext cx="6557962" cy="1504950"/>
            <a:chOff x="2585840" y="3594100"/>
            <a:chExt cx="6558160" cy="1504950"/>
          </a:xfrm>
        </p:grpSpPr>
        <p:grpSp>
          <p:nvGrpSpPr>
            <p:cNvPr id="14342" name="组合 223"/>
            <p:cNvGrpSpPr>
              <a:grpSpLocks/>
            </p:cNvGrpSpPr>
            <p:nvPr/>
          </p:nvGrpSpPr>
          <p:grpSpPr bwMode="auto">
            <a:xfrm>
              <a:off x="2585840" y="3738563"/>
              <a:ext cx="6558160" cy="1347788"/>
              <a:chOff x="2585840" y="3738563"/>
              <a:chExt cx="6558160" cy="1347788"/>
            </a:xfrm>
          </p:grpSpPr>
          <p:sp>
            <p:nvSpPr>
              <p:cNvPr id="14344" name="Rectangle 21"/>
              <p:cNvSpPr>
                <a:spLocks noChangeArrowheads="1"/>
              </p:cNvSpPr>
              <p:nvPr/>
            </p:nvSpPr>
            <p:spPr bwMode="auto">
              <a:xfrm>
                <a:off x="4644008" y="3738563"/>
                <a:ext cx="4499992" cy="12062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45" name="Rectangle 53"/>
              <p:cNvSpPr>
                <a:spLocks noChangeArrowheads="1"/>
              </p:cNvSpPr>
              <p:nvPr/>
            </p:nvSpPr>
            <p:spPr bwMode="auto">
              <a:xfrm>
                <a:off x="3225602" y="4929187"/>
                <a:ext cx="5916812" cy="157164"/>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46" name="Freeform 54"/>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CC91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7" name="Freeform 55"/>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348" name="组合 289"/>
              <p:cNvGrpSpPr>
                <a:grpSpLocks/>
              </p:cNvGrpSpPr>
              <p:nvPr/>
            </p:nvGrpSpPr>
            <p:grpSpPr bwMode="auto">
              <a:xfrm>
                <a:off x="2585840" y="4173537"/>
                <a:ext cx="490538" cy="785813"/>
                <a:chOff x="1973263" y="4173537"/>
                <a:chExt cx="490538" cy="785813"/>
              </a:xfrm>
            </p:grpSpPr>
            <p:sp>
              <p:nvSpPr>
                <p:cNvPr id="14357" name="Freeform 56"/>
                <p:cNvSpPr>
                  <a:spLocks/>
                </p:cNvSpPr>
                <p:nvPr/>
              </p:nvSpPr>
              <p:spPr bwMode="auto">
                <a:xfrm>
                  <a:off x="1973263" y="4173537"/>
                  <a:ext cx="473075" cy="785813"/>
                </a:xfrm>
                <a:custGeom>
                  <a:avLst/>
                  <a:gdLst>
                    <a:gd name="T0" fmla="*/ 1032513919 w 145"/>
                    <a:gd name="T1" fmla="*/ 2133384068 h 240"/>
                    <a:gd name="T2" fmla="*/ 1032513919 w 145"/>
                    <a:gd name="T3" fmla="*/ 0 h 240"/>
                    <a:gd name="T4" fmla="*/ 542868244 w 145"/>
                    <a:gd name="T5" fmla="*/ 0 h 240"/>
                    <a:gd name="T6" fmla="*/ 53222569 w 145"/>
                    <a:gd name="T7" fmla="*/ 364499360 h 240"/>
                    <a:gd name="T8" fmla="*/ 53222569 w 145"/>
                    <a:gd name="T9" fmla="*/ 857642857 h 240"/>
                    <a:gd name="T10" fmla="*/ 542868244 w 145"/>
                    <a:gd name="T11" fmla="*/ 739715245 h 240"/>
                    <a:gd name="T12" fmla="*/ 542868244 w 145"/>
                    <a:gd name="T13" fmla="*/ 2133384068 h 240"/>
                    <a:gd name="T14" fmla="*/ 0 w 145"/>
                    <a:gd name="T15" fmla="*/ 2133384068 h 240"/>
                    <a:gd name="T16" fmla="*/ 0 w 145"/>
                    <a:gd name="T17" fmla="*/ 2147483646 h 240"/>
                    <a:gd name="T18" fmla="*/ 1543447970 w 145"/>
                    <a:gd name="T19" fmla="*/ 2147483646 h 240"/>
                    <a:gd name="T20" fmla="*/ 1543447970 w 145"/>
                    <a:gd name="T21" fmla="*/ 2133384068 h 240"/>
                    <a:gd name="T22" fmla="*/ 1032513919 w 145"/>
                    <a:gd name="T23" fmla="*/ 2133384068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5" h="240">
                      <a:moveTo>
                        <a:pt x="97" y="199"/>
                      </a:moveTo>
                      <a:cubicBezTo>
                        <a:pt x="97" y="0"/>
                        <a:pt x="97" y="0"/>
                        <a:pt x="97" y="0"/>
                      </a:cubicBezTo>
                      <a:cubicBezTo>
                        <a:pt x="51" y="0"/>
                        <a:pt x="51" y="0"/>
                        <a:pt x="51" y="0"/>
                      </a:cubicBezTo>
                      <a:cubicBezTo>
                        <a:pt x="51" y="18"/>
                        <a:pt x="30" y="34"/>
                        <a:pt x="5" y="34"/>
                      </a:cubicBezTo>
                      <a:cubicBezTo>
                        <a:pt x="5" y="80"/>
                        <a:pt x="5" y="80"/>
                        <a:pt x="5" y="80"/>
                      </a:cubicBezTo>
                      <a:cubicBezTo>
                        <a:pt x="22" y="80"/>
                        <a:pt x="38" y="76"/>
                        <a:pt x="51" y="69"/>
                      </a:cubicBezTo>
                      <a:cubicBezTo>
                        <a:pt x="51" y="199"/>
                        <a:pt x="51" y="199"/>
                        <a:pt x="51" y="199"/>
                      </a:cubicBezTo>
                      <a:cubicBezTo>
                        <a:pt x="0" y="199"/>
                        <a:pt x="0" y="199"/>
                        <a:pt x="0" y="199"/>
                      </a:cubicBezTo>
                      <a:cubicBezTo>
                        <a:pt x="0" y="240"/>
                        <a:pt x="0" y="240"/>
                        <a:pt x="0" y="240"/>
                      </a:cubicBezTo>
                      <a:cubicBezTo>
                        <a:pt x="145" y="240"/>
                        <a:pt x="145" y="240"/>
                        <a:pt x="145" y="240"/>
                      </a:cubicBezTo>
                      <a:cubicBezTo>
                        <a:pt x="145" y="199"/>
                        <a:pt x="145" y="199"/>
                        <a:pt x="145" y="199"/>
                      </a:cubicBezTo>
                      <a:cubicBezTo>
                        <a:pt x="97" y="199"/>
                        <a:pt x="97" y="199"/>
                        <a:pt x="97" y="199"/>
                      </a:cubicBezTo>
                    </a:path>
                  </a:pathLst>
                </a:custGeom>
                <a:solidFill>
                  <a:srgbClr val="FFB8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8" name="Freeform 57"/>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close/>
                      <a:moveTo>
                        <a:pt x="105" y="0"/>
                      </a:moveTo>
                      <a:lnTo>
                        <a:pt x="45" y="0"/>
                      </a:lnTo>
                      <a:lnTo>
                        <a:pt x="43" y="2"/>
                      </a:lnTo>
                      <a:lnTo>
                        <a:pt x="105" y="45"/>
                      </a:lnTo>
                      <a:lnTo>
                        <a:pt x="105" y="0"/>
                      </a:lnTo>
                      <a:close/>
                      <a:moveTo>
                        <a:pt x="309" y="0"/>
                      </a:moveTo>
                      <a:lnTo>
                        <a:pt x="199" y="0"/>
                      </a:lnTo>
                      <a:lnTo>
                        <a:pt x="199" y="78"/>
                      </a:lnTo>
                      <a:lnTo>
                        <a:pt x="309" y="78"/>
                      </a:lnTo>
                      <a:lnTo>
                        <a:pt x="286" y="39"/>
                      </a:lnTo>
                      <a:lnTo>
                        <a:pt x="309"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9" name="Freeform 58"/>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moveTo>
                        <a:pt x="105" y="0"/>
                      </a:moveTo>
                      <a:lnTo>
                        <a:pt x="45" y="0"/>
                      </a:lnTo>
                      <a:lnTo>
                        <a:pt x="43" y="2"/>
                      </a:lnTo>
                      <a:lnTo>
                        <a:pt x="105" y="45"/>
                      </a:lnTo>
                      <a:lnTo>
                        <a:pt x="105" y="0"/>
                      </a:lnTo>
                      <a:moveTo>
                        <a:pt x="309" y="0"/>
                      </a:moveTo>
                      <a:lnTo>
                        <a:pt x="199" y="0"/>
                      </a:lnTo>
                      <a:lnTo>
                        <a:pt x="199" y="78"/>
                      </a:lnTo>
                      <a:lnTo>
                        <a:pt x="309" y="78"/>
                      </a:lnTo>
                      <a:lnTo>
                        <a:pt x="286" y="39"/>
                      </a:lnTo>
                      <a:lnTo>
                        <a:pt x="3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0" name="Freeform 59"/>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close/>
                    </a:path>
                  </a:pathLst>
                </a:custGeom>
                <a:solidFill>
                  <a:srgbClr val="9F6E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1" name="Freeform 60"/>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2" name="Freeform 61"/>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close/>
                    </a:path>
                  </a:pathLst>
                </a:custGeom>
                <a:solidFill>
                  <a:srgbClr val="C78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3" name="Freeform 62"/>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4" name="Freeform 63"/>
                <p:cNvSpPr>
                  <a:spLocks/>
                </p:cNvSpPr>
                <p:nvPr/>
              </p:nvSpPr>
              <p:spPr bwMode="auto">
                <a:xfrm>
                  <a:off x="1973263" y="4521200"/>
                  <a:ext cx="490538" cy="123825"/>
                </a:xfrm>
                <a:custGeom>
                  <a:avLst/>
                  <a:gdLst>
                    <a:gd name="T0" fmla="*/ 0 w 309"/>
                    <a:gd name="T1" fmla="*/ 0 h 78"/>
                    <a:gd name="T2" fmla="*/ 0 w 309"/>
                    <a:gd name="T3" fmla="*/ 196572188 h 78"/>
                    <a:gd name="T4" fmla="*/ 778729869 w 309"/>
                    <a:gd name="T5" fmla="*/ 196572188 h 78"/>
                    <a:gd name="T6" fmla="*/ 720765422 w 309"/>
                    <a:gd name="T7" fmla="*/ 98286888 h 78"/>
                    <a:gd name="T8" fmla="*/ 778729869 w 309"/>
                    <a:gd name="T9" fmla="*/ 0 h 78"/>
                    <a:gd name="T10" fmla="*/ 0 w 309"/>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9" h="78">
                      <a:moveTo>
                        <a:pt x="0" y="0"/>
                      </a:moveTo>
                      <a:lnTo>
                        <a:pt x="0" y="78"/>
                      </a:lnTo>
                      <a:lnTo>
                        <a:pt x="309" y="78"/>
                      </a:lnTo>
                      <a:lnTo>
                        <a:pt x="286" y="39"/>
                      </a:lnTo>
                      <a:lnTo>
                        <a:pt x="309"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5" name="Rectangle 64"/>
                <p:cNvSpPr>
                  <a:spLocks noChangeArrowheads="1"/>
                </p:cNvSpPr>
                <p:nvPr/>
              </p:nvSpPr>
              <p:spPr bwMode="auto">
                <a:xfrm>
                  <a:off x="1973263" y="4533900"/>
                  <a:ext cx="49053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66" name="Rectangle 65"/>
                <p:cNvSpPr>
                  <a:spLocks noChangeArrowheads="1"/>
                </p:cNvSpPr>
                <p:nvPr/>
              </p:nvSpPr>
              <p:spPr bwMode="auto">
                <a:xfrm>
                  <a:off x="1973263" y="4632325"/>
                  <a:ext cx="49053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67" name="Freeform 66"/>
                <p:cNvSpPr>
                  <a:spLocks/>
                </p:cNvSpPr>
                <p:nvPr/>
              </p:nvSpPr>
              <p:spPr bwMode="auto">
                <a:xfrm>
                  <a:off x="2106613" y="4559300"/>
                  <a:ext cx="42863" cy="55563"/>
                </a:xfrm>
                <a:custGeom>
                  <a:avLst/>
                  <a:gdLst>
                    <a:gd name="T0" fmla="*/ 108713757 w 13"/>
                    <a:gd name="T1" fmla="*/ 42731215 h 17"/>
                    <a:gd name="T2" fmla="*/ 76098311 w 13"/>
                    <a:gd name="T3" fmla="*/ 32046777 h 17"/>
                    <a:gd name="T4" fmla="*/ 32612149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08713757 w 13"/>
                    <a:gd name="T19" fmla="*/ 128190378 h 17"/>
                    <a:gd name="T20" fmla="*/ 76098311 w 13"/>
                    <a:gd name="T21" fmla="*/ 96143600 h 17"/>
                    <a:gd name="T22" fmla="*/ 0 w 13"/>
                    <a:gd name="T23" fmla="*/ 53412385 h 17"/>
                    <a:gd name="T24" fmla="*/ 76098311 w 13"/>
                    <a:gd name="T25" fmla="*/ 0 h 17"/>
                    <a:gd name="T26" fmla="*/ 141325905 w 13"/>
                    <a:gd name="T27" fmla="*/ 32046777 h 17"/>
                    <a:gd name="T28" fmla="*/ 108713757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7" y="17"/>
                      </a:cubicBezTo>
                      <a:cubicBezTo>
                        <a:pt x="3" y="17"/>
                        <a:pt x="1" y="16"/>
                        <a:pt x="0" y="13"/>
                      </a:cubicBezTo>
                      <a:cubicBezTo>
                        <a:pt x="2" y="12"/>
                        <a:pt x="2" y="12"/>
                        <a:pt x="2" y="12"/>
                      </a:cubicBezTo>
                      <a:cubicBezTo>
                        <a:pt x="3" y="13"/>
                        <a:pt x="5" y="14"/>
                        <a:pt x="7" y="14"/>
                      </a:cubicBezTo>
                      <a:cubicBezTo>
                        <a:pt x="9" y="14"/>
                        <a:pt x="10" y="13"/>
                        <a:pt x="10" y="12"/>
                      </a:cubicBezTo>
                      <a:cubicBezTo>
                        <a:pt x="10" y="10"/>
                        <a:pt x="9" y="10"/>
                        <a:pt x="7" y="9"/>
                      </a:cubicBezTo>
                      <a:cubicBezTo>
                        <a:pt x="3" y="9"/>
                        <a:pt x="0" y="8"/>
                        <a:pt x="0" y="5"/>
                      </a:cubicBezTo>
                      <a:cubicBezTo>
                        <a:pt x="0" y="1"/>
                        <a:pt x="4" y="0"/>
                        <a:pt x="7" y="0"/>
                      </a:cubicBezTo>
                      <a:cubicBezTo>
                        <a:pt x="9" y="0"/>
                        <a:pt x="12"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8" name="Freeform 67"/>
                <p:cNvSpPr>
                  <a:spLocks/>
                </p:cNvSpPr>
                <p:nvPr/>
              </p:nvSpPr>
              <p:spPr bwMode="auto">
                <a:xfrm>
                  <a:off x="2165350" y="45624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9" name="Freeform 68"/>
                <p:cNvSpPr>
                  <a:spLocks/>
                </p:cNvSpPr>
                <p:nvPr/>
              </p:nvSpPr>
              <p:spPr bwMode="auto">
                <a:xfrm>
                  <a:off x="2224088" y="45624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0" name="Freeform 69"/>
                <p:cNvSpPr>
                  <a:spLocks noEditPoints="1"/>
                </p:cNvSpPr>
                <p:nvPr/>
              </p:nvSpPr>
              <p:spPr bwMode="auto">
                <a:xfrm>
                  <a:off x="2282825" y="4562475"/>
                  <a:ext cx="49213" cy="49213"/>
                </a:xfrm>
                <a:custGeom>
                  <a:avLst/>
                  <a:gdLst>
                    <a:gd name="T0" fmla="*/ 75348384 w 15"/>
                    <a:gd name="T1" fmla="*/ 118406478 h 15"/>
                    <a:gd name="T2" fmla="*/ 21529047 w 15"/>
                    <a:gd name="T3" fmla="*/ 118406478 h 15"/>
                    <a:gd name="T4" fmla="*/ 21529047 w 15"/>
                    <a:gd name="T5" fmla="*/ 161461291 h 15"/>
                    <a:gd name="T6" fmla="*/ 0 w 15"/>
                    <a:gd name="T7" fmla="*/ 161461291 h 15"/>
                    <a:gd name="T8" fmla="*/ 0 w 15"/>
                    <a:gd name="T9" fmla="*/ 0 h 15"/>
                    <a:gd name="T10" fmla="*/ 75348384 w 15"/>
                    <a:gd name="T11" fmla="*/ 0 h 15"/>
                    <a:gd name="T12" fmla="*/ 75348384 w 15"/>
                    <a:gd name="T13" fmla="*/ 118406478 h 15"/>
                    <a:gd name="T14" fmla="*/ 21529047 w 15"/>
                    <a:gd name="T15" fmla="*/ 86112907 h 15"/>
                    <a:gd name="T16" fmla="*/ 75348384 w 15"/>
                    <a:gd name="T17" fmla="*/ 86112907 h 15"/>
                    <a:gd name="T18" fmla="*/ 75348384 w 15"/>
                    <a:gd name="T19" fmla="*/ 21529047 h 15"/>
                    <a:gd name="T20" fmla="*/ 21529047 w 15"/>
                    <a:gd name="T21" fmla="*/ 21529047 h 15"/>
                    <a:gd name="T22" fmla="*/ 21529047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2" y="11"/>
                        <a:pt x="2" y="11"/>
                        <a:pt x="2" y="11"/>
                      </a:cubicBezTo>
                      <a:cubicBezTo>
                        <a:pt x="2" y="15"/>
                        <a:pt x="2" y="15"/>
                        <a:pt x="2" y="15"/>
                      </a:cubicBezTo>
                      <a:cubicBezTo>
                        <a:pt x="0" y="15"/>
                        <a:pt x="0" y="15"/>
                        <a:pt x="0" y="15"/>
                      </a:cubicBezTo>
                      <a:cubicBezTo>
                        <a:pt x="0" y="0"/>
                        <a:pt x="0" y="0"/>
                        <a:pt x="0" y="0"/>
                      </a:cubicBezTo>
                      <a:cubicBezTo>
                        <a:pt x="2" y="0"/>
                        <a:pt x="4" y="0"/>
                        <a:pt x="7" y="0"/>
                      </a:cubicBezTo>
                      <a:cubicBezTo>
                        <a:pt x="15" y="0"/>
                        <a:pt x="15" y="11"/>
                        <a:pt x="7" y="11"/>
                      </a:cubicBezTo>
                      <a:close/>
                      <a:moveTo>
                        <a:pt x="2" y="8"/>
                      </a:moveTo>
                      <a:cubicBezTo>
                        <a:pt x="7" y="8"/>
                        <a:pt x="7" y="8"/>
                        <a:pt x="7" y="8"/>
                      </a:cubicBezTo>
                      <a:cubicBezTo>
                        <a:pt x="11" y="8"/>
                        <a:pt x="11" y="2"/>
                        <a:pt x="7" y="2"/>
                      </a:cubicBezTo>
                      <a:cubicBezTo>
                        <a:pt x="2" y="2"/>
                        <a:pt x="2" y="2"/>
                        <a:pt x="2" y="2"/>
                      </a:cubicBezTo>
                      <a:lnTo>
                        <a:pt x="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349" name="组合 290"/>
              <p:cNvGrpSpPr>
                <a:grpSpLocks/>
              </p:cNvGrpSpPr>
              <p:nvPr/>
            </p:nvGrpSpPr>
            <p:grpSpPr bwMode="auto">
              <a:xfrm>
                <a:off x="3416102" y="4445000"/>
                <a:ext cx="376238" cy="400050"/>
                <a:chOff x="2803525" y="4445000"/>
                <a:chExt cx="376238" cy="400050"/>
              </a:xfrm>
            </p:grpSpPr>
            <p:sp>
              <p:nvSpPr>
                <p:cNvPr id="14351" name="Oval 266"/>
                <p:cNvSpPr>
                  <a:spLocks noChangeArrowheads="1"/>
                </p:cNvSpPr>
                <p:nvPr/>
              </p:nvSpPr>
              <p:spPr bwMode="auto">
                <a:xfrm>
                  <a:off x="2947988" y="4445000"/>
                  <a:ext cx="84138" cy="857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52" name="Freeform 267"/>
                <p:cNvSpPr>
                  <a:spLocks/>
                </p:cNvSpPr>
                <p:nvPr/>
              </p:nvSpPr>
              <p:spPr bwMode="auto">
                <a:xfrm>
                  <a:off x="2908300" y="4546600"/>
                  <a:ext cx="163513" cy="298450"/>
                </a:xfrm>
                <a:custGeom>
                  <a:avLst/>
                  <a:gdLst>
                    <a:gd name="T0" fmla="*/ 427782711 w 50"/>
                    <a:gd name="T1" fmla="*/ 0 h 91"/>
                    <a:gd name="T2" fmla="*/ 374310689 w 50"/>
                    <a:gd name="T3" fmla="*/ 0 h 91"/>
                    <a:gd name="T4" fmla="*/ 256669626 w 50"/>
                    <a:gd name="T5" fmla="*/ 107563348 h 91"/>
                    <a:gd name="T6" fmla="*/ 149725584 w 50"/>
                    <a:gd name="T7" fmla="*/ 0 h 91"/>
                    <a:gd name="T8" fmla="*/ 106947313 w 50"/>
                    <a:gd name="T9" fmla="*/ 0 h 91"/>
                    <a:gd name="T10" fmla="*/ 0 w 50"/>
                    <a:gd name="T11" fmla="*/ 107563348 h 91"/>
                    <a:gd name="T12" fmla="*/ 0 w 50"/>
                    <a:gd name="T13" fmla="*/ 354955440 h 91"/>
                    <a:gd name="T14" fmla="*/ 106947313 w 50"/>
                    <a:gd name="T15" fmla="*/ 462518788 h 91"/>
                    <a:gd name="T16" fmla="*/ 117641063 w 50"/>
                    <a:gd name="T17" fmla="*/ 462518788 h 91"/>
                    <a:gd name="T18" fmla="*/ 106947313 w 50"/>
                    <a:gd name="T19" fmla="*/ 494787464 h 91"/>
                    <a:gd name="T20" fmla="*/ 106947313 w 50"/>
                    <a:gd name="T21" fmla="*/ 892768899 h 91"/>
                    <a:gd name="T22" fmla="*/ 192503855 w 50"/>
                    <a:gd name="T23" fmla="*/ 978817610 h 91"/>
                    <a:gd name="T24" fmla="*/ 267366647 w 50"/>
                    <a:gd name="T25" fmla="*/ 892768899 h 91"/>
                    <a:gd name="T26" fmla="*/ 342226168 w 50"/>
                    <a:gd name="T27" fmla="*/ 978817610 h 91"/>
                    <a:gd name="T28" fmla="*/ 427782711 w 50"/>
                    <a:gd name="T29" fmla="*/ 892768899 h 91"/>
                    <a:gd name="T30" fmla="*/ 427782711 w 50"/>
                    <a:gd name="T31" fmla="*/ 494787464 h 91"/>
                    <a:gd name="T32" fmla="*/ 417088960 w 50"/>
                    <a:gd name="T33" fmla="*/ 462518788 h 91"/>
                    <a:gd name="T34" fmla="*/ 427782711 w 50"/>
                    <a:gd name="T35" fmla="*/ 462518788 h 91"/>
                    <a:gd name="T36" fmla="*/ 534730023 w 50"/>
                    <a:gd name="T37" fmla="*/ 354955440 h 91"/>
                    <a:gd name="T38" fmla="*/ 534730023 w 50"/>
                    <a:gd name="T39" fmla="*/ 107563348 h 91"/>
                    <a:gd name="T40" fmla="*/ 427782711 w 50"/>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 h="91">
                      <a:moveTo>
                        <a:pt x="40" y="0"/>
                      </a:moveTo>
                      <a:cubicBezTo>
                        <a:pt x="35" y="0"/>
                        <a:pt x="35" y="0"/>
                        <a:pt x="35" y="0"/>
                      </a:cubicBezTo>
                      <a:cubicBezTo>
                        <a:pt x="24" y="10"/>
                        <a:pt x="24" y="10"/>
                        <a:pt x="24" y="10"/>
                      </a:cubicBezTo>
                      <a:cubicBezTo>
                        <a:pt x="14" y="0"/>
                        <a:pt x="14" y="0"/>
                        <a:pt x="14" y="0"/>
                      </a:cubicBezTo>
                      <a:cubicBezTo>
                        <a:pt x="10" y="0"/>
                        <a:pt x="10" y="0"/>
                        <a:pt x="10" y="0"/>
                      </a:cubicBezTo>
                      <a:cubicBezTo>
                        <a:pt x="5" y="0"/>
                        <a:pt x="0" y="4"/>
                        <a:pt x="0" y="10"/>
                      </a:cubicBezTo>
                      <a:cubicBezTo>
                        <a:pt x="0" y="33"/>
                        <a:pt x="0" y="33"/>
                        <a:pt x="0" y="33"/>
                      </a:cubicBezTo>
                      <a:cubicBezTo>
                        <a:pt x="0" y="39"/>
                        <a:pt x="5" y="43"/>
                        <a:pt x="10" y="43"/>
                      </a:cubicBezTo>
                      <a:cubicBezTo>
                        <a:pt x="11" y="43"/>
                        <a:pt x="11" y="43"/>
                        <a:pt x="11" y="43"/>
                      </a:cubicBezTo>
                      <a:cubicBezTo>
                        <a:pt x="10" y="44"/>
                        <a:pt x="10" y="45"/>
                        <a:pt x="10" y="46"/>
                      </a:cubicBezTo>
                      <a:cubicBezTo>
                        <a:pt x="10" y="83"/>
                        <a:pt x="10" y="83"/>
                        <a:pt x="10" y="83"/>
                      </a:cubicBezTo>
                      <a:cubicBezTo>
                        <a:pt x="10" y="87"/>
                        <a:pt x="13" y="91"/>
                        <a:pt x="18" y="91"/>
                      </a:cubicBezTo>
                      <a:cubicBezTo>
                        <a:pt x="22" y="91"/>
                        <a:pt x="25" y="87"/>
                        <a:pt x="25" y="83"/>
                      </a:cubicBezTo>
                      <a:cubicBezTo>
                        <a:pt x="25" y="87"/>
                        <a:pt x="28" y="91"/>
                        <a:pt x="32" y="91"/>
                      </a:cubicBezTo>
                      <a:cubicBezTo>
                        <a:pt x="37" y="91"/>
                        <a:pt x="40" y="87"/>
                        <a:pt x="40" y="83"/>
                      </a:cubicBezTo>
                      <a:cubicBezTo>
                        <a:pt x="40" y="46"/>
                        <a:pt x="40" y="46"/>
                        <a:pt x="40" y="46"/>
                      </a:cubicBezTo>
                      <a:cubicBezTo>
                        <a:pt x="40" y="45"/>
                        <a:pt x="40" y="44"/>
                        <a:pt x="39" y="43"/>
                      </a:cubicBezTo>
                      <a:cubicBezTo>
                        <a:pt x="40" y="43"/>
                        <a:pt x="40" y="43"/>
                        <a:pt x="40" y="43"/>
                      </a:cubicBezTo>
                      <a:cubicBezTo>
                        <a:pt x="45" y="43"/>
                        <a:pt x="50" y="39"/>
                        <a:pt x="50" y="33"/>
                      </a:cubicBezTo>
                      <a:cubicBezTo>
                        <a:pt x="50" y="10"/>
                        <a:pt x="50" y="10"/>
                        <a:pt x="50" y="10"/>
                      </a:cubicBezTo>
                      <a:cubicBezTo>
                        <a:pt x="50" y="4"/>
                        <a:pt x="45" y="0"/>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3" name="Oval 268"/>
                <p:cNvSpPr>
                  <a:spLocks noChangeArrowheads="1"/>
                </p:cNvSpPr>
                <p:nvPr/>
              </p:nvSpPr>
              <p:spPr bwMode="auto">
                <a:xfrm>
                  <a:off x="3081338" y="4468812"/>
                  <a:ext cx="65088"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54" name="Freeform 269"/>
                <p:cNvSpPr>
                  <a:spLocks/>
                </p:cNvSpPr>
                <p:nvPr/>
              </p:nvSpPr>
              <p:spPr bwMode="auto">
                <a:xfrm>
                  <a:off x="3078163" y="4543425"/>
                  <a:ext cx="101600" cy="241300"/>
                </a:xfrm>
                <a:custGeom>
                  <a:avLst/>
                  <a:gdLst>
                    <a:gd name="T0" fmla="*/ 247055148 w 31"/>
                    <a:gd name="T1" fmla="*/ 0 h 74"/>
                    <a:gd name="T2" fmla="*/ 204088181 w 31"/>
                    <a:gd name="T3" fmla="*/ 0 h 74"/>
                    <a:gd name="T4" fmla="*/ 118157523 w 31"/>
                    <a:gd name="T5" fmla="*/ 95695015 h 74"/>
                    <a:gd name="T6" fmla="*/ 32223587 w 31"/>
                    <a:gd name="T7" fmla="*/ 0 h 74"/>
                    <a:gd name="T8" fmla="*/ 10740103 w 31"/>
                    <a:gd name="T9" fmla="*/ 0 h 74"/>
                    <a:gd name="T10" fmla="*/ 53707071 w 31"/>
                    <a:gd name="T11" fmla="*/ 95695015 h 74"/>
                    <a:gd name="T12" fmla="*/ 53707071 w 31"/>
                    <a:gd name="T13" fmla="*/ 414683832 h 74"/>
                    <a:gd name="T14" fmla="*/ 0 w 31"/>
                    <a:gd name="T15" fmla="*/ 510378847 h 74"/>
                    <a:gd name="T16" fmla="*/ 0 w 31"/>
                    <a:gd name="T17" fmla="*/ 733669389 h 74"/>
                    <a:gd name="T18" fmla="*/ 53707071 w 31"/>
                    <a:gd name="T19" fmla="*/ 786833649 h 74"/>
                    <a:gd name="T20" fmla="*/ 118157523 w 31"/>
                    <a:gd name="T21" fmla="*/ 733669389 h 74"/>
                    <a:gd name="T22" fmla="*/ 182604697 w 31"/>
                    <a:gd name="T23" fmla="*/ 786833649 h 74"/>
                    <a:gd name="T24" fmla="*/ 247055148 w 31"/>
                    <a:gd name="T25" fmla="*/ 733669389 h 74"/>
                    <a:gd name="T26" fmla="*/ 247055148 w 31"/>
                    <a:gd name="T27" fmla="*/ 382783320 h 74"/>
                    <a:gd name="T28" fmla="*/ 236311768 w 31"/>
                    <a:gd name="T29" fmla="*/ 361519573 h 74"/>
                    <a:gd name="T30" fmla="*/ 247055148 w 31"/>
                    <a:gd name="T31" fmla="*/ 361519573 h 74"/>
                    <a:gd name="T32" fmla="*/ 332985806 w 31"/>
                    <a:gd name="T33" fmla="*/ 276454801 h 74"/>
                    <a:gd name="T34" fmla="*/ 332985806 w 31"/>
                    <a:gd name="T35" fmla="*/ 85061511 h 74"/>
                    <a:gd name="T36" fmla="*/ 24705514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23" y="0"/>
                      </a:moveTo>
                      <a:cubicBezTo>
                        <a:pt x="19" y="0"/>
                        <a:pt x="19" y="0"/>
                        <a:pt x="19" y="0"/>
                      </a:cubicBezTo>
                      <a:cubicBezTo>
                        <a:pt x="11" y="9"/>
                        <a:pt x="11" y="9"/>
                        <a:pt x="11" y="9"/>
                      </a:cubicBezTo>
                      <a:cubicBezTo>
                        <a:pt x="3" y="0"/>
                        <a:pt x="3" y="0"/>
                        <a:pt x="3" y="0"/>
                      </a:cubicBezTo>
                      <a:cubicBezTo>
                        <a:pt x="1" y="0"/>
                        <a:pt x="1" y="0"/>
                        <a:pt x="1" y="0"/>
                      </a:cubicBezTo>
                      <a:cubicBezTo>
                        <a:pt x="3" y="2"/>
                        <a:pt x="5" y="5"/>
                        <a:pt x="5" y="9"/>
                      </a:cubicBezTo>
                      <a:cubicBezTo>
                        <a:pt x="5" y="39"/>
                        <a:pt x="5" y="39"/>
                        <a:pt x="5" y="39"/>
                      </a:cubicBezTo>
                      <a:cubicBezTo>
                        <a:pt x="5" y="43"/>
                        <a:pt x="3" y="46"/>
                        <a:pt x="0" y="48"/>
                      </a:cubicBezTo>
                      <a:cubicBezTo>
                        <a:pt x="0" y="69"/>
                        <a:pt x="0" y="69"/>
                        <a:pt x="0" y="69"/>
                      </a:cubicBezTo>
                      <a:cubicBezTo>
                        <a:pt x="0" y="72"/>
                        <a:pt x="2" y="74"/>
                        <a:pt x="5" y="74"/>
                      </a:cubicBezTo>
                      <a:cubicBezTo>
                        <a:pt x="9" y="74"/>
                        <a:pt x="11" y="72"/>
                        <a:pt x="11" y="69"/>
                      </a:cubicBezTo>
                      <a:cubicBezTo>
                        <a:pt x="11" y="72"/>
                        <a:pt x="14" y="74"/>
                        <a:pt x="17" y="74"/>
                      </a:cubicBezTo>
                      <a:cubicBezTo>
                        <a:pt x="20" y="74"/>
                        <a:pt x="23" y="72"/>
                        <a:pt x="23" y="69"/>
                      </a:cubicBezTo>
                      <a:cubicBezTo>
                        <a:pt x="23" y="36"/>
                        <a:pt x="23" y="36"/>
                        <a:pt x="23" y="36"/>
                      </a:cubicBezTo>
                      <a:cubicBezTo>
                        <a:pt x="23" y="35"/>
                        <a:pt x="23" y="35"/>
                        <a:pt x="22" y="34"/>
                      </a:cubicBezTo>
                      <a:cubicBezTo>
                        <a:pt x="23" y="34"/>
                        <a:pt x="23" y="34"/>
                        <a:pt x="23" y="34"/>
                      </a:cubicBezTo>
                      <a:cubicBezTo>
                        <a:pt x="27" y="34"/>
                        <a:pt x="31" y="30"/>
                        <a:pt x="31" y="26"/>
                      </a:cubicBezTo>
                      <a:cubicBezTo>
                        <a:pt x="31" y="8"/>
                        <a:pt x="31" y="8"/>
                        <a:pt x="31" y="8"/>
                      </a:cubicBezTo>
                      <a:cubicBezTo>
                        <a:pt x="31" y="4"/>
                        <a:pt x="27" y="0"/>
                        <a:pt x="2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5" name="Oval 270"/>
                <p:cNvSpPr>
                  <a:spLocks noChangeArrowheads="1"/>
                </p:cNvSpPr>
                <p:nvPr/>
              </p:nvSpPr>
              <p:spPr bwMode="auto">
                <a:xfrm>
                  <a:off x="2836863" y="4468812"/>
                  <a:ext cx="61913"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4356" name="Freeform 271"/>
                <p:cNvSpPr>
                  <a:spLocks/>
                </p:cNvSpPr>
                <p:nvPr/>
              </p:nvSpPr>
              <p:spPr bwMode="auto">
                <a:xfrm>
                  <a:off x="2803525" y="4543425"/>
                  <a:ext cx="101600" cy="241300"/>
                </a:xfrm>
                <a:custGeom>
                  <a:avLst/>
                  <a:gdLst>
                    <a:gd name="T0" fmla="*/ 85930658 w 31"/>
                    <a:gd name="T1" fmla="*/ 0 h 74"/>
                    <a:gd name="T2" fmla="*/ 128897626 w 31"/>
                    <a:gd name="T3" fmla="*/ 0 h 74"/>
                    <a:gd name="T4" fmla="*/ 214828284 w 31"/>
                    <a:gd name="T5" fmla="*/ 95695015 h 74"/>
                    <a:gd name="T6" fmla="*/ 300762219 w 31"/>
                    <a:gd name="T7" fmla="*/ 0 h 74"/>
                    <a:gd name="T8" fmla="*/ 322245703 w 31"/>
                    <a:gd name="T9" fmla="*/ 0 h 74"/>
                    <a:gd name="T10" fmla="*/ 268535355 w 31"/>
                    <a:gd name="T11" fmla="*/ 95695015 h 74"/>
                    <a:gd name="T12" fmla="*/ 268535355 w 31"/>
                    <a:gd name="T13" fmla="*/ 414683832 h 74"/>
                    <a:gd name="T14" fmla="*/ 332985806 w 31"/>
                    <a:gd name="T15" fmla="*/ 510378847 h 74"/>
                    <a:gd name="T16" fmla="*/ 332985806 w 31"/>
                    <a:gd name="T17" fmla="*/ 733669389 h 74"/>
                    <a:gd name="T18" fmla="*/ 268535355 w 31"/>
                    <a:gd name="T19" fmla="*/ 786833649 h 74"/>
                    <a:gd name="T20" fmla="*/ 204088181 w 31"/>
                    <a:gd name="T21" fmla="*/ 733669389 h 74"/>
                    <a:gd name="T22" fmla="*/ 150381110 w 31"/>
                    <a:gd name="T23" fmla="*/ 786833649 h 74"/>
                    <a:gd name="T24" fmla="*/ 85930658 w 31"/>
                    <a:gd name="T25" fmla="*/ 733669389 h 74"/>
                    <a:gd name="T26" fmla="*/ 85930658 w 31"/>
                    <a:gd name="T27" fmla="*/ 382783320 h 74"/>
                    <a:gd name="T28" fmla="*/ 85930658 w 31"/>
                    <a:gd name="T29" fmla="*/ 361519573 h 74"/>
                    <a:gd name="T30" fmla="*/ 85930658 w 31"/>
                    <a:gd name="T31" fmla="*/ 361519573 h 74"/>
                    <a:gd name="T32" fmla="*/ 0 w 31"/>
                    <a:gd name="T33" fmla="*/ 276454801 h 74"/>
                    <a:gd name="T34" fmla="*/ 0 w 31"/>
                    <a:gd name="T35" fmla="*/ 85061511 h 74"/>
                    <a:gd name="T36" fmla="*/ 8593065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8" y="0"/>
                      </a:moveTo>
                      <a:cubicBezTo>
                        <a:pt x="12" y="0"/>
                        <a:pt x="12" y="0"/>
                        <a:pt x="12" y="0"/>
                      </a:cubicBezTo>
                      <a:cubicBezTo>
                        <a:pt x="20" y="9"/>
                        <a:pt x="20" y="9"/>
                        <a:pt x="20" y="9"/>
                      </a:cubicBezTo>
                      <a:cubicBezTo>
                        <a:pt x="28" y="0"/>
                        <a:pt x="28" y="0"/>
                        <a:pt x="28" y="0"/>
                      </a:cubicBezTo>
                      <a:cubicBezTo>
                        <a:pt x="30" y="0"/>
                        <a:pt x="30" y="0"/>
                        <a:pt x="30" y="0"/>
                      </a:cubicBezTo>
                      <a:cubicBezTo>
                        <a:pt x="27" y="2"/>
                        <a:pt x="25" y="5"/>
                        <a:pt x="25" y="9"/>
                      </a:cubicBezTo>
                      <a:cubicBezTo>
                        <a:pt x="25" y="39"/>
                        <a:pt x="25" y="39"/>
                        <a:pt x="25" y="39"/>
                      </a:cubicBezTo>
                      <a:cubicBezTo>
                        <a:pt x="25" y="43"/>
                        <a:pt x="28" y="46"/>
                        <a:pt x="31" y="48"/>
                      </a:cubicBezTo>
                      <a:cubicBezTo>
                        <a:pt x="31" y="69"/>
                        <a:pt x="31" y="69"/>
                        <a:pt x="31" y="69"/>
                      </a:cubicBezTo>
                      <a:cubicBezTo>
                        <a:pt x="31" y="72"/>
                        <a:pt x="28" y="74"/>
                        <a:pt x="25" y="74"/>
                      </a:cubicBezTo>
                      <a:cubicBezTo>
                        <a:pt x="22" y="74"/>
                        <a:pt x="19" y="72"/>
                        <a:pt x="19" y="69"/>
                      </a:cubicBezTo>
                      <a:cubicBezTo>
                        <a:pt x="19" y="72"/>
                        <a:pt x="17" y="74"/>
                        <a:pt x="14" y="74"/>
                      </a:cubicBezTo>
                      <a:cubicBezTo>
                        <a:pt x="10" y="74"/>
                        <a:pt x="8" y="72"/>
                        <a:pt x="8" y="69"/>
                      </a:cubicBezTo>
                      <a:cubicBezTo>
                        <a:pt x="8" y="36"/>
                        <a:pt x="8" y="36"/>
                        <a:pt x="8" y="36"/>
                      </a:cubicBezTo>
                      <a:cubicBezTo>
                        <a:pt x="8" y="35"/>
                        <a:pt x="8" y="35"/>
                        <a:pt x="8" y="34"/>
                      </a:cubicBezTo>
                      <a:cubicBezTo>
                        <a:pt x="8" y="34"/>
                        <a:pt x="8" y="34"/>
                        <a:pt x="8" y="34"/>
                      </a:cubicBezTo>
                      <a:cubicBezTo>
                        <a:pt x="4" y="34"/>
                        <a:pt x="0" y="30"/>
                        <a:pt x="0" y="26"/>
                      </a:cubicBezTo>
                      <a:cubicBezTo>
                        <a:pt x="0" y="8"/>
                        <a:pt x="0" y="8"/>
                        <a:pt x="0" y="8"/>
                      </a:cubicBezTo>
                      <a:cubicBezTo>
                        <a:pt x="0" y="4"/>
                        <a:pt x="4" y="0"/>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92" name="TextBox 291"/>
              <p:cNvSpPr txBox="1">
                <a:spLocks noChangeArrowheads="1"/>
              </p:cNvSpPr>
              <p:nvPr/>
            </p:nvSpPr>
            <p:spPr bwMode="auto">
              <a:xfrm>
                <a:off x="5508515" y="4419600"/>
                <a:ext cx="30957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呼叫中心浅谈</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225" name="组合 224"/>
            <p:cNvGrpSpPr/>
            <p:nvPr/>
          </p:nvGrpSpPr>
          <p:grpSpPr>
            <a:xfrm>
              <a:off x="4024115" y="3594100"/>
              <a:ext cx="249238" cy="1504950"/>
              <a:chOff x="3411538" y="3594100"/>
              <a:chExt cx="249238" cy="1504950"/>
            </a:xfrm>
            <a:effectLst>
              <a:outerShdw blurRad="50800" dist="38100" dir="2700000" algn="tl" rotWithShape="0">
                <a:prstClr val="black">
                  <a:alpha val="40000"/>
                </a:prstClr>
              </a:outerShdw>
            </a:effectLst>
          </p:grpSpPr>
          <p:sp>
            <p:nvSpPr>
              <p:cNvPr id="226"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7"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8"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9"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0"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1"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2"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3"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4"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6"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7"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8"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9"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0"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1"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2"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3"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4"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6"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7"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8"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9"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0"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1"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2"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3"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4"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5"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6"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7"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8"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9"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0"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1"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2"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3"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4"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5"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7"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8"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9"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0"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1"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2"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3"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4"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5"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6"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7"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8"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9"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0"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1"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2"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3"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4"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5"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fill="hold" nodeType="withEffect">
                                  <p:stCondLst>
                                    <p:cond delay="0"/>
                                  </p:stCondLst>
                                  <p:childTnLst>
                                    <p:anim calcmode="lin" valueType="num">
                                      <p:cBhvr additive="base">
                                        <p:cTn id="6" dur="500"/>
                                        <p:tgtEl>
                                          <p:spTgt spid="313"/>
                                        </p:tgtEl>
                                        <p:attrNameLst>
                                          <p:attrName>ppt_x</p:attrName>
                                        </p:attrNameLst>
                                      </p:cBhvr>
                                      <p:tavLst>
                                        <p:tav tm="0">
                                          <p:val>
                                            <p:strVal val="ppt_x"/>
                                          </p:val>
                                        </p:tav>
                                        <p:tav tm="100000">
                                          <p:val>
                                            <p:strVal val="ppt_x"/>
                                          </p:val>
                                        </p:tav>
                                      </p:tavLst>
                                    </p:anim>
                                    <p:anim calcmode="lin" valueType="num">
                                      <p:cBhvr additive="base">
                                        <p:cTn id="7" dur="500"/>
                                        <p:tgtEl>
                                          <p:spTgt spid="313"/>
                                        </p:tgtEl>
                                        <p:attrNameLst>
                                          <p:attrName>ppt_y</p:attrName>
                                        </p:attrNameLst>
                                      </p:cBhvr>
                                      <p:tavLst>
                                        <p:tav tm="0">
                                          <p:val>
                                            <p:strVal val="ppt_y"/>
                                          </p:val>
                                        </p:tav>
                                        <p:tav tm="100000">
                                          <p:val>
                                            <p:strVal val="0-ppt_h/2"/>
                                          </p:val>
                                        </p:tav>
                                      </p:tavLst>
                                    </p:anim>
                                    <p:set>
                                      <p:cBhvr>
                                        <p:cTn id="8" dur="1" fill="hold">
                                          <p:stCondLst>
                                            <p:cond delay="499"/>
                                          </p:stCondLst>
                                        </p:cTn>
                                        <p:tgtEl>
                                          <p:spTgt spid="313"/>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23"/>
                                        </p:tgtEl>
                                        <p:attrNameLst>
                                          <p:attrName>ppt_x</p:attrName>
                                        </p:attrNameLst>
                                      </p:cBhvr>
                                      <p:tavLst>
                                        <p:tav tm="0">
                                          <p:val>
                                            <p:strVal val="ppt_x"/>
                                          </p:val>
                                        </p:tav>
                                        <p:tav tm="100000">
                                          <p:val>
                                            <p:strVal val="ppt_x"/>
                                          </p:val>
                                        </p:tav>
                                      </p:tavLst>
                                    </p:anim>
                                    <p:anim calcmode="lin" valueType="num">
                                      <p:cBhvr additive="base">
                                        <p:cTn id="11" dur="500"/>
                                        <p:tgtEl>
                                          <p:spTgt spid="223"/>
                                        </p:tgtEl>
                                        <p:attrNameLst>
                                          <p:attrName>ppt_y</p:attrName>
                                        </p:attrNameLst>
                                      </p:cBhvr>
                                      <p:tavLst>
                                        <p:tav tm="0">
                                          <p:val>
                                            <p:strVal val="ppt_y"/>
                                          </p:val>
                                        </p:tav>
                                        <p:tav tm="100000">
                                          <p:val>
                                            <p:strVal val="1+ppt_h/2"/>
                                          </p:val>
                                        </p:tav>
                                      </p:tavLst>
                                    </p:anim>
                                    <p:set>
                                      <p:cBhvr>
                                        <p:cTn id="12" dur="1" fill="hold">
                                          <p:stCondLst>
                                            <p:cond delay="499"/>
                                          </p:stCondLst>
                                        </p:cTn>
                                        <p:tgtEl>
                                          <p:spTgt spid="223"/>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7.40741E-7 L 1.38889E-6 -0.13272 " pathEditMode="relative" rAng="0" ptsTypes="AA">
                                      <p:cBhvr>
                                        <p:cTn id="14" dur="800" fill="hold"/>
                                        <p:tgtEl>
                                          <p:spTgt spid="314"/>
                                        </p:tgtEl>
                                        <p:attrNameLst>
                                          <p:attrName>ppt_x</p:attrName>
                                          <p:attrName>ppt_y</p:attrName>
                                        </p:attrNameLst>
                                      </p:cBhvr>
                                      <p:rCtr x="0" y="-66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1"/>
          <p:cNvGrpSpPr>
            <a:grpSpLocks/>
          </p:cNvGrpSpPr>
          <p:nvPr/>
        </p:nvGrpSpPr>
        <p:grpSpPr bwMode="auto">
          <a:xfrm>
            <a:off x="0" y="1916113"/>
            <a:ext cx="2003425" cy="1247775"/>
            <a:chOff x="-17462" y="2063623"/>
            <a:chExt cx="1488660" cy="927115"/>
          </a:xfrm>
        </p:grpSpPr>
        <p:sp>
          <p:nvSpPr>
            <p:cNvPr id="22637" name="Freeform 31"/>
            <p:cNvSpPr>
              <a:spLocks noEditPoints="1"/>
            </p:cNvSpPr>
            <p:nvPr/>
          </p:nvSpPr>
          <p:spPr bwMode="auto">
            <a:xfrm>
              <a:off x="-17462" y="2063623"/>
              <a:ext cx="1484119" cy="927115"/>
            </a:xfrm>
            <a:custGeom>
              <a:avLst/>
              <a:gdLst>
                <a:gd name="T0" fmla="*/ 687120526 w 3072"/>
                <a:gd name="T1" fmla="*/ 29845377 h 1920"/>
                <a:gd name="T2" fmla="*/ 687120526 w 3072"/>
                <a:gd name="T3" fmla="*/ 29845377 h 1920"/>
                <a:gd name="T4" fmla="*/ 687120526 w 3072"/>
                <a:gd name="T5" fmla="*/ 29845377 h 1920"/>
                <a:gd name="T6" fmla="*/ 687120526 w 3072"/>
                <a:gd name="T7" fmla="*/ 417832864 h 1920"/>
                <a:gd name="T8" fmla="*/ 29874658 w 3072"/>
                <a:gd name="T9" fmla="*/ 417832864 h 1920"/>
                <a:gd name="T10" fmla="*/ 29874658 w 3072"/>
                <a:gd name="T11" fmla="*/ 29845377 h 1920"/>
                <a:gd name="T12" fmla="*/ 687120526 w 3072"/>
                <a:gd name="T13" fmla="*/ 29845377 h 1920"/>
                <a:gd name="T14" fmla="*/ 687120526 w 3072"/>
                <a:gd name="T15" fmla="*/ 0 h 1920"/>
                <a:gd name="T16" fmla="*/ 29874658 w 3072"/>
                <a:gd name="T17" fmla="*/ 0 h 1920"/>
                <a:gd name="T18" fmla="*/ 0 w 3072"/>
                <a:gd name="T19" fmla="*/ 29845377 h 1920"/>
                <a:gd name="T20" fmla="*/ 0 w 3072"/>
                <a:gd name="T21" fmla="*/ 447678241 h 1920"/>
                <a:gd name="T22" fmla="*/ 716995184 w 3072"/>
                <a:gd name="T23" fmla="*/ 447678241 h 1920"/>
                <a:gd name="T24" fmla="*/ 716995184 w 3072"/>
                <a:gd name="T25" fmla="*/ 29845377 h 1920"/>
                <a:gd name="T26" fmla="*/ 687120526 w 3072"/>
                <a:gd name="T27" fmla="*/ 0 h 19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072" h="1920">
                  <a:moveTo>
                    <a:pt x="2944" y="128"/>
                  </a:moveTo>
                  <a:cubicBezTo>
                    <a:pt x="2944" y="128"/>
                    <a:pt x="2944" y="128"/>
                    <a:pt x="2944" y="128"/>
                  </a:cubicBezTo>
                  <a:cubicBezTo>
                    <a:pt x="2944" y="128"/>
                    <a:pt x="2944" y="128"/>
                    <a:pt x="2944" y="128"/>
                  </a:cubicBezTo>
                  <a:cubicBezTo>
                    <a:pt x="2944" y="1792"/>
                    <a:pt x="2944" y="1792"/>
                    <a:pt x="2944" y="1792"/>
                  </a:cubicBezTo>
                  <a:cubicBezTo>
                    <a:pt x="128" y="1792"/>
                    <a:pt x="128" y="1792"/>
                    <a:pt x="128" y="1792"/>
                  </a:cubicBezTo>
                  <a:cubicBezTo>
                    <a:pt x="128" y="128"/>
                    <a:pt x="128" y="128"/>
                    <a:pt x="128" y="128"/>
                  </a:cubicBezTo>
                  <a:cubicBezTo>
                    <a:pt x="2944" y="128"/>
                    <a:pt x="2944" y="128"/>
                    <a:pt x="2944" y="128"/>
                  </a:cubicBezTo>
                  <a:close/>
                  <a:moveTo>
                    <a:pt x="2944" y="0"/>
                  </a:moveTo>
                  <a:cubicBezTo>
                    <a:pt x="128" y="0"/>
                    <a:pt x="128" y="0"/>
                    <a:pt x="128" y="0"/>
                  </a:cubicBezTo>
                  <a:cubicBezTo>
                    <a:pt x="57" y="0"/>
                    <a:pt x="0" y="58"/>
                    <a:pt x="0" y="128"/>
                  </a:cubicBezTo>
                  <a:cubicBezTo>
                    <a:pt x="0" y="1920"/>
                    <a:pt x="0" y="1920"/>
                    <a:pt x="0" y="1920"/>
                  </a:cubicBezTo>
                  <a:cubicBezTo>
                    <a:pt x="3072" y="1920"/>
                    <a:pt x="3072" y="1920"/>
                    <a:pt x="3072" y="1920"/>
                  </a:cubicBezTo>
                  <a:cubicBezTo>
                    <a:pt x="3072" y="128"/>
                    <a:pt x="3072" y="128"/>
                    <a:pt x="3072" y="128"/>
                  </a:cubicBezTo>
                  <a:cubicBezTo>
                    <a:pt x="3072" y="58"/>
                    <a:pt x="3015" y="0"/>
                    <a:pt x="2944"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638" name="组合 3"/>
            <p:cNvGrpSpPr>
              <a:grpSpLocks/>
            </p:cNvGrpSpPr>
            <p:nvPr/>
          </p:nvGrpSpPr>
          <p:grpSpPr bwMode="auto">
            <a:xfrm>
              <a:off x="41489" y="2128837"/>
              <a:ext cx="414199" cy="795338"/>
              <a:chOff x="60014" y="2127002"/>
              <a:chExt cx="476518" cy="915002"/>
            </a:xfrm>
          </p:grpSpPr>
          <p:grpSp>
            <p:nvGrpSpPr>
              <p:cNvPr id="22640" name="组合 5"/>
              <p:cNvGrpSpPr>
                <a:grpSpLocks/>
              </p:cNvGrpSpPr>
              <p:nvPr/>
            </p:nvGrpSpPr>
            <p:grpSpPr bwMode="auto">
              <a:xfrm>
                <a:off x="60014" y="2127002"/>
                <a:ext cx="126526" cy="915002"/>
                <a:chOff x="67047" y="2134418"/>
                <a:chExt cx="130175" cy="941388"/>
              </a:xfrm>
            </p:grpSpPr>
            <p:sp>
              <p:nvSpPr>
                <p:cNvPr id="22659" name="Rectangle 272"/>
                <p:cNvSpPr>
                  <a:spLocks noChangeArrowheads="1"/>
                </p:cNvSpPr>
                <p:nvPr/>
              </p:nvSpPr>
              <p:spPr bwMode="auto">
                <a:xfrm>
                  <a:off x="67047" y="2840856"/>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60" name="Rectangle 273"/>
                <p:cNvSpPr>
                  <a:spLocks noChangeArrowheads="1"/>
                </p:cNvSpPr>
                <p:nvPr/>
              </p:nvSpPr>
              <p:spPr bwMode="auto">
                <a:xfrm>
                  <a:off x="67047" y="2605906"/>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61" name="Rectangle 274"/>
                <p:cNvSpPr>
                  <a:spLocks noChangeArrowheads="1"/>
                </p:cNvSpPr>
                <p:nvPr/>
              </p:nvSpPr>
              <p:spPr bwMode="auto">
                <a:xfrm>
                  <a:off x="67047" y="2369368"/>
                  <a:ext cx="130175" cy="236538"/>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62" name="Rectangle 275"/>
                <p:cNvSpPr>
                  <a:spLocks noChangeArrowheads="1"/>
                </p:cNvSpPr>
                <p:nvPr/>
              </p:nvSpPr>
              <p:spPr bwMode="auto">
                <a:xfrm>
                  <a:off x="67047"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22641" name="Freeform 291"/>
              <p:cNvSpPr>
                <a:spLocks/>
              </p:cNvSpPr>
              <p:nvPr/>
            </p:nvSpPr>
            <p:spPr bwMode="auto">
              <a:xfrm>
                <a:off x="369844" y="2478392"/>
                <a:ext cx="84138" cy="22225"/>
              </a:xfrm>
              <a:custGeom>
                <a:avLst/>
                <a:gdLst>
                  <a:gd name="T0" fmla="*/ 240861205 w 26"/>
                  <a:gd name="T1" fmla="*/ 70564375 h 7"/>
                  <a:gd name="T2" fmla="*/ 31415835 w 26"/>
                  <a:gd name="T3" fmla="*/ 70564375 h 7"/>
                  <a:gd name="T4" fmla="*/ 0 w 26"/>
                  <a:gd name="T5" fmla="*/ 40322500 h 7"/>
                  <a:gd name="T6" fmla="*/ 31415835 w 26"/>
                  <a:gd name="T7" fmla="*/ 0 h 7"/>
                  <a:gd name="T8" fmla="*/ 240861205 w 26"/>
                  <a:gd name="T9" fmla="*/ 0 h 7"/>
                  <a:gd name="T10" fmla="*/ 272277040 w 26"/>
                  <a:gd name="T11" fmla="*/ 40322500 h 7"/>
                  <a:gd name="T12" fmla="*/ 240861205 w 26"/>
                  <a:gd name="T13" fmla="*/ 705643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7">
                    <a:moveTo>
                      <a:pt x="23" y="7"/>
                    </a:moveTo>
                    <a:cubicBezTo>
                      <a:pt x="3" y="7"/>
                      <a:pt x="3" y="7"/>
                      <a:pt x="3" y="7"/>
                    </a:cubicBezTo>
                    <a:cubicBezTo>
                      <a:pt x="1" y="7"/>
                      <a:pt x="0" y="6"/>
                      <a:pt x="0" y="4"/>
                    </a:cubicBezTo>
                    <a:cubicBezTo>
                      <a:pt x="0" y="2"/>
                      <a:pt x="1" y="0"/>
                      <a:pt x="3" y="0"/>
                    </a:cubicBezTo>
                    <a:cubicBezTo>
                      <a:pt x="23" y="0"/>
                      <a:pt x="23" y="0"/>
                      <a:pt x="23" y="0"/>
                    </a:cubicBezTo>
                    <a:cubicBezTo>
                      <a:pt x="25" y="0"/>
                      <a:pt x="26" y="2"/>
                      <a:pt x="26" y="4"/>
                    </a:cubicBezTo>
                    <a:cubicBezTo>
                      <a:pt x="26" y="6"/>
                      <a:pt x="25" y="7"/>
                      <a:pt x="23"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42" name="Freeform 292"/>
              <p:cNvSpPr>
                <a:spLocks/>
              </p:cNvSpPr>
              <p:nvPr/>
            </p:nvSpPr>
            <p:spPr bwMode="auto">
              <a:xfrm>
                <a:off x="366669" y="2510142"/>
                <a:ext cx="90488" cy="23813"/>
              </a:xfrm>
              <a:custGeom>
                <a:avLst/>
                <a:gdLst>
                  <a:gd name="T0" fmla="*/ 41776371 w 28"/>
                  <a:gd name="T1" fmla="*/ 0 h 7"/>
                  <a:gd name="T2" fmla="*/ 250654992 w 28"/>
                  <a:gd name="T3" fmla="*/ 0 h 7"/>
                  <a:gd name="T4" fmla="*/ 292431362 w 28"/>
                  <a:gd name="T5" fmla="*/ 34719354 h 7"/>
                  <a:gd name="T6" fmla="*/ 250654992 w 28"/>
                  <a:gd name="T7" fmla="*/ 81008424 h 7"/>
                  <a:gd name="T8" fmla="*/ 41776371 w 28"/>
                  <a:gd name="T9" fmla="*/ 81008424 h 7"/>
                  <a:gd name="T10" fmla="*/ 0 w 28"/>
                  <a:gd name="T11" fmla="*/ 34719354 h 7"/>
                  <a:gd name="T12" fmla="*/ 41776371 w 28"/>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7">
                    <a:moveTo>
                      <a:pt x="4" y="0"/>
                    </a:moveTo>
                    <a:cubicBezTo>
                      <a:pt x="24" y="0"/>
                      <a:pt x="24" y="0"/>
                      <a:pt x="24" y="0"/>
                    </a:cubicBezTo>
                    <a:cubicBezTo>
                      <a:pt x="26" y="0"/>
                      <a:pt x="28" y="1"/>
                      <a:pt x="28" y="3"/>
                    </a:cubicBezTo>
                    <a:cubicBezTo>
                      <a:pt x="28" y="5"/>
                      <a:pt x="26" y="7"/>
                      <a:pt x="24" y="7"/>
                    </a:cubicBezTo>
                    <a:cubicBezTo>
                      <a:pt x="4" y="7"/>
                      <a:pt x="4" y="7"/>
                      <a:pt x="4" y="7"/>
                    </a:cubicBezTo>
                    <a:cubicBezTo>
                      <a:pt x="2" y="7"/>
                      <a:pt x="0" y="5"/>
                      <a:pt x="0" y="3"/>
                    </a:cubicBezTo>
                    <a:cubicBezTo>
                      <a:pt x="0" y="1"/>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43" name="Freeform 293"/>
              <p:cNvSpPr>
                <a:spLocks/>
              </p:cNvSpPr>
              <p:nvPr/>
            </p:nvSpPr>
            <p:spPr bwMode="auto">
              <a:xfrm>
                <a:off x="385719" y="2540305"/>
                <a:ext cx="52388" cy="15875"/>
              </a:xfrm>
              <a:custGeom>
                <a:avLst/>
                <a:gdLst>
                  <a:gd name="T0" fmla="*/ 10719895 w 16"/>
                  <a:gd name="T1" fmla="*/ 0 h 5"/>
                  <a:gd name="T2" fmla="*/ 160811515 w 16"/>
                  <a:gd name="T3" fmla="*/ 0 h 5"/>
                  <a:gd name="T4" fmla="*/ 171531409 w 16"/>
                  <a:gd name="T5" fmla="*/ 20161250 h 5"/>
                  <a:gd name="T6" fmla="*/ 139368451 w 16"/>
                  <a:gd name="T7" fmla="*/ 50403125 h 5"/>
                  <a:gd name="T8" fmla="*/ 32162958 w 16"/>
                  <a:gd name="T9" fmla="*/ 50403125 h 5"/>
                  <a:gd name="T10" fmla="*/ 0 w 16"/>
                  <a:gd name="T11" fmla="*/ 20161250 h 5"/>
                  <a:gd name="T12" fmla="*/ 10719895 w 1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
                    <a:moveTo>
                      <a:pt x="1" y="0"/>
                    </a:moveTo>
                    <a:cubicBezTo>
                      <a:pt x="15" y="0"/>
                      <a:pt x="15" y="0"/>
                      <a:pt x="15" y="0"/>
                    </a:cubicBezTo>
                    <a:cubicBezTo>
                      <a:pt x="16" y="0"/>
                      <a:pt x="16" y="1"/>
                      <a:pt x="16" y="2"/>
                    </a:cubicBezTo>
                    <a:cubicBezTo>
                      <a:pt x="16" y="3"/>
                      <a:pt x="15" y="5"/>
                      <a:pt x="13" y="5"/>
                    </a:cubicBezTo>
                    <a:cubicBezTo>
                      <a:pt x="11" y="5"/>
                      <a:pt x="4" y="5"/>
                      <a:pt x="3" y="5"/>
                    </a:cubicBezTo>
                    <a:cubicBezTo>
                      <a:pt x="2" y="5"/>
                      <a:pt x="0" y="3"/>
                      <a:pt x="0" y="2"/>
                    </a:cubicBezTo>
                    <a:cubicBezTo>
                      <a:pt x="0" y="1"/>
                      <a:pt x="0" y="0"/>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44" name="Freeform 294"/>
              <p:cNvSpPr>
                <a:spLocks/>
              </p:cNvSpPr>
              <p:nvPr/>
            </p:nvSpPr>
            <p:spPr bwMode="auto">
              <a:xfrm>
                <a:off x="392069" y="2262492"/>
                <a:ext cx="9525" cy="19050"/>
              </a:xfrm>
              <a:custGeom>
                <a:avLst/>
                <a:gdLst>
                  <a:gd name="T0" fmla="*/ 0 w 3"/>
                  <a:gd name="T1" fmla="*/ 30241875 h 6"/>
                  <a:gd name="T2" fmla="*/ 10080625 w 3"/>
                  <a:gd name="T3" fmla="*/ 50403125 h 6"/>
                  <a:gd name="T4" fmla="*/ 30241875 w 3"/>
                  <a:gd name="T5" fmla="*/ 60483750 h 6"/>
                  <a:gd name="T6" fmla="*/ 30241875 w 3"/>
                  <a:gd name="T7" fmla="*/ 0 h 6"/>
                  <a:gd name="T8" fmla="*/ 10080625 w 3"/>
                  <a:gd name="T9" fmla="*/ 10080625 h 6"/>
                  <a:gd name="T10" fmla="*/ 0 w 3"/>
                  <a:gd name="T11" fmla="*/ 30241875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6">
                    <a:moveTo>
                      <a:pt x="0" y="3"/>
                    </a:moveTo>
                    <a:cubicBezTo>
                      <a:pt x="0" y="4"/>
                      <a:pt x="0" y="4"/>
                      <a:pt x="1" y="5"/>
                    </a:cubicBezTo>
                    <a:cubicBezTo>
                      <a:pt x="1" y="5"/>
                      <a:pt x="2" y="6"/>
                      <a:pt x="3" y="6"/>
                    </a:cubicBezTo>
                    <a:cubicBezTo>
                      <a:pt x="3" y="0"/>
                      <a:pt x="3" y="0"/>
                      <a:pt x="3" y="0"/>
                    </a:cubicBezTo>
                    <a:cubicBezTo>
                      <a:pt x="2" y="0"/>
                      <a:pt x="1" y="1"/>
                      <a:pt x="1" y="1"/>
                    </a:cubicBezTo>
                    <a:cubicBezTo>
                      <a:pt x="0" y="1"/>
                      <a:pt x="0" y="2"/>
                      <a:pt x="0"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45" name="Freeform 295"/>
              <p:cNvSpPr>
                <a:spLocks/>
              </p:cNvSpPr>
              <p:nvPr/>
            </p:nvSpPr>
            <p:spPr bwMode="auto">
              <a:xfrm>
                <a:off x="407944" y="2225980"/>
                <a:ext cx="6350" cy="15875"/>
              </a:xfrm>
              <a:custGeom>
                <a:avLst/>
                <a:gdLst>
                  <a:gd name="T0" fmla="*/ 0 w 2"/>
                  <a:gd name="T1" fmla="*/ 0 h 5"/>
                  <a:gd name="T2" fmla="*/ 0 w 2"/>
                  <a:gd name="T3" fmla="*/ 50403125 h 5"/>
                  <a:gd name="T4" fmla="*/ 10080625 w 2"/>
                  <a:gd name="T5" fmla="*/ 50403125 h 5"/>
                  <a:gd name="T6" fmla="*/ 20161250 w 2"/>
                  <a:gd name="T7" fmla="*/ 50403125 h 5"/>
                  <a:gd name="T8" fmla="*/ 20161250 w 2"/>
                  <a:gd name="T9" fmla="*/ 0 h 5"/>
                  <a:gd name="T10" fmla="*/ 0 w 2"/>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5">
                    <a:moveTo>
                      <a:pt x="0" y="0"/>
                    </a:moveTo>
                    <a:cubicBezTo>
                      <a:pt x="0" y="5"/>
                      <a:pt x="0" y="5"/>
                      <a:pt x="0" y="5"/>
                    </a:cubicBezTo>
                    <a:cubicBezTo>
                      <a:pt x="1" y="5"/>
                      <a:pt x="1" y="5"/>
                      <a:pt x="1" y="5"/>
                    </a:cubicBezTo>
                    <a:cubicBezTo>
                      <a:pt x="1" y="5"/>
                      <a:pt x="2" y="5"/>
                      <a:pt x="2" y="5"/>
                    </a:cubicBezTo>
                    <a:cubicBezTo>
                      <a:pt x="2" y="0"/>
                      <a:pt x="2" y="0"/>
                      <a:pt x="2"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46" name="Freeform 296"/>
              <p:cNvSpPr>
                <a:spLocks/>
              </p:cNvSpPr>
              <p:nvPr/>
            </p:nvSpPr>
            <p:spPr bwMode="auto">
              <a:xfrm>
                <a:off x="407944" y="2262492"/>
                <a:ext cx="6350" cy="22225"/>
              </a:xfrm>
              <a:custGeom>
                <a:avLst/>
                <a:gdLst>
                  <a:gd name="T0" fmla="*/ 20161250 w 2"/>
                  <a:gd name="T1" fmla="*/ 0 h 7"/>
                  <a:gd name="T2" fmla="*/ 10080625 w 2"/>
                  <a:gd name="T3" fmla="*/ 0 h 7"/>
                  <a:gd name="T4" fmla="*/ 0 w 2"/>
                  <a:gd name="T5" fmla="*/ 0 h 7"/>
                  <a:gd name="T6" fmla="*/ 0 w 2"/>
                  <a:gd name="T7" fmla="*/ 70564375 h 7"/>
                  <a:gd name="T8" fmla="*/ 20161250 w 2"/>
                  <a:gd name="T9" fmla="*/ 70564375 h 7"/>
                  <a:gd name="T10" fmla="*/ 20161250 w 2"/>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7">
                    <a:moveTo>
                      <a:pt x="2" y="0"/>
                    </a:moveTo>
                    <a:cubicBezTo>
                      <a:pt x="2" y="0"/>
                      <a:pt x="1" y="0"/>
                      <a:pt x="1" y="0"/>
                    </a:cubicBezTo>
                    <a:cubicBezTo>
                      <a:pt x="0" y="0"/>
                      <a:pt x="0" y="0"/>
                      <a:pt x="0" y="0"/>
                    </a:cubicBezTo>
                    <a:cubicBezTo>
                      <a:pt x="0" y="7"/>
                      <a:pt x="0" y="7"/>
                      <a:pt x="0" y="7"/>
                    </a:cubicBezTo>
                    <a:cubicBezTo>
                      <a:pt x="1" y="7"/>
                      <a:pt x="1" y="7"/>
                      <a:pt x="2" y="7"/>
                    </a:cubicBez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47" name="Freeform 297"/>
              <p:cNvSpPr>
                <a:spLocks/>
              </p:cNvSpPr>
              <p:nvPr/>
            </p:nvSpPr>
            <p:spPr bwMode="auto">
              <a:xfrm>
                <a:off x="407944" y="2352980"/>
                <a:ext cx="6350" cy="119063"/>
              </a:xfrm>
              <a:custGeom>
                <a:avLst/>
                <a:gdLst>
                  <a:gd name="T0" fmla="*/ 20161250 w 2"/>
                  <a:gd name="T1" fmla="*/ 393777721 h 36"/>
                  <a:gd name="T2" fmla="*/ 20161250 w 2"/>
                  <a:gd name="T3" fmla="*/ 0 h 36"/>
                  <a:gd name="T4" fmla="*/ 10080625 w 2"/>
                  <a:gd name="T5" fmla="*/ 10937259 h 36"/>
                  <a:gd name="T6" fmla="*/ 0 w 2"/>
                  <a:gd name="T7" fmla="*/ 0 h 36"/>
                  <a:gd name="T8" fmla="*/ 0 w 2"/>
                  <a:gd name="T9" fmla="*/ 393777721 h 36"/>
                  <a:gd name="T10" fmla="*/ 20161250 w 2"/>
                  <a:gd name="T11" fmla="*/ 393777721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36">
                    <a:moveTo>
                      <a:pt x="2" y="36"/>
                    </a:moveTo>
                    <a:cubicBezTo>
                      <a:pt x="2" y="0"/>
                      <a:pt x="2" y="0"/>
                      <a:pt x="2" y="0"/>
                    </a:cubicBezTo>
                    <a:cubicBezTo>
                      <a:pt x="1" y="1"/>
                      <a:pt x="1" y="1"/>
                      <a:pt x="1" y="1"/>
                    </a:cubicBezTo>
                    <a:cubicBezTo>
                      <a:pt x="1" y="1"/>
                      <a:pt x="0" y="0"/>
                      <a:pt x="0" y="0"/>
                    </a:cubicBezTo>
                    <a:cubicBezTo>
                      <a:pt x="0" y="36"/>
                      <a:pt x="0" y="36"/>
                      <a:pt x="0" y="36"/>
                    </a:cubicBezTo>
                    <a:lnTo>
                      <a:pt x="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48" name="Freeform 298"/>
              <p:cNvSpPr>
                <a:spLocks/>
              </p:cNvSpPr>
              <p:nvPr/>
            </p:nvSpPr>
            <p:spPr bwMode="auto">
              <a:xfrm>
                <a:off x="287294" y="2170417"/>
                <a:ext cx="249238" cy="301625"/>
              </a:xfrm>
              <a:custGeom>
                <a:avLst/>
                <a:gdLst>
                  <a:gd name="T0" fmla="*/ 408681452 w 76"/>
                  <a:gd name="T1" fmla="*/ 0 h 92"/>
                  <a:gd name="T2" fmla="*/ 0 w 76"/>
                  <a:gd name="T3" fmla="*/ 408452707 h 92"/>
                  <a:gd name="T4" fmla="*/ 204342366 w 76"/>
                  <a:gd name="T5" fmla="*/ 763163707 h 92"/>
                  <a:gd name="T6" fmla="*/ 204342366 w 76"/>
                  <a:gd name="T7" fmla="*/ 849153060 h 92"/>
                  <a:gd name="T8" fmla="*/ 311888563 w 76"/>
                  <a:gd name="T9" fmla="*/ 988887398 h 92"/>
                  <a:gd name="T10" fmla="*/ 376418248 w 76"/>
                  <a:gd name="T11" fmla="*/ 988887398 h 92"/>
                  <a:gd name="T12" fmla="*/ 376418248 w 76"/>
                  <a:gd name="T13" fmla="*/ 601932030 h 92"/>
                  <a:gd name="T14" fmla="*/ 301135255 w 76"/>
                  <a:gd name="T15" fmla="*/ 580434692 h 92"/>
                  <a:gd name="T16" fmla="*/ 258115464 w 76"/>
                  <a:gd name="T17" fmla="*/ 483695030 h 92"/>
                  <a:gd name="T18" fmla="*/ 333398458 w 76"/>
                  <a:gd name="T19" fmla="*/ 472944721 h 92"/>
                  <a:gd name="T20" fmla="*/ 354908353 w 76"/>
                  <a:gd name="T21" fmla="*/ 526689707 h 92"/>
                  <a:gd name="T22" fmla="*/ 376418248 w 76"/>
                  <a:gd name="T23" fmla="*/ 537440015 h 92"/>
                  <a:gd name="T24" fmla="*/ 376418248 w 76"/>
                  <a:gd name="T25" fmla="*/ 440700353 h 92"/>
                  <a:gd name="T26" fmla="*/ 311888563 w 76"/>
                  <a:gd name="T27" fmla="*/ 408452707 h 92"/>
                  <a:gd name="T28" fmla="*/ 279625359 w 76"/>
                  <a:gd name="T29" fmla="*/ 333213662 h 92"/>
                  <a:gd name="T30" fmla="*/ 290378667 w 76"/>
                  <a:gd name="T31" fmla="*/ 290215707 h 92"/>
                  <a:gd name="T32" fmla="*/ 333398458 w 76"/>
                  <a:gd name="T33" fmla="*/ 247221030 h 92"/>
                  <a:gd name="T34" fmla="*/ 376418248 w 76"/>
                  <a:gd name="T35" fmla="*/ 236474000 h 92"/>
                  <a:gd name="T36" fmla="*/ 376418248 w 76"/>
                  <a:gd name="T37" fmla="*/ 182729015 h 92"/>
                  <a:gd name="T38" fmla="*/ 354908353 w 76"/>
                  <a:gd name="T39" fmla="*/ 182729015 h 92"/>
                  <a:gd name="T40" fmla="*/ 387171556 w 76"/>
                  <a:gd name="T41" fmla="*/ 139734338 h 92"/>
                  <a:gd name="T42" fmla="*/ 408681452 w 76"/>
                  <a:gd name="T43" fmla="*/ 182729015 h 92"/>
                  <a:gd name="T44" fmla="*/ 430191347 w 76"/>
                  <a:gd name="T45" fmla="*/ 139734338 h 92"/>
                  <a:gd name="T46" fmla="*/ 462454550 w 76"/>
                  <a:gd name="T47" fmla="*/ 182729015 h 92"/>
                  <a:gd name="T48" fmla="*/ 440944655 w 76"/>
                  <a:gd name="T49" fmla="*/ 182729015 h 92"/>
                  <a:gd name="T50" fmla="*/ 440944655 w 76"/>
                  <a:gd name="T51" fmla="*/ 236474000 h 92"/>
                  <a:gd name="T52" fmla="*/ 505474341 w 76"/>
                  <a:gd name="T53" fmla="*/ 268718368 h 92"/>
                  <a:gd name="T54" fmla="*/ 537737544 w 76"/>
                  <a:gd name="T55" fmla="*/ 343960692 h 92"/>
                  <a:gd name="T56" fmla="*/ 473211137 w 76"/>
                  <a:gd name="T57" fmla="*/ 343960692 h 92"/>
                  <a:gd name="T58" fmla="*/ 451701242 w 76"/>
                  <a:gd name="T59" fmla="*/ 311713045 h 92"/>
                  <a:gd name="T60" fmla="*/ 440944655 w 76"/>
                  <a:gd name="T61" fmla="*/ 311713045 h 92"/>
                  <a:gd name="T62" fmla="*/ 440944655 w 76"/>
                  <a:gd name="T63" fmla="*/ 386955368 h 92"/>
                  <a:gd name="T64" fmla="*/ 494721033 w 76"/>
                  <a:gd name="T65" fmla="*/ 408452707 h 92"/>
                  <a:gd name="T66" fmla="*/ 537737544 w 76"/>
                  <a:gd name="T67" fmla="*/ 440700353 h 92"/>
                  <a:gd name="T68" fmla="*/ 548494131 w 76"/>
                  <a:gd name="T69" fmla="*/ 494445338 h 92"/>
                  <a:gd name="T70" fmla="*/ 537737544 w 76"/>
                  <a:gd name="T71" fmla="*/ 558937353 h 92"/>
                  <a:gd name="T72" fmla="*/ 483964445 w 76"/>
                  <a:gd name="T73" fmla="*/ 591181721 h 92"/>
                  <a:gd name="T74" fmla="*/ 440944655 w 76"/>
                  <a:gd name="T75" fmla="*/ 601932030 h 92"/>
                  <a:gd name="T76" fmla="*/ 440944655 w 76"/>
                  <a:gd name="T77" fmla="*/ 988887398 h 92"/>
                  <a:gd name="T78" fmla="*/ 505474341 w 76"/>
                  <a:gd name="T79" fmla="*/ 988887398 h 92"/>
                  <a:gd name="T80" fmla="*/ 613023817 w 76"/>
                  <a:gd name="T81" fmla="*/ 849153060 h 92"/>
                  <a:gd name="T82" fmla="*/ 613023817 w 76"/>
                  <a:gd name="T83" fmla="*/ 763163707 h 92"/>
                  <a:gd name="T84" fmla="*/ 817362903 w 76"/>
                  <a:gd name="T85" fmla="*/ 408452707 h 92"/>
                  <a:gd name="T86" fmla="*/ 408681452 w 76"/>
                  <a:gd name="T87" fmla="*/ 0 h 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6" h="92">
                    <a:moveTo>
                      <a:pt x="38" y="0"/>
                    </a:moveTo>
                    <a:cubicBezTo>
                      <a:pt x="17" y="0"/>
                      <a:pt x="0" y="17"/>
                      <a:pt x="0" y="38"/>
                    </a:cubicBezTo>
                    <a:cubicBezTo>
                      <a:pt x="0" y="52"/>
                      <a:pt x="7" y="64"/>
                      <a:pt x="19" y="71"/>
                    </a:cubicBezTo>
                    <a:cubicBezTo>
                      <a:pt x="19" y="79"/>
                      <a:pt x="19" y="79"/>
                      <a:pt x="19" y="79"/>
                    </a:cubicBezTo>
                    <a:cubicBezTo>
                      <a:pt x="19" y="86"/>
                      <a:pt x="22" y="92"/>
                      <a:pt x="29" y="92"/>
                    </a:cubicBezTo>
                    <a:cubicBezTo>
                      <a:pt x="35" y="92"/>
                      <a:pt x="35" y="92"/>
                      <a:pt x="35" y="92"/>
                    </a:cubicBezTo>
                    <a:cubicBezTo>
                      <a:pt x="35" y="56"/>
                      <a:pt x="35" y="56"/>
                      <a:pt x="35" y="56"/>
                    </a:cubicBezTo>
                    <a:cubicBezTo>
                      <a:pt x="32" y="56"/>
                      <a:pt x="30" y="55"/>
                      <a:pt x="28" y="54"/>
                    </a:cubicBezTo>
                    <a:cubicBezTo>
                      <a:pt x="26" y="52"/>
                      <a:pt x="25" y="49"/>
                      <a:pt x="24" y="45"/>
                    </a:cubicBezTo>
                    <a:cubicBezTo>
                      <a:pt x="31" y="44"/>
                      <a:pt x="31" y="44"/>
                      <a:pt x="31" y="44"/>
                    </a:cubicBezTo>
                    <a:cubicBezTo>
                      <a:pt x="31" y="47"/>
                      <a:pt x="32" y="48"/>
                      <a:pt x="33" y="49"/>
                    </a:cubicBezTo>
                    <a:cubicBezTo>
                      <a:pt x="34" y="50"/>
                      <a:pt x="34" y="50"/>
                      <a:pt x="35" y="50"/>
                    </a:cubicBezTo>
                    <a:cubicBezTo>
                      <a:pt x="35" y="41"/>
                      <a:pt x="35" y="41"/>
                      <a:pt x="35" y="41"/>
                    </a:cubicBezTo>
                    <a:cubicBezTo>
                      <a:pt x="32" y="40"/>
                      <a:pt x="30" y="39"/>
                      <a:pt x="29" y="38"/>
                    </a:cubicBezTo>
                    <a:cubicBezTo>
                      <a:pt x="27" y="36"/>
                      <a:pt x="26" y="34"/>
                      <a:pt x="26" y="31"/>
                    </a:cubicBezTo>
                    <a:cubicBezTo>
                      <a:pt x="26" y="30"/>
                      <a:pt x="26" y="28"/>
                      <a:pt x="27" y="27"/>
                    </a:cubicBezTo>
                    <a:cubicBezTo>
                      <a:pt x="28" y="25"/>
                      <a:pt x="29" y="24"/>
                      <a:pt x="31" y="23"/>
                    </a:cubicBezTo>
                    <a:cubicBezTo>
                      <a:pt x="32" y="23"/>
                      <a:pt x="33" y="23"/>
                      <a:pt x="35" y="22"/>
                    </a:cubicBezTo>
                    <a:cubicBezTo>
                      <a:pt x="35" y="17"/>
                      <a:pt x="35" y="17"/>
                      <a:pt x="35" y="17"/>
                    </a:cubicBezTo>
                    <a:cubicBezTo>
                      <a:pt x="33" y="17"/>
                      <a:pt x="33" y="17"/>
                      <a:pt x="33" y="17"/>
                    </a:cubicBezTo>
                    <a:cubicBezTo>
                      <a:pt x="36" y="13"/>
                      <a:pt x="36" y="13"/>
                      <a:pt x="36" y="13"/>
                    </a:cubicBezTo>
                    <a:cubicBezTo>
                      <a:pt x="38" y="17"/>
                      <a:pt x="38" y="17"/>
                      <a:pt x="38" y="17"/>
                    </a:cubicBezTo>
                    <a:cubicBezTo>
                      <a:pt x="40" y="13"/>
                      <a:pt x="40" y="13"/>
                      <a:pt x="40" y="13"/>
                    </a:cubicBezTo>
                    <a:cubicBezTo>
                      <a:pt x="43" y="17"/>
                      <a:pt x="43" y="17"/>
                      <a:pt x="43" y="17"/>
                    </a:cubicBezTo>
                    <a:cubicBezTo>
                      <a:pt x="41" y="17"/>
                      <a:pt x="41" y="17"/>
                      <a:pt x="41" y="17"/>
                    </a:cubicBezTo>
                    <a:cubicBezTo>
                      <a:pt x="41" y="22"/>
                      <a:pt x="41" y="22"/>
                      <a:pt x="41" y="22"/>
                    </a:cubicBezTo>
                    <a:cubicBezTo>
                      <a:pt x="44" y="23"/>
                      <a:pt x="46" y="24"/>
                      <a:pt x="47" y="25"/>
                    </a:cubicBezTo>
                    <a:cubicBezTo>
                      <a:pt x="49" y="27"/>
                      <a:pt x="50" y="29"/>
                      <a:pt x="50" y="32"/>
                    </a:cubicBezTo>
                    <a:cubicBezTo>
                      <a:pt x="44" y="32"/>
                      <a:pt x="44" y="32"/>
                      <a:pt x="44" y="32"/>
                    </a:cubicBezTo>
                    <a:cubicBezTo>
                      <a:pt x="43" y="31"/>
                      <a:pt x="43" y="30"/>
                      <a:pt x="42" y="29"/>
                    </a:cubicBezTo>
                    <a:cubicBezTo>
                      <a:pt x="41" y="29"/>
                      <a:pt x="41" y="29"/>
                      <a:pt x="41" y="29"/>
                    </a:cubicBezTo>
                    <a:cubicBezTo>
                      <a:pt x="41" y="36"/>
                      <a:pt x="41" y="36"/>
                      <a:pt x="41" y="36"/>
                    </a:cubicBezTo>
                    <a:cubicBezTo>
                      <a:pt x="44" y="36"/>
                      <a:pt x="45" y="37"/>
                      <a:pt x="46" y="38"/>
                    </a:cubicBezTo>
                    <a:cubicBezTo>
                      <a:pt x="48" y="38"/>
                      <a:pt x="49" y="40"/>
                      <a:pt x="50" y="41"/>
                    </a:cubicBezTo>
                    <a:cubicBezTo>
                      <a:pt x="51" y="42"/>
                      <a:pt x="51" y="44"/>
                      <a:pt x="51" y="46"/>
                    </a:cubicBezTo>
                    <a:cubicBezTo>
                      <a:pt x="51" y="48"/>
                      <a:pt x="51" y="50"/>
                      <a:pt x="50" y="52"/>
                    </a:cubicBezTo>
                    <a:cubicBezTo>
                      <a:pt x="49" y="53"/>
                      <a:pt x="47" y="55"/>
                      <a:pt x="45" y="55"/>
                    </a:cubicBezTo>
                    <a:cubicBezTo>
                      <a:pt x="44" y="56"/>
                      <a:pt x="43" y="56"/>
                      <a:pt x="41" y="56"/>
                    </a:cubicBezTo>
                    <a:cubicBezTo>
                      <a:pt x="41" y="92"/>
                      <a:pt x="41" y="92"/>
                      <a:pt x="41" y="92"/>
                    </a:cubicBezTo>
                    <a:cubicBezTo>
                      <a:pt x="47" y="92"/>
                      <a:pt x="47" y="92"/>
                      <a:pt x="47" y="92"/>
                    </a:cubicBezTo>
                    <a:cubicBezTo>
                      <a:pt x="54" y="92"/>
                      <a:pt x="57" y="86"/>
                      <a:pt x="57" y="79"/>
                    </a:cubicBezTo>
                    <a:cubicBezTo>
                      <a:pt x="57" y="71"/>
                      <a:pt x="57" y="71"/>
                      <a:pt x="57" y="71"/>
                    </a:cubicBezTo>
                    <a:cubicBezTo>
                      <a:pt x="68" y="64"/>
                      <a:pt x="76" y="52"/>
                      <a:pt x="76" y="38"/>
                    </a:cubicBezTo>
                    <a:cubicBezTo>
                      <a:pt x="76" y="17"/>
                      <a:pt x="59" y="0"/>
                      <a:pt x="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49" name="Freeform 299"/>
              <p:cNvSpPr>
                <a:spLocks/>
              </p:cNvSpPr>
              <p:nvPr/>
            </p:nvSpPr>
            <p:spPr bwMode="auto">
              <a:xfrm>
                <a:off x="407944" y="2308530"/>
                <a:ext cx="6350" cy="28575"/>
              </a:xfrm>
              <a:custGeom>
                <a:avLst/>
                <a:gdLst>
                  <a:gd name="T0" fmla="*/ 20161250 w 2"/>
                  <a:gd name="T1" fmla="*/ 90725625 h 9"/>
                  <a:gd name="T2" fmla="*/ 20161250 w 2"/>
                  <a:gd name="T3" fmla="*/ 0 h 9"/>
                  <a:gd name="T4" fmla="*/ 0 w 2"/>
                  <a:gd name="T5" fmla="*/ 0 h 9"/>
                  <a:gd name="T6" fmla="*/ 0 w 2"/>
                  <a:gd name="T7" fmla="*/ 90725625 h 9"/>
                  <a:gd name="T8" fmla="*/ 10080625 w 2"/>
                  <a:gd name="T9" fmla="*/ 90725625 h 9"/>
                  <a:gd name="T10" fmla="*/ 20161250 w 2"/>
                  <a:gd name="T11" fmla="*/ 9072562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9">
                    <a:moveTo>
                      <a:pt x="2" y="9"/>
                    </a:moveTo>
                    <a:cubicBezTo>
                      <a:pt x="2" y="0"/>
                      <a:pt x="2" y="0"/>
                      <a:pt x="2" y="0"/>
                    </a:cubicBezTo>
                    <a:cubicBezTo>
                      <a:pt x="1" y="0"/>
                      <a:pt x="1" y="0"/>
                      <a:pt x="0" y="0"/>
                    </a:cubicBezTo>
                    <a:cubicBezTo>
                      <a:pt x="0" y="9"/>
                      <a:pt x="0" y="9"/>
                      <a:pt x="0" y="9"/>
                    </a:cubicBezTo>
                    <a:cubicBezTo>
                      <a:pt x="0" y="9"/>
                      <a:pt x="1" y="9"/>
                      <a:pt x="1" y="9"/>
                    </a:cubicBezTo>
                    <a:lnTo>
                      <a:pt x="2"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50" name="Freeform 300"/>
              <p:cNvSpPr>
                <a:spLocks/>
              </p:cNvSpPr>
              <p:nvPr/>
            </p:nvSpPr>
            <p:spPr bwMode="auto">
              <a:xfrm>
                <a:off x="422232" y="2311705"/>
                <a:ext cx="12700" cy="22225"/>
              </a:xfrm>
              <a:custGeom>
                <a:avLst/>
                <a:gdLst>
                  <a:gd name="T0" fmla="*/ 40322500 w 4"/>
                  <a:gd name="T1" fmla="*/ 30241875 h 7"/>
                  <a:gd name="T2" fmla="*/ 30241875 w 4"/>
                  <a:gd name="T3" fmla="*/ 10080625 h 7"/>
                  <a:gd name="T4" fmla="*/ 10080625 w 4"/>
                  <a:gd name="T5" fmla="*/ 0 h 7"/>
                  <a:gd name="T6" fmla="*/ 0 w 4"/>
                  <a:gd name="T7" fmla="*/ 0 h 7"/>
                  <a:gd name="T8" fmla="*/ 0 w 4"/>
                  <a:gd name="T9" fmla="*/ 70564375 h 7"/>
                  <a:gd name="T10" fmla="*/ 20161250 w 4"/>
                  <a:gd name="T11" fmla="*/ 70564375 h 7"/>
                  <a:gd name="T12" fmla="*/ 40322500 w 4"/>
                  <a:gd name="T13" fmla="*/ 302418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3"/>
                    </a:moveTo>
                    <a:cubicBezTo>
                      <a:pt x="4" y="2"/>
                      <a:pt x="3" y="2"/>
                      <a:pt x="3" y="1"/>
                    </a:cubicBezTo>
                    <a:cubicBezTo>
                      <a:pt x="3" y="1"/>
                      <a:pt x="2" y="0"/>
                      <a:pt x="1" y="0"/>
                    </a:cubicBezTo>
                    <a:cubicBezTo>
                      <a:pt x="0" y="0"/>
                      <a:pt x="0" y="0"/>
                      <a:pt x="0" y="0"/>
                    </a:cubicBezTo>
                    <a:cubicBezTo>
                      <a:pt x="0" y="7"/>
                      <a:pt x="0" y="7"/>
                      <a:pt x="0" y="7"/>
                    </a:cubicBezTo>
                    <a:cubicBezTo>
                      <a:pt x="1" y="7"/>
                      <a:pt x="2" y="7"/>
                      <a:pt x="2" y="7"/>
                    </a:cubicBezTo>
                    <a:cubicBezTo>
                      <a:pt x="3" y="6"/>
                      <a:pt x="4" y="5"/>
                      <a:pt x="4"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51" name="Rectangle 301"/>
              <p:cNvSpPr>
                <a:spLocks noChangeArrowheads="1"/>
              </p:cNvSpPr>
              <p:nvPr/>
            </p:nvSpPr>
            <p:spPr bwMode="auto">
              <a:xfrm>
                <a:off x="398419" y="2605392"/>
                <a:ext cx="26988" cy="92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52" name="Rectangle 302"/>
              <p:cNvSpPr>
                <a:spLocks noChangeArrowheads="1"/>
              </p:cNvSpPr>
              <p:nvPr/>
            </p:nvSpPr>
            <p:spPr bwMode="auto">
              <a:xfrm>
                <a:off x="366669" y="2638730"/>
                <a:ext cx="90488" cy="2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53" name="Oval 303"/>
              <p:cNvSpPr>
                <a:spLocks noChangeArrowheads="1"/>
              </p:cNvSpPr>
              <p:nvPr/>
            </p:nvSpPr>
            <p:spPr bwMode="auto">
              <a:xfrm>
                <a:off x="382544" y="2746680"/>
                <a:ext cx="55563"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54" name="Freeform 304"/>
              <p:cNvSpPr>
                <a:spLocks/>
              </p:cNvSpPr>
              <p:nvPr/>
            </p:nvSpPr>
            <p:spPr bwMode="auto">
              <a:xfrm>
                <a:off x="355557" y="2811767"/>
                <a:ext cx="107950" cy="192088"/>
              </a:xfrm>
              <a:custGeom>
                <a:avLst/>
                <a:gdLst>
                  <a:gd name="T0" fmla="*/ 278223133 w 33"/>
                  <a:gd name="T1" fmla="*/ 0 h 59"/>
                  <a:gd name="T2" fmla="*/ 246119458 w 33"/>
                  <a:gd name="T3" fmla="*/ 0 h 59"/>
                  <a:gd name="T4" fmla="*/ 171211971 w 33"/>
                  <a:gd name="T5" fmla="*/ 74198060 h 59"/>
                  <a:gd name="T6" fmla="*/ 107007891 w 33"/>
                  <a:gd name="T7" fmla="*/ 0 h 59"/>
                  <a:gd name="T8" fmla="*/ 74904215 w 33"/>
                  <a:gd name="T9" fmla="*/ 0 h 59"/>
                  <a:gd name="T10" fmla="*/ 0 w 33"/>
                  <a:gd name="T11" fmla="*/ 63597407 h 59"/>
                  <a:gd name="T12" fmla="*/ 0 w 33"/>
                  <a:gd name="T13" fmla="*/ 222594179 h 59"/>
                  <a:gd name="T14" fmla="*/ 74904215 w 33"/>
                  <a:gd name="T15" fmla="*/ 296792239 h 59"/>
                  <a:gd name="T16" fmla="*/ 74904215 w 33"/>
                  <a:gd name="T17" fmla="*/ 296792239 h 59"/>
                  <a:gd name="T18" fmla="*/ 74904215 w 33"/>
                  <a:gd name="T19" fmla="*/ 317993545 h 59"/>
                  <a:gd name="T20" fmla="*/ 74904215 w 33"/>
                  <a:gd name="T21" fmla="*/ 572386427 h 59"/>
                  <a:gd name="T22" fmla="*/ 128411432 w 33"/>
                  <a:gd name="T23" fmla="*/ 625386436 h 59"/>
                  <a:gd name="T24" fmla="*/ 181915377 w 33"/>
                  <a:gd name="T25" fmla="*/ 572386427 h 59"/>
                  <a:gd name="T26" fmla="*/ 235419323 w 33"/>
                  <a:gd name="T27" fmla="*/ 625386436 h 59"/>
                  <a:gd name="T28" fmla="*/ 288923268 w 33"/>
                  <a:gd name="T29" fmla="*/ 572386427 h 59"/>
                  <a:gd name="T30" fmla="*/ 288923268 w 33"/>
                  <a:gd name="T31" fmla="*/ 317993545 h 59"/>
                  <a:gd name="T32" fmla="*/ 278223133 w 33"/>
                  <a:gd name="T33" fmla="*/ 296792239 h 59"/>
                  <a:gd name="T34" fmla="*/ 278223133 w 33"/>
                  <a:gd name="T35" fmla="*/ 296792239 h 59"/>
                  <a:gd name="T36" fmla="*/ 353127348 w 33"/>
                  <a:gd name="T37" fmla="*/ 222594179 h 59"/>
                  <a:gd name="T38" fmla="*/ 353127348 w 33"/>
                  <a:gd name="T39" fmla="*/ 63597407 h 59"/>
                  <a:gd name="T40" fmla="*/ 278223133 w 33"/>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 h="59">
                    <a:moveTo>
                      <a:pt x="26" y="0"/>
                    </a:moveTo>
                    <a:cubicBezTo>
                      <a:pt x="23" y="0"/>
                      <a:pt x="23" y="0"/>
                      <a:pt x="23" y="0"/>
                    </a:cubicBezTo>
                    <a:cubicBezTo>
                      <a:pt x="16" y="7"/>
                      <a:pt x="16" y="7"/>
                      <a:pt x="16" y="7"/>
                    </a:cubicBezTo>
                    <a:cubicBezTo>
                      <a:pt x="10" y="0"/>
                      <a:pt x="10" y="0"/>
                      <a:pt x="10" y="0"/>
                    </a:cubicBezTo>
                    <a:cubicBezTo>
                      <a:pt x="7" y="0"/>
                      <a:pt x="7" y="0"/>
                      <a:pt x="7" y="0"/>
                    </a:cubicBezTo>
                    <a:cubicBezTo>
                      <a:pt x="3" y="0"/>
                      <a:pt x="0" y="3"/>
                      <a:pt x="0" y="6"/>
                    </a:cubicBezTo>
                    <a:cubicBezTo>
                      <a:pt x="0" y="21"/>
                      <a:pt x="0" y="21"/>
                      <a:pt x="0" y="21"/>
                    </a:cubicBezTo>
                    <a:cubicBezTo>
                      <a:pt x="0" y="25"/>
                      <a:pt x="3" y="28"/>
                      <a:pt x="7" y="28"/>
                    </a:cubicBezTo>
                    <a:cubicBezTo>
                      <a:pt x="7" y="28"/>
                      <a:pt x="7" y="28"/>
                      <a:pt x="7" y="28"/>
                    </a:cubicBezTo>
                    <a:cubicBezTo>
                      <a:pt x="7" y="29"/>
                      <a:pt x="7" y="29"/>
                      <a:pt x="7" y="30"/>
                    </a:cubicBezTo>
                    <a:cubicBezTo>
                      <a:pt x="7" y="54"/>
                      <a:pt x="7" y="54"/>
                      <a:pt x="7" y="54"/>
                    </a:cubicBezTo>
                    <a:cubicBezTo>
                      <a:pt x="7" y="57"/>
                      <a:pt x="9" y="59"/>
                      <a:pt x="12" y="59"/>
                    </a:cubicBezTo>
                    <a:cubicBezTo>
                      <a:pt x="15" y="59"/>
                      <a:pt x="17" y="57"/>
                      <a:pt x="17" y="54"/>
                    </a:cubicBezTo>
                    <a:cubicBezTo>
                      <a:pt x="17" y="57"/>
                      <a:pt x="19" y="59"/>
                      <a:pt x="22" y="59"/>
                    </a:cubicBezTo>
                    <a:cubicBezTo>
                      <a:pt x="24" y="59"/>
                      <a:pt x="27" y="57"/>
                      <a:pt x="27" y="54"/>
                    </a:cubicBezTo>
                    <a:cubicBezTo>
                      <a:pt x="27" y="30"/>
                      <a:pt x="27" y="30"/>
                      <a:pt x="27" y="30"/>
                    </a:cubicBezTo>
                    <a:cubicBezTo>
                      <a:pt x="27" y="29"/>
                      <a:pt x="26" y="29"/>
                      <a:pt x="26" y="28"/>
                    </a:cubicBezTo>
                    <a:cubicBezTo>
                      <a:pt x="26" y="28"/>
                      <a:pt x="26" y="28"/>
                      <a:pt x="26" y="28"/>
                    </a:cubicBezTo>
                    <a:cubicBezTo>
                      <a:pt x="30" y="28"/>
                      <a:pt x="33" y="25"/>
                      <a:pt x="33" y="21"/>
                    </a:cubicBezTo>
                    <a:cubicBezTo>
                      <a:pt x="33" y="6"/>
                      <a:pt x="33" y="6"/>
                      <a:pt x="33" y="6"/>
                    </a:cubicBezTo>
                    <a:cubicBezTo>
                      <a:pt x="33" y="3"/>
                      <a:pt x="30" y="0"/>
                      <a:pt x="2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55" name="Oval 305"/>
              <p:cNvSpPr>
                <a:spLocks noChangeArrowheads="1"/>
              </p:cNvSpPr>
              <p:nvPr/>
            </p:nvSpPr>
            <p:spPr bwMode="auto">
              <a:xfrm>
                <a:off x="469857" y="2759380"/>
                <a:ext cx="42863"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56" name="Freeform 306"/>
              <p:cNvSpPr>
                <a:spLocks/>
              </p:cNvSpPr>
              <p:nvPr/>
            </p:nvSpPr>
            <p:spPr bwMode="auto">
              <a:xfrm>
                <a:off x="466682" y="2808592"/>
                <a:ext cx="66675" cy="160338"/>
              </a:xfrm>
              <a:custGeom>
                <a:avLst/>
                <a:gdLst>
                  <a:gd name="T0" fmla="*/ 166707503 w 20"/>
                  <a:gd name="T1" fmla="*/ 0 h 49"/>
                  <a:gd name="T2" fmla="*/ 144481391 w 20"/>
                  <a:gd name="T3" fmla="*/ 0 h 49"/>
                  <a:gd name="T4" fmla="*/ 88911113 w 20"/>
                  <a:gd name="T5" fmla="*/ 64243183 h 49"/>
                  <a:gd name="T6" fmla="*/ 22229445 w 20"/>
                  <a:gd name="T7" fmla="*/ 0 h 49"/>
                  <a:gd name="T8" fmla="*/ 11114723 w 20"/>
                  <a:gd name="T9" fmla="*/ 0 h 49"/>
                  <a:gd name="T10" fmla="*/ 44455556 w 20"/>
                  <a:gd name="T11" fmla="*/ 64243183 h 49"/>
                  <a:gd name="T12" fmla="*/ 44455556 w 20"/>
                  <a:gd name="T13" fmla="*/ 267682655 h 49"/>
                  <a:gd name="T14" fmla="*/ 0 w 20"/>
                  <a:gd name="T15" fmla="*/ 331925838 h 49"/>
                  <a:gd name="T16" fmla="*/ 0 w 20"/>
                  <a:gd name="T17" fmla="*/ 481828779 h 49"/>
                  <a:gd name="T18" fmla="*/ 44455556 w 20"/>
                  <a:gd name="T19" fmla="*/ 524658658 h 49"/>
                  <a:gd name="T20" fmla="*/ 88911113 w 20"/>
                  <a:gd name="T21" fmla="*/ 481828779 h 49"/>
                  <a:gd name="T22" fmla="*/ 133366669 w 20"/>
                  <a:gd name="T23" fmla="*/ 524658658 h 49"/>
                  <a:gd name="T24" fmla="*/ 166707503 w 20"/>
                  <a:gd name="T25" fmla="*/ 481828779 h 49"/>
                  <a:gd name="T26" fmla="*/ 166707503 w 20"/>
                  <a:gd name="T27" fmla="*/ 256976003 h 49"/>
                  <a:gd name="T28" fmla="*/ 166707503 w 20"/>
                  <a:gd name="T29" fmla="*/ 235559427 h 49"/>
                  <a:gd name="T30" fmla="*/ 166707503 w 20"/>
                  <a:gd name="T31" fmla="*/ 235559427 h 49"/>
                  <a:gd name="T32" fmla="*/ 222277781 w 20"/>
                  <a:gd name="T33" fmla="*/ 182022896 h 49"/>
                  <a:gd name="T34" fmla="*/ 222277781 w 20"/>
                  <a:gd name="T35" fmla="*/ 64243183 h 49"/>
                  <a:gd name="T36" fmla="*/ 166707503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15" y="0"/>
                    </a:moveTo>
                    <a:cubicBezTo>
                      <a:pt x="13" y="0"/>
                      <a:pt x="13" y="0"/>
                      <a:pt x="13" y="0"/>
                    </a:cubicBezTo>
                    <a:cubicBezTo>
                      <a:pt x="8" y="6"/>
                      <a:pt x="8" y="6"/>
                      <a:pt x="8" y="6"/>
                    </a:cubicBezTo>
                    <a:cubicBezTo>
                      <a:pt x="2" y="0"/>
                      <a:pt x="2" y="0"/>
                      <a:pt x="2" y="0"/>
                    </a:cubicBezTo>
                    <a:cubicBezTo>
                      <a:pt x="1" y="0"/>
                      <a:pt x="1" y="0"/>
                      <a:pt x="1" y="0"/>
                    </a:cubicBezTo>
                    <a:cubicBezTo>
                      <a:pt x="3" y="2"/>
                      <a:pt x="4" y="4"/>
                      <a:pt x="4" y="6"/>
                    </a:cubicBezTo>
                    <a:cubicBezTo>
                      <a:pt x="4" y="25"/>
                      <a:pt x="4" y="25"/>
                      <a:pt x="4" y="25"/>
                    </a:cubicBezTo>
                    <a:cubicBezTo>
                      <a:pt x="4" y="28"/>
                      <a:pt x="2" y="30"/>
                      <a:pt x="0" y="31"/>
                    </a:cubicBezTo>
                    <a:cubicBezTo>
                      <a:pt x="0" y="45"/>
                      <a:pt x="0" y="45"/>
                      <a:pt x="0" y="45"/>
                    </a:cubicBezTo>
                    <a:cubicBezTo>
                      <a:pt x="0" y="47"/>
                      <a:pt x="2" y="49"/>
                      <a:pt x="4" y="49"/>
                    </a:cubicBezTo>
                    <a:cubicBezTo>
                      <a:pt x="6" y="49"/>
                      <a:pt x="8" y="47"/>
                      <a:pt x="8" y="45"/>
                    </a:cubicBezTo>
                    <a:cubicBezTo>
                      <a:pt x="8" y="47"/>
                      <a:pt x="9" y="49"/>
                      <a:pt x="12" y="49"/>
                    </a:cubicBezTo>
                    <a:cubicBezTo>
                      <a:pt x="14" y="49"/>
                      <a:pt x="15" y="47"/>
                      <a:pt x="15" y="45"/>
                    </a:cubicBezTo>
                    <a:cubicBezTo>
                      <a:pt x="15" y="24"/>
                      <a:pt x="15" y="24"/>
                      <a:pt x="15" y="24"/>
                    </a:cubicBezTo>
                    <a:cubicBezTo>
                      <a:pt x="15" y="23"/>
                      <a:pt x="15" y="23"/>
                      <a:pt x="15" y="22"/>
                    </a:cubicBezTo>
                    <a:cubicBezTo>
                      <a:pt x="15" y="22"/>
                      <a:pt x="15" y="22"/>
                      <a:pt x="15" y="22"/>
                    </a:cubicBezTo>
                    <a:cubicBezTo>
                      <a:pt x="18" y="22"/>
                      <a:pt x="20" y="20"/>
                      <a:pt x="20" y="17"/>
                    </a:cubicBezTo>
                    <a:cubicBezTo>
                      <a:pt x="20" y="6"/>
                      <a:pt x="20" y="6"/>
                      <a:pt x="20" y="6"/>
                    </a:cubicBezTo>
                    <a:cubicBezTo>
                      <a:pt x="20" y="3"/>
                      <a:pt x="18"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57" name="Oval 307"/>
              <p:cNvSpPr>
                <a:spLocks noChangeArrowheads="1"/>
              </p:cNvSpPr>
              <p:nvPr/>
            </p:nvSpPr>
            <p:spPr bwMode="auto">
              <a:xfrm>
                <a:off x="311107" y="2759380"/>
                <a:ext cx="41275"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58" name="Freeform 308"/>
              <p:cNvSpPr>
                <a:spLocks/>
              </p:cNvSpPr>
              <p:nvPr/>
            </p:nvSpPr>
            <p:spPr bwMode="auto">
              <a:xfrm>
                <a:off x="290469" y="2808592"/>
                <a:ext cx="65088" cy="160338"/>
              </a:xfrm>
              <a:custGeom>
                <a:avLst/>
                <a:gdLst>
                  <a:gd name="T0" fmla="*/ 52955597 w 20"/>
                  <a:gd name="T1" fmla="*/ 0 h 49"/>
                  <a:gd name="T2" fmla="*/ 74138486 w 20"/>
                  <a:gd name="T3" fmla="*/ 0 h 49"/>
                  <a:gd name="T4" fmla="*/ 137683901 w 20"/>
                  <a:gd name="T5" fmla="*/ 64243183 h 49"/>
                  <a:gd name="T6" fmla="*/ 190639498 w 20"/>
                  <a:gd name="T7" fmla="*/ 0 h 49"/>
                  <a:gd name="T8" fmla="*/ 201232570 w 20"/>
                  <a:gd name="T9" fmla="*/ 0 h 49"/>
                  <a:gd name="T10" fmla="*/ 169456608 w 20"/>
                  <a:gd name="T11" fmla="*/ 64243183 h 49"/>
                  <a:gd name="T12" fmla="*/ 169456608 w 20"/>
                  <a:gd name="T13" fmla="*/ 267682655 h 49"/>
                  <a:gd name="T14" fmla="*/ 211822387 w 20"/>
                  <a:gd name="T15" fmla="*/ 331925838 h 49"/>
                  <a:gd name="T16" fmla="*/ 211822387 w 20"/>
                  <a:gd name="T17" fmla="*/ 481828779 h 49"/>
                  <a:gd name="T18" fmla="*/ 169456608 w 20"/>
                  <a:gd name="T19" fmla="*/ 524658658 h 49"/>
                  <a:gd name="T20" fmla="*/ 127094083 w 20"/>
                  <a:gd name="T21" fmla="*/ 481828779 h 49"/>
                  <a:gd name="T22" fmla="*/ 84728304 w 20"/>
                  <a:gd name="T23" fmla="*/ 524658658 h 49"/>
                  <a:gd name="T24" fmla="*/ 52955597 w 20"/>
                  <a:gd name="T25" fmla="*/ 481828779 h 49"/>
                  <a:gd name="T26" fmla="*/ 52955597 w 20"/>
                  <a:gd name="T27" fmla="*/ 256976003 h 49"/>
                  <a:gd name="T28" fmla="*/ 52955597 w 20"/>
                  <a:gd name="T29" fmla="*/ 235559427 h 49"/>
                  <a:gd name="T30" fmla="*/ 52955597 w 20"/>
                  <a:gd name="T31" fmla="*/ 235559427 h 49"/>
                  <a:gd name="T32" fmla="*/ 0 w 20"/>
                  <a:gd name="T33" fmla="*/ 182022896 h 49"/>
                  <a:gd name="T34" fmla="*/ 0 w 20"/>
                  <a:gd name="T35" fmla="*/ 64243183 h 49"/>
                  <a:gd name="T36" fmla="*/ 52955597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5" y="0"/>
                    </a:moveTo>
                    <a:cubicBezTo>
                      <a:pt x="7" y="0"/>
                      <a:pt x="7" y="0"/>
                      <a:pt x="7" y="0"/>
                    </a:cubicBezTo>
                    <a:cubicBezTo>
                      <a:pt x="13" y="6"/>
                      <a:pt x="13" y="6"/>
                      <a:pt x="13" y="6"/>
                    </a:cubicBezTo>
                    <a:cubicBezTo>
                      <a:pt x="18" y="0"/>
                      <a:pt x="18" y="0"/>
                      <a:pt x="18" y="0"/>
                    </a:cubicBezTo>
                    <a:cubicBezTo>
                      <a:pt x="19" y="0"/>
                      <a:pt x="19" y="0"/>
                      <a:pt x="19" y="0"/>
                    </a:cubicBezTo>
                    <a:cubicBezTo>
                      <a:pt x="17" y="2"/>
                      <a:pt x="16" y="4"/>
                      <a:pt x="16" y="6"/>
                    </a:cubicBezTo>
                    <a:cubicBezTo>
                      <a:pt x="16" y="25"/>
                      <a:pt x="16" y="25"/>
                      <a:pt x="16" y="25"/>
                    </a:cubicBezTo>
                    <a:cubicBezTo>
                      <a:pt x="16" y="28"/>
                      <a:pt x="18" y="30"/>
                      <a:pt x="20" y="31"/>
                    </a:cubicBezTo>
                    <a:cubicBezTo>
                      <a:pt x="20" y="45"/>
                      <a:pt x="20" y="45"/>
                      <a:pt x="20" y="45"/>
                    </a:cubicBezTo>
                    <a:cubicBezTo>
                      <a:pt x="20" y="47"/>
                      <a:pt x="18" y="49"/>
                      <a:pt x="16" y="49"/>
                    </a:cubicBezTo>
                    <a:cubicBezTo>
                      <a:pt x="14" y="49"/>
                      <a:pt x="12" y="47"/>
                      <a:pt x="12" y="45"/>
                    </a:cubicBezTo>
                    <a:cubicBezTo>
                      <a:pt x="12" y="47"/>
                      <a:pt x="11" y="49"/>
                      <a:pt x="8" y="49"/>
                    </a:cubicBezTo>
                    <a:cubicBezTo>
                      <a:pt x="6" y="49"/>
                      <a:pt x="5" y="47"/>
                      <a:pt x="5" y="45"/>
                    </a:cubicBezTo>
                    <a:cubicBezTo>
                      <a:pt x="5" y="24"/>
                      <a:pt x="5" y="24"/>
                      <a:pt x="5" y="24"/>
                    </a:cubicBezTo>
                    <a:cubicBezTo>
                      <a:pt x="5" y="23"/>
                      <a:pt x="5" y="23"/>
                      <a:pt x="5" y="22"/>
                    </a:cubicBezTo>
                    <a:cubicBezTo>
                      <a:pt x="5" y="22"/>
                      <a:pt x="5" y="22"/>
                      <a:pt x="5" y="22"/>
                    </a:cubicBezTo>
                    <a:cubicBezTo>
                      <a:pt x="2" y="22"/>
                      <a:pt x="0" y="20"/>
                      <a:pt x="0" y="17"/>
                    </a:cubicBezTo>
                    <a:cubicBezTo>
                      <a:pt x="0" y="6"/>
                      <a:pt x="0" y="6"/>
                      <a:pt x="0" y="6"/>
                    </a:cubicBezTo>
                    <a:cubicBezTo>
                      <a:pt x="0" y="3"/>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 name="矩形 4"/>
            <p:cNvSpPr>
              <a:spLocks noChangeArrowheads="1"/>
            </p:cNvSpPr>
            <p:nvPr/>
          </p:nvSpPr>
          <p:spPr bwMode="auto">
            <a:xfrm>
              <a:off x="318725" y="2346712"/>
              <a:ext cx="1152473" cy="43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ctr" eaLnBrk="1" hangingPunct="1"/>
              <a:r>
                <a:rPr lang="zh-CN" altLang="en-US" sz="3200">
                  <a:solidFill>
                    <a:srgbClr val="FFFFFF"/>
                  </a:solidFill>
                  <a:effectLst>
                    <a:outerShdw blurRad="38100" dist="38100" dir="2700000" algn="tl">
                      <a:srgbClr val="C0C0C0"/>
                    </a:outerShdw>
                  </a:effectLst>
                  <a:latin typeface="方正综艺简体" charset="0"/>
                  <a:ea typeface="方正综艺简体" charset="0"/>
                </a:rPr>
                <a:t>目录</a:t>
              </a:r>
            </a:p>
          </p:txBody>
        </p:sp>
      </p:grpSp>
      <p:grpSp>
        <p:nvGrpSpPr>
          <p:cNvPr id="30" name="组合 29"/>
          <p:cNvGrpSpPr>
            <a:grpSpLocks/>
          </p:cNvGrpSpPr>
          <p:nvPr/>
        </p:nvGrpSpPr>
        <p:grpSpPr bwMode="auto">
          <a:xfrm>
            <a:off x="2568575" y="0"/>
            <a:ext cx="6575425" cy="1160463"/>
            <a:chOff x="2568427" y="0"/>
            <a:chExt cx="6575573" cy="1160463"/>
          </a:xfrm>
        </p:grpSpPr>
        <p:sp>
          <p:nvSpPr>
            <p:cNvPr id="22612" name="Rectangle 21"/>
            <p:cNvSpPr>
              <a:spLocks noChangeArrowheads="1"/>
            </p:cNvSpPr>
            <p:nvPr/>
          </p:nvSpPr>
          <p:spPr bwMode="auto">
            <a:xfrm>
              <a:off x="4644008" y="0"/>
              <a:ext cx="4499992" cy="108267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13" name="Rectangle 21"/>
            <p:cNvSpPr>
              <a:spLocks noChangeArrowheads="1"/>
            </p:cNvSpPr>
            <p:nvPr/>
          </p:nvSpPr>
          <p:spPr bwMode="auto">
            <a:xfrm>
              <a:off x="3225601" y="1003300"/>
              <a:ext cx="5918399" cy="1571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14" name="Freeform 22"/>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close/>
                </a:path>
              </a:pathLst>
            </a:custGeom>
            <a:solidFill>
              <a:srgbClr val="0923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15" name="Freeform 23"/>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616" name="组合 117"/>
            <p:cNvGrpSpPr>
              <a:grpSpLocks/>
            </p:cNvGrpSpPr>
            <p:nvPr/>
          </p:nvGrpSpPr>
          <p:grpSpPr bwMode="auto">
            <a:xfrm>
              <a:off x="2568427" y="241300"/>
              <a:ext cx="612725" cy="785813"/>
              <a:chOff x="1955850" y="241300"/>
              <a:chExt cx="612725" cy="785813"/>
            </a:xfrm>
          </p:grpSpPr>
          <p:sp>
            <p:nvSpPr>
              <p:cNvPr id="22623" name="Freeform 24"/>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close/>
                    <a:moveTo>
                      <a:pt x="202" y="309"/>
                    </a:moveTo>
                    <a:lnTo>
                      <a:pt x="202" y="97"/>
                    </a:lnTo>
                    <a:lnTo>
                      <a:pt x="79" y="309"/>
                    </a:lnTo>
                    <a:lnTo>
                      <a:pt x="202" y="309"/>
                    </a:lnTo>
                    <a:close/>
                  </a:path>
                </a:pathLst>
              </a:custGeom>
              <a:solidFill>
                <a:srgbClr val="1243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624" name="Freeform 25"/>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moveTo>
                      <a:pt x="202" y="309"/>
                    </a:moveTo>
                    <a:lnTo>
                      <a:pt x="202" y="97"/>
                    </a:lnTo>
                    <a:lnTo>
                      <a:pt x="79" y="309"/>
                    </a:lnTo>
                    <a:lnTo>
                      <a:pt x="202" y="3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25" name="Freeform 26"/>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close/>
                    <a:moveTo>
                      <a:pt x="50" y="0"/>
                    </a:moveTo>
                    <a:lnTo>
                      <a:pt x="44" y="0"/>
                    </a:lnTo>
                    <a:lnTo>
                      <a:pt x="44" y="4"/>
                    </a:lnTo>
                    <a:lnTo>
                      <a:pt x="46" y="6"/>
                    </a:lnTo>
                    <a:lnTo>
                      <a:pt x="50" y="0"/>
                    </a:lnTo>
                    <a:close/>
                    <a:moveTo>
                      <a:pt x="206" y="0"/>
                    </a:moveTo>
                    <a:lnTo>
                      <a:pt x="132" y="0"/>
                    </a:lnTo>
                    <a:lnTo>
                      <a:pt x="105" y="45"/>
                    </a:lnTo>
                    <a:lnTo>
                      <a:pt x="153" y="78"/>
                    </a:lnTo>
                    <a:lnTo>
                      <a:pt x="206" y="78"/>
                    </a:lnTo>
                    <a:lnTo>
                      <a:pt x="206" y="0"/>
                    </a:lnTo>
                    <a:close/>
                    <a:moveTo>
                      <a:pt x="384" y="0"/>
                    </a:moveTo>
                    <a:lnTo>
                      <a:pt x="303" y="0"/>
                    </a:lnTo>
                    <a:lnTo>
                      <a:pt x="303" y="78"/>
                    </a:lnTo>
                    <a:lnTo>
                      <a:pt x="384" y="78"/>
                    </a:lnTo>
                    <a:lnTo>
                      <a:pt x="361" y="39"/>
                    </a:lnTo>
                    <a:lnTo>
                      <a:pt x="384"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26" name="Freeform 27"/>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moveTo>
                      <a:pt x="50" y="0"/>
                    </a:moveTo>
                    <a:lnTo>
                      <a:pt x="44" y="0"/>
                    </a:lnTo>
                    <a:lnTo>
                      <a:pt x="44" y="4"/>
                    </a:lnTo>
                    <a:lnTo>
                      <a:pt x="46" y="6"/>
                    </a:lnTo>
                    <a:lnTo>
                      <a:pt x="50" y="0"/>
                    </a:lnTo>
                    <a:moveTo>
                      <a:pt x="206" y="0"/>
                    </a:moveTo>
                    <a:lnTo>
                      <a:pt x="132" y="0"/>
                    </a:lnTo>
                    <a:lnTo>
                      <a:pt x="105" y="45"/>
                    </a:lnTo>
                    <a:lnTo>
                      <a:pt x="153" y="78"/>
                    </a:lnTo>
                    <a:lnTo>
                      <a:pt x="206" y="78"/>
                    </a:lnTo>
                    <a:lnTo>
                      <a:pt x="206" y="0"/>
                    </a:lnTo>
                    <a:moveTo>
                      <a:pt x="384" y="0"/>
                    </a:moveTo>
                    <a:lnTo>
                      <a:pt x="303" y="0"/>
                    </a:lnTo>
                    <a:lnTo>
                      <a:pt x="303" y="78"/>
                    </a:lnTo>
                    <a:lnTo>
                      <a:pt x="384" y="78"/>
                    </a:lnTo>
                    <a:lnTo>
                      <a:pt x="361" y="39"/>
                    </a:lnTo>
                    <a:lnTo>
                      <a:pt x="3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27" name="Freeform 28"/>
              <p:cNvSpPr>
                <a:spLocks noEditPoints="1"/>
              </p:cNvSpPr>
              <p:nvPr/>
            </p:nvSpPr>
            <p:spPr bwMode="auto">
              <a:xfrm>
                <a:off x="1958975" y="604837"/>
                <a:ext cx="242888" cy="117475"/>
              </a:xfrm>
              <a:custGeom>
                <a:avLst/>
                <a:gdLst>
                  <a:gd name="T0" fmla="*/ 264617745 w 153"/>
                  <a:gd name="T1" fmla="*/ 103327200 h 74"/>
                  <a:gd name="T2" fmla="*/ 219254839 w 153"/>
                  <a:gd name="T3" fmla="*/ 186491563 h 74"/>
                  <a:gd name="T4" fmla="*/ 385585494 w 153"/>
                  <a:gd name="T5" fmla="*/ 186491563 h 74"/>
                  <a:gd name="T6" fmla="*/ 264617745 w 153"/>
                  <a:gd name="T7" fmla="*/ 103327200 h 74"/>
                  <a:gd name="T8" fmla="*/ 110887103 w 153"/>
                  <a:gd name="T9" fmla="*/ 0 h 74"/>
                  <a:gd name="T10" fmla="*/ 0 w 153"/>
                  <a:gd name="T11" fmla="*/ 166330313 h 74"/>
                  <a:gd name="T12" fmla="*/ 17641924 w 153"/>
                  <a:gd name="T13" fmla="*/ 176410938 h 74"/>
                  <a:gd name="T14" fmla="*/ 115927426 w 153"/>
                  <a:gd name="T15" fmla="*/ 5040313 h 74"/>
                  <a:gd name="T16" fmla="*/ 110887103 w 153"/>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74">
                    <a:moveTo>
                      <a:pt x="105" y="41"/>
                    </a:moveTo>
                    <a:lnTo>
                      <a:pt x="87" y="74"/>
                    </a:lnTo>
                    <a:lnTo>
                      <a:pt x="153" y="74"/>
                    </a:lnTo>
                    <a:lnTo>
                      <a:pt x="105" y="41"/>
                    </a:lnTo>
                    <a:close/>
                    <a:moveTo>
                      <a:pt x="44" y="0"/>
                    </a:moveTo>
                    <a:lnTo>
                      <a:pt x="0" y="66"/>
                    </a:lnTo>
                    <a:lnTo>
                      <a:pt x="7" y="70"/>
                    </a:lnTo>
                    <a:lnTo>
                      <a:pt x="46" y="2"/>
                    </a:lnTo>
                    <a:lnTo>
                      <a:pt x="44" y="0"/>
                    </a:lnTo>
                    <a:close/>
                  </a:path>
                </a:pathLst>
              </a:custGeom>
              <a:solidFill>
                <a:srgbClr val="124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28" name="Freeform 30"/>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close/>
                    <a:moveTo>
                      <a:pt x="296" y="0"/>
                    </a:moveTo>
                    <a:lnTo>
                      <a:pt x="199" y="0"/>
                    </a:lnTo>
                    <a:lnTo>
                      <a:pt x="199" y="78"/>
                    </a:lnTo>
                    <a:lnTo>
                      <a:pt x="296" y="78"/>
                    </a:lnTo>
                    <a:lnTo>
                      <a:pt x="296" y="0"/>
                    </a:lnTo>
                    <a:close/>
                  </a:path>
                </a:pathLst>
              </a:custGeom>
              <a:solidFill>
                <a:srgbClr val="C15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29" name="Freeform 31"/>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moveTo>
                      <a:pt x="296" y="0"/>
                    </a:moveTo>
                    <a:lnTo>
                      <a:pt x="199" y="0"/>
                    </a:lnTo>
                    <a:lnTo>
                      <a:pt x="199" y="78"/>
                    </a:lnTo>
                    <a:lnTo>
                      <a:pt x="296" y="78"/>
                    </a:lnTo>
                    <a:lnTo>
                      <a:pt x="296" y="0"/>
                    </a:lnTo>
                  </a:path>
                </a:pathLst>
              </a:cu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630" name="Freeform 32"/>
              <p:cNvSpPr>
                <a:spLocks/>
              </p:cNvSpPr>
              <p:nvPr/>
            </p:nvSpPr>
            <p:spPr bwMode="auto">
              <a:xfrm>
                <a:off x="1955850" y="595312"/>
                <a:ext cx="609600" cy="123825"/>
              </a:xfrm>
              <a:custGeom>
                <a:avLst/>
                <a:gdLst>
                  <a:gd name="T0" fmla="*/ 0 w 384"/>
                  <a:gd name="T1" fmla="*/ 0 h 78"/>
                  <a:gd name="T2" fmla="*/ 0 w 384"/>
                  <a:gd name="T3" fmla="*/ 196572188 h 78"/>
                  <a:gd name="T4" fmla="*/ 967740000 w 384"/>
                  <a:gd name="T5" fmla="*/ 196572188 h 78"/>
                  <a:gd name="T6" fmla="*/ 909777200 w 384"/>
                  <a:gd name="T7" fmla="*/ 98286888 h 78"/>
                  <a:gd name="T8" fmla="*/ 967740000 w 384"/>
                  <a:gd name="T9" fmla="*/ 0 h 78"/>
                  <a:gd name="T10" fmla="*/ 0 w 38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78">
                    <a:moveTo>
                      <a:pt x="0" y="0"/>
                    </a:moveTo>
                    <a:lnTo>
                      <a:pt x="0" y="78"/>
                    </a:lnTo>
                    <a:lnTo>
                      <a:pt x="384" y="78"/>
                    </a:lnTo>
                    <a:lnTo>
                      <a:pt x="361" y="39"/>
                    </a:lnTo>
                    <a:lnTo>
                      <a:pt x="384"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31" name="Rectangle 33"/>
              <p:cNvSpPr>
                <a:spLocks noChangeArrowheads="1"/>
              </p:cNvSpPr>
              <p:nvPr/>
            </p:nvSpPr>
            <p:spPr bwMode="auto">
              <a:xfrm>
                <a:off x="1958975" y="595312"/>
                <a:ext cx="6096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32" name="Rectangle 34"/>
              <p:cNvSpPr>
                <a:spLocks noChangeArrowheads="1"/>
              </p:cNvSpPr>
              <p:nvPr/>
            </p:nvSpPr>
            <p:spPr bwMode="auto">
              <a:xfrm>
                <a:off x="1958975" y="696912"/>
                <a:ext cx="6096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33" name="Freeform 35"/>
              <p:cNvSpPr>
                <a:spLocks/>
              </p:cNvSpPr>
              <p:nvPr/>
            </p:nvSpPr>
            <p:spPr bwMode="auto">
              <a:xfrm>
                <a:off x="2152650" y="623887"/>
                <a:ext cx="42863" cy="52388"/>
              </a:xfrm>
              <a:custGeom>
                <a:avLst/>
                <a:gdLst>
                  <a:gd name="T0" fmla="*/ 108713757 w 13"/>
                  <a:gd name="T1" fmla="*/ 42882852 h 16"/>
                  <a:gd name="T2" fmla="*/ 65227595 w 13"/>
                  <a:gd name="T3" fmla="*/ 21443063 h 16"/>
                  <a:gd name="T4" fmla="*/ 32612149 w 13"/>
                  <a:gd name="T5" fmla="*/ 42882852 h 16"/>
                  <a:gd name="T6" fmla="*/ 76098311 w 13"/>
                  <a:gd name="T7" fmla="*/ 64325916 h 16"/>
                  <a:gd name="T8" fmla="*/ 141325905 w 13"/>
                  <a:gd name="T9" fmla="*/ 117928662 h 16"/>
                  <a:gd name="T10" fmla="*/ 65227595 w 13"/>
                  <a:gd name="T11" fmla="*/ 171531409 h 16"/>
                  <a:gd name="T12" fmla="*/ 0 w 13"/>
                  <a:gd name="T13" fmla="*/ 139368451 h 16"/>
                  <a:gd name="T14" fmla="*/ 21741432 w 13"/>
                  <a:gd name="T15" fmla="*/ 117928662 h 16"/>
                  <a:gd name="T16" fmla="*/ 65227595 w 13"/>
                  <a:gd name="T17" fmla="*/ 150091620 h 16"/>
                  <a:gd name="T18" fmla="*/ 108713757 w 13"/>
                  <a:gd name="T19" fmla="*/ 117928662 h 16"/>
                  <a:gd name="T20" fmla="*/ 65227595 w 13"/>
                  <a:gd name="T21" fmla="*/ 96485599 h 16"/>
                  <a:gd name="T22" fmla="*/ 0 w 13"/>
                  <a:gd name="T23" fmla="*/ 42882852 h 16"/>
                  <a:gd name="T24" fmla="*/ 65227595 w 13"/>
                  <a:gd name="T25" fmla="*/ 0 h 16"/>
                  <a:gd name="T26" fmla="*/ 141325905 w 13"/>
                  <a:gd name="T27" fmla="*/ 32162958 h 16"/>
                  <a:gd name="T28" fmla="*/ 108713757 w 13"/>
                  <a:gd name="T29" fmla="*/ 42882852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6">
                    <a:moveTo>
                      <a:pt x="10" y="4"/>
                    </a:moveTo>
                    <a:cubicBezTo>
                      <a:pt x="10" y="3"/>
                      <a:pt x="8" y="2"/>
                      <a:pt x="6" y="2"/>
                    </a:cubicBezTo>
                    <a:cubicBezTo>
                      <a:pt x="4" y="2"/>
                      <a:pt x="3" y="3"/>
                      <a:pt x="3" y="4"/>
                    </a:cubicBezTo>
                    <a:cubicBezTo>
                      <a:pt x="3" y="6"/>
                      <a:pt x="5" y="6"/>
                      <a:pt x="7" y="6"/>
                    </a:cubicBezTo>
                    <a:cubicBezTo>
                      <a:pt x="10" y="7"/>
                      <a:pt x="13" y="8"/>
                      <a:pt x="13" y="11"/>
                    </a:cubicBezTo>
                    <a:cubicBezTo>
                      <a:pt x="13" y="15"/>
                      <a:pt x="10" y="16"/>
                      <a:pt x="6" y="16"/>
                    </a:cubicBezTo>
                    <a:cubicBezTo>
                      <a:pt x="3" y="16"/>
                      <a:pt x="1" y="15"/>
                      <a:pt x="0" y="13"/>
                    </a:cubicBezTo>
                    <a:cubicBezTo>
                      <a:pt x="2" y="11"/>
                      <a:pt x="2" y="11"/>
                      <a:pt x="2" y="11"/>
                    </a:cubicBezTo>
                    <a:cubicBezTo>
                      <a:pt x="3" y="13"/>
                      <a:pt x="5" y="14"/>
                      <a:pt x="6" y="14"/>
                    </a:cubicBezTo>
                    <a:cubicBezTo>
                      <a:pt x="8" y="14"/>
                      <a:pt x="10" y="13"/>
                      <a:pt x="10" y="11"/>
                    </a:cubicBezTo>
                    <a:cubicBezTo>
                      <a:pt x="10" y="10"/>
                      <a:pt x="9" y="9"/>
                      <a:pt x="6" y="9"/>
                    </a:cubicBezTo>
                    <a:cubicBezTo>
                      <a:pt x="3" y="9"/>
                      <a:pt x="0" y="8"/>
                      <a:pt x="0" y="4"/>
                    </a:cubicBezTo>
                    <a:cubicBezTo>
                      <a:pt x="0" y="1"/>
                      <a:pt x="3" y="0"/>
                      <a:pt x="6" y="0"/>
                    </a:cubicBezTo>
                    <a:cubicBezTo>
                      <a:pt x="9" y="0"/>
                      <a:pt x="11" y="0"/>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34" name="Freeform 36"/>
              <p:cNvSpPr>
                <a:spLocks/>
              </p:cNvSpPr>
              <p:nvPr/>
            </p:nvSpPr>
            <p:spPr bwMode="auto">
              <a:xfrm>
                <a:off x="2211388" y="623887"/>
                <a:ext cx="42863" cy="52388"/>
              </a:xfrm>
              <a:custGeom>
                <a:avLst/>
                <a:gdLst>
                  <a:gd name="T0" fmla="*/ 54356878 w 13"/>
                  <a:gd name="T1" fmla="*/ 32162958 h 16"/>
                  <a:gd name="T2" fmla="*/ 0 w 13"/>
                  <a:gd name="T3" fmla="*/ 32162958 h 16"/>
                  <a:gd name="T4" fmla="*/ 0 w 13"/>
                  <a:gd name="T5" fmla="*/ 0 h 16"/>
                  <a:gd name="T6" fmla="*/ 141325905 w 13"/>
                  <a:gd name="T7" fmla="*/ 0 h 16"/>
                  <a:gd name="T8" fmla="*/ 141325905 w 13"/>
                  <a:gd name="T9" fmla="*/ 32162958 h 16"/>
                  <a:gd name="T10" fmla="*/ 86969027 w 13"/>
                  <a:gd name="T11" fmla="*/ 32162958 h 16"/>
                  <a:gd name="T12" fmla="*/ 86969027 w 13"/>
                  <a:gd name="T13" fmla="*/ 171531409 h 16"/>
                  <a:gd name="T14" fmla="*/ 54356878 w 13"/>
                  <a:gd name="T15" fmla="*/ 171531409 h 16"/>
                  <a:gd name="T16" fmla="*/ 54356878 w 13"/>
                  <a:gd name="T17" fmla="*/ 3216295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6">
                    <a:moveTo>
                      <a:pt x="5" y="3"/>
                    </a:moveTo>
                    <a:cubicBezTo>
                      <a:pt x="0" y="3"/>
                      <a:pt x="0" y="3"/>
                      <a:pt x="0" y="3"/>
                    </a:cubicBezTo>
                    <a:cubicBezTo>
                      <a:pt x="0" y="0"/>
                      <a:pt x="0" y="0"/>
                      <a:pt x="0" y="0"/>
                    </a:cubicBezTo>
                    <a:cubicBezTo>
                      <a:pt x="4" y="0"/>
                      <a:pt x="8" y="0"/>
                      <a:pt x="13" y="0"/>
                    </a:cubicBezTo>
                    <a:cubicBezTo>
                      <a:pt x="13" y="3"/>
                      <a:pt x="13" y="3"/>
                      <a:pt x="13" y="3"/>
                    </a:cubicBezTo>
                    <a:cubicBezTo>
                      <a:pt x="8" y="3"/>
                      <a:pt x="8" y="3"/>
                      <a:pt x="8" y="3"/>
                    </a:cubicBezTo>
                    <a:cubicBezTo>
                      <a:pt x="8" y="16"/>
                      <a:pt x="8" y="16"/>
                      <a:pt x="8" y="16"/>
                    </a:cubicBezTo>
                    <a:cubicBezTo>
                      <a:pt x="5" y="16"/>
                      <a:pt x="5" y="16"/>
                      <a:pt x="5" y="16"/>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35" name="Freeform 37"/>
              <p:cNvSpPr>
                <a:spLocks/>
              </p:cNvSpPr>
              <p:nvPr/>
            </p:nvSpPr>
            <p:spPr bwMode="auto">
              <a:xfrm>
                <a:off x="2270125" y="623887"/>
                <a:ext cx="39688" cy="52388"/>
              </a:xfrm>
              <a:custGeom>
                <a:avLst/>
                <a:gdLst>
                  <a:gd name="T0" fmla="*/ 131261445 w 12"/>
                  <a:gd name="T1" fmla="*/ 171531409 h 16"/>
                  <a:gd name="T2" fmla="*/ 0 w 12"/>
                  <a:gd name="T3" fmla="*/ 171531409 h 16"/>
                  <a:gd name="T4" fmla="*/ 0 w 12"/>
                  <a:gd name="T5" fmla="*/ 0 h 16"/>
                  <a:gd name="T6" fmla="*/ 131261445 w 12"/>
                  <a:gd name="T7" fmla="*/ 0 h 16"/>
                  <a:gd name="T8" fmla="*/ 131261445 w 12"/>
                  <a:gd name="T9" fmla="*/ 32162958 h 16"/>
                  <a:gd name="T10" fmla="*/ 32815361 w 12"/>
                  <a:gd name="T11" fmla="*/ 32162958 h 16"/>
                  <a:gd name="T12" fmla="*/ 32815361 w 12"/>
                  <a:gd name="T13" fmla="*/ 75045810 h 16"/>
                  <a:gd name="T14" fmla="*/ 120324094 w 12"/>
                  <a:gd name="T15" fmla="*/ 75045810 h 16"/>
                  <a:gd name="T16" fmla="*/ 120324094 w 12"/>
                  <a:gd name="T17" fmla="*/ 107208768 h 16"/>
                  <a:gd name="T18" fmla="*/ 32815361 w 12"/>
                  <a:gd name="T19" fmla="*/ 107208768 h 16"/>
                  <a:gd name="T20" fmla="*/ 32815361 w 12"/>
                  <a:gd name="T21" fmla="*/ 139368451 h 16"/>
                  <a:gd name="T22" fmla="*/ 131261445 w 12"/>
                  <a:gd name="T23" fmla="*/ 139368451 h 16"/>
                  <a:gd name="T24" fmla="*/ 131261445 w 12"/>
                  <a:gd name="T25" fmla="*/ 171531409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6">
                    <a:moveTo>
                      <a:pt x="12" y="16"/>
                    </a:moveTo>
                    <a:cubicBezTo>
                      <a:pt x="0" y="16"/>
                      <a:pt x="0" y="16"/>
                      <a:pt x="0" y="16"/>
                    </a:cubicBezTo>
                    <a:cubicBezTo>
                      <a:pt x="0" y="11"/>
                      <a:pt x="0" y="6"/>
                      <a:pt x="0" y="0"/>
                    </a:cubicBezTo>
                    <a:cubicBezTo>
                      <a:pt x="12" y="0"/>
                      <a:pt x="12" y="0"/>
                      <a:pt x="12" y="0"/>
                    </a:cubicBezTo>
                    <a:cubicBezTo>
                      <a:pt x="12" y="3"/>
                      <a:pt x="12" y="3"/>
                      <a:pt x="12" y="3"/>
                    </a:cubicBezTo>
                    <a:cubicBezTo>
                      <a:pt x="3" y="3"/>
                      <a:pt x="3" y="3"/>
                      <a:pt x="3" y="3"/>
                    </a:cubicBezTo>
                    <a:cubicBezTo>
                      <a:pt x="3" y="7"/>
                      <a:pt x="3" y="7"/>
                      <a:pt x="3" y="7"/>
                    </a:cubicBezTo>
                    <a:cubicBezTo>
                      <a:pt x="11" y="7"/>
                      <a:pt x="11" y="7"/>
                      <a:pt x="11" y="7"/>
                    </a:cubicBezTo>
                    <a:cubicBezTo>
                      <a:pt x="11" y="10"/>
                      <a:pt x="11" y="10"/>
                      <a:pt x="11" y="10"/>
                    </a:cubicBezTo>
                    <a:cubicBezTo>
                      <a:pt x="3" y="10"/>
                      <a:pt x="3" y="10"/>
                      <a:pt x="3" y="10"/>
                    </a:cubicBezTo>
                    <a:cubicBezTo>
                      <a:pt x="3" y="13"/>
                      <a:pt x="3" y="13"/>
                      <a:pt x="3" y="13"/>
                    </a:cubicBezTo>
                    <a:cubicBezTo>
                      <a:pt x="12" y="13"/>
                      <a:pt x="12" y="13"/>
                      <a:pt x="12" y="13"/>
                    </a:cubicBezTo>
                    <a:lnTo>
                      <a:pt x="12"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36" name="Freeform 38"/>
              <p:cNvSpPr>
                <a:spLocks noEditPoints="1"/>
              </p:cNvSpPr>
              <p:nvPr/>
            </p:nvSpPr>
            <p:spPr bwMode="auto">
              <a:xfrm>
                <a:off x="2325688" y="623887"/>
                <a:ext cx="49213" cy="52388"/>
              </a:xfrm>
              <a:custGeom>
                <a:avLst/>
                <a:gdLst>
                  <a:gd name="T0" fmla="*/ 86112907 w 15"/>
                  <a:gd name="T1" fmla="*/ 117928662 h 16"/>
                  <a:gd name="T2" fmla="*/ 32293571 w 15"/>
                  <a:gd name="T3" fmla="*/ 117928662 h 16"/>
                  <a:gd name="T4" fmla="*/ 32293571 w 15"/>
                  <a:gd name="T5" fmla="*/ 171531409 h 16"/>
                  <a:gd name="T6" fmla="*/ 0 w 15"/>
                  <a:gd name="T7" fmla="*/ 171531409 h 16"/>
                  <a:gd name="T8" fmla="*/ 0 w 15"/>
                  <a:gd name="T9" fmla="*/ 0 h 16"/>
                  <a:gd name="T10" fmla="*/ 86112907 w 15"/>
                  <a:gd name="T11" fmla="*/ 0 h 16"/>
                  <a:gd name="T12" fmla="*/ 86112907 w 15"/>
                  <a:gd name="T13" fmla="*/ 117928662 h 16"/>
                  <a:gd name="T14" fmla="*/ 32293571 w 15"/>
                  <a:gd name="T15" fmla="*/ 96485599 h 16"/>
                  <a:gd name="T16" fmla="*/ 86112907 w 15"/>
                  <a:gd name="T17" fmla="*/ 96485599 h 16"/>
                  <a:gd name="T18" fmla="*/ 86112907 w 15"/>
                  <a:gd name="T19" fmla="*/ 32162958 h 16"/>
                  <a:gd name="T20" fmla="*/ 32293571 w 15"/>
                  <a:gd name="T21" fmla="*/ 32162958 h 16"/>
                  <a:gd name="T22" fmla="*/ 32293571 w 15"/>
                  <a:gd name="T23" fmla="*/ 96485599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11"/>
                    </a:moveTo>
                    <a:cubicBezTo>
                      <a:pt x="3" y="11"/>
                      <a:pt x="3" y="11"/>
                      <a:pt x="3" y="11"/>
                    </a:cubicBezTo>
                    <a:cubicBezTo>
                      <a:pt x="3" y="16"/>
                      <a:pt x="3" y="16"/>
                      <a:pt x="3" y="16"/>
                    </a:cubicBezTo>
                    <a:cubicBezTo>
                      <a:pt x="0" y="16"/>
                      <a:pt x="0" y="16"/>
                      <a:pt x="0" y="16"/>
                    </a:cubicBezTo>
                    <a:cubicBezTo>
                      <a:pt x="0" y="0"/>
                      <a:pt x="0" y="0"/>
                      <a:pt x="0" y="0"/>
                    </a:cubicBezTo>
                    <a:cubicBezTo>
                      <a:pt x="3" y="0"/>
                      <a:pt x="5" y="0"/>
                      <a:pt x="8" y="0"/>
                    </a:cubicBezTo>
                    <a:cubicBezTo>
                      <a:pt x="15" y="0"/>
                      <a:pt x="15" y="11"/>
                      <a:pt x="8" y="11"/>
                    </a:cubicBezTo>
                    <a:close/>
                    <a:moveTo>
                      <a:pt x="3" y="9"/>
                    </a:moveTo>
                    <a:cubicBezTo>
                      <a:pt x="8" y="9"/>
                      <a:pt x="8" y="9"/>
                      <a:pt x="8" y="9"/>
                    </a:cubicBezTo>
                    <a:cubicBezTo>
                      <a:pt x="12" y="9"/>
                      <a:pt x="12" y="3"/>
                      <a:pt x="8" y="3"/>
                    </a:cubicBezTo>
                    <a:cubicBezTo>
                      <a:pt x="3" y="3"/>
                      <a:pt x="3" y="3"/>
                      <a:pt x="3" y="3"/>
                    </a:cubicBezTo>
                    <a:lnTo>
                      <a:pt x="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617" name="组合 118"/>
            <p:cNvGrpSpPr>
              <a:grpSpLocks/>
            </p:cNvGrpSpPr>
            <p:nvPr/>
          </p:nvGrpSpPr>
          <p:grpSpPr bwMode="auto">
            <a:xfrm>
              <a:off x="3978077" y="346075"/>
              <a:ext cx="341313" cy="530225"/>
              <a:chOff x="3365500" y="346075"/>
              <a:chExt cx="341313" cy="530225"/>
            </a:xfrm>
          </p:grpSpPr>
          <p:sp>
            <p:nvSpPr>
              <p:cNvPr id="22619" name="Freeform 262"/>
              <p:cNvSpPr>
                <a:spLocks/>
              </p:cNvSpPr>
              <p:nvPr/>
            </p:nvSpPr>
            <p:spPr bwMode="auto">
              <a:xfrm>
                <a:off x="3476625" y="768350"/>
                <a:ext cx="119063" cy="33338"/>
              </a:xfrm>
              <a:custGeom>
                <a:avLst/>
                <a:gdLst>
                  <a:gd name="T0" fmla="*/ 339084809 w 36"/>
                  <a:gd name="T1" fmla="*/ 111142224 h 10"/>
                  <a:gd name="T2" fmla="*/ 54692912 w 36"/>
                  <a:gd name="T3" fmla="*/ 111142224 h 10"/>
                  <a:gd name="T4" fmla="*/ 0 w 36"/>
                  <a:gd name="T5" fmla="*/ 55571112 h 10"/>
                  <a:gd name="T6" fmla="*/ 54692912 w 36"/>
                  <a:gd name="T7" fmla="*/ 0 h 10"/>
                  <a:gd name="T8" fmla="*/ 339084809 w 36"/>
                  <a:gd name="T9" fmla="*/ 0 h 10"/>
                  <a:gd name="T10" fmla="*/ 393777721 w 36"/>
                  <a:gd name="T11" fmla="*/ 55571112 h 10"/>
                  <a:gd name="T12" fmla="*/ 339084809 w 36"/>
                  <a:gd name="T13" fmla="*/ 111142224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10">
                    <a:moveTo>
                      <a:pt x="31" y="10"/>
                    </a:moveTo>
                    <a:cubicBezTo>
                      <a:pt x="5" y="10"/>
                      <a:pt x="5" y="10"/>
                      <a:pt x="5" y="10"/>
                    </a:cubicBezTo>
                    <a:cubicBezTo>
                      <a:pt x="2" y="10"/>
                      <a:pt x="0" y="7"/>
                      <a:pt x="0" y="5"/>
                    </a:cubicBezTo>
                    <a:cubicBezTo>
                      <a:pt x="0" y="2"/>
                      <a:pt x="2" y="0"/>
                      <a:pt x="5" y="0"/>
                    </a:cubicBezTo>
                    <a:cubicBezTo>
                      <a:pt x="31" y="0"/>
                      <a:pt x="31" y="0"/>
                      <a:pt x="31" y="0"/>
                    </a:cubicBezTo>
                    <a:cubicBezTo>
                      <a:pt x="34" y="0"/>
                      <a:pt x="36" y="2"/>
                      <a:pt x="36" y="5"/>
                    </a:cubicBezTo>
                    <a:cubicBezTo>
                      <a:pt x="36" y="7"/>
                      <a:pt x="34" y="10"/>
                      <a:pt x="3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20" name="Freeform 263"/>
              <p:cNvSpPr>
                <a:spLocks/>
              </p:cNvSpPr>
              <p:nvPr/>
            </p:nvSpPr>
            <p:spPr bwMode="auto">
              <a:xfrm>
                <a:off x="3473450" y="811212"/>
                <a:ext cx="125413" cy="31750"/>
              </a:xfrm>
              <a:custGeom>
                <a:avLst/>
                <a:gdLst>
                  <a:gd name="T0" fmla="*/ 54462245 w 38"/>
                  <a:gd name="T1" fmla="*/ 0 h 10"/>
                  <a:gd name="T2" fmla="*/ 359443559 w 38"/>
                  <a:gd name="T3" fmla="*/ 0 h 10"/>
                  <a:gd name="T4" fmla="*/ 413905804 w 38"/>
                  <a:gd name="T5" fmla="*/ 50403125 h 10"/>
                  <a:gd name="T6" fmla="*/ 359443559 w 38"/>
                  <a:gd name="T7" fmla="*/ 100806250 h 10"/>
                  <a:gd name="T8" fmla="*/ 54462245 w 38"/>
                  <a:gd name="T9" fmla="*/ 100806250 h 10"/>
                  <a:gd name="T10" fmla="*/ 0 w 38"/>
                  <a:gd name="T11" fmla="*/ 50403125 h 10"/>
                  <a:gd name="T12" fmla="*/ 54462245 w 38"/>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10">
                    <a:moveTo>
                      <a:pt x="5" y="0"/>
                    </a:moveTo>
                    <a:cubicBezTo>
                      <a:pt x="33" y="0"/>
                      <a:pt x="33" y="0"/>
                      <a:pt x="33" y="0"/>
                    </a:cubicBezTo>
                    <a:cubicBezTo>
                      <a:pt x="36" y="0"/>
                      <a:pt x="38" y="2"/>
                      <a:pt x="38" y="5"/>
                    </a:cubicBezTo>
                    <a:cubicBezTo>
                      <a:pt x="38" y="7"/>
                      <a:pt x="36" y="10"/>
                      <a:pt x="33" y="10"/>
                    </a:cubicBezTo>
                    <a:cubicBezTo>
                      <a:pt x="5" y="10"/>
                      <a:pt x="5" y="10"/>
                      <a:pt x="5" y="10"/>
                    </a:cubicBezTo>
                    <a:cubicBezTo>
                      <a:pt x="2" y="10"/>
                      <a:pt x="0" y="7"/>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21" name="Freeform 264"/>
              <p:cNvSpPr>
                <a:spLocks/>
              </p:cNvSpPr>
              <p:nvPr/>
            </p:nvSpPr>
            <p:spPr bwMode="auto">
              <a:xfrm>
                <a:off x="3497263" y="854075"/>
                <a:ext cx="77788" cy="22225"/>
              </a:xfrm>
              <a:custGeom>
                <a:avLst/>
                <a:gdLst>
                  <a:gd name="T0" fmla="*/ 31517105 w 24"/>
                  <a:gd name="T1" fmla="*/ 0 h 7"/>
                  <a:gd name="T2" fmla="*/ 220610009 w 24"/>
                  <a:gd name="T3" fmla="*/ 0 h 7"/>
                  <a:gd name="T4" fmla="*/ 252123873 w 24"/>
                  <a:gd name="T5" fmla="*/ 20161250 h 7"/>
                  <a:gd name="T6" fmla="*/ 199597526 w 24"/>
                  <a:gd name="T7" fmla="*/ 70564375 h 7"/>
                  <a:gd name="T8" fmla="*/ 52526347 w 24"/>
                  <a:gd name="T9" fmla="*/ 70564375 h 7"/>
                  <a:gd name="T10" fmla="*/ 0 w 24"/>
                  <a:gd name="T11" fmla="*/ 20161250 h 7"/>
                  <a:gd name="T12" fmla="*/ 31517105 w 2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7">
                    <a:moveTo>
                      <a:pt x="3" y="0"/>
                    </a:moveTo>
                    <a:cubicBezTo>
                      <a:pt x="21" y="0"/>
                      <a:pt x="21" y="0"/>
                      <a:pt x="21" y="0"/>
                    </a:cubicBezTo>
                    <a:cubicBezTo>
                      <a:pt x="23" y="0"/>
                      <a:pt x="24" y="1"/>
                      <a:pt x="24" y="2"/>
                    </a:cubicBezTo>
                    <a:cubicBezTo>
                      <a:pt x="24" y="3"/>
                      <a:pt x="21" y="7"/>
                      <a:pt x="19" y="7"/>
                    </a:cubicBezTo>
                    <a:cubicBezTo>
                      <a:pt x="17" y="7"/>
                      <a:pt x="7" y="7"/>
                      <a:pt x="5" y="7"/>
                    </a:cubicBezTo>
                    <a:cubicBezTo>
                      <a:pt x="3" y="7"/>
                      <a:pt x="0" y="3"/>
                      <a:pt x="0" y="2"/>
                    </a:cubicBezTo>
                    <a:cubicBezTo>
                      <a:pt x="0" y="1"/>
                      <a:pt x="1" y="0"/>
                      <a:pt x="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22" name="Freeform 265"/>
              <p:cNvSpPr>
                <a:spLocks noEditPoints="1"/>
              </p:cNvSpPr>
              <p:nvPr/>
            </p:nvSpPr>
            <p:spPr bwMode="auto">
              <a:xfrm>
                <a:off x="3365500" y="346075"/>
                <a:ext cx="341313" cy="412750"/>
              </a:xfrm>
              <a:custGeom>
                <a:avLst/>
                <a:gdLst>
                  <a:gd name="T0" fmla="*/ 560071660 w 104"/>
                  <a:gd name="T1" fmla="*/ 740427639 h 126"/>
                  <a:gd name="T2" fmla="*/ 570839429 w 104"/>
                  <a:gd name="T3" fmla="*/ 611656190 h 126"/>
                  <a:gd name="T4" fmla="*/ 549300609 w 104"/>
                  <a:gd name="T5" fmla="*/ 740427639 h 126"/>
                  <a:gd name="T6" fmla="*/ 549300609 w 104"/>
                  <a:gd name="T7" fmla="*/ 1352083829 h 126"/>
                  <a:gd name="T8" fmla="*/ 570839429 w 104"/>
                  <a:gd name="T9" fmla="*/ 826273087 h 126"/>
                  <a:gd name="T10" fmla="*/ 549300609 w 104"/>
                  <a:gd name="T11" fmla="*/ 826273087 h 126"/>
                  <a:gd name="T12" fmla="*/ 484677587 w 104"/>
                  <a:gd name="T13" fmla="*/ 482888018 h 126"/>
                  <a:gd name="T14" fmla="*/ 506216407 w 104"/>
                  <a:gd name="T15" fmla="*/ 407770794 h 126"/>
                  <a:gd name="T16" fmla="*/ 473906537 w 104"/>
                  <a:gd name="T17" fmla="*/ 450693518 h 126"/>
                  <a:gd name="T18" fmla="*/ 560071660 w 104"/>
                  <a:gd name="T19" fmla="*/ 321925345 h 126"/>
                  <a:gd name="T20" fmla="*/ 570839429 w 104"/>
                  <a:gd name="T21" fmla="*/ 257539621 h 126"/>
                  <a:gd name="T22" fmla="*/ 549300609 w 104"/>
                  <a:gd name="T23" fmla="*/ 321925345 h 126"/>
                  <a:gd name="T24" fmla="*/ 549300609 w 104"/>
                  <a:gd name="T25" fmla="*/ 504347742 h 126"/>
                  <a:gd name="T26" fmla="*/ 570839429 w 104"/>
                  <a:gd name="T27" fmla="*/ 407770794 h 126"/>
                  <a:gd name="T28" fmla="*/ 646233501 w 104"/>
                  <a:gd name="T29" fmla="*/ 643850690 h 126"/>
                  <a:gd name="T30" fmla="*/ 613923631 w 104"/>
                  <a:gd name="T31" fmla="*/ 622387690 h 126"/>
                  <a:gd name="T32" fmla="*/ 635462451 w 104"/>
                  <a:gd name="T33" fmla="*/ 729696139 h 126"/>
                  <a:gd name="T34" fmla="*/ 646233501 w 104"/>
                  <a:gd name="T35" fmla="*/ 643850690 h 126"/>
                  <a:gd name="T36" fmla="*/ 0 w 104"/>
                  <a:gd name="T37" fmla="*/ 558001966 h 126"/>
                  <a:gd name="T38" fmla="*/ 280034189 w 104"/>
                  <a:gd name="T39" fmla="*/ 1158929933 h 126"/>
                  <a:gd name="T40" fmla="*/ 506216407 w 104"/>
                  <a:gd name="T41" fmla="*/ 1352083829 h 126"/>
                  <a:gd name="T42" fmla="*/ 420051284 w 104"/>
                  <a:gd name="T43" fmla="*/ 783350363 h 126"/>
                  <a:gd name="T44" fmla="*/ 452364436 w 104"/>
                  <a:gd name="T45" fmla="*/ 654578915 h 126"/>
                  <a:gd name="T46" fmla="*/ 506216407 w 104"/>
                  <a:gd name="T47" fmla="*/ 729696139 h 126"/>
                  <a:gd name="T48" fmla="*/ 420051284 w 104"/>
                  <a:gd name="T49" fmla="*/ 558001966 h 126"/>
                  <a:gd name="T50" fmla="*/ 398512464 w 104"/>
                  <a:gd name="T51" fmla="*/ 386311069 h 126"/>
                  <a:gd name="T52" fmla="*/ 506216407 w 104"/>
                  <a:gd name="T53" fmla="*/ 321925345 h 126"/>
                  <a:gd name="T54" fmla="*/ 495445356 w 104"/>
                  <a:gd name="T55" fmla="*/ 257539621 h 126"/>
                  <a:gd name="T56" fmla="*/ 560071660 w 104"/>
                  <a:gd name="T57" fmla="*/ 246808121 h 126"/>
                  <a:gd name="T58" fmla="*/ 624694682 w 104"/>
                  <a:gd name="T59" fmla="*/ 257539621 h 126"/>
                  <a:gd name="T60" fmla="*/ 613923631 w 104"/>
                  <a:gd name="T61" fmla="*/ 332656845 h 126"/>
                  <a:gd name="T62" fmla="*/ 743169675 w 104"/>
                  <a:gd name="T63" fmla="*/ 472156518 h 126"/>
                  <a:gd name="T64" fmla="*/ 613923631 w 104"/>
                  <a:gd name="T65" fmla="*/ 418502294 h 126"/>
                  <a:gd name="T66" fmla="*/ 613923631 w 104"/>
                  <a:gd name="T67" fmla="*/ 525810742 h 126"/>
                  <a:gd name="T68" fmla="*/ 743169675 w 104"/>
                  <a:gd name="T69" fmla="*/ 600924690 h 126"/>
                  <a:gd name="T70" fmla="*/ 732398625 w 104"/>
                  <a:gd name="T71" fmla="*/ 751159139 h 126"/>
                  <a:gd name="T72" fmla="*/ 613923631 w 104"/>
                  <a:gd name="T73" fmla="*/ 826273087 h 126"/>
                  <a:gd name="T74" fmla="*/ 700088755 w 104"/>
                  <a:gd name="T75" fmla="*/ 1352083829 h 126"/>
                  <a:gd name="T76" fmla="*/ 840105849 w 104"/>
                  <a:gd name="T77" fmla="*/ 1040889984 h 126"/>
                  <a:gd name="T78" fmla="*/ 560071660 w 104"/>
                  <a:gd name="T79" fmla="*/ 0 h 1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 h="126">
                    <a:moveTo>
                      <a:pt x="51" y="69"/>
                    </a:moveTo>
                    <a:cubicBezTo>
                      <a:pt x="51" y="69"/>
                      <a:pt x="52" y="69"/>
                      <a:pt x="52" y="69"/>
                    </a:cubicBezTo>
                    <a:cubicBezTo>
                      <a:pt x="53" y="69"/>
                      <a:pt x="53" y="69"/>
                      <a:pt x="53" y="69"/>
                    </a:cubicBezTo>
                    <a:cubicBezTo>
                      <a:pt x="53" y="57"/>
                      <a:pt x="53" y="57"/>
                      <a:pt x="53" y="57"/>
                    </a:cubicBezTo>
                    <a:cubicBezTo>
                      <a:pt x="53" y="57"/>
                      <a:pt x="52" y="57"/>
                      <a:pt x="51" y="57"/>
                    </a:cubicBezTo>
                    <a:lnTo>
                      <a:pt x="51" y="69"/>
                    </a:lnTo>
                    <a:close/>
                    <a:moveTo>
                      <a:pt x="51" y="77"/>
                    </a:moveTo>
                    <a:cubicBezTo>
                      <a:pt x="51" y="126"/>
                      <a:pt x="51" y="126"/>
                      <a:pt x="51" y="126"/>
                    </a:cubicBezTo>
                    <a:cubicBezTo>
                      <a:pt x="53" y="126"/>
                      <a:pt x="53" y="126"/>
                      <a:pt x="53" y="126"/>
                    </a:cubicBezTo>
                    <a:cubicBezTo>
                      <a:pt x="53" y="77"/>
                      <a:pt x="53" y="77"/>
                      <a:pt x="53" y="77"/>
                    </a:cubicBezTo>
                    <a:cubicBezTo>
                      <a:pt x="53" y="77"/>
                      <a:pt x="53" y="77"/>
                      <a:pt x="52" y="77"/>
                    </a:cubicBezTo>
                    <a:cubicBezTo>
                      <a:pt x="52" y="77"/>
                      <a:pt x="51" y="77"/>
                      <a:pt x="51" y="77"/>
                    </a:cubicBezTo>
                    <a:close/>
                    <a:moveTo>
                      <a:pt x="44" y="42"/>
                    </a:moveTo>
                    <a:cubicBezTo>
                      <a:pt x="44" y="43"/>
                      <a:pt x="44" y="44"/>
                      <a:pt x="45" y="45"/>
                    </a:cubicBezTo>
                    <a:cubicBezTo>
                      <a:pt x="46" y="45"/>
                      <a:pt x="46" y="46"/>
                      <a:pt x="47" y="46"/>
                    </a:cubicBezTo>
                    <a:cubicBezTo>
                      <a:pt x="47" y="38"/>
                      <a:pt x="47" y="38"/>
                      <a:pt x="47" y="38"/>
                    </a:cubicBezTo>
                    <a:cubicBezTo>
                      <a:pt x="47" y="39"/>
                      <a:pt x="46" y="39"/>
                      <a:pt x="45" y="39"/>
                    </a:cubicBezTo>
                    <a:cubicBezTo>
                      <a:pt x="44" y="40"/>
                      <a:pt x="44" y="41"/>
                      <a:pt x="44" y="42"/>
                    </a:cubicBezTo>
                    <a:close/>
                    <a:moveTo>
                      <a:pt x="51" y="30"/>
                    </a:moveTo>
                    <a:cubicBezTo>
                      <a:pt x="52" y="30"/>
                      <a:pt x="52" y="30"/>
                      <a:pt x="52" y="30"/>
                    </a:cubicBezTo>
                    <a:cubicBezTo>
                      <a:pt x="52" y="30"/>
                      <a:pt x="53" y="30"/>
                      <a:pt x="53" y="30"/>
                    </a:cubicBezTo>
                    <a:cubicBezTo>
                      <a:pt x="53" y="24"/>
                      <a:pt x="53" y="24"/>
                      <a:pt x="53" y="24"/>
                    </a:cubicBezTo>
                    <a:cubicBezTo>
                      <a:pt x="51" y="24"/>
                      <a:pt x="51" y="24"/>
                      <a:pt x="51" y="24"/>
                    </a:cubicBezTo>
                    <a:lnTo>
                      <a:pt x="51" y="30"/>
                    </a:lnTo>
                    <a:close/>
                    <a:moveTo>
                      <a:pt x="51" y="38"/>
                    </a:moveTo>
                    <a:cubicBezTo>
                      <a:pt x="51" y="47"/>
                      <a:pt x="51" y="47"/>
                      <a:pt x="51" y="47"/>
                    </a:cubicBezTo>
                    <a:cubicBezTo>
                      <a:pt x="51" y="47"/>
                      <a:pt x="52" y="48"/>
                      <a:pt x="53" y="48"/>
                    </a:cubicBezTo>
                    <a:cubicBezTo>
                      <a:pt x="53" y="38"/>
                      <a:pt x="53" y="38"/>
                      <a:pt x="53" y="38"/>
                    </a:cubicBezTo>
                    <a:cubicBezTo>
                      <a:pt x="53" y="38"/>
                      <a:pt x="52" y="38"/>
                      <a:pt x="51" y="38"/>
                    </a:cubicBezTo>
                    <a:close/>
                    <a:moveTo>
                      <a:pt x="60" y="60"/>
                    </a:moveTo>
                    <a:cubicBezTo>
                      <a:pt x="60" y="60"/>
                      <a:pt x="58" y="59"/>
                      <a:pt x="57" y="58"/>
                    </a:cubicBezTo>
                    <a:cubicBezTo>
                      <a:pt x="57" y="58"/>
                      <a:pt x="57" y="58"/>
                      <a:pt x="57" y="58"/>
                    </a:cubicBezTo>
                    <a:cubicBezTo>
                      <a:pt x="57" y="69"/>
                      <a:pt x="57" y="69"/>
                      <a:pt x="57" y="69"/>
                    </a:cubicBezTo>
                    <a:cubicBezTo>
                      <a:pt x="58" y="68"/>
                      <a:pt x="58" y="68"/>
                      <a:pt x="59" y="68"/>
                    </a:cubicBezTo>
                    <a:cubicBezTo>
                      <a:pt x="60" y="66"/>
                      <a:pt x="61" y="65"/>
                      <a:pt x="61" y="63"/>
                    </a:cubicBezTo>
                    <a:cubicBezTo>
                      <a:pt x="61" y="62"/>
                      <a:pt x="61" y="61"/>
                      <a:pt x="60" y="60"/>
                    </a:cubicBezTo>
                    <a:close/>
                    <a:moveTo>
                      <a:pt x="52" y="0"/>
                    </a:moveTo>
                    <a:cubicBezTo>
                      <a:pt x="23" y="0"/>
                      <a:pt x="0" y="23"/>
                      <a:pt x="0" y="52"/>
                    </a:cubicBezTo>
                    <a:cubicBezTo>
                      <a:pt x="0" y="71"/>
                      <a:pt x="10" y="88"/>
                      <a:pt x="26" y="97"/>
                    </a:cubicBezTo>
                    <a:cubicBezTo>
                      <a:pt x="26" y="108"/>
                      <a:pt x="26" y="108"/>
                      <a:pt x="26" y="108"/>
                    </a:cubicBezTo>
                    <a:cubicBezTo>
                      <a:pt x="26" y="118"/>
                      <a:pt x="30" y="126"/>
                      <a:pt x="40" y="126"/>
                    </a:cubicBezTo>
                    <a:cubicBezTo>
                      <a:pt x="47" y="126"/>
                      <a:pt x="47" y="126"/>
                      <a:pt x="47" y="126"/>
                    </a:cubicBezTo>
                    <a:cubicBezTo>
                      <a:pt x="47" y="77"/>
                      <a:pt x="47" y="77"/>
                      <a:pt x="47" y="77"/>
                    </a:cubicBezTo>
                    <a:cubicBezTo>
                      <a:pt x="44" y="76"/>
                      <a:pt x="41" y="75"/>
                      <a:pt x="39" y="73"/>
                    </a:cubicBezTo>
                    <a:cubicBezTo>
                      <a:pt x="36" y="71"/>
                      <a:pt x="34" y="67"/>
                      <a:pt x="33" y="62"/>
                    </a:cubicBezTo>
                    <a:cubicBezTo>
                      <a:pt x="42" y="61"/>
                      <a:pt x="42" y="61"/>
                      <a:pt x="42" y="61"/>
                    </a:cubicBezTo>
                    <a:cubicBezTo>
                      <a:pt x="43" y="64"/>
                      <a:pt x="44" y="66"/>
                      <a:pt x="46" y="67"/>
                    </a:cubicBezTo>
                    <a:cubicBezTo>
                      <a:pt x="46" y="68"/>
                      <a:pt x="47" y="68"/>
                      <a:pt x="47" y="68"/>
                    </a:cubicBezTo>
                    <a:cubicBezTo>
                      <a:pt x="47" y="56"/>
                      <a:pt x="47" y="56"/>
                      <a:pt x="47" y="56"/>
                    </a:cubicBezTo>
                    <a:cubicBezTo>
                      <a:pt x="44" y="55"/>
                      <a:pt x="41" y="53"/>
                      <a:pt x="39" y="52"/>
                    </a:cubicBezTo>
                    <a:cubicBezTo>
                      <a:pt x="36" y="49"/>
                      <a:pt x="35" y="46"/>
                      <a:pt x="35" y="43"/>
                    </a:cubicBezTo>
                    <a:cubicBezTo>
                      <a:pt x="35" y="40"/>
                      <a:pt x="36" y="38"/>
                      <a:pt x="37" y="36"/>
                    </a:cubicBezTo>
                    <a:cubicBezTo>
                      <a:pt x="38" y="34"/>
                      <a:pt x="40" y="33"/>
                      <a:pt x="43" y="32"/>
                    </a:cubicBezTo>
                    <a:cubicBezTo>
                      <a:pt x="44" y="31"/>
                      <a:pt x="46" y="31"/>
                      <a:pt x="47" y="30"/>
                    </a:cubicBezTo>
                    <a:cubicBezTo>
                      <a:pt x="47" y="24"/>
                      <a:pt x="47" y="24"/>
                      <a:pt x="47" y="24"/>
                    </a:cubicBezTo>
                    <a:cubicBezTo>
                      <a:pt x="46" y="24"/>
                      <a:pt x="46" y="24"/>
                      <a:pt x="46" y="24"/>
                    </a:cubicBezTo>
                    <a:cubicBezTo>
                      <a:pt x="49" y="18"/>
                      <a:pt x="49" y="18"/>
                      <a:pt x="49" y="18"/>
                    </a:cubicBezTo>
                    <a:cubicBezTo>
                      <a:pt x="52" y="23"/>
                      <a:pt x="52" y="23"/>
                      <a:pt x="52" y="23"/>
                    </a:cubicBezTo>
                    <a:cubicBezTo>
                      <a:pt x="55" y="18"/>
                      <a:pt x="55" y="18"/>
                      <a:pt x="55" y="18"/>
                    </a:cubicBezTo>
                    <a:cubicBezTo>
                      <a:pt x="58" y="24"/>
                      <a:pt x="58" y="24"/>
                      <a:pt x="58" y="24"/>
                    </a:cubicBezTo>
                    <a:cubicBezTo>
                      <a:pt x="57" y="24"/>
                      <a:pt x="57" y="24"/>
                      <a:pt x="57" y="24"/>
                    </a:cubicBezTo>
                    <a:cubicBezTo>
                      <a:pt x="57" y="31"/>
                      <a:pt x="57" y="31"/>
                      <a:pt x="57" y="31"/>
                    </a:cubicBezTo>
                    <a:cubicBezTo>
                      <a:pt x="60" y="31"/>
                      <a:pt x="63" y="32"/>
                      <a:pt x="65" y="34"/>
                    </a:cubicBezTo>
                    <a:cubicBezTo>
                      <a:pt x="67" y="36"/>
                      <a:pt x="69" y="40"/>
                      <a:pt x="69" y="44"/>
                    </a:cubicBezTo>
                    <a:cubicBezTo>
                      <a:pt x="60" y="44"/>
                      <a:pt x="60" y="44"/>
                      <a:pt x="60" y="44"/>
                    </a:cubicBezTo>
                    <a:cubicBezTo>
                      <a:pt x="59" y="42"/>
                      <a:pt x="59" y="40"/>
                      <a:pt x="57" y="39"/>
                    </a:cubicBezTo>
                    <a:cubicBezTo>
                      <a:pt x="57" y="39"/>
                      <a:pt x="57" y="39"/>
                      <a:pt x="57" y="39"/>
                    </a:cubicBezTo>
                    <a:cubicBezTo>
                      <a:pt x="57" y="49"/>
                      <a:pt x="57" y="49"/>
                      <a:pt x="57" y="49"/>
                    </a:cubicBezTo>
                    <a:cubicBezTo>
                      <a:pt x="60" y="50"/>
                      <a:pt x="62" y="50"/>
                      <a:pt x="64" y="51"/>
                    </a:cubicBezTo>
                    <a:cubicBezTo>
                      <a:pt x="66" y="52"/>
                      <a:pt x="67" y="54"/>
                      <a:pt x="69" y="56"/>
                    </a:cubicBezTo>
                    <a:cubicBezTo>
                      <a:pt x="70" y="58"/>
                      <a:pt x="70" y="60"/>
                      <a:pt x="70" y="63"/>
                    </a:cubicBezTo>
                    <a:cubicBezTo>
                      <a:pt x="70" y="66"/>
                      <a:pt x="70" y="68"/>
                      <a:pt x="68" y="70"/>
                    </a:cubicBezTo>
                    <a:cubicBezTo>
                      <a:pt x="67" y="73"/>
                      <a:pt x="65" y="74"/>
                      <a:pt x="62" y="76"/>
                    </a:cubicBezTo>
                    <a:cubicBezTo>
                      <a:pt x="61" y="76"/>
                      <a:pt x="59" y="77"/>
                      <a:pt x="57" y="77"/>
                    </a:cubicBezTo>
                    <a:cubicBezTo>
                      <a:pt x="57" y="126"/>
                      <a:pt x="57" y="126"/>
                      <a:pt x="57" y="126"/>
                    </a:cubicBezTo>
                    <a:cubicBezTo>
                      <a:pt x="65" y="126"/>
                      <a:pt x="65" y="126"/>
                      <a:pt x="65" y="126"/>
                    </a:cubicBezTo>
                    <a:cubicBezTo>
                      <a:pt x="74" y="126"/>
                      <a:pt x="78" y="118"/>
                      <a:pt x="78" y="108"/>
                    </a:cubicBezTo>
                    <a:cubicBezTo>
                      <a:pt x="78" y="97"/>
                      <a:pt x="78" y="97"/>
                      <a:pt x="78" y="97"/>
                    </a:cubicBezTo>
                    <a:cubicBezTo>
                      <a:pt x="94" y="88"/>
                      <a:pt x="104" y="71"/>
                      <a:pt x="104" y="52"/>
                    </a:cubicBezTo>
                    <a:cubicBezTo>
                      <a:pt x="104" y="23"/>
                      <a:pt x="81" y="0"/>
                      <a:pt x="5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0" name="TextBox 119"/>
            <p:cNvSpPr txBox="1">
              <a:spLocks noChangeArrowheads="1"/>
            </p:cNvSpPr>
            <p:nvPr/>
          </p:nvSpPr>
          <p:spPr bwMode="auto">
            <a:xfrm>
              <a:off x="5508543" y="515938"/>
              <a:ext cx="3095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Demo</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与讨论</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315" name="组合 314"/>
          <p:cNvGrpSpPr>
            <a:grpSpLocks/>
          </p:cNvGrpSpPr>
          <p:nvPr/>
        </p:nvGrpSpPr>
        <p:grpSpPr bwMode="auto">
          <a:xfrm>
            <a:off x="2586038" y="977900"/>
            <a:ext cx="6557962" cy="1504950"/>
            <a:chOff x="2585840" y="977900"/>
            <a:chExt cx="6558160" cy="1504950"/>
          </a:xfrm>
        </p:grpSpPr>
        <p:grpSp>
          <p:nvGrpSpPr>
            <p:cNvPr id="22589" name="组合 30"/>
            <p:cNvGrpSpPr>
              <a:grpSpLocks/>
            </p:cNvGrpSpPr>
            <p:nvPr/>
          </p:nvGrpSpPr>
          <p:grpSpPr bwMode="auto">
            <a:xfrm>
              <a:off x="2585840" y="1147763"/>
              <a:ext cx="6558160" cy="1322387"/>
              <a:chOff x="2585840" y="1147763"/>
              <a:chExt cx="6558160" cy="1322387"/>
            </a:xfrm>
          </p:grpSpPr>
          <p:sp>
            <p:nvSpPr>
              <p:cNvPr id="22591" name="Rectangle 21"/>
              <p:cNvSpPr>
                <a:spLocks noChangeArrowheads="1"/>
              </p:cNvSpPr>
              <p:nvPr/>
            </p:nvSpPr>
            <p:spPr bwMode="auto">
              <a:xfrm>
                <a:off x="4644008" y="1147763"/>
                <a:ext cx="4499992" cy="1210260"/>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92" name="Rectangle 6"/>
              <p:cNvSpPr>
                <a:spLocks noChangeArrowheads="1"/>
              </p:cNvSpPr>
              <p:nvPr/>
            </p:nvSpPr>
            <p:spPr bwMode="auto">
              <a:xfrm>
                <a:off x="3225601" y="2312987"/>
                <a:ext cx="5918399" cy="157163"/>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93" name="Freeform 7"/>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close/>
                  </a:path>
                </a:pathLst>
              </a:custGeom>
              <a:solidFill>
                <a:srgbClr val="127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94" name="Freeform 8"/>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595" name="组合 96"/>
              <p:cNvGrpSpPr>
                <a:grpSpLocks/>
              </p:cNvGrpSpPr>
              <p:nvPr/>
            </p:nvGrpSpPr>
            <p:grpSpPr bwMode="auto">
              <a:xfrm>
                <a:off x="2585840" y="1563687"/>
                <a:ext cx="558800" cy="804863"/>
                <a:chOff x="1973263" y="1563687"/>
                <a:chExt cx="558800" cy="804863"/>
              </a:xfrm>
            </p:grpSpPr>
            <p:sp>
              <p:nvSpPr>
                <p:cNvPr id="22600" name="Freeform 9"/>
                <p:cNvSpPr>
                  <a:spLocks/>
                </p:cNvSpPr>
                <p:nvPr/>
              </p:nvSpPr>
              <p:spPr bwMode="auto">
                <a:xfrm>
                  <a:off x="1973263" y="1563687"/>
                  <a:ext cx="539750" cy="804863"/>
                </a:xfrm>
                <a:custGeom>
                  <a:avLst/>
                  <a:gdLst>
                    <a:gd name="T0" fmla="*/ 674151021 w 165"/>
                    <a:gd name="T1" fmla="*/ 1070467790 h 246"/>
                    <a:gd name="T2" fmla="*/ 1187793477 w 165"/>
                    <a:gd name="T3" fmla="*/ 727916788 h 246"/>
                    <a:gd name="T4" fmla="*/ 866766533 w 165"/>
                    <a:gd name="T5" fmla="*/ 396074391 h 246"/>
                    <a:gd name="T6" fmla="*/ 513639185 w 165"/>
                    <a:gd name="T7" fmla="*/ 813556175 h 246"/>
                    <a:gd name="T8" fmla="*/ 53503945 w 165"/>
                    <a:gd name="T9" fmla="*/ 813556175 h 246"/>
                    <a:gd name="T10" fmla="*/ 898870209 w 165"/>
                    <a:gd name="T11" fmla="*/ 0 h 246"/>
                    <a:gd name="T12" fmla="*/ 1690732527 w 165"/>
                    <a:gd name="T13" fmla="*/ 706509396 h 246"/>
                    <a:gd name="T14" fmla="*/ 1380405718 w 165"/>
                    <a:gd name="T15" fmla="*/ 1198925234 h 246"/>
                    <a:gd name="T16" fmla="*/ 1380405718 w 165"/>
                    <a:gd name="T17" fmla="*/ 1209627294 h 246"/>
                    <a:gd name="T18" fmla="*/ 1765636742 w 165"/>
                    <a:gd name="T19" fmla="*/ 1798387850 h 246"/>
                    <a:gd name="T20" fmla="*/ 898870209 w 165"/>
                    <a:gd name="T21" fmla="*/ 2147483646 h 246"/>
                    <a:gd name="T22" fmla="*/ 0 w 165"/>
                    <a:gd name="T23" fmla="*/ 1776977186 h 246"/>
                    <a:gd name="T24" fmla="*/ 502939050 w 165"/>
                    <a:gd name="T25" fmla="*/ 1776977186 h 246"/>
                    <a:gd name="T26" fmla="*/ 492238915 w 165"/>
                    <a:gd name="T27" fmla="*/ 1776977186 h 246"/>
                    <a:gd name="T28" fmla="*/ 866766533 w 165"/>
                    <a:gd name="T29" fmla="*/ 2147483646 h 246"/>
                    <a:gd name="T30" fmla="*/ 1251997558 w 165"/>
                    <a:gd name="T31" fmla="*/ 1798387850 h 246"/>
                    <a:gd name="T32" fmla="*/ 674151021 w 165"/>
                    <a:gd name="T33" fmla="*/ 1434426184 h 246"/>
                    <a:gd name="T34" fmla="*/ 674151021 w 165"/>
                    <a:gd name="T35" fmla="*/ 1070467790 h 2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5" h="246">
                      <a:moveTo>
                        <a:pt x="63" y="100"/>
                      </a:moveTo>
                      <a:cubicBezTo>
                        <a:pt x="63" y="100"/>
                        <a:pt x="111" y="100"/>
                        <a:pt x="111" y="68"/>
                      </a:cubicBezTo>
                      <a:cubicBezTo>
                        <a:pt x="111" y="60"/>
                        <a:pt x="107" y="37"/>
                        <a:pt x="81" y="37"/>
                      </a:cubicBezTo>
                      <a:cubicBezTo>
                        <a:pt x="48" y="37"/>
                        <a:pt x="48" y="68"/>
                        <a:pt x="48" y="76"/>
                      </a:cubicBezTo>
                      <a:cubicBezTo>
                        <a:pt x="5" y="76"/>
                        <a:pt x="5" y="76"/>
                        <a:pt x="5" y="76"/>
                      </a:cubicBezTo>
                      <a:cubicBezTo>
                        <a:pt x="5" y="32"/>
                        <a:pt x="30" y="0"/>
                        <a:pt x="84" y="0"/>
                      </a:cubicBezTo>
                      <a:cubicBezTo>
                        <a:pt x="116" y="0"/>
                        <a:pt x="158" y="16"/>
                        <a:pt x="158" y="66"/>
                      </a:cubicBezTo>
                      <a:cubicBezTo>
                        <a:pt x="158" y="91"/>
                        <a:pt x="143" y="106"/>
                        <a:pt x="129" y="112"/>
                      </a:cubicBezTo>
                      <a:cubicBezTo>
                        <a:pt x="129" y="113"/>
                        <a:pt x="129" y="113"/>
                        <a:pt x="129" y="113"/>
                      </a:cubicBezTo>
                      <a:cubicBezTo>
                        <a:pt x="138" y="115"/>
                        <a:pt x="165" y="127"/>
                        <a:pt x="165" y="168"/>
                      </a:cubicBezTo>
                      <a:cubicBezTo>
                        <a:pt x="165" y="213"/>
                        <a:pt x="132" y="246"/>
                        <a:pt x="84" y="246"/>
                      </a:cubicBezTo>
                      <a:cubicBezTo>
                        <a:pt x="61" y="246"/>
                        <a:pt x="0" y="240"/>
                        <a:pt x="0" y="166"/>
                      </a:cubicBezTo>
                      <a:cubicBezTo>
                        <a:pt x="47" y="166"/>
                        <a:pt x="47" y="166"/>
                        <a:pt x="47" y="166"/>
                      </a:cubicBezTo>
                      <a:cubicBezTo>
                        <a:pt x="46" y="166"/>
                        <a:pt x="46" y="166"/>
                        <a:pt x="46" y="166"/>
                      </a:cubicBezTo>
                      <a:cubicBezTo>
                        <a:pt x="46" y="179"/>
                        <a:pt x="50" y="208"/>
                        <a:pt x="81" y="208"/>
                      </a:cubicBezTo>
                      <a:cubicBezTo>
                        <a:pt x="100" y="208"/>
                        <a:pt x="117" y="195"/>
                        <a:pt x="117" y="168"/>
                      </a:cubicBezTo>
                      <a:cubicBezTo>
                        <a:pt x="117" y="136"/>
                        <a:pt x="85" y="134"/>
                        <a:pt x="63" y="134"/>
                      </a:cubicBezTo>
                      <a:cubicBezTo>
                        <a:pt x="63" y="100"/>
                        <a:pt x="63" y="100"/>
                        <a:pt x="63" y="100"/>
                      </a:cubicBezTo>
                    </a:path>
                  </a:pathLst>
                </a:custGeom>
                <a:solidFill>
                  <a:srgbClr val="1AA6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01" name="Freeform 10"/>
                <p:cNvSpPr>
                  <a:spLocks noEditPoints="1"/>
                </p:cNvSpPr>
                <p:nvPr/>
              </p:nvSpPr>
              <p:spPr bwMode="auto">
                <a:xfrm>
                  <a:off x="1973263" y="1919287"/>
                  <a:ext cx="558800" cy="125413"/>
                </a:xfrm>
                <a:custGeom>
                  <a:avLst/>
                  <a:gdLst>
                    <a:gd name="T0" fmla="*/ 0 w 171"/>
                    <a:gd name="T1" fmla="*/ 359443559 h 38"/>
                    <a:gd name="T2" fmla="*/ 74751754 w 171"/>
                    <a:gd name="T3" fmla="*/ 413905804 h 38"/>
                    <a:gd name="T4" fmla="*/ 74751754 w 171"/>
                    <a:gd name="T5" fmla="*/ 413905804 h 38"/>
                    <a:gd name="T6" fmla="*/ 0 w 171"/>
                    <a:gd name="T7" fmla="*/ 359443559 h 38"/>
                    <a:gd name="T8" fmla="*/ 672762522 w 171"/>
                    <a:gd name="T9" fmla="*/ 0 h 38"/>
                    <a:gd name="T10" fmla="*/ 234931284 w 171"/>
                    <a:gd name="T11" fmla="*/ 0 h 38"/>
                    <a:gd name="T12" fmla="*/ 224255263 w 171"/>
                    <a:gd name="T13" fmla="*/ 10891129 h 38"/>
                    <a:gd name="T14" fmla="*/ 800907453 w 171"/>
                    <a:gd name="T15" fmla="*/ 413905804 h 38"/>
                    <a:gd name="T16" fmla="*/ 1174662957 w 171"/>
                    <a:gd name="T17" fmla="*/ 413905804 h 38"/>
                    <a:gd name="T18" fmla="*/ 672762522 w 171"/>
                    <a:gd name="T19" fmla="*/ 272307927 h 38"/>
                    <a:gd name="T20" fmla="*/ 672762522 w 171"/>
                    <a:gd name="T21" fmla="*/ 0 h 38"/>
                    <a:gd name="T22" fmla="*/ 1826066901 w 171"/>
                    <a:gd name="T23" fmla="*/ 0 h 38"/>
                    <a:gd name="T24" fmla="*/ 1441632108 w 171"/>
                    <a:gd name="T25" fmla="*/ 0 h 38"/>
                    <a:gd name="T26" fmla="*/ 1377559642 w 171"/>
                    <a:gd name="T27" fmla="*/ 32676687 h 38"/>
                    <a:gd name="T28" fmla="*/ 1377559642 w 171"/>
                    <a:gd name="T29" fmla="*/ 43567816 h 38"/>
                    <a:gd name="T30" fmla="*/ 1729956568 w 171"/>
                    <a:gd name="T31" fmla="*/ 413905804 h 38"/>
                    <a:gd name="T32" fmla="*/ 1826066901 w 171"/>
                    <a:gd name="T33" fmla="*/ 413905804 h 38"/>
                    <a:gd name="T34" fmla="*/ 1708601258 w 171"/>
                    <a:gd name="T35" fmla="*/ 206954552 h 38"/>
                    <a:gd name="T36" fmla="*/ 1826066901 w 171"/>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1" h="38">
                      <a:moveTo>
                        <a:pt x="0" y="33"/>
                      </a:moveTo>
                      <a:cubicBezTo>
                        <a:pt x="7" y="38"/>
                        <a:pt x="7" y="38"/>
                        <a:pt x="7" y="38"/>
                      </a:cubicBezTo>
                      <a:cubicBezTo>
                        <a:pt x="7" y="38"/>
                        <a:pt x="7" y="38"/>
                        <a:pt x="7" y="38"/>
                      </a:cubicBezTo>
                      <a:cubicBezTo>
                        <a:pt x="0" y="33"/>
                        <a:pt x="0" y="33"/>
                        <a:pt x="0" y="33"/>
                      </a:cubicBezTo>
                      <a:moveTo>
                        <a:pt x="63" y="0"/>
                      </a:moveTo>
                      <a:cubicBezTo>
                        <a:pt x="22" y="0"/>
                        <a:pt x="22" y="0"/>
                        <a:pt x="22" y="0"/>
                      </a:cubicBezTo>
                      <a:cubicBezTo>
                        <a:pt x="21" y="1"/>
                        <a:pt x="21" y="1"/>
                        <a:pt x="21" y="1"/>
                      </a:cubicBezTo>
                      <a:cubicBezTo>
                        <a:pt x="75" y="38"/>
                        <a:pt x="75" y="38"/>
                        <a:pt x="75" y="38"/>
                      </a:cubicBezTo>
                      <a:cubicBezTo>
                        <a:pt x="110" y="38"/>
                        <a:pt x="110" y="38"/>
                        <a:pt x="110" y="38"/>
                      </a:cubicBezTo>
                      <a:cubicBezTo>
                        <a:pt x="99" y="26"/>
                        <a:pt x="79" y="25"/>
                        <a:pt x="63" y="25"/>
                      </a:cubicBezTo>
                      <a:cubicBezTo>
                        <a:pt x="63" y="0"/>
                        <a:pt x="63" y="0"/>
                        <a:pt x="63" y="0"/>
                      </a:cubicBezTo>
                      <a:moveTo>
                        <a:pt x="171" y="0"/>
                      </a:moveTo>
                      <a:cubicBezTo>
                        <a:pt x="135" y="0"/>
                        <a:pt x="135" y="0"/>
                        <a:pt x="135" y="0"/>
                      </a:cubicBezTo>
                      <a:cubicBezTo>
                        <a:pt x="133" y="1"/>
                        <a:pt x="131" y="2"/>
                        <a:pt x="129" y="3"/>
                      </a:cubicBezTo>
                      <a:cubicBezTo>
                        <a:pt x="129" y="4"/>
                        <a:pt x="129" y="4"/>
                        <a:pt x="129" y="4"/>
                      </a:cubicBezTo>
                      <a:cubicBezTo>
                        <a:pt x="136" y="5"/>
                        <a:pt x="155" y="14"/>
                        <a:pt x="162" y="38"/>
                      </a:cubicBezTo>
                      <a:cubicBezTo>
                        <a:pt x="171" y="38"/>
                        <a:pt x="171" y="38"/>
                        <a:pt x="171" y="38"/>
                      </a:cubicBezTo>
                      <a:cubicBezTo>
                        <a:pt x="160" y="19"/>
                        <a:pt x="160" y="19"/>
                        <a:pt x="160" y="19"/>
                      </a:cubicBezTo>
                      <a:cubicBezTo>
                        <a:pt x="171" y="0"/>
                        <a:pt x="171" y="0"/>
                        <a:pt x="171"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02" name="Freeform 11"/>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close/>
                    </a:path>
                  </a:pathLst>
                </a:custGeom>
                <a:solidFill>
                  <a:srgbClr val="0E57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03" name="Freeform 12"/>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04" name="Freeform 13"/>
                <p:cNvSpPr>
                  <a:spLocks/>
                </p:cNvSpPr>
                <p:nvPr/>
              </p:nvSpPr>
              <p:spPr bwMode="auto">
                <a:xfrm>
                  <a:off x="2178050" y="1919287"/>
                  <a:ext cx="323850" cy="125413"/>
                </a:xfrm>
                <a:custGeom>
                  <a:avLst/>
                  <a:gdLst>
                    <a:gd name="T0" fmla="*/ 770458777 w 99"/>
                    <a:gd name="T1" fmla="*/ 0 h 38"/>
                    <a:gd name="T2" fmla="*/ 0 w 99"/>
                    <a:gd name="T3" fmla="*/ 0 h 38"/>
                    <a:gd name="T4" fmla="*/ 0 w 99"/>
                    <a:gd name="T5" fmla="*/ 272307927 h 38"/>
                    <a:gd name="T6" fmla="*/ 502939050 w 99"/>
                    <a:gd name="T7" fmla="*/ 413905804 h 38"/>
                    <a:gd name="T8" fmla="*/ 1059382045 w 99"/>
                    <a:gd name="T9" fmla="*/ 413905804 h 38"/>
                    <a:gd name="T10" fmla="*/ 706254697 w 99"/>
                    <a:gd name="T11" fmla="*/ 43567816 h 38"/>
                    <a:gd name="T12" fmla="*/ 706254697 w 99"/>
                    <a:gd name="T13" fmla="*/ 32676687 h 38"/>
                    <a:gd name="T14" fmla="*/ 770458777 w 99"/>
                    <a:gd name="T15" fmla="*/ 0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 h="38">
                      <a:moveTo>
                        <a:pt x="72" y="0"/>
                      </a:moveTo>
                      <a:cubicBezTo>
                        <a:pt x="0" y="0"/>
                        <a:pt x="0" y="0"/>
                        <a:pt x="0" y="0"/>
                      </a:cubicBezTo>
                      <a:cubicBezTo>
                        <a:pt x="0" y="25"/>
                        <a:pt x="0" y="25"/>
                        <a:pt x="0" y="25"/>
                      </a:cubicBezTo>
                      <a:cubicBezTo>
                        <a:pt x="16" y="25"/>
                        <a:pt x="36" y="26"/>
                        <a:pt x="47" y="38"/>
                      </a:cubicBezTo>
                      <a:cubicBezTo>
                        <a:pt x="99" y="38"/>
                        <a:pt x="99" y="38"/>
                        <a:pt x="99" y="38"/>
                      </a:cubicBezTo>
                      <a:cubicBezTo>
                        <a:pt x="92" y="14"/>
                        <a:pt x="73" y="5"/>
                        <a:pt x="66" y="4"/>
                      </a:cubicBezTo>
                      <a:cubicBezTo>
                        <a:pt x="66" y="3"/>
                        <a:pt x="66" y="3"/>
                        <a:pt x="66" y="3"/>
                      </a:cubicBezTo>
                      <a:cubicBezTo>
                        <a:pt x="68" y="2"/>
                        <a:pt x="70" y="1"/>
                        <a:pt x="72" y="0"/>
                      </a:cubicBezTo>
                    </a:path>
                  </a:pathLst>
                </a:custGeom>
                <a:solidFill>
                  <a:srgbClr val="14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05" name="Freeform 14"/>
                <p:cNvSpPr>
                  <a:spLocks/>
                </p:cNvSpPr>
                <p:nvPr/>
              </p:nvSpPr>
              <p:spPr bwMode="auto">
                <a:xfrm>
                  <a:off x="1973263" y="1903412"/>
                  <a:ext cx="558800" cy="123825"/>
                </a:xfrm>
                <a:custGeom>
                  <a:avLst/>
                  <a:gdLst>
                    <a:gd name="T0" fmla="*/ 0 w 352"/>
                    <a:gd name="T1" fmla="*/ 0 h 78"/>
                    <a:gd name="T2" fmla="*/ 0 w 352"/>
                    <a:gd name="T3" fmla="*/ 196572188 h 78"/>
                    <a:gd name="T4" fmla="*/ 887095000 w 352"/>
                    <a:gd name="T5" fmla="*/ 196572188 h 78"/>
                    <a:gd name="T6" fmla="*/ 829132200 w 352"/>
                    <a:gd name="T7" fmla="*/ 98286888 h 78"/>
                    <a:gd name="T8" fmla="*/ 887095000 w 352"/>
                    <a:gd name="T9" fmla="*/ 0 h 78"/>
                    <a:gd name="T10" fmla="*/ 0 w 352"/>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8">
                      <a:moveTo>
                        <a:pt x="0" y="0"/>
                      </a:moveTo>
                      <a:lnTo>
                        <a:pt x="0" y="78"/>
                      </a:lnTo>
                      <a:lnTo>
                        <a:pt x="352" y="78"/>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06" name="Rectangle 15"/>
                <p:cNvSpPr>
                  <a:spLocks noChangeArrowheads="1"/>
                </p:cNvSpPr>
                <p:nvPr/>
              </p:nvSpPr>
              <p:spPr bwMode="auto">
                <a:xfrm>
                  <a:off x="1973263" y="1916112"/>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07" name="Rectangle 16"/>
                <p:cNvSpPr>
                  <a:spLocks noChangeArrowheads="1"/>
                </p:cNvSpPr>
                <p:nvPr/>
              </p:nvSpPr>
              <p:spPr bwMode="auto">
                <a:xfrm>
                  <a:off x="1973263" y="20145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608" name="Freeform 17"/>
                <p:cNvSpPr>
                  <a:spLocks/>
                </p:cNvSpPr>
                <p:nvPr/>
              </p:nvSpPr>
              <p:spPr bwMode="auto">
                <a:xfrm>
                  <a:off x="2133600" y="1943100"/>
                  <a:ext cx="41275" cy="55563"/>
                </a:xfrm>
                <a:custGeom>
                  <a:avLst/>
                  <a:gdLst>
                    <a:gd name="T0" fmla="*/ 100806250 w 13"/>
                    <a:gd name="T1" fmla="*/ 42731215 h 17"/>
                    <a:gd name="T2" fmla="*/ 70564375 w 13"/>
                    <a:gd name="T3" fmla="*/ 32046777 h 17"/>
                    <a:gd name="T4" fmla="*/ 30241875 w 13"/>
                    <a:gd name="T5" fmla="*/ 53412385 h 17"/>
                    <a:gd name="T6" fmla="*/ 70564375 w 13"/>
                    <a:gd name="T7" fmla="*/ 74777993 h 17"/>
                    <a:gd name="T8" fmla="*/ 131048125 w 13"/>
                    <a:gd name="T9" fmla="*/ 128190378 h 17"/>
                    <a:gd name="T10" fmla="*/ 60483750 w 13"/>
                    <a:gd name="T11" fmla="*/ 181602763 h 17"/>
                    <a:gd name="T12" fmla="*/ 0 w 13"/>
                    <a:gd name="T13" fmla="*/ 138871547 h 17"/>
                    <a:gd name="T14" fmla="*/ 20161250 w 13"/>
                    <a:gd name="T15" fmla="*/ 128190378 h 17"/>
                    <a:gd name="T16" fmla="*/ 70564375 w 13"/>
                    <a:gd name="T17" fmla="*/ 149555986 h 17"/>
                    <a:gd name="T18" fmla="*/ 100806250 w 13"/>
                    <a:gd name="T19" fmla="*/ 128190378 h 17"/>
                    <a:gd name="T20" fmla="*/ 70564375 w 13"/>
                    <a:gd name="T21" fmla="*/ 96143600 h 17"/>
                    <a:gd name="T22" fmla="*/ 0 w 13"/>
                    <a:gd name="T23" fmla="*/ 53412385 h 17"/>
                    <a:gd name="T24" fmla="*/ 60483750 w 13"/>
                    <a:gd name="T25" fmla="*/ 0 h 17"/>
                    <a:gd name="T26" fmla="*/ 131048125 w 13"/>
                    <a:gd name="T27" fmla="*/ 32046777 h 17"/>
                    <a:gd name="T28" fmla="*/ 100806250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6" y="17"/>
                      </a:cubicBezTo>
                      <a:cubicBezTo>
                        <a:pt x="3" y="17"/>
                        <a:pt x="1" y="16"/>
                        <a:pt x="0" y="13"/>
                      </a:cubicBezTo>
                      <a:cubicBezTo>
                        <a:pt x="2" y="12"/>
                        <a:pt x="2" y="12"/>
                        <a:pt x="2" y="12"/>
                      </a:cubicBezTo>
                      <a:cubicBezTo>
                        <a:pt x="3" y="13"/>
                        <a:pt x="5" y="14"/>
                        <a:pt x="7" y="14"/>
                      </a:cubicBezTo>
                      <a:cubicBezTo>
                        <a:pt x="8" y="14"/>
                        <a:pt x="10" y="13"/>
                        <a:pt x="10" y="12"/>
                      </a:cubicBezTo>
                      <a:cubicBezTo>
                        <a:pt x="10" y="10"/>
                        <a:pt x="9" y="10"/>
                        <a:pt x="7" y="9"/>
                      </a:cubicBezTo>
                      <a:cubicBezTo>
                        <a:pt x="3" y="9"/>
                        <a:pt x="0" y="8"/>
                        <a:pt x="0" y="5"/>
                      </a:cubicBezTo>
                      <a:cubicBezTo>
                        <a:pt x="0" y="1"/>
                        <a:pt x="4" y="0"/>
                        <a:pt x="6" y="0"/>
                      </a:cubicBezTo>
                      <a:cubicBezTo>
                        <a:pt x="9" y="0"/>
                        <a:pt x="11"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09" name="Freeform 18"/>
                <p:cNvSpPr>
                  <a:spLocks/>
                </p:cNvSpPr>
                <p:nvPr/>
              </p:nvSpPr>
              <p:spPr bwMode="auto">
                <a:xfrm>
                  <a:off x="2192338" y="1946275"/>
                  <a:ext cx="41275" cy="49213"/>
                </a:xfrm>
                <a:custGeom>
                  <a:avLst/>
                  <a:gdLst>
                    <a:gd name="T0" fmla="*/ 50403125 w 13"/>
                    <a:gd name="T1" fmla="*/ 21529047 h 15"/>
                    <a:gd name="T2" fmla="*/ 0 w 13"/>
                    <a:gd name="T3" fmla="*/ 21529047 h 15"/>
                    <a:gd name="T4" fmla="*/ 0 w 13"/>
                    <a:gd name="T5" fmla="*/ 0 h 15"/>
                    <a:gd name="T6" fmla="*/ 131048125 w 13"/>
                    <a:gd name="T7" fmla="*/ 0 h 15"/>
                    <a:gd name="T8" fmla="*/ 131048125 w 13"/>
                    <a:gd name="T9" fmla="*/ 21529047 h 15"/>
                    <a:gd name="T10" fmla="*/ 80645000 w 13"/>
                    <a:gd name="T11" fmla="*/ 21529047 h 15"/>
                    <a:gd name="T12" fmla="*/ 80645000 w 13"/>
                    <a:gd name="T13" fmla="*/ 161461291 h 15"/>
                    <a:gd name="T14" fmla="*/ 50403125 w 13"/>
                    <a:gd name="T15" fmla="*/ 161461291 h 15"/>
                    <a:gd name="T16" fmla="*/ 50403125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4"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10" name="Freeform 19"/>
                <p:cNvSpPr>
                  <a:spLocks/>
                </p:cNvSpPr>
                <p:nvPr/>
              </p:nvSpPr>
              <p:spPr bwMode="auto">
                <a:xfrm>
                  <a:off x="2251075" y="1946275"/>
                  <a:ext cx="38100" cy="49213"/>
                </a:xfrm>
                <a:custGeom>
                  <a:avLst/>
                  <a:gdLst>
                    <a:gd name="T0" fmla="*/ 120967500 w 12"/>
                    <a:gd name="T1" fmla="*/ 161461291 h 15"/>
                    <a:gd name="T2" fmla="*/ 0 w 12"/>
                    <a:gd name="T3" fmla="*/ 161461291 h 15"/>
                    <a:gd name="T4" fmla="*/ 0 w 12"/>
                    <a:gd name="T5" fmla="*/ 0 h 15"/>
                    <a:gd name="T6" fmla="*/ 120967500 w 12"/>
                    <a:gd name="T7" fmla="*/ 0 h 15"/>
                    <a:gd name="T8" fmla="*/ 120967500 w 12"/>
                    <a:gd name="T9" fmla="*/ 32293571 h 15"/>
                    <a:gd name="T10" fmla="*/ 30241875 w 12"/>
                    <a:gd name="T11" fmla="*/ 32293571 h 15"/>
                    <a:gd name="T12" fmla="*/ 30241875 w 12"/>
                    <a:gd name="T13" fmla="*/ 64583860 h 15"/>
                    <a:gd name="T14" fmla="*/ 110886875 w 12"/>
                    <a:gd name="T15" fmla="*/ 64583860 h 15"/>
                    <a:gd name="T16" fmla="*/ 110886875 w 12"/>
                    <a:gd name="T17" fmla="*/ 96877431 h 15"/>
                    <a:gd name="T18" fmla="*/ 30241875 w 12"/>
                    <a:gd name="T19" fmla="*/ 96877431 h 15"/>
                    <a:gd name="T20" fmla="*/ 30241875 w 12"/>
                    <a:gd name="T21" fmla="*/ 129167721 h 15"/>
                    <a:gd name="T22" fmla="*/ 120967500 w 12"/>
                    <a:gd name="T23" fmla="*/ 129167721 h 15"/>
                    <a:gd name="T24" fmla="*/ 120967500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1" y="6"/>
                        <a:pt x="11" y="6"/>
                        <a:pt x="11" y="6"/>
                      </a:cubicBezTo>
                      <a:cubicBezTo>
                        <a:pt x="11" y="9"/>
                        <a:pt x="11" y="9"/>
                        <a:pt x="11"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11" name="Freeform 20"/>
                <p:cNvSpPr>
                  <a:spLocks noEditPoints="1"/>
                </p:cNvSpPr>
                <p:nvPr/>
              </p:nvSpPr>
              <p:spPr bwMode="auto">
                <a:xfrm>
                  <a:off x="2306638" y="1946275"/>
                  <a:ext cx="52388" cy="49213"/>
                </a:xfrm>
                <a:custGeom>
                  <a:avLst/>
                  <a:gdLst>
                    <a:gd name="T0" fmla="*/ 85765705 w 16"/>
                    <a:gd name="T1" fmla="*/ 118406478 h 15"/>
                    <a:gd name="T2" fmla="*/ 32162958 w 16"/>
                    <a:gd name="T3" fmla="*/ 118406478 h 15"/>
                    <a:gd name="T4" fmla="*/ 32162958 w 16"/>
                    <a:gd name="T5" fmla="*/ 161461291 h 15"/>
                    <a:gd name="T6" fmla="*/ 0 w 16"/>
                    <a:gd name="T7" fmla="*/ 161461291 h 15"/>
                    <a:gd name="T8" fmla="*/ 0 w 16"/>
                    <a:gd name="T9" fmla="*/ 0 h 15"/>
                    <a:gd name="T10" fmla="*/ 85765705 w 16"/>
                    <a:gd name="T11" fmla="*/ 0 h 15"/>
                    <a:gd name="T12" fmla="*/ 85765705 w 16"/>
                    <a:gd name="T13" fmla="*/ 118406478 h 15"/>
                    <a:gd name="T14" fmla="*/ 32162958 w 16"/>
                    <a:gd name="T15" fmla="*/ 86112907 h 15"/>
                    <a:gd name="T16" fmla="*/ 85765705 w 16"/>
                    <a:gd name="T17" fmla="*/ 86112907 h 15"/>
                    <a:gd name="T18" fmla="*/ 85765705 w 16"/>
                    <a:gd name="T19" fmla="*/ 21529047 h 15"/>
                    <a:gd name="T20" fmla="*/ 32162958 w 16"/>
                    <a:gd name="T21" fmla="*/ 21529047 h 15"/>
                    <a:gd name="T22" fmla="*/ 32162958 w 16"/>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5">
                      <a:moveTo>
                        <a:pt x="8" y="11"/>
                      </a:moveTo>
                      <a:cubicBezTo>
                        <a:pt x="3" y="11"/>
                        <a:pt x="3" y="11"/>
                        <a:pt x="3" y="11"/>
                      </a:cubicBezTo>
                      <a:cubicBezTo>
                        <a:pt x="3" y="15"/>
                        <a:pt x="3" y="15"/>
                        <a:pt x="3" y="15"/>
                      </a:cubicBezTo>
                      <a:cubicBezTo>
                        <a:pt x="0" y="15"/>
                        <a:pt x="0" y="15"/>
                        <a:pt x="0" y="15"/>
                      </a:cubicBezTo>
                      <a:cubicBezTo>
                        <a:pt x="0" y="0"/>
                        <a:pt x="0" y="0"/>
                        <a:pt x="0" y="0"/>
                      </a:cubicBezTo>
                      <a:cubicBezTo>
                        <a:pt x="3" y="0"/>
                        <a:pt x="5" y="0"/>
                        <a:pt x="8" y="0"/>
                      </a:cubicBezTo>
                      <a:cubicBezTo>
                        <a:pt x="16" y="0"/>
                        <a:pt x="16" y="11"/>
                        <a:pt x="8" y="11"/>
                      </a:cubicBezTo>
                      <a:close/>
                      <a:moveTo>
                        <a:pt x="3" y="8"/>
                      </a:moveTo>
                      <a:cubicBezTo>
                        <a:pt x="8" y="8"/>
                        <a:pt x="8" y="8"/>
                        <a:pt x="8" y="8"/>
                      </a:cubicBezTo>
                      <a:cubicBezTo>
                        <a:pt x="12" y="8"/>
                        <a:pt x="12" y="2"/>
                        <a:pt x="8"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596" name="组合 97"/>
              <p:cNvGrpSpPr>
                <a:grpSpLocks/>
              </p:cNvGrpSpPr>
              <p:nvPr/>
            </p:nvGrpSpPr>
            <p:grpSpPr bwMode="auto">
              <a:xfrm>
                <a:off x="3389115" y="1739900"/>
                <a:ext cx="481012" cy="454025"/>
                <a:chOff x="2776538" y="1739900"/>
                <a:chExt cx="481012" cy="454025"/>
              </a:xfrm>
            </p:grpSpPr>
            <p:sp>
              <p:nvSpPr>
                <p:cNvPr id="22598" name="Freeform 260"/>
                <p:cNvSpPr>
                  <a:spLocks noEditPoints="1"/>
                </p:cNvSpPr>
                <p:nvPr/>
              </p:nvSpPr>
              <p:spPr bwMode="auto">
                <a:xfrm>
                  <a:off x="2776538" y="1825625"/>
                  <a:ext cx="369888" cy="368300"/>
                </a:xfrm>
                <a:custGeom>
                  <a:avLst/>
                  <a:gdLst>
                    <a:gd name="T0" fmla="*/ 1114338337 w 113"/>
                    <a:gd name="T1" fmla="*/ 488655877 h 113"/>
                    <a:gd name="T2" fmla="*/ 1114338337 w 113"/>
                    <a:gd name="T3" fmla="*/ 488655877 h 113"/>
                    <a:gd name="T4" fmla="*/ 1103624678 w 113"/>
                    <a:gd name="T5" fmla="*/ 478033844 h 113"/>
                    <a:gd name="T6" fmla="*/ 1103624678 w 113"/>
                    <a:gd name="T7" fmla="*/ 467411812 h 113"/>
                    <a:gd name="T8" fmla="*/ 1060763497 w 113"/>
                    <a:gd name="T9" fmla="*/ 499281169 h 113"/>
                    <a:gd name="T10" fmla="*/ 921472842 w 113"/>
                    <a:gd name="T11" fmla="*/ 414295129 h 113"/>
                    <a:gd name="T12" fmla="*/ 932186500 w 113"/>
                    <a:gd name="T13" fmla="*/ 361181706 h 113"/>
                    <a:gd name="T14" fmla="*/ 878611660 w 113"/>
                    <a:gd name="T15" fmla="*/ 371803739 h 113"/>
                    <a:gd name="T16" fmla="*/ 792895845 w 113"/>
                    <a:gd name="T17" fmla="*/ 233704276 h 113"/>
                    <a:gd name="T18" fmla="*/ 825040094 w 113"/>
                    <a:gd name="T19" fmla="*/ 191212886 h 113"/>
                    <a:gd name="T20" fmla="*/ 782178913 w 113"/>
                    <a:gd name="T21" fmla="*/ 180590853 h 113"/>
                    <a:gd name="T22" fmla="*/ 782178913 w 113"/>
                    <a:gd name="T23" fmla="*/ 116852138 h 113"/>
                    <a:gd name="T24" fmla="*/ 717890414 w 113"/>
                    <a:gd name="T25" fmla="*/ 95608073 h 113"/>
                    <a:gd name="T26" fmla="*/ 675032507 w 113"/>
                    <a:gd name="T27" fmla="*/ 0 h 113"/>
                    <a:gd name="T28" fmla="*/ 610744008 w 113"/>
                    <a:gd name="T29" fmla="*/ 0 h 113"/>
                    <a:gd name="T30" fmla="*/ 535738578 w 113"/>
                    <a:gd name="T31" fmla="*/ 0 h 113"/>
                    <a:gd name="T32" fmla="*/ 503594329 w 113"/>
                    <a:gd name="T33" fmla="*/ 95608073 h 113"/>
                    <a:gd name="T34" fmla="*/ 450019489 w 113"/>
                    <a:gd name="T35" fmla="*/ 116852138 h 113"/>
                    <a:gd name="T36" fmla="*/ 364303673 w 113"/>
                    <a:gd name="T37" fmla="*/ 42491390 h 113"/>
                    <a:gd name="T38" fmla="*/ 235726676 w 113"/>
                    <a:gd name="T39" fmla="*/ 116852138 h 113"/>
                    <a:gd name="T40" fmla="*/ 257153994 w 113"/>
                    <a:gd name="T41" fmla="*/ 212460211 h 113"/>
                    <a:gd name="T42" fmla="*/ 225009744 w 113"/>
                    <a:gd name="T43" fmla="*/ 254951601 h 113"/>
                    <a:gd name="T44" fmla="*/ 117863338 w 113"/>
                    <a:gd name="T45" fmla="*/ 233704276 h 113"/>
                    <a:gd name="T46" fmla="*/ 42857908 w 113"/>
                    <a:gd name="T47" fmla="*/ 361181706 h 113"/>
                    <a:gd name="T48" fmla="*/ 117863338 w 113"/>
                    <a:gd name="T49" fmla="*/ 435542454 h 113"/>
                    <a:gd name="T50" fmla="*/ 107146406 w 113"/>
                    <a:gd name="T51" fmla="*/ 488655877 h 113"/>
                    <a:gd name="T52" fmla="*/ 0 w 113"/>
                    <a:gd name="T53" fmla="*/ 531150527 h 113"/>
                    <a:gd name="T54" fmla="*/ 0 w 113"/>
                    <a:gd name="T55" fmla="*/ 594885982 h 113"/>
                    <a:gd name="T56" fmla="*/ 0 w 113"/>
                    <a:gd name="T57" fmla="*/ 669246730 h 113"/>
                    <a:gd name="T58" fmla="*/ 107146406 w 113"/>
                    <a:gd name="T59" fmla="*/ 701116088 h 113"/>
                    <a:gd name="T60" fmla="*/ 117863338 w 113"/>
                    <a:gd name="T61" fmla="*/ 754232770 h 113"/>
                    <a:gd name="T62" fmla="*/ 42857908 w 113"/>
                    <a:gd name="T63" fmla="*/ 839215550 h 113"/>
                    <a:gd name="T64" fmla="*/ 117863338 w 113"/>
                    <a:gd name="T65" fmla="*/ 966692981 h 113"/>
                    <a:gd name="T66" fmla="*/ 225009744 w 113"/>
                    <a:gd name="T67" fmla="*/ 934823623 h 113"/>
                    <a:gd name="T68" fmla="*/ 257153994 w 113"/>
                    <a:gd name="T69" fmla="*/ 977315013 h 113"/>
                    <a:gd name="T70" fmla="*/ 235726676 w 113"/>
                    <a:gd name="T71" fmla="*/ 1083545119 h 113"/>
                    <a:gd name="T72" fmla="*/ 364303673 w 113"/>
                    <a:gd name="T73" fmla="*/ 1157905866 h 113"/>
                    <a:gd name="T74" fmla="*/ 450019489 w 113"/>
                    <a:gd name="T75" fmla="*/ 1083545119 h 113"/>
                    <a:gd name="T76" fmla="*/ 503594329 w 113"/>
                    <a:gd name="T77" fmla="*/ 1094167151 h 113"/>
                    <a:gd name="T78" fmla="*/ 535738578 w 113"/>
                    <a:gd name="T79" fmla="*/ 1200397257 h 113"/>
                    <a:gd name="T80" fmla="*/ 610744008 w 113"/>
                    <a:gd name="T81" fmla="*/ 1200397257 h 113"/>
                    <a:gd name="T82" fmla="*/ 675032507 w 113"/>
                    <a:gd name="T83" fmla="*/ 1200397257 h 113"/>
                    <a:gd name="T84" fmla="*/ 717890414 w 113"/>
                    <a:gd name="T85" fmla="*/ 1094167151 h 113"/>
                    <a:gd name="T86" fmla="*/ 771465254 w 113"/>
                    <a:gd name="T87" fmla="*/ 1083545119 h 113"/>
                    <a:gd name="T88" fmla="*/ 846467411 w 113"/>
                    <a:gd name="T89" fmla="*/ 1157905866 h 113"/>
                    <a:gd name="T90" fmla="*/ 975044408 w 113"/>
                    <a:gd name="T91" fmla="*/ 1083545119 h 113"/>
                    <a:gd name="T92" fmla="*/ 953617091 w 113"/>
                    <a:gd name="T93" fmla="*/ 977315013 h 113"/>
                    <a:gd name="T94" fmla="*/ 996474999 w 113"/>
                    <a:gd name="T95" fmla="*/ 934823623 h 113"/>
                    <a:gd name="T96" fmla="*/ 1092907746 w 113"/>
                    <a:gd name="T97" fmla="*/ 966692981 h 113"/>
                    <a:gd name="T98" fmla="*/ 1167913177 w 113"/>
                    <a:gd name="T99" fmla="*/ 839215550 h 113"/>
                    <a:gd name="T100" fmla="*/ 1092907746 w 113"/>
                    <a:gd name="T101" fmla="*/ 754232770 h 113"/>
                    <a:gd name="T102" fmla="*/ 1114338337 w 113"/>
                    <a:gd name="T103" fmla="*/ 701116088 h 113"/>
                    <a:gd name="T104" fmla="*/ 1210771084 w 113"/>
                    <a:gd name="T105" fmla="*/ 669246730 h 113"/>
                    <a:gd name="T106" fmla="*/ 1210771084 w 113"/>
                    <a:gd name="T107" fmla="*/ 594885982 h 113"/>
                    <a:gd name="T108" fmla="*/ 1210771084 w 113"/>
                    <a:gd name="T109" fmla="*/ 531150527 h 113"/>
                    <a:gd name="T110" fmla="*/ 1178626835 w 113"/>
                    <a:gd name="T111" fmla="*/ 509903202 h 113"/>
                    <a:gd name="T112" fmla="*/ 1125051995 w 113"/>
                    <a:gd name="T113" fmla="*/ 509903202 h 113"/>
                    <a:gd name="T114" fmla="*/ 1114338337 w 113"/>
                    <a:gd name="T115" fmla="*/ 488655877 h 113"/>
                    <a:gd name="T116" fmla="*/ 610744008 w 113"/>
                    <a:gd name="T117" fmla="*/ 732985445 h 113"/>
                    <a:gd name="T118" fmla="*/ 471450079 w 113"/>
                    <a:gd name="T119" fmla="*/ 594885982 h 113"/>
                    <a:gd name="T120" fmla="*/ 610744008 w 113"/>
                    <a:gd name="T121" fmla="*/ 467411812 h 113"/>
                    <a:gd name="T122" fmla="*/ 739321005 w 113"/>
                    <a:gd name="T123" fmla="*/ 594885982 h 113"/>
                    <a:gd name="T124" fmla="*/ 610744008 w 113"/>
                    <a:gd name="T125" fmla="*/ 732985445 h 1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13" h="113">
                      <a:moveTo>
                        <a:pt x="104" y="46"/>
                      </a:moveTo>
                      <a:cubicBezTo>
                        <a:pt x="104" y="46"/>
                        <a:pt x="104" y="46"/>
                        <a:pt x="104" y="46"/>
                      </a:cubicBezTo>
                      <a:cubicBezTo>
                        <a:pt x="104" y="46"/>
                        <a:pt x="104" y="46"/>
                        <a:pt x="103" y="45"/>
                      </a:cubicBezTo>
                      <a:cubicBezTo>
                        <a:pt x="103" y="44"/>
                        <a:pt x="103" y="44"/>
                        <a:pt x="103" y="44"/>
                      </a:cubicBezTo>
                      <a:cubicBezTo>
                        <a:pt x="99" y="47"/>
                        <a:pt x="99" y="47"/>
                        <a:pt x="99" y="47"/>
                      </a:cubicBezTo>
                      <a:cubicBezTo>
                        <a:pt x="86" y="39"/>
                        <a:pt x="86" y="39"/>
                        <a:pt x="86" y="39"/>
                      </a:cubicBezTo>
                      <a:cubicBezTo>
                        <a:pt x="87" y="34"/>
                        <a:pt x="87" y="34"/>
                        <a:pt x="87" y="34"/>
                      </a:cubicBezTo>
                      <a:cubicBezTo>
                        <a:pt x="82" y="35"/>
                        <a:pt x="82" y="35"/>
                        <a:pt x="82" y="35"/>
                      </a:cubicBezTo>
                      <a:cubicBezTo>
                        <a:pt x="74" y="22"/>
                        <a:pt x="74" y="22"/>
                        <a:pt x="74" y="22"/>
                      </a:cubicBezTo>
                      <a:cubicBezTo>
                        <a:pt x="77" y="18"/>
                        <a:pt x="77" y="18"/>
                        <a:pt x="77" y="18"/>
                      </a:cubicBezTo>
                      <a:cubicBezTo>
                        <a:pt x="73" y="17"/>
                        <a:pt x="73" y="17"/>
                        <a:pt x="73" y="17"/>
                      </a:cubicBezTo>
                      <a:cubicBezTo>
                        <a:pt x="73" y="11"/>
                        <a:pt x="73" y="11"/>
                        <a:pt x="73" y="11"/>
                      </a:cubicBezTo>
                      <a:cubicBezTo>
                        <a:pt x="73" y="11"/>
                        <a:pt x="68" y="10"/>
                        <a:pt x="67" y="9"/>
                      </a:cubicBezTo>
                      <a:cubicBezTo>
                        <a:pt x="63" y="0"/>
                        <a:pt x="63" y="0"/>
                        <a:pt x="63" y="0"/>
                      </a:cubicBezTo>
                      <a:cubicBezTo>
                        <a:pt x="57" y="0"/>
                        <a:pt x="57" y="0"/>
                        <a:pt x="57" y="0"/>
                      </a:cubicBezTo>
                      <a:cubicBezTo>
                        <a:pt x="50" y="0"/>
                        <a:pt x="50" y="0"/>
                        <a:pt x="50" y="0"/>
                      </a:cubicBezTo>
                      <a:cubicBezTo>
                        <a:pt x="47" y="9"/>
                        <a:pt x="47" y="9"/>
                        <a:pt x="47" y="9"/>
                      </a:cubicBezTo>
                      <a:cubicBezTo>
                        <a:pt x="45" y="10"/>
                        <a:pt x="43" y="10"/>
                        <a:pt x="42" y="11"/>
                      </a:cubicBezTo>
                      <a:cubicBezTo>
                        <a:pt x="34" y="4"/>
                        <a:pt x="34" y="4"/>
                        <a:pt x="34" y="4"/>
                      </a:cubicBezTo>
                      <a:cubicBezTo>
                        <a:pt x="22" y="11"/>
                        <a:pt x="22" y="11"/>
                        <a:pt x="22" y="11"/>
                      </a:cubicBezTo>
                      <a:cubicBezTo>
                        <a:pt x="24" y="20"/>
                        <a:pt x="24" y="20"/>
                        <a:pt x="24" y="20"/>
                      </a:cubicBezTo>
                      <a:cubicBezTo>
                        <a:pt x="23" y="22"/>
                        <a:pt x="22" y="23"/>
                        <a:pt x="21" y="24"/>
                      </a:cubicBezTo>
                      <a:cubicBezTo>
                        <a:pt x="11" y="22"/>
                        <a:pt x="11" y="22"/>
                        <a:pt x="11" y="22"/>
                      </a:cubicBezTo>
                      <a:cubicBezTo>
                        <a:pt x="4" y="34"/>
                        <a:pt x="4" y="34"/>
                        <a:pt x="4" y="34"/>
                      </a:cubicBezTo>
                      <a:cubicBezTo>
                        <a:pt x="11" y="41"/>
                        <a:pt x="11" y="41"/>
                        <a:pt x="11" y="41"/>
                      </a:cubicBezTo>
                      <a:cubicBezTo>
                        <a:pt x="10" y="43"/>
                        <a:pt x="10" y="45"/>
                        <a:pt x="10" y="46"/>
                      </a:cubicBezTo>
                      <a:cubicBezTo>
                        <a:pt x="0" y="50"/>
                        <a:pt x="0" y="50"/>
                        <a:pt x="0" y="50"/>
                      </a:cubicBezTo>
                      <a:cubicBezTo>
                        <a:pt x="0" y="56"/>
                        <a:pt x="0" y="56"/>
                        <a:pt x="0" y="56"/>
                      </a:cubicBezTo>
                      <a:cubicBezTo>
                        <a:pt x="0" y="63"/>
                        <a:pt x="0" y="63"/>
                        <a:pt x="0" y="63"/>
                      </a:cubicBezTo>
                      <a:cubicBezTo>
                        <a:pt x="10" y="66"/>
                        <a:pt x="10" y="66"/>
                        <a:pt x="10" y="66"/>
                      </a:cubicBezTo>
                      <a:cubicBezTo>
                        <a:pt x="10" y="68"/>
                        <a:pt x="10" y="70"/>
                        <a:pt x="11" y="71"/>
                      </a:cubicBezTo>
                      <a:cubicBezTo>
                        <a:pt x="4" y="79"/>
                        <a:pt x="4" y="79"/>
                        <a:pt x="4" y="79"/>
                      </a:cubicBezTo>
                      <a:cubicBezTo>
                        <a:pt x="11" y="91"/>
                        <a:pt x="11" y="91"/>
                        <a:pt x="11" y="91"/>
                      </a:cubicBezTo>
                      <a:cubicBezTo>
                        <a:pt x="21" y="88"/>
                        <a:pt x="21" y="88"/>
                        <a:pt x="21" y="88"/>
                      </a:cubicBezTo>
                      <a:cubicBezTo>
                        <a:pt x="22" y="90"/>
                        <a:pt x="23" y="91"/>
                        <a:pt x="24" y="92"/>
                      </a:cubicBezTo>
                      <a:cubicBezTo>
                        <a:pt x="22" y="102"/>
                        <a:pt x="22" y="102"/>
                        <a:pt x="22" y="102"/>
                      </a:cubicBezTo>
                      <a:cubicBezTo>
                        <a:pt x="34" y="109"/>
                        <a:pt x="34" y="109"/>
                        <a:pt x="34" y="109"/>
                      </a:cubicBezTo>
                      <a:cubicBezTo>
                        <a:pt x="42" y="102"/>
                        <a:pt x="42" y="102"/>
                        <a:pt x="42" y="102"/>
                      </a:cubicBezTo>
                      <a:cubicBezTo>
                        <a:pt x="43" y="103"/>
                        <a:pt x="45" y="103"/>
                        <a:pt x="47" y="103"/>
                      </a:cubicBezTo>
                      <a:cubicBezTo>
                        <a:pt x="50" y="113"/>
                        <a:pt x="50" y="113"/>
                        <a:pt x="50" y="113"/>
                      </a:cubicBezTo>
                      <a:cubicBezTo>
                        <a:pt x="57" y="113"/>
                        <a:pt x="57" y="113"/>
                        <a:pt x="57" y="113"/>
                      </a:cubicBezTo>
                      <a:cubicBezTo>
                        <a:pt x="63" y="113"/>
                        <a:pt x="63" y="113"/>
                        <a:pt x="63" y="113"/>
                      </a:cubicBezTo>
                      <a:cubicBezTo>
                        <a:pt x="67" y="103"/>
                        <a:pt x="67" y="103"/>
                        <a:pt x="67" y="103"/>
                      </a:cubicBezTo>
                      <a:cubicBezTo>
                        <a:pt x="68" y="103"/>
                        <a:pt x="70" y="103"/>
                        <a:pt x="72" y="102"/>
                      </a:cubicBezTo>
                      <a:cubicBezTo>
                        <a:pt x="79" y="109"/>
                        <a:pt x="79" y="109"/>
                        <a:pt x="79" y="109"/>
                      </a:cubicBezTo>
                      <a:cubicBezTo>
                        <a:pt x="91" y="102"/>
                        <a:pt x="91" y="102"/>
                        <a:pt x="91" y="102"/>
                      </a:cubicBezTo>
                      <a:cubicBezTo>
                        <a:pt x="89" y="92"/>
                        <a:pt x="89" y="92"/>
                        <a:pt x="89" y="92"/>
                      </a:cubicBezTo>
                      <a:cubicBezTo>
                        <a:pt x="90" y="91"/>
                        <a:pt x="91" y="90"/>
                        <a:pt x="93" y="88"/>
                      </a:cubicBezTo>
                      <a:cubicBezTo>
                        <a:pt x="102" y="91"/>
                        <a:pt x="102" y="91"/>
                        <a:pt x="102" y="91"/>
                      </a:cubicBezTo>
                      <a:cubicBezTo>
                        <a:pt x="109" y="79"/>
                        <a:pt x="109" y="79"/>
                        <a:pt x="109" y="79"/>
                      </a:cubicBezTo>
                      <a:cubicBezTo>
                        <a:pt x="102" y="71"/>
                        <a:pt x="102" y="71"/>
                        <a:pt x="102" y="71"/>
                      </a:cubicBezTo>
                      <a:cubicBezTo>
                        <a:pt x="103" y="70"/>
                        <a:pt x="103" y="68"/>
                        <a:pt x="104" y="66"/>
                      </a:cubicBezTo>
                      <a:cubicBezTo>
                        <a:pt x="113" y="63"/>
                        <a:pt x="113" y="63"/>
                        <a:pt x="113" y="63"/>
                      </a:cubicBezTo>
                      <a:cubicBezTo>
                        <a:pt x="113" y="56"/>
                        <a:pt x="113" y="56"/>
                        <a:pt x="113" y="56"/>
                      </a:cubicBezTo>
                      <a:cubicBezTo>
                        <a:pt x="113" y="50"/>
                        <a:pt x="113" y="50"/>
                        <a:pt x="113" y="50"/>
                      </a:cubicBezTo>
                      <a:cubicBezTo>
                        <a:pt x="110" y="48"/>
                        <a:pt x="110" y="48"/>
                        <a:pt x="110" y="48"/>
                      </a:cubicBezTo>
                      <a:cubicBezTo>
                        <a:pt x="105" y="48"/>
                        <a:pt x="105" y="48"/>
                        <a:pt x="105" y="48"/>
                      </a:cubicBezTo>
                      <a:lnTo>
                        <a:pt x="104" y="46"/>
                      </a:lnTo>
                      <a:close/>
                      <a:moveTo>
                        <a:pt x="57" y="69"/>
                      </a:moveTo>
                      <a:cubicBezTo>
                        <a:pt x="50" y="69"/>
                        <a:pt x="44" y="63"/>
                        <a:pt x="44" y="56"/>
                      </a:cubicBezTo>
                      <a:cubicBezTo>
                        <a:pt x="44" y="49"/>
                        <a:pt x="50" y="44"/>
                        <a:pt x="57" y="44"/>
                      </a:cubicBezTo>
                      <a:cubicBezTo>
                        <a:pt x="64" y="44"/>
                        <a:pt x="69" y="49"/>
                        <a:pt x="69" y="56"/>
                      </a:cubicBezTo>
                      <a:cubicBezTo>
                        <a:pt x="69" y="63"/>
                        <a:pt x="64" y="69"/>
                        <a:pt x="57" y="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99" name="Freeform 261"/>
                <p:cNvSpPr>
                  <a:spLocks noEditPoints="1"/>
                </p:cNvSpPr>
                <p:nvPr/>
              </p:nvSpPr>
              <p:spPr bwMode="auto">
                <a:xfrm>
                  <a:off x="3032125" y="1739900"/>
                  <a:ext cx="225425" cy="225425"/>
                </a:xfrm>
                <a:custGeom>
                  <a:avLst/>
                  <a:gdLst>
                    <a:gd name="T0" fmla="*/ 672429707 w 69"/>
                    <a:gd name="T1" fmla="*/ 309531394 h 69"/>
                    <a:gd name="T2" fmla="*/ 661756323 w 69"/>
                    <a:gd name="T3" fmla="*/ 266837859 h 69"/>
                    <a:gd name="T4" fmla="*/ 704449858 w 69"/>
                    <a:gd name="T5" fmla="*/ 224144325 h 69"/>
                    <a:gd name="T6" fmla="*/ 661756323 w 69"/>
                    <a:gd name="T7" fmla="*/ 149427372 h 69"/>
                    <a:gd name="T8" fmla="*/ 597716021 w 69"/>
                    <a:gd name="T9" fmla="*/ 160100755 h 69"/>
                    <a:gd name="T10" fmla="*/ 576369254 w 69"/>
                    <a:gd name="T11" fmla="*/ 138753988 h 69"/>
                    <a:gd name="T12" fmla="*/ 587042637 w 69"/>
                    <a:gd name="T13" fmla="*/ 74713686 h 69"/>
                    <a:gd name="T14" fmla="*/ 512325684 w 69"/>
                    <a:gd name="T15" fmla="*/ 32020151 h 69"/>
                    <a:gd name="T16" fmla="*/ 469632150 w 69"/>
                    <a:gd name="T17" fmla="*/ 74713686 h 69"/>
                    <a:gd name="T18" fmla="*/ 426938615 w 69"/>
                    <a:gd name="T19" fmla="*/ 64040302 h 69"/>
                    <a:gd name="T20" fmla="*/ 416265231 w 69"/>
                    <a:gd name="T21" fmla="*/ 0 h 69"/>
                    <a:gd name="T22" fmla="*/ 362898313 w 69"/>
                    <a:gd name="T23" fmla="*/ 0 h 69"/>
                    <a:gd name="T24" fmla="*/ 320204778 w 69"/>
                    <a:gd name="T25" fmla="*/ 0 h 69"/>
                    <a:gd name="T26" fmla="*/ 298858011 w 69"/>
                    <a:gd name="T27" fmla="*/ 64040302 h 69"/>
                    <a:gd name="T28" fmla="*/ 266837859 w 69"/>
                    <a:gd name="T29" fmla="*/ 74713686 h 69"/>
                    <a:gd name="T30" fmla="*/ 224144325 w 69"/>
                    <a:gd name="T31" fmla="*/ 32020151 h 69"/>
                    <a:gd name="T32" fmla="*/ 149427372 w 69"/>
                    <a:gd name="T33" fmla="*/ 74713686 h 69"/>
                    <a:gd name="T34" fmla="*/ 160100755 w 69"/>
                    <a:gd name="T35" fmla="*/ 138753988 h 69"/>
                    <a:gd name="T36" fmla="*/ 138753988 w 69"/>
                    <a:gd name="T37" fmla="*/ 160100755 h 69"/>
                    <a:gd name="T38" fmla="*/ 74713686 w 69"/>
                    <a:gd name="T39" fmla="*/ 149427372 h 69"/>
                    <a:gd name="T40" fmla="*/ 32020151 w 69"/>
                    <a:gd name="T41" fmla="*/ 224144325 h 69"/>
                    <a:gd name="T42" fmla="*/ 74713686 w 69"/>
                    <a:gd name="T43" fmla="*/ 266837859 h 69"/>
                    <a:gd name="T44" fmla="*/ 64040302 w 69"/>
                    <a:gd name="T45" fmla="*/ 309531394 h 69"/>
                    <a:gd name="T46" fmla="*/ 0 w 69"/>
                    <a:gd name="T47" fmla="*/ 330878162 h 69"/>
                    <a:gd name="T48" fmla="*/ 0 w 69"/>
                    <a:gd name="T49" fmla="*/ 416265231 h 69"/>
                    <a:gd name="T50" fmla="*/ 64040302 w 69"/>
                    <a:gd name="T51" fmla="*/ 437611999 h 69"/>
                    <a:gd name="T52" fmla="*/ 74713686 w 69"/>
                    <a:gd name="T53" fmla="*/ 469632150 h 69"/>
                    <a:gd name="T54" fmla="*/ 32020151 w 69"/>
                    <a:gd name="T55" fmla="*/ 512325684 h 69"/>
                    <a:gd name="T56" fmla="*/ 74713686 w 69"/>
                    <a:gd name="T57" fmla="*/ 587042637 h 69"/>
                    <a:gd name="T58" fmla="*/ 138753988 w 69"/>
                    <a:gd name="T59" fmla="*/ 576369254 h 69"/>
                    <a:gd name="T60" fmla="*/ 160100755 w 69"/>
                    <a:gd name="T61" fmla="*/ 597716021 h 69"/>
                    <a:gd name="T62" fmla="*/ 149427372 w 69"/>
                    <a:gd name="T63" fmla="*/ 661756323 h 69"/>
                    <a:gd name="T64" fmla="*/ 224144325 w 69"/>
                    <a:gd name="T65" fmla="*/ 715123242 h 69"/>
                    <a:gd name="T66" fmla="*/ 266837859 w 69"/>
                    <a:gd name="T67" fmla="*/ 661756323 h 69"/>
                    <a:gd name="T68" fmla="*/ 298858011 w 69"/>
                    <a:gd name="T69" fmla="*/ 672429707 h 69"/>
                    <a:gd name="T70" fmla="*/ 320204778 w 69"/>
                    <a:gd name="T71" fmla="*/ 736470009 h 69"/>
                    <a:gd name="T72" fmla="*/ 416265231 w 69"/>
                    <a:gd name="T73" fmla="*/ 736470009 h 69"/>
                    <a:gd name="T74" fmla="*/ 426938615 w 69"/>
                    <a:gd name="T75" fmla="*/ 672429707 h 69"/>
                    <a:gd name="T76" fmla="*/ 469632150 w 69"/>
                    <a:gd name="T77" fmla="*/ 661756323 h 69"/>
                    <a:gd name="T78" fmla="*/ 512325684 w 69"/>
                    <a:gd name="T79" fmla="*/ 715123242 h 69"/>
                    <a:gd name="T80" fmla="*/ 587042637 w 69"/>
                    <a:gd name="T81" fmla="*/ 661756323 h 69"/>
                    <a:gd name="T82" fmla="*/ 576369254 w 69"/>
                    <a:gd name="T83" fmla="*/ 597716021 h 69"/>
                    <a:gd name="T84" fmla="*/ 597716021 w 69"/>
                    <a:gd name="T85" fmla="*/ 576369254 h 69"/>
                    <a:gd name="T86" fmla="*/ 661756323 w 69"/>
                    <a:gd name="T87" fmla="*/ 587042637 h 69"/>
                    <a:gd name="T88" fmla="*/ 704449858 w 69"/>
                    <a:gd name="T89" fmla="*/ 512325684 h 69"/>
                    <a:gd name="T90" fmla="*/ 661756323 w 69"/>
                    <a:gd name="T91" fmla="*/ 469632150 h 69"/>
                    <a:gd name="T92" fmla="*/ 672429707 w 69"/>
                    <a:gd name="T93" fmla="*/ 437611999 h 69"/>
                    <a:gd name="T94" fmla="*/ 736470009 w 69"/>
                    <a:gd name="T95" fmla="*/ 416265231 h 69"/>
                    <a:gd name="T96" fmla="*/ 736470009 w 69"/>
                    <a:gd name="T97" fmla="*/ 373571696 h 69"/>
                    <a:gd name="T98" fmla="*/ 736470009 w 69"/>
                    <a:gd name="T99" fmla="*/ 330878162 h 69"/>
                    <a:gd name="T100" fmla="*/ 672429707 w 69"/>
                    <a:gd name="T101" fmla="*/ 309531394 h 69"/>
                    <a:gd name="T102" fmla="*/ 362898313 w 69"/>
                    <a:gd name="T103" fmla="*/ 448285382 h 69"/>
                    <a:gd name="T104" fmla="*/ 288184627 w 69"/>
                    <a:gd name="T105" fmla="*/ 373571696 h 69"/>
                    <a:gd name="T106" fmla="*/ 362898313 w 69"/>
                    <a:gd name="T107" fmla="*/ 288184627 h 69"/>
                    <a:gd name="T108" fmla="*/ 448285382 w 69"/>
                    <a:gd name="T109" fmla="*/ 373571696 h 69"/>
                    <a:gd name="T110" fmla="*/ 362898313 w 69"/>
                    <a:gd name="T111" fmla="*/ 448285382 h 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9" h="69">
                      <a:moveTo>
                        <a:pt x="63" y="29"/>
                      </a:moveTo>
                      <a:cubicBezTo>
                        <a:pt x="63" y="28"/>
                        <a:pt x="63" y="27"/>
                        <a:pt x="62" y="25"/>
                      </a:cubicBezTo>
                      <a:cubicBezTo>
                        <a:pt x="66" y="21"/>
                        <a:pt x="66" y="21"/>
                        <a:pt x="66" y="21"/>
                      </a:cubicBezTo>
                      <a:cubicBezTo>
                        <a:pt x="62" y="14"/>
                        <a:pt x="62" y="14"/>
                        <a:pt x="62" y="14"/>
                      </a:cubicBezTo>
                      <a:cubicBezTo>
                        <a:pt x="56" y="15"/>
                        <a:pt x="56" y="15"/>
                        <a:pt x="56" y="15"/>
                      </a:cubicBezTo>
                      <a:cubicBezTo>
                        <a:pt x="55" y="14"/>
                        <a:pt x="55" y="14"/>
                        <a:pt x="54" y="13"/>
                      </a:cubicBezTo>
                      <a:cubicBezTo>
                        <a:pt x="55" y="7"/>
                        <a:pt x="55" y="7"/>
                        <a:pt x="55" y="7"/>
                      </a:cubicBezTo>
                      <a:cubicBezTo>
                        <a:pt x="48" y="3"/>
                        <a:pt x="48" y="3"/>
                        <a:pt x="48" y="3"/>
                      </a:cubicBezTo>
                      <a:cubicBezTo>
                        <a:pt x="44" y="7"/>
                        <a:pt x="44" y="7"/>
                        <a:pt x="44" y="7"/>
                      </a:cubicBezTo>
                      <a:cubicBezTo>
                        <a:pt x="43" y="6"/>
                        <a:pt x="42" y="6"/>
                        <a:pt x="40" y="6"/>
                      </a:cubicBezTo>
                      <a:cubicBezTo>
                        <a:pt x="39" y="0"/>
                        <a:pt x="39" y="0"/>
                        <a:pt x="39" y="0"/>
                      </a:cubicBezTo>
                      <a:cubicBezTo>
                        <a:pt x="34" y="0"/>
                        <a:pt x="34" y="0"/>
                        <a:pt x="34" y="0"/>
                      </a:cubicBezTo>
                      <a:cubicBezTo>
                        <a:pt x="30" y="0"/>
                        <a:pt x="30" y="0"/>
                        <a:pt x="30" y="0"/>
                      </a:cubicBezTo>
                      <a:cubicBezTo>
                        <a:pt x="28" y="6"/>
                        <a:pt x="28" y="6"/>
                        <a:pt x="28" y="6"/>
                      </a:cubicBezTo>
                      <a:cubicBezTo>
                        <a:pt x="27" y="6"/>
                        <a:pt x="26" y="6"/>
                        <a:pt x="25" y="7"/>
                      </a:cubicBezTo>
                      <a:cubicBezTo>
                        <a:pt x="21" y="3"/>
                        <a:pt x="21" y="3"/>
                        <a:pt x="21" y="3"/>
                      </a:cubicBezTo>
                      <a:cubicBezTo>
                        <a:pt x="14" y="7"/>
                        <a:pt x="14" y="7"/>
                        <a:pt x="14" y="7"/>
                      </a:cubicBezTo>
                      <a:cubicBezTo>
                        <a:pt x="15" y="13"/>
                        <a:pt x="15" y="13"/>
                        <a:pt x="15" y="13"/>
                      </a:cubicBezTo>
                      <a:cubicBezTo>
                        <a:pt x="14" y="14"/>
                        <a:pt x="13" y="14"/>
                        <a:pt x="13" y="15"/>
                      </a:cubicBezTo>
                      <a:cubicBezTo>
                        <a:pt x="7" y="14"/>
                        <a:pt x="7" y="14"/>
                        <a:pt x="7" y="14"/>
                      </a:cubicBezTo>
                      <a:cubicBezTo>
                        <a:pt x="3" y="21"/>
                        <a:pt x="3" y="21"/>
                        <a:pt x="3" y="21"/>
                      </a:cubicBezTo>
                      <a:cubicBezTo>
                        <a:pt x="7" y="25"/>
                        <a:pt x="7" y="25"/>
                        <a:pt x="7" y="25"/>
                      </a:cubicBezTo>
                      <a:cubicBezTo>
                        <a:pt x="6" y="27"/>
                        <a:pt x="6" y="28"/>
                        <a:pt x="6" y="29"/>
                      </a:cubicBezTo>
                      <a:cubicBezTo>
                        <a:pt x="0" y="31"/>
                        <a:pt x="0" y="31"/>
                        <a:pt x="0" y="31"/>
                      </a:cubicBezTo>
                      <a:cubicBezTo>
                        <a:pt x="0" y="39"/>
                        <a:pt x="0" y="39"/>
                        <a:pt x="0" y="39"/>
                      </a:cubicBezTo>
                      <a:cubicBezTo>
                        <a:pt x="6" y="41"/>
                        <a:pt x="6" y="41"/>
                        <a:pt x="6" y="41"/>
                      </a:cubicBezTo>
                      <a:cubicBezTo>
                        <a:pt x="6" y="42"/>
                        <a:pt x="6" y="43"/>
                        <a:pt x="7" y="44"/>
                      </a:cubicBezTo>
                      <a:cubicBezTo>
                        <a:pt x="3" y="48"/>
                        <a:pt x="3" y="48"/>
                        <a:pt x="3" y="48"/>
                      </a:cubicBezTo>
                      <a:cubicBezTo>
                        <a:pt x="7" y="55"/>
                        <a:pt x="7" y="55"/>
                        <a:pt x="7" y="55"/>
                      </a:cubicBezTo>
                      <a:cubicBezTo>
                        <a:pt x="13" y="54"/>
                        <a:pt x="13" y="54"/>
                        <a:pt x="13" y="54"/>
                      </a:cubicBezTo>
                      <a:cubicBezTo>
                        <a:pt x="13" y="55"/>
                        <a:pt x="14" y="56"/>
                        <a:pt x="15" y="56"/>
                      </a:cubicBezTo>
                      <a:cubicBezTo>
                        <a:pt x="14" y="62"/>
                        <a:pt x="14" y="62"/>
                        <a:pt x="14" y="62"/>
                      </a:cubicBezTo>
                      <a:cubicBezTo>
                        <a:pt x="21" y="67"/>
                        <a:pt x="21" y="67"/>
                        <a:pt x="21" y="67"/>
                      </a:cubicBezTo>
                      <a:cubicBezTo>
                        <a:pt x="25" y="62"/>
                        <a:pt x="25" y="62"/>
                        <a:pt x="25" y="62"/>
                      </a:cubicBezTo>
                      <a:cubicBezTo>
                        <a:pt x="26" y="63"/>
                        <a:pt x="28" y="63"/>
                        <a:pt x="28" y="63"/>
                      </a:cubicBezTo>
                      <a:cubicBezTo>
                        <a:pt x="30" y="69"/>
                        <a:pt x="30" y="69"/>
                        <a:pt x="30" y="69"/>
                      </a:cubicBezTo>
                      <a:cubicBezTo>
                        <a:pt x="39" y="69"/>
                        <a:pt x="39" y="69"/>
                        <a:pt x="39" y="69"/>
                      </a:cubicBezTo>
                      <a:cubicBezTo>
                        <a:pt x="40" y="63"/>
                        <a:pt x="40" y="63"/>
                        <a:pt x="40" y="63"/>
                      </a:cubicBezTo>
                      <a:cubicBezTo>
                        <a:pt x="42" y="63"/>
                        <a:pt x="43" y="63"/>
                        <a:pt x="44" y="62"/>
                      </a:cubicBezTo>
                      <a:cubicBezTo>
                        <a:pt x="48" y="67"/>
                        <a:pt x="48" y="67"/>
                        <a:pt x="48" y="67"/>
                      </a:cubicBezTo>
                      <a:cubicBezTo>
                        <a:pt x="55" y="62"/>
                        <a:pt x="55" y="62"/>
                        <a:pt x="55" y="62"/>
                      </a:cubicBezTo>
                      <a:cubicBezTo>
                        <a:pt x="54" y="56"/>
                        <a:pt x="54" y="56"/>
                        <a:pt x="54" y="56"/>
                      </a:cubicBezTo>
                      <a:cubicBezTo>
                        <a:pt x="55" y="56"/>
                        <a:pt x="55" y="55"/>
                        <a:pt x="56" y="54"/>
                      </a:cubicBezTo>
                      <a:cubicBezTo>
                        <a:pt x="62" y="55"/>
                        <a:pt x="62" y="55"/>
                        <a:pt x="62" y="55"/>
                      </a:cubicBezTo>
                      <a:cubicBezTo>
                        <a:pt x="66" y="48"/>
                        <a:pt x="66" y="48"/>
                        <a:pt x="66" y="48"/>
                      </a:cubicBezTo>
                      <a:cubicBezTo>
                        <a:pt x="62" y="44"/>
                        <a:pt x="62" y="44"/>
                        <a:pt x="62" y="44"/>
                      </a:cubicBezTo>
                      <a:cubicBezTo>
                        <a:pt x="63" y="43"/>
                        <a:pt x="63" y="42"/>
                        <a:pt x="63" y="41"/>
                      </a:cubicBezTo>
                      <a:cubicBezTo>
                        <a:pt x="69" y="39"/>
                        <a:pt x="69" y="39"/>
                        <a:pt x="69" y="39"/>
                      </a:cubicBezTo>
                      <a:cubicBezTo>
                        <a:pt x="69" y="35"/>
                        <a:pt x="69" y="35"/>
                        <a:pt x="69" y="35"/>
                      </a:cubicBezTo>
                      <a:cubicBezTo>
                        <a:pt x="69" y="31"/>
                        <a:pt x="69" y="31"/>
                        <a:pt x="69" y="31"/>
                      </a:cubicBezTo>
                      <a:lnTo>
                        <a:pt x="63" y="29"/>
                      </a:lnTo>
                      <a:close/>
                      <a:moveTo>
                        <a:pt x="34" y="42"/>
                      </a:moveTo>
                      <a:cubicBezTo>
                        <a:pt x="30" y="42"/>
                        <a:pt x="27" y="39"/>
                        <a:pt x="27" y="35"/>
                      </a:cubicBezTo>
                      <a:cubicBezTo>
                        <a:pt x="27" y="30"/>
                        <a:pt x="30" y="27"/>
                        <a:pt x="34" y="27"/>
                      </a:cubicBezTo>
                      <a:cubicBezTo>
                        <a:pt x="39" y="27"/>
                        <a:pt x="42" y="30"/>
                        <a:pt x="42" y="35"/>
                      </a:cubicBezTo>
                      <a:cubicBezTo>
                        <a:pt x="42" y="39"/>
                        <a:pt x="39" y="42"/>
                        <a:pt x="34"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9" name="TextBox 98"/>
              <p:cNvSpPr txBox="1">
                <a:spLocks noChangeArrowheads="1"/>
              </p:cNvSpPr>
              <p:nvPr/>
            </p:nvSpPr>
            <p:spPr bwMode="auto">
              <a:xfrm>
                <a:off x="5508515" y="1833563"/>
                <a:ext cx="309571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Nice</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32" name="组合 31"/>
            <p:cNvGrpSpPr/>
            <p:nvPr/>
          </p:nvGrpSpPr>
          <p:grpSpPr>
            <a:xfrm>
              <a:off x="4024115" y="977900"/>
              <a:ext cx="249238" cy="1504950"/>
              <a:chOff x="3411538" y="977900"/>
              <a:chExt cx="249238" cy="1504950"/>
            </a:xfrm>
            <a:effectLst>
              <a:outerShdw blurRad="50800" dist="38100" dir="2700000" algn="tl" rotWithShape="0">
                <a:prstClr val="black">
                  <a:alpha val="40000"/>
                </a:prstClr>
              </a:outerShdw>
            </a:effectLst>
          </p:grpSpPr>
          <p:sp>
            <p:nvSpPr>
              <p:cNvPr id="33"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5"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6"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8"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9"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0"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2"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3"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4"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5"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6"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7"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8"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9"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0"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1"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2"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3"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4"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5"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6"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7"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8"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9"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5"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6"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7"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8"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9"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0"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2"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3"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4"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5"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6"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7"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8"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9"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0"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1"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2"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14" name="组合 313"/>
          <p:cNvGrpSpPr>
            <a:grpSpLocks/>
          </p:cNvGrpSpPr>
          <p:nvPr/>
        </p:nvGrpSpPr>
        <p:grpSpPr bwMode="auto">
          <a:xfrm>
            <a:off x="2574925" y="2286000"/>
            <a:ext cx="6569075" cy="2813050"/>
            <a:chOff x="2574727" y="2286000"/>
            <a:chExt cx="6569273" cy="2813050"/>
          </a:xfrm>
        </p:grpSpPr>
        <p:grpSp>
          <p:nvGrpSpPr>
            <p:cNvPr id="22534" name="组合 138"/>
            <p:cNvGrpSpPr>
              <a:grpSpLocks/>
            </p:cNvGrpSpPr>
            <p:nvPr/>
          </p:nvGrpSpPr>
          <p:grpSpPr bwMode="auto">
            <a:xfrm>
              <a:off x="2574727" y="2286000"/>
              <a:ext cx="6569273" cy="1504950"/>
              <a:chOff x="2574727" y="2286000"/>
              <a:chExt cx="6569273" cy="1504950"/>
            </a:xfrm>
          </p:grpSpPr>
          <p:grpSp>
            <p:nvGrpSpPr>
              <p:cNvPr id="22565" name="组合 139"/>
              <p:cNvGrpSpPr>
                <a:grpSpLocks/>
              </p:cNvGrpSpPr>
              <p:nvPr/>
            </p:nvGrpSpPr>
            <p:grpSpPr bwMode="auto">
              <a:xfrm>
                <a:off x="2574727" y="2430462"/>
                <a:ext cx="6569273" cy="1347788"/>
                <a:chOff x="2574727" y="2430462"/>
                <a:chExt cx="6569273" cy="1347788"/>
              </a:xfrm>
            </p:grpSpPr>
            <p:sp>
              <p:nvSpPr>
                <p:cNvPr id="22567" name="Rectangle 21"/>
                <p:cNvSpPr>
                  <a:spLocks noChangeArrowheads="1"/>
                </p:cNvSpPr>
                <p:nvPr/>
              </p:nvSpPr>
              <p:spPr bwMode="auto">
                <a:xfrm>
                  <a:off x="4644008" y="2430462"/>
                  <a:ext cx="4499992" cy="1226971"/>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nvGrpSpPr>
                <p:cNvPr id="22568" name="组合 202"/>
                <p:cNvGrpSpPr>
                  <a:grpSpLocks/>
                </p:cNvGrpSpPr>
                <p:nvPr/>
              </p:nvGrpSpPr>
              <p:grpSpPr bwMode="auto">
                <a:xfrm>
                  <a:off x="3893940" y="3106737"/>
                  <a:ext cx="493713" cy="409576"/>
                  <a:chOff x="3281363" y="3106737"/>
                  <a:chExt cx="493713" cy="409576"/>
                </a:xfrm>
              </p:grpSpPr>
              <p:sp>
                <p:nvSpPr>
                  <p:cNvPr id="22584" name="Freeform 255"/>
                  <p:cNvSpPr>
                    <a:spLocks/>
                  </p:cNvSpPr>
                  <p:nvPr/>
                </p:nvSpPr>
                <p:spPr bwMode="auto">
                  <a:xfrm>
                    <a:off x="3281363" y="3451225"/>
                    <a:ext cx="493713" cy="65088"/>
                  </a:xfrm>
                  <a:custGeom>
                    <a:avLst/>
                    <a:gdLst>
                      <a:gd name="T0" fmla="*/ 1614255142 w 151"/>
                      <a:gd name="T1" fmla="*/ 105911194 h 20"/>
                      <a:gd name="T2" fmla="*/ 1507351564 w 151"/>
                      <a:gd name="T3" fmla="*/ 211822387 h 20"/>
                      <a:gd name="T4" fmla="*/ 106903578 w 151"/>
                      <a:gd name="T5" fmla="*/ 211822387 h 20"/>
                      <a:gd name="T6" fmla="*/ 0 w 151"/>
                      <a:gd name="T7" fmla="*/ 105911194 h 20"/>
                      <a:gd name="T8" fmla="*/ 106903578 w 151"/>
                      <a:gd name="T9" fmla="*/ 0 h 20"/>
                      <a:gd name="T10" fmla="*/ 1507351564 w 151"/>
                      <a:gd name="T11" fmla="*/ 0 h 20"/>
                      <a:gd name="T12" fmla="*/ 1614255142 w 151"/>
                      <a:gd name="T13" fmla="*/ 105911194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 h="20">
                        <a:moveTo>
                          <a:pt x="151" y="10"/>
                        </a:moveTo>
                        <a:cubicBezTo>
                          <a:pt x="151" y="16"/>
                          <a:pt x="147" y="20"/>
                          <a:pt x="141" y="20"/>
                        </a:cubicBezTo>
                        <a:cubicBezTo>
                          <a:pt x="10" y="20"/>
                          <a:pt x="10" y="20"/>
                          <a:pt x="10" y="20"/>
                        </a:cubicBezTo>
                        <a:cubicBezTo>
                          <a:pt x="4" y="20"/>
                          <a:pt x="0" y="16"/>
                          <a:pt x="0" y="10"/>
                        </a:cubicBezTo>
                        <a:cubicBezTo>
                          <a:pt x="0" y="5"/>
                          <a:pt x="4" y="0"/>
                          <a:pt x="10" y="0"/>
                        </a:cubicBezTo>
                        <a:cubicBezTo>
                          <a:pt x="141" y="0"/>
                          <a:pt x="141" y="0"/>
                          <a:pt x="141" y="0"/>
                        </a:cubicBezTo>
                        <a:cubicBezTo>
                          <a:pt x="147" y="0"/>
                          <a:pt x="151" y="5"/>
                          <a:pt x="15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5" name="Freeform 256"/>
                  <p:cNvSpPr>
                    <a:spLocks/>
                  </p:cNvSpPr>
                  <p:nvPr/>
                </p:nvSpPr>
                <p:spPr bwMode="auto">
                  <a:xfrm>
                    <a:off x="3324225" y="3225800"/>
                    <a:ext cx="65088" cy="195263"/>
                  </a:xfrm>
                  <a:custGeom>
                    <a:avLst/>
                    <a:gdLst>
                      <a:gd name="T0" fmla="*/ 105911194 w 20"/>
                      <a:gd name="T1" fmla="*/ 635460653 h 60"/>
                      <a:gd name="T2" fmla="*/ 0 w 20"/>
                      <a:gd name="T3" fmla="*/ 529550002 h 60"/>
                      <a:gd name="T4" fmla="*/ 0 w 20"/>
                      <a:gd name="T5" fmla="*/ 105910651 h 60"/>
                      <a:gd name="T6" fmla="*/ 105911194 w 20"/>
                      <a:gd name="T7" fmla="*/ 0 h 60"/>
                      <a:gd name="T8" fmla="*/ 211822387 w 20"/>
                      <a:gd name="T9" fmla="*/ 105910651 h 60"/>
                      <a:gd name="T10" fmla="*/ 211822387 w 20"/>
                      <a:gd name="T11" fmla="*/ 529550002 h 60"/>
                      <a:gd name="T12" fmla="*/ 105911194 w 20"/>
                      <a:gd name="T13" fmla="*/ 635460653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60">
                        <a:moveTo>
                          <a:pt x="10" y="60"/>
                        </a:moveTo>
                        <a:cubicBezTo>
                          <a:pt x="5" y="60"/>
                          <a:pt x="0" y="55"/>
                          <a:pt x="0" y="50"/>
                        </a:cubicBezTo>
                        <a:cubicBezTo>
                          <a:pt x="0" y="10"/>
                          <a:pt x="0" y="10"/>
                          <a:pt x="0" y="10"/>
                        </a:cubicBezTo>
                        <a:cubicBezTo>
                          <a:pt x="0" y="4"/>
                          <a:pt x="5" y="0"/>
                          <a:pt x="10" y="0"/>
                        </a:cubicBezTo>
                        <a:cubicBezTo>
                          <a:pt x="16" y="0"/>
                          <a:pt x="20" y="4"/>
                          <a:pt x="20" y="10"/>
                        </a:cubicBezTo>
                        <a:cubicBezTo>
                          <a:pt x="20" y="50"/>
                          <a:pt x="20" y="50"/>
                          <a:pt x="20" y="50"/>
                        </a:cubicBezTo>
                        <a:cubicBezTo>
                          <a:pt x="20" y="55"/>
                          <a:pt x="16" y="60"/>
                          <a:pt x="10" y="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6" name="Freeform 257"/>
                  <p:cNvSpPr>
                    <a:spLocks/>
                  </p:cNvSpPr>
                  <p:nvPr/>
                </p:nvSpPr>
                <p:spPr bwMode="auto">
                  <a:xfrm>
                    <a:off x="3441700" y="3165475"/>
                    <a:ext cx="65088" cy="255588"/>
                  </a:xfrm>
                  <a:custGeom>
                    <a:avLst/>
                    <a:gdLst>
                      <a:gd name="T0" fmla="*/ 105911194 w 20"/>
                      <a:gd name="T1" fmla="*/ 837502894 h 78"/>
                      <a:gd name="T2" fmla="*/ 0 w 20"/>
                      <a:gd name="T3" fmla="*/ 730129720 h 78"/>
                      <a:gd name="T4" fmla="*/ 0 w 20"/>
                      <a:gd name="T5" fmla="*/ 107373174 h 78"/>
                      <a:gd name="T6" fmla="*/ 105911194 w 20"/>
                      <a:gd name="T7" fmla="*/ 0 h 78"/>
                      <a:gd name="T8" fmla="*/ 211822387 w 20"/>
                      <a:gd name="T9" fmla="*/ 107373174 h 78"/>
                      <a:gd name="T10" fmla="*/ 211822387 w 20"/>
                      <a:gd name="T11" fmla="*/ 730129720 h 78"/>
                      <a:gd name="T12" fmla="*/ 105911194 w 20"/>
                      <a:gd name="T13" fmla="*/ 837502894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78">
                        <a:moveTo>
                          <a:pt x="10" y="78"/>
                        </a:moveTo>
                        <a:cubicBezTo>
                          <a:pt x="4" y="78"/>
                          <a:pt x="0" y="73"/>
                          <a:pt x="0" y="68"/>
                        </a:cubicBezTo>
                        <a:cubicBezTo>
                          <a:pt x="0" y="10"/>
                          <a:pt x="0" y="10"/>
                          <a:pt x="0" y="10"/>
                        </a:cubicBezTo>
                        <a:cubicBezTo>
                          <a:pt x="0" y="5"/>
                          <a:pt x="4" y="0"/>
                          <a:pt x="10" y="0"/>
                        </a:cubicBezTo>
                        <a:cubicBezTo>
                          <a:pt x="15" y="0"/>
                          <a:pt x="20" y="5"/>
                          <a:pt x="20" y="10"/>
                        </a:cubicBezTo>
                        <a:cubicBezTo>
                          <a:pt x="20" y="68"/>
                          <a:pt x="20" y="68"/>
                          <a:pt x="20" y="68"/>
                        </a:cubicBezTo>
                        <a:cubicBezTo>
                          <a:pt x="20" y="73"/>
                          <a:pt x="15" y="78"/>
                          <a:pt x="10"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7" name="Freeform 258"/>
                  <p:cNvSpPr>
                    <a:spLocks/>
                  </p:cNvSpPr>
                  <p:nvPr/>
                </p:nvSpPr>
                <p:spPr bwMode="auto">
                  <a:xfrm>
                    <a:off x="3556000" y="3106737"/>
                    <a:ext cx="65088" cy="314325"/>
                  </a:xfrm>
                  <a:custGeom>
                    <a:avLst/>
                    <a:gdLst>
                      <a:gd name="T0" fmla="*/ 105911194 w 20"/>
                      <a:gd name="T1" fmla="*/ 1029168809 h 96"/>
                      <a:gd name="T2" fmla="*/ 0 w 20"/>
                      <a:gd name="T3" fmla="*/ 921964338 h 96"/>
                      <a:gd name="T4" fmla="*/ 0 w 20"/>
                      <a:gd name="T5" fmla="*/ 107204470 h 96"/>
                      <a:gd name="T6" fmla="*/ 105911194 w 20"/>
                      <a:gd name="T7" fmla="*/ 0 h 96"/>
                      <a:gd name="T8" fmla="*/ 211822387 w 20"/>
                      <a:gd name="T9" fmla="*/ 107204470 h 96"/>
                      <a:gd name="T10" fmla="*/ 211822387 w 20"/>
                      <a:gd name="T11" fmla="*/ 921964338 h 96"/>
                      <a:gd name="T12" fmla="*/ 105911194 w 20"/>
                      <a:gd name="T13" fmla="*/ 1029168809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6">
                        <a:moveTo>
                          <a:pt x="10" y="96"/>
                        </a:moveTo>
                        <a:cubicBezTo>
                          <a:pt x="5" y="96"/>
                          <a:pt x="0" y="91"/>
                          <a:pt x="0" y="86"/>
                        </a:cubicBezTo>
                        <a:cubicBezTo>
                          <a:pt x="0" y="10"/>
                          <a:pt x="0" y="10"/>
                          <a:pt x="0" y="10"/>
                        </a:cubicBezTo>
                        <a:cubicBezTo>
                          <a:pt x="0" y="4"/>
                          <a:pt x="5" y="0"/>
                          <a:pt x="10" y="0"/>
                        </a:cubicBezTo>
                        <a:cubicBezTo>
                          <a:pt x="16" y="0"/>
                          <a:pt x="20" y="4"/>
                          <a:pt x="20" y="10"/>
                        </a:cubicBezTo>
                        <a:cubicBezTo>
                          <a:pt x="20" y="86"/>
                          <a:pt x="20" y="86"/>
                          <a:pt x="20" y="86"/>
                        </a:cubicBezTo>
                        <a:cubicBezTo>
                          <a:pt x="20" y="91"/>
                          <a:pt x="16" y="96"/>
                          <a:pt x="10" y="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8" name="Freeform 259"/>
                  <p:cNvSpPr>
                    <a:spLocks/>
                  </p:cNvSpPr>
                  <p:nvPr/>
                </p:nvSpPr>
                <p:spPr bwMode="auto">
                  <a:xfrm>
                    <a:off x="3673475" y="3124200"/>
                    <a:ext cx="65088" cy="296863"/>
                  </a:xfrm>
                  <a:custGeom>
                    <a:avLst/>
                    <a:gdLst>
                      <a:gd name="T0" fmla="*/ 105911194 w 20"/>
                      <a:gd name="T1" fmla="*/ 968435613 h 91"/>
                      <a:gd name="T2" fmla="*/ 0 w 20"/>
                      <a:gd name="T3" fmla="*/ 862015121 h 91"/>
                      <a:gd name="T4" fmla="*/ 0 w 20"/>
                      <a:gd name="T5" fmla="*/ 106420492 h 91"/>
                      <a:gd name="T6" fmla="*/ 105911194 w 20"/>
                      <a:gd name="T7" fmla="*/ 0 h 91"/>
                      <a:gd name="T8" fmla="*/ 211822387 w 20"/>
                      <a:gd name="T9" fmla="*/ 106420492 h 91"/>
                      <a:gd name="T10" fmla="*/ 211822387 w 20"/>
                      <a:gd name="T11" fmla="*/ 862015121 h 91"/>
                      <a:gd name="T12" fmla="*/ 105911194 w 20"/>
                      <a:gd name="T13" fmla="*/ 968435613 h 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1">
                        <a:moveTo>
                          <a:pt x="10" y="91"/>
                        </a:moveTo>
                        <a:cubicBezTo>
                          <a:pt x="4" y="91"/>
                          <a:pt x="0" y="86"/>
                          <a:pt x="0" y="81"/>
                        </a:cubicBezTo>
                        <a:cubicBezTo>
                          <a:pt x="0" y="10"/>
                          <a:pt x="0" y="10"/>
                          <a:pt x="0" y="10"/>
                        </a:cubicBezTo>
                        <a:cubicBezTo>
                          <a:pt x="0" y="4"/>
                          <a:pt x="4" y="0"/>
                          <a:pt x="10" y="0"/>
                        </a:cubicBezTo>
                        <a:cubicBezTo>
                          <a:pt x="15" y="0"/>
                          <a:pt x="20" y="4"/>
                          <a:pt x="20" y="10"/>
                        </a:cubicBezTo>
                        <a:cubicBezTo>
                          <a:pt x="20" y="81"/>
                          <a:pt x="20" y="81"/>
                          <a:pt x="20" y="81"/>
                        </a:cubicBezTo>
                        <a:cubicBezTo>
                          <a:pt x="20" y="86"/>
                          <a:pt x="15" y="91"/>
                          <a:pt x="10" y="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2569" name="Freeform 40"/>
                <p:cNvSpPr>
                  <a:spLocks/>
                </p:cNvSpPr>
                <p:nvPr/>
              </p:nvSpPr>
              <p:spPr bwMode="auto">
                <a:xfrm>
                  <a:off x="2585840" y="32289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D72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570" name="组合 204"/>
                <p:cNvGrpSpPr>
                  <a:grpSpLocks/>
                </p:cNvGrpSpPr>
                <p:nvPr/>
              </p:nvGrpSpPr>
              <p:grpSpPr bwMode="auto">
                <a:xfrm>
                  <a:off x="2574727" y="2868612"/>
                  <a:ext cx="569913" cy="784225"/>
                  <a:chOff x="1962150" y="2868612"/>
                  <a:chExt cx="569913" cy="784225"/>
                </a:xfrm>
              </p:grpSpPr>
              <p:sp>
                <p:nvSpPr>
                  <p:cNvPr id="22573" name="Freeform 42"/>
                  <p:cNvSpPr>
                    <a:spLocks/>
                  </p:cNvSpPr>
                  <p:nvPr/>
                </p:nvSpPr>
                <p:spPr bwMode="auto">
                  <a:xfrm>
                    <a:off x="1962150" y="2868612"/>
                    <a:ext cx="533400" cy="784225"/>
                  </a:xfrm>
                  <a:custGeom>
                    <a:avLst/>
                    <a:gdLst>
                      <a:gd name="T0" fmla="*/ 32125079 w 163"/>
                      <a:gd name="T1" fmla="*/ 907563987 h 240"/>
                      <a:gd name="T2" fmla="*/ 867393482 w 163"/>
                      <a:gd name="T3" fmla="*/ 0 h 240"/>
                      <a:gd name="T4" fmla="*/ 1745494233 w 163"/>
                      <a:gd name="T5" fmla="*/ 811470284 h 240"/>
                      <a:gd name="T6" fmla="*/ 1210065350 w 163"/>
                      <a:gd name="T7" fmla="*/ 1644294360 h 240"/>
                      <a:gd name="T8" fmla="*/ 642514660 w 163"/>
                      <a:gd name="T9" fmla="*/ 2114094149 h 240"/>
                      <a:gd name="T10" fmla="*/ 1745494233 w 163"/>
                      <a:gd name="T11" fmla="*/ 2114094149 h 240"/>
                      <a:gd name="T12" fmla="*/ 1745494233 w 163"/>
                      <a:gd name="T13" fmla="*/ 2147483646 h 240"/>
                      <a:gd name="T14" fmla="*/ 0 w 163"/>
                      <a:gd name="T15" fmla="*/ 2147483646 h 240"/>
                      <a:gd name="T16" fmla="*/ 599679040 w 163"/>
                      <a:gd name="T17" fmla="*/ 1548200657 h 240"/>
                      <a:gd name="T18" fmla="*/ 1242193701 w 163"/>
                      <a:gd name="T19" fmla="*/ 790116490 h 240"/>
                      <a:gd name="T20" fmla="*/ 888811292 w 163"/>
                      <a:gd name="T21" fmla="*/ 427088935 h 240"/>
                      <a:gd name="T22" fmla="*/ 514011074 w 163"/>
                      <a:gd name="T23" fmla="*/ 907563987 h 240"/>
                      <a:gd name="T24" fmla="*/ 32125079 w 163"/>
                      <a:gd name="T25" fmla="*/ 907563987 h 2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3" h="240">
                        <a:moveTo>
                          <a:pt x="3" y="85"/>
                        </a:moveTo>
                        <a:cubicBezTo>
                          <a:pt x="3" y="7"/>
                          <a:pt x="60" y="0"/>
                          <a:pt x="81" y="0"/>
                        </a:cubicBezTo>
                        <a:cubicBezTo>
                          <a:pt x="127" y="0"/>
                          <a:pt x="163" y="27"/>
                          <a:pt x="163" y="76"/>
                        </a:cubicBezTo>
                        <a:cubicBezTo>
                          <a:pt x="163" y="117"/>
                          <a:pt x="136" y="138"/>
                          <a:pt x="113" y="154"/>
                        </a:cubicBezTo>
                        <a:cubicBezTo>
                          <a:pt x="81" y="176"/>
                          <a:pt x="65" y="187"/>
                          <a:pt x="60" y="198"/>
                        </a:cubicBezTo>
                        <a:cubicBezTo>
                          <a:pt x="163" y="198"/>
                          <a:pt x="163" y="198"/>
                          <a:pt x="163" y="198"/>
                        </a:cubicBezTo>
                        <a:cubicBezTo>
                          <a:pt x="163" y="240"/>
                          <a:pt x="163" y="240"/>
                          <a:pt x="163" y="240"/>
                        </a:cubicBezTo>
                        <a:cubicBezTo>
                          <a:pt x="0" y="240"/>
                          <a:pt x="0" y="240"/>
                          <a:pt x="0" y="240"/>
                        </a:cubicBezTo>
                        <a:cubicBezTo>
                          <a:pt x="1" y="212"/>
                          <a:pt x="4" y="182"/>
                          <a:pt x="56" y="145"/>
                        </a:cubicBezTo>
                        <a:cubicBezTo>
                          <a:pt x="99" y="113"/>
                          <a:pt x="116" y="101"/>
                          <a:pt x="116" y="74"/>
                        </a:cubicBezTo>
                        <a:cubicBezTo>
                          <a:pt x="116" y="58"/>
                          <a:pt x="106" y="40"/>
                          <a:pt x="83" y="40"/>
                        </a:cubicBezTo>
                        <a:cubicBezTo>
                          <a:pt x="50" y="40"/>
                          <a:pt x="49" y="67"/>
                          <a:pt x="48" y="85"/>
                        </a:cubicBezTo>
                        <a:cubicBezTo>
                          <a:pt x="3" y="85"/>
                          <a:pt x="3" y="85"/>
                          <a:pt x="3" y="85"/>
                        </a:cubicBezTo>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74" name="Freeform 43"/>
                  <p:cNvSpPr>
                    <a:spLocks noEditPoints="1"/>
                  </p:cNvSpPr>
                  <p:nvPr/>
                </p:nvSpPr>
                <p:spPr bwMode="auto">
                  <a:xfrm>
                    <a:off x="2041525" y="3228975"/>
                    <a:ext cx="490538" cy="123825"/>
                  </a:xfrm>
                  <a:custGeom>
                    <a:avLst/>
                    <a:gdLst>
                      <a:gd name="T0" fmla="*/ 812785493 w 150"/>
                      <a:gd name="T1" fmla="*/ 0 h 38"/>
                      <a:gd name="T2" fmla="*/ 10693728 w 150"/>
                      <a:gd name="T3" fmla="*/ 0 h 38"/>
                      <a:gd name="T4" fmla="*/ 0 w 150"/>
                      <a:gd name="T5" fmla="*/ 10619623 h 38"/>
                      <a:gd name="T6" fmla="*/ 427781839 w 150"/>
                      <a:gd name="T7" fmla="*/ 297307084 h 38"/>
                      <a:gd name="T8" fmla="*/ 812785493 w 150"/>
                      <a:gd name="T9" fmla="*/ 0 h 38"/>
                      <a:gd name="T10" fmla="*/ 1604183530 w 150"/>
                      <a:gd name="T11" fmla="*/ 0 h 38"/>
                      <a:gd name="T12" fmla="*/ 1411680067 w 150"/>
                      <a:gd name="T13" fmla="*/ 0 h 38"/>
                      <a:gd name="T14" fmla="*/ 1048067140 w 150"/>
                      <a:gd name="T15" fmla="*/ 403490280 h 38"/>
                      <a:gd name="T16" fmla="*/ 1604183530 w 150"/>
                      <a:gd name="T17" fmla="*/ 403490280 h 38"/>
                      <a:gd name="T18" fmla="*/ 1486542706 w 150"/>
                      <a:gd name="T19" fmla="*/ 201746769 h 38"/>
                      <a:gd name="T20" fmla="*/ 1604183530 w 150"/>
                      <a:gd name="T21" fmla="*/ 0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0" h="38">
                        <a:moveTo>
                          <a:pt x="76" y="0"/>
                        </a:moveTo>
                        <a:cubicBezTo>
                          <a:pt x="1" y="0"/>
                          <a:pt x="1" y="0"/>
                          <a:pt x="1" y="0"/>
                        </a:cubicBezTo>
                        <a:cubicBezTo>
                          <a:pt x="0" y="1"/>
                          <a:pt x="0" y="1"/>
                          <a:pt x="0" y="1"/>
                        </a:cubicBezTo>
                        <a:cubicBezTo>
                          <a:pt x="40" y="28"/>
                          <a:pt x="40" y="28"/>
                          <a:pt x="40" y="28"/>
                        </a:cubicBezTo>
                        <a:cubicBezTo>
                          <a:pt x="56" y="17"/>
                          <a:pt x="68" y="8"/>
                          <a:pt x="76" y="0"/>
                        </a:cubicBezTo>
                        <a:moveTo>
                          <a:pt x="150" y="0"/>
                        </a:moveTo>
                        <a:cubicBezTo>
                          <a:pt x="132" y="0"/>
                          <a:pt x="132" y="0"/>
                          <a:pt x="132" y="0"/>
                        </a:cubicBezTo>
                        <a:cubicBezTo>
                          <a:pt x="124" y="16"/>
                          <a:pt x="111" y="28"/>
                          <a:pt x="98" y="38"/>
                        </a:cubicBezTo>
                        <a:cubicBezTo>
                          <a:pt x="150" y="38"/>
                          <a:pt x="150" y="38"/>
                          <a:pt x="150" y="38"/>
                        </a:cubicBezTo>
                        <a:cubicBezTo>
                          <a:pt x="139" y="19"/>
                          <a:pt x="139" y="19"/>
                          <a:pt x="139" y="19"/>
                        </a:cubicBezTo>
                        <a:cubicBezTo>
                          <a:pt x="150" y="0"/>
                          <a:pt x="150" y="0"/>
                          <a:pt x="150"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75" name="Freeform 44"/>
                  <p:cNvSpPr>
                    <a:spLocks/>
                  </p:cNvSpPr>
                  <p:nvPr/>
                </p:nvSpPr>
                <p:spPr bwMode="auto">
                  <a:xfrm>
                    <a:off x="1973263" y="3232150"/>
                    <a:ext cx="198438" cy="120650"/>
                  </a:xfrm>
                  <a:custGeom>
                    <a:avLst/>
                    <a:gdLst>
                      <a:gd name="T0" fmla="*/ 222234295 w 61"/>
                      <a:gd name="T1" fmla="*/ 0 h 37"/>
                      <a:gd name="T2" fmla="*/ 0 w 61"/>
                      <a:gd name="T3" fmla="*/ 340252565 h 37"/>
                      <a:gd name="T4" fmla="*/ 84661458 w 61"/>
                      <a:gd name="T5" fmla="*/ 393416824 h 37"/>
                      <a:gd name="T6" fmla="*/ 507962243 w 61"/>
                      <a:gd name="T7" fmla="*/ 393416824 h 37"/>
                      <a:gd name="T8" fmla="*/ 560873621 w 61"/>
                      <a:gd name="T9" fmla="*/ 361519573 h 37"/>
                      <a:gd name="T10" fmla="*/ 645535079 w 61"/>
                      <a:gd name="T11" fmla="*/ 287088305 h 37"/>
                      <a:gd name="T12" fmla="*/ 222234295 w 61"/>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 h="37">
                        <a:moveTo>
                          <a:pt x="21" y="0"/>
                        </a:moveTo>
                        <a:cubicBezTo>
                          <a:pt x="0" y="32"/>
                          <a:pt x="0" y="32"/>
                          <a:pt x="0" y="32"/>
                        </a:cubicBezTo>
                        <a:cubicBezTo>
                          <a:pt x="8" y="37"/>
                          <a:pt x="8" y="37"/>
                          <a:pt x="8" y="37"/>
                        </a:cubicBezTo>
                        <a:cubicBezTo>
                          <a:pt x="48" y="37"/>
                          <a:pt x="48" y="37"/>
                          <a:pt x="48" y="37"/>
                        </a:cubicBezTo>
                        <a:cubicBezTo>
                          <a:pt x="50" y="36"/>
                          <a:pt x="51" y="35"/>
                          <a:pt x="53" y="34"/>
                        </a:cubicBezTo>
                        <a:cubicBezTo>
                          <a:pt x="55" y="31"/>
                          <a:pt x="58" y="29"/>
                          <a:pt x="61" y="27"/>
                        </a:cubicBezTo>
                        <a:cubicBezTo>
                          <a:pt x="21" y="0"/>
                          <a:pt x="21" y="0"/>
                          <a:pt x="21" y="0"/>
                        </a:cubicBezTo>
                      </a:path>
                    </a:pathLst>
                  </a:custGeom>
                  <a:solidFill>
                    <a:srgbClr val="570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76" name="Freeform 45"/>
                  <p:cNvSpPr>
                    <a:spLocks/>
                  </p:cNvSpPr>
                  <p:nvPr/>
                </p:nvSpPr>
                <p:spPr bwMode="auto">
                  <a:xfrm>
                    <a:off x="2128838" y="3228975"/>
                    <a:ext cx="344488" cy="123825"/>
                  </a:xfrm>
                  <a:custGeom>
                    <a:avLst/>
                    <a:gdLst>
                      <a:gd name="T0" fmla="*/ 1130209354 w 105"/>
                      <a:gd name="T1" fmla="*/ 0 h 38"/>
                      <a:gd name="T2" fmla="*/ 527430813 w 105"/>
                      <a:gd name="T3" fmla="*/ 0 h 38"/>
                      <a:gd name="T4" fmla="*/ 139931026 w 105"/>
                      <a:gd name="T5" fmla="*/ 297307084 h 38"/>
                      <a:gd name="T6" fmla="*/ 53818868 w 105"/>
                      <a:gd name="T7" fmla="*/ 371634669 h 38"/>
                      <a:gd name="T8" fmla="*/ 0 w 105"/>
                      <a:gd name="T9" fmla="*/ 403490280 h 38"/>
                      <a:gd name="T10" fmla="*/ 764238426 w 105"/>
                      <a:gd name="T11" fmla="*/ 403490280 h 38"/>
                      <a:gd name="T12" fmla="*/ 1130209354 w 105"/>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 h="38">
                        <a:moveTo>
                          <a:pt x="105" y="0"/>
                        </a:moveTo>
                        <a:cubicBezTo>
                          <a:pt x="49" y="0"/>
                          <a:pt x="49" y="0"/>
                          <a:pt x="49" y="0"/>
                        </a:cubicBezTo>
                        <a:cubicBezTo>
                          <a:pt x="41" y="8"/>
                          <a:pt x="29" y="17"/>
                          <a:pt x="13" y="28"/>
                        </a:cubicBezTo>
                        <a:cubicBezTo>
                          <a:pt x="10" y="30"/>
                          <a:pt x="7" y="32"/>
                          <a:pt x="5" y="35"/>
                        </a:cubicBezTo>
                        <a:cubicBezTo>
                          <a:pt x="3" y="36"/>
                          <a:pt x="2" y="37"/>
                          <a:pt x="0" y="38"/>
                        </a:cubicBezTo>
                        <a:cubicBezTo>
                          <a:pt x="71" y="38"/>
                          <a:pt x="71" y="38"/>
                          <a:pt x="71" y="38"/>
                        </a:cubicBezTo>
                        <a:cubicBezTo>
                          <a:pt x="84" y="28"/>
                          <a:pt x="97" y="16"/>
                          <a:pt x="105" y="0"/>
                        </a:cubicBezTo>
                      </a:path>
                    </a:pathLst>
                  </a:custGeom>
                  <a:solidFill>
                    <a:srgbClr val="AA1F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77" name="Freeform 46"/>
                  <p:cNvSpPr>
                    <a:spLocks/>
                  </p:cNvSpPr>
                  <p:nvPr/>
                </p:nvSpPr>
                <p:spPr bwMode="auto">
                  <a:xfrm>
                    <a:off x="1973263" y="3211512"/>
                    <a:ext cx="558800" cy="125413"/>
                  </a:xfrm>
                  <a:custGeom>
                    <a:avLst/>
                    <a:gdLst>
                      <a:gd name="T0" fmla="*/ 0 w 352"/>
                      <a:gd name="T1" fmla="*/ 0 h 79"/>
                      <a:gd name="T2" fmla="*/ 0 w 352"/>
                      <a:gd name="T3" fmla="*/ 199093931 h 79"/>
                      <a:gd name="T4" fmla="*/ 887095000 w 352"/>
                      <a:gd name="T5" fmla="*/ 199093931 h 79"/>
                      <a:gd name="T6" fmla="*/ 829132200 w 352"/>
                      <a:gd name="T7" fmla="*/ 98287279 h 79"/>
                      <a:gd name="T8" fmla="*/ 887095000 w 352"/>
                      <a:gd name="T9" fmla="*/ 0 h 79"/>
                      <a:gd name="T10" fmla="*/ 0 w 352"/>
                      <a:gd name="T11" fmla="*/ 0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9">
                        <a:moveTo>
                          <a:pt x="0" y="0"/>
                        </a:moveTo>
                        <a:lnTo>
                          <a:pt x="0" y="79"/>
                        </a:lnTo>
                        <a:lnTo>
                          <a:pt x="352" y="79"/>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78" name="Rectangle 47"/>
                  <p:cNvSpPr>
                    <a:spLocks noChangeArrowheads="1"/>
                  </p:cNvSpPr>
                  <p:nvPr/>
                </p:nvSpPr>
                <p:spPr bwMode="auto">
                  <a:xfrm>
                    <a:off x="1973263" y="3225800"/>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79" name="Rectangle 48"/>
                  <p:cNvSpPr>
                    <a:spLocks noChangeArrowheads="1"/>
                  </p:cNvSpPr>
                  <p:nvPr/>
                </p:nvSpPr>
                <p:spPr bwMode="auto">
                  <a:xfrm>
                    <a:off x="1973263" y="33226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80" name="Freeform 49"/>
                  <p:cNvSpPr>
                    <a:spLocks/>
                  </p:cNvSpPr>
                  <p:nvPr/>
                </p:nvSpPr>
                <p:spPr bwMode="auto">
                  <a:xfrm>
                    <a:off x="2143125" y="3251200"/>
                    <a:ext cx="42863" cy="55563"/>
                  </a:xfrm>
                  <a:custGeom>
                    <a:avLst/>
                    <a:gdLst>
                      <a:gd name="T0" fmla="*/ 119584473 w 13"/>
                      <a:gd name="T1" fmla="*/ 42731215 h 17"/>
                      <a:gd name="T2" fmla="*/ 76098311 w 13"/>
                      <a:gd name="T3" fmla="*/ 32046777 h 17"/>
                      <a:gd name="T4" fmla="*/ 43486162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19584473 w 13"/>
                      <a:gd name="T19" fmla="*/ 128190378 h 17"/>
                      <a:gd name="T20" fmla="*/ 76098311 w 13"/>
                      <a:gd name="T21" fmla="*/ 96143600 h 17"/>
                      <a:gd name="T22" fmla="*/ 10870716 w 13"/>
                      <a:gd name="T23" fmla="*/ 53412385 h 17"/>
                      <a:gd name="T24" fmla="*/ 76098311 w 13"/>
                      <a:gd name="T25" fmla="*/ 0 h 17"/>
                      <a:gd name="T26" fmla="*/ 141325905 w 13"/>
                      <a:gd name="T27" fmla="*/ 32046777 h 17"/>
                      <a:gd name="T28" fmla="*/ 119584473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1" y="4"/>
                        </a:moveTo>
                        <a:cubicBezTo>
                          <a:pt x="10" y="4"/>
                          <a:pt x="9" y="3"/>
                          <a:pt x="7" y="3"/>
                        </a:cubicBezTo>
                        <a:cubicBezTo>
                          <a:pt x="5" y="3"/>
                          <a:pt x="4" y="4"/>
                          <a:pt x="4" y="5"/>
                        </a:cubicBezTo>
                        <a:cubicBezTo>
                          <a:pt x="4" y="6"/>
                          <a:pt x="5" y="7"/>
                          <a:pt x="7" y="7"/>
                        </a:cubicBezTo>
                        <a:cubicBezTo>
                          <a:pt x="10" y="7"/>
                          <a:pt x="13" y="8"/>
                          <a:pt x="13" y="12"/>
                        </a:cubicBezTo>
                        <a:cubicBezTo>
                          <a:pt x="13" y="15"/>
                          <a:pt x="10" y="17"/>
                          <a:pt x="7" y="17"/>
                        </a:cubicBezTo>
                        <a:cubicBezTo>
                          <a:pt x="4" y="17"/>
                          <a:pt x="1" y="16"/>
                          <a:pt x="0" y="13"/>
                        </a:cubicBezTo>
                        <a:cubicBezTo>
                          <a:pt x="2" y="12"/>
                          <a:pt x="2" y="12"/>
                          <a:pt x="2" y="12"/>
                        </a:cubicBezTo>
                        <a:cubicBezTo>
                          <a:pt x="3" y="13"/>
                          <a:pt x="5" y="14"/>
                          <a:pt x="7" y="14"/>
                        </a:cubicBezTo>
                        <a:cubicBezTo>
                          <a:pt x="9" y="14"/>
                          <a:pt x="11" y="13"/>
                          <a:pt x="11" y="12"/>
                        </a:cubicBezTo>
                        <a:cubicBezTo>
                          <a:pt x="11" y="10"/>
                          <a:pt x="9" y="10"/>
                          <a:pt x="7" y="9"/>
                        </a:cubicBezTo>
                        <a:cubicBezTo>
                          <a:pt x="4" y="9"/>
                          <a:pt x="1" y="8"/>
                          <a:pt x="1" y="5"/>
                        </a:cubicBezTo>
                        <a:cubicBezTo>
                          <a:pt x="1" y="1"/>
                          <a:pt x="4" y="0"/>
                          <a:pt x="7" y="0"/>
                        </a:cubicBezTo>
                        <a:cubicBezTo>
                          <a:pt x="9" y="0"/>
                          <a:pt x="12" y="1"/>
                          <a:pt x="13" y="3"/>
                        </a:cubicBezTo>
                        <a:lnTo>
                          <a:pt x="1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1" name="Freeform 50"/>
                  <p:cNvSpPr>
                    <a:spLocks/>
                  </p:cNvSpPr>
                  <p:nvPr/>
                </p:nvSpPr>
                <p:spPr bwMode="auto">
                  <a:xfrm>
                    <a:off x="2201863" y="32543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9"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2" name="Freeform 51"/>
                  <p:cNvSpPr>
                    <a:spLocks/>
                  </p:cNvSpPr>
                  <p:nvPr/>
                </p:nvSpPr>
                <p:spPr bwMode="auto">
                  <a:xfrm>
                    <a:off x="2260600" y="32543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3" name="Freeform 52"/>
                  <p:cNvSpPr>
                    <a:spLocks noEditPoints="1"/>
                  </p:cNvSpPr>
                  <p:nvPr/>
                </p:nvSpPr>
                <p:spPr bwMode="auto">
                  <a:xfrm>
                    <a:off x="2319338" y="3254375"/>
                    <a:ext cx="49213" cy="49213"/>
                  </a:xfrm>
                  <a:custGeom>
                    <a:avLst/>
                    <a:gdLst>
                      <a:gd name="T0" fmla="*/ 75348384 w 15"/>
                      <a:gd name="T1" fmla="*/ 118406478 h 15"/>
                      <a:gd name="T2" fmla="*/ 32293571 w 15"/>
                      <a:gd name="T3" fmla="*/ 118406478 h 15"/>
                      <a:gd name="T4" fmla="*/ 32293571 w 15"/>
                      <a:gd name="T5" fmla="*/ 161461291 h 15"/>
                      <a:gd name="T6" fmla="*/ 0 w 15"/>
                      <a:gd name="T7" fmla="*/ 161461291 h 15"/>
                      <a:gd name="T8" fmla="*/ 0 w 15"/>
                      <a:gd name="T9" fmla="*/ 0 h 15"/>
                      <a:gd name="T10" fmla="*/ 75348384 w 15"/>
                      <a:gd name="T11" fmla="*/ 0 h 15"/>
                      <a:gd name="T12" fmla="*/ 75348384 w 15"/>
                      <a:gd name="T13" fmla="*/ 118406478 h 15"/>
                      <a:gd name="T14" fmla="*/ 32293571 w 15"/>
                      <a:gd name="T15" fmla="*/ 86112907 h 15"/>
                      <a:gd name="T16" fmla="*/ 75348384 w 15"/>
                      <a:gd name="T17" fmla="*/ 86112907 h 15"/>
                      <a:gd name="T18" fmla="*/ 75348384 w 15"/>
                      <a:gd name="T19" fmla="*/ 21529047 h 15"/>
                      <a:gd name="T20" fmla="*/ 32293571 w 15"/>
                      <a:gd name="T21" fmla="*/ 21529047 h 15"/>
                      <a:gd name="T22" fmla="*/ 32293571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3" y="11"/>
                          <a:pt x="3" y="11"/>
                          <a:pt x="3" y="11"/>
                        </a:cubicBezTo>
                        <a:cubicBezTo>
                          <a:pt x="3" y="15"/>
                          <a:pt x="3" y="15"/>
                          <a:pt x="3" y="15"/>
                        </a:cubicBezTo>
                        <a:cubicBezTo>
                          <a:pt x="0" y="15"/>
                          <a:pt x="0" y="15"/>
                          <a:pt x="0" y="15"/>
                        </a:cubicBezTo>
                        <a:cubicBezTo>
                          <a:pt x="0" y="0"/>
                          <a:pt x="0" y="0"/>
                          <a:pt x="0" y="0"/>
                        </a:cubicBezTo>
                        <a:cubicBezTo>
                          <a:pt x="2" y="0"/>
                          <a:pt x="5" y="0"/>
                          <a:pt x="7" y="0"/>
                        </a:cubicBezTo>
                        <a:cubicBezTo>
                          <a:pt x="15" y="0"/>
                          <a:pt x="15" y="11"/>
                          <a:pt x="7" y="11"/>
                        </a:cubicBezTo>
                        <a:close/>
                        <a:moveTo>
                          <a:pt x="3" y="8"/>
                        </a:moveTo>
                        <a:cubicBezTo>
                          <a:pt x="7" y="8"/>
                          <a:pt x="7" y="8"/>
                          <a:pt x="7" y="8"/>
                        </a:cubicBezTo>
                        <a:cubicBezTo>
                          <a:pt x="11" y="8"/>
                          <a:pt x="11" y="2"/>
                          <a:pt x="7"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6" name="TextBox 205"/>
                <p:cNvSpPr txBox="1">
                  <a:spLocks noChangeArrowheads="1"/>
                </p:cNvSpPr>
                <p:nvPr/>
              </p:nvSpPr>
              <p:spPr bwMode="auto">
                <a:xfrm>
                  <a:off x="5508515" y="3179763"/>
                  <a:ext cx="309571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err="1" smtClean="0">
                      <a:solidFill>
                        <a:srgbClr val="FFFFFF"/>
                      </a:solidFill>
                      <a:effectLst>
                        <a:outerShdw blurRad="38100" dist="38100" dir="2700000" algn="tl">
                          <a:srgbClr val="C0C0C0"/>
                        </a:outerShdw>
                      </a:effectLst>
                      <a:latin typeface="方正综艺简体" charset="0"/>
                      <a:ea typeface="方正综艺简体" charset="0"/>
                    </a:rPr>
                    <a:t>Verint</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sp>
              <p:nvSpPr>
                <p:cNvPr id="22572" name="Rectangle 39"/>
                <p:cNvSpPr>
                  <a:spLocks noChangeArrowheads="1"/>
                </p:cNvSpPr>
                <p:nvPr/>
              </p:nvSpPr>
              <p:spPr bwMode="auto">
                <a:xfrm>
                  <a:off x="3225602" y="3621087"/>
                  <a:ext cx="5918398" cy="157163"/>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141" name="组合 140"/>
              <p:cNvGrpSpPr/>
              <p:nvPr/>
            </p:nvGrpSpPr>
            <p:grpSpPr>
              <a:xfrm>
                <a:off x="3376415" y="2286000"/>
                <a:ext cx="249238" cy="1504950"/>
                <a:chOff x="2763838" y="2286000"/>
                <a:chExt cx="249238" cy="1504950"/>
              </a:xfrm>
              <a:effectLst>
                <a:outerShdw blurRad="50800" dist="38100" dir="2700000" algn="tl" rotWithShape="0">
                  <a:prstClr val="black">
                    <a:alpha val="40000"/>
                  </a:prstClr>
                </a:outerShdw>
              </a:effectLst>
            </p:grpSpPr>
            <p:sp>
              <p:nvSpPr>
                <p:cNvPr id="142" name="Rectangle 194"/>
                <p:cNvSpPr>
                  <a:spLocks noChangeArrowheads="1"/>
                </p:cNvSpPr>
                <p:nvPr/>
              </p:nvSpPr>
              <p:spPr bwMode="auto">
                <a:xfrm>
                  <a:off x="277653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3" name="Rectangle 195"/>
                <p:cNvSpPr>
                  <a:spLocks noChangeArrowheads="1"/>
                </p:cNvSpPr>
                <p:nvPr/>
              </p:nvSpPr>
              <p:spPr bwMode="auto">
                <a:xfrm>
                  <a:off x="298608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4" name="Rectangle 196"/>
                <p:cNvSpPr>
                  <a:spLocks noChangeArrowheads="1"/>
                </p:cNvSpPr>
                <p:nvPr/>
              </p:nvSpPr>
              <p:spPr bwMode="auto">
                <a:xfrm>
                  <a:off x="27908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5" name="Rectangle 197"/>
                <p:cNvSpPr>
                  <a:spLocks noChangeArrowheads="1"/>
                </p:cNvSpPr>
                <p:nvPr/>
              </p:nvSpPr>
              <p:spPr bwMode="auto">
                <a:xfrm>
                  <a:off x="27908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6" name="Rectangle 198"/>
                <p:cNvSpPr>
                  <a:spLocks noChangeArrowheads="1"/>
                </p:cNvSpPr>
                <p:nvPr/>
              </p:nvSpPr>
              <p:spPr bwMode="auto">
                <a:xfrm>
                  <a:off x="27908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7" name="Rectangle 199"/>
                <p:cNvSpPr>
                  <a:spLocks noChangeArrowheads="1"/>
                </p:cNvSpPr>
                <p:nvPr/>
              </p:nvSpPr>
              <p:spPr bwMode="auto">
                <a:xfrm>
                  <a:off x="2790825" y="35814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8" name="Rectangle 200"/>
                <p:cNvSpPr>
                  <a:spLocks noChangeArrowheads="1"/>
                </p:cNvSpPr>
                <p:nvPr/>
              </p:nvSpPr>
              <p:spPr bwMode="auto">
                <a:xfrm>
                  <a:off x="2790825" y="35290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9" name="Rectangle 201"/>
                <p:cNvSpPr>
                  <a:spLocks noChangeArrowheads="1"/>
                </p:cNvSpPr>
                <p:nvPr/>
              </p:nvSpPr>
              <p:spPr bwMode="auto">
                <a:xfrm>
                  <a:off x="2790825" y="34766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0" name="Rectangle 202"/>
                <p:cNvSpPr>
                  <a:spLocks noChangeArrowheads="1"/>
                </p:cNvSpPr>
                <p:nvPr/>
              </p:nvSpPr>
              <p:spPr bwMode="auto">
                <a:xfrm>
                  <a:off x="2790825" y="34242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1" name="Rectangle 203"/>
                <p:cNvSpPr>
                  <a:spLocks noChangeArrowheads="1"/>
                </p:cNvSpPr>
                <p:nvPr/>
              </p:nvSpPr>
              <p:spPr bwMode="auto">
                <a:xfrm>
                  <a:off x="2790825" y="33718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2" name="Rectangle 204"/>
                <p:cNvSpPr>
                  <a:spLocks noChangeArrowheads="1"/>
                </p:cNvSpPr>
                <p:nvPr/>
              </p:nvSpPr>
              <p:spPr bwMode="auto">
                <a:xfrm>
                  <a:off x="2790825" y="33194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 name="Rectangle 205"/>
                <p:cNvSpPr>
                  <a:spLocks noChangeArrowheads="1"/>
                </p:cNvSpPr>
                <p:nvPr/>
              </p:nvSpPr>
              <p:spPr bwMode="auto">
                <a:xfrm>
                  <a:off x="2790825" y="32670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4" name="Rectangle 207"/>
                <p:cNvSpPr>
                  <a:spLocks noChangeArrowheads="1"/>
                </p:cNvSpPr>
                <p:nvPr/>
              </p:nvSpPr>
              <p:spPr bwMode="auto">
                <a:xfrm>
                  <a:off x="2790825" y="32146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5" name="Rectangle 208"/>
                <p:cNvSpPr>
                  <a:spLocks noChangeArrowheads="1"/>
                </p:cNvSpPr>
                <p:nvPr/>
              </p:nvSpPr>
              <p:spPr bwMode="auto">
                <a:xfrm>
                  <a:off x="2790825" y="31623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6" name="Rectangle 209"/>
                <p:cNvSpPr>
                  <a:spLocks noChangeArrowheads="1"/>
                </p:cNvSpPr>
                <p:nvPr/>
              </p:nvSpPr>
              <p:spPr bwMode="auto">
                <a:xfrm>
                  <a:off x="2790825" y="31099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7" name="Rectangle 210"/>
                <p:cNvSpPr>
                  <a:spLocks noChangeArrowheads="1"/>
                </p:cNvSpPr>
                <p:nvPr/>
              </p:nvSpPr>
              <p:spPr bwMode="auto">
                <a:xfrm>
                  <a:off x="2790825" y="30575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8" name="Rectangle 211"/>
                <p:cNvSpPr>
                  <a:spLocks noChangeArrowheads="1"/>
                </p:cNvSpPr>
                <p:nvPr/>
              </p:nvSpPr>
              <p:spPr bwMode="auto">
                <a:xfrm>
                  <a:off x="2790825" y="30051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9" name="Rectangle 212"/>
                <p:cNvSpPr>
                  <a:spLocks noChangeArrowheads="1"/>
                </p:cNvSpPr>
                <p:nvPr/>
              </p:nvSpPr>
              <p:spPr bwMode="auto">
                <a:xfrm>
                  <a:off x="2790825" y="2954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0" name="Rectangle 213"/>
                <p:cNvSpPr>
                  <a:spLocks noChangeArrowheads="1"/>
                </p:cNvSpPr>
                <p:nvPr/>
              </p:nvSpPr>
              <p:spPr bwMode="auto">
                <a:xfrm>
                  <a:off x="2790825" y="29019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1" name="Rectangle 214"/>
                <p:cNvSpPr>
                  <a:spLocks noChangeArrowheads="1"/>
                </p:cNvSpPr>
                <p:nvPr/>
              </p:nvSpPr>
              <p:spPr bwMode="auto">
                <a:xfrm>
                  <a:off x="2790825" y="28495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2" name="Rectangle 215"/>
                <p:cNvSpPr>
                  <a:spLocks noChangeArrowheads="1"/>
                </p:cNvSpPr>
                <p:nvPr/>
              </p:nvSpPr>
              <p:spPr bwMode="auto">
                <a:xfrm>
                  <a:off x="2790825" y="27971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3" name="Rectangle 216"/>
                <p:cNvSpPr>
                  <a:spLocks noChangeArrowheads="1"/>
                </p:cNvSpPr>
                <p:nvPr/>
              </p:nvSpPr>
              <p:spPr bwMode="auto">
                <a:xfrm>
                  <a:off x="2790825" y="27447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 name="Rectangle 217"/>
                <p:cNvSpPr>
                  <a:spLocks noChangeArrowheads="1"/>
                </p:cNvSpPr>
                <p:nvPr/>
              </p:nvSpPr>
              <p:spPr bwMode="auto">
                <a:xfrm>
                  <a:off x="2790825" y="26924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5" name="Rectangle 218"/>
                <p:cNvSpPr>
                  <a:spLocks noChangeArrowheads="1"/>
                </p:cNvSpPr>
                <p:nvPr/>
              </p:nvSpPr>
              <p:spPr bwMode="auto">
                <a:xfrm>
                  <a:off x="2790825" y="26400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6" name="Rectangle 219"/>
                <p:cNvSpPr>
                  <a:spLocks noChangeArrowheads="1"/>
                </p:cNvSpPr>
                <p:nvPr/>
              </p:nvSpPr>
              <p:spPr bwMode="auto">
                <a:xfrm>
                  <a:off x="2790825" y="25876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7" name="Rectangle 220"/>
                <p:cNvSpPr>
                  <a:spLocks noChangeArrowheads="1"/>
                </p:cNvSpPr>
                <p:nvPr/>
              </p:nvSpPr>
              <p:spPr bwMode="auto">
                <a:xfrm>
                  <a:off x="2790825" y="25352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8" name="Rectangle 221"/>
                <p:cNvSpPr>
                  <a:spLocks noChangeArrowheads="1"/>
                </p:cNvSpPr>
                <p:nvPr/>
              </p:nvSpPr>
              <p:spPr bwMode="auto">
                <a:xfrm>
                  <a:off x="2790825" y="24828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9" name="Rectangle 222"/>
                <p:cNvSpPr>
                  <a:spLocks noChangeArrowheads="1"/>
                </p:cNvSpPr>
                <p:nvPr/>
              </p:nvSpPr>
              <p:spPr bwMode="auto">
                <a:xfrm>
                  <a:off x="27908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0" name="Rectangle 223"/>
                <p:cNvSpPr>
                  <a:spLocks noChangeArrowheads="1"/>
                </p:cNvSpPr>
                <p:nvPr/>
              </p:nvSpPr>
              <p:spPr bwMode="auto">
                <a:xfrm>
                  <a:off x="27908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1" name="Rectangle 224"/>
                <p:cNvSpPr>
                  <a:spLocks noChangeArrowheads="1"/>
                </p:cNvSpPr>
                <p:nvPr/>
              </p:nvSpPr>
              <p:spPr bwMode="auto">
                <a:xfrm>
                  <a:off x="27908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2" name="Rectangle 225"/>
                <p:cNvSpPr>
                  <a:spLocks noChangeArrowheads="1"/>
                </p:cNvSpPr>
                <p:nvPr/>
              </p:nvSpPr>
              <p:spPr bwMode="auto">
                <a:xfrm>
                  <a:off x="276383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3" name="Rectangle 226"/>
                <p:cNvSpPr>
                  <a:spLocks noChangeArrowheads="1"/>
                </p:cNvSpPr>
                <p:nvPr/>
              </p:nvSpPr>
              <p:spPr bwMode="auto">
                <a:xfrm>
                  <a:off x="297338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4" name="Rectangle 227"/>
                <p:cNvSpPr>
                  <a:spLocks noChangeArrowheads="1"/>
                </p:cNvSpPr>
                <p:nvPr/>
              </p:nvSpPr>
              <p:spPr bwMode="auto">
                <a:xfrm>
                  <a:off x="2776538" y="37258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5" name="Rectangle 228"/>
                <p:cNvSpPr>
                  <a:spLocks noChangeArrowheads="1"/>
                </p:cNvSpPr>
                <p:nvPr/>
              </p:nvSpPr>
              <p:spPr bwMode="auto">
                <a:xfrm>
                  <a:off x="2776538" y="36734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6" name="Rectangle 229"/>
                <p:cNvSpPr>
                  <a:spLocks noChangeArrowheads="1"/>
                </p:cNvSpPr>
                <p:nvPr/>
              </p:nvSpPr>
              <p:spPr bwMode="auto">
                <a:xfrm>
                  <a:off x="2776538" y="36210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7" name="Rectangle 230"/>
                <p:cNvSpPr>
                  <a:spLocks noChangeArrowheads="1"/>
                </p:cNvSpPr>
                <p:nvPr/>
              </p:nvSpPr>
              <p:spPr bwMode="auto">
                <a:xfrm>
                  <a:off x="2776538" y="356870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8" name="Rectangle 231"/>
                <p:cNvSpPr>
                  <a:spLocks noChangeArrowheads="1"/>
                </p:cNvSpPr>
                <p:nvPr/>
              </p:nvSpPr>
              <p:spPr bwMode="auto">
                <a:xfrm>
                  <a:off x="2776538" y="351631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9" name="Rectangle 232"/>
                <p:cNvSpPr>
                  <a:spLocks noChangeArrowheads="1"/>
                </p:cNvSpPr>
                <p:nvPr/>
              </p:nvSpPr>
              <p:spPr bwMode="auto">
                <a:xfrm>
                  <a:off x="2776538" y="346392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0" name="Rectangle 233"/>
                <p:cNvSpPr>
                  <a:spLocks noChangeArrowheads="1"/>
                </p:cNvSpPr>
                <p:nvPr/>
              </p:nvSpPr>
              <p:spPr bwMode="auto">
                <a:xfrm>
                  <a:off x="2776538" y="341153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1" name="Rectangle 234"/>
                <p:cNvSpPr>
                  <a:spLocks noChangeArrowheads="1"/>
                </p:cNvSpPr>
                <p:nvPr/>
              </p:nvSpPr>
              <p:spPr bwMode="auto">
                <a:xfrm>
                  <a:off x="2776538" y="33591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2" name="Rectangle 235"/>
                <p:cNvSpPr>
                  <a:spLocks noChangeArrowheads="1"/>
                </p:cNvSpPr>
                <p:nvPr/>
              </p:nvSpPr>
              <p:spPr bwMode="auto">
                <a:xfrm>
                  <a:off x="2776538" y="33067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3" name="Rectangle 236"/>
                <p:cNvSpPr>
                  <a:spLocks noChangeArrowheads="1"/>
                </p:cNvSpPr>
                <p:nvPr/>
              </p:nvSpPr>
              <p:spPr bwMode="auto">
                <a:xfrm>
                  <a:off x="2776538" y="32543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4" name="Rectangle 237"/>
                <p:cNvSpPr>
                  <a:spLocks noChangeArrowheads="1"/>
                </p:cNvSpPr>
                <p:nvPr/>
              </p:nvSpPr>
              <p:spPr bwMode="auto">
                <a:xfrm>
                  <a:off x="2776538" y="32019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5" name="Rectangle 238"/>
                <p:cNvSpPr>
                  <a:spLocks noChangeArrowheads="1"/>
                </p:cNvSpPr>
                <p:nvPr/>
              </p:nvSpPr>
              <p:spPr bwMode="auto">
                <a:xfrm>
                  <a:off x="2776538" y="31496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6" name="Rectangle 239"/>
                <p:cNvSpPr>
                  <a:spLocks noChangeArrowheads="1"/>
                </p:cNvSpPr>
                <p:nvPr/>
              </p:nvSpPr>
              <p:spPr bwMode="auto">
                <a:xfrm>
                  <a:off x="2776538" y="30972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7" name="Rectangle 240"/>
                <p:cNvSpPr>
                  <a:spLocks noChangeArrowheads="1"/>
                </p:cNvSpPr>
                <p:nvPr/>
              </p:nvSpPr>
              <p:spPr bwMode="auto">
                <a:xfrm>
                  <a:off x="2776538" y="30448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8" name="Rectangle 241"/>
                <p:cNvSpPr>
                  <a:spLocks noChangeArrowheads="1"/>
                </p:cNvSpPr>
                <p:nvPr/>
              </p:nvSpPr>
              <p:spPr bwMode="auto">
                <a:xfrm>
                  <a:off x="2776538" y="29924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9" name="Rectangle 242"/>
                <p:cNvSpPr>
                  <a:spLocks noChangeArrowheads="1"/>
                </p:cNvSpPr>
                <p:nvPr/>
              </p:nvSpPr>
              <p:spPr bwMode="auto">
                <a:xfrm>
                  <a:off x="2776538" y="29400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0" name="Rectangle 243"/>
                <p:cNvSpPr>
                  <a:spLocks noChangeArrowheads="1"/>
                </p:cNvSpPr>
                <p:nvPr/>
              </p:nvSpPr>
              <p:spPr bwMode="auto">
                <a:xfrm>
                  <a:off x="2776538" y="28876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1" name="Rectangle 244"/>
                <p:cNvSpPr>
                  <a:spLocks noChangeArrowheads="1"/>
                </p:cNvSpPr>
                <p:nvPr/>
              </p:nvSpPr>
              <p:spPr bwMode="auto">
                <a:xfrm>
                  <a:off x="2776538" y="28352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2" name="Rectangle 245"/>
                <p:cNvSpPr>
                  <a:spLocks noChangeArrowheads="1"/>
                </p:cNvSpPr>
                <p:nvPr/>
              </p:nvSpPr>
              <p:spPr bwMode="auto">
                <a:xfrm>
                  <a:off x="2776538" y="27828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3" name="Rectangle 246"/>
                <p:cNvSpPr>
                  <a:spLocks noChangeArrowheads="1"/>
                </p:cNvSpPr>
                <p:nvPr/>
              </p:nvSpPr>
              <p:spPr bwMode="auto">
                <a:xfrm>
                  <a:off x="2776538" y="27305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4" name="Rectangle 247"/>
                <p:cNvSpPr>
                  <a:spLocks noChangeArrowheads="1"/>
                </p:cNvSpPr>
                <p:nvPr/>
              </p:nvSpPr>
              <p:spPr bwMode="auto">
                <a:xfrm>
                  <a:off x="2776538" y="26781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5" name="Rectangle 248"/>
                <p:cNvSpPr>
                  <a:spLocks noChangeArrowheads="1"/>
                </p:cNvSpPr>
                <p:nvPr/>
              </p:nvSpPr>
              <p:spPr bwMode="auto">
                <a:xfrm>
                  <a:off x="2776538" y="26257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6" name="Rectangle 249"/>
                <p:cNvSpPr>
                  <a:spLocks noChangeArrowheads="1"/>
                </p:cNvSpPr>
                <p:nvPr/>
              </p:nvSpPr>
              <p:spPr bwMode="auto">
                <a:xfrm>
                  <a:off x="2776538" y="25733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7" name="Rectangle 250"/>
                <p:cNvSpPr>
                  <a:spLocks noChangeArrowheads="1"/>
                </p:cNvSpPr>
                <p:nvPr/>
              </p:nvSpPr>
              <p:spPr bwMode="auto">
                <a:xfrm>
                  <a:off x="2776538" y="25209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8" name="Rectangle 251"/>
                <p:cNvSpPr>
                  <a:spLocks noChangeArrowheads="1"/>
                </p:cNvSpPr>
                <p:nvPr/>
              </p:nvSpPr>
              <p:spPr bwMode="auto">
                <a:xfrm>
                  <a:off x="2776538" y="247015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9" name="Rectangle 252"/>
                <p:cNvSpPr>
                  <a:spLocks noChangeArrowheads="1"/>
                </p:cNvSpPr>
                <p:nvPr/>
              </p:nvSpPr>
              <p:spPr bwMode="auto">
                <a:xfrm>
                  <a:off x="2776538" y="24177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0" name="Rectangle 253"/>
                <p:cNvSpPr>
                  <a:spLocks noChangeArrowheads="1"/>
                </p:cNvSpPr>
                <p:nvPr/>
              </p:nvSpPr>
              <p:spPr bwMode="auto">
                <a:xfrm>
                  <a:off x="2776538" y="23653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1" name="Rectangle 254"/>
                <p:cNvSpPr>
                  <a:spLocks noChangeArrowheads="1"/>
                </p:cNvSpPr>
                <p:nvPr/>
              </p:nvSpPr>
              <p:spPr bwMode="auto">
                <a:xfrm>
                  <a:off x="2776538" y="23129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2535" name="组合 223"/>
            <p:cNvGrpSpPr>
              <a:grpSpLocks/>
            </p:cNvGrpSpPr>
            <p:nvPr/>
          </p:nvGrpSpPr>
          <p:grpSpPr bwMode="auto">
            <a:xfrm>
              <a:off x="2585840" y="3594100"/>
              <a:ext cx="6558160" cy="1504950"/>
              <a:chOff x="2585840" y="3594100"/>
              <a:chExt cx="6558160" cy="1504950"/>
            </a:xfrm>
          </p:grpSpPr>
          <p:grpSp>
            <p:nvGrpSpPr>
              <p:cNvPr id="22536" name="组合 224"/>
              <p:cNvGrpSpPr>
                <a:grpSpLocks/>
              </p:cNvGrpSpPr>
              <p:nvPr/>
            </p:nvGrpSpPr>
            <p:grpSpPr bwMode="auto">
              <a:xfrm>
                <a:off x="2585840" y="3738563"/>
                <a:ext cx="6558160" cy="1347788"/>
                <a:chOff x="2585840" y="3738563"/>
                <a:chExt cx="6558160" cy="1347788"/>
              </a:xfrm>
            </p:grpSpPr>
            <p:sp>
              <p:nvSpPr>
                <p:cNvPr id="22538" name="Rectangle 21"/>
                <p:cNvSpPr>
                  <a:spLocks noChangeArrowheads="1"/>
                </p:cNvSpPr>
                <p:nvPr/>
              </p:nvSpPr>
              <p:spPr bwMode="auto">
                <a:xfrm>
                  <a:off x="4644008" y="3738563"/>
                  <a:ext cx="4499992" cy="12062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39" name="Rectangle 53"/>
                <p:cNvSpPr>
                  <a:spLocks noChangeArrowheads="1"/>
                </p:cNvSpPr>
                <p:nvPr/>
              </p:nvSpPr>
              <p:spPr bwMode="auto">
                <a:xfrm>
                  <a:off x="3225602" y="4929187"/>
                  <a:ext cx="5916812" cy="157164"/>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40" name="Freeform 54"/>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CC91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1" name="Freeform 55"/>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542" name="组合 290"/>
                <p:cNvGrpSpPr>
                  <a:grpSpLocks/>
                </p:cNvGrpSpPr>
                <p:nvPr/>
              </p:nvGrpSpPr>
              <p:grpSpPr bwMode="auto">
                <a:xfrm>
                  <a:off x="2585840" y="4173537"/>
                  <a:ext cx="490538" cy="785813"/>
                  <a:chOff x="1973263" y="4173537"/>
                  <a:chExt cx="490538" cy="785813"/>
                </a:xfrm>
              </p:grpSpPr>
              <p:sp>
                <p:nvSpPr>
                  <p:cNvPr id="22551" name="Freeform 56"/>
                  <p:cNvSpPr>
                    <a:spLocks/>
                  </p:cNvSpPr>
                  <p:nvPr/>
                </p:nvSpPr>
                <p:spPr bwMode="auto">
                  <a:xfrm>
                    <a:off x="1973263" y="4173537"/>
                    <a:ext cx="473075" cy="785813"/>
                  </a:xfrm>
                  <a:custGeom>
                    <a:avLst/>
                    <a:gdLst>
                      <a:gd name="T0" fmla="*/ 1032513919 w 145"/>
                      <a:gd name="T1" fmla="*/ 2133384068 h 240"/>
                      <a:gd name="T2" fmla="*/ 1032513919 w 145"/>
                      <a:gd name="T3" fmla="*/ 0 h 240"/>
                      <a:gd name="T4" fmla="*/ 542868244 w 145"/>
                      <a:gd name="T5" fmla="*/ 0 h 240"/>
                      <a:gd name="T6" fmla="*/ 53222569 w 145"/>
                      <a:gd name="T7" fmla="*/ 364499360 h 240"/>
                      <a:gd name="T8" fmla="*/ 53222569 w 145"/>
                      <a:gd name="T9" fmla="*/ 857642857 h 240"/>
                      <a:gd name="T10" fmla="*/ 542868244 w 145"/>
                      <a:gd name="T11" fmla="*/ 739715245 h 240"/>
                      <a:gd name="T12" fmla="*/ 542868244 w 145"/>
                      <a:gd name="T13" fmla="*/ 2133384068 h 240"/>
                      <a:gd name="T14" fmla="*/ 0 w 145"/>
                      <a:gd name="T15" fmla="*/ 2133384068 h 240"/>
                      <a:gd name="T16" fmla="*/ 0 w 145"/>
                      <a:gd name="T17" fmla="*/ 2147483646 h 240"/>
                      <a:gd name="T18" fmla="*/ 1543447970 w 145"/>
                      <a:gd name="T19" fmla="*/ 2147483646 h 240"/>
                      <a:gd name="T20" fmla="*/ 1543447970 w 145"/>
                      <a:gd name="T21" fmla="*/ 2133384068 h 240"/>
                      <a:gd name="T22" fmla="*/ 1032513919 w 145"/>
                      <a:gd name="T23" fmla="*/ 2133384068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5" h="240">
                        <a:moveTo>
                          <a:pt x="97" y="199"/>
                        </a:moveTo>
                        <a:cubicBezTo>
                          <a:pt x="97" y="0"/>
                          <a:pt x="97" y="0"/>
                          <a:pt x="97" y="0"/>
                        </a:cubicBezTo>
                        <a:cubicBezTo>
                          <a:pt x="51" y="0"/>
                          <a:pt x="51" y="0"/>
                          <a:pt x="51" y="0"/>
                        </a:cubicBezTo>
                        <a:cubicBezTo>
                          <a:pt x="51" y="18"/>
                          <a:pt x="30" y="34"/>
                          <a:pt x="5" y="34"/>
                        </a:cubicBezTo>
                        <a:cubicBezTo>
                          <a:pt x="5" y="80"/>
                          <a:pt x="5" y="80"/>
                          <a:pt x="5" y="80"/>
                        </a:cubicBezTo>
                        <a:cubicBezTo>
                          <a:pt x="22" y="80"/>
                          <a:pt x="38" y="76"/>
                          <a:pt x="51" y="69"/>
                        </a:cubicBezTo>
                        <a:cubicBezTo>
                          <a:pt x="51" y="199"/>
                          <a:pt x="51" y="199"/>
                          <a:pt x="51" y="199"/>
                        </a:cubicBezTo>
                        <a:cubicBezTo>
                          <a:pt x="0" y="199"/>
                          <a:pt x="0" y="199"/>
                          <a:pt x="0" y="199"/>
                        </a:cubicBezTo>
                        <a:cubicBezTo>
                          <a:pt x="0" y="240"/>
                          <a:pt x="0" y="240"/>
                          <a:pt x="0" y="240"/>
                        </a:cubicBezTo>
                        <a:cubicBezTo>
                          <a:pt x="145" y="240"/>
                          <a:pt x="145" y="240"/>
                          <a:pt x="145" y="240"/>
                        </a:cubicBezTo>
                        <a:cubicBezTo>
                          <a:pt x="145" y="199"/>
                          <a:pt x="145" y="199"/>
                          <a:pt x="145" y="199"/>
                        </a:cubicBezTo>
                        <a:cubicBezTo>
                          <a:pt x="97" y="199"/>
                          <a:pt x="97" y="199"/>
                          <a:pt x="97" y="199"/>
                        </a:cubicBezTo>
                      </a:path>
                    </a:pathLst>
                  </a:custGeom>
                  <a:solidFill>
                    <a:srgbClr val="FFB8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2" name="Freeform 57"/>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close/>
                        <a:moveTo>
                          <a:pt x="105" y="0"/>
                        </a:moveTo>
                        <a:lnTo>
                          <a:pt x="45" y="0"/>
                        </a:lnTo>
                        <a:lnTo>
                          <a:pt x="43" y="2"/>
                        </a:lnTo>
                        <a:lnTo>
                          <a:pt x="105" y="45"/>
                        </a:lnTo>
                        <a:lnTo>
                          <a:pt x="105" y="0"/>
                        </a:lnTo>
                        <a:close/>
                        <a:moveTo>
                          <a:pt x="309" y="0"/>
                        </a:moveTo>
                        <a:lnTo>
                          <a:pt x="199" y="0"/>
                        </a:lnTo>
                        <a:lnTo>
                          <a:pt x="199" y="78"/>
                        </a:lnTo>
                        <a:lnTo>
                          <a:pt x="309" y="78"/>
                        </a:lnTo>
                        <a:lnTo>
                          <a:pt x="286" y="39"/>
                        </a:lnTo>
                        <a:lnTo>
                          <a:pt x="309"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3" name="Freeform 58"/>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moveTo>
                          <a:pt x="105" y="0"/>
                        </a:moveTo>
                        <a:lnTo>
                          <a:pt x="45" y="0"/>
                        </a:lnTo>
                        <a:lnTo>
                          <a:pt x="43" y="2"/>
                        </a:lnTo>
                        <a:lnTo>
                          <a:pt x="105" y="45"/>
                        </a:lnTo>
                        <a:lnTo>
                          <a:pt x="105" y="0"/>
                        </a:lnTo>
                        <a:moveTo>
                          <a:pt x="309" y="0"/>
                        </a:moveTo>
                        <a:lnTo>
                          <a:pt x="199" y="0"/>
                        </a:lnTo>
                        <a:lnTo>
                          <a:pt x="199" y="78"/>
                        </a:lnTo>
                        <a:lnTo>
                          <a:pt x="309" y="78"/>
                        </a:lnTo>
                        <a:lnTo>
                          <a:pt x="286" y="39"/>
                        </a:lnTo>
                        <a:lnTo>
                          <a:pt x="3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4" name="Freeform 59"/>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close/>
                      </a:path>
                    </a:pathLst>
                  </a:custGeom>
                  <a:solidFill>
                    <a:srgbClr val="9F6E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5" name="Freeform 60"/>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6" name="Freeform 61"/>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close/>
                      </a:path>
                    </a:pathLst>
                  </a:custGeom>
                  <a:solidFill>
                    <a:srgbClr val="C78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7" name="Freeform 62"/>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8" name="Freeform 63"/>
                  <p:cNvSpPr>
                    <a:spLocks/>
                  </p:cNvSpPr>
                  <p:nvPr/>
                </p:nvSpPr>
                <p:spPr bwMode="auto">
                  <a:xfrm>
                    <a:off x="1973263" y="4521200"/>
                    <a:ext cx="490538" cy="123825"/>
                  </a:xfrm>
                  <a:custGeom>
                    <a:avLst/>
                    <a:gdLst>
                      <a:gd name="T0" fmla="*/ 0 w 309"/>
                      <a:gd name="T1" fmla="*/ 0 h 78"/>
                      <a:gd name="T2" fmla="*/ 0 w 309"/>
                      <a:gd name="T3" fmla="*/ 196572188 h 78"/>
                      <a:gd name="T4" fmla="*/ 778729869 w 309"/>
                      <a:gd name="T5" fmla="*/ 196572188 h 78"/>
                      <a:gd name="T6" fmla="*/ 720765422 w 309"/>
                      <a:gd name="T7" fmla="*/ 98286888 h 78"/>
                      <a:gd name="T8" fmla="*/ 778729869 w 309"/>
                      <a:gd name="T9" fmla="*/ 0 h 78"/>
                      <a:gd name="T10" fmla="*/ 0 w 309"/>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9" h="78">
                        <a:moveTo>
                          <a:pt x="0" y="0"/>
                        </a:moveTo>
                        <a:lnTo>
                          <a:pt x="0" y="78"/>
                        </a:lnTo>
                        <a:lnTo>
                          <a:pt x="309" y="78"/>
                        </a:lnTo>
                        <a:lnTo>
                          <a:pt x="286" y="39"/>
                        </a:lnTo>
                        <a:lnTo>
                          <a:pt x="309"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9" name="Rectangle 64"/>
                  <p:cNvSpPr>
                    <a:spLocks noChangeArrowheads="1"/>
                  </p:cNvSpPr>
                  <p:nvPr/>
                </p:nvSpPr>
                <p:spPr bwMode="auto">
                  <a:xfrm>
                    <a:off x="1973263" y="4533900"/>
                    <a:ext cx="49053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60" name="Rectangle 65"/>
                  <p:cNvSpPr>
                    <a:spLocks noChangeArrowheads="1"/>
                  </p:cNvSpPr>
                  <p:nvPr/>
                </p:nvSpPr>
                <p:spPr bwMode="auto">
                  <a:xfrm>
                    <a:off x="1973263" y="4632325"/>
                    <a:ext cx="49053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61" name="Freeform 66"/>
                  <p:cNvSpPr>
                    <a:spLocks/>
                  </p:cNvSpPr>
                  <p:nvPr/>
                </p:nvSpPr>
                <p:spPr bwMode="auto">
                  <a:xfrm>
                    <a:off x="2106613" y="4559300"/>
                    <a:ext cx="42863" cy="55563"/>
                  </a:xfrm>
                  <a:custGeom>
                    <a:avLst/>
                    <a:gdLst>
                      <a:gd name="T0" fmla="*/ 108713757 w 13"/>
                      <a:gd name="T1" fmla="*/ 42731215 h 17"/>
                      <a:gd name="T2" fmla="*/ 76098311 w 13"/>
                      <a:gd name="T3" fmla="*/ 32046777 h 17"/>
                      <a:gd name="T4" fmla="*/ 32612149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08713757 w 13"/>
                      <a:gd name="T19" fmla="*/ 128190378 h 17"/>
                      <a:gd name="T20" fmla="*/ 76098311 w 13"/>
                      <a:gd name="T21" fmla="*/ 96143600 h 17"/>
                      <a:gd name="T22" fmla="*/ 0 w 13"/>
                      <a:gd name="T23" fmla="*/ 53412385 h 17"/>
                      <a:gd name="T24" fmla="*/ 76098311 w 13"/>
                      <a:gd name="T25" fmla="*/ 0 h 17"/>
                      <a:gd name="T26" fmla="*/ 141325905 w 13"/>
                      <a:gd name="T27" fmla="*/ 32046777 h 17"/>
                      <a:gd name="T28" fmla="*/ 108713757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7" y="17"/>
                        </a:cubicBezTo>
                        <a:cubicBezTo>
                          <a:pt x="3" y="17"/>
                          <a:pt x="1" y="16"/>
                          <a:pt x="0" y="13"/>
                        </a:cubicBezTo>
                        <a:cubicBezTo>
                          <a:pt x="2" y="12"/>
                          <a:pt x="2" y="12"/>
                          <a:pt x="2" y="12"/>
                        </a:cubicBezTo>
                        <a:cubicBezTo>
                          <a:pt x="3" y="13"/>
                          <a:pt x="5" y="14"/>
                          <a:pt x="7" y="14"/>
                        </a:cubicBezTo>
                        <a:cubicBezTo>
                          <a:pt x="9" y="14"/>
                          <a:pt x="10" y="13"/>
                          <a:pt x="10" y="12"/>
                        </a:cubicBezTo>
                        <a:cubicBezTo>
                          <a:pt x="10" y="10"/>
                          <a:pt x="9" y="10"/>
                          <a:pt x="7" y="9"/>
                        </a:cubicBezTo>
                        <a:cubicBezTo>
                          <a:pt x="3" y="9"/>
                          <a:pt x="0" y="8"/>
                          <a:pt x="0" y="5"/>
                        </a:cubicBezTo>
                        <a:cubicBezTo>
                          <a:pt x="0" y="1"/>
                          <a:pt x="4" y="0"/>
                          <a:pt x="7" y="0"/>
                        </a:cubicBezTo>
                        <a:cubicBezTo>
                          <a:pt x="9" y="0"/>
                          <a:pt x="12"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62" name="Freeform 67"/>
                  <p:cNvSpPr>
                    <a:spLocks/>
                  </p:cNvSpPr>
                  <p:nvPr/>
                </p:nvSpPr>
                <p:spPr bwMode="auto">
                  <a:xfrm>
                    <a:off x="2165350" y="45624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63" name="Freeform 68"/>
                  <p:cNvSpPr>
                    <a:spLocks/>
                  </p:cNvSpPr>
                  <p:nvPr/>
                </p:nvSpPr>
                <p:spPr bwMode="auto">
                  <a:xfrm>
                    <a:off x="2224088" y="45624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64" name="Freeform 69"/>
                  <p:cNvSpPr>
                    <a:spLocks noEditPoints="1"/>
                  </p:cNvSpPr>
                  <p:nvPr/>
                </p:nvSpPr>
                <p:spPr bwMode="auto">
                  <a:xfrm>
                    <a:off x="2282825" y="4562475"/>
                    <a:ext cx="49213" cy="49213"/>
                  </a:xfrm>
                  <a:custGeom>
                    <a:avLst/>
                    <a:gdLst>
                      <a:gd name="T0" fmla="*/ 75348384 w 15"/>
                      <a:gd name="T1" fmla="*/ 118406478 h 15"/>
                      <a:gd name="T2" fmla="*/ 21529047 w 15"/>
                      <a:gd name="T3" fmla="*/ 118406478 h 15"/>
                      <a:gd name="T4" fmla="*/ 21529047 w 15"/>
                      <a:gd name="T5" fmla="*/ 161461291 h 15"/>
                      <a:gd name="T6" fmla="*/ 0 w 15"/>
                      <a:gd name="T7" fmla="*/ 161461291 h 15"/>
                      <a:gd name="T8" fmla="*/ 0 w 15"/>
                      <a:gd name="T9" fmla="*/ 0 h 15"/>
                      <a:gd name="T10" fmla="*/ 75348384 w 15"/>
                      <a:gd name="T11" fmla="*/ 0 h 15"/>
                      <a:gd name="T12" fmla="*/ 75348384 w 15"/>
                      <a:gd name="T13" fmla="*/ 118406478 h 15"/>
                      <a:gd name="T14" fmla="*/ 21529047 w 15"/>
                      <a:gd name="T15" fmla="*/ 86112907 h 15"/>
                      <a:gd name="T16" fmla="*/ 75348384 w 15"/>
                      <a:gd name="T17" fmla="*/ 86112907 h 15"/>
                      <a:gd name="T18" fmla="*/ 75348384 w 15"/>
                      <a:gd name="T19" fmla="*/ 21529047 h 15"/>
                      <a:gd name="T20" fmla="*/ 21529047 w 15"/>
                      <a:gd name="T21" fmla="*/ 21529047 h 15"/>
                      <a:gd name="T22" fmla="*/ 21529047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2" y="11"/>
                          <a:pt x="2" y="11"/>
                          <a:pt x="2" y="11"/>
                        </a:cubicBezTo>
                        <a:cubicBezTo>
                          <a:pt x="2" y="15"/>
                          <a:pt x="2" y="15"/>
                          <a:pt x="2" y="15"/>
                        </a:cubicBezTo>
                        <a:cubicBezTo>
                          <a:pt x="0" y="15"/>
                          <a:pt x="0" y="15"/>
                          <a:pt x="0" y="15"/>
                        </a:cubicBezTo>
                        <a:cubicBezTo>
                          <a:pt x="0" y="0"/>
                          <a:pt x="0" y="0"/>
                          <a:pt x="0" y="0"/>
                        </a:cubicBezTo>
                        <a:cubicBezTo>
                          <a:pt x="2" y="0"/>
                          <a:pt x="4" y="0"/>
                          <a:pt x="7" y="0"/>
                        </a:cubicBezTo>
                        <a:cubicBezTo>
                          <a:pt x="15" y="0"/>
                          <a:pt x="15" y="11"/>
                          <a:pt x="7" y="11"/>
                        </a:cubicBezTo>
                        <a:close/>
                        <a:moveTo>
                          <a:pt x="2" y="8"/>
                        </a:moveTo>
                        <a:cubicBezTo>
                          <a:pt x="7" y="8"/>
                          <a:pt x="7" y="8"/>
                          <a:pt x="7" y="8"/>
                        </a:cubicBezTo>
                        <a:cubicBezTo>
                          <a:pt x="11" y="8"/>
                          <a:pt x="11" y="2"/>
                          <a:pt x="7" y="2"/>
                        </a:cubicBezTo>
                        <a:cubicBezTo>
                          <a:pt x="2" y="2"/>
                          <a:pt x="2" y="2"/>
                          <a:pt x="2" y="2"/>
                        </a:cubicBezTo>
                        <a:lnTo>
                          <a:pt x="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543" name="组合 291"/>
                <p:cNvGrpSpPr>
                  <a:grpSpLocks/>
                </p:cNvGrpSpPr>
                <p:nvPr/>
              </p:nvGrpSpPr>
              <p:grpSpPr bwMode="auto">
                <a:xfrm>
                  <a:off x="3416102" y="4445000"/>
                  <a:ext cx="376238" cy="400050"/>
                  <a:chOff x="2803525" y="4445000"/>
                  <a:chExt cx="376238" cy="400050"/>
                </a:xfrm>
              </p:grpSpPr>
              <p:sp>
                <p:nvSpPr>
                  <p:cNvPr id="22545" name="Oval 266"/>
                  <p:cNvSpPr>
                    <a:spLocks noChangeArrowheads="1"/>
                  </p:cNvSpPr>
                  <p:nvPr/>
                </p:nvSpPr>
                <p:spPr bwMode="auto">
                  <a:xfrm>
                    <a:off x="2947988" y="4445000"/>
                    <a:ext cx="84138" cy="857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46" name="Freeform 267"/>
                  <p:cNvSpPr>
                    <a:spLocks/>
                  </p:cNvSpPr>
                  <p:nvPr/>
                </p:nvSpPr>
                <p:spPr bwMode="auto">
                  <a:xfrm>
                    <a:off x="2908300" y="4546600"/>
                    <a:ext cx="163513" cy="298450"/>
                  </a:xfrm>
                  <a:custGeom>
                    <a:avLst/>
                    <a:gdLst>
                      <a:gd name="T0" fmla="*/ 427782711 w 50"/>
                      <a:gd name="T1" fmla="*/ 0 h 91"/>
                      <a:gd name="T2" fmla="*/ 374310689 w 50"/>
                      <a:gd name="T3" fmla="*/ 0 h 91"/>
                      <a:gd name="T4" fmla="*/ 256669626 w 50"/>
                      <a:gd name="T5" fmla="*/ 107563348 h 91"/>
                      <a:gd name="T6" fmla="*/ 149725584 w 50"/>
                      <a:gd name="T7" fmla="*/ 0 h 91"/>
                      <a:gd name="T8" fmla="*/ 106947313 w 50"/>
                      <a:gd name="T9" fmla="*/ 0 h 91"/>
                      <a:gd name="T10" fmla="*/ 0 w 50"/>
                      <a:gd name="T11" fmla="*/ 107563348 h 91"/>
                      <a:gd name="T12" fmla="*/ 0 w 50"/>
                      <a:gd name="T13" fmla="*/ 354955440 h 91"/>
                      <a:gd name="T14" fmla="*/ 106947313 w 50"/>
                      <a:gd name="T15" fmla="*/ 462518788 h 91"/>
                      <a:gd name="T16" fmla="*/ 117641063 w 50"/>
                      <a:gd name="T17" fmla="*/ 462518788 h 91"/>
                      <a:gd name="T18" fmla="*/ 106947313 w 50"/>
                      <a:gd name="T19" fmla="*/ 494787464 h 91"/>
                      <a:gd name="T20" fmla="*/ 106947313 w 50"/>
                      <a:gd name="T21" fmla="*/ 892768899 h 91"/>
                      <a:gd name="T22" fmla="*/ 192503855 w 50"/>
                      <a:gd name="T23" fmla="*/ 978817610 h 91"/>
                      <a:gd name="T24" fmla="*/ 267366647 w 50"/>
                      <a:gd name="T25" fmla="*/ 892768899 h 91"/>
                      <a:gd name="T26" fmla="*/ 342226168 w 50"/>
                      <a:gd name="T27" fmla="*/ 978817610 h 91"/>
                      <a:gd name="T28" fmla="*/ 427782711 w 50"/>
                      <a:gd name="T29" fmla="*/ 892768899 h 91"/>
                      <a:gd name="T30" fmla="*/ 427782711 w 50"/>
                      <a:gd name="T31" fmla="*/ 494787464 h 91"/>
                      <a:gd name="T32" fmla="*/ 417088960 w 50"/>
                      <a:gd name="T33" fmla="*/ 462518788 h 91"/>
                      <a:gd name="T34" fmla="*/ 427782711 w 50"/>
                      <a:gd name="T35" fmla="*/ 462518788 h 91"/>
                      <a:gd name="T36" fmla="*/ 534730023 w 50"/>
                      <a:gd name="T37" fmla="*/ 354955440 h 91"/>
                      <a:gd name="T38" fmla="*/ 534730023 w 50"/>
                      <a:gd name="T39" fmla="*/ 107563348 h 91"/>
                      <a:gd name="T40" fmla="*/ 427782711 w 50"/>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 h="91">
                        <a:moveTo>
                          <a:pt x="40" y="0"/>
                        </a:moveTo>
                        <a:cubicBezTo>
                          <a:pt x="35" y="0"/>
                          <a:pt x="35" y="0"/>
                          <a:pt x="35" y="0"/>
                        </a:cubicBezTo>
                        <a:cubicBezTo>
                          <a:pt x="24" y="10"/>
                          <a:pt x="24" y="10"/>
                          <a:pt x="24" y="10"/>
                        </a:cubicBezTo>
                        <a:cubicBezTo>
                          <a:pt x="14" y="0"/>
                          <a:pt x="14" y="0"/>
                          <a:pt x="14" y="0"/>
                        </a:cubicBezTo>
                        <a:cubicBezTo>
                          <a:pt x="10" y="0"/>
                          <a:pt x="10" y="0"/>
                          <a:pt x="10" y="0"/>
                        </a:cubicBezTo>
                        <a:cubicBezTo>
                          <a:pt x="5" y="0"/>
                          <a:pt x="0" y="4"/>
                          <a:pt x="0" y="10"/>
                        </a:cubicBezTo>
                        <a:cubicBezTo>
                          <a:pt x="0" y="33"/>
                          <a:pt x="0" y="33"/>
                          <a:pt x="0" y="33"/>
                        </a:cubicBezTo>
                        <a:cubicBezTo>
                          <a:pt x="0" y="39"/>
                          <a:pt x="5" y="43"/>
                          <a:pt x="10" y="43"/>
                        </a:cubicBezTo>
                        <a:cubicBezTo>
                          <a:pt x="11" y="43"/>
                          <a:pt x="11" y="43"/>
                          <a:pt x="11" y="43"/>
                        </a:cubicBezTo>
                        <a:cubicBezTo>
                          <a:pt x="10" y="44"/>
                          <a:pt x="10" y="45"/>
                          <a:pt x="10" y="46"/>
                        </a:cubicBezTo>
                        <a:cubicBezTo>
                          <a:pt x="10" y="83"/>
                          <a:pt x="10" y="83"/>
                          <a:pt x="10" y="83"/>
                        </a:cubicBezTo>
                        <a:cubicBezTo>
                          <a:pt x="10" y="87"/>
                          <a:pt x="13" y="91"/>
                          <a:pt x="18" y="91"/>
                        </a:cubicBezTo>
                        <a:cubicBezTo>
                          <a:pt x="22" y="91"/>
                          <a:pt x="25" y="87"/>
                          <a:pt x="25" y="83"/>
                        </a:cubicBezTo>
                        <a:cubicBezTo>
                          <a:pt x="25" y="87"/>
                          <a:pt x="28" y="91"/>
                          <a:pt x="32" y="91"/>
                        </a:cubicBezTo>
                        <a:cubicBezTo>
                          <a:pt x="37" y="91"/>
                          <a:pt x="40" y="87"/>
                          <a:pt x="40" y="83"/>
                        </a:cubicBezTo>
                        <a:cubicBezTo>
                          <a:pt x="40" y="46"/>
                          <a:pt x="40" y="46"/>
                          <a:pt x="40" y="46"/>
                        </a:cubicBezTo>
                        <a:cubicBezTo>
                          <a:pt x="40" y="45"/>
                          <a:pt x="40" y="44"/>
                          <a:pt x="39" y="43"/>
                        </a:cubicBezTo>
                        <a:cubicBezTo>
                          <a:pt x="40" y="43"/>
                          <a:pt x="40" y="43"/>
                          <a:pt x="40" y="43"/>
                        </a:cubicBezTo>
                        <a:cubicBezTo>
                          <a:pt x="45" y="43"/>
                          <a:pt x="50" y="39"/>
                          <a:pt x="50" y="33"/>
                        </a:cubicBezTo>
                        <a:cubicBezTo>
                          <a:pt x="50" y="10"/>
                          <a:pt x="50" y="10"/>
                          <a:pt x="50" y="10"/>
                        </a:cubicBezTo>
                        <a:cubicBezTo>
                          <a:pt x="50" y="4"/>
                          <a:pt x="45" y="0"/>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7" name="Oval 268"/>
                  <p:cNvSpPr>
                    <a:spLocks noChangeArrowheads="1"/>
                  </p:cNvSpPr>
                  <p:nvPr/>
                </p:nvSpPr>
                <p:spPr bwMode="auto">
                  <a:xfrm>
                    <a:off x="3081338" y="4468812"/>
                    <a:ext cx="65088"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48" name="Freeform 269"/>
                  <p:cNvSpPr>
                    <a:spLocks/>
                  </p:cNvSpPr>
                  <p:nvPr/>
                </p:nvSpPr>
                <p:spPr bwMode="auto">
                  <a:xfrm>
                    <a:off x="3078163" y="4543425"/>
                    <a:ext cx="101600" cy="241300"/>
                  </a:xfrm>
                  <a:custGeom>
                    <a:avLst/>
                    <a:gdLst>
                      <a:gd name="T0" fmla="*/ 247055148 w 31"/>
                      <a:gd name="T1" fmla="*/ 0 h 74"/>
                      <a:gd name="T2" fmla="*/ 204088181 w 31"/>
                      <a:gd name="T3" fmla="*/ 0 h 74"/>
                      <a:gd name="T4" fmla="*/ 118157523 w 31"/>
                      <a:gd name="T5" fmla="*/ 95695015 h 74"/>
                      <a:gd name="T6" fmla="*/ 32223587 w 31"/>
                      <a:gd name="T7" fmla="*/ 0 h 74"/>
                      <a:gd name="T8" fmla="*/ 10740103 w 31"/>
                      <a:gd name="T9" fmla="*/ 0 h 74"/>
                      <a:gd name="T10" fmla="*/ 53707071 w 31"/>
                      <a:gd name="T11" fmla="*/ 95695015 h 74"/>
                      <a:gd name="T12" fmla="*/ 53707071 w 31"/>
                      <a:gd name="T13" fmla="*/ 414683832 h 74"/>
                      <a:gd name="T14" fmla="*/ 0 w 31"/>
                      <a:gd name="T15" fmla="*/ 510378847 h 74"/>
                      <a:gd name="T16" fmla="*/ 0 w 31"/>
                      <a:gd name="T17" fmla="*/ 733669389 h 74"/>
                      <a:gd name="T18" fmla="*/ 53707071 w 31"/>
                      <a:gd name="T19" fmla="*/ 786833649 h 74"/>
                      <a:gd name="T20" fmla="*/ 118157523 w 31"/>
                      <a:gd name="T21" fmla="*/ 733669389 h 74"/>
                      <a:gd name="T22" fmla="*/ 182604697 w 31"/>
                      <a:gd name="T23" fmla="*/ 786833649 h 74"/>
                      <a:gd name="T24" fmla="*/ 247055148 w 31"/>
                      <a:gd name="T25" fmla="*/ 733669389 h 74"/>
                      <a:gd name="T26" fmla="*/ 247055148 w 31"/>
                      <a:gd name="T27" fmla="*/ 382783320 h 74"/>
                      <a:gd name="T28" fmla="*/ 236311768 w 31"/>
                      <a:gd name="T29" fmla="*/ 361519573 h 74"/>
                      <a:gd name="T30" fmla="*/ 247055148 w 31"/>
                      <a:gd name="T31" fmla="*/ 361519573 h 74"/>
                      <a:gd name="T32" fmla="*/ 332985806 w 31"/>
                      <a:gd name="T33" fmla="*/ 276454801 h 74"/>
                      <a:gd name="T34" fmla="*/ 332985806 w 31"/>
                      <a:gd name="T35" fmla="*/ 85061511 h 74"/>
                      <a:gd name="T36" fmla="*/ 24705514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23" y="0"/>
                        </a:moveTo>
                        <a:cubicBezTo>
                          <a:pt x="19" y="0"/>
                          <a:pt x="19" y="0"/>
                          <a:pt x="19" y="0"/>
                        </a:cubicBezTo>
                        <a:cubicBezTo>
                          <a:pt x="11" y="9"/>
                          <a:pt x="11" y="9"/>
                          <a:pt x="11" y="9"/>
                        </a:cubicBezTo>
                        <a:cubicBezTo>
                          <a:pt x="3" y="0"/>
                          <a:pt x="3" y="0"/>
                          <a:pt x="3" y="0"/>
                        </a:cubicBezTo>
                        <a:cubicBezTo>
                          <a:pt x="1" y="0"/>
                          <a:pt x="1" y="0"/>
                          <a:pt x="1" y="0"/>
                        </a:cubicBezTo>
                        <a:cubicBezTo>
                          <a:pt x="3" y="2"/>
                          <a:pt x="5" y="5"/>
                          <a:pt x="5" y="9"/>
                        </a:cubicBezTo>
                        <a:cubicBezTo>
                          <a:pt x="5" y="39"/>
                          <a:pt x="5" y="39"/>
                          <a:pt x="5" y="39"/>
                        </a:cubicBezTo>
                        <a:cubicBezTo>
                          <a:pt x="5" y="43"/>
                          <a:pt x="3" y="46"/>
                          <a:pt x="0" y="48"/>
                        </a:cubicBezTo>
                        <a:cubicBezTo>
                          <a:pt x="0" y="69"/>
                          <a:pt x="0" y="69"/>
                          <a:pt x="0" y="69"/>
                        </a:cubicBezTo>
                        <a:cubicBezTo>
                          <a:pt x="0" y="72"/>
                          <a:pt x="2" y="74"/>
                          <a:pt x="5" y="74"/>
                        </a:cubicBezTo>
                        <a:cubicBezTo>
                          <a:pt x="9" y="74"/>
                          <a:pt x="11" y="72"/>
                          <a:pt x="11" y="69"/>
                        </a:cubicBezTo>
                        <a:cubicBezTo>
                          <a:pt x="11" y="72"/>
                          <a:pt x="14" y="74"/>
                          <a:pt x="17" y="74"/>
                        </a:cubicBezTo>
                        <a:cubicBezTo>
                          <a:pt x="20" y="74"/>
                          <a:pt x="23" y="72"/>
                          <a:pt x="23" y="69"/>
                        </a:cubicBezTo>
                        <a:cubicBezTo>
                          <a:pt x="23" y="36"/>
                          <a:pt x="23" y="36"/>
                          <a:pt x="23" y="36"/>
                        </a:cubicBezTo>
                        <a:cubicBezTo>
                          <a:pt x="23" y="35"/>
                          <a:pt x="23" y="35"/>
                          <a:pt x="22" y="34"/>
                        </a:cubicBezTo>
                        <a:cubicBezTo>
                          <a:pt x="23" y="34"/>
                          <a:pt x="23" y="34"/>
                          <a:pt x="23" y="34"/>
                        </a:cubicBezTo>
                        <a:cubicBezTo>
                          <a:pt x="27" y="34"/>
                          <a:pt x="31" y="30"/>
                          <a:pt x="31" y="26"/>
                        </a:cubicBezTo>
                        <a:cubicBezTo>
                          <a:pt x="31" y="8"/>
                          <a:pt x="31" y="8"/>
                          <a:pt x="31" y="8"/>
                        </a:cubicBezTo>
                        <a:cubicBezTo>
                          <a:pt x="31" y="4"/>
                          <a:pt x="27" y="0"/>
                          <a:pt x="2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9" name="Oval 270"/>
                  <p:cNvSpPr>
                    <a:spLocks noChangeArrowheads="1"/>
                  </p:cNvSpPr>
                  <p:nvPr/>
                </p:nvSpPr>
                <p:spPr bwMode="auto">
                  <a:xfrm>
                    <a:off x="2836863" y="4468812"/>
                    <a:ext cx="61913"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2550" name="Freeform 271"/>
                  <p:cNvSpPr>
                    <a:spLocks/>
                  </p:cNvSpPr>
                  <p:nvPr/>
                </p:nvSpPr>
                <p:spPr bwMode="auto">
                  <a:xfrm>
                    <a:off x="2803525" y="4543425"/>
                    <a:ext cx="101600" cy="241300"/>
                  </a:xfrm>
                  <a:custGeom>
                    <a:avLst/>
                    <a:gdLst>
                      <a:gd name="T0" fmla="*/ 85930658 w 31"/>
                      <a:gd name="T1" fmla="*/ 0 h 74"/>
                      <a:gd name="T2" fmla="*/ 128897626 w 31"/>
                      <a:gd name="T3" fmla="*/ 0 h 74"/>
                      <a:gd name="T4" fmla="*/ 214828284 w 31"/>
                      <a:gd name="T5" fmla="*/ 95695015 h 74"/>
                      <a:gd name="T6" fmla="*/ 300762219 w 31"/>
                      <a:gd name="T7" fmla="*/ 0 h 74"/>
                      <a:gd name="T8" fmla="*/ 322245703 w 31"/>
                      <a:gd name="T9" fmla="*/ 0 h 74"/>
                      <a:gd name="T10" fmla="*/ 268535355 w 31"/>
                      <a:gd name="T11" fmla="*/ 95695015 h 74"/>
                      <a:gd name="T12" fmla="*/ 268535355 w 31"/>
                      <a:gd name="T13" fmla="*/ 414683832 h 74"/>
                      <a:gd name="T14" fmla="*/ 332985806 w 31"/>
                      <a:gd name="T15" fmla="*/ 510378847 h 74"/>
                      <a:gd name="T16" fmla="*/ 332985806 w 31"/>
                      <a:gd name="T17" fmla="*/ 733669389 h 74"/>
                      <a:gd name="T18" fmla="*/ 268535355 w 31"/>
                      <a:gd name="T19" fmla="*/ 786833649 h 74"/>
                      <a:gd name="T20" fmla="*/ 204088181 w 31"/>
                      <a:gd name="T21" fmla="*/ 733669389 h 74"/>
                      <a:gd name="T22" fmla="*/ 150381110 w 31"/>
                      <a:gd name="T23" fmla="*/ 786833649 h 74"/>
                      <a:gd name="T24" fmla="*/ 85930658 w 31"/>
                      <a:gd name="T25" fmla="*/ 733669389 h 74"/>
                      <a:gd name="T26" fmla="*/ 85930658 w 31"/>
                      <a:gd name="T27" fmla="*/ 382783320 h 74"/>
                      <a:gd name="T28" fmla="*/ 85930658 w 31"/>
                      <a:gd name="T29" fmla="*/ 361519573 h 74"/>
                      <a:gd name="T30" fmla="*/ 85930658 w 31"/>
                      <a:gd name="T31" fmla="*/ 361519573 h 74"/>
                      <a:gd name="T32" fmla="*/ 0 w 31"/>
                      <a:gd name="T33" fmla="*/ 276454801 h 74"/>
                      <a:gd name="T34" fmla="*/ 0 w 31"/>
                      <a:gd name="T35" fmla="*/ 85061511 h 74"/>
                      <a:gd name="T36" fmla="*/ 8593065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8" y="0"/>
                        </a:moveTo>
                        <a:cubicBezTo>
                          <a:pt x="12" y="0"/>
                          <a:pt x="12" y="0"/>
                          <a:pt x="12" y="0"/>
                        </a:cubicBezTo>
                        <a:cubicBezTo>
                          <a:pt x="20" y="9"/>
                          <a:pt x="20" y="9"/>
                          <a:pt x="20" y="9"/>
                        </a:cubicBezTo>
                        <a:cubicBezTo>
                          <a:pt x="28" y="0"/>
                          <a:pt x="28" y="0"/>
                          <a:pt x="28" y="0"/>
                        </a:cubicBezTo>
                        <a:cubicBezTo>
                          <a:pt x="30" y="0"/>
                          <a:pt x="30" y="0"/>
                          <a:pt x="30" y="0"/>
                        </a:cubicBezTo>
                        <a:cubicBezTo>
                          <a:pt x="27" y="2"/>
                          <a:pt x="25" y="5"/>
                          <a:pt x="25" y="9"/>
                        </a:cubicBezTo>
                        <a:cubicBezTo>
                          <a:pt x="25" y="39"/>
                          <a:pt x="25" y="39"/>
                          <a:pt x="25" y="39"/>
                        </a:cubicBezTo>
                        <a:cubicBezTo>
                          <a:pt x="25" y="43"/>
                          <a:pt x="28" y="46"/>
                          <a:pt x="31" y="48"/>
                        </a:cubicBezTo>
                        <a:cubicBezTo>
                          <a:pt x="31" y="69"/>
                          <a:pt x="31" y="69"/>
                          <a:pt x="31" y="69"/>
                        </a:cubicBezTo>
                        <a:cubicBezTo>
                          <a:pt x="31" y="72"/>
                          <a:pt x="28" y="74"/>
                          <a:pt x="25" y="74"/>
                        </a:cubicBezTo>
                        <a:cubicBezTo>
                          <a:pt x="22" y="74"/>
                          <a:pt x="19" y="72"/>
                          <a:pt x="19" y="69"/>
                        </a:cubicBezTo>
                        <a:cubicBezTo>
                          <a:pt x="19" y="72"/>
                          <a:pt x="17" y="74"/>
                          <a:pt x="14" y="74"/>
                        </a:cubicBezTo>
                        <a:cubicBezTo>
                          <a:pt x="10" y="74"/>
                          <a:pt x="8" y="72"/>
                          <a:pt x="8" y="69"/>
                        </a:cubicBezTo>
                        <a:cubicBezTo>
                          <a:pt x="8" y="36"/>
                          <a:pt x="8" y="36"/>
                          <a:pt x="8" y="36"/>
                        </a:cubicBezTo>
                        <a:cubicBezTo>
                          <a:pt x="8" y="35"/>
                          <a:pt x="8" y="35"/>
                          <a:pt x="8" y="34"/>
                        </a:cubicBezTo>
                        <a:cubicBezTo>
                          <a:pt x="8" y="34"/>
                          <a:pt x="8" y="34"/>
                          <a:pt x="8" y="34"/>
                        </a:cubicBezTo>
                        <a:cubicBezTo>
                          <a:pt x="4" y="34"/>
                          <a:pt x="0" y="30"/>
                          <a:pt x="0" y="26"/>
                        </a:cubicBezTo>
                        <a:cubicBezTo>
                          <a:pt x="0" y="8"/>
                          <a:pt x="0" y="8"/>
                          <a:pt x="0" y="8"/>
                        </a:cubicBezTo>
                        <a:cubicBezTo>
                          <a:pt x="0" y="4"/>
                          <a:pt x="4" y="0"/>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93" name="TextBox 292"/>
                <p:cNvSpPr txBox="1">
                  <a:spLocks noChangeArrowheads="1"/>
                </p:cNvSpPr>
                <p:nvPr/>
              </p:nvSpPr>
              <p:spPr bwMode="auto">
                <a:xfrm>
                  <a:off x="5508515" y="4419600"/>
                  <a:ext cx="30957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呼叫中心浅谈</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226" name="组合 225"/>
              <p:cNvGrpSpPr/>
              <p:nvPr/>
            </p:nvGrpSpPr>
            <p:grpSpPr>
              <a:xfrm>
                <a:off x="4024115" y="3594100"/>
                <a:ext cx="249238" cy="1504950"/>
                <a:chOff x="3411538" y="3594100"/>
                <a:chExt cx="249238" cy="1504950"/>
              </a:xfrm>
              <a:effectLst>
                <a:outerShdw blurRad="50800" dist="38100" dir="2700000" algn="tl" rotWithShape="0">
                  <a:prstClr val="black">
                    <a:alpha val="40000"/>
                  </a:prstClr>
                </a:outerShdw>
              </a:effectLst>
            </p:grpSpPr>
            <p:sp>
              <p:nvSpPr>
                <p:cNvPr id="227"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8"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9"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0"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1"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2"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3"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4"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6"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7"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8"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9"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0"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1"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2"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3"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4"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6"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7"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8"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9"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0"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1"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2"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3"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4"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5"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6"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7"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8"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9"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0"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1"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2"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3"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4"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5"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7"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8"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9"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0"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1"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2"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3"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4"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5"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6"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7"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8"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9"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0"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1"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2"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3"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4"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5"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6"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fill="hold" nodeType="withEffect">
                                  <p:stCondLst>
                                    <p:cond delay="0"/>
                                  </p:stCondLst>
                                  <p:childTnLst>
                                    <p:anim calcmode="lin" valueType="num">
                                      <p:cBhvr additive="base">
                                        <p:cTn id="6" dur="500"/>
                                        <p:tgtEl>
                                          <p:spTgt spid="30"/>
                                        </p:tgtEl>
                                        <p:attrNameLst>
                                          <p:attrName>ppt_x</p:attrName>
                                        </p:attrNameLst>
                                      </p:cBhvr>
                                      <p:tavLst>
                                        <p:tav tm="0">
                                          <p:val>
                                            <p:strVal val="ppt_x"/>
                                          </p:val>
                                        </p:tav>
                                        <p:tav tm="100000">
                                          <p:val>
                                            <p:strVal val="ppt_x"/>
                                          </p:val>
                                        </p:tav>
                                      </p:tavLst>
                                    </p:anim>
                                    <p:anim calcmode="lin" valueType="num">
                                      <p:cBhvr additive="base">
                                        <p:cTn id="7" dur="500"/>
                                        <p:tgtEl>
                                          <p:spTgt spid="30"/>
                                        </p:tgtEl>
                                        <p:attrNameLst>
                                          <p:attrName>ppt_y</p:attrName>
                                        </p:attrNameLst>
                                      </p:cBhvr>
                                      <p:tavLst>
                                        <p:tav tm="0">
                                          <p:val>
                                            <p:strVal val="ppt_y"/>
                                          </p:val>
                                        </p:tav>
                                        <p:tav tm="100000">
                                          <p:val>
                                            <p:strVal val="0-ppt_h/2"/>
                                          </p:val>
                                        </p:tav>
                                      </p:tavLst>
                                    </p:anim>
                                    <p:set>
                                      <p:cBhvr>
                                        <p:cTn id="8" dur="1" fill="hold">
                                          <p:stCondLst>
                                            <p:cond delay="499"/>
                                          </p:stCondLst>
                                        </p:cTn>
                                        <p:tgtEl>
                                          <p:spTgt spid="30"/>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14"/>
                                        </p:tgtEl>
                                        <p:attrNameLst>
                                          <p:attrName>ppt_x</p:attrName>
                                        </p:attrNameLst>
                                      </p:cBhvr>
                                      <p:tavLst>
                                        <p:tav tm="0">
                                          <p:val>
                                            <p:strVal val="ppt_x"/>
                                          </p:val>
                                        </p:tav>
                                        <p:tav tm="100000">
                                          <p:val>
                                            <p:strVal val="ppt_x"/>
                                          </p:val>
                                        </p:tav>
                                      </p:tavLst>
                                    </p:anim>
                                    <p:anim calcmode="lin" valueType="num">
                                      <p:cBhvr additive="base">
                                        <p:cTn id="11" dur="500"/>
                                        <p:tgtEl>
                                          <p:spTgt spid="314"/>
                                        </p:tgtEl>
                                        <p:attrNameLst>
                                          <p:attrName>ppt_y</p:attrName>
                                        </p:attrNameLst>
                                      </p:cBhvr>
                                      <p:tavLst>
                                        <p:tav tm="0">
                                          <p:val>
                                            <p:strVal val="ppt_y"/>
                                          </p:val>
                                        </p:tav>
                                        <p:tav tm="100000">
                                          <p:val>
                                            <p:strVal val="1+ppt_h/2"/>
                                          </p:val>
                                        </p:tav>
                                      </p:tavLst>
                                    </p:anim>
                                    <p:set>
                                      <p:cBhvr>
                                        <p:cTn id="12" dur="1" fill="hold">
                                          <p:stCondLst>
                                            <p:cond delay="499"/>
                                          </p:stCondLst>
                                        </p:cTn>
                                        <p:tgtEl>
                                          <p:spTgt spid="314"/>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0.0007 -0.00216 L 3.05556E-6 0.11389 " pathEditMode="relative" rAng="0" ptsTypes="AA">
                                      <p:cBhvr>
                                        <p:cTn id="14" dur="500" fill="hold"/>
                                        <p:tgtEl>
                                          <p:spTgt spid="315"/>
                                        </p:tgtEl>
                                        <p:attrNameLst>
                                          <p:attrName>ppt_x</p:attrName>
                                          <p:attrName>ppt_y</p:attrName>
                                        </p:attrNameLst>
                                      </p:cBhvr>
                                      <p:rCtr x="35" y="58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a:grpSpLocks/>
          </p:cNvGrpSpPr>
          <p:nvPr/>
        </p:nvGrpSpPr>
        <p:grpSpPr bwMode="auto">
          <a:xfrm>
            <a:off x="0" y="1916113"/>
            <a:ext cx="2003425" cy="1247775"/>
            <a:chOff x="-17462" y="2063623"/>
            <a:chExt cx="1488660" cy="927115"/>
          </a:xfrm>
        </p:grpSpPr>
        <p:sp>
          <p:nvSpPr>
            <p:cNvPr id="5225" name="Freeform 31"/>
            <p:cNvSpPr>
              <a:spLocks noEditPoints="1"/>
            </p:cNvSpPr>
            <p:nvPr/>
          </p:nvSpPr>
          <p:spPr bwMode="auto">
            <a:xfrm>
              <a:off x="-17462" y="2063623"/>
              <a:ext cx="1484119" cy="927115"/>
            </a:xfrm>
            <a:custGeom>
              <a:avLst/>
              <a:gdLst>
                <a:gd name="T0" fmla="*/ 687120526 w 3072"/>
                <a:gd name="T1" fmla="*/ 29845377 h 1920"/>
                <a:gd name="T2" fmla="*/ 687120526 w 3072"/>
                <a:gd name="T3" fmla="*/ 29845377 h 1920"/>
                <a:gd name="T4" fmla="*/ 687120526 w 3072"/>
                <a:gd name="T5" fmla="*/ 29845377 h 1920"/>
                <a:gd name="T6" fmla="*/ 687120526 w 3072"/>
                <a:gd name="T7" fmla="*/ 417832864 h 1920"/>
                <a:gd name="T8" fmla="*/ 29874658 w 3072"/>
                <a:gd name="T9" fmla="*/ 417832864 h 1920"/>
                <a:gd name="T10" fmla="*/ 29874658 w 3072"/>
                <a:gd name="T11" fmla="*/ 29845377 h 1920"/>
                <a:gd name="T12" fmla="*/ 687120526 w 3072"/>
                <a:gd name="T13" fmla="*/ 29845377 h 1920"/>
                <a:gd name="T14" fmla="*/ 687120526 w 3072"/>
                <a:gd name="T15" fmla="*/ 0 h 1920"/>
                <a:gd name="T16" fmla="*/ 29874658 w 3072"/>
                <a:gd name="T17" fmla="*/ 0 h 1920"/>
                <a:gd name="T18" fmla="*/ 0 w 3072"/>
                <a:gd name="T19" fmla="*/ 29845377 h 1920"/>
                <a:gd name="T20" fmla="*/ 0 w 3072"/>
                <a:gd name="T21" fmla="*/ 447678241 h 1920"/>
                <a:gd name="T22" fmla="*/ 716995184 w 3072"/>
                <a:gd name="T23" fmla="*/ 447678241 h 1920"/>
                <a:gd name="T24" fmla="*/ 716995184 w 3072"/>
                <a:gd name="T25" fmla="*/ 29845377 h 1920"/>
                <a:gd name="T26" fmla="*/ 687120526 w 3072"/>
                <a:gd name="T27" fmla="*/ 0 h 19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072" h="1920">
                  <a:moveTo>
                    <a:pt x="2944" y="128"/>
                  </a:moveTo>
                  <a:cubicBezTo>
                    <a:pt x="2944" y="128"/>
                    <a:pt x="2944" y="128"/>
                    <a:pt x="2944" y="128"/>
                  </a:cubicBezTo>
                  <a:cubicBezTo>
                    <a:pt x="2944" y="128"/>
                    <a:pt x="2944" y="128"/>
                    <a:pt x="2944" y="128"/>
                  </a:cubicBezTo>
                  <a:cubicBezTo>
                    <a:pt x="2944" y="1792"/>
                    <a:pt x="2944" y="1792"/>
                    <a:pt x="2944" y="1792"/>
                  </a:cubicBezTo>
                  <a:cubicBezTo>
                    <a:pt x="128" y="1792"/>
                    <a:pt x="128" y="1792"/>
                    <a:pt x="128" y="1792"/>
                  </a:cubicBezTo>
                  <a:cubicBezTo>
                    <a:pt x="128" y="128"/>
                    <a:pt x="128" y="128"/>
                    <a:pt x="128" y="128"/>
                  </a:cubicBezTo>
                  <a:cubicBezTo>
                    <a:pt x="2944" y="128"/>
                    <a:pt x="2944" y="128"/>
                    <a:pt x="2944" y="128"/>
                  </a:cubicBezTo>
                  <a:close/>
                  <a:moveTo>
                    <a:pt x="2944" y="0"/>
                  </a:moveTo>
                  <a:cubicBezTo>
                    <a:pt x="128" y="0"/>
                    <a:pt x="128" y="0"/>
                    <a:pt x="128" y="0"/>
                  </a:cubicBezTo>
                  <a:cubicBezTo>
                    <a:pt x="57" y="0"/>
                    <a:pt x="0" y="58"/>
                    <a:pt x="0" y="128"/>
                  </a:cubicBezTo>
                  <a:cubicBezTo>
                    <a:pt x="0" y="1920"/>
                    <a:pt x="0" y="1920"/>
                    <a:pt x="0" y="1920"/>
                  </a:cubicBezTo>
                  <a:cubicBezTo>
                    <a:pt x="3072" y="1920"/>
                    <a:pt x="3072" y="1920"/>
                    <a:pt x="3072" y="1920"/>
                  </a:cubicBezTo>
                  <a:cubicBezTo>
                    <a:pt x="3072" y="128"/>
                    <a:pt x="3072" y="128"/>
                    <a:pt x="3072" y="128"/>
                  </a:cubicBezTo>
                  <a:cubicBezTo>
                    <a:pt x="3072" y="58"/>
                    <a:pt x="3015" y="0"/>
                    <a:pt x="2944"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6" name="组合 7"/>
            <p:cNvGrpSpPr>
              <a:grpSpLocks/>
            </p:cNvGrpSpPr>
            <p:nvPr/>
          </p:nvGrpSpPr>
          <p:grpSpPr bwMode="auto">
            <a:xfrm>
              <a:off x="41489" y="2128837"/>
              <a:ext cx="414199" cy="795338"/>
              <a:chOff x="60014" y="2127002"/>
              <a:chExt cx="476518" cy="915002"/>
            </a:xfrm>
          </p:grpSpPr>
          <p:grpSp>
            <p:nvGrpSpPr>
              <p:cNvPr id="5228" name="组合 9"/>
              <p:cNvGrpSpPr>
                <a:grpSpLocks/>
              </p:cNvGrpSpPr>
              <p:nvPr/>
            </p:nvGrpSpPr>
            <p:grpSpPr bwMode="auto">
              <a:xfrm>
                <a:off x="60014" y="2127002"/>
                <a:ext cx="126526" cy="915002"/>
                <a:chOff x="67047" y="2134418"/>
                <a:chExt cx="130175" cy="941388"/>
              </a:xfrm>
            </p:grpSpPr>
            <p:sp>
              <p:nvSpPr>
                <p:cNvPr id="5247" name="Rectangle 272"/>
                <p:cNvSpPr>
                  <a:spLocks noChangeArrowheads="1"/>
                </p:cNvSpPr>
                <p:nvPr/>
              </p:nvSpPr>
              <p:spPr bwMode="auto">
                <a:xfrm>
                  <a:off x="67047" y="2840856"/>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48" name="Rectangle 273"/>
                <p:cNvSpPr>
                  <a:spLocks noChangeArrowheads="1"/>
                </p:cNvSpPr>
                <p:nvPr/>
              </p:nvSpPr>
              <p:spPr bwMode="auto">
                <a:xfrm>
                  <a:off x="67047" y="2605906"/>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49" name="Rectangle 274"/>
                <p:cNvSpPr>
                  <a:spLocks noChangeArrowheads="1"/>
                </p:cNvSpPr>
                <p:nvPr/>
              </p:nvSpPr>
              <p:spPr bwMode="auto">
                <a:xfrm>
                  <a:off x="67047" y="2369368"/>
                  <a:ext cx="130175" cy="236538"/>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50" name="Rectangle 275"/>
                <p:cNvSpPr>
                  <a:spLocks noChangeArrowheads="1"/>
                </p:cNvSpPr>
                <p:nvPr/>
              </p:nvSpPr>
              <p:spPr bwMode="auto">
                <a:xfrm>
                  <a:off x="67047"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5229" name="Freeform 291"/>
              <p:cNvSpPr>
                <a:spLocks/>
              </p:cNvSpPr>
              <p:nvPr/>
            </p:nvSpPr>
            <p:spPr bwMode="auto">
              <a:xfrm>
                <a:off x="369844" y="2478392"/>
                <a:ext cx="84138" cy="22225"/>
              </a:xfrm>
              <a:custGeom>
                <a:avLst/>
                <a:gdLst>
                  <a:gd name="T0" fmla="*/ 240861205 w 26"/>
                  <a:gd name="T1" fmla="*/ 70564375 h 7"/>
                  <a:gd name="T2" fmla="*/ 31415835 w 26"/>
                  <a:gd name="T3" fmla="*/ 70564375 h 7"/>
                  <a:gd name="T4" fmla="*/ 0 w 26"/>
                  <a:gd name="T5" fmla="*/ 40322500 h 7"/>
                  <a:gd name="T6" fmla="*/ 31415835 w 26"/>
                  <a:gd name="T7" fmla="*/ 0 h 7"/>
                  <a:gd name="T8" fmla="*/ 240861205 w 26"/>
                  <a:gd name="T9" fmla="*/ 0 h 7"/>
                  <a:gd name="T10" fmla="*/ 272277040 w 26"/>
                  <a:gd name="T11" fmla="*/ 40322500 h 7"/>
                  <a:gd name="T12" fmla="*/ 240861205 w 26"/>
                  <a:gd name="T13" fmla="*/ 705643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7">
                    <a:moveTo>
                      <a:pt x="23" y="7"/>
                    </a:moveTo>
                    <a:cubicBezTo>
                      <a:pt x="3" y="7"/>
                      <a:pt x="3" y="7"/>
                      <a:pt x="3" y="7"/>
                    </a:cubicBezTo>
                    <a:cubicBezTo>
                      <a:pt x="1" y="7"/>
                      <a:pt x="0" y="6"/>
                      <a:pt x="0" y="4"/>
                    </a:cubicBezTo>
                    <a:cubicBezTo>
                      <a:pt x="0" y="2"/>
                      <a:pt x="1" y="0"/>
                      <a:pt x="3" y="0"/>
                    </a:cubicBezTo>
                    <a:cubicBezTo>
                      <a:pt x="23" y="0"/>
                      <a:pt x="23" y="0"/>
                      <a:pt x="23" y="0"/>
                    </a:cubicBezTo>
                    <a:cubicBezTo>
                      <a:pt x="25" y="0"/>
                      <a:pt x="26" y="2"/>
                      <a:pt x="26" y="4"/>
                    </a:cubicBezTo>
                    <a:cubicBezTo>
                      <a:pt x="26" y="6"/>
                      <a:pt x="25" y="7"/>
                      <a:pt x="23"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0" name="Freeform 292"/>
              <p:cNvSpPr>
                <a:spLocks/>
              </p:cNvSpPr>
              <p:nvPr/>
            </p:nvSpPr>
            <p:spPr bwMode="auto">
              <a:xfrm>
                <a:off x="366669" y="2510142"/>
                <a:ext cx="90488" cy="23813"/>
              </a:xfrm>
              <a:custGeom>
                <a:avLst/>
                <a:gdLst>
                  <a:gd name="T0" fmla="*/ 41776371 w 28"/>
                  <a:gd name="T1" fmla="*/ 0 h 7"/>
                  <a:gd name="T2" fmla="*/ 250654992 w 28"/>
                  <a:gd name="T3" fmla="*/ 0 h 7"/>
                  <a:gd name="T4" fmla="*/ 292431362 w 28"/>
                  <a:gd name="T5" fmla="*/ 34719354 h 7"/>
                  <a:gd name="T6" fmla="*/ 250654992 w 28"/>
                  <a:gd name="T7" fmla="*/ 81008424 h 7"/>
                  <a:gd name="T8" fmla="*/ 41776371 w 28"/>
                  <a:gd name="T9" fmla="*/ 81008424 h 7"/>
                  <a:gd name="T10" fmla="*/ 0 w 28"/>
                  <a:gd name="T11" fmla="*/ 34719354 h 7"/>
                  <a:gd name="T12" fmla="*/ 41776371 w 28"/>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7">
                    <a:moveTo>
                      <a:pt x="4" y="0"/>
                    </a:moveTo>
                    <a:cubicBezTo>
                      <a:pt x="24" y="0"/>
                      <a:pt x="24" y="0"/>
                      <a:pt x="24" y="0"/>
                    </a:cubicBezTo>
                    <a:cubicBezTo>
                      <a:pt x="26" y="0"/>
                      <a:pt x="28" y="1"/>
                      <a:pt x="28" y="3"/>
                    </a:cubicBezTo>
                    <a:cubicBezTo>
                      <a:pt x="28" y="5"/>
                      <a:pt x="26" y="7"/>
                      <a:pt x="24" y="7"/>
                    </a:cubicBezTo>
                    <a:cubicBezTo>
                      <a:pt x="4" y="7"/>
                      <a:pt x="4" y="7"/>
                      <a:pt x="4" y="7"/>
                    </a:cubicBezTo>
                    <a:cubicBezTo>
                      <a:pt x="2" y="7"/>
                      <a:pt x="0" y="5"/>
                      <a:pt x="0" y="3"/>
                    </a:cubicBezTo>
                    <a:cubicBezTo>
                      <a:pt x="0" y="1"/>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1" name="Freeform 293"/>
              <p:cNvSpPr>
                <a:spLocks/>
              </p:cNvSpPr>
              <p:nvPr/>
            </p:nvSpPr>
            <p:spPr bwMode="auto">
              <a:xfrm>
                <a:off x="385719" y="2540305"/>
                <a:ext cx="52388" cy="15875"/>
              </a:xfrm>
              <a:custGeom>
                <a:avLst/>
                <a:gdLst>
                  <a:gd name="T0" fmla="*/ 10719895 w 16"/>
                  <a:gd name="T1" fmla="*/ 0 h 5"/>
                  <a:gd name="T2" fmla="*/ 160811515 w 16"/>
                  <a:gd name="T3" fmla="*/ 0 h 5"/>
                  <a:gd name="T4" fmla="*/ 171531409 w 16"/>
                  <a:gd name="T5" fmla="*/ 20161250 h 5"/>
                  <a:gd name="T6" fmla="*/ 139368451 w 16"/>
                  <a:gd name="T7" fmla="*/ 50403125 h 5"/>
                  <a:gd name="T8" fmla="*/ 32162958 w 16"/>
                  <a:gd name="T9" fmla="*/ 50403125 h 5"/>
                  <a:gd name="T10" fmla="*/ 0 w 16"/>
                  <a:gd name="T11" fmla="*/ 20161250 h 5"/>
                  <a:gd name="T12" fmla="*/ 10719895 w 1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
                    <a:moveTo>
                      <a:pt x="1" y="0"/>
                    </a:moveTo>
                    <a:cubicBezTo>
                      <a:pt x="15" y="0"/>
                      <a:pt x="15" y="0"/>
                      <a:pt x="15" y="0"/>
                    </a:cubicBezTo>
                    <a:cubicBezTo>
                      <a:pt x="16" y="0"/>
                      <a:pt x="16" y="1"/>
                      <a:pt x="16" y="2"/>
                    </a:cubicBezTo>
                    <a:cubicBezTo>
                      <a:pt x="16" y="3"/>
                      <a:pt x="15" y="5"/>
                      <a:pt x="13" y="5"/>
                    </a:cubicBezTo>
                    <a:cubicBezTo>
                      <a:pt x="11" y="5"/>
                      <a:pt x="4" y="5"/>
                      <a:pt x="3" y="5"/>
                    </a:cubicBezTo>
                    <a:cubicBezTo>
                      <a:pt x="2" y="5"/>
                      <a:pt x="0" y="3"/>
                      <a:pt x="0" y="2"/>
                    </a:cubicBezTo>
                    <a:cubicBezTo>
                      <a:pt x="0" y="1"/>
                      <a:pt x="0" y="0"/>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 name="Freeform 294"/>
              <p:cNvSpPr>
                <a:spLocks/>
              </p:cNvSpPr>
              <p:nvPr/>
            </p:nvSpPr>
            <p:spPr bwMode="auto">
              <a:xfrm>
                <a:off x="392069" y="2262492"/>
                <a:ext cx="9525" cy="19050"/>
              </a:xfrm>
              <a:custGeom>
                <a:avLst/>
                <a:gdLst>
                  <a:gd name="T0" fmla="*/ 0 w 3"/>
                  <a:gd name="T1" fmla="*/ 30241875 h 6"/>
                  <a:gd name="T2" fmla="*/ 10080625 w 3"/>
                  <a:gd name="T3" fmla="*/ 50403125 h 6"/>
                  <a:gd name="T4" fmla="*/ 30241875 w 3"/>
                  <a:gd name="T5" fmla="*/ 60483750 h 6"/>
                  <a:gd name="T6" fmla="*/ 30241875 w 3"/>
                  <a:gd name="T7" fmla="*/ 0 h 6"/>
                  <a:gd name="T8" fmla="*/ 10080625 w 3"/>
                  <a:gd name="T9" fmla="*/ 10080625 h 6"/>
                  <a:gd name="T10" fmla="*/ 0 w 3"/>
                  <a:gd name="T11" fmla="*/ 30241875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6">
                    <a:moveTo>
                      <a:pt x="0" y="3"/>
                    </a:moveTo>
                    <a:cubicBezTo>
                      <a:pt x="0" y="4"/>
                      <a:pt x="0" y="4"/>
                      <a:pt x="1" y="5"/>
                    </a:cubicBezTo>
                    <a:cubicBezTo>
                      <a:pt x="1" y="5"/>
                      <a:pt x="2" y="6"/>
                      <a:pt x="3" y="6"/>
                    </a:cubicBezTo>
                    <a:cubicBezTo>
                      <a:pt x="3" y="0"/>
                      <a:pt x="3" y="0"/>
                      <a:pt x="3" y="0"/>
                    </a:cubicBezTo>
                    <a:cubicBezTo>
                      <a:pt x="2" y="0"/>
                      <a:pt x="1" y="1"/>
                      <a:pt x="1" y="1"/>
                    </a:cubicBezTo>
                    <a:cubicBezTo>
                      <a:pt x="0" y="1"/>
                      <a:pt x="0" y="2"/>
                      <a:pt x="0"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 name="Freeform 295"/>
              <p:cNvSpPr>
                <a:spLocks/>
              </p:cNvSpPr>
              <p:nvPr/>
            </p:nvSpPr>
            <p:spPr bwMode="auto">
              <a:xfrm>
                <a:off x="407944" y="2225980"/>
                <a:ext cx="6350" cy="15875"/>
              </a:xfrm>
              <a:custGeom>
                <a:avLst/>
                <a:gdLst>
                  <a:gd name="T0" fmla="*/ 0 w 2"/>
                  <a:gd name="T1" fmla="*/ 0 h 5"/>
                  <a:gd name="T2" fmla="*/ 0 w 2"/>
                  <a:gd name="T3" fmla="*/ 50403125 h 5"/>
                  <a:gd name="T4" fmla="*/ 10080625 w 2"/>
                  <a:gd name="T5" fmla="*/ 50403125 h 5"/>
                  <a:gd name="T6" fmla="*/ 20161250 w 2"/>
                  <a:gd name="T7" fmla="*/ 50403125 h 5"/>
                  <a:gd name="T8" fmla="*/ 20161250 w 2"/>
                  <a:gd name="T9" fmla="*/ 0 h 5"/>
                  <a:gd name="T10" fmla="*/ 0 w 2"/>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5">
                    <a:moveTo>
                      <a:pt x="0" y="0"/>
                    </a:moveTo>
                    <a:cubicBezTo>
                      <a:pt x="0" y="5"/>
                      <a:pt x="0" y="5"/>
                      <a:pt x="0" y="5"/>
                    </a:cubicBezTo>
                    <a:cubicBezTo>
                      <a:pt x="1" y="5"/>
                      <a:pt x="1" y="5"/>
                      <a:pt x="1" y="5"/>
                    </a:cubicBezTo>
                    <a:cubicBezTo>
                      <a:pt x="1" y="5"/>
                      <a:pt x="2" y="5"/>
                      <a:pt x="2" y="5"/>
                    </a:cubicBezTo>
                    <a:cubicBezTo>
                      <a:pt x="2" y="0"/>
                      <a:pt x="2" y="0"/>
                      <a:pt x="2"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4" name="Freeform 296"/>
              <p:cNvSpPr>
                <a:spLocks/>
              </p:cNvSpPr>
              <p:nvPr/>
            </p:nvSpPr>
            <p:spPr bwMode="auto">
              <a:xfrm>
                <a:off x="407944" y="2262492"/>
                <a:ext cx="6350" cy="22225"/>
              </a:xfrm>
              <a:custGeom>
                <a:avLst/>
                <a:gdLst>
                  <a:gd name="T0" fmla="*/ 20161250 w 2"/>
                  <a:gd name="T1" fmla="*/ 0 h 7"/>
                  <a:gd name="T2" fmla="*/ 10080625 w 2"/>
                  <a:gd name="T3" fmla="*/ 0 h 7"/>
                  <a:gd name="T4" fmla="*/ 0 w 2"/>
                  <a:gd name="T5" fmla="*/ 0 h 7"/>
                  <a:gd name="T6" fmla="*/ 0 w 2"/>
                  <a:gd name="T7" fmla="*/ 70564375 h 7"/>
                  <a:gd name="T8" fmla="*/ 20161250 w 2"/>
                  <a:gd name="T9" fmla="*/ 70564375 h 7"/>
                  <a:gd name="T10" fmla="*/ 20161250 w 2"/>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7">
                    <a:moveTo>
                      <a:pt x="2" y="0"/>
                    </a:moveTo>
                    <a:cubicBezTo>
                      <a:pt x="2" y="0"/>
                      <a:pt x="1" y="0"/>
                      <a:pt x="1" y="0"/>
                    </a:cubicBezTo>
                    <a:cubicBezTo>
                      <a:pt x="0" y="0"/>
                      <a:pt x="0" y="0"/>
                      <a:pt x="0" y="0"/>
                    </a:cubicBezTo>
                    <a:cubicBezTo>
                      <a:pt x="0" y="7"/>
                      <a:pt x="0" y="7"/>
                      <a:pt x="0" y="7"/>
                    </a:cubicBezTo>
                    <a:cubicBezTo>
                      <a:pt x="1" y="7"/>
                      <a:pt x="1" y="7"/>
                      <a:pt x="2" y="7"/>
                    </a:cubicBez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 name="Freeform 297"/>
              <p:cNvSpPr>
                <a:spLocks/>
              </p:cNvSpPr>
              <p:nvPr/>
            </p:nvSpPr>
            <p:spPr bwMode="auto">
              <a:xfrm>
                <a:off x="407944" y="2352980"/>
                <a:ext cx="6350" cy="119063"/>
              </a:xfrm>
              <a:custGeom>
                <a:avLst/>
                <a:gdLst>
                  <a:gd name="T0" fmla="*/ 20161250 w 2"/>
                  <a:gd name="T1" fmla="*/ 393777721 h 36"/>
                  <a:gd name="T2" fmla="*/ 20161250 w 2"/>
                  <a:gd name="T3" fmla="*/ 0 h 36"/>
                  <a:gd name="T4" fmla="*/ 10080625 w 2"/>
                  <a:gd name="T5" fmla="*/ 10937259 h 36"/>
                  <a:gd name="T6" fmla="*/ 0 w 2"/>
                  <a:gd name="T7" fmla="*/ 0 h 36"/>
                  <a:gd name="T8" fmla="*/ 0 w 2"/>
                  <a:gd name="T9" fmla="*/ 393777721 h 36"/>
                  <a:gd name="T10" fmla="*/ 20161250 w 2"/>
                  <a:gd name="T11" fmla="*/ 393777721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36">
                    <a:moveTo>
                      <a:pt x="2" y="36"/>
                    </a:moveTo>
                    <a:cubicBezTo>
                      <a:pt x="2" y="0"/>
                      <a:pt x="2" y="0"/>
                      <a:pt x="2" y="0"/>
                    </a:cubicBezTo>
                    <a:cubicBezTo>
                      <a:pt x="1" y="1"/>
                      <a:pt x="1" y="1"/>
                      <a:pt x="1" y="1"/>
                    </a:cubicBezTo>
                    <a:cubicBezTo>
                      <a:pt x="1" y="1"/>
                      <a:pt x="0" y="0"/>
                      <a:pt x="0" y="0"/>
                    </a:cubicBezTo>
                    <a:cubicBezTo>
                      <a:pt x="0" y="36"/>
                      <a:pt x="0" y="36"/>
                      <a:pt x="0" y="36"/>
                    </a:cubicBezTo>
                    <a:lnTo>
                      <a:pt x="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 name="Freeform 298"/>
              <p:cNvSpPr>
                <a:spLocks/>
              </p:cNvSpPr>
              <p:nvPr/>
            </p:nvSpPr>
            <p:spPr bwMode="auto">
              <a:xfrm>
                <a:off x="287294" y="2170417"/>
                <a:ext cx="249238" cy="301625"/>
              </a:xfrm>
              <a:custGeom>
                <a:avLst/>
                <a:gdLst>
                  <a:gd name="T0" fmla="*/ 408681452 w 76"/>
                  <a:gd name="T1" fmla="*/ 0 h 92"/>
                  <a:gd name="T2" fmla="*/ 0 w 76"/>
                  <a:gd name="T3" fmla="*/ 408452707 h 92"/>
                  <a:gd name="T4" fmla="*/ 204342366 w 76"/>
                  <a:gd name="T5" fmla="*/ 763163707 h 92"/>
                  <a:gd name="T6" fmla="*/ 204342366 w 76"/>
                  <a:gd name="T7" fmla="*/ 849153060 h 92"/>
                  <a:gd name="T8" fmla="*/ 311888563 w 76"/>
                  <a:gd name="T9" fmla="*/ 988887398 h 92"/>
                  <a:gd name="T10" fmla="*/ 376418248 w 76"/>
                  <a:gd name="T11" fmla="*/ 988887398 h 92"/>
                  <a:gd name="T12" fmla="*/ 376418248 w 76"/>
                  <a:gd name="T13" fmla="*/ 601932030 h 92"/>
                  <a:gd name="T14" fmla="*/ 301135255 w 76"/>
                  <a:gd name="T15" fmla="*/ 580434692 h 92"/>
                  <a:gd name="T16" fmla="*/ 258115464 w 76"/>
                  <a:gd name="T17" fmla="*/ 483695030 h 92"/>
                  <a:gd name="T18" fmla="*/ 333398458 w 76"/>
                  <a:gd name="T19" fmla="*/ 472944721 h 92"/>
                  <a:gd name="T20" fmla="*/ 354908353 w 76"/>
                  <a:gd name="T21" fmla="*/ 526689707 h 92"/>
                  <a:gd name="T22" fmla="*/ 376418248 w 76"/>
                  <a:gd name="T23" fmla="*/ 537440015 h 92"/>
                  <a:gd name="T24" fmla="*/ 376418248 w 76"/>
                  <a:gd name="T25" fmla="*/ 440700353 h 92"/>
                  <a:gd name="T26" fmla="*/ 311888563 w 76"/>
                  <a:gd name="T27" fmla="*/ 408452707 h 92"/>
                  <a:gd name="T28" fmla="*/ 279625359 w 76"/>
                  <a:gd name="T29" fmla="*/ 333213662 h 92"/>
                  <a:gd name="T30" fmla="*/ 290378667 w 76"/>
                  <a:gd name="T31" fmla="*/ 290215707 h 92"/>
                  <a:gd name="T32" fmla="*/ 333398458 w 76"/>
                  <a:gd name="T33" fmla="*/ 247221030 h 92"/>
                  <a:gd name="T34" fmla="*/ 376418248 w 76"/>
                  <a:gd name="T35" fmla="*/ 236474000 h 92"/>
                  <a:gd name="T36" fmla="*/ 376418248 w 76"/>
                  <a:gd name="T37" fmla="*/ 182729015 h 92"/>
                  <a:gd name="T38" fmla="*/ 354908353 w 76"/>
                  <a:gd name="T39" fmla="*/ 182729015 h 92"/>
                  <a:gd name="T40" fmla="*/ 387171556 w 76"/>
                  <a:gd name="T41" fmla="*/ 139734338 h 92"/>
                  <a:gd name="T42" fmla="*/ 408681452 w 76"/>
                  <a:gd name="T43" fmla="*/ 182729015 h 92"/>
                  <a:gd name="T44" fmla="*/ 430191347 w 76"/>
                  <a:gd name="T45" fmla="*/ 139734338 h 92"/>
                  <a:gd name="T46" fmla="*/ 462454550 w 76"/>
                  <a:gd name="T47" fmla="*/ 182729015 h 92"/>
                  <a:gd name="T48" fmla="*/ 440944655 w 76"/>
                  <a:gd name="T49" fmla="*/ 182729015 h 92"/>
                  <a:gd name="T50" fmla="*/ 440944655 w 76"/>
                  <a:gd name="T51" fmla="*/ 236474000 h 92"/>
                  <a:gd name="T52" fmla="*/ 505474341 w 76"/>
                  <a:gd name="T53" fmla="*/ 268718368 h 92"/>
                  <a:gd name="T54" fmla="*/ 537737544 w 76"/>
                  <a:gd name="T55" fmla="*/ 343960692 h 92"/>
                  <a:gd name="T56" fmla="*/ 473211137 w 76"/>
                  <a:gd name="T57" fmla="*/ 343960692 h 92"/>
                  <a:gd name="T58" fmla="*/ 451701242 w 76"/>
                  <a:gd name="T59" fmla="*/ 311713045 h 92"/>
                  <a:gd name="T60" fmla="*/ 440944655 w 76"/>
                  <a:gd name="T61" fmla="*/ 311713045 h 92"/>
                  <a:gd name="T62" fmla="*/ 440944655 w 76"/>
                  <a:gd name="T63" fmla="*/ 386955368 h 92"/>
                  <a:gd name="T64" fmla="*/ 494721033 w 76"/>
                  <a:gd name="T65" fmla="*/ 408452707 h 92"/>
                  <a:gd name="T66" fmla="*/ 537737544 w 76"/>
                  <a:gd name="T67" fmla="*/ 440700353 h 92"/>
                  <a:gd name="T68" fmla="*/ 548494131 w 76"/>
                  <a:gd name="T69" fmla="*/ 494445338 h 92"/>
                  <a:gd name="T70" fmla="*/ 537737544 w 76"/>
                  <a:gd name="T71" fmla="*/ 558937353 h 92"/>
                  <a:gd name="T72" fmla="*/ 483964445 w 76"/>
                  <a:gd name="T73" fmla="*/ 591181721 h 92"/>
                  <a:gd name="T74" fmla="*/ 440944655 w 76"/>
                  <a:gd name="T75" fmla="*/ 601932030 h 92"/>
                  <a:gd name="T76" fmla="*/ 440944655 w 76"/>
                  <a:gd name="T77" fmla="*/ 988887398 h 92"/>
                  <a:gd name="T78" fmla="*/ 505474341 w 76"/>
                  <a:gd name="T79" fmla="*/ 988887398 h 92"/>
                  <a:gd name="T80" fmla="*/ 613023817 w 76"/>
                  <a:gd name="T81" fmla="*/ 849153060 h 92"/>
                  <a:gd name="T82" fmla="*/ 613023817 w 76"/>
                  <a:gd name="T83" fmla="*/ 763163707 h 92"/>
                  <a:gd name="T84" fmla="*/ 817362903 w 76"/>
                  <a:gd name="T85" fmla="*/ 408452707 h 92"/>
                  <a:gd name="T86" fmla="*/ 408681452 w 76"/>
                  <a:gd name="T87" fmla="*/ 0 h 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6" h="92">
                    <a:moveTo>
                      <a:pt x="38" y="0"/>
                    </a:moveTo>
                    <a:cubicBezTo>
                      <a:pt x="17" y="0"/>
                      <a:pt x="0" y="17"/>
                      <a:pt x="0" y="38"/>
                    </a:cubicBezTo>
                    <a:cubicBezTo>
                      <a:pt x="0" y="52"/>
                      <a:pt x="7" y="64"/>
                      <a:pt x="19" y="71"/>
                    </a:cubicBezTo>
                    <a:cubicBezTo>
                      <a:pt x="19" y="79"/>
                      <a:pt x="19" y="79"/>
                      <a:pt x="19" y="79"/>
                    </a:cubicBezTo>
                    <a:cubicBezTo>
                      <a:pt x="19" y="86"/>
                      <a:pt x="22" y="92"/>
                      <a:pt x="29" y="92"/>
                    </a:cubicBezTo>
                    <a:cubicBezTo>
                      <a:pt x="35" y="92"/>
                      <a:pt x="35" y="92"/>
                      <a:pt x="35" y="92"/>
                    </a:cubicBezTo>
                    <a:cubicBezTo>
                      <a:pt x="35" y="56"/>
                      <a:pt x="35" y="56"/>
                      <a:pt x="35" y="56"/>
                    </a:cubicBezTo>
                    <a:cubicBezTo>
                      <a:pt x="32" y="56"/>
                      <a:pt x="30" y="55"/>
                      <a:pt x="28" y="54"/>
                    </a:cubicBezTo>
                    <a:cubicBezTo>
                      <a:pt x="26" y="52"/>
                      <a:pt x="25" y="49"/>
                      <a:pt x="24" y="45"/>
                    </a:cubicBezTo>
                    <a:cubicBezTo>
                      <a:pt x="31" y="44"/>
                      <a:pt x="31" y="44"/>
                      <a:pt x="31" y="44"/>
                    </a:cubicBezTo>
                    <a:cubicBezTo>
                      <a:pt x="31" y="47"/>
                      <a:pt x="32" y="48"/>
                      <a:pt x="33" y="49"/>
                    </a:cubicBezTo>
                    <a:cubicBezTo>
                      <a:pt x="34" y="50"/>
                      <a:pt x="34" y="50"/>
                      <a:pt x="35" y="50"/>
                    </a:cubicBezTo>
                    <a:cubicBezTo>
                      <a:pt x="35" y="41"/>
                      <a:pt x="35" y="41"/>
                      <a:pt x="35" y="41"/>
                    </a:cubicBezTo>
                    <a:cubicBezTo>
                      <a:pt x="32" y="40"/>
                      <a:pt x="30" y="39"/>
                      <a:pt x="29" y="38"/>
                    </a:cubicBezTo>
                    <a:cubicBezTo>
                      <a:pt x="27" y="36"/>
                      <a:pt x="26" y="34"/>
                      <a:pt x="26" y="31"/>
                    </a:cubicBezTo>
                    <a:cubicBezTo>
                      <a:pt x="26" y="30"/>
                      <a:pt x="26" y="28"/>
                      <a:pt x="27" y="27"/>
                    </a:cubicBezTo>
                    <a:cubicBezTo>
                      <a:pt x="28" y="25"/>
                      <a:pt x="29" y="24"/>
                      <a:pt x="31" y="23"/>
                    </a:cubicBezTo>
                    <a:cubicBezTo>
                      <a:pt x="32" y="23"/>
                      <a:pt x="33" y="23"/>
                      <a:pt x="35" y="22"/>
                    </a:cubicBezTo>
                    <a:cubicBezTo>
                      <a:pt x="35" y="17"/>
                      <a:pt x="35" y="17"/>
                      <a:pt x="35" y="17"/>
                    </a:cubicBezTo>
                    <a:cubicBezTo>
                      <a:pt x="33" y="17"/>
                      <a:pt x="33" y="17"/>
                      <a:pt x="33" y="17"/>
                    </a:cubicBezTo>
                    <a:cubicBezTo>
                      <a:pt x="36" y="13"/>
                      <a:pt x="36" y="13"/>
                      <a:pt x="36" y="13"/>
                    </a:cubicBezTo>
                    <a:cubicBezTo>
                      <a:pt x="38" y="17"/>
                      <a:pt x="38" y="17"/>
                      <a:pt x="38" y="17"/>
                    </a:cubicBezTo>
                    <a:cubicBezTo>
                      <a:pt x="40" y="13"/>
                      <a:pt x="40" y="13"/>
                      <a:pt x="40" y="13"/>
                    </a:cubicBezTo>
                    <a:cubicBezTo>
                      <a:pt x="43" y="17"/>
                      <a:pt x="43" y="17"/>
                      <a:pt x="43" y="17"/>
                    </a:cubicBezTo>
                    <a:cubicBezTo>
                      <a:pt x="41" y="17"/>
                      <a:pt x="41" y="17"/>
                      <a:pt x="41" y="17"/>
                    </a:cubicBezTo>
                    <a:cubicBezTo>
                      <a:pt x="41" y="22"/>
                      <a:pt x="41" y="22"/>
                      <a:pt x="41" y="22"/>
                    </a:cubicBezTo>
                    <a:cubicBezTo>
                      <a:pt x="44" y="23"/>
                      <a:pt x="46" y="24"/>
                      <a:pt x="47" y="25"/>
                    </a:cubicBezTo>
                    <a:cubicBezTo>
                      <a:pt x="49" y="27"/>
                      <a:pt x="50" y="29"/>
                      <a:pt x="50" y="32"/>
                    </a:cubicBezTo>
                    <a:cubicBezTo>
                      <a:pt x="44" y="32"/>
                      <a:pt x="44" y="32"/>
                      <a:pt x="44" y="32"/>
                    </a:cubicBezTo>
                    <a:cubicBezTo>
                      <a:pt x="43" y="31"/>
                      <a:pt x="43" y="30"/>
                      <a:pt x="42" y="29"/>
                    </a:cubicBezTo>
                    <a:cubicBezTo>
                      <a:pt x="41" y="29"/>
                      <a:pt x="41" y="29"/>
                      <a:pt x="41" y="29"/>
                    </a:cubicBezTo>
                    <a:cubicBezTo>
                      <a:pt x="41" y="36"/>
                      <a:pt x="41" y="36"/>
                      <a:pt x="41" y="36"/>
                    </a:cubicBezTo>
                    <a:cubicBezTo>
                      <a:pt x="44" y="36"/>
                      <a:pt x="45" y="37"/>
                      <a:pt x="46" y="38"/>
                    </a:cubicBezTo>
                    <a:cubicBezTo>
                      <a:pt x="48" y="38"/>
                      <a:pt x="49" y="40"/>
                      <a:pt x="50" y="41"/>
                    </a:cubicBezTo>
                    <a:cubicBezTo>
                      <a:pt x="51" y="42"/>
                      <a:pt x="51" y="44"/>
                      <a:pt x="51" y="46"/>
                    </a:cubicBezTo>
                    <a:cubicBezTo>
                      <a:pt x="51" y="48"/>
                      <a:pt x="51" y="50"/>
                      <a:pt x="50" y="52"/>
                    </a:cubicBezTo>
                    <a:cubicBezTo>
                      <a:pt x="49" y="53"/>
                      <a:pt x="47" y="55"/>
                      <a:pt x="45" y="55"/>
                    </a:cubicBezTo>
                    <a:cubicBezTo>
                      <a:pt x="44" y="56"/>
                      <a:pt x="43" y="56"/>
                      <a:pt x="41" y="56"/>
                    </a:cubicBezTo>
                    <a:cubicBezTo>
                      <a:pt x="41" y="92"/>
                      <a:pt x="41" y="92"/>
                      <a:pt x="41" y="92"/>
                    </a:cubicBezTo>
                    <a:cubicBezTo>
                      <a:pt x="47" y="92"/>
                      <a:pt x="47" y="92"/>
                      <a:pt x="47" y="92"/>
                    </a:cubicBezTo>
                    <a:cubicBezTo>
                      <a:pt x="54" y="92"/>
                      <a:pt x="57" y="86"/>
                      <a:pt x="57" y="79"/>
                    </a:cubicBezTo>
                    <a:cubicBezTo>
                      <a:pt x="57" y="71"/>
                      <a:pt x="57" y="71"/>
                      <a:pt x="57" y="71"/>
                    </a:cubicBezTo>
                    <a:cubicBezTo>
                      <a:pt x="68" y="64"/>
                      <a:pt x="76" y="52"/>
                      <a:pt x="76" y="38"/>
                    </a:cubicBezTo>
                    <a:cubicBezTo>
                      <a:pt x="76" y="17"/>
                      <a:pt x="59" y="0"/>
                      <a:pt x="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 name="Freeform 299"/>
              <p:cNvSpPr>
                <a:spLocks/>
              </p:cNvSpPr>
              <p:nvPr/>
            </p:nvSpPr>
            <p:spPr bwMode="auto">
              <a:xfrm>
                <a:off x="407944" y="2308530"/>
                <a:ext cx="6350" cy="28575"/>
              </a:xfrm>
              <a:custGeom>
                <a:avLst/>
                <a:gdLst>
                  <a:gd name="T0" fmla="*/ 20161250 w 2"/>
                  <a:gd name="T1" fmla="*/ 90725625 h 9"/>
                  <a:gd name="T2" fmla="*/ 20161250 w 2"/>
                  <a:gd name="T3" fmla="*/ 0 h 9"/>
                  <a:gd name="T4" fmla="*/ 0 w 2"/>
                  <a:gd name="T5" fmla="*/ 0 h 9"/>
                  <a:gd name="T6" fmla="*/ 0 w 2"/>
                  <a:gd name="T7" fmla="*/ 90725625 h 9"/>
                  <a:gd name="T8" fmla="*/ 10080625 w 2"/>
                  <a:gd name="T9" fmla="*/ 90725625 h 9"/>
                  <a:gd name="T10" fmla="*/ 20161250 w 2"/>
                  <a:gd name="T11" fmla="*/ 9072562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9">
                    <a:moveTo>
                      <a:pt x="2" y="9"/>
                    </a:moveTo>
                    <a:cubicBezTo>
                      <a:pt x="2" y="0"/>
                      <a:pt x="2" y="0"/>
                      <a:pt x="2" y="0"/>
                    </a:cubicBezTo>
                    <a:cubicBezTo>
                      <a:pt x="1" y="0"/>
                      <a:pt x="1" y="0"/>
                      <a:pt x="0" y="0"/>
                    </a:cubicBezTo>
                    <a:cubicBezTo>
                      <a:pt x="0" y="9"/>
                      <a:pt x="0" y="9"/>
                      <a:pt x="0" y="9"/>
                    </a:cubicBezTo>
                    <a:cubicBezTo>
                      <a:pt x="0" y="9"/>
                      <a:pt x="1" y="9"/>
                      <a:pt x="1" y="9"/>
                    </a:cubicBezTo>
                    <a:lnTo>
                      <a:pt x="2"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8" name="Freeform 300"/>
              <p:cNvSpPr>
                <a:spLocks/>
              </p:cNvSpPr>
              <p:nvPr/>
            </p:nvSpPr>
            <p:spPr bwMode="auto">
              <a:xfrm>
                <a:off x="422232" y="2311705"/>
                <a:ext cx="12700" cy="22225"/>
              </a:xfrm>
              <a:custGeom>
                <a:avLst/>
                <a:gdLst>
                  <a:gd name="T0" fmla="*/ 40322500 w 4"/>
                  <a:gd name="T1" fmla="*/ 30241875 h 7"/>
                  <a:gd name="T2" fmla="*/ 30241875 w 4"/>
                  <a:gd name="T3" fmla="*/ 10080625 h 7"/>
                  <a:gd name="T4" fmla="*/ 10080625 w 4"/>
                  <a:gd name="T5" fmla="*/ 0 h 7"/>
                  <a:gd name="T6" fmla="*/ 0 w 4"/>
                  <a:gd name="T7" fmla="*/ 0 h 7"/>
                  <a:gd name="T8" fmla="*/ 0 w 4"/>
                  <a:gd name="T9" fmla="*/ 70564375 h 7"/>
                  <a:gd name="T10" fmla="*/ 20161250 w 4"/>
                  <a:gd name="T11" fmla="*/ 70564375 h 7"/>
                  <a:gd name="T12" fmla="*/ 40322500 w 4"/>
                  <a:gd name="T13" fmla="*/ 302418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3"/>
                    </a:moveTo>
                    <a:cubicBezTo>
                      <a:pt x="4" y="2"/>
                      <a:pt x="3" y="2"/>
                      <a:pt x="3" y="1"/>
                    </a:cubicBezTo>
                    <a:cubicBezTo>
                      <a:pt x="3" y="1"/>
                      <a:pt x="2" y="0"/>
                      <a:pt x="1" y="0"/>
                    </a:cubicBezTo>
                    <a:cubicBezTo>
                      <a:pt x="0" y="0"/>
                      <a:pt x="0" y="0"/>
                      <a:pt x="0" y="0"/>
                    </a:cubicBezTo>
                    <a:cubicBezTo>
                      <a:pt x="0" y="7"/>
                      <a:pt x="0" y="7"/>
                      <a:pt x="0" y="7"/>
                    </a:cubicBezTo>
                    <a:cubicBezTo>
                      <a:pt x="1" y="7"/>
                      <a:pt x="2" y="7"/>
                      <a:pt x="2" y="7"/>
                    </a:cubicBezTo>
                    <a:cubicBezTo>
                      <a:pt x="3" y="6"/>
                      <a:pt x="4" y="5"/>
                      <a:pt x="4"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9" name="Rectangle 301"/>
              <p:cNvSpPr>
                <a:spLocks noChangeArrowheads="1"/>
              </p:cNvSpPr>
              <p:nvPr/>
            </p:nvSpPr>
            <p:spPr bwMode="auto">
              <a:xfrm>
                <a:off x="398419" y="2605392"/>
                <a:ext cx="26988" cy="92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40" name="Rectangle 302"/>
              <p:cNvSpPr>
                <a:spLocks noChangeArrowheads="1"/>
              </p:cNvSpPr>
              <p:nvPr/>
            </p:nvSpPr>
            <p:spPr bwMode="auto">
              <a:xfrm>
                <a:off x="366669" y="2638730"/>
                <a:ext cx="90488" cy="2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41" name="Oval 303"/>
              <p:cNvSpPr>
                <a:spLocks noChangeArrowheads="1"/>
              </p:cNvSpPr>
              <p:nvPr/>
            </p:nvSpPr>
            <p:spPr bwMode="auto">
              <a:xfrm>
                <a:off x="382544" y="2746680"/>
                <a:ext cx="55563"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42" name="Freeform 304"/>
              <p:cNvSpPr>
                <a:spLocks/>
              </p:cNvSpPr>
              <p:nvPr/>
            </p:nvSpPr>
            <p:spPr bwMode="auto">
              <a:xfrm>
                <a:off x="355557" y="2811767"/>
                <a:ext cx="107950" cy="192088"/>
              </a:xfrm>
              <a:custGeom>
                <a:avLst/>
                <a:gdLst>
                  <a:gd name="T0" fmla="*/ 278223133 w 33"/>
                  <a:gd name="T1" fmla="*/ 0 h 59"/>
                  <a:gd name="T2" fmla="*/ 246119458 w 33"/>
                  <a:gd name="T3" fmla="*/ 0 h 59"/>
                  <a:gd name="T4" fmla="*/ 171211971 w 33"/>
                  <a:gd name="T5" fmla="*/ 74198060 h 59"/>
                  <a:gd name="T6" fmla="*/ 107007891 w 33"/>
                  <a:gd name="T7" fmla="*/ 0 h 59"/>
                  <a:gd name="T8" fmla="*/ 74904215 w 33"/>
                  <a:gd name="T9" fmla="*/ 0 h 59"/>
                  <a:gd name="T10" fmla="*/ 0 w 33"/>
                  <a:gd name="T11" fmla="*/ 63597407 h 59"/>
                  <a:gd name="T12" fmla="*/ 0 w 33"/>
                  <a:gd name="T13" fmla="*/ 222594179 h 59"/>
                  <a:gd name="T14" fmla="*/ 74904215 w 33"/>
                  <a:gd name="T15" fmla="*/ 296792239 h 59"/>
                  <a:gd name="T16" fmla="*/ 74904215 w 33"/>
                  <a:gd name="T17" fmla="*/ 296792239 h 59"/>
                  <a:gd name="T18" fmla="*/ 74904215 w 33"/>
                  <a:gd name="T19" fmla="*/ 317993545 h 59"/>
                  <a:gd name="T20" fmla="*/ 74904215 w 33"/>
                  <a:gd name="T21" fmla="*/ 572386427 h 59"/>
                  <a:gd name="T22" fmla="*/ 128411432 w 33"/>
                  <a:gd name="T23" fmla="*/ 625386436 h 59"/>
                  <a:gd name="T24" fmla="*/ 181915377 w 33"/>
                  <a:gd name="T25" fmla="*/ 572386427 h 59"/>
                  <a:gd name="T26" fmla="*/ 235419323 w 33"/>
                  <a:gd name="T27" fmla="*/ 625386436 h 59"/>
                  <a:gd name="T28" fmla="*/ 288923268 w 33"/>
                  <a:gd name="T29" fmla="*/ 572386427 h 59"/>
                  <a:gd name="T30" fmla="*/ 288923268 w 33"/>
                  <a:gd name="T31" fmla="*/ 317993545 h 59"/>
                  <a:gd name="T32" fmla="*/ 278223133 w 33"/>
                  <a:gd name="T33" fmla="*/ 296792239 h 59"/>
                  <a:gd name="T34" fmla="*/ 278223133 w 33"/>
                  <a:gd name="T35" fmla="*/ 296792239 h 59"/>
                  <a:gd name="T36" fmla="*/ 353127348 w 33"/>
                  <a:gd name="T37" fmla="*/ 222594179 h 59"/>
                  <a:gd name="T38" fmla="*/ 353127348 w 33"/>
                  <a:gd name="T39" fmla="*/ 63597407 h 59"/>
                  <a:gd name="T40" fmla="*/ 278223133 w 33"/>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 h="59">
                    <a:moveTo>
                      <a:pt x="26" y="0"/>
                    </a:moveTo>
                    <a:cubicBezTo>
                      <a:pt x="23" y="0"/>
                      <a:pt x="23" y="0"/>
                      <a:pt x="23" y="0"/>
                    </a:cubicBezTo>
                    <a:cubicBezTo>
                      <a:pt x="16" y="7"/>
                      <a:pt x="16" y="7"/>
                      <a:pt x="16" y="7"/>
                    </a:cubicBezTo>
                    <a:cubicBezTo>
                      <a:pt x="10" y="0"/>
                      <a:pt x="10" y="0"/>
                      <a:pt x="10" y="0"/>
                    </a:cubicBezTo>
                    <a:cubicBezTo>
                      <a:pt x="7" y="0"/>
                      <a:pt x="7" y="0"/>
                      <a:pt x="7" y="0"/>
                    </a:cubicBezTo>
                    <a:cubicBezTo>
                      <a:pt x="3" y="0"/>
                      <a:pt x="0" y="3"/>
                      <a:pt x="0" y="6"/>
                    </a:cubicBezTo>
                    <a:cubicBezTo>
                      <a:pt x="0" y="21"/>
                      <a:pt x="0" y="21"/>
                      <a:pt x="0" y="21"/>
                    </a:cubicBezTo>
                    <a:cubicBezTo>
                      <a:pt x="0" y="25"/>
                      <a:pt x="3" y="28"/>
                      <a:pt x="7" y="28"/>
                    </a:cubicBezTo>
                    <a:cubicBezTo>
                      <a:pt x="7" y="28"/>
                      <a:pt x="7" y="28"/>
                      <a:pt x="7" y="28"/>
                    </a:cubicBezTo>
                    <a:cubicBezTo>
                      <a:pt x="7" y="29"/>
                      <a:pt x="7" y="29"/>
                      <a:pt x="7" y="30"/>
                    </a:cubicBezTo>
                    <a:cubicBezTo>
                      <a:pt x="7" y="54"/>
                      <a:pt x="7" y="54"/>
                      <a:pt x="7" y="54"/>
                    </a:cubicBezTo>
                    <a:cubicBezTo>
                      <a:pt x="7" y="57"/>
                      <a:pt x="9" y="59"/>
                      <a:pt x="12" y="59"/>
                    </a:cubicBezTo>
                    <a:cubicBezTo>
                      <a:pt x="15" y="59"/>
                      <a:pt x="17" y="57"/>
                      <a:pt x="17" y="54"/>
                    </a:cubicBezTo>
                    <a:cubicBezTo>
                      <a:pt x="17" y="57"/>
                      <a:pt x="19" y="59"/>
                      <a:pt x="22" y="59"/>
                    </a:cubicBezTo>
                    <a:cubicBezTo>
                      <a:pt x="24" y="59"/>
                      <a:pt x="27" y="57"/>
                      <a:pt x="27" y="54"/>
                    </a:cubicBezTo>
                    <a:cubicBezTo>
                      <a:pt x="27" y="30"/>
                      <a:pt x="27" y="30"/>
                      <a:pt x="27" y="30"/>
                    </a:cubicBezTo>
                    <a:cubicBezTo>
                      <a:pt x="27" y="29"/>
                      <a:pt x="26" y="29"/>
                      <a:pt x="26" y="28"/>
                    </a:cubicBezTo>
                    <a:cubicBezTo>
                      <a:pt x="26" y="28"/>
                      <a:pt x="26" y="28"/>
                      <a:pt x="26" y="28"/>
                    </a:cubicBezTo>
                    <a:cubicBezTo>
                      <a:pt x="30" y="28"/>
                      <a:pt x="33" y="25"/>
                      <a:pt x="33" y="21"/>
                    </a:cubicBezTo>
                    <a:cubicBezTo>
                      <a:pt x="33" y="6"/>
                      <a:pt x="33" y="6"/>
                      <a:pt x="33" y="6"/>
                    </a:cubicBezTo>
                    <a:cubicBezTo>
                      <a:pt x="33" y="3"/>
                      <a:pt x="30" y="0"/>
                      <a:pt x="2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43" name="Oval 305"/>
              <p:cNvSpPr>
                <a:spLocks noChangeArrowheads="1"/>
              </p:cNvSpPr>
              <p:nvPr/>
            </p:nvSpPr>
            <p:spPr bwMode="auto">
              <a:xfrm>
                <a:off x="469857" y="2759380"/>
                <a:ext cx="42863"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44" name="Freeform 306"/>
              <p:cNvSpPr>
                <a:spLocks/>
              </p:cNvSpPr>
              <p:nvPr/>
            </p:nvSpPr>
            <p:spPr bwMode="auto">
              <a:xfrm>
                <a:off x="466682" y="2808592"/>
                <a:ext cx="66675" cy="160338"/>
              </a:xfrm>
              <a:custGeom>
                <a:avLst/>
                <a:gdLst>
                  <a:gd name="T0" fmla="*/ 166707503 w 20"/>
                  <a:gd name="T1" fmla="*/ 0 h 49"/>
                  <a:gd name="T2" fmla="*/ 144481391 w 20"/>
                  <a:gd name="T3" fmla="*/ 0 h 49"/>
                  <a:gd name="T4" fmla="*/ 88911113 w 20"/>
                  <a:gd name="T5" fmla="*/ 64243183 h 49"/>
                  <a:gd name="T6" fmla="*/ 22229445 w 20"/>
                  <a:gd name="T7" fmla="*/ 0 h 49"/>
                  <a:gd name="T8" fmla="*/ 11114723 w 20"/>
                  <a:gd name="T9" fmla="*/ 0 h 49"/>
                  <a:gd name="T10" fmla="*/ 44455556 w 20"/>
                  <a:gd name="T11" fmla="*/ 64243183 h 49"/>
                  <a:gd name="T12" fmla="*/ 44455556 w 20"/>
                  <a:gd name="T13" fmla="*/ 267682655 h 49"/>
                  <a:gd name="T14" fmla="*/ 0 w 20"/>
                  <a:gd name="T15" fmla="*/ 331925838 h 49"/>
                  <a:gd name="T16" fmla="*/ 0 w 20"/>
                  <a:gd name="T17" fmla="*/ 481828779 h 49"/>
                  <a:gd name="T18" fmla="*/ 44455556 w 20"/>
                  <a:gd name="T19" fmla="*/ 524658658 h 49"/>
                  <a:gd name="T20" fmla="*/ 88911113 w 20"/>
                  <a:gd name="T21" fmla="*/ 481828779 h 49"/>
                  <a:gd name="T22" fmla="*/ 133366669 w 20"/>
                  <a:gd name="T23" fmla="*/ 524658658 h 49"/>
                  <a:gd name="T24" fmla="*/ 166707503 w 20"/>
                  <a:gd name="T25" fmla="*/ 481828779 h 49"/>
                  <a:gd name="T26" fmla="*/ 166707503 w 20"/>
                  <a:gd name="T27" fmla="*/ 256976003 h 49"/>
                  <a:gd name="T28" fmla="*/ 166707503 w 20"/>
                  <a:gd name="T29" fmla="*/ 235559427 h 49"/>
                  <a:gd name="T30" fmla="*/ 166707503 w 20"/>
                  <a:gd name="T31" fmla="*/ 235559427 h 49"/>
                  <a:gd name="T32" fmla="*/ 222277781 w 20"/>
                  <a:gd name="T33" fmla="*/ 182022896 h 49"/>
                  <a:gd name="T34" fmla="*/ 222277781 w 20"/>
                  <a:gd name="T35" fmla="*/ 64243183 h 49"/>
                  <a:gd name="T36" fmla="*/ 166707503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15" y="0"/>
                    </a:moveTo>
                    <a:cubicBezTo>
                      <a:pt x="13" y="0"/>
                      <a:pt x="13" y="0"/>
                      <a:pt x="13" y="0"/>
                    </a:cubicBezTo>
                    <a:cubicBezTo>
                      <a:pt x="8" y="6"/>
                      <a:pt x="8" y="6"/>
                      <a:pt x="8" y="6"/>
                    </a:cubicBezTo>
                    <a:cubicBezTo>
                      <a:pt x="2" y="0"/>
                      <a:pt x="2" y="0"/>
                      <a:pt x="2" y="0"/>
                    </a:cubicBezTo>
                    <a:cubicBezTo>
                      <a:pt x="1" y="0"/>
                      <a:pt x="1" y="0"/>
                      <a:pt x="1" y="0"/>
                    </a:cubicBezTo>
                    <a:cubicBezTo>
                      <a:pt x="3" y="2"/>
                      <a:pt x="4" y="4"/>
                      <a:pt x="4" y="6"/>
                    </a:cubicBezTo>
                    <a:cubicBezTo>
                      <a:pt x="4" y="25"/>
                      <a:pt x="4" y="25"/>
                      <a:pt x="4" y="25"/>
                    </a:cubicBezTo>
                    <a:cubicBezTo>
                      <a:pt x="4" y="28"/>
                      <a:pt x="2" y="30"/>
                      <a:pt x="0" y="31"/>
                    </a:cubicBezTo>
                    <a:cubicBezTo>
                      <a:pt x="0" y="45"/>
                      <a:pt x="0" y="45"/>
                      <a:pt x="0" y="45"/>
                    </a:cubicBezTo>
                    <a:cubicBezTo>
                      <a:pt x="0" y="47"/>
                      <a:pt x="2" y="49"/>
                      <a:pt x="4" y="49"/>
                    </a:cubicBezTo>
                    <a:cubicBezTo>
                      <a:pt x="6" y="49"/>
                      <a:pt x="8" y="47"/>
                      <a:pt x="8" y="45"/>
                    </a:cubicBezTo>
                    <a:cubicBezTo>
                      <a:pt x="8" y="47"/>
                      <a:pt x="9" y="49"/>
                      <a:pt x="12" y="49"/>
                    </a:cubicBezTo>
                    <a:cubicBezTo>
                      <a:pt x="14" y="49"/>
                      <a:pt x="15" y="47"/>
                      <a:pt x="15" y="45"/>
                    </a:cubicBezTo>
                    <a:cubicBezTo>
                      <a:pt x="15" y="24"/>
                      <a:pt x="15" y="24"/>
                      <a:pt x="15" y="24"/>
                    </a:cubicBezTo>
                    <a:cubicBezTo>
                      <a:pt x="15" y="23"/>
                      <a:pt x="15" y="23"/>
                      <a:pt x="15" y="22"/>
                    </a:cubicBezTo>
                    <a:cubicBezTo>
                      <a:pt x="15" y="22"/>
                      <a:pt x="15" y="22"/>
                      <a:pt x="15" y="22"/>
                    </a:cubicBezTo>
                    <a:cubicBezTo>
                      <a:pt x="18" y="22"/>
                      <a:pt x="20" y="20"/>
                      <a:pt x="20" y="17"/>
                    </a:cubicBezTo>
                    <a:cubicBezTo>
                      <a:pt x="20" y="6"/>
                      <a:pt x="20" y="6"/>
                      <a:pt x="20" y="6"/>
                    </a:cubicBezTo>
                    <a:cubicBezTo>
                      <a:pt x="20" y="3"/>
                      <a:pt x="18"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45" name="Oval 307"/>
              <p:cNvSpPr>
                <a:spLocks noChangeArrowheads="1"/>
              </p:cNvSpPr>
              <p:nvPr/>
            </p:nvSpPr>
            <p:spPr bwMode="auto">
              <a:xfrm>
                <a:off x="311107" y="2759380"/>
                <a:ext cx="41275"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46" name="Freeform 308"/>
              <p:cNvSpPr>
                <a:spLocks/>
              </p:cNvSpPr>
              <p:nvPr/>
            </p:nvSpPr>
            <p:spPr bwMode="auto">
              <a:xfrm>
                <a:off x="290469" y="2808592"/>
                <a:ext cx="65088" cy="160338"/>
              </a:xfrm>
              <a:custGeom>
                <a:avLst/>
                <a:gdLst>
                  <a:gd name="T0" fmla="*/ 52955597 w 20"/>
                  <a:gd name="T1" fmla="*/ 0 h 49"/>
                  <a:gd name="T2" fmla="*/ 74138486 w 20"/>
                  <a:gd name="T3" fmla="*/ 0 h 49"/>
                  <a:gd name="T4" fmla="*/ 137683901 w 20"/>
                  <a:gd name="T5" fmla="*/ 64243183 h 49"/>
                  <a:gd name="T6" fmla="*/ 190639498 w 20"/>
                  <a:gd name="T7" fmla="*/ 0 h 49"/>
                  <a:gd name="T8" fmla="*/ 201232570 w 20"/>
                  <a:gd name="T9" fmla="*/ 0 h 49"/>
                  <a:gd name="T10" fmla="*/ 169456608 w 20"/>
                  <a:gd name="T11" fmla="*/ 64243183 h 49"/>
                  <a:gd name="T12" fmla="*/ 169456608 w 20"/>
                  <a:gd name="T13" fmla="*/ 267682655 h 49"/>
                  <a:gd name="T14" fmla="*/ 211822387 w 20"/>
                  <a:gd name="T15" fmla="*/ 331925838 h 49"/>
                  <a:gd name="T16" fmla="*/ 211822387 w 20"/>
                  <a:gd name="T17" fmla="*/ 481828779 h 49"/>
                  <a:gd name="T18" fmla="*/ 169456608 w 20"/>
                  <a:gd name="T19" fmla="*/ 524658658 h 49"/>
                  <a:gd name="T20" fmla="*/ 127094083 w 20"/>
                  <a:gd name="T21" fmla="*/ 481828779 h 49"/>
                  <a:gd name="T22" fmla="*/ 84728304 w 20"/>
                  <a:gd name="T23" fmla="*/ 524658658 h 49"/>
                  <a:gd name="T24" fmla="*/ 52955597 w 20"/>
                  <a:gd name="T25" fmla="*/ 481828779 h 49"/>
                  <a:gd name="T26" fmla="*/ 52955597 w 20"/>
                  <a:gd name="T27" fmla="*/ 256976003 h 49"/>
                  <a:gd name="T28" fmla="*/ 52955597 w 20"/>
                  <a:gd name="T29" fmla="*/ 235559427 h 49"/>
                  <a:gd name="T30" fmla="*/ 52955597 w 20"/>
                  <a:gd name="T31" fmla="*/ 235559427 h 49"/>
                  <a:gd name="T32" fmla="*/ 0 w 20"/>
                  <a:gd name="T33" fmla="*/ 182022896 h 49"/>
                  <a:gd name="T34" fmla="*/ 0 w 20"/>
                  <a:gd name="T35" fmla="*/ 64243183 h 49"/>
                  <a:gd name="T36" fmla="*/ 52955597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5" y="0"/>
                    </a:moveTo>
                    <a:cubicBezTo>
                      <a:pt x="7" y="0"/>
                      <a:pt x="7" y="0"/>
                      <a:pt x="7" y="0"/>
                    </a:cubicBezTo>
                    <a:cubicBezTo>
                      <a:pt x="13" y="6"/>
                      <a:pt x="13" y="6"/>
                      <a:pt x="13" y="6"/>
                    </a:cubicBezTo>
                    <a:cubicBezTo>
                      <a:pt x="18" y="0"/>
                      <a:pt x="18" y="0"/>
                      <a:pt x="18" y="0"/>
                    </a:cubicBezTo>
                    <a:cubicBezTo>
                      <a:pt x="19" y="0"/>
                      <a:pt x="19" y="0"/>
                      <a:pt x="19" y="0"/>
                    </a:cubicBezTo>
                    <a:cubicBezTo>
                      <a:pt x="17" y="2"/>
                      <a:pt x="16" y="4"/>
                      <a:pt x="16" y="6"/>
                    </a:cubicBezTo>
                    <a:cubicBezTo>
                      <a:pt x="16" y="25"/>
                      <a:pt x="16" y="25"/>
                      <a:pt x="16" y="25"/>
                    </a:cubicBezTo>
                    <a:cubicBezTo>
                      <a:pt x="16" y="28"/>
                      <a:pt x="18" y="30"/>
                      <a:pt x="20" y="31"/>
                    </a:cubicBezTo>
                    <a:cubicBezTo>
                      <a:pt x="20" y="45"/>
                      <a:pt x="20" y="45"/>
                      <a:pt x="20" y="45"/>
                    </a:cubicBezTo>
                    <a:cubicBezTo>
                      <a:pt x="20" y="47"/>
                      <a:pt x="18" y="49"/>
                      <a:pt x="16" y="49"/>
                    </a:cubicBezTo>
                    <a:cubicBezTo>
                      <a:pt x="14" y="49"/>
                      <a:pt x="12" y="47"/>
                      <a:pt x="12" y="45"/>
                    </a:cubicBezTo>
                    <a:cubicBezTo>
                      <a:pt x="12" y="47"/>
                      <a:pt x="11" y="49"/>
                      <a:pt x="8" y="49"/>
                    </a:cubicBezTo>
                    <a:cubicBezTo>
                      <a:pt x="6" y="49"/>
                      <a:pt x="5" y="47"/>
                      <a:pt x="5" y="45"/>
                    </a:cubicBezTo>
                    <a:cubicBezTo>
                      <a:pt x="5" y="24"/>
                      <a:pt x="5" y="24"/>
                      <a:pt x="5" y="24"/>
                    </a:cubicBezTo>
                    <a:cubicBezTo>
                      <a:pt x="5" y="23"/>
                      <a:pt x="5" y="23"/>
                      <a:pt x="5" y="22"/>
                    </a:cubicBezTo>
                    <a:cubicBezTo>
                      <a:pt x="5" y="22"/>
                      <a:pt x="5" y="22"/>
                      <a:pt x="5" y="22"/>
                    </a:cubicBezTo>
                    <a:cubicBezTo>
                      <a:pt x="2" y="22"/>
                      <a:pt x="0" y="20"/>
                      <a:pt x="0" y="17"/>
                    </a:cubicBezTo>
                    <a:cubicBezTo>
                      <a:pt x="0" y="6"/>
                      <a:pt x="0" y="6"/>
                      <a:pt x="0" y="6"/>
                    </a:cubicBezTo>
                    <a:cubicBezTo>
                      <a:pt x="0" y="3"/>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 name="矩形 4"/>
            <p:cNvSpPr>
              <a:spLocks noChangeArrowheads="1"/>
            </p:cNvSpPr>
            <p:nvPr/>
          </p:nvSpPr>
          <p:spPr bwMode="auto">
            <a:xfrm>
              <a:off x="318725" y="2346712"/>
              <a:ext cx="1152473" cy="43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ctr" eaLnBrk="1" hangingPunct="1"/>
              <a:r>
                <a:rPr lang="zh-CN" altLang="en-US" sz="3200">
                  <a:solidFill>
                    <a:srgbClr val="FFFFFF"/>
                  </a:solidFill>
                  <a:effectLst>
                    <a:outerShdw blurRad="38100" dist="38100" dir="2700000" algn="tl">
                      <a:srgbClr val="C0C0C0"/>
                    </a:outerShdw>
                  </a:effectLst>
                  <a:latin typeface="方正综艺简体" charset="0"/>
                  <a:ea typeface="方正综艺简体" charset="0"/>
                </a:rPr>
                <a:t>目录</a:t>
              </a:r>
            </a:p>
          </p:txBody>
        </p:sp>
      </p:grpSp>
      <p:grpSp>
        <p:nvGrpSpPr>
          <p:cNvPr id="310" name="组合 309"/>
          <p:cNvGrpSpPr>
            <a:grpSpLocks/>
          </p:cNvGrpSpPr>
          <p:nvPr/>
        </p:nvGrpSpPr>
        <p:grpSpPr bwMode="auto">
          <a:xfrm>
            <a:off x="2568575" y="0"/>
            <a:ext cx="6575425" cy="1160463"/>
            <a:chOff x="2568427" y="0"/>
            <a:chExt cx="6575573" cy="1160463"/>
          </a:xfrm>
        </p:grpSpPr>
        <p:sp>
          <p:nvSpPr>
            <p:cNvPr id="5200" name="Rectangle 21"/>
            <p:cNvSpPr>
              <a:spLocks noChangeArrowheads="1"/>
            </p:cNvSpPr>
            <p:nvPr/>
          </p:nvSpPr>
          <p:spPr bwMode="auto">
            <a:xfrm>
              <a:off x="4644008" y="0"/>
              <a:ext cx="4499992" cy="108267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01" name="Rectangle 21"/>
            <p:cNvSpPr>
              <a:spLocks noChangeArrowheads="1"/>
            </p:cNvSpPr>
            <p:nvPr/>
          </p:nvSpPr>
          <p:spPr bwMode="auto">
            <a:xfrm>
              <a:off x="3225601" y="1003300"/>
              <a:ext cx="5918399" cy="1571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02" name="Freeform 22"/>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close/>
                </a:path>
              </a:pathLst>
            </a:custGeom>
            <a:solidFill>
              <a:srgbClr val="0923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03" name="Freeform 23"/>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04" name="组合 35"/>
            <p:cNvGrpSpPr>
              <a:grpSpLocks/>
            </p:cNvGrpSpPr>
            <p:nvPr/>
          </p:nvGrpSpPr>
          <p:grpSpPr bwMode="auto">
            <a:xfrm>
              <a:off x="2568427" y="241300"/>
              <a:ext cx="612725" cy="785813"/>
              <a:chOff x="1955850" y="241300"/>
              <a:chExt cx="612725" cy="785813"/>
            </a:xfrm>
          </p:grpSpPr>
          <p:sp>
            <p:nvSpPr>
              <p:cNvPr id="5211" name="Freeform 24"/>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close/>
                    <a:moveTo>
                      <a:pt x="202" y="309"/>
                    </a:moveTo>
                    <a:lnTo>
                      <a:pt x="202" y="97"/>
                    </a:lnTo>
                    <a:lnTo>
                      <a:pt x="79" y="309"/>
                    </a:lnTo>
                    <a:lnTo>
                      <a:pt x="202" y="309"/>
                    </a:lnTo>
                    <a:close/>
                  </a:path>
                </a:pathLst>
              </a:custGeom>
              <a:solidFill>
                <a:srgbClr val="1243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12" name="Freeform 25"/>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moveTo>
                      <a:pt x="202" y="309"/>
                    </a:moveTo>
                    <a:lnTo>
                      <a:pt x="202" y="97"/>
                    </a:lnTo>
                    <a:lnTo>
                      <a:pt x="79" y="309"/>
                    </a:lnTo>
                    <a:lnTo>
                      <a:pt x="202" y="3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13" name="Freeform 26"/>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close/>
                    <a:moveTo>
                      <a:pt x="50" y="0"/>
                    </a:moveTo>
                    <a:lnTo>
                      <a:pt x="44" y="0"/>
                    </a:lnTo>
                    <a:lnTo>
                      <a:pt x="44" y="4"/>
                    </a:lnTo>
                    <a:lnTo>
                      <a:pt x="46" y="6"/>
                    </a:lnTo>
                    <a:lnTo>
                      <a:pt x="50" y="0"/>
                    </a:lnTo>
                    <a:close/>
                    <a:moveTo>
                      <a:pt x="206" y="0"/>
                    </a:moveTo>
                    <a:lnTo>
                      <a:pt x="132" y="0"/>
                    </a:lnTo>
                    <a:lnTo>
                      <a:pt x="105" y="45"/>
                    </a:lnTo>
                    <a:lnTo>
                      <a:pt x="153" y="78"/>
                    </a:lnTo>
                    <a:lnTo>
                      <a:pt x="206" y="78"/>
                    </a:lnTo>
                    <a:lnTo>
                      <a:pt x="206" y="0"/>
                    </a:lnTo>
                    <a:close/>
                    <a:moveTo>
                      <a:pt x="384" y="0"/>
                    </a:moveTo>
                    <a:lnTo>
                      <a:pt x="303" y="0"/>
                    </a:lnTo>
                    <a:lnTo>
                      <a:pt x="303" y="78"/>
                    </a:lnTo>
                    <a:lnTo>
                      <a:pt x="384" y="78"/>
                    </a:lnTo>
                    <a:lnTo>
                      <a:pt x="361" y="39"/>
                    </a:lnTo>
                    <a:lnTo>
                      <a:pt x="384"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14" name="Freeform 27"/>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moveTo>
                      <a:pt x="50" y="0"/>
                    </a:moveTo>
                    <a:lnTo>
                      <a:pt x="44" y="0"/>
                    </a:lnTo>
                    <a:lnTo>
                      <a:pt x="44" y="4"/>
                    </a:lnTo>
                    <a:lnTo>
                      <a:pt x="46" y="6"/>
                    </a:lnTo>
                    <a:lnTo>
                      <a:pt x="50" y="0"/>
                    </a:lnTo>
                    <a:moveTo>
                      <a:pt x="206" y="0"/>
                    </a:moveTo>
                    <a:lnTo>
                      <a:pt x="132" y="0"/>
                    </a:lnTo>
                    <a:lnTo>
                      <a:pt x="105" y="45"/>
                    </a:lnTo>
                    <a:lnTo>
                      <a:pt x="153" y="78"/>
                    </a:lnTo>
                    <a:lnTo>
                      <a:pt x="206" y="78"/>
                    </a:lnTo>
                    <a:lnTo>
                      <a:pt x="206" y="0"/>
                    </a:lnTo>
                    <a:moveTo>
                      <a:pt x="384" y="0"/>
                    </a:moveTo>
                    <a:lnTo>
                      <a:pt x="303" y="0"/>
                    </a:lnTo>
                    <a:lnTo>
                      <a:pt x="303" y="78"/>
                    </a:lnTo>
                    <a:lnTo>
                      <a:pt x="384" y="78"/>
                    </a:lnTo>
                    <a:lnTo>
                      <a:pt x="361" y="39"/>
                    </a:lnTo>
                    <a:lnTo>
                      <a:pt x="3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15" name="Freeform 28"/>
              <p:cNvSpPr>
                <a:spLocks noEditPoints="1"/>
              </p:cNvSpPr>
              <p:nvPr/>
            </p:nvSpPr>
            <p:spPr bwMode="auto">
              <a:xfrm>
                <a:off x="1958975" y="604837"/>
                <a:ext cx="242888" cy="117475"/>
              </a:xfrm>
              <a:custGeom>
                <a:avLst/>
                <a:gdLst>
                  <a:gd name="T0" fmla="*/ 264617745 w 153"/>
                  <a:gd name="T1" fmla="*/ 103327200 h 74"/>
                  <a:gd name="T2" fmla="*/ 219254839 w 153"/>
                  <a:gd name="T3" fmla="*/ 186491563 h 74"/>
                  <a:gd name="T4" fmla="*/ 385585494 w 153"/>
                  <a:gd name="T5" fmla="*/ 186491563 h 74"/>
                  <a:gd name="T6" fmla="*/ 264617745 w 153"/>
                  <a:gd name="T7" fmla="*/ 103327200 h 74"/>
                  <a:gd name="T8" fmla="*/ 110887103 w 153"/>
                  <a:gd name="T9" fmla="*/ 0 h 74"/>
                  <a:gd name="T10" fmla="*/ 0 w 153"/>
                  <a:gd name="T11" fmla="*/ 166330313 h 74"/>
                  <a:gd name="T12" fmla="*/ 17641924 w 153"/>
                  <a:gd name="T13" fmla="*/ 176410938 h 74"/>
                  <a:gd name="T14" fmla="*/ 115927426 w 153"/>
                  <a:gd name="T15" fmla="*/ 5040313 h 74"/>
                  <a:gd name="T16" fmla="*/ 110887103 w 153"/>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74">
                    <a:moveTo>
                      <a:pt x="105" y="41"/>
                    </a:moveTo>
                    <a:lnTo>
                      <a:pt x="87" y="74"/>
                    </a:lnTo>
                    <a:lnTo>
                      <a:pt x="153" y="74"/>
                    </a:lnTo>
                    <a:lnTo>
                      <a:pt x="105" y="41"/>
                    </a:lnTo>
                    <a:close/>
                    <a:moveTo>
                      <a:pt x="44" y="0"/>
                    </a:moveTo>
                    <a:lnTo>
                      <a:pt x="0" y="66"/>
                    </a:lnTo>
                    <a:lnTo>
                      <a:pt x="7" y="70"/>
                    </a:lnTo>
                    <a:lnTo>
                      <a:pt x="46" y="2"/>
                    </a:lnTo>
                    <a:lnTo>
                      <a:pt x="44" y="0"/>
                    </a:lnTo>
                    <a:close/>
                  </a:path>
                </a:pathLst>
              </a:custGeom>
              <a:solidFill>
                <a:srgbClr val="124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16" name="Freeform 30"/>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close/>
                    <a:moveTo>
                      <a:pt x="296" y="0"/>
                    </a:moveTo>
                    <a:lnTo>
                      <a:pt x="199" y="0"/>
                    </a:lnTo>
                    <a:lnTo>
                      <a:pt x="199" y="78"/>
                    </a:lnTo>
                    <a:lnTo>
                      <a:pt x="296" y="78"/>
                    </a:lnTo>
                    <a:lnTo>
                      <a:pt x="296" y="0"/>
                    </a:lnTo>
                    <a:close/>
                  </a:path>
                </a:pathLst>
              </a:custGeom>
              <a:solidFill>
                <a:srgbClr val="C15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17" name="Freeform 31"/>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moveTo>
                      <a:pt x="296" y="0"/>
                    </a:moveTo>
                    <a:lnTo>
                      <a:pt x="199" y="0"/>
                    </a:lnTo>
                    <a:lnTo>
                      <a:pt x="199" y="78"/>
                    </a:lnTo>
                    <a:lnTo>
                      <a:pt x="296" y="78"/>
                    </a:lnTo>
                    <a:lnTo>
                      <a:pt x="296" y="0"/>
                    </a:lnTo>
                  </a:path>
                </a:pathLst>
              </a:cu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18" name="Freeform 32"/>
              <p:cNvSpPr>
                <a:spLocks/>
              </p:cNvSpPr>
              <p:nvPr/>
            </p:nvSpPr>
            <p:spPr bwMode="auto">
              <a:xfrm>
                <a:off x="1955850" y="595312"/>
                <a:ext cx="609600" cy="123825"/>
              </a:xfrm>
              <a:custGeom>
                <a:avLst/>
                <a:gdLst>
                  <a:gd name="T0" fmla="*/ 0 w 384"/>
                  <a:gd name="T1" fmla="*/ 0 h 78"/>
                  <a:gd name="T2" fmla="*/ 0 w 384"/>
                  <a:gd name="T3" fmla="*/ 196572188 h 78"/>
                  <a:gd name="T4" fmla="*/ 967740000 w 384"/>
                  <a:gd name="T5" fmla="*/ 196572188 h 78"/>
                  <a:gd name="T6" fmla="*/ 909777200 w 384"/>
                  <a:gd name="T7" fmla="*/ 98286888 h 78"/>
                  <a:gd name="T8" fmla="*/ 967740000 w 384"/>
                  <a:gd name="T9" fmla="*/ 0 h 78"/>
                  <a:gd name="T10" fmla="*/ 0 w 38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78">
                    <a:moveTo>
                      <a:pt x="0" y="0"/>
                    </a:moveTo>
                    <a:lnTo>
                      <a:pt x="0" y="78"/>
                    </a:lnTo>
                    <a:lnTo>
                      <a:pt x="384" y="78"/>
                    </a:lnTo>
                    <a:lnTo>
                      <a:pt x="361" y="39"/>
                    </a:lnTo>
                    <a:lnTo>
                      <a:pt x="384"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19" name="Rectangle 33"/>
              <p:cNvSpPr>
                <a:spLocks noChangeArrowheads="1"/>
              </p:cNvSpPr>
              <p:nvPr/>
            </p:nvSpPr>
            <p:spPr bwMode="auto">
              <a:xfrm>
                <a:off x="1958975" y="595312"/>
                <a:ext cx="6096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20" name="Rectangle 34"/>
              <p:cNvSpPr>
                <a:spLocks noChangeArrowheads="1"/>
              </p:cNvSpPr>
              <p:nvPr/>
            </p:nvSpPr>
            <p:spPr bwMode="auto">
              <a:xfrm>
                <a:off x="1958975" y="696912"/>
                <a:ext cx="6096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221" name="Freeform 35"/>
              <p:cNvSpPr>
                <a:spLocks/>
              </p:cNvSpPr>
              <p:nvPr/>
            </p:nvSpPr>
            <p:spPr bwMode="auto">
              <a:xfrm>
                <a:off x="2152650" y="623887"/>
                <a:ext cx="42863" cy="52388"/>
              </a:xfrm>
              <a:custGeom>
                <a:avLst/>
                <a:gdLst>
                  <a:gd name="T0" fmla="*/ 108713757 w 13"/>
                  <a:gd name="T1" fmla="*/ 42882852 h 16"/>
                  <a:gd name="T2" fmla="*/ 65227595 w 13"/>
                  <a:gd name="T3" fmla="*/ 21443063 h 16"/>
                  <a:gd name="T4" fmla="*/ 32612149 w 13"/>
                  <a:gd name="T5" fmla="*/ 42882852 h 16"/>
                  <a:gd name="T6" fmla="*/ 76098311 w 13"/>
                  <a:gd name="T7" fmla="*/ 64325916 h 16"/>
                  <a:gd name="T8" fmla="*/ 141325905 w 13"/>
                  <a:gd name="T9" fmla="*/ 117928662 h 16"/>
                  <a:gd name="T10" fmla="*/ 65227595 w 13"/>
                  <a:gd name="T11" fmla="*/ 171531409 h 16"/>
                  <a:gd name="T12" fmla="*/ 0 w 13"/>
                  <a:gd name="T13" fmla="*/ 139368451 h 16"/>
                  <a:gd name="T14" fmla="*/ 21741432 w 13"/>
                  <a:gd name="T15" fmla="*/ 117928662 h 16"/>
                  <a:gd name="T16" fmla="*/ 65227595 w 13"/>
                  <a:gd name="T17" fmla="*/ 150091620 h 16"/>
                  <a:gd name="T18" fmla="*/ 108713757 w 13"/>
                  <a:gd name="T19" fmla="*/ 117928662 h 16"/>
                  <a:gd name="T20" fmla="*/ 65227595 w 13"/>
                  <a:gd name="T21" fmla="*/ 96485599 h 16"/>
                  <a:gd name="T22" fmla="*/ 0 w 13"/>
                  <a:gd name="T23" fmla="*/ 42882852 h 16"/>
                  <a:gd name="T24" fmla="*/ 65227595 w 13"/>
                  <a:gd name="T25" fmla="*/ 0 h 16"/>
                  <a:gd name="T26" fmla="*/ 141325905 w 13"/>
                  <a:gd name="T27" fmla="*/ 32162958 h 16"/>
                  <a:gd name="T28" fmla="*/ 108713757 w 13"/>
                  <a:gd name="T29" fmla="*/ 42882852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6">
                    <a:moveTo>
                      <a:pt x="10" y="4"/>
                    </a:moveTo>
                    <a:cubicBezTo>
                      <a:pt x="10" y="3"/>
                      <a:pt x="8" y="2"/>
                      <a:pt x="6" y="2"/>
                    </a:cubicBezTo>
                    <a:cubicBezTo>
                      <a:pt x="4" y="2"/>
                      <a:pt x="3" y="3"/>
                      <a:pt x="3" y="4"/>
                    </a:cubicBezTo>
                    <a:cubicBezTo>
                      <a:pt x="3" y="6"/>
                      <a:pt x="5" y="6"/>
                      <a:pt x="7" y="6"/>
                    </a:cubicBezTo>
                    <a:cubicBezTo>
                      <a:pt x="10" y="7"/>
                      <a:pt x="13" y="8"/>
                      <a:pt x="13" y="11"/>
                    </a:cubicBezTo>
                    <a:cubicBezTo>
                      <a:pt x="13" y="15"/>
                      <a:pt x="10" y="16"/>
                      <a:pt x="6" y="16"/>
                    </a:cubicBezTo>
                    <a:cubicBezTo>
                      <a:pt x="3" y="16"/>
                      <a:pt x="1" y="15"/>
                      <a:pt x="0" y="13"/>
                    </a:cubicBezTo>
                    <a:cubicBezTo>
                      <a:pt x="2" y="11"/>
                      <a:pt x="2" y="11"/>
                      <a:pt x="2" y="11"/>
                    </a:cubicBezTo>
                    <a:cubicBezTo>
                      <a:pt x="3" y="13"/>
                      <a:pt x="5" y="14"/>
                      <a:pt x="6" y="14"/>
                    </a:cubicBezTo>
                    <a:cubicBezTo>
                      <a:pt x="8" y="14"/>
                      <a:pt x="10" y="13"/>
                      <a:pt x="10" y="11"/>
                    </a:cubicBezTo>
                    <a:cubicBezTo>
                      <a:pt x="10" y="10"/>
                      <a:pt x="9" y="9"/>
                      <a:pt x="6" y="9"/>
                    </a:cubicBezTo>
                    <a:cubicBezTo>
                      <a:pt x="3" y="9"/>
                      <a:pt x="0" y="8"/>
                      <a:pt x="0" y="4"/>
                    </a:cubicBezTo>
                    <a:cubicBezTo>
                      <a:pt x="0" y="1"/>
                      <a:pt x="3" y="0"/>
                      <a:pt x="6" y="0"/>
                    </a:cubicBezTo>
                    <a:cubicBezTo>
                      <a:pt x="9" y="0"/>
                      <a:pt x="11" y="0"/>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2" name="Freeform 36"/>
              <p:cNvSpPr>
                <a:spLocks/>
              </p:cNvSpPr>
              <p:nvPr/>
            </p:nvSpPr>
            <p:spPr bwMode="auto">
              <a:xfrm>
                <a:off x="2211388" y="623887"/>
                <a:ext cx="42863" cy="52388"/>
              </a:xfrm>
              <a:custGeom>
                <a:avLst/>
                <a:gdLst>
                  <a:gd name="T0" fmla="*/ 54356878 w 13"/>
                  <a:gd name="T1" fmla="*/ 32162958 h 16"/>
                  <a:gd name="T2" fmla="*/ 0 w 13"/>
                  <a:gd name="T3" fmla="*/ 32162958 h 16"/>
                  <a:gd name="T4" fmla="*/ 0 w 13"/>
                  <a:gd name="T5" fmla="*/ 0 h 16"/>
                  <a:gd name="T6" fmla="*/ 141325905 w 13"/>
                  <a:gd name="T7" fmla="*/ 0 h 16"/>
                  <a:gd name="T8" fmla="*/ 141325905 w 13"/>
                  <a:gd name="T9" fmla="*/ 32162958 h 16"/>
                  <a:gd name="T10" fmla="*/ 86969027 w 13"/>
                  <a:gd name="T11" fmla="*/ 32162958 h 16"/>
                  <a:gd name="T12" fmla="*/ 86969027 w 13"/>
                  <a:gd name="T13" fmla="*/ 171531409 h 16"/>
                  <a:gd name="T14" fmla="*/ 54356878 w 13"/>
                  <a:gd name="T15" fmla="*/ 171531409 h 16"/>
                  <a:gd name="T16" fmla="*/ 54356878 w 13"/>
                  <a:gd name="T17" fmla="*/ 3216295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6">
                    <a:moveTo>
                      <a:pt x="5" y="3"/>
                    </a:moveTo>
                    <a:cubicBezTo>
                      <a:pt x="0" y="3"/>
                      <a:pt x="0" y="3"/>
                      <a:pt x="0" y="3"/>
                    </a:cubicBezTo>
                    <a:cubicBezTo>
                      <a:pt x="0" y="0"/>
                      <a:pt x="0" y="0"/>
                      <a:pt x="0" y="0"/>
                    </a:cubicBezTo>
                    <a:cubicBezTo>
                      <a:pt x="4" y="0"/>
                      <a:pt x="8" y="0"/>
                      <a:pt x="13" y="0"/>
                    </a:cubicBezTo>
                    <a:cubicBezTo>
                      <a:pt x="13" y="3"/>
                      <a:pt x="13" y="3"/>
                      <a:pt x="13" y="3"/>
                    </a:cubicBezTo>
                    <a:cubicBezTo>
                      <a:pt x="8" y="3"/>
                      <a:pt x="8" y="3"/>
                      <a:pt x="8" y="3"/>
                    </a:cubicBezTo>
                    <a:cubicBezTo>
                      <a:pt x="8" y="16"/>
                      <a:pt x="8" y="16"/>
                      <a:pt x="8" y="16"/>
                    </a:cubicBezTo>
                    <a:cubicBezTo>
                      <a:pt x="5" y="16"/>
                      <a:pt x="5" y="16"/>
                      <a:pt x="5" y="16"/>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 name="Freeform 37"/>
              <p:cNvSpPr>
                <a:spLocks/>
              </p:cNvSpPr>
              <p:nvPr/>
            </p:nvSpPr>
            <p:spPr bwMode="auto">
              <a:xfrm>
                <a:off x="2270125" y="623887"/>
                <a:ext cx="39688" cy="52388"/>
              </a:xfrm>
              <a:custGeom>
                <a:avLst/>
                <a:gdLst>
                  <a:gd name="T0" fmla="*/ 131261445 w 12"/>
                  <a:gd name="T1" fmla="*/ 171531409 h 16"/>
                  <a:gd name="T2" fmla="*/ 0 w 12"/>
                  <a:gd name="T3" fmla="*/ 171531409 h 16"/>
                  <a:gd name="T4" fmla="*/ 0 w 12"/>
                  <a:gd name="T5" fmla="*/ 0 h 16"/>
                  <a:gd name="T6" fmla="*/ 131261445 w 12"/>
                  <a:gd name="T7" fmla="*/ 0 h 16"/>
                  <a:gd name="T8" fmla="*/ 131261445 w 12"/>
                  <a:gd name="T9" fmla="*/ 32162958 h 16"/>
                  <a:gd name="T10" fmla="*/ 32815361 w 12"/>
                  <a:gd name="T11" fmla="*/ 32162958 h 16"/>
                  <a:gd name="T12" fmla="*/ 32815361 w 12"/>
                  <a:gd name="T13" fmla="*/ 75045810 h 16"/>
                  <a:gd name="T14" fmla="*/ 120324094 w 12"/>
                  <a:gd name="T15" fmla="*/ 75045810 h 16"/>
                  <a:gd name="T16" fmla="*/ 120324094 w 12"/>
                  <a:gd name="T17" fmla="*/ 107208768 h 16"/>
                  <a:gd name="T18" fmla="*/ 32815361 w 12"/>
                  <a:gd name="T19" fmla="*/ 107208768 h 16"/>
                  <a:gd name="T20" fmla="*/ 32815361 w 12"/>
                  <a:gd name="T21" fmla="*/ 139368451 h 16"/>
                  <a:gd name="T22" fmla="*/ 131261445 w 12"/>
                  <a:gd name="T23" fmla="*/ 139368451 h 16"/>
                  <a:gd name="T24" fmla="*/ 131261445 w 12"/>
                  <a:gd name="T25" fmla="*/ 171531409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6">
                    <a:moveTo>
                      <a:pt x="12" y="16"/>
                    </a:moveTo>
                    <a:cubicBezTo>
                      <a:pt x="0" y="16"/>
                      <a:pt x="0" y="16"/>
                      <a:pt x="0" y="16"/>
                    </a:cubicBezTo>
                    <a:cubicBezTo>
                      <a:pt x="0" y="11"/>
                      <a:pt x="0" y="6"/>
                      <a:pt x="0" y="0"/>
                    </a:cubicBezTo>
                    <a:cubicBezTo>
                      <a:pt x="12" y="0"/>
                      <a:pt x="12" y="0"/>
                      <a:pt x="12" y="0"/>
                    </a:cubicBezTo>
                    <a:cubicBezTo>
                      <a:pt x="12" y="3"/>
                      <a:pt x="12" y="3"/>
                      <a:pt x="12" y="3"/>
                    </a:cubicBezTo>
                    <a:cubicBezTo>
                      <a:pt x="3" y="3"/>
                      <a:pt x="3" y="3"/>
                      <a:pt x="3" y="3"/>
                    </a:cubicBezTo>
                    <a:cubicBezTo>
                      <a:pt x="3" y="7"/>
                      <a:pt x="3" y="7"/>
                      <a:pt x="3" y="7"/>
                    </a:cubicBezTo>
                    <a:cubicBezTo>
                      <a:pt x="11" y="7"/>
                      <a:pt x="11" y="7"/>
                      <a:pt x="11" y="7"/>
                    </a:cubicBezTo>
                    <a:cubicBezTo>
                      <a:pt x="11" y="10"/>
                      <a:pt x="11" y="10"/>
                      <a:pt x="11" y="10"/>
                    </a:cubicBezTo>
                    <a:cubicBezTo>
                      <a:pt x="3" y="10"/>
                      <a:pt x="3" y="10"/>
                      <a:pt x="3" y="10"/>
                    </a:cubicBezTo>
                    <a:cubicBezTo>
                      <a:pt x="3" y="13"/>
                      <a:pt x="3" y="13"/>
                      <a:pt x="3" y="13"/>
                    </a:cubicBezTo>
                    <a:cubicBezTo>
                      <a:pt x="12" y="13"/>
                      <a:pt x="12" y="13"/>
                      <a:pt x="12" y="13"/>
                    </a:cubicBezTo>
                    <a:lnTo>
                      <a:pt x="12"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 name="Freeform 38"/>
              <p:cNvSpPr>
                <a:spLocks noEditPoints="1"/>
              </p:cNvSpPr>
              <p:nvPr/>
            </p:nvSpPr>
            <p:spPr bwMode="auto">
              <a:xfrm>
                <a:off x="2325688" y="623887"/>
                <a:ext cx="49213" cy="52388"/>
              </a:xfrm>
              <a:custGeom>
                <a:avLst/>
                <a:gdLst>
                  <a:gd name="T0" fmla="*/ 86112907 w 15"/>
                  <a:gd name="T1" fmla="*/ 117928662 h 16"/>
                  <a:gd name="T2" fmla="*/ 32293571 w 15"/>
                  <a:gd name="T3" fmla="*/ 117928662 h 16"/>
                  <a:gd name="T4" fmla="*/ 32293571 w 15"/>
                  <a:gd name="T5" fmla="*/ 171531409 h 16"/>
                  <a:gd name="T6" fmla="*/ 0 w 15"/>
                  <a:gd name="T7" fmla="*/ 171531409 h 16"/>
                  <a:gd name="T8" fmla="*/ 0 w 15"/>
                  <a:gd name="T9" fmla="*/ 0 h 16"/>
                  <a:gd name="T10" fmla="*/ 86112907 w 15"/>
                  <a:gd name="T11" fmla="*/ 0 h 16"/>
                  <a:gd name="T12" fmla="*/ 86112907 w 15"/>
                  <a:gd name="T13" fmla="*/ 117928662 h 16"/>
                  <a:gd name="T14" fmla="*/ 32293571 w 15"/>
                  <a:gd name="T15" fmla="*/ 96485599 h 16"/>
                  <a:gd name="T16" fmla="*/ 86112907 w 15"/>
                  <a:gd name="T17" fmla="*/ 96485599 h 16"/>
                  <a:gd name="T18" fmla="*/ 86112907 w 15"/>
                  <a:gd name="T19" fmla="*/ 32162958 h 16"/>
                  <a:gd name="T20" fmla="*/ 32293571 w 15"/>
                  <a:gd name="T21" fmla="*/ 32162958 h 16"/>
                  <a:gd name="T22" fmla="*/ 32293571 w 15"/>
                  <a:gd name="T23" fmla="*/ 96485599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11"/>
                    </a:moveTo>
                    <a:cubicBezTo>
                      <a:pt x="3" y="11"/>
                      <a:pt x="3" y="11"/>
                      <a:pt x="3" y="11"/>
                    </a:cubicBezTo>
                    <a:cubicBezTo>
                      <a:pt x="3" y="16"/>
                      <a:pt x="3" y="16"/>
                      <a:pt x="3" y="16"/>
                    </a:cubicBezTo>
                    <a:cubicBezTo>
                      <a:pt x="0" y="16"/>
                      <a:pt x="0" y="16"/>
                      <a:pt x="0" y="16"/>
                    </a:cubicBezTo>
                    <a:cubicBezTo>
                      <a:pt x="0" y="0"/>
                      <a:pt x="0" y="0"/>
                      <a:pt x="0" y="0"/>
                    </a:cubicBezTo>
                    <a:cubicBezTo>
                      <a:pt x="3" y="0"/>
                      <a:pt x="5" y="0"/>
                      <a:pt x="8" y="0"/>
                    </a:cubicBezTo>
                    <a:cubicBezTo>
                      <a:pt x="15" y="0"/>
                      <a:pt x="15" y="11"/>
                      <a:pt x="8" y="11"/>
                    </a:cubicBezTo>
                    <a:close/>
                    <a:moveTo>
                      <a:pt x="3" y="9"/>
                    </a:moveTo>
                    <a:cubicBezTo>
                      <a:pt x="8" y="9"/>
                      <a:pt x="8" y="9"/>
                      <a:pt x="8" y="9"/>
                    </a:cubicBezTo>
                    <a:cubicBezTo>
                      <a:pt x="12" y="9"/>
                      <a:pt x="12" y="3"/>
                      <a:pt x="8" y="3"/>
                    </a:cubicBezTo>
                    <a:cubicBezTo>
                      <a:pt x="3" y="3"/>
                      <a:pt x="3" y="3"/>
                      <a:pt x="3" y="3"/>
                    </a:cubicBezTo>
                    <a:lnTo>
                      <a:pt x="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05" name="组合 50"/>
            <p:cNvGrpSpPr>
              <a:grpSpLocks/>
            </p:cNvGrpSpPr>
            <p:nvPr/>
          </p:nvGrpSpPr>
          <p:grpSpPr bwMode="auto">
            <a:xfrm>
              <a:off x="3978077" y="346075"/>
              <a:ext cx="341313" cy="530225"/>
              <a:chOff x="3365500" y="346075"/>
              <a:chExt cx="341313" cy="530225"/>
            </a:xfrm>
          </p:grpSpPr>
          <p:sp>
            <p:nvSpPr>
              <p:cNvPr id="5207" name="Freeform 262"/>
              <p:cNvSpPr>
                <a:spLocks/>
              </p:cNvSpPr>
              <p:nvPr/>
            </p:nvSpPr>
            <p:spPr bwMode="auto">
              <a:xfrm>
                <a:off x="3476625" y="768350"/>
                <a:ext cx="119063" cy="33338"/>
              </a:xfrm>
              <a:custGeom>
                <a:avLst/>
                <a:gdLst>
                  <a:gd name="T0" fmla="*/ 339084809 w 36"/>
                  <a:gd name="T1" fmla="*/ 111142224 h 10"/>
                  <a:gd name="T2" fmla="*/ 54692912 w 36"/>
                  <a:gd name="T3" fmla="*/ 111142224 h 10"/>
                  <a:gd name="T4" fmla="*/ 0 w 36"/>
                  <a:gd name="T5" fmla="*/ 55571112 h 10"/>
                  <a:gd name="T6" fmla="*/ 54692912 w 36"/>
                  <a:gd name="T7" fmla="*/ 0 h 10"/>
                  <a:gd name="T8" fmla="*/ 339084809 w 36"/>
                  <a:gd name="T9" fmla="*/ 0 h 10"/>
                  <a:gd name="T10" fmla="*/ 393777721 w 36"/>
                  <a:gd name="T11" fmla="*/ 55571112 h 10"/>
                  <a:gd name="T12" fmla="*/ 339084809 w 36"/>
                  <a:gd name="T13" fmla="*/ 111142224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10">
                    <a:moveTo>
                      <a:pt x="31" y="10"/>
                    </a:moveTo>
                    <a:cubicBezTo>
                      <a:pt x="5" y="10"/>
                      <a:pt x="5" y="10"/>
                      <a:pt x="5" y="10"/>
                    </a:cubicBezTo>
                    <a:cubicBezTo>
                      <a:pt x="2" y="10"/>
                      <a:pt x="0" y="7"/>
                      <a:pt x="0" y="5"/>
                    </a:cubicBezTo>
                    <a:cubicBezTo>
                      <a:pt x="0" y="2"/>
                      <a:pt x="2" y="0"/>
                      <a:pt x="5" y="0"/>
                    </a:cubicBezTo>
                    <a:cubicBezTo>
                      <a:pt x="31" y="0"/>
                      <a:pt x="31" y="0"/>
                      <a:pt x="31" y="0"/>
                    </a:cubicBezTo>
                    <a:cubicBezTo>
                      <a:pt x="34" y="0"/>
                      <a:pt x="36" y="2"/>
                      <a:pt x="36" y="5"/>
                    </a:cubicBezTo>
                    <a:cubicBezTo>
                      <a:pt x="36" y="7"/>
                      <a:pt x="34" y="10"/>
                      <a:pt x="3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08" name="Freeform 263"/>
              <p:cNvSpPr>
                <a:spLocks/>
              </p:cNvSpPr>
              <p:nvPr/>
            </p:nvSpPr>
            <p:spPr bwMode="auto">
              <a:xfrm>
                <a:off x="3473450" y="811212"/>
                <a:ext cx="125413" cy="31750"/>
              </a:xfrm>
              <a:custGeom>
                <a:avLst/>
                <a:gdLst>
                  <a:gd name="T0" fmla="*/ 54462245 w 38"/>
                  <a:gd name="T1" fmla="*/ 0 h 10"/>
                  <a:gd name="T2" fmla="*/ 359443559 w 38"/>
                  <a:gd name="T3" fmla="*/ 0 h 10"/>
                  <a:gd name="T4" fmla="*/ 413905804 w 38"/>
                  <a:gd name="T5" fmla="*/ 50403125 h 10"/>
                  <a:gd name="T6" fmla="*/ 359443559 w 38"/>
                  <a:gd name="T7" fmla="*/ 100806250 h 10"/>
                  <a:gd name="T8" fmla="*/ 54462245 w 38"/>
                  <a:gd name="T9" fmla="*/ 100806250 h 10"/>
                  <a:gd name="T10" fmla="*/ 0 w 38"/>
                  <a:gd name="T11" fmla="*/ 50403125 h 10"/>
                  <a:gd name="T12" fmla="*/ 54462245 w 38"/>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10">
                    <a:moveTo>
                      <a:pt x="5" y="0"/>
                    </a:moveTo>
                    <a:cubicBezTo>
                      <a:pt x="33" y="0"/>
                      <a:pt x="33" y="0"/>
                      <a:pt x="33" y="0"/>
                    </a:cubicBezTo>
                    <a:cubicBezTo>
                      <a:pt x="36" y="0"/>
                      <a:pt x="38" y="2"/>
                      <a:pt x="38" y="5"/>
                    </a:cubicBezTo>
                    <a:cubicBezTo>
                      <a:pt x="38" y="7"/>
                      <a:pt x="36" y="10"/>
                      <a:pt x="33" y="10"/>
                    </a:cubicBezTo>
                    <a:cubicBezTo>
                      <a:pt x="5" y="10"/>
                      <a:pt x="5" y="10"/>
                      <a:pt x="5" y="10"/>
                    </a:cubicBezTo>
                    <a:cubicBezTo>
                      <a:pt x="2" y="10"/>
                      <a:pt x="0" y="7"/>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09" name="Freeform 264"/>
              <p:cNvSpPr>
                <a:spLocks/>
              </p:cNvSpPr>
              <p:nvPr/>
            </p:nvSpPr>
            <p:spPr bwMode="auto">
              <a:xfrm>
                <a:off x="3497263" y="854075"/>
                <a:ext cx="77788" cy="22225"/>
              </a:xfrm>
              <a:custGeom>
                <a:avLst/>
                <a:gdLst>
                  <a:gd name="T0" fmla="*/ 31517105 w 24"/>
                  <a:gd name="T1" fmla="*/ 0 h 7"/>
                  <a:gd name="T2" fmla="*/ 220610009 w 24"/>
                  <a:gd name="T3" fmla="*/ 0 h 7"/>
                  <a:gd name="T4" fmla="*/ 252123873 w 24"/>
                  <a:gd name="T5" fmla="*/ 20161250 h 7"/>
                  <a:gd name="T6" fmla="*/ 199597526 w 24"/>
                  <a:gd name="T7" fmla="*/ 70564375 h 7"/>
                  <a:gd name="T8" fmla="*/ 52526347 w 24"/>
                  <a:gd name="T9" fmla="*/ 70564375 h 7"/>
                  <a:gd name="T10" fmla="*/ 0 w 24"/>
                  <a:gd name="T11" fmla="*/ 20161250 h 7"/>
                  <a:gd name="T12" fmla="*/ 31517105 w 2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7">
                    <a:moveTo>
                      <a:pt x="3" y="0"/>
                    </a:moveTo>
                    <a:cubicBezTo>
                      <a:pt x="21" y="0"/>
                      <a:pt x="21" y="0"/>
                      <a:pt x="21" y="0"/>
                    </a:cubicBezTo>
                    <a:cubicBezTo>
                      <a:pt x="23" y="0"/>
                      <a:pt x="24" y="1"/>
                      <a:pt x="24" y="2"/>
                    </a:cubicBezTo>
                    <a:cubicBezTo>
                      <a:pt x="24" y="3"/>
                      <a:pt x="21" y="7"/>
                      <a:pt x="19" y="7"/>
                    </a:cubicBezTo>
                    <a:cubicBezTo>
                      <a:pt x="17" y="7"/>
                      <a:pt x="7" y="7"/>
                      <a:pt x="5" y="7"/>
                    </a:cubicBezTo>
                    <a:cubicBezTo>
                      <a:pt x="3" y="7"/>
                      <a:pt x="0" y="3"/>
                      <a:pt x="0" y="2"/>
                    </a:cubicBezTo>
                    <a:cubicBezTo>
                      <a:pt x="0" y="1"/>
                      <a:pt x="1" y="0"/>
                      <a:pt x="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10" name="Freeform 265"/>
              <p:cNvSpPr>
                <a:spLocks noEditPoints="1"/>
              </p:cNvSpPr>
              <p:nvPr/>
            </p:nvSpPr>
            <p:spPr bwMode="auto">
              <a:xfrm>
                <a:off x="3365500" y="346075"/>
                <a:ext cx="341313" cy="412750"/>
              </a:xfrm>
              <a:custGeom>
                <a:avLst/>
                <a:gdLst>
                  <a:gd name="T0" fmla="*/ 560071660 w 104"/>
                  <a:gd name="T1" fmla="*/ 740427639 h 126"/>
                  <a:gd name="T2" fmla="*/ 570839429 w 104"/>
                  <a:gd name="T3" fmla="*/ 611656190 h 126"/>
                  <a:gd name="T4" fmla="*/ 549300609 w 104"/>
                  <a:gd name="T5" fmla="*/ 740427639 h 126"/>
                  <a:gd name="T6" fmla="*/ 549300609 w 104"/>
                  <a:gd name="T7" fmla="*/ 1352083829 h 126"/>
                  <a:gd name="T8" fmla="*/ 570839429 w 104"/>
                  <a:gd name="T9" fmla="*/ 826273087 h 126"/>
                  <a:gd name="T10" fmla="*/ 549300609 w 104"/>
                  <a:gd name="T11" fmla="*/ 826273087 h 126"/>
                  <a:gd name="T12" fmla="*/ 484677587 w 104"/>
                  <a:gd name="T13" fmla="*/ 482888018 h 126"/>
                  <a:gd name="T14" fmla="*/ 506216407 w 104"/>
                  <a:gd name="T15" fmla="*/ 407770794 h 126"/>
                  <a:gd name="T16" fmla="*/ 473906537 w 104"/>
                  <a:gd name="T17" fmla="*/ 450693518 h 126"/>
                  <a:gd name="T18" fmla="*/ 560071660 w 104"/>
                  <a:gd name="T19" fmla="*/ 321925345 h 126"/>
                  <a:gd name="T20" fmla="*/ 570839429 w 104"/>
                  <a:gd name="T21" fmla="*/ 257539621 h 126"/>
                  <a:gd name="T22" fmla="*/ 549300609 w 104"/>
                  <a:gd name="T23" fmla="*/ 321925345 h 126"/>
                  <a:gd name="T24" fmla="*/ 549300609 w 104"/>
                  <a:gd name="T25" fmla="*/ 504347742 h 126"/>
                  <a:gd name="T26" fmla="*/ 570839429 w 104"/>
                  <a:gd name="T27" fmla="*/ 407770794 h 126"/>
                  <a:gd name="T28" fmla="*/ 646233501 w 104"/>
                  <a:gd name="T29" fmla="*/ 643850690 h 126"/>
                  <a:gd name="T30" fmla="*/ 613923631 w 104"/>
                  <a:gd name="T31" fmla="*/ 622387690 h 126"/>
                  <a:gd name="T32" fmla="*/ 635462451 w 104"/>
                  <a:gd name="T33" fmla="*/ 729696139 h 126"/>
                  <a:gd name="T34" fmla="*/ 646233501 w 104"/>
                  <a:gd name="T35" fmla="*/ 643850690 h 126"/>
                  <a:gd name="T36" fmla="*/ 0 w 104"/>
                  <a:gd name="T37" fmla="*/ 558001966 h 126"/>
                  <a:gd name="T38" fmla="*/ 280034189 w 104"/>
                  <a:gd name="T39" fmla="*/ 1158929933 h 126"/>
                  <a:gd name="T40" fmla="*/ 506216407 w 104"/>
                  <a:gd name="T41" fmla="*/ 1352083829 h 126"/>
                  <a:gd name="T42" fmla="*/ 420051284 w 104"/>
                  <a:gd name="T43" fmla="*/ 783350363 h 126"/>
                  <a:gd name="T44" fmla="*/ 452364436 w 104"/>
                  <a:gd name="T45" fmla="*/ 654578915 h 126"/>
                  <a:gd name="T46" fmla="*/ 506216407 w 104"/>
                  <a:gd name="T47" fmla="*/ 729696139 h 126"/>
                  <a:gd name="T48" fmla="*/ 420051284 w 104"/>
                  <a:gd name="T49" fmla="*/ 558001966 h 126"/>
                  <a:gd name="T50" fmla="*/ 398512464 w 104"/>
                  <a:gd name="T51" fmla="*/ 386311069 h 126"/>
                  <a:gd name="T52" fmla="*/ 506216407 w 104"/>
                  <a:gd name="T53" fmla="*/ 321925345 h 126"/>
                  <a:gd name="T54" fmla="*/ 495445356 w 104"/>
                  <a:gd name="T55" fmla="*/ 257539621 h 126"/>
                  <a:gd name="T56" fmla="*/ 560071660 w 104"/>
                  <a:gd name="T57" fmla="*/ 246808121 h 126"/>
                  <a:gd name="T58" fmla="*/ 624694682 w 104"/>
                  <a:gd name="T59" fmla="*/ 257539621 h 126"/>
                  <a:gd name="T60" fmla="*/ 613923631 w 104"/>
                  <a:gd name="T61" fmla="*/ 332656845 h 126"/>
                  <a:gd name="T62" fmla="*/ 743169675 w 104"/>
                  <a:gd name="T63" fmla="*/ 472156518 h 126"/>
                  <a:gd name="T64" fmla="*/ 613923631 w 104"/>
                  <a:gd name="T65" fmla="*/ 418502294 h 126"/>
                  <a:gd name="T66" fmla="*/ 613923631 w 104"/>
                  <a:gd name="T67" fmla="*/ 525810742 h 126"/>
                  <a:gd name="T68" fmla="*/ 743169675 w 104"/>
                  <a:gd name="T69" fmla="*/ 600924690 h 126"/>
                  <a:gd name="T70" fmla="*/ 732398625 w 104"/>
                  <a:gd name="T71" fmla="*/ 751159139 h 126"/>
                  <a:gd name="T72" fmla="*/ 613923631 w 104"/>
                  <a:gd name="T73" fmla="*/ 826273087 h 126"/>
                  <a:gd name="T74" fmla="*/ 700088755 w 104"/>
                  <a:gd name="T75" fmla="*/ 1352083829 h 126"/>
                  <a:gd name="T76" fmla="*/ 840105849 w 104"/>
                  <a:gd name="T77" fmla="*/ 1040889984 h 126"/>
                  <a:gd name="T78" fmla="*/ 560071660 w 104"/>
                  <a:gd name="T79" fmla="*/ 0 h 1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 h="126">
                    <a:moveTo>
                      <a:pt x="51" y="69"/>
                    </a:moveTo>
                    <a:cubicBezTo>
                      <a:pt x="51" y="69"/>
                      <a:pt x="52" y="69"/>
                      <a:pt x="52" y="69"/>
                    </a:cubicBezTo>
                    <a:cubicBezTo>
                      <a:pt x="53" y="69"/>
                      <a:pt x="53" y="69"/>
                      <a:pt x="53" y="69"/>
                    </a:cubicBezTo>
                    <a:cubicBezTo>
                      <a:pt x="53" y="57"/>
                      <a:pt x="53" y="57"/>
                      <a:pt x="53" y="57"/>
                    </a:cubicBezTo>
                    <a:cubicBezTo>
                      <a:pt x="53" y="57"/>
                      <a:pt x="52" y="57"/>
                      <a:pt x="51" y="57"/>
                    </a:cubicBezTo>
                    <a:lnTo>
                      <a:pt x="51" y="69"/>
                    </a:lnTo>
                    <a:close/>
                    <a:moveTo>
                      <a:pt x="51" y="77"/>
                    </a:moveTo>
                    <a:cubicBezTo>
                      <a:pt x="51" y="126"/>
                      <a:pt x="51" y="126"/>
                      <a:pt x="51" y="126"/>
                    </a:cubicBezTo>
                    <a:cubicBezTo>
                      <a:pt x="53" y="126"/>
                      <a:pt x="53" y="126"/>
                      <a:pt x="53" y="126"/>
                    </a:cubicBezTo>
                    <a:cubicBezTo>
                      <a:pt x="53" y="77"/>
                      <a:pt x="53" y="77"/>
                      <a:pt x="53" y="77"/>
                    </a:cubicBezTo>
                    <a:cubicBezTo>
                      <a:pt x="53" y="77"/>
                      <a:pt x="53" y="77"/>
                      <a:pt x="52" y="77"/>
                    </a:cubicBezTo>
                    <a:cubicBezTo>
                      <a:pt x="52" y="77"/>
                      <a:pt x="51" y="77"/>
                      <a:pt x="51" y="77"/>
                    </a:cubicBezTo>
                    <a:close/>
                    <a:moveTo>
                      <a:pt x="44" y="42"/>
                    </a:moveTo>
                    <a:cubicBezTo>
                      <a:pt x="44" y="43"/>
                      <a:pt x="44" y="44"/>
                      <a:pt x="45" y="45"/>
                    </a:cubicBezTo>
                    <a:cubicBezTo>
                      <a:pt x="46" y="45"/>
                      <a:pt x="46" y="46"/>
                      <a:pt x="47" y="46"/>
                    </a:cubicBezTo>
                    <a:cubicBezTo>
                      <a:pt x="47" y="38"/>
                      <a:pt x="47" y="38"/>
                      <a:pt x="47" y="38"/>
                    </a:cubicBezTo>
                    <a:cubicBezTo>
                      <a:pt x="47" y="39"/>
                      <a:pt x="46" y="39"/>
                      <a:pt x="45" y="39"/>
                    </a:cubicBezTo>
                    <a:cubicBezTo>
                      <a:pt x="44" y="40"/>
                      <a:pt x="44" y="41"/>
                      <a:pt x="44" y="42"/>
                    </a:cubicBezTo>
                    <a:close/>
                    <a:moveTo>
                      <a:pt x="51" y="30"/>
                    </a:moveTo>
                    <a:cubicBezTo>
                      <a:pt x="52" y="30"/>
                      <a:pt x="52" y="30"/>
                      <a:pt x="52" y="30"/>
                    </a:cubicBezTo>
                    <a:cubicBezTo>
                      <a:pt x="52" y="30"/>
                      <a:pt x="53" y="30"/>
                      <a:pt x="53" y="30"/>
                    </a:cubicBezTo>
                    <a:cubicBezTo>
                      <a:pt x="53" y="24"/>
                      <a:pt x="53" y="24"/>
                      <a:pt x="53" y="24"/>
                    </a:cubicBezTo>
                    <a:cubicBezTo>
                      <a:pt x="51" y="24"/>
                      <a:pt x="51" y="24"/>
                      <a:pt x="51" y="24"/>
                    </a:cubicBezTo>
                    <a:lnTo>
                      <a:pt x="51" y="30"/>
                    </a:lnTo>
                    <a:close/>
                    <a:moveTo>
                      <a:pt x="51" y="38"/>
                    </a:moveTo>
                    <a:cubicBezTo>
                      <a:pt x="51" y="47"/>
                      <a:pt x="51" y="47"/>
                      <a:pt x="51" y="47"/>
                    </a:cubicBezTo>
                    <a:cubicBezTo>
                      <a:pt x="51" y="47"/>
                      <a:pt x="52" y="48"/>
                      <a:pt x="53" y="48"/>
                    </a:cubicBezTo>
                    <a:cubicBezTo>
                      <a:pt x="53" y="38"/>
                      <a:pt x="53" y="38"/>
                      <a:pt x="53" y="38"/>
                    </a:cubicBezTo>
                    <a:cubicBezTo>
                      <a:pt x="53" y="38"/>
                      <a:pt x="52" y="38"/>
                      <a:pt x="51" y="38"/>
                    </a:cubicBezTo>
                    <a:close/>
                    <a:moveTo>
                      <a:pt x="60" y="60"/>
                    </a:moveTo>
                    <a:cubicBezTo>
                      <a:pt x="60" y="60"/>
                      <a:pt x="58" y="59"/>
                      <a:pt x="57" y="58"/>
                    </a:cubicBezTo>
                    <a:cubicBezTo>
                      <a:pt x="57" y="58"/>
                      <a:pt x="57" y="58"/>
                      <a:pt x="57" y="58"/>
                    </a:cubicBezTo>
                    <a:cubicBezTo>
                      <a:pt x="57" y="69"/>
                      <a:pt x="57" y="69"/>
                      <a:pt x="57" y="69"/>
                    </a:cubicBezTo>
                    <a:cubicBezTo>
                      <a:pt x="58" y="68"/>
                      <a:pt x="58" y="68"/>
                      <a:pt x="59" y="68"/>
                    </a:cubicBezTo>
                    <a:cubicBezTo>
                      <a:pt x="60" y="66"/>
                      <a:pt x="61" y="65"/>
                      <a:pt x="61" y="63"/>
                    </a:cubicBezTo>
                    <a:cubicBezTo>
                      <a:pt x="61" y="62"/>
                      <a:pt x="61" y="61"/>
                      <a:pt x="60" y="60"/>
                    </a:cubicBezTo>
                    <a:close/>
                    <a:moveTo>
                      <a:pt x="52" y="0"/>
                    </a:moveTo>
                    <a:cubicBezTo>
                      <a:pt x="23" y="0"/>
                      <a:pt x="0" y="23"/>
                      <a:pt x="0" y="52"/>
                    </a:cubicBezTo>
                    <a:cubicBezTo>
                      <a:pt x="0" y="71"/>
                      <a:pt x="10" y="88"/>
                      <a:pt x="26" y="97"/>
                    </a:cubicBezTo>
                    <a:cubicBezTo>
                      <a:pt x="26" y="108"/>
                      <a:pt x="26" y="108"/>
                      <a:pt x="26" y="108"/>
                    </a:cubicBezTo>
                    <a:cubicBezTo>
                      <a:pt x="26" y="118"/>
                      <a:pt x="30" y="126"/>
                      <a:pt x="40" y="126"/>
                    </a:cubicBezTo>
                    <a:cubicBezTo>
                      <a:pt x="47" y="126"/>
                      <a:pt x="47" y="126"/>
                      <a:pt x="47" y="126"/>
                    </a:cubicBezTo>
                    <a:cubicBezTo>
                      <a:pt x="47" y="77"/>
                      <a:pt x="47" y="77"/>
                      <a:pt x="47" y="77"/>
                    </a:cubicBezTo>
                    <a:cubicBezTo>
                      <a:pt x="44" y="76"/>
                      <a:pt x="41" y="75"/>
                      <a:pt x="39" y="73"/>
                    </a:cubicBezTo>
                    <a:cubicBezTo>
                      <a:pt x="36" y="71"/>
                      <a:pt x="34" y="67"/>
                      <a:pt x="33" y="62"/>
                    </a:cubicBezTo>
                    <a:cubicBezTo>
                      <a:pt x="42" y="61"/>
                      <a:pt x="42" y="61"/>
                      <a:pt x="42" y="61"/>
                    </a:cubicBezTo>
                    <a:cubicBezTo>
                      <a:pt x="43" y="64"/>
                      <a:pt x="44" y="66"/>
                      <a:pt x="46" y="67"/>
                    </a:cubicBezTo>
                    <a:cubicBezTo>
                      <a:pt x="46" y="68"/>
                      <a:pt x="47" y="68"/>
                      <a:pt x="47" y="68"/>
                    </a:cubicBezTo>
                    <a:cubicBezTo>
                      <a:pt x="47" y="56"/>
                      <a:pt x="47" y="56"/>
                      <a:pt x="47" y="56"/>
                    </a:cubicBezTo>
                    <a:cubicBezTo>
                      <a:pt x="44" y="55"/>
                      <a:pt x="41" y="53"/>
                      <a:pt x="39" y="52"/>
                    </a:cubicBezTo>
                    <a:cubicBezTo>
                      <a:pt x="36" y="49"/>
                      <a:pt x="35" y="46"/>
                      <a:pt x="35" y="43"/>
                    </a:cubicBezTo>
                    <a:cubicBezTo>
                      <a:pt x="35" y="40"/>
                      <a:pt x="36" y="38"/>
                      <a:pt x="37" y="36"/>
                    </a:cubicBezTo>
                    <a:cubicBezTo>
                      <a:pt x="38" y="34"/>
                      <a:pt x="40" y="33"/>
                      <a:pt x="43" y="32"/>
                    </a:cubicBezTo>
                    <a:cubicBezTo>
                      <a:pt x="44" y="31"/>
                      <a:pt x="46" y="31"/>
                      <a:pt x="47" y="30"/>
                    </a:cubicBezTo>
                    <a:cubicBezTo>
                      <a:pt x="47" y="24"/>
                      <a:pt x="47" y="24"/>
                      <a:pt x="47" y="24"/>
                    </a:cubicBezTo>
                    <a:cubicBezTo>
                      <a:pt x="46" y="24"/>
                      <a:pt x="46" y="24"/>
                      <a:pt x="46" y="24"/>
                    </a:cubicBezTo>
                    <a:cubicBezTo>
                      <a:pt x="49" y="18"/>
                      <a:pt x="49" y="18"/>
                      <a:pt x="49" y="18"/>
                    </a:cubicBezTo>
                    <a:cubicBezTo>
                      <a:pt x="52" y="23"/>
                      <a:pt x="52" y="23"/>
                      <a:pt x="52" y="23"/>
                    </a:cubicBezTo>
                    <a:cubicBezTo>
                      <a:pt x="55" y="18"/>
                      <a:pt x="55" y="18"/>
                      <a:pt x="55" y="18"/>
                    </a:cubicBezTo>
                    <a:cubicBezTo>
                      <a:pt x="58" y="24"/>
                      <a:pt x="58" y="24"/>
                      <a:pt x="58" y="24"/>
                    </a:cubicBezTo>
                    <a:cubicBezTo>
                      <a:pt x="57" y="24"/>
                      <a:pt x="57" y="24"/>
                      <a:pt x="57" y="24"/>
                    </a:cubicBezTo>
                    <a:cubicBezTo>
                      <a:pt x="57" y="31"/>
                      <a:pt x="57" y="31"/>
                      <a:pt x="57" y="31"/>
                    </a:cubicBezTo>
                    <a:cubicBezTo>
                      <a:pt x="60" y="31"/>
                      <a:pt x="63" y="32"/>
                      <a:pt x="65" y="34"/>
                    </a:cubicBezTo>
                    <a:cubicBezTo>
                      <a:pt x="67" y="36"/>
                      <a:pt x="69" y="40"/>
                      <a:pt x="69" y="44"/>
                    </a:cubicBezTo>
                    <a:cubicBezTo>
                      <a:pt x="60" y="44"/>
                      <a:pt x="60" y="44"/>
                      <a:pt x="60" y="44"/>
                    </a:cubicBezTo>
                    <a:cubicBezTo>
                      <a:pt x="59" y="42"/>
                      <a:pt x="59" y="40"/>
                      <a:pt x="57" y="39"/>
                    </a:cubicBezTo>
                    <a:cubicBezTo>
                      <a:pt x="57" y="39"/>
                      <a:pt x="57" y="39"/>
                      <a:pt x="57" y="39"/>
                    </a:cubicBezTo>
                    <a:cubicBezTo>
                      <a:pt x="57" y="49"/>
                      <a:pt x="57" y="49"/>
                      <a:pt x="57" y="49"/>
                    </a:cubicBezTo>
                    <a:cubicBezTo>
                      <a:pt x="60" y="50"/>
                      <a:pt x="62" y="50"/>
                      <a:pt x="64" y="51"/>
                    </a:cubicBezTo>
                    <a:cubicBezTo>
                      <a:pt x="66" y="52"/>
                      <a:pt x="67" y="54"/>
                      <a:pt x="69" y="56"/>
                    </a:cubicBezTo>
                    <a:cubicBezTo>
                      <a:pt x="70" y="58"/>
                      <a:pt x="70" y="60"/>
                      <a:pt x="70" y="63"/>
                    </a:cubicBezTo>
                    <a:cubicBezTo>
                      <a:pt x="70" y="66"/>
                      <a:pt x="70" y="68"/>
                      <a:pt x="68" y="70"/>
                    </a:cubicBezTo>
                    <a:cubicBezTo>
                      <a:pt x="67" y="73"/>
                      <a:pt x="65" y="74"/>
                      <a:pt x="62" y="76"/>
                    </a:cubicBezTo>
                    <a:cubicBezTo>
                      <a:pt x="61" y="76"/>
                      <a:pt x="59" y="77"/>
                      <a:pt x="57" y="77"/>
                    </a:cubicBezTo>
                    <a:cubicBezTo>
                      <a:pt x="57" y="126"/>
                      <a:pt x="57" y="126"/>
                      <a:pt x="57" y="126"/>
                    </a:cubicBezTo>
                    <a:cubicBezTo>
                      <a:pt x="65" y="126"/>
                      <a:pt x="65" y="126"/>
                      <a:pt x="65" y="126"/>
                    </a:cubicBezTo>
                    <a:cubicBezTo>
                      <a:pt x="74" y="126"/>
                      <a:pt x="78" y="118"/>
                      <a:pt x="78" y="108"/>
                    </a:cubicBezTo>
                    <a:cubicBezTo>
                      <a:pt x="78" y="97"/>
                      <a:pt x="78" y="97"/>
                      <a:pt x="78" y="97"/>
                    </a:cubicBezTo>
                    <a:cubicBezTo>
                      <a:pt x="94" y="88"/>
                      <a:pt x="104" y="71"/>
                      <a:pt x="104" y="52"/>
                    </a:cubicBezTo>
                    <a:cubicBezTo>
                      <a:pt x="104" y="23"/>
                      <a:pt x="81" y="0"/>
                      <a:pt x="5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6" name="TextBox 55"/>
            <p:cNvSpPr txBox="1">
              <a:spLocks noChangeArrowheads="1"/>
            </p:cNvSpPr>
            <p:nvPr/>
          </p:nvSpPr>
          <p:spPr bwMode="auto">
            <a:xfrm>
              <a:off x="5508543" y="515938"/>
              <a:ext cx="3095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Demo</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与讨论</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309" name="组合 308"/>
          <p:cNvGrpSpPr>
            <a:grpSpLocks/>
          </p:cNvGrpSpPr>
          <p:nvPr/>
        </p:nvGrpSpPr>
        <p:grpSpPr bwMode="auto">
          <a:xfrm>
            <a:off x="2586038" y="1147763"/>
            <a:ext cx="6557962" cy="1322387"/>
            <a:chOff x="2585840" y="1147763"/>
            <a:chExt cx="6558160" cy="1322387"/>
          </a:xfrm>
        </p:grpSpPr>
        <p:sp>
          <p:nvSpPr>
            <p:cNvPr id="5179" name="Rectangle 21"/>
            <p:cNvSpPr>
              <a:spLocks noChangeArrowheads="1"/>
            </p:cNvSpPr>
            <p:nvPr/>
          </p:nvSpPr>
          <p:spPr bwMode="auto">
            <a:xfrm>
              <a:off x="4644008" y="1147763"/>
              <a:ext cx="4499992" cy="1210260"/>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80" name="Rectangle 6"/>
            <p:cNvSpPr>
              <a:spLocks noChangeArrowheads="1"/>
            </p:cNvSpPr>
            <p:nvPr/>
          </p:nvSpPr>
          <p:spPr bwMode="auto">
            <a:xfrm>
              <a:off x="3225601" y="2312987"/>
              <a:ext cx="5918399" cy="157163"/>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81" name="Freeform 7"/>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close/>
                </a:path>
              </a:pathLst>
            </a:custGeom>
            <a:solidFill>
              <a:srgbClr val="127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2" name="Freeform 8"/>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183" name="组合 59"/>
            <p:cNvGrpSpPr>
              <a:grpSpLocks/>
            </p:cNvGrpSpPr>
            <p:nvPr/>
          </p:nvGrpSpPr>
          <p:grpSpPr bwMode="auto">
            <a:xfrm>
              <a:off x="2585840" y="1563687"/>
              <a:ext cx="558800" cy="804863"/>
              <a:chOff x="1973263" y="1563687"/>
              <a:chExt cx="558800" cy="804863"/>
            </a:xfrm>
          </p:grpSpPr>
          <p:sp>
            <p:nvSpPr>
              <p:cNvPr id="5188" name="Freeform 9"/>
              <p:cNvSpPr>
                <a:spLocks/>
              </p:cNvSpPr>
              <p:nvPr/>
            </p:nvSpPr>
            <p:spPr bwMode="auto">
              <a:xfrm>
                <a:off x="1973263" y="1563687"/>
                <a:ext cx="539750" cy="804863"/>
              </a:xfrm>
              <a:custGeom>
                <a:avLst/>
                <a:gdLst>
                  <a:gd name="T0" fmla="*/ 674151021 w 165"/>
                  <a:gd name="T1" fmla="*/ 1070467790 h 246"/>
                  <a:gd name="T2" fmla="*/ 1187793477 w 165"/>
                  <a:gd name="T3" fmla="*/ 727916788 h 246"/>
                  <a:gd name="T4" fmla="*/ 866766533 w 165"/>
                  <a:gd name="T5" fmla="*/ 396074391 h 246"/>
                  <a:gd name="T6" fmla="*/ 513639185 w 165"/>
                  <a:gd name="T7" fmla="*/ 813556175 h 246"/>
                  <a:gd name="T8" fmla="*/ 53503945 w 165"/>
                  <a:gd name="T9" fmla="*/ 813556175 h 246"/>
                  <a:gd name="T10" fmla="*/ 898870209 w 165"/>
                  <a:gd name="T11" fmla="*/ 0 h 246"/>
                  <a:gd name="T12" fmla="*/ 1690732527 w 165"/>
                  <a:gd name="T13" fmla="*/ 706509396 h 246"/>
                  <a:gd name="T14" fmla="*/ 1380405718 w 165"/>
                  <a:gd name="T15" fmla="*/ 1198925234 h 246"/>
                  <a:gd name="T16" fmla="*/ 1380405718 w 165"/>
                  <a:gd name="T17" fmla="*/ 1209627294 h 246"/>
                  <a:gd name="T18" fmla="*/ 1765636742 w 165"/>
                  <a:gd name="T19" fmla="*/ 1798387850 h 246"/>
                  <a:gd name="T20" fmla="*/ 898870209 w 165"/>
                  <a:gd name="T21" fmla="*/ 2147483646 h 246"/>
                  <a:gd name="T22" fmla="*/ 0 w 165"/>
                  <a:gd name="T23" fmla="*/ 1776977186 h 246"/>
                  <a:gd name="T24" fmla="*/ 502939050 w 165"/>
                  <a:gd name="T25" fmla="*/ 1776977186 h 246"/>
                  <a:gd name="T26" fmla="*/ 492238915 w 165"/>
                  <a:gd name="T27" fmla="*/ 1776977186 h 246"/>
                  <a:gd name="T28" fmla="*/ 866766533 w 165"/>
                  <a:gd name="T29" fmla="*/ 2147483646 h 246"/>
                  <a:gd name="T30" fmla="*/ 1251997558 w 165"/>
                  <a:gd name="T31" fmla="*/ 1798387850 h 246"/>
                  <a:gd name="T32" fmla="*/ 674151021 w 165"/>
                  <a:gd name="T33" fmla="*/ 1434426184 h 246"/>
                  <a:gd name="T34" fmla="*/ 674151021 w 165"/>
                  <a:gd name="T35" fmla="*/ 1070467790 h 2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5" h="246">
                    <a:moveTo>
                      <a:pt x="63" y="100"/>
                    </a:moveTo>
                    <a:cubicBezTo>
                      <a:pt x="63" y="100"/>
                      <a:pt x="111" y="100"/>
                      <a:pt x="111" y="68"/>
                    </a:cubicBezTo>
                    <a:cubicBezTo>
                      <a:pt x="111" y="60"/>
                      <a:pt x="107" y="37"/>
                      <a:pt x="81" y="37"/>
                    </a:cubicBezTo>
                    <a:cubicBezTo>
                      <a:pt x="48" y="37"/>
                      <a:pt x="48" y="68"/>
                      <a:pt x="48" y="76"/>
                    </a:cubicBezTo>
                    <a:cubicBezTo>
                      <a:pt x="5" y="76"/>
                      <a:pt x="5" y="76"/>
                      <a:pt x="5" y="76"/>
                    </a:cubicBezTo>
                    <a:cubicBezTo>
                      <a:pt x="5" y="32"/>
                      <a:pt x="30" y="0"/>
                      <a:pt x="84" y="0"/>
                    </a:cubicBezTo>
                    <a:cubicBezTo>
                      <a:pt x="116" y="0"/>
                      <a:pt x="158" y="16"/>
                      <a:pt x="158" y="66"/>
                    </a:cubicBezTo>
                    <a:cubicBezTo>
                      <a:pt x="158" y="91"/>
                      <a:pt x="143" y="106"/>
                      <a:pt x="129" y="112"/>
                    </a:cubicBezTo>
                    <a:cubicBezTo>
                      <a:pt x="129" y="113"/>
                      <a:pt x="129" y="113"/>
                      <a:pt x="129" y="113"/>
                    </a:cubicBezTo>
                    <a:cubicBezTo>
                      <a:pt x="138" y="115"/>
                      <a:pt x="165" y="127"/>
                      <a:pt x="165" y="168"/>
                    </a:cubicBezTo>
                    <a:cubicBezTo>
                      <a:pt x="165" y="213"/>
                      <a:pt x="132" y="246"/>
                      <a:pt x="84" y="246"/>
                    </a:cubicBezTo>
                    <a:cubicBezTo>
                      <a:pt x="61" y="246"/>
                      <a:pt x="0" y="240"/>
                      <a:pt x="0" y="166"/>
                    </a:cubicBezTo>
                    <a:cubicBezTo>
                      <a:pt x="47" y="166"/>
                      <a:pt x="47" y="166"/>
                      <a:pt x="47" y="166"/>
                    </a:cubicBezTo>
                    <a:cubicBezTo>
                      <a:pt x="46" y="166"/>
                      <a:pt x="46" y="166"/>
                      <a:pt x="46" y="166"/>
                    </a:cubicBezTo>
                    <a:cubicBezTo>
                      <a:pt x="46" y="179"/>
                      <a:pt x="50" y="208"/>
                      <a:pt x="81" y="208"/>
                    </a:cubicBezTo>
                    <a:cubicBezTo>
                      <a:pt x="100" y="208"/>
                      <a:pt x="117" y="195"/>
                      <a:pt x="117" y="168"/>
                    </a:cubicBezTo>
                    <a:cubicBezTo>
                      <a:pt x="117" y="136"/>
                      <a:pt x="85" y="134"/>
                      <a:pt x="63" y="134"/>
                    </a:cubicBezTo>
                    <a:cubicBezTo>
                      <a:pt x="63" y="100"/>
                      <a:pt x="63" y="100"/>
                      <a:pt x="63" y="100"/>
                    </a:cubicBezTo>
                  </a:path>
                </a:pathLst>
              </a:custGeom>
              <a:solidFill>
                <a:srgbClr val="1AA6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9" name="Freeform 10"/>
              <p:cNvSpPr>
                <a:spLocks noEditPoints="1"/>
              </p:cNvSpPr>
              <p:nvPr/>
            </p:nvSpPr>
            <p:spPr bwMode="auto">
              <a:xfrm>
                <a:off x="1973263" y="1919287"/>
                <a:ext cx="558800" cy="125413"/>
              </a:xfrm>
              <a:custGeom>
                <a:avLst/>
                <a:gdLst>
                  <a:gd name="T0" fmla="*/ 0 w 171"/>
                  <a:gd name="T1" fmla="*/ 359443559 h 38"/>
                  <a:gd name="T2" fmla="*/ 74751754 w 171"/>
                  <a:gd name="T3" fmla="*/ 413905804 h 38"/>
                  <a:gd name="T4" fmla="*/ 74751754 w 171"/>
                  <a:gd name="T5" fmla="*/ 413905804 h 38"/>
                  <a:gd name="T6" fmla="*/ 0 w 171"/>
                  <a:gd name="T7" fmla="*/ 359443559 h 38"/>
                  <a:gd name="T8" fmla="*/ 672762522 w 171"/>
                  <a:gd name="T9" fmla="*/ 0 h 38"/>
                  <a:gd name="T10" fmla="*/ 234931284 w 171"/>
                  <a:gd name="T11" fmla="*/ 0 h 38"/>
                  <a:gd name="T12" fmla="*/ 224255263 w 171"/>
                  <a:gd name="T13" fmla="*/ 10891129 h 38"/>
                  <a:gd name="T14" fmla="*/ 800907453 w 171"/>
                  <a:gd name="T15" fmla="*/ 413905804 h 38"/>
                  <a:gd name="T16" fmla="*/ 1174662957 w 171"/>
                  <a:gd name="T17" fmla="*/ 413905804 h 38"/>
                  <a:gd name="T18" fmla="*/ 672762522 w 171"/>
                  <a:gd name="T19" fmla="*/ 272307927 h 38"/>
                  <a:gd name="T20" fmla="*/ 672762522 w 171"/>
                  <a:gd name="T21" fmla="*/ 0 h 38"/>
                  <a:gd name="T22" fmla="*/ 1826066901 w 171"/>
                  <a:gd name="T23" fmla="*/ 0 h 38"/>
                  <a:gd name="T24" fmla="*/ 1441632108 w 171"/>
                  <a:gd name="T25" fmla="*/ 0 h 38"/>
                  <a:gd name="T26" fmla="*/ 1377559642 w 171"/>
                  <a:gd name="T27" fmla="*/ 32676687 h 38"/>
                  <a:gd name="T28" fmla="*/ 1377559642 w 171"/>
                  <a:gd name="T29" fmla="*/ 43567816 h 38"/>
                  <a:gd name="T30" fmla="*/ 1729956568 w 171"/>
                  <a:gd name="T31" fmla="*/ 413905804 h 38"/>
                  <a:gd name="T32" fmla="*/ 1826066901 w 171"/>
                  <a:gd name="T33" fmla="*/ 413905804 h 38"/>
                  <a:gd name="T34" fmla="*/ 1708601258 w 171"/>
                  <a:gd name="T35" fmla="*/ 206954552 h 38"/>
                  <a:gd name="T36" fmla="*/ 1826066901 w 171"/>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1" h="38">
                    <a:moveTo>
                      <a:pt x="0" y="33"/>
                    </a:moveTo>
                    <a:cubicBezTo>
                      <a:pt x="7" y="38"/>
                      <a:pt x="7" y="38"/>
                      <a:pt x="7" y="38"/>
                    </a:cubicBezTo>
                    <a:cubicBezTo>
                      <a:pt x="7" y="38"/>
                      <a:pt x="7" y="38"/>
                      <a:pt x="7" y="38"/>
                    </a:cubicBezTo>
                    <a:cubicBezTo>
                      <a:pt x="0" y="33"/>
                      <a:pt x="0" y="33"/>
                      <a:pt x="0" y="33"/>
                    </a:cubicBezTo>
                    <a:moveTo>
                      <a:pt x="63" y="0"/>
                    </a:moveTo>
                    <a:cubicBezTo>
                      <a:pt x="22" y="0"/>
                      <a:pt x="22" y="0"/>
                      <a:pt x="22" y="0"/>
                    </a:cubicBezTo>
                    <a:cubicBezTo>
                      <a:pt x="21" y="1"/>
                      <a:pt x="21" y="1"/>
                      <a:pt x="21" y="1"/>
                    </a:cubicBezTo>
                    <a:cubicBezTo>
                      <a:pt x="75" y="38"/>
                      <a:pt x="75" y="38"/>
                      <a:pt x="75" y="38"/>
                    </a:cubicBezTo>
                    <a:cubicBezTo>
                      <a:pt x="110" y="38"/>
                      <a:pt x="110" y="38"/>
                      <a:pt x="110" y="38"/>
                    </a:cubicBezTo>
                    <a:cubicBezTo>
                      <a:pt x="99" y="26"/>
                      <a:pt x="79" y="25"/>
                      <a:pt x="63" y="25"/>
                    </a:cubicBezTo>
                    <a:cubicBezTo>
                      <a:pt x="63" y="0"/>
                      <a:pt x="63" y="0"/>
                      <a:pt x="63" y="0"/>
                    </a:cubicBezTo>
                    <a:moveTo>
                      <a:pt x="171" y="0"/>
                    </a:moveTo>
                    <a:cubicBezTo>
                      <a:pt x="135" y="0"/>
                      <a:pt x="135" y="0"/>
                      <a:pt x="135" y="0"/>
                    </a:cubicBezTo>
                    <a:cubicBezTo>
                      <a:pt x="133" y="1"/>
                      <a:pt x="131" y="2"/>
                      <a:pt x="129" y="3"/>
                    </a:cubicBezTo>
                    <a:cubicBezTo>
                      <a:pt x="129" y="4"/>
                      <a:pt x="129" y="4"/>
                      <a:pt x="129" y="4"/>
                    </a:cubicBezTo>
                    <a:cubicBezTo>
                      <a:pt x="136" y="5"/>
                      <a:pt x="155" y="14"/>
                      <a:pt x="162" y="38"/>
                    </a:cubicBezTo>
                    <a:cubicBezTo>
                      <a:pt x="171" y="38"/>
                      <a:pt x="171" y="38"/>
                      <a:pt x="171" y="38"/>
                    </a:cubicBezTo>
                    <a:cubicBezTo>
                      <a:pt x="160" y="19"/>
                      <a:pt x="160" y="19"/>
                      <a:pt x="160" y="19"/>
                    </a:cubicBezTo>
                    <a:cubicBezTo>
                      <a:pt x="171" y="0"/>
                      <a:pt x="171" y="0"/>
                      <a:pt x="171"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0" name="Freeform 11"/>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close/>
                  </a:path>
                </a:pathLst>
              </a:custGeom>
              <a:solidFill>
                <a:srgbClr val="0E57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1" name="Freeform 12"/>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2" name="Freeform 13"/>
              <p:cNvSpPr>
                <a:spLocks/>
              </p:cNvSpPr>
              <p:nvPr/>
            </p:nvSpPr>
            <p:spPr bwMode="auto">
              <a:xfrm>
                <a:off x="2178050" y="1919287"/>
                <a:ext cx="323850" cy="125413"/>
              </a:xfrm>
              <a:custGeom>
                <a:avLst/>
                <a:gdLst>
                  <a:gd name="T0" fmla="*/ 770458777 w 99"/>
                  <a:gd name="T1" fmla="*/ 0 h 38"/>
                  <a:gd name="T2" fmla="*/ 0 w 99"/>
                  <a:gd name="T3" fmla="*/ 0 h 38"/>
                  <a:gd name="T4" fmla="*/ 0 w 99"/>
                  <a:gd name="T5" fmla="*/ 272307927 h 38"/>
                  <a:gd name="T6" fmla="*/ 502939050 w 99"/>
                  <a:gd name="T7" fmla="*/ 413905804 h 38"/>
                  <a:gd name="T8" fmla="*/ 1059382045 w 99"/>
                  <a:gd name="T9" fmla="*/ 413905804 h 38"/>
                  <a:gd name="T10" fmla="*/ 706254697 w 99"/>
                  <a:gd name="T11" fmla="*/ 43567816 h 38"/>
                  <a:gd name="T12" fmla="*/ 706254697 w 99"/>
                  <a:gd name="T13" fmla="*/ 32676687 h 38"/>
                  <a:gd name="T14" fmla="*/ 770458777 w 99"/>
                  <a:gd name="T15" fmla="*/ 0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 h="38">
                    <a:moveTo>
                      <a:pt x="72" y="0"/>
                    </a:moveTo>
                    <a:cubicBezTo>
                      <a:pt x="0" y="0"/>
                      <a:pt x="0" y="0"/>
                      <a:pt x="0" y="0"/>
                    </a:cubicBezTo>
                    <a:cubicBezTo>
                      <a:pt x="0" y="25"/>
                      <a:pt x="0" y="25"/>
                      <a:pt x="0" y="25"/>
                    </a:cubicBezTo>
                    <a:cubicBezTo>
                      <a:pt x="16" y="25"/>
                      <a:pt x="36" y="26"/>
                      <a:pt x="47" y="38"/>
                    </a:cubicBezTo>
                    <a:cubicBezTo>
                      <a:pt x="99" y="38"/>
                      <a:pt x="99" y="38"/>
                      <a:pt x="99" y="38"/>
                    </a:cubicBezTo>
                    <a:cubicBezTo>
                      <a:pt x="92" y="14"/>
                      <a:pt x="73" y="5"/>
                      <a:pt x="66" y="4"/>
                    </a:cubicBezTo>
                    <a:cubicBezTo>
                      <a:pt x="66" y="3"/>
                      <a:pt x="66" y="3"/>
                      <a:pt x="66" y="3"/>
                    </a:cubicBezTo>
                    <a:cubicBezTo>
                      <a:pt x="68" y="2"/>
                      <a:pt x="70" y="1"/>
                      <a:pt x="72" y="0"/>
                    </a:cubicBezTo>
                  </a:path>
                </a:pathLst>
              </a:custGeom>
              <a:solidFill>
                <a:srgbClr val="14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3" name="Freeform 14"/>
              <p:cNvSpPr>
                <a:spLocks/>
              </p:cNvSpPr>
              <p:nvPr/>
            </p:nvSpPr>
            <p:spPr bwMode="auto">
              <a:xfrm>
                <a:off x="1973263" y="1903412"/>
                <a:ext cx="558800" cy="123825"/>
              </a:xfrm>
              <a:custGeom>
                <a:avLst/>
                <a:gdLst>
                  <a:gd name="T0" fmla="*/ 0 w 352"/>
                  <a:gd name="T1" fmla="*/ 0 h 78"/>
                  <a:gd name="T2" fmla="*/ 0 w 352"/>
                  <a:gd name="T3" fmla="*/ 196572188 h 78"/>
                  <a:gd name="T4" fmla="*/ 887095000 w 352"/>
                  <a:gd name="T5" fmla="*/ 196572188 h 78"/>
                  <a:gd name="T6" fmla="*/ 829132200 w 352"/>
                  <a:gd name="T7" fmla="*/ 98286888 h 78"/>
                  <a:gd name="T8" fmla="*/ 887095000 w 352"/>
                  <a:gd name="T9" fmla="*/ 0 h 78"/>
                  <a:gd name="T10" fmla="*/ 0 w 352"/>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8">
                    <a:moveTo>
                      <a:pt x="0" y="0"/>
                    </a:moveTo>
                    <a:lnTo>
                      <a:pt x="0" y="78"/>
                    </a:lnTo>
                    <a:lnTo>
                      <a:pt x="352" y="78"/>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4" name="Rectangle 15"/>
              <p:cNvSpPr>
                <a:spLocks noChangeArrowheads="1"/>
              </p:cNvSpPr>
              <p:nvPr/>
            </p:nvSpPr>
            <p:spPr bwMode="auto">
              <a:xfrm>
                <a:off x="1973263" y="1916112"/>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95" name="Rectangle 16"/>
              <p:cNvSpPr>
                <a:spLocks noChangeArrowheads="1"/>
              </p:cNvSpPr>
              <p:nvPr/>
            </p:nvSpPr>
            <p:spPr bwMode="auto">
              <a:xfrm>
                <a:off x="1973263" y="20145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96" name="Freeform 17"/>
              <p:cNvSpPr>
                <a:spLocks/>
              </p:cNvSpPr>
              <p:nvPr/>
            </p:nvSpPr>
            <p:spPr bwMode="auto">
              <a:xfrm>
                <a:off x="2133600" y="1943100"/>
                <a:ext cx="41275" cy="55563"/>
              </a:xfrm>
              <a:custGeom>
                <a:avLst/>
                <a:gdLst>
                  <a:gd name="T0" fmla="*/ 100806250 w 13"/>
                  <a:gd name="T1" fmla="*/ 42731215 h 17"/>
                  <a:gd name="T2" fmla="*/ 70564375 w 13"/>
                  <a:gd name="T3" fmla="*/ 32046777 h 17"/>
                  <a:gd name="T4" fmla="*/ 30241875 w 13"/>
                  <a:gd name="T5" fmla="*/ 53412385 h 17"/>
                  <a:gd name="T6" fmla="*/ 70564375 w 13"/>
                  <a:gd name="T7" fmla="*/ 74777993 h 17"/>
                  <a:gd name="T8" fmla="*/ 131048125 w 13"/>
                  <a:gd name="T9" fmla="*/ 128190378 h 17"/>
                  <a:gd name="T10" fmla="*/ 60483750 w 13"/>
                  <a:gd name="T11" fmla="*/ 181602763 h 17"/>
                  <a:gd name="T12" fmla="*/ 0 w 13"/>
                  <a:gd name="T13" fmla="*/ 138871547 h 17"/>
                  <a:gd name="T14" fmla="*/ 20161250 w 13"/>
                  <a:gd name="T15" fmla="*/ 128190378 h 17"/>
                  <a:gd name="T16" fmla="*/ 70564375 w 13"/>
                  <a:gd name="T17" fmla="*/ 149555986 h 17"/>
                  <a:gd name="T18" fmla="*/ 100806250 w 13"/>
                  <a:gd name="T19" fmla="*/ 128190378 h 17"/>
                  <a:gd name="T20" fmla="*/ 70564375 w 13"/>
                  <a:gd name="T21" fmla="*/ 96143600 h 17"/>
                  <a:gd name="T22" fmla="*/ 0 w 13"/>
                  <a:gd name="T23" fmla="*/ 53412385 h 17"/>
                  <a:gd name="T24" fmla="*/ 60483750 w 13"/>
                  <a:gd name="T25" fmla="*/ 0 h 17"/>
                  <a:gd name="T26" fmla="*/ 131048125 w 13"/>
                  <a:gd name="T27" fmla="*/ 32046777 h 17"/>
                  <a:gd name="T28" fmla="*/ 100806250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6" y="17"/>
                    </a:cubicBezTo>
                    <a:cubicBezTo>
                      <a:pt x="3" y="17"/>
                      <a:pt x="1" y="16"/>
                      <a:pt x="0" y="13"/>
                    </a:cubicBezTo>
                    <a:cubicBezTo>
                      <a:pt x="2" y="12"/>
                      <a:pt x="2" y="12"/>
                      <a:pt x="2" y="12"/>
                    </a:cubicBezTo>
                    <a:cubicBezTo>
                      <a:pt x="3" y="13"/>
                      <a:pt x="5" y="14"/>
                      <a:pt x="7" y="14"/>
                    </a:cubicBezTo>
                    <a:cubicBezTo>
                      <a:pt x="8" y="14"/>
                      <a:pt x="10" y="13"/>
                      <a:pt x="10" y="12"/>
                    </a:cubicBezTo>
                    <a:cubicBezTo>
                      <a:pt x="10" y="10"/>
                      <a:pt x="9" y="10"/>
                      <a:pt x="7" y="9"/>
                    </a:cubicBezTo>
                    <a:cubicBezTo>
                      <a:pt x="3" y="9"/>
                      <a:pt x="0" y="8"/>
                      <a:pt x="0" y="5"/>
                    </a:cubicBezTo>
                    <a:cubicBezTo>
                      <a:pt x="0" y="1"/>
                      <a:pt x="4" y="0"/>
                      <a:pt x="6" y="0"/>
                    </a:cubicBezTo>
                    <a:cubicBezTo>
                      <a:pt x="9" y="0"/>
                      <a:pt x="11"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7" name="Freeform 18"/>
              <p:cNvSpPr>
                <a:spLocks/>
              </p:cNvSpPr>
              <p:nvPr/>
            </p:nvSpPr>
            <p:spPr bwMode="auto">
              <a:xfrm>
                <a:off x="2192338" y="1946275"/>
                <a:ext cx="41275" cy="49213"/>
              </a:xfrm>
              <a:custGeom>
                <a:avLst/>
                <a:gdLst>
                  <a:gd name="T0" fmla="*/ 50403125 w 13"/>
                  <a:gd name="T1" fmla="*/ 21529047 h 15"/>
                  <a:gd name="T2" fmla="*/ 0 w 13"/>
                  <a:gd name="T3" fmla="*/ 21529047 h 15"/>
                  <a:gd name="T4" fmla="*/ 0 w 13"/>
                  <a:gd name="T5" fmla="*/ 0 h 15"/>
                  <a:gd name="T6" fmla="*/ 131048125 w 13"/>
                  <a:gd name="T7" fmla="*/ 0 h 15"/>
                  <a:gd name="T8" fmla="*/ 131048125 w 13"/>
                  <a:gd name="T9" fmla="*/ 21529047 h 15"/>
                  <a:gd name="T10" fmla="*/ 80645000 w 13"/>
                  <a:gd name="T11" fmla="*/ 21529047 h 15"/>
                  <a:gd name="T12" fmla="*/ 80645000 w 13"/>
                  <a:gd name="T13" fmla="*/ 161461291 h 15"/>
                  <a:gd name="T14" fmla="*/ 50403125 w 13"/>
                  <a:gd name="T15" fmla="*/ 161461291 h 15"/>
                  <a:gd name="T16" fmla="*/ 50403125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4"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8" name="Freeform 19"/>
              <p:cNvSpPr>
                <a:spLocks/>
              </p:cNvSpPr>
              <p:nvPr/>
            </p:nvSpPr>
            <p:spPr bwMode="auto">
              <a:xfrm>
                <a:off x="2251075" y="1946275"/>
                <a:ext cx="38100" cy="49213"/>
              </a:xfrm>
              <a:custGeom>
                <a:avLst/>
                <a:gdLst>
                  <a:gd name="T0" fmla="*/ 120967500 w 12"/>
                  <a:gd name="T1" fmla="*/ 161461291 h 15"/>
                  <a:gd name="T2" fmla="*/ 0 w 12"/>
                  <a:gd name="T3" fmla="*/ 161461291 h 15"/>
                  <a:gd name="T4" fmla="*/ 0 w 12"/>
                  <a:gd name="T5" fmla="*/ 0 h 15"/>
                  <a:gd name="T6" fmla="*/ 120967500 w 12"/>
                  <a:gd name="T7" fmla="*/ 0 h 15"/>
                  <a:gd name="T8" fmla="*/ 120967500 w 12"/>
                  <a:gd name="T9" fmla="*/ 32293571 h 15"/>
                  <a:gd name="T10" fmla="*/ 30241875 w 12"/>
                  <a:gd name="T11" fmla="*/ 32293571 h 15"/>
                  <a:gd name="T12" fmla="*/ 30241875 w 12"/>
                  <a:gd name="T13" fmla="*/ 64583860 h 15"/>
                  <a:gd name="T14" fmla="*/ 110886875 w 12"/>
                  <a:gd name="T15" fmla="*/ 64583860 h 15"/>
                  <a:gd name="T16" fmla="*/ 110886875 w 12"/>
                  <a:gd name="T17" fmla="*/ 96877431 h 15"/>
                  <a:gd name="T18" fmla="*/ 30241875 w 12"/>
                  <a:gd name="T19" fmla="*/ 96877431 h 15"/>
                  <a:gd name="T20" fmla="*/ 30241875 w 12"/>
                  <a:gd name="T21" fmla="*/ 129167721 h 15"/>
                  <a:gd name="T22" fmla="*/ 120967500 w 12"/>
                  <a:gd name="T23" fmla="*/ 129167721 h 15"/>
                  <a:gd name="T24" fmla="*/ 120967500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1" y="6"/>
                      <a:pt x="11" y="6"/>
                      <a:pt x="11" y="6"/>
                    </a:cubicBezTo>
                    <a:cubicBezTo>
                      <a:pt x="11" y="9"/>
                      <a:pt x="11" y="9"/>
                      <a:pt x="11"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9" name="Freeform 20"/>
              <p:cNvSpPr>
                <a:spLocks noEditPoints="1"/>
              </p:cNvSpPr>
              <p:nvPr/>
            </p:nvSpPr>
            <p:spPr bwMode="auto">
              <a:xfrm>
                <a:off x="2306638" y="1946275"/>
                <a:ext cx="52388" cy="49213"/>
              </a:xfrm>
              <a:custGeom>
                <a:avLst/>
                <a:gdLst>
                  <a:gd name="T0" fmla="*/ 85765705 w 16"/>
                  <a:gd name="T1" fmla="*/ 118406478 h 15"/>
                  <a:gd name="T2" fmla="*/ 32162958 w 16"/>
                  <a:gd name="T3" fmla="*/ 118406478 h 15"/>
                  <a:gd name="T4" fmla="*/ 32162958 w 16"/>
                  <a:gd name="T5" fmla="*/ 161461291 h 15"/>
                  <a:gd name="T6" fmla="*/ 0 w 16"/>
                  <a:gd name="T7" fmla="*/ 161461291 h 15"/>
                  <a:gd name="T8" fmla="*/ 0 w 16"/>
                  <a:gd name="T9" fmla="*/ 0 h 15"/>
                  <a:gd name="T10" fmla="*/ 85765705 w 16"/>
                  <a:gd name="T11" fmla="*/ 0 h 15"/>
                  <a:gd name="T12" fmla="*/ 85765705 w 16"/>
                  <a:gd name="T13" fmla="*/ 118406478 h 15"/>
                  <a:gd name="T14" fmla="*/ 32162958 w 16"/>
                  <a:gd name="T15" fmla="*/ 86112907 h 15"/>
                  <a:gd name="T16" fmla="*/ 85765705 w 16"/>
                  <a:gd name="T17" fmla="*/ 86112907 h 15"/>
                  <a:gd name="T18" fmla="*/ 85765705 w 16"/>
                  <a:gd name="T19" fmla="*/ 21529047 h 15"/>
                  <a:gd name="T20" fmla="*/ 32162958 w 16"/>
                  <a:gd name="T21" fmla="*/ 21529047 h 15"/>
                  <a:gd name="T22" fmla="*/ 32162958 w 16"/>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5">
                    <a:moveTo>
                      <a:pt x="8" y="11"/>
                    </a:moveTo>
                    <a:cubicBezTo>
                      <a:pt x="3" y="11"/>
                      <a:pt x="3" y="11"/>
                      <a:pt x="3" y="11"/>
                    </a:cubicBezTo>
                    <a:cubicBezTo>
                      <a:pt x="3" y="15"/>
                      <a:pt x="3" y="15"/>
                      <a:pt x="3" y="15"/>
                    </a:cubicBezTo>
                    <a:cubicBezTo>
                      <a:pt x="0" y="15"/>
                      <a:pt x="0" y="15"/>
                      <a:pt x="0" y="15"/>
                    </a:cubicBezTo>
                    <a:cubicBezTo>
                      <a:pt x="0" y="0"/>
                      <a:pt x="0" y="0"/>
                      <a:pt x="0" y="0"/>
                    </a:cubicBezTo>
                    <a:cubicBezTo>
                      <a:pt x="3" y="0"/>
                      <a:pt x="5" y="0"/>
                      <a:pt x="8" y="0"/>
                    </a:cubicBezTo>
                    <a:cubicBezTo>
                      <a:pt x="16" y="0"/>
                      <a:pt x="16" y="11"/>
                      <a:pt x="8" y="11"/>
                    </a:cubicBezTo>
                    <a:close/>
                    <a:moveTo>
                      <a:pt x="3" y="8"/>
                    </a:moveTo>
                    <a:cubicBezTo>
                      <a:pt x="8" y="8"/>
                      <a:pt x="8" y="8"/>
                      <a:pt x="8" y="8"/>
                    </a:cubicBezTo>
                    <a:cubicBezTo>
                      <a:pt x="12" y="8"/>
                      <a:pt x="12" y="2"/>
                      <a:pt x="8"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84" name="组合 72"/>
            <p:cNvGrpSpPr>
              <a:grpSpLocks/>
            </p:cNvGrpSpPr>
            <p:nvPr/>
          </p:nvGrpSpPr>
          <p:grpSpPr bwMode="auto">
            <a:xfrm>
              <a:off x="3389115" y="1739900"/>
              <a:ext cx="481012" cy="454025"/>
              <a:chOff x="2776538" y="1739900"/>
              <a:chExt cx="481012" cy="454025"/>
            </a:xfrm>
          </p:grpSpPr>
          <p:sp>
            <p:nvSpPr>
              <p:cNvPr id="5186" name="Freeform 260"/>
              <p:cNvSpPr>
                <a:spLocks noEditPoints="1"/>
              </p:cNvSpPr>
              <p:nvPr/>
            </p:nvSpPr>
            <p:spPr bwMode="auto">
              <a:xfrm>
                <a:off x="2776538" y="1825625"/>
                <a:ext cx="369888" cy="368300"/>
              </a:xfrm>
              <a:custGeom>
                <a:avLst/>
                <a:gdLst>
                  <a:gd name="T0" fmla="*/ 1114338337 w 113"/>
                  <a:gd name="T1" fmla="*/ 488655877 h 113"/>
                  <a:gd name="T2" fmla="*/ 1114338337 w 113"/>
                  <a:gd name="T3" fmla="*/ 488655877 h 113"/>
                  <a:gd name="T4" fmla="*/ 1103624678 w 113"/>
                  <a:gd name="T5" fmla="*/ 478033844 h 113"/>
                  <a:gd name="T6" fmla="*/ 1103624678 w 113"/>
                  <a:gd name="T7" fmla="*/ 467411812 h 113"/>
                  <a:gd name="T8" fmla="*/ 1060763497 w 113"/>
                  <a:gd name="T9" fmla="*/ 499281169 h 113"/>
                  <a:gd name="T10" fmla="*/ 921472842 w 113"/>
                  <a:gd name="T11" fmla="*/ 414295129 h 113"/>
                  <a:gd name="T12" fmla="*/ 932186500 w 113"/>
                  <a:gd name="T13" fmla="*/ 361181706 h 113"/>
                  <a:gd name="T14" fmla="*/ 878611660 w 113"/>
                  <a:gd name="T15" fmla="*/ 371803739 h 113"/>
                  <a:gd name="T16" fmla="*/ 792895845 w 113"/>
                  <a:gd name="T17" fmla="*/ 233704276 h 113"/>
                  <a:gd name="T18" fmla="*/ 825040094 w 113"/>
                  <a:gd name="T19" fmla="*/ 191212886 h 113"/>
                  <a:gd name="T20" fmla="*/ 782178913 w 113"/>
                  <a:gd name="T21" fmla="*/ 180590853 h 113"/>
                  <a:gd name="T22" fmla="*/ 782178913 w 113"/>
                  <a:gd name="T23" fmla="*/ 116852138 h 113"/>
                  <a:gd name="T24" fmla="*/ 717890414 w 113"/>
                  <a:gd name="T25" fmla="*/ 95608073 h 113"/>
                  <a:gd name="T26" fmla="*/ 675032507 w 113"/>
                  <a:gd name="T27" fmla="*/ 0 h 113"/>
                  <a:gd name="T28" fmla="*/ 610744008 w 113"/>
                  <a:gd name="T29" fmla="*/ 0 h 113"/>
                  <a:gd name="T30" fmla="*/ 535738578 w 113"/>
                  <a:gd name="T31" fmla="*/ 0 h 113"/>
                  <a:gd name="T32" fmla="*/ 503594329 w 113"/>
                  <a:gd name="T33" fmla="*/ 95608073 h 113"/>
                  <a:gd name="T34" fmla="*/ 450019489 w 113"/>
                  <a:gd name="T35" fmla="*/ 116852138 h 113"/>
                  <a:gd name="T36" fmla="*/ 364303673 w 113"/>
                  <a:gd name="T37" fmla="*/ 42491390 h 113"/>
                  <a:gd name="T38" fmla="*/ 235726676 w 113"/>
                  <a:gd name="T39" fmla="*/ 116852138 h 113"/>
                  <a:gd name="T40" fmla="*/ 257153994 w 113"/>
                  <a:gd name="T41" fmla="*/ 212460211 h 113"/>
                  <a:gd name="T42" fmla="*/ 225009744 w 113"/>
                  <a:gd name="T43" fmla="*/ 254951601 h 113"/>
                  <a:gd name="T44" fmla="*/ 117863338 w 113"/>
                  <a:gd name="T45" fmla="*/ 233704276 h 113"/>
                  <a:gd name="T46" fmla="*/ 42857908 w 113"/>
                  <a:gd name="T47" fmla="*/ 361181706 h 113"/>
                  <a:gd name="T48" fmla="*/ 117863338 w 113"/>
                  <a:gd name="T49" fmla="*/ 435542454 h 113"/>
                  <a:gd name="T50" fmla="*/ 107146406 w 113"/>
                  <a:gd name="T51" fmla="*/ 488655877 h 113"/>
                  <a:gd name="T52" fmla="*/ 0 w 113"/>
                  <a:gd name="T53" fmla="*/ 531150527 h 113"/>
                  <a:gd name="T54" fmla="*/ 0 w 113"/>
                  <a:gd name="T55" fmla="*/ 594885982 h 113"/>
                  <a:gd name="T56" fmla="*/ 0 w 113"/>
                  <a:gd name="T57" fmla="*/ 669246730 h 113"/>
                  <a:gd name="T58" fmla="*/ 107146406 w 113"/>
                  <a:gd name="T59" fmla="*/ 701116088 h 113"/>
                  <a:gd name="T60" fmla="*/ 117863338 w 113"/>
                  <a:gd name="T61" fmla="*/ 754232770 h 113"/>
                  <a:gd name="T62" fmla="*/ 42857908 w 113"/>
                  <a:gd name="T63" fmla="*/ 839215550 h 113"/>
                  <a:gd name="T64" fmla="*/ 117863338 w 113"/>
                  <a:gd name="T65" fmla="*/ 966692981 h 113"/>
                  <a:gd name="T66" fmla="*/ 225009744 w 113"/>
                  <a:gd name="T67" fmla="*/ 934823623 h 113"/>
                  <a:gd name="T68" fmla="*/ 257153994 w 113"/>
                  <a:gd name="T69" fmla="*/ 977315013 h 113"/>
                  <a:gd name="T70" fmla="*/ 235726676 w 113"/>
                  <a:gd name="T71" fmla="*/ 1083545119 h 113"/>
                  <a:gd name="T72" fmla="*/ 364303673 w 113"/>
                  <a:gd name="T73" fmla="*/ 1157905866 h 113"/>
                  <a:gd name="T74" fmla="*/ 450019489 w 113"/>
                  <a:gd name="T75" fmla="*/ 1083545119 h 113"/>
                  <a:gd name="T76" fmla="*/ 503594329 w 113"/>
                  <a:gd name="T77" fmla="*/ 1094167151 h 113"/>
                  <a:gd name="T78" fmla="*/ 535738578 w 113"/>
                  <a:gd name="T79" fmla="*/ 1200397257 h 113"/>
                  <a:gd name="T80" fmla="*/ 610744008 w 113"/>
                  <a:gd name="T81" fmla="*/ 1200397257 h 113"/>
                  <a:gd name="T82" fmla="*/ 675032507 w 113"/>
                  <a:gd name="T83" fmla="*/ 1200397257 h 113"/>
                  <a:gd name="T84" fmla="*/ 717890414 w 113"/>
                  <a:gd name="T85" fmla="*/ 1094167151 h 113"/>
                  <a:gd name="T86" fmla="*/ 771465254 w 113"/>
                  <a:gd name="T87" fmla="*/ 1083545119 h 113"/>
                  <a:gd name="T88" fmla="*/ 846467411 w 113"/>
                  <a:gd name="T89" fmla="*/ 1157905866 h 113"/>
                  <a:gd name="T90" fmla="*/ 975044408 w 113"/>
                  <a:gd name="T91" fmla="*/ 1083545119 h 113"/>
                  <a:gd name="T92" fmla="*/ 953617091 w 113"/>
                  <a:gd name="T93" fmla="*/ 977315013 h 113"/>
                  <a:gd name="T94" fmla="*/ 996474999 w 113"/>
                  <a:gd name="T95" fmla="*/ 934823623 h 113"/>
                  <a:gd name="T96" fmla="*/ 1092907746 w 113"/>
                  <a:gd name="T97" fmla="*/ 966692981 h 113"/>
                  <a:gd name="T98" fmla="*/ 1167913177 w 113"/>
                  <a:gd name="T99" fmla="*/ 839215550 h 113"/>
                  <a:gd name="T100" fmla="*/ 1092907746 w 113"/>
                  <a:gd name="T101" fmla="*/ 754232770 h 113"/>
                  <a:gd name="T102" fmla="*/ 1114338337 w 113"/>
                  <a:gd name="T103" fmla="*/ 701116088 h 113"/>
                  <a:gd name="T104" fmla="*/ 1210771084 w 113"/>
                  <a:gd name="T105" fmla="*/ 669246730 h 113"/>
                  <a:gd name="T106" fmla="*/ 1210771084 w 113"/>
                  <a:gd name="T107" fmla="*/ 594885982 h 113"/>
                  <a:gd name="T108" fmla="*/ 1210771084 w 113"/>
                  <a:gd name="T109" fmla="*/ 531150527 h 113"/>
                  <a:gd name="T110" fmla="*/ 1178626835 w 113"/>
                  <a:gd name="T111" fmla="*/ 509903202 h 113"/>
                  <a:gd name="T112" fmla="*/ 1125051995 w 113"/>
                  <a:gd name="T113" fmla="*/ 509903202 h 113"/>
                  <a:gd name="T114" fmla="*/ 1114338337 w 113"/>
                  <a:gd name="T115" fmla="*/ 488655877 h 113"/>
                  <a:gd name="T116" fmla="*/ 610744008 w 113"/>
                  <a:gd name="T117" fmla="*/ 732985445 h 113"/>
                  <a:gd name="T118" fmla="*/ 471450079 w 113"/>
                  <a:gd name="T119" fmla="*/ 594885982 h 113"/>
                  <a:gd name="T120" fmla="*/ 610744008 w 113"/>
                  <a:gd name="T121" fmla="*/ 467411812 h 113"/>
                  <a:gd name="T122" fmla="*/ 739321005 w 113"/>
                  <a:gd name="T123" fmla="*/ 594885982 h 113"/>
                  <a:gd name="T124" fmla="*/ 610744008 w 113"/>
                  <a:gd name="T125" fmla="*/ 732985445 h 1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13" h="113">
                    <a:moveTo>
                      <a:pt x="104" y="46"/>
                    </a:moveTo>
                    <a:cubicBezTo>
                      <a:pt x="104" y="46"/>
                      <a:pt x="104" y="46"/>
                      <a:pt x="104" y="46"/>
                    </a:cubicBezTo>
                    <a:cubicBezTo>
                      <a:pt x="104" y="46"/>
                      <a:pt x="104" y="46"/>
                      <a:pt x="103" y="45"/>
                    </a:cubicBezTo>
                    <a:cubicBezTo>
                      <a:pt x="103" y="44"/>
                      <a:pt x="103" y="44"/>
                      <a:pt x="103" y="44"/>
                    </a:cubicBezTo>
                    <a:cubicBezTo>
                      <a:pt x="99" y="47"/>
                      <a:pt x="99" y="47"/>
                      <a:pt x="99" y="47"/>
                    </a:cubicBezTo>
                    <a:cubicBezTo>
                      <a:pt x="86" y="39"/>
                      <a:pt x="86" y="39"/>
                      <a:pt x="86" y="39"/>
                    </a:cubicBezTo>
                    <a:cubicBezTo>
                      <a:pt x="87" y="34"/>
                      <a:pt x="87" y="34"/>
                      <a:pt x="87" y="34"/>
                    </a:cubicBezTo>
                    <a:cubicBezTo>
                      <a:pt x="82" y="35"/>
                      <a:pt x="82" y="35"/>
                      <a:pt x="82" y="35"/>
                    </a:cubicBezTo>
                    <a:cubicBezTo>
                      <a:pt x="74" y="22"/>
                      <a:pt x="74" y="22"/>
                      <a:pt x="74" y="22"/>
                    </a:cubicBezTo>
                    <a:cubicBezTo>
                      <a:pt x="77" y="18"/>
                      <a:pt x="77" y="18"/>
                      <a:pt x="77" y="18"/>
                    </a:cubicBezTo>
                    <a:cubicBezTo>
                      <a:pt x="73" y="17"/>
                      <a:pt x="73" y="17"/>
                      <a:pt x="73" y="17"/>
                    </a:cubicBezTo>
                    <a:cubicBezTo>
                      <a:pt x="73" y="11"/>
                      <a:pt x="73" y="11"/>
                      <a:pt x="73" y="11"/>
                    </a:cubicBezTo>
                    <a:cubicBezTo>
                      <a:pt x="73" y="11"/>
                      <a:pt x="68" y="10"/>
                      <a:pt x="67" y="9"/>
                    </a:cubicBezTo>
                    <a:cubicBezTo>
                      <a:pt x="63" y="0"/>
                      <a:pt x="63" y="0"/>
                      <a:pt x="63" y="0"/>
                    </a:cubicBezTo>
                    <a:cubicBezTo>
                      <a:pt x="57" y="0"/>
                      <a:pt x="57" y="0"/>
                      <a:pt x="57" y="0"/>
                    </a:cubicBezTo>
                    <a:cubicBezTo>
                      <a:pt x="50" y="0"/>
                      <a:pt x="50" y="0"/>
                      <a:pt x="50" y="0"/>
                    </a:cubicBezTo>
                    <a:cubicBezTo>
                      <a:pt x="47" y="9"/>
                      <a:pt x="47" y="9"/>
                      <a:pt x="47" y="9"/>
                    </a:cubicBezTo>
                    <a:cubicBezTo>
                      <a:pt x="45" y="10"/>
                      <a:pt x="43" y="10"/>
                      <a:pt x="42" y="11"/>
                    </a:cubicBezTo>
                    <a:cubicBezTo>
                      <a:pt x="34" y="4"/>
                      <a:pt x="34" y="4"/>
                      <a:pt x="34" y="4"/>
                    </a:cubicBezTo>
                    <a:cubicBezTo>
                      <a:pt x="22" y="11"/>
                      <a:pt x="22" y="11"/>
                      <a:pt x="22" y="11"/>
                    </a:cubicBezTo>
                    <a:cubicBezTo>
                      <a:pt x="24" y="20"/>
                      <a:pt x="24" y="20"/>
                      <a:pt x="24" y="20"/>
                    </a:cubicBezTo>
                    <a:cubicBezTo>
                      <a:pt x="23" y="22"/>
                      <a:pt x="22" y="23"/>
                      <a:pt x="21" y="24"/>
                    </a:cubicBezTo>
                    <a:cubicBezTo>
                      <a:pt x="11" y="22"/>
                      <a:pt x="11" y="22"/>
                      <a:pt x="11" y="22"/>
                    </a:cubicBezTo>
                    <a:cubicBezTo>
                      <a:pt x="4" y="34"/>
                      <a:pt x="4" y="34"/>
                      <a:pt x="4" y="34"/>
                    </a:cubicBezTo>
                    <a:cubicBezTo>
                      <a:pt x="11" y="41"/>
                      <a:pt x="11" y="41"/>
                      <a:pt x="11" y="41"/>
                    </a:cubicBezTo>
                    <a:cubicBezTo>
                      <a:pt x="10" y="43"/>
                      <a:pt x="10" y="45"/>
                      <a:pt x="10" y="46"/>
                    </a:cubicBezTo>
                    <a:cubicBezTo>
                      <a:pt x="0" y="50"/>
                      <a:pt x="0" y="50"/>
                      <a:pt x="0" y="50"/>
                    </a:cubicBezTo>
                    <a:cubicBezTo>
                      <a:pt x="0" y="56"/>
                      <a:pt x="0" y="56"/>
                      <a:pt x="0" y="56"/>
                    </a:cubicBezTo>
                    <a:cubicBezTo>
                      <a:pt x="0" y="63"/>
                      <a:pt x="0" y="63"/>
                      <a:pt x="0" y="63"/>
                    </a:cubicBezTo>
                    <a:cubicBezTo>
                      <a:pt x="10" y="66"/>
                      <a:pt x="10" y="66"/>
                      <a:pt x="10" y="66"/>
                    </a:cubicBezTo>
                    <a:cubicBezTo>
                      <a:pt x="10" y="68"/>
                      <a:pt x="10" y="70"/>
                      <a:pt x="11" y="71"/>
                    </a:cubicBezTo>
                    <a:cubicBezTo>
                      <a:pt x="4" y="79"/>
                      <a:pt x="4" y="79"/>
                      <a:pt x="4" y="79"/>
                    </a:cubicBezTo>
                    <a:cubicBezTo>
                      <a:pt x="11" y="91"/>
                      <a:pt x="11" y="91"/>
                      <a:pt x="11" y="91"/>
                    </a:cubicBezTo>
                    <a:cubicBezTo>
                      <a:pt x="21" y="88"/>
                      <a:pt x="21" y="88"/>
                      <a:pt x="21" y="88"/>
                    </a:cubicBezTo>
                    <a:cubicBezTo>
                      <a:pt x="22" y="90"/>
                      <a:pt x="23" y="91"/>
                      <a:pt x="24" y="92"/>
                    </a:cubicBezTo>
                    <a:cubicBezTo>
                      <a:pt x="22" y="102"/>
                      <a:pt x="22" y="102"/>
                      <a:pt x="22" y="102"/>
                    </a:cubicBezTo>
                    <a:cubicBezTo>
                      <a:pt x="34" y="109"/>
                      <a:pt x="34" y="109"/>
                      <a:pt x="34" y="109"/>
                    </a:cubicBezTo>
                    <a:cubicBezTo>
                      <a:pt x="42" y="102"/>
                      <a:pt x="42" y="102"/>
                      <a:pt x="42" y="102"/>
                    </a:cubicBezTo>
                    <a:cubicBezTo>
                      <a:pt x="43" y="103"/>
                      <a:pt x="45" y="103"/>
                      <a:pt x="47" y="103"/>
                    </a:cubicBezTo>
                    <a:cubicBezTo>
                      <a:pt x="50" y="113"/>
                      <a:pt x="50" y="113"/>
                      <a:pt x="50" y="113"/>
                    </a:cubicBezTo>
                    <a:cubicBezTo>
                      <a:pt x="57" y="113"/>
                      <a:pt x="57" y="113"/>
                      <a:pt x="57" y="113"/>
                    </a:cubicBezTo>
                    <a:cubicBezTo>
                      <a:pt x="63" y="113"/>
                      <a:pt x="63" y="113"/>
                      <a:pt x="63" y="113"/>
                    </a:cubicBezTo>
                    <a:cubicBezTo>
                      <a:pt x="67" y="103"/>
                      <a:pt x="67" y="103"/>
                      <a:pt x="67" y="103"/>
                    </a:cubicBezTo>
                    <a:cubicBezTo>
                      <a:pt x="68" y="103"/>
                      <a:pt x="70" y="103"/>
                      <a:pt x="72" y="102"/>
                    </a:cubicBezTo>
                    <a:cubicBezTo>
                      <a:pt x="79" y="109"/>
                      <a:pt x="79" y="109"/>
                      <a:pt x="79" y="109"/>
                    </a:cubicBezTo>
                    <a:cubicBezTo>
                      <a:pt x="91" y="102"/>
                      <a:pt x="91" y="102"/>
                      <a:pt x="91" y="102"/>
                    </a:cubicBezTo>
                    <a:cubicBezTo>
                      <a:pt x="89" y="92"/>
                      <a:pt x="89" y="92"/>
                      <a:pt x="89" y="92"/>
                    </a:cubicBezTo>
                    <a:cubicBezTo>
                      <a:pt x="90" y="91"/>
                      <a:pt x="91" y="90"/>
                      <a:pt x="93" y="88"/>
                    </a:cubicBezTo>
                    <a:cubicBezTo>
                      <a:pt x="102" y="91"/>
                      <a:pt x="102" y="91"/>
                      <a:pt x="102" y="91"/>
                    </a:cubicBezTo>
                    <a:cubicBezTo>
                      <a:pt x="109" y="79"/>
                      <a:pt x="109" y="79"/>
                      <a:pt x="109" y="79"/>
                    </a:cubicBezTo>
                    <a:cubicBezTo>
                      <a:pt x="102" y="71"/>
                      <a:pt x="102" y="71"/>
                      <a:pt x="102" y="71"/>
                    </a:cubicBezTo>
                    <a:cubicBezTo>
                      <a:pt x="103" y="70"/>
                      <a:pt x="103" y="68"/>
                      <a:pt x="104" y="66"/>
                    </a:cubicBezTo>
                    <a:cubicBezTo>
                      <a:pt x="113" y="63"/>
                      <a:pt x="113" y="63"/>
                      <a:pt x="113" y="63"/>
                    </a:cubicBezTo>
                    <a:cubicBezTo>
                      <a:pt x="113" y="56"/>
                      <a:pt x="113" y="56"/>
                      <a:pt x="113" y="56"/>
                    </a:cubicBezTo>
                    <a:cubicBezTo>
                      <a:pt x="113" y="50"/>
                      <a:pt x="113" y="50"/>
                      <a:pt x="113" y="50"/>
                    </a:cubicBezTo>
                    <a:cubicBezTo>
                      <a:pt x="110" y="48"/>
                      <a:pt x="110" y="48"/>
                      <a:pt x="110" y="48"/>
                    </a:cubicBezTo>
                    <a:cubicBezTo>
                      <a:pt x="105" y="48"/>
                      <a:pt x="105" y="48"/>
                      <a:pt x="105" y="48"/>
                    </a:cubicBezTo>
                    <a:lnTo>
                      <a:pt x="104" y="46"/>
                    </a:lnTo>
                    <a:close/>
                    <a:moveTo>
                      <a:pt x="57" y="69"/>
                    </a:moveTo>
                    <a:cubicBezTo>
                      <a:pt x="50" y="69"/>
                      <a:pt x="44" y="63"/>
                      <a:pt x="44" y="56"/>
                    </a:cubicBezTo>
                    <a:cubicBezTo>
                      <a:pt x="44" y="49"/>
                      <a:pt x="50" y="44"/>
                      <a:pt x="57" y="44"/>
                    </a:cubicBezTo>
                    <a:cubicBezTo>
                      <a:pt x="64" y="44"/>
                      <a:pt x="69" y="49"/>
                      <a:pt x="69" y="56"/>
                    </a:cubicBezTo>
                    <a:cubicBezTo>
                      <a:pt x="69" y="63"/>
                      <a:pt x="64" y="69"/>
                      <a:pt x="57" y="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7" name="Freeform 261"/>
              <p:cNvSpPr>
                <a:spLocks noEditPoints="1"/>
              </p:cNvSpPr>
              <p:nvPr/>
            </p:nvSpPr>
            <p:spPr bwMode="auto">
              <a:xfrm>
                <a:off x="3032125" y="1739900"/>
                <a:ext cx="225425" cy="225425"/>
              </a:xfrm>
              <a:custGeom>
                <a:avLst/>
                <a:gdLst>
                  <a:gd name="T0" fmla="*/ 672429707 w 69"/>
                  <a:gd name="T1" fmla="*/ 309531394 h 69"/>
                  <a:gd name="T2" fmla="*/ 661756323 w 69"/>
                  <a:gd name="T3" fmla="*/ 266837859 h 69"/>
                  <a:gd name="T4" fmla="*/ 704449858 w 69"/>
                  <a:gd name="T5" fmla="*/ 224144325 h 69"/>
                  <a:gd name="T6" fmla="*/ 661756323 w 69"/>
                  <a:gd name="T7" fmla="*/ 149427372 h 69"/>
                  <a:gd name="T8" fmla="*/ 597716021 w 69"/>
                  <a:gd name="T9" fmla="*/ 160100755 h 69"/>
                  <a:gd name="T10" fmla="*/ 576369254 w 69"/>
                  <a:gd name="T11" fmla="*/ 138753988 h 69"/>
                  <a:gd name="T12" fmla="*/ 587042637 w 69"/>
                  <a:gd name="T13" fmla="*/ 74713686 h 69"/>
                  <a:gd name="T14" fmla="*/ 512325684 w 69"/>
                  <a:gd name="T15" fmla="*/ 32020151 h 69"/>
                  <a:gd name="T16" fmla="*/ 469632150 w 69"/>
                  <a:gd name="T17" fmla="*/ 74713686 h 69"/>
                  <a:gd name="T18" fmla="*/ 426938615 w 69"/>
                  <a:gd name="T19" fmla="*/ 64040302 h 69"/>
                  <a:gd name="T20" fmla="*/ 416265231 w 69"/>
                  <a:gd name="T21" fmla="*/ 0 h 69"/>
                  <a:gd name="T22" fmla="*/ 362898313 w 69"/>
                  <a:gd name="T23" fmla="*/ 0 h 69"/>
                  <a:gd name="T24" fmla="*/ 320204778 w 69"/>
                  <a:gd name="T25" fmla="*/ 0 h 69"/>
                  <a:gd name="T26" fmla="*/ 298858011 w 69"/>
                  <a:gd name="T27" fmla="*/ 64040302 h 69"/>
                  <a:gd name="T28" fmla="*/ 266837859 w 69"/>
                  <a:gd name="T29" fmla="*/ 74713686 h 69"/>
                  <a:gd name="T30" fmla="*/ 224144325 w 69"/>
                  <a:gd name="T31" fmla="*/ 32020151 h 69"/>
                  <a:gd name="T32" fmla="*/ 149427372 w 69"/>
                  <a:gd name="T33" fmla="*/ 74713686 h 69"/>
                  <a:gd name="T34" fmla="*/ 160100755 w 69"/>
                  <a:gd name="T35" fmla="*/ 138753988 h 69"/>
                  <a:gd name="T36" fmla="*/ 138753988 w 69"/>
                  <a:gd name="T37" fmla="*/ 160100755 h 69"/>
                  <a:gd name="T38" fmla="*/ 74713686 w 69"/>
                  <a:gd name="T39" fmla="*/ 149427372 h 69"/>
                  <a:gd name="T40" fmla="*/ 32020151 w 69"/>
                  <a:gd name="T41" fmla="*/ 224144325 h 69"/>
                  <a:gd name="T42" fmla="*/ 74713686 w 69"/>
                  <a:gd name="T43" fmla="*/ 266837859 h 69"/>
                  <a:gd name="T44" fmla="*/ 64040302 w 69"/>
                  <a:gd name="T45" fmla="*/ 309531394 h 69"/>
                  <a:gd name="T46" fmla="*/ 0 w 69"/>
                  <a:gd name="T47" fmla="*/ 330878162 h 69"/>
                  <a:gd name="T48" fmla="*/ 0 w 69"/>
                  <a:gd name="T49" fmla="*/ 416265231 h 69"/>
                  <a:gd name="T50" fmla="*/ 64040302 w 69"/>
                  <a:gd name="T51" fmla="*/ 437611999 h 69"/>
                  <a:gd name="T52" fmla="*/ 74713686 w 69"/>
                  <a:gd name="T53" fmla="*/ 469632150 h 69"/>
                  <a:gd name="T54" fmla="*/ 32020151 w 69"/>
                  <a:gd name="T55" fmla="*/ 512325684 h 69"/>
                  <a:gd name="T56" fmla="*/ 74713686 w 69"/>
                  <a:gd name="T57" fmla="*/ 587042637 h 69"/>
                  <a:gd name="T58" fmla="*/ 138753988 w 69"/>
                  <a:gd name="T59" fmla="*/ 576369254 h 69"/>
                  <a:gd name="T60" fmla="*/ 160100755 w 69"/>
                  <a:gd name="T61" fmla="*/ 597716021 h 69"/>
                  <a:gd name="T62" fmla="*/ 149427372 w 69"/>
                  <a:gd name="T63" fmla="*/ 661756323 h 69"/>
                  <a:gd name="T64" fmla="*/ 224144325 w 69"/>
                  <a:gd name="T65" fmla="*/ 715123242 h 69"/>
                  <a:gd name="T66" fmla="*/ 266837859 w 69"/>
                  <a:gd name="T67" fmla="*/ 661756323 h 69"/>
                  <a:gd name="T68" fmla="*/ 298858011 w 69"/>
                  <a:gd name="T69" fmla="*/ 672429707 h 69"/>
                  <a:gd name="T70" fmla="*/ 320204778 w 69"/>
                  <a:gd name="T71" fmla="*/ 736470009 h 69"/>
                  <a:gd name="T72" fmla="*/ 416265231 w 69"/>
                  <a:gd name="T73" fmla="*/ 736470009 h 69"/>
                  <a:gd name="T74" fmla="*/ 426938615 w 69"/>
                  <a:gd name="T75" fmla="*/ 672429707 h 69"/>
                  <a:gd name="T76" fmla="*/ 469632150 w 69"/>
                  <a:gd name="T77" fmla="*/ 661756323 h 69"/>
                  <a:gd name="T78" fmla="*/ 512325684 w 69"/>
                  <a:gd name="T79" fmla="*/ 715123242 h 69"/>
                  <a:gd name="T80" fmla="*/ 587042637 w 69"/>
                  <a:gd name="T81" fmla="*/ 661756323 h 69"/>
                  <a:gd name="T82" fmla="*/ 576369254 w 69"/>
                  <a:gd name="T83" fmla="*/ 597716021 h 69"/>
                  <a:gd name="T84" fmla="*/ 597716021 w 69"/>
                  <a:gd name="T85" fmla="*/ 576369254 h 69"/>
                  <a:gd name="T86" fmla="*/ 661756323 w 69"/>
                  <a:gd name="T87" fmla="*/ 587042637 h 69"/>
                  <a:gd name="T88" fmla="*/ 704449858 w 69"/>
                  <a:gd name="T89" fmla="*/ 512325684 h 69"/>
                  <a:gd name="T90" fmla="*/ 661756323 w 69"/>
                  <a:gd name="T91" fmla="*/ 469632150 h 69"/>
                  <a:gd name="T92" fmla="*/ 672429707 w 69"/>
                  <a:gd name="T93" fmla="*/ 437611999 h 69"/>
                  <a:gd name="T94" fmla="*/ 736470009 w 69"/>
                  <a:gd name="T95" fmla="*/ 416265231 h 69"/>
                  <a:gd name="T96" fmla="*/ 736470009 w 69"/>
                  <a:gd name="T97" fmla="*/ 373571696 h 69"/>
                  <a:gd name="T98" fmla="*/ 736470009 w 69"/>
                  <a:gd name="T99" fmla="*/ 330878162 h 69"/>
                  <a:gd name="T100" fmla="*/ 672429707 w 69"/>
                  <a:gd name="T101" fmla="*/ 309531394 h 69"/>
                  <a:gd name="T102" fmla="*/ 362898313 w 69"/>
                  <a:gd name="T103" fmla="*/ 448285382 h 69"/>
                  <a:gd name="T104" fmla="*/ 288184627 w 69"/>
                  <a:gd name="T105" fmla="*/ 373571696 h 69"/>
                  <a:gd name="T106" fmla="*/ 362898313 w 69"/>
                  <a:gd name="T107" fmla="*/ 288184627 h 69"/>
                  <a:gd name="T108" fmla="*/ 448285382 w 69"/>
                  <a:gd name="T109" fmla="*/ 373571696 h 69"/>
                  <a:gd name="T110" fmla="*/ 362898313 w 69"/>
                  <a:gd name="T111" fmla="*/ 448285382 h 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9" h="69">
                    <a:moveTo>
                      <a:pt x="63" y="29"/>
                    </a:moveTo>
                    <a:cubicBezTo>
                      <a:pt x="63" y="28"/>
                      <a:pt x="63" y="27"/>
                      <a:pt x="62" y="25"/>
                    </a:cubicBezTo>
                    <a:cubicBezTo>
                      <a:pt x="66" y="21"/>
                      <a:pt x="66" y="21"/>
                      <a:pt x="66" y="21"/>
                    </a:cubicBezTo>
                    <a:cubicBezTo>
                      <a:pt x="62" y="14"/>
                      <a:pt x="62" y="14"/>
                      <a:pt x="62" y="14"/>
                    </a:cubicBezTo>
                    <a:cubicBezTo>
                      <a:pt x="56" y="15"/>
                      <a:pt x="56" y="15"/>
                      <a:pt x="56" y="15"/>
                    </a:cubicBezTo>
                    <a:cubicBezTo>
                      <a:pt x="55" y="14"/>
                      <a:pt x="55" y="14"/>
                      <a:pt x="54" y="13"/>
                    </a:cubicBezTo>
                    <a:cubicBezTo>
                      <a:pt x="55" y="7"/>
                      <a:pt x="55" y="7"/>
                      <a:pt x="55" y="7"/>
                    </a:cubicBezTo>
                    <a:cubicBezTo>
                      <a:pt x="48" y="3"/>
                      <a:pt x="48" y="3"/>
                      <a:pt x="48" y="3"/>
                    </a:cubicBezTo>
                    <a:cubicBezTo>
                      <a:pt x="44" y="7"/>
                      <a:pt x="44" y="7"/>
                      <a:pt x="44" y="7"/>
                    </a:cubicBezTo>
                    <a:cubicBezTo>
                      <a:pt x="43" y="6"/>
                      <a:pt x="42" y="6"/>
                      <a:pt x="40" y="6"/>
                    </a:cubicBezTo>
                    <a:cubicBezTo>
                      <a:pt x="39" y="0"/>
                      <a:pt x="39" y="0"/>
                      <a:pt x="39" y="0"/>
                    </a:cubicBezTo>
                    <a:cubicBezTo>
                      <a:pt x="34" y="0"/>
                      <a:pt x="34" y="0"/>
                      <a:pt x="34" y="0"/>
                    </a:cubicBezTo>
                    <a:cubicBezTo>
                      <a:pt x="30" y="0"/>
                      <a:pt x="30" y="0"/>
                      <a:pt x="30" y="0"/>
                    </a:cubicBezTo>
                    <a:cubicBezTo>
                      <a:pt x="28" y="6"/>
                      <a:pt x="28" y="6"/>
                      <a:pt x="28" y="6"/>
                    </a:cubicBezTo>
                    <a:cubicBezTo>
                      <a:pt x="27" y="6"/>
                      <a:pt x="26" y="6"/>
                      <a:pt x="25" y="7"/>
                    </a:cubicBezTo>
                    <a:cubicBezTo>
                      <a:pt x="21" y="3"/>
                      <a:pt x="21" y="3"/>
                      <a:pt x="21" y="3"/>
                    </a:cubicBezTo>
                    <a:cubicBezTo>
                      <a:pt x="14" y="7"/>
                      <a:pt x="14" y="7"/>
                      <a:pt x="14" y="7"/>
                    </a:cubicBezTo>
                    <a:cubicBezTo>
                      <a:pt x="15" y="13"/>
                      <a:pt x="15" y="13"/>
                      <a:pt x="15" y="13"/>
                    </a:cubicBezTo>
                    <a:cubicBezTo>
                      <a:pt x="14" y="14"/>
                      <a:pt x="13" y="14"/>
                      <a:pt x="13" y="15"/>
                    </a:cubicBezTo>
                    <a:cubicBezTo>
                      <a:pt x="7" y="14"/>
                      <a:pt x="7" y="14"/>
                      <a:pt x="7" y="14"/>
                    </a:cubicBezTo>
                    <a:cubicBezTo>
                      <a:pt x="3" y="21"/>
                      <a:pt x="3" y="21"/>
                      <a:pt x="3" y="21"/>
                    </a:cubicBezTo>
                    <a:cubicBezTo>
                      <a:pt x="7" y="25"/>
                      <a:pt x="7" y="25"/>
                      <a:pt x="7" y="25"/>
                    </a:cubicBezTo>
                    <a:cubicBezTo>
                      <a:pt x="6" y="27"/>
                      <a:pt x="6" y="28"/>
                      <a:pt x="6" y="29"/>
                    </a:cubicBezTo>
                    <a:cubicBezTo>
                      <a:pt x="0" y="31"/>
                      <a:pt x="0" y="31"/>
                      <a:pt x="0" y="31"/>
                    </a:cubicBezTo>
                    <a:cubicBezTo>
                      <a:pt x="0" y="39"/>
                      <a:pt x="0" y="39"/>
                      <a:pt x="0" y="39"/>
                    </a:cubicBezTo>
                    <a:cubicBezTo>
                      <a:pt x="6" y="41"/>
                      <a:pt x="6" y="41"/>
                      <a:pt x="6" y="41"/>
                    </a:cubicBezTo>
                    <a:cubicBezTo>
                      <a:pt x="6" y="42"/>
                      <a:pt x="6" y="43"/>
                      <a:pt x="7" y="44"/>
                    </a:cubicBezTo>
                    <a:cubicBezTo>
                      <a:pt x="3" y="48"/>
                      <a:pt x="3" y="48"/>
                      <a:pt x="3" y="48"/>
                    </a:cubicBezTo>
                    <a:cubicBezTo>
                      <a:pt x="7" y="55"/>
                      <a:pt x="7" y="55"/>
                      <a:pt x="7" y="55"/>
                    </a:cubicBezTo>
                    <a:cubicBezTo>
                      <a:pt x="13" y="54"/>
                      <a:pt x="13" y="54"/>
                      <a:pt x="13" y="54"/>
                    </a:cubicBezTo>
                    <a:cubicBezTo>
                      <a:pt x="13" y="55"/>
                      <a:pt x="14" y="56"/>
                      <a:pt x="15" y="56"/>
                    </a:cubicBezTo>
                    <a:cubicBezTo>
                      <a:pt x="14" y="62"/>
                      <a:pt x="14" y="62"/>
                      <a:pt x="14" y="62"/>
                    </a:cubicBezTo>
                    <a:cubicBezTo>
                      <a:pt x="21" y="67"/>
                      <a:pt x="21" y="67"/>
                      <a:pt x="21" y="67"/>
                    </a:cubicBezTo>
                    <a:cubicBezTo>
                      <a:pt x="25" y="62"/>
                      <a:pt x="25" y="62"/>
                      <a:pt x="25" y="62"/>
                    </a:cubicBezTo>
                    <a:cubicBezTo>
                      <a:pt x="26" y="63"/>
                      <a:pt x="28" y="63"/>
                      <a:pt x="28" y="63"/>
                    </a:cubicBezTo>
                    <a:cubicBezTo>
                      <a:pt x="30" y="69"/>
                      <a:pt x="30" y="69"/>
                      <a:pt x="30" y="69"/>
                    </a:cubicBezTo>
                    <a:cubicBezTo>
                      <a:pt x="39" y="69"/>
                      <a:pt x="39" y="69"/>
                      <a:pt x="39" y="69"/>
                    </a:cubicBezTo>
                    <a:cubicBezTo>
                      <a:pt x="40" y="63"/>
                      <a:pt x="40" y="63"/>
                      <a:pt x="40" y="63"/>
                    </a:cubicBezTo>
                    <a:cubicBezTo>
                      <a:pt x="42" y="63"/>
                      <a:pt x="43" y="63"/>
                      <a:pt x="44" y="62"/>
                    </a:cubicBezTo>
                    <a:cubicBezTo>
                      <a:pt x="48" y="67"/>
                      <a:pt x="48" y="67"/>
                      <a:pt x="48" y="67"/>
                    </a:cubicBezTo>
                    <a:cubicBezTo>
                      <a:pt x="55" y="62"/>
                      <a:pt x="55" y="62"/>
                      <a:pt x="55" y="62"/>
                    </a:cubicBezTo>
                    <a:cubicBezTo>
                      <a:pt x="54" y="56"/>
                      <a:pt x="54" y="56"/>
                      <a:pt x="54" y="56"/>
                    </a:cubicBezTo>
                    <a:cubicBezTo>
                      <a:pt x="55" y="56"/>
                      <a:pt x="55" y="55"/>
                      <a:pt x="56" y="54"/>
                    </a:cubicBezTo>
                    <a:cubicBezTo>
                      <a:pt x="62" y="55"/>
                      <a:pt x="62" y="55"/>
                      <a:pt x="62" y="55"/>
                    </a:cubicBezTo>
                    <a:cubicBezTo>
                      <a:pt x="66" y="48"/>
                      <a:pt x="66" y="48"/>
                      <a:pt x="66" y="48"/>
                    </a:cubicBezTo>
                    <a:cubicBezTo>
                      <a:pt x="62" y="44"/>
                      <a:pt x="62" y="44"/>
                      <a:pt x="62" y="44"/>
                    </a:cubicBezTo>
                    <a:cubicBezTo>
                      <a:pt x="63" y="43"/>
                      <a:pt x="63" y="42"/>
                      <a:pt x="63" y="41"/>
                    </a:cubicBezTo>
                    <a:cubicBezTo>
                      <a:pt x="69" y="39"/>
                      <a:pt x="69" y="39"/>
                      <a:pt x="69" y="39"/>
                    </a:cubicBezTo>
                    <a:cubicBezTo>
                      <a:pt x="69" y="35"/>
                      <a:pt x="69" y="35"/>
                      <a:pt x="69" y="35"/>
                    </a:cubicBezTo>
                    <a:cubicBezTo>
                      <a:pt x="69" y="31"/>
                      <a:pt x="69" y="31"/>
                      <a:pt x="69" y="31"/>
                    </a:cubicBezTo>
                    <a:lnTo>
                      <a:pt x="63" y="29"/>
                    </a:lnTo>
                    <a:close/>
                    <a:moveTo>
                      <a:pt x="34" y="42"/>
                    </a:moveTo>
                    <a:cubicBezTo>
                      <a:pt x="30" y="42"/>
                      <a:pt x="27" y="39"/>
                      <a:pt x="27" y="35"/>
                    </a:cubicBezTo>
                    <a:cubicBezTo>
                      <a:pt x="27" y="30"/>
                      <a:pt x="30" y="27"/>
                      <a:pt x="34" y="27"/>
                    </a:cubicBezTo>
                    <a:cubicBezTo>
                      <a:pt x="39" y="27"/>
                      <a:pt x="42" y="30"/>
                      <a:pt x="42" y="35"/>
                    </a:cubicBezTo>
                    <a:cubicBezTo>
                      <a:pt x="42" y="39"/>
                      <a:pt x="39" y="42"/>
                      <a:pt x="34"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6" name="TextBox 75"/>
            <p:cNvSpPr txBox="1">
              <a:spLocks noChangeArrowheads="1"/>
            </p:cNvSpPr>
            <p:nvPr/>
          </p:nvSpPr>
          <p:spPr bwMode="auto">
            <a:xfrm>
              <a:off x="5508515" y="1833563"/>
              <a:ext cx="309571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Nice</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308" name="组合 307"/>
          <p:cNvGrpSpPr>
            <a:grpSpLocks/>
          </p:cNvGrpSpPr>
          <p:nvPr/>
        </p:nvGrpSpPr>
        <p:grpSpPr bwMode="auto">
          <a:xfrm>
            <a:off x="2574925" y="2430463"/>
            <a:ext cx="6569075" cy="1347787"/>
            <a:chOff x="2574727" y="2430462"/>
            <a:chExt cx="6569273" cy="1347788"/>
          </a:xfrm>
        </p:grpSpPr>
        <p:sp>
          <p:nvSpPr>
            <p:cNvPr id="5157" name="Rectangle 21"/>
            <p:cNvSpPr>
              <a:spLocks noChangeArrowheads="1"/>
            </p:cNvSpPr>
            <p:nvPr/>
          </p:nvSpPr>
          <p:spPr bwMode="auto">
            <a:xfrm>
              <a:off x="4644008" y="2430462"/>
              <a:ext cx="4499992" cy="1226971"/>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nvGrpSpPr>
            <p:cNvPr id="5158" name="组合 76"/>
            <p:cNvGrpSpPr>
              <a:grpSpLocks/>
            </p:cNvGrpSpPr>
            <p:nvPr/>
          </p:nvGrpSpPr>
          <p:grpSpPr bwMode="auto">
            <a:xfrm>
              <a:off x="3893940" y="3106737"/>
              <a:ext cx="493713" cy="409576"/>
              <a:chOff x="3281363" y="3106737"/>
              <a:chExt cx="493713" cy="409576"/>
            </a:xfrm>
          </p:grpSpPr>
          <p:sp>
            <p:nvSpPr>
              <p:cNvPr id="5174" name="Freeform 255"/>
              <p:cNvSpPr>
                <a:spLocks/>
              </p:cNvSpPr>
              <p:nvPr/>
            </p:nvSpPr>
            <p:spPr bwMode="auto">
              <a:xfrm>
                <a:off x="3281363" y="3451225"/>
                <a:ext cx="493713" cy="65088"/>
              </a:xfrm>
              <a:custGeom>
                <a:avLst/>
                <a:gdLst>
                  <a:gd name="T0" fmla="*/ 1614255142 w 151"/>
                  <a:gd name="T1" fmla="*/ 105911194 h 20"/>
                  <a:gd name="T2" fmla="*/ 1507351564 w 151"/>
                  <a:gd name="T3" fmla="*/ 211822387 h 20"/>
                  <a:gd name="T4" fmla="*/ 106903578 w 151"/>
                  <a:gd name="T5" fmla="*/ 211822387 h 20"/>
                  <a:gd name="T6" fmla="*/ 0 w 151"/>
                  <a:gd name="T7" fmla="*/ 105911194 h 20"/>
                  <a:gd name="T8" fmla="*/ 106903578 w 151"/>
                  <a:gd name="T9" fmla="*/ 0 h 20"/>
                  <a:gd name="T10" fmla="*/ 1507351564 w 151"/>
                  <a:gd name="T11" fmla="*/ 0 h 20"/>
                  <a:gd name="T12" fmla="*/ 1614255142 w 151"/>
                  <a:gd name="T13" fmla="*/ 105911194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 h="20">
                    <a:moveTo>
                      <a:pt x="151" y="10"/>
                    </a:moveTo>
                    <a:cubicBezTo>
                      <a:pt x="151" y="16"/>
                      <a:pt x="147" y="20"/>
                      <a:pt x="141" y="20"/>
                    </a:cubicBezTo>
                    <a:cubicBezTo>
                      <a:pt x="10" y="20"/>
                      <a:pt x="10" y="20"/>
                      <a:pt x="10" y="20"/>
                    </a:cubicBezTo>
                    <a:cubicBezTo>
                      <a:pt x="4" y="20"/>
                      <a:pt x="0" y="16"/>
                      <a:pt x="0" y="10"/>
                    </a:cubicBezTo>
                    <a:cubicBezTo>
                      <a:pt x="0" y="5"/>
                      <a:pt x="4" y="0"/>
                      <a:pt x="10" y="0"/>
                    </a:cubicBezTo>
                    <a:cubicBezTo>
                      <a:pt x="141" y="0"/>
                      <a:pt x="141" y="0"/>
                      <a:pt x="141" y="0"/>
                    </a:cubicBezTo>
                    <a:cubicBezTo>
                      <a:pt x="147" y="0"/>
                      <a:pt x="151" y="5"/>
                      <a:pt x="15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5" name="Freeform 256"/>
              <p:cNvSpPr>
                <a:spLocks/>
              </p:cNvSpPr>
              <p:nvPr/>
            </p:nvSpPr>
            <p:spPr bwMode="auto">
              <a:xfrm>
                <a:off x="3324225" y="3225800"/>
                <a:ext cx="65088" cy="195263"/>
              </a:xfrm>
              <a:custGeom>
                <a:avLst/>
                <a:gdLst>
                  <a:gd name="T0" fmla="*/ 105911194 w 20"/>
                  <a:gd name="T1" fmla="*/ 635460653 h 60"/>
                  <a:gd name="T2" fmla="*/ 0 w 20"/>
                  <a:gd name="T3" fmla="*/ 529550002 h 60"/>
                  <a:gd name="T4" fmla="*/ 0 w 20"/>
                  <a:gd name="T5" fmla="*/ 105910651 h 60"/>
                  <a:gd name="T6" fmla="*/ 105911194 w 20"/>
                  <a:gd name="T7" fmla="*/ 0 h 60"/>
                  <a:gd name="T8" fmla="*/ 211822387 w 20"/>
                  <a:gd name="T9" fmla="*/ 105910651 h 60"/>
                  <a:gd name="T10" fmla="*/ 211822387 w 20"/>
                  <a:gd name="T11" fmla="*/ 529550002 h 60"/>
                  <a:gd name="T12" fmla="*/ 105911194 w 20"/>
                  <a:gd name="T13" fmla="*/ 635460653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60">
                    <a:moveTo>
                      <a:pt x="10" y="60"/>
                    </a:moveTo>
                    <a:cubicBezTo>
                      <a:pt x="5" y="60"/>
                      <a:pt x="0" y="55"/>
                      <a:pt x="0" y="50"/>
                    </a:cubicBezTo>
                    <a:cubicBezTo>
                      <a:pt x="0" y="10"/>
                      <a:pt x="0" y="10"/>
                      <a:pt x="0" y="10"/>
                    </a:cubicBezTo>
                    <a:cubicBezTo>
                      <a:pt x="0" y="4"/>
                      <a:pt x="5" y="0"/>
                      <a:pt x="10" y="0"/>
                    </a:cubicBezTo>
                    <a:cubicBezTo>
                      <a:pt x="16" y="0"/>
                      <a:pt x="20" y="4"/>
                      <a:pt x="20" y="10"/>
                    </a:cubicBezTo>
                    <a:cubicBezTo>
                      <a:pt x="20" y="50"/>
                      <a:pt x="20" y="50"/>
                      <a:pt x="20" y="50"/>
                    </a:cubicBezTo>
                    <a:cubicBezTo>
                      <a:pt x="20" y="55"/>
                      <a:pt x="16" y="60"/>
                      <a:pt x="10" y="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6" name="Freeform 257"/>
              <p:cNvSpPr>
                <a:spLocks/>
              </p:cNvSpPr>
              <p:nvPr/>
            </p:nvSpPr>
            <p:spPr bwMode="auto">
              <a:xfrm>
                <a:off x="3441700" y="3165475"/>
                <a:ext cx="65088" cy="255588"/>
              </a:xfrm>
              <a:custGeom>
                <a:avLst/>
                <a:gdLst>
                  <a:gd name="T0" fmla="*/ 105911194 w 20"/>
                  <a:gd name="T1" fmla="*/ 837502894 h 78"/>
                  <a:gd name="T2" fmla="*/ 0 w 20"/>
                  <a:gd name="T3" fmla="*/ 730129720 h 78"/>
                  <a:gd name="T4" fmla="*/ 0 w 20"/>
                  <a:gd name="T5" fmla="*/ 107373174 h 78"/>
                  <a:gd name="T6" fmla="*/ 105911194 w 20"/>
                  <a:gd name="T7" fmla="*/ 0 h 78"/>
                  <a:gd name="T8" fmla="*/ 211822387 w 20"/>
                  <a:gd name="T9" fmla="*/ 107373174 h 78"/>
                  <a:gd name="T10" fmla="*/ 211822387 w 20"/>
                  <a:gd name="T11" fmla="*/ 730129720 h 78"/>
                  <a:gd name="T12" fmla="*/ 105911194 w 20"/>
                  <a:gd name="T13" fmla="*/ 837502894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78">
                    <a:moveTo>
                      <a:pt x="10" y="78"/>
                    </a:moveTo>
                    <a:cubicBezTo>
                      <a:pt x="4" y="78"/>
                      <a:pt x="0" y="73"/>
                      <a:pt x="0" y="68"/>
                    </a:cubicBezTo>
                    <a:cubicBezTo>
                      <a:pt x="0" y="10"/>
                      <a:pt x="0" y="10"/>
                      <a:pt x="0" y="10"/>
                    </a:cubicBezTo>
                    <a:cubicBezTo>
                      <a:pt x="0" y="5"/>
                      <a:pt x="4" y="0"/>
                      <a:pt x="10" y="0"/>
                    </a:cubicBezTo>
                    <a:cubicBezTo>
                      <a:pt x="15" y="0"/>
                      <a:pt x="20" y="5"/>
                      <a:pt x="20" y="10"/>
                    </a:cubicBezTo>
                    <a:cubicBezTo>
                      <a:pt x="20" y="68"/>
                      <a:pt x="20" y="68"/>
                      <a:pt x="20" y="68"/>
                    </a:cubicBezTo>
                    <a:cubicBezTo>
                      <a:pt x="20" y="73"/>
                      <a:pt x="15" y="78"/>
                      <a:pt x="10"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7" name="Freeform 258"/>
              <p:cNvSpPr>
                <a:spLocks/>
              </p:cNvSpPr>
              <p:nvPr/>
            </p:nvSpPr>
            <p:spPr bwMode="auto">
              <a:xfrm>
                <a:off x="3556000" y="3106737"/>
                <a:ext cx="65088" cy="314325"/>
              </a:xfrm>
              <a:custGeom>
                <a:avLst/>
                <a:gdLst>
                  <a:gd name="T0" fmla="*/ 105911194 w 20"/>
                  <a:gd name="T1" fmla="*/ 1029168809 h 96"/>
                  <a:gd name="T2" fmla="*/ 0 w 20"/>
                  <a:gd name="T3" fmla="*/ 921964338 h 96"/>
                  <a:gd name="T4" fmla="*/ 0 w 20"/>
                  <a:gd name="T5" fmla="*/ 107204470 h 96"/>
                  <a:gd name="T6" fmla="*/ 105911194 w 20"/>
                  <a:gd name="T7" fmla="*/ 0 h 96"/>
                  <a:gd name="T8" fmla="*/ 211822387 w 20"/>
                  <a:gd name="T9" fmla="*/ 107204470 h 96"/>
                  <a:gd name="T10" fmla="*/ 211822387 w 20"/>
                  <a:gd name="T11" fmla="*/ 921964338 h 96"/>
                  <a:gd name="T12" fmla="*/ 105911194 w 20"/>
                  <a:gd name="T13" fmla="*/ 1029168809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6">
                    <a:moveTo>
                      <a:pt x="10" y="96"/>
                    </a:moveTo>
                    <a:cubicBezTo>
                      <a:pt x="5" y="96"/>
                      <a:pt x="0" y="91"/>
                      <a:pt x="0" y="86"/>
                    </a:cubicBezTo>
                    <a:cubicBezTo>
                      <a:pt x="0" y="10"/>
                      <a:pt x="0" y="10"/>
                      <a:pt x="0" y="10"/>
                    </a:cubicBezTo>
                    <a:cubicBezTo>
                      <a:pt x="0" y="4"/>
                      <a:pt x="5" y="0"/>
                      <a:pt x="10" y="0"/>
                    </a:cubicBezTo>
                    <a:cubicBezTo>
                      <a:pt x="16" y="0"/>
                      <a:pt x="20" y="4"/>
                      <a:pt x="20" y="10"/>
                    </a:cubicBezTo>
                    <a:cubicBezTo>
                      <a:pt x="20" y="86"/>
                      <a:pt x="20" y="86"/>
                      <a:pt x="20" y="86"/>
                    </a:cubicBezTo>
                    <a:cubicBezTo>
                      <a:pt x="20" y="91"/>
                      <a:pt x="16" y="96"/>
                      <a:pt x="10" y="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8" name="Freeform 259"/>
              <p:cNvSpPr>
                <a:spLocks/>
              </p:cNvSpPr>
              <p:nvPr/>
            </p:nvSpPr>
            <p:spPr bwMode="auto">
              <a:xfrm>
                <a:off x="3673475" y="3124200"/>
                <a:ext cx="65088" cy="296863"/>
              </a:xfrm>
              <a:custGeom>
                <a:avLst/>
                <a:gdLst>
                  <a:gd name="T0" fmla="*/ 105911194 w 20"/>
                  <a:gd name="T1" fmla="*/ 968435613 h 91"/>
                  <a:gd name="T2" fmla="*/ 0 w 20"/>
                  <a:gd name="T3" fmla="*/ 862015121 h 91"/>
                  <a:gd name="T4" fmla="*/ 0 w 20"/>
                  <a:gd name="T5" fmla="*/ 106420492 h 91"/>
                  <a:gd name="T6" fmla="*/ 105911194 w 20"/>
                  <a:gd name="T7" fmla="*/ 0 h 91"/>
                  <a:gd name="T8" fmla="*/ 211822387 w 20"/>
                  <a:gd name="T9" fmla="*/ 106420492 h 91"/>
                  <a:gd name="T10" fmla="*/ 211822387 w 20"/>
                  <a:gd name="T11" fmla="*/ 862015121 h 91"/>
                  <a:gd name="T12" fmla="*/ 105911194 w 20"/>
                  <a:gd name="T13" fmla="*/ 968435613 h 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1">
                    <a:moveTo>
                      <a:pt x="10" y="91"/>
                    </a:moveTo>
                    <a:cubicBezTo>
                      <a:pt x="4" y="91"/>
                      <a:pt x="0" y="86"/>
                      <a:pt x="0" y="81"/>
                    </a:cubicBezTo>
                    <a:cubicBezTo>
                      <a:pt x="0" y="10"/>
                      <a:pt x="0" y="10"/>
                      <a:pt x="0" y="10"/>
                    </a:cubicBezTo>
                    <a:cubicBezTo>
                      <a:pt x="0" y="4"/>
                      <a:pt x="4" y="0"/>
                      <a:pt x="10" y="0"/>
                    </a:cubicBezTo>
                    <a:cubicBezTo>
                      <a:pt x="15" y="0"/>
                      <a:pt x="20" y="4"/>
                      <a:pt x="20" y="10"/>
                    </a:cubicBezTo>
                    <a:cubicBezTo>
                      <a:pt x="20" y="81"/>
                      <a:pt x="20" y="81"/>
                      <a:pt x="20" y="81"/>
                    </a:cubicBezTo>
                    <a:cubicBezTo>
                      <a:pt x="20" y="86"/>
                      <a:pt x="15" y="91"/>
                      <a:pt x="10" y="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59" name="Freeform 40"/>
            <p:cNvSpPr>
              <a:spLocks/>
            </p:cNvSpPr>
            <p:nvPr/>
          </p:nvSpPr>
          <p:spPr bwMode="auto">
            <a:xfrm>
              <a:off x="2585840" y="32289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D72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160" name="组合 83"/>
            <p:cNvGrpSpPr>
              <a:grpSpLocks/>
            </p:cNvGrpSpPr>
            <p:nvPr/>
          </p:nvGrpSpPr>
          <p:grpSpPr bwMode="auto">
            <a:xfrm>
              <a:off x="2574727" y="2868612"/>
              <a:ext cx="569913" cy="784225"/>
              <a:chOff x="1962150" y="2868612"/>
              <a:chExt cx="569913" cy="784225"/>
            </a:xfrm>
          </p:grpSpPr>
          <p:sp>
            <p:nvSpPr>
              <p:cNvPr id="5163" name="Freeform 42"/>
              <p:cNvSpPr>
                <a:spLocks/>
              </p:cNvSpPr>
              <p:nvPr/>
            </p:nvSpPr>
            <p:spPr bwMode="auto">
              <a:xfrm>
                <a:off x="1962150" y="2868612"/>
                <a:ext cx="533400" cy="784225"/>
              </a:xfrm>
              <a:custGeom>
                <a:avLst/>
                <a:gdLst>
                  <a:gd name="T0" fmla="*/ 32125079 w 163"/>
                  <a:gd name="T1" fmla="*/ 907563987 h 240"/>
                  <a:gd name="T2" fmla="*/ 867393482 w 163"/>
                  <a:gd name="T3" fmla="*/ 0 h 240"/>
                  <a:gd name="T4" fmla="*/ 1745494233 w 163"/>
                  <a:gd name="T5" fmla="*/ 811470284 h 240"/>
                  <a:gd name="T6" fmla="*/ 1210065350 w 163"/>
                  <a:gd name="T7" fmla="*/ 1644294360 h 240"/>
                  <a:gd name="T8" fmla="*/ 642514660 w 163"/>
                  <a:gd name="T9" fmla="*/ 2114094149 h 240"/>
                  <a:gd name="T10" fmla="*/ 1745494233 w 163"/>
                  <a:gd name="T11" fmla="*/ 2114094149 h 240"/>
                  <a:gd name="T12" fmla="*/ 1745494233 w 163"/>
                  <a:gd name="T13" fmla="*/ 2147483646 h 240"/>
                  <a:gd name="T14" fmla="*/ 0 w 163"/>
                  <a:gd name="T15" fmla="*/ 2147483646 h 240"/>
                  <a:gd name="T16" fmla="*/ 599679040 w 163"/>
                  <a:gd name="T17" fmla="*/ 1548200657 h 240"/>
                  <a:gd name="T18" fmla="*/ 1242193701 w 163"/>
                  <a:gd name="T19" fmla="*/ 790116490 h 240"/>
                  <a:gd name="T20" fmla="*/ 888811292 w 163"/>
                  <a:gd name="T21" fmla="*/ 427088935 h 240"/>
                  <a:gd name="T22" fmla="*/ 514011074 w 163"/>
                  <a:gd name="T23" fmla="*/ 907563987 h 240"/>
                  <a:gd name="T24" fmla="*/ 32125079 w 163"/>
                  <a:gd name="T25" fmla="*/ 907563987 h 2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3" h="240">
                    <a:moveTo>
                      <a:pt x="3" y="85"/>
                    </a:moveTo>
                    <a:cubicBezTo>
                      <a:pt x="3" y="7"/>
                      <a:pt x="60" y="0"/>
                      <a:pt x="81" y="0"/>
                    </a:cubicBezTo>
                    <a:cubicBezTo>
                      <a:pt x="127" y="0"/>
                      <a:pt x="163" y="27"/>
                      <a:pt x="163" y="76"/>
                    </a:cubicBezTo>
                    <a:cubicBezTo>
                      <a:pt x="163" y="117"/>
                      <a:pt x="136" y="138"/>
                      <a:pt x="113" y="154"/>
                    </a:cubicBezTo>
                    <a:cubicBezTo>
                      <a:pt x="81" y="176"/>
                      <a:pt x="65" y="187"/>
                      <a:pt x="60" y="198"/>
                    </a:cubicBezTo>
                    <a:cubicBezTo>
                      <a:pt x="163" y="198"/>
                      <a:pt x="163" y="198"/>
                      <a:pt x="163" y="198"/>
                    </a:cubicBezTo>
                    <a:cubicBezTo>
                      <a:pt x="163" y="240"/>
                      <a:pt x="163" y="240"/>
                      <a:pt x="163" y="240"/>
                    </a:cubicBezTo>
                    <a:cubicBezTo>
                      <a:pt x="0" y="240"/>
                      <a:pt x="0" y="240"/>
                      <a:pt x="0" y="240"/>
                    </a:cubicBezTo>
                    <a:cubicBezTo>
                      <a:pt x="1" y="212"/>
                      <a:pt x="4" y="182"/>
                      <a:pt x="56" y="145"/>
                    </a:cubicBezTo>
                    <a:cubicBezTo>
                      <a:pt x="99" y="113"/>
                      <a:pt x="116" y="101"/>
                      <a:pt x="116" y="74"/>
                    </a:cubicBezTo>
                    <a:cubicBezTo>
                      <a:pt x="116" y="58"/>
                      <a:pt x="106" y="40"/>
                      <a:pt x="83" y="40"/>
                    </a:cubicBezTo>
                    <a:cubicBezTo>
                      <a:pt x="50" y="40"/>
                      <a:pt x="49" y="67"/>
                      <a:pt x="48" y="85"/>
                    </a:cubicBezTo>
                    <a:cubicBezTo>
                      <a:pt x="3" y="85"/>
                      <a:pt x="3" y="85"/>
                      <a:pt x="3" y="85"/>
                    </a:cubicBezTo>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43"/>
              <p:cNvSpPr>
                <a:spLocks noEditPoints="1"/>
              </p:cNvSpPr>
              <p:nvPr/>
            </p:nvSpPr>
            <p:spPr bwMode="auto">
              <a:xfrm>
                <a:off x="2041525" y="3228975"/>
                <a:ext cx="490538" cy="123825"/>
              </a:xfrm>
              <a:custGeom>
                <a:avLst/>
                <a:gdLst>
                  <a:gd name="T0" fmla="*/ 812785493 w 150"/>
                  <a:gd name="T1" fmla="*/ 0 h 38"/>
                  <a:gd name="T2" fmla="*/ 10693728 w 150"/>
                  <a:gd name="T3" fmla="*/ 0 h 38"/>
                  <a:gd name="T4" fmla="*/ 0 w 150"/>
                  <a:gd name="T5" fmla="*/ 10619623 h 38"/>
                  <a:gd name="T6" fmla="*/ 427781839 w 150"/>
                  <a:gd name="T7" fmla="*/ 297307084 h 38"/>
                  <a:gd name="T8" fmla="*/ 812785493 w 150"/>
                  <a:gd name="T9" fmla="*/ 0 h 38"/>
                  <a:gd name="T10" fmla="*/ 1604183530 w 150"/>
                  <a:gd name="T11" fmla="*/ 0 h 38"/>
                  <a:gd name="T12" fmla="*/ 1411680067 w 150"/>
                  <a:gd name="T13" fmla="*/ 0 h 38"/>
                  <a:gd name="T14" fmla="*/ 1048067140 w 150"/>
                  <a:gd name="T15" fmla="*/ 403490280 h 38"/>
                  <a:gd name="T16" fmla="*/ 1604183530 w 150"/>
                  <a:gd name="T17" fmla="*/ 403490280 h 38"/>
                  <a:gd name="T18" fmla="*/ 1486542706 w 150"/>
                  <a:gd name="T19" fmla="*/ 201746769 h 38"/>
                  <a:gd name="T20" fmla="*/ 1604183530 w 150"/>
                  <a:gd name="T21" fmla="*/ 0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0" h="38">
                    <a:moveTo>
                      <a:pt x="76" y="0"/>
                    </a:moveTo>
                    <a:cubicBezTo>
                      <a:pt x="1" y="0"/>
                      <a:pt x="1" y="0"/>
                      <a:pt x="1" y="0"/>
                    </a:cubicBezTo>
                    <a:cubicBezTo>
                      <a:pt x="0" y="1"/>
                      <a:pt x="0" y="1"/>
                      <a:pt x="0" y="1"/>
                    </a:cubicBezTo>
                    <a:cubicBezTo>
                      <a:pt x="40" y="28"/>
                      <a:pt x="40" y="28"/>
                      <a:pt x="40" y="28"/>
                    </a:cubicBezTo>
                    <a:cubicBezTo>
                      <a:pt x="56" y="17"/>
                      <a:pt x="68" y="8"/>
                      <a:pt x="76" y="0"/>
                    </a:cubicBezTo>
                    <a:moveTo>
                      <a:pt x="150" y="0"/>
                    </a:moveTo>
                    <a:cubicBezTo>
                      <a:pt x="132" y="0"/>
                      <a:pt x="132" y="0"/>
                      <a:pt x="132" y="0"/>
                    </a:cubicBezTo>
                    <a:cubicBezTo>
                      <a:pt x="124" y="16"/>
                      <a:pt x="111" y="28"/>
                      <a:pt x="98" y="38"/>
                    </a:cubicBezTo>
                    <a:cubicBezTo>
                      <a:pt x="150" y="38"/>
                      <a:pt x="150" y="38"/>
                      <a:pt x="150" y="38"/>
                    </a:cubicBezTo>
                    <a:cubicBezTo>
                      <a:pt x="139" y="19"/>
                      <a:pt x="139" y="19"/>
                      <a:pt x="139" y="19"/>
                    </a:cubicBezTo>
                    <a:cubicBezTo>
                      <a:pt x="150" y="0"/>
                      <a:pt x="150" y="0"/>
                      <a:pt x="150"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44"/>
              <p:cNvSpPr>
                <a:spLocks/>
              </p:cNvSpPr>
              <p:nvPr/>
            </p:nvSpPr>
            <p:spPr bwMode="auto">
              <a:xfrm>
                <a:off x="1973263" y="3232150"/>
                <a:ext cx="198438" cy="120650"/>
              </a:xfrm>
              <a:custGeom>
                <a:avLst/>
                <a:gdLst>
                  <a:gd name="T0" fmla="*/ 222234295 w 61"/>
                  <a:gd name="T1" fmla="*/ 0 h 37"/>
                  <a:gd name="T2" fmla="*/ 0 w 61"/>
                  <a:gd name="T3" fmla="*/ 340252565 h 37"/>
                  <a:gd name="T4" fmla="*/ 84661458 w 61"/>
                  <a:gd name="T5" fmla="*/ 393416824 h 37"/>
                  <a:gd name="T6" fmla="*/ 507962243 w 61"/>
                  <a:gd name="T7" fmla="*/ 393416824 h 37"/>
                  <a:gd name="T8" fmla="*/ 560873621 w 61"/>
                  <a:gd name="T9" fmla="*/ 361519573 h 37"/>
                  <a:gd name="T10" fmla="*/ 645535079 w 61"/>
                  <a:gd name="T11" fmla="*/ 287088305 h 37"/>
                  <a:gd name="T12" fmla="*/ 222234295 w 61"/>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 h="37">
                    <a:moveTo>
                      <a:pt x="21" y="0"/>
                    </a:moveTo>
                    <a:cubicBezTo>
                      <a:pt x="0" y="32"/>
                      <a:pt x="0" y="32"/>
                      <a:pt x="0" y="32"/>
                    </a:cubicBezTo>
                    <a:cubicBezTo>
                      <a:pt x="8" y="37"/>
                      <a:pt x="8" y="37"/>
                      <a:pt x="8" y="37"/>
                    </a:cubicBezTo>
                    <a:cubicBezTo>
                      <a:pt x="48" y="37"/>
                      <a:pt x="48" y="37"/>
                      <a:pt x="48" y="37"/>
                    </a:cubicBezTo>
                    <a:cubicBezTo>
                      <a:pt x="50" y="36"/>
                      <a:pt x="51" y="35"/>
                      <a:pt x="53" y="34"/>
                    </a:cubicBezTo>
                    <a:cubicBezTo>
                      <a:pt x="55" y="31"/>
                      <a:pt x="58" y="29"/>
                      <a:pt x="61" y="27"/>
                    </a:cubicBezTo>
                    <a:cubicBezTo>
                      <a:pt x="21" y="0"/>
                      <a:pt x="21" y="0"/>
                      <a:pt x="21" y="0"/>
                    </a:cubicBezTo>
                  </a:path>
                </a:pathLst>
              </a:custGeom>
              <a:solidFill>
                <a:srgbClr val="570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45"/>
              <p:cNvSpPr>
                <a:spLocks/>
              </p:cNvSpPr>
              <p:nvPr/>
            </p:nvSpPr>
            <p:spPr bwMode="auto">
              <a:xfrm>
                <a:off x="2128838" y="3228975"/>
                <a:ext cx="344488" cy="123825"/>
              </a:xfrm>
              <a:custGeom>
                <a:avLst/>
                <a:gdLst>
                  <a:gd name="T0" fmla="*/ 1130209354 w 105"/>
                  <a:gd name="T1" fmla="*/ 0 h 38"/>
                  <a:gd name="T2" fmla="*/ 527430813 w 105"/>
                  <a:gd name="T3" fmla="*/ 0 h 38"/>
                  <a:gd name="T4" fmla="*/ 139931026 w 105"/>
                  <a:gd name="T5" fmla="*/ 297307084 h 38"/>
                  <a:gd name="T6" fmla="*/ 53818868 w 105"/>
                  <a:gd name="T7" fmla="*/ 371634669 h 38"/>
                  <a:gd name="T8" fmla="*/ 0 w 105"/>
                  <a:gd name="T9" fmla="*/ 403490280 h 38"/>
                  <a:gd name="T10" fmla="*/ 764238426 w 105"/>
                  <a:gd name="T11" fmla="*/ 403490280 h 38"/>
                  <a:gd name="T12" fmla="*/ 1130209354 w 105"/>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 h="38">
                    <a:moveTo>
                      <a:pt x="105" y="0"/>
                    </a:moveTo>
                    <a:cubicBezTo>
                      <a:pt x="49" y="0"/>
                      <a:pt x="49" y="0"/>
                      <a:pt x="49" y="0"/>
                    </a:cubicBezTo>
                    <a:cubicBezTo>
                      <a:pt x="41" y="8"/>
                      <a:pt x="29" y="17"/>
                      <a:pt x="13" y="28"/>
                    </a:cubicBezTo>
                    <a:cubicBezTo>
                      <a:pt x="10" y="30"/>
                      <a:pt x="7" y="32"/>
                      <a:pt x="5" y="35"/>
                    </a:cubicBezTo>
                    <a:cubicBezTo>
                      <a:pt x="3" y="36"/>
                      <a:pt x="2" y="37"/>
                      <a:pt x="0" y="38"/>
                    </a:cubicBezTo>
                    <a:cubicBezTo>
                      <a:pt x="71" y="38"/>
                      <a:pt x="71" y="38"/>
                      <a:pt x="71" y="38"/>
                    </a:cubicBezTo>
                    <a:cubicBezTo>
                      <a:pt x="84" y="28"/>
                      <a:pt x="97" y="16"/>
                      <a:pt x="105" y="0"/>
                    </a:cubicBezTo>
                  </a:path>
                </a:pathLst>
              </a:custGeom>
              <a:solidFill>
                <a:srgbClr val="AA1F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46"/>
              <p:cNvSpPr>
                <a:spLocks/>
              </p:cNvSpPr>
              <p:nvPr/>
            </p:nvSpPr>
            <p:spPr bwMode="auto">
              <a:xfrm>
                <a:off x="1973263" y="3211512"/>
                <a:ext cx="558800" cy="125413"/>
              </a:xfrm>
              <a:custGeom>
                <a:avLst/>
                <a:gdLst>
                  <a:gd name="T0" fmla="*/ 0 w 352"/>
                  <a:gd name="T1" fmla="*/ 0 h 79"/>
                  <a:gd name="T2" fmla="*/ 0 w 352"/>
                  <a:gd name="T3" fmla="*/ 199093931 h 79"/>
                  <a:gd name="T4" fmla="*/ 887095000 w 352"/>
                  <a:gd name="T5" fmla="*/ 199093931 h 79"/>
                  <a:gd name="T6" fmla="*/ 829132200 w 352"/>
                  <a:gd name="T7" fmla="*/ 98287279 h 79"/>
                  <a:gd name="T8" fmla="*/ 887095000 w 352"/>
                  <a:gd name="T9" fmla="*/ 0 h 79"/>
                  <a:gd name="T10" fmla="*/ 0 w 352"/>
                  <a:gd name="T11" fmla="*/ 0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9">
                    <a:moveTo>
                      <a:pt x="0" y="0"/>
                    </a:moveTo>
                    <a:lnTo>
                      <a:pt x="0" y="79"/>
                    </a:lnTo>
                    <a:lnTo>
                      <a:pt x="352" y="79"/>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Rectangle 47"/>
              <p:cNvSpPr>
                <a:spLocks noChangeArrowheads="1"/>
              </p:cNvSpPr>
              <p:nvPr/>
            </p:nvSpPr>
            <p:spPr bwMode="auto">
              <a:xfrm>
                <a:off x="1973263" y="3225800"/>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69" name="Rectangle 48"/>
              <p:cNvSpPr>
                <a:spLocks noChangeArrowheads="1"/>
              </p:cNvSpPr>
              <p:nvPr/>
            </p:nvSpPr>
            <p:spPr bwMode="auto">
              <a:xfrm>
                <a:off x="1973263" y="33226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70" name="Freeform 49"/>
              <p:cNvSpPr>
                <a:spLocks/>
              </p:cNvSpPr>
              <p:nvPr/>
            </p:nvSpPr>
            <p:spPr bwMode="auto">
              <a:xfrm>
                <a:off x="2143125" y="3251200"/>
                <a:ext cx="42863" cy="55563"/>
              </a:xfrm>
              <a:custGeom>
                <a:avLst/>
                <a:gdLst>
                  <a:gd name="T0" fmla="*/ 119584473 w 13"/>
                  <a:gd name="T1" fmla="*/ 42731215 h 17"/>
                  <a:gd name="T2" fmla="*/ 76098311 w 13"/>
                  <a:gd name="T3" fmla="*/ 32046777 h 17"/>
                  <a:gd name="T4" fmla="*/ 43486162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19584473 w 13"/>
                  <a:gd name="T19" fmla="*/ 128190378 h 17"/>
                  <a:gd name="T20" fmla="*/ 76098311 w 13"/>
                  <a:gd name="T21" fmla="*/ 96143600 h 17"/>
                  <a:gd name="T22" fmla="*/ 10870716 w 13"/>
                  <a:gd name="T23" fmla="*/ 53412385 h 17"/>
                  <a:gd name="T24" fmla="*/ 76098311 w 13"/>
                  <a:gd name="T25" fmla="*/ 0 h 17"/>
                  <a:gd name="T26" fmla="*/ 141325905 w 13"/>
                  <a:gd name="T27" fmla="*/ 32046777 h 17"/>
                  <a:gd name="T28" fmla="*/ 119584473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1" y="4"/>
                    </a:moveTo>
                    <a:cubicBezTo>
                      <a:pt x="10" y="4"/>
                      <a:pt x="9" y="3"/>
                      <a:pt x="7" y="3"/>
                    </a:cubicBezTo>
                    <a:cubicBezTo>
                      <a:pt x="5" y="3"/>
                      <a:pt x="4" y="4"/>
                      <a:pt x="4" y="5"/>
                    </a:cubicBezTo>
                    <a:cubicBezTo>
                      <a:pt x="4" y="6"/>
                      <a:pt x="5" y="7"/>
                      <a:pt x="7" y="7"/>
                    </a:cubicBezTo>
                    <a:cubicBezTo>
                      <a:pt x="10" y="7"/>
                      <a:pt x="13" y="8"/>
                      <a:pt x="13" y="12"/>
                    </a:cubicBezTo>
                    <a:cubicBezTo>
                      <a:pt x="13" y="15"/>
                      <a:pt x="10" y="17"/>
                      <a:pt x="7" y="17"/>
                    </a:cubicBezTo>
                    <a:cubicBezTo>
                      <a:pt x="4" y="17"/>
                      <a:pt x="1" y="16"/>
                      <a:pt x="0" y="13"/>
                    </a:cubicBezTo>
                    <a:cubicBezTo>
                      <a:pt x="2" y="12"/>
                      <a:pt x="2" y="12"/>
                      <a:pt x="2" y="12"/>
                    </a:cubicBezTo>
                    <a:cubicBezTo>
                      <a:pt x="3" y="13"/>
                      <a:pt x="5" y="14"/>
                      <a:pt x="7" y="14"/>
                    </a:cubicBezTo>
                    <a:cubicBezTo>
                      <a:pt x="9" y="14"/>
                      <a:pt x="11" y="13"/>
                      <a:pt x="11" y="12"/>
                    </a:cubicBezTo>
                    <a:cubicBezTo>
                      <a:pt x="11" y="10"/>
                      <a:pt x="9" y="10"/>
                      <a:pt x="7" y="9"/>
                    </a:cubicBezTo>
                    <a:cubicBezTo>
                      <a:pt x="4" y="9"/>
                      <a:pt x="1" y="8"/>
                      <a:pt x="1" y="5"/>
                    </a:cubicBezTo>
                    <a:cubicBezTo>
                      <a:pt x="1" y="1"/>
                      <a:pt x="4" y="0"/>
                      <a:pt x="7" y="0"/>
                    </a:cubicBezTo>
                    <a:cubicBezTo>
                      <a:pt x="9" y="0"/>
                      <a:pt x="12" y="1"/>
                      <a:pt x="13" y="3"/>
                    </a:cubicBezTo>
                    <a:lnTo>
                      <a:pt x="1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1" name="Freeform 50"/>
              <p:cNvSpPr>
                <a:spLocks/>
              </p:cNvSpPr>
              <p:nvPr/>
            </p:nvSpPr>
            <p:spPr bwMode="auto">
              <a:xfrm>
                <a:off x="2201863" y="32543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9"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2" name="Freeform 51"/>
              <p:cNvSpPr>
                <a:spLocks/>
              </p:cNvSpPr>
              <p:nvPr/>
            </p:nvSpPr>
            <p:spPr bwMode="auto">
              <a:xfrm>
                <a:off x="2260600" y="32543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3" name="Freeform 52"/>
              <p:cNvSpPr>
                <a:spLocks noEditPoints="1"/>
              </p:cNvSpPr>
              <p:nvPr/>
            </p:nvSpPr>
            <p:spPr bwMode="auto">
              <a:xfrm>
                <a:off x="2319338" y="3254375"/>
                <a:ext cx="49213" cy="49213"/>
              </a:xfrm>
              <a:custGeom>
                <a:avLst/>
                <a:gdLst>
                  <a:gd name="T0" fmla="*/ 75348384 w 15"/>
                  <a:gd name="T1" fmla="*/ 118406478 h 15"/>
                  <a:gd name="T2" fmla="*/ 32293571 w 15"/>
                  <a:gd name="T3" fmla="*/ 118406478 h 15"/>
                  <a:gd name="T4" fmla="*/ 32293571 w 15"/>
                  <a:gd name="T5" fmla="*/ 161461291 h 15"/>
                  <a:gd name="T6" fmla="*/ 0 w 15"/>
                  <a:gd name="T7" fmla="*/ 161461291 h 15"/>
                  <a:gd name="T8" fmla="*/ 0 w 15"/>
                  <a:gd name="T9" fmla="*/ 0 h 15"/>
                  <a:gd name="T10" fmla="*/ 75348384 w 15"/>
                  <a:gd name="T11" fmla="*/ 0 h 15"/>
                  <a:gd name="T12" fmla="*/ 75348384 w 15"/>
                  <a:gd name="T13" fmla="*/ 118406478 h 15"/>
                  <a:gd name="T14" fmla="*/ 32293571 w 15"/>
                  <a:gd name="T15" fmla="*/ 86112907 h 15"/>
                  <a:gd name="T16" fmla="*/ 75348384 w 15"/>
                  <a:gd name="T17" fmla="*/ 86112907 h 15"/>
                  <a:gd name="T18" fmla="*/ 75348384 w 15"/>
                  <a:gd name="T19" fmla="*/ 21529047 h 15"/>
                  <a:gd name="T20" fmla="*/ 32293571 w 15"/>
                  <a:gd name="T21" fmla="*/ 21529047 h 15"/>
                  <a:gd name="T22" fmla="*/ 32293571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3" y="11"/>
                      <a:pt x="3" y="11"/>
                      <a:pt x="3" y="11"/>
                    </a:cubicBezTo>
                    <a:cubicBezTo>
                      <a:pt x="3" y="15"/>
                      <a:pt x="3" y="15"/>
                      <a:pt x="3" y="15"/>
                    </a:cubicBezTo>
                    <a:cubicBezTo>
                      <a:pt x="0" y="15"/>
                      <a:pt x="0" y="15"/>
                      <a:pt x="0" y="15"/>
                    </a:cubicBezTo>
                    <a:cubicBezTo>
                      <a:pt x="0" y="0"/>
                      <a:pt x="0" y="0"/>
                      <a:pt x="0" y="0"/>
                    </a:cubicBezTo>
                    <a:cubicBezTo>
                      <a:pt x="2" y="0"/>
                      <a:pt x="5" y="0"/>
                      <a:pt x="7" y="0"/>
                    </a:cubicBezTo>
                    <a:cubicBezTo>
                      <a:pt x="15" y="0"/>
                      <a:pt x="15" y="11"/>
                      <a:pt x="7" y="11"/>
                    </a:cubicBezTo>
                    <a:close/>
                    <a:moveTo>
                      <a:pt x="3" y="8"/>
                    </a:moveTo>
                    <a:cubicBezTo>
                      <a:pt x="7" y="8"/>
                      <a:pt x="7" y="8"/>
                      <a:pt x="7" y="8"/>
                    </a:cubicBezTo>
                    <a:cubicBezTo>
                      <a:pt x="11" y="8"/>
                      <a:pt x="11" y="2"/>
                      <a:pt x="7"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6" name="TextBox 95"/>
            <p:cNvSpPr txBox="1">
              <a:spLocks noChangeArrowheads="1"/>
            </p:cNvSpPr>
            <p:nvPr/>
          </p:nvSpPr>
          <p:spPr bwMode="auto">
            <a:xfrm>
              <a:off x="5508515" y="3179762"/>
              <a:ext cx="30957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err="1" smtClean="0">
                  <a:solidFill>
                    <a:srgbClr val="FFFFFF"/>
                  </a:solidFill>
                  <a:effectLst>
                    <a:outerShdw blurRad="38100" dist="38100" dir="2700000" algn="tl">
                      <a:srgbClr val="C0C0C0"/>
                    </a:outerShdw>
                  </a:effectLst>
                  <a:latin typeface="方正综艺简体" charset="0"/>
                  <a:ea typeface="方正综艺简体" charset="0"/>
                </a:rPr>
                <a:t>Verint</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sp>
          <p:nvSpPr>
            <p:cNvPr id="5162" name="Rectangle 39"/>
            <p:cNvSpPr>
              <a:spLocks noChangeArrowheads="1"/>
            </p:cNvSpPr>
            <p:nvPr/>
          </p:nvSpPr>
          <p:spPr bwMode="auto">
            <a:xfrm>
              <a:off x="3225602" y="3621087"/>
              <a:ext cx="5918398" cy="157163"/>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307" name="组合 306"/>
          <p:cNvGrpSpPr>
            <a:grpSpLocks/>
          </p:cNvGrpSpPr>
          <p:nvPr/>
        </p:nvGrpSpPr>
        <p:grpSpPr bwMode="auto">
          <a:xfrm>
            <a:off x="2586038" y="3738563"/>
            <a:ext cx="6557962" cy="1347787"/>
            <a:chOff x="2585840" y="3738563"/>
            <a:chExt cx="6558160" cy="1347788"/>
          </a:xfrm>
        </p:grpSpPr>
        <p:sp>
          <p:nvSpPr>
            <p:cNvPr id="5130" name="Rectangle 21"/>
            <p:cNvSpPr>
              <a:spLocks noChangeArrowheads="1"/>
            </p:cNvSpPr>
            <p:nvPr/>
          </p:nvSpPr>
          <p:spPr bwMode="auto">
            <a:xfrm>
              <a:off x="4644008" y="3738563"/>
              <a:ext cx="4499992" cy="12062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31" name="Rectangle 53"/>
            <p:cNvSpPr>
              <a:spLocks noChangeArrowheads="1"/>
            </p:cNvSpPr>
            <p:nvPr/>
          </p:nvSpPr>
          <p:spPr bwMode="auto">
            <a:xfrm>
              <a:off x="3225602" y="4929187"/>
              <a:ext cx="5916812" cy="157164"/>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32" name="Freeform 54"/>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CC91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3" name="Freeform 55"/>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134" name="组合 100"/>
            <p:cNvGrpSpPr>
              <a:grpSpLocks/>
            </p:cNvGrpSpPr>
            <p:nvPr/>
          </p:nvGrpSpPr>
          <p:grpSpPr bwMode="auto">
            <a:xfrm>
              <a:off x="2585840" y="4173537"/>
              <a:ext cx="490538" cy="785813"/>
              <a:chOff x="1973263" y="4173537"/>
              <a:chExt cx="490538" cy="785813"/>
            </a:xfrm>
          </p:grpSpPr>
          <p:sp>
            <p:nvSpPr>
              <p:cNvPr id="5143" name="Freeform 56"/>
              <p:cNvSpPr>
                <a:spLocks/>
              </p:cNvSpPr>
              <p:nvPr/>
            </p:nvSpPr>
            <p:spPr bwMode="auto">
              <a:xfrm>
                <a:off x="1973263" y="4173537"/>
                <a:ext cx="473075" cy="785813"/>
              </a:xfrm>
              <a:custGeom>
                <a:avLst/>
                <a:gdLst>
                  <a:gd name="T0" fmla="*/ 1032513919 w 145"/>
                  <a:gd name="T1" fmla="*/ 2133384068 h 240"/>
                  <a:gd name="T2" fmla="*/ 1032513919 w 145"/>
                  <a:gd name="T3" fmla="*/ 0 h 240"/>
                  <a:gd name="T4" fmla="*/ 542868244 w 145"/>
                  <a:gd name="T5" fmla="*/ 0 h 240"/>
                  <a:gd name="T6" fmla="*/ 53222569 w 145"/>
                  <a:gd name="T7" fmla="*/ 364499360 h 240"/>
                  <a:gd name="T8" fmla="*/ 53222569 w 145"/>
                  <a:gd name="T9" fmla="*/ 857642857 h 240"/>
                  <a:gd name="T10" fmla="*/ 542868244 w 145"/>
                  <a:gd name="T11" fmla="*/ 739715245 h 240"/>
                  <a:gd name="T12" fmla="*/ 542868244 w 145"/>
                  <a:gd name="T13" fmla="*/ 2133384068 h 240"/>
                  <a:gd name="T14" fmla="*/ 0 w 145"/>
                  <a:gd name="T15" fmla="*/ 2133384068 h 240"/>
                  <a:gd name="T16" fmla="*/ 0 w 145"/>
                  <a:gd name="T17" fmla="*/ 2147483646 h 240"/>
                  <a:gd name="T18" fmla="*/ 1543447970 w 145"/>
                  <a:gd name="T19" fmla="*/ 2147483646 h 240"/>
                  <a:gd name="T20" fmla="*/ 1543447970 w 145"/>
                  <a:gd name="T21" fmla="*/ 2133384068 h 240"/>
                  <a:gd name="T22" fmla="*/ 1032513919 w 145"/>
                  <a:gd name="T23" fmla="*/ 2133384068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5" h="240">
                    <a:moveTo>
                      <a:pt x="97" y="199"/>
                    </a:moveTo>
                    <a:cubicBezTo>
                      <a:pt x="97" y="0"/>
                      <a:pt x="97" y="0"/>
                      <a:pt x="97" y="0"/>
                    </a:cubicBezTo>
                    <a:cubicBezTo>
                      <a:pt x="51" y="0"/>
                      <a:pt x="51" y="0"/>
                      <a:pt x="51" y="0"/>
                    </a:cubicBezTo>
                    <a:cubicBezTo>
                      <a:pt x="51" y="18"/>
                      <a:pt x="30" y="34"/>
                      <a:pt x="5" y="34"/>
                    </a:cubicBezTo>
                    <a:cubicBezTo>
                      <a:pt x="5" y="80"/>
                      <a:pt x="5" y="80"/>
                      <a:pt x="5" y="80"/>
                    </a:cubicBezTo>
                    <a:cubicBezTo>
                      <a:pt x="22" y="80"/>
                      <a:pt x="38" y="76"/>
                      <a:pt x="51" y="69"/>
                    </a:cubicBezTo>
                    <a:cubicBezTo>
                      <a:pt x="51" y="199"/>
                      <a:pt x="51" y="199"/>
                      <a:pt x="51" y="199"/>
                    </a:cubicBezTo>
                    <a:cubicBezTo>
                      <a:pt x="0" y="199"/>
                      <a:pt x="0" y="199"/>
                      <a:pt x="0" y="199"/>
                    </a:cubicBezTo>
                    <a:cubicBezTo>
                      <a:pt x="0" y="240"/>
                      <a:pt x="0" y="240"/>
                      <a:pt x="0" y="240"/>
                    </a:cubicBezTo>
                    <a:cubicBezTo>
                      <a:pt x="145" y="240"/>
                      <a:pt x="145" y="240"/>
                      <a:pt x="145" y="240"/>
                    </a:cubicBezTo>
                    <a:cubicBezTo>
                      <a:pt x="145" y="199"/>
                      <a:pt x="145" y="199"/>
                      <a:pt x="145" y="199"/>
                    </a:cubicBezTo>
                    <a:cubicBezTo>
                      <a:pt x="97" y="199"/>
                      <a:pt x="97" y="199"/>
                      <a:pt x="97" y="199"/>
                    </a:cubicBezTo>
                  </a:path>
                </a:pathLst>
              </a:custGeom>
              <a:solidFill>
                <a:srgbClr val="FFB8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4" name="Freeform 57"/>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close/>
                    <a:moveTo>
                      <a:pt x="105" y="0"/>
                    </a:moveTo>
                    <a:lnTo>
                      <a:pt x="45" y="0"/>
                    </a:lnTo>
                    <a:lnTo>
                      <a:pt x="43" y="2"/>
                    </a:lnTo>
                    <a:lnTo>
                      <a:pt x="105" y="45"/>
                    </a:lnTo>
                    <a:lnTo>
                      <a:pt x="105" y="0"/>
                    </a:lnTo>
                    <a:close/>
                    <a:moveTo>
                      <a:pt x="309" y="0"/>
                    </a:moveTo>
                    <a:lnTo>
                      <a:pt x="199" y="0"/>
                    </a:lnTo>
                    <a:lnTo>
                      <a:pt x="199" y="78"/>
                    </a:lnTo>
                    <a:lnTo>
                      <a:pt x="309" y="78"/>
                    </a:lnTo>
                    <a:lnTo>
                      <a:pt x="286" y="39"/>
                    </a:lnTo>
                    <a:lnTo>
                      <a:pt x="309"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5" name="Freeform 58"/>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moveTo>
                      <a:pt x="105" y="0"/>
                    </a:moveTo>
                    <a:lnTo>
                      <a:pt x="45" y="0"/>
                    </a:lnTo>
                    <a:lnTo>
                      <a:pt x="43" y="2"/>
                    </a:lnTo>
                    <a:lnTo>
                      <a:pt x="105" y="45"/>
                    </a:lnTo>
                    <a:lnTo>
                      <a:pt x="105" y="0"/>
                    </a:lnTo>
                    <a:moveTo>
                      <a:pt x="309" y="0"/>
                    </a:moveTo>
                    <a:lnTo>
                      <a:pt x="199" y="0"/>
                    </a:lnTo>
                    <a:lnTo>
                      <a:pt x="199" y="78"/>
                    </a:lnTo>
                    <a:lnTo>
                      <a:pt x="309" y="78"/>
                    </a:lnTo>
                    <a:lnTo>
                      <a:pt x="286" y="39"/>
                    </a:lnTo>
                    <a:lnTo>
                      <a:pt x="3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59"/>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close/>
                  </a:path>
                </a:pathLst>
              </a:custGeom>
              <a:solidFill>
                <a:srgbClr val="9F6E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60"/>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61"/>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close/>
                  </a:path>
                </a:pathLst>
              </a:custGeom>
              <a:solidFill>
                <a:srgbClr val="C78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62"/>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63"/>
              <p:cNvSpPr>
                <a:spLocks/>
              </p:cNvSpPr>
              <p:nvPr/>
            </p:nvSpPr>
            <p:spPr bwMode="auto">
              <a:xfrm>
                <a:off x="1973263" y="4521200"/>
                <a:ext cx="490538" cy="123825"/>
              </a:xfrm>
              <a:custGeom>
                <a:avLst/>
                <a:gdLst>
                  <a:gd name="T0" fmla="*/ 0 w 309"/>
                  <a:gd name="T1" fmla="*/ 0 h 78"/>
                  <a:gd name="T2" fmla="*/ 0 w 309"/>
                  <a:gd name="T3" fmla="*/ 196572188 h 78"/>
                  <a:gd name="T4" fmla="*/ 778729869 w 309"/>
                  <a:gd name="T5" fmla="*/ 196572188 h 78"/>
                  <a:gd name="T6" fmla="*/ 720765422 w 309"/>
                  <a:gd name="T7" fmla="*/ 98286888 h 78"/>
                  <a:gd name="T8" fmla="*/ 778729869 w 309"/>
                  <a:gd name="T9" fmla="*/ 0 h 78"/>
                  <a:gd name="T10" fmla="*/ 0 w 309"/>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9" h="78">
                    <a:moveTo>
                      <a:pt x="0" y="0"/>
                    </a:moveTo>
                    <a:lnTo>
                      <a:pt x="0" y="78"/>
                    </a:lnTo>
                    <a:lnTo>
                      <a:pt x="309" y="78"/>
                    </a:lnTo>
                    <a:lnTo>
                      <a:pt x="286" y="39"/>
                    </a:lnTo>
                    <a:lnTo>
                      <a:pt x="309"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Rectangle 64"/>
              <p:cNvSpPr>
                <a:spLocks noChangeArrowheads="1"/>
              </p:cNvSpPr>
              <p:nvPr/>
            </p:nvSpPr>
            <p:spPr bwMode="auto">
              <a:xfrm>
                <a:off x="1973263" y="4533900"/>
                <a:ext cx="49053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52" name="Rectangle 65"/>
              <p:cNvSpPr>
                <a:spLocks noChangeArrowheads="1"/>
              </p:cNvSpPr>
              <p:nvPr/>
            </p:nvSpPr>
            <p:spPr bwMode="auto">
              <a:xfrm>
                <a:off x="1973263" y="4632325"/>
                <a:ext cx="49053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53" name="Freeform 66"/>
              <p:cNvSpPr>
                <a:spLocks/>
              </p:cNvSpPr>
              <p:nvPr/>
            </p:nvSpPr>
            <p:spPr bwMode="auto">
              <a:xfrm>
                <a:off x="2106613" y="4559300"/>
                <a:ext cx="42863" cy="55563"/>
              </a:xfrm>
              <a:custGeom>
                <a:avLst/>
                <a:gdLst>
                  <a:gd name="T0" fmla="*/ 108713757 w 13"/>
                  <a:gd name="T1" fmla="*/ 42731215 h 17"/>
                  <a:gd name="T2" fmla="*/ 76098311 w 13"/>
                  <a:gd name="T3" fmla="*/ 32046777 h 17"/>
                  <a:gd name="T4" fmla="*/ 32612149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08713757 w 13"/>
                  <a:gd name="T19" fmla="*/ 128190378 h 17"/>
                  <a:gd name="T20" fmla="*/ 76098311 w 13"/>
                  <a:gd name="T21" fmla="*/ 96143600 h 17"/>
                  <a:gd name="T22" fmla="*/ 0 w 13"/>
                  <a:gd name="T23" fmla="*/ 53412385 h 17"/>
                  <a:gd name="T24" fmla="*/ 76098311 w 13"/>
                  <a:gd name="T25" fmla="*/ 0 h 17"/>
                  <a:gd name="T26" fmla="*/ 141325905 w 13"/>
                  <a:gd name="T27" fmla="*/ 32046777 h 17"/>
                  <a:gd name="T28" fmla="*/ 108713757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7" y="17"/>
                    </a:cubicBezTo>
                    <a:cubicBezTo>
                      <a:pt x="3" y="17"/>
                      <a:pt x="1" y="16"/>
                      <a:pt x="0" y="13"/>
                    </a:cubicBezTo>
                    <a:cubicBezTo>
                      <a:pt x="2" y="12"/>
                      <a:pt x="2" y="12"/>
                      <a:pt x="2" y="12"/>
                    </a:cubicBezTo>
                    <a:cubicBezTo>
                      <a:pt x="3" y="13"/>
                      <a:pt x="5" y="14"/>
                      <a:pt x="7" y="14"/>
                    </a:cubicBezTo>
                    <a:cubicBezTo>
                      <a:pt x="9" y="14"/>
                      <a:pt x="10" y="13"/>
                      <a:pt x="10" y="12"/>
                    </a:cubicBezTo>
                    <a:cubicBezTo>
                      <a:pt x="10" y="10"/>
                      <a:pt x="9" y="10"/>
                      <a:pt x="7" y="9"/>
                    </a:cubicBezTo>
                    <a:cubicBezTo>
                      <a:pt x="3" y="9"/>
                      <a:pt x="0" y="8"/>
                      <a:pt x="0" y="5"/>
                    </a:cubicBezTo>
                    <a:cubicBezTo>
                      <a:pt x="0" y="1"/>
                      <a:pt x="4" y="0"/>
                      <a:pt x="7" y="0"/>
                    </a:cubicBezTo>
                    <a:cubicBezTo>
                      <a:pt x="9" y="0"/>
                      <a:pt x="12"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67"/>
              <p:cNvSpPr>
                <a:spLocks/>
              </p:cNvSpPr>
              <p:nvPr/>
            </p:nvSpPr>
            <p:spPr bwMode="auto">
              <a:xfrm>
                <a:off x="2165350" y="45624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68"/>
              <p:cNvSpPr>
                <a:spLocks/>
              </p:cNvSpPr>
              <p:nvPr/>
            </p:nvSpPr>
            <p:spPr bwMode="auto">
              <a:xfrm>
                <a:off x="2224088" y="45624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69"/>
              <p:cNvSpPr>
                <a:spLocks noEditPoints="1"/>
              </p:cNvSpPr>
              <p:nvPr/>
            </p:nvSpPr>
            <p:spPr bwMode="auto">
              <a:xfrm>
                <a:off x="2282825" y="4562475"/>
                <a:ext cx="49213" cy="49213"/>
              </a:xfrm>
              <a:custGeom>
                <a:avLst/>
                <a:gdLst>
                  <a:gd name="T0" fmla="*/ 75348384 w 15"/>
                  <a:gd name="T1" fmla="*/ 118406478 h 15"/>
                  <a:gd name="T2" fmla="*/ 21529047 w 15"/>
                  <a:gd name="T3" fmla="*/ 118406478 h 15"/>
                  <a:gd name="T4" fmla="*/ 21529047 w 15"/>
                  <a:gd name="T5" fmla="*/ 161461291 h 15"/>
                  <a:gd name="T6" fmla="*/ 0 w 15"/>
                  <a:gd name="T7" fmla="*/ 161461291 h 15"/>
                  <a:gd name="T8" fmla="*/ 0 w 15"/>
                  <a:gd name="T9" fmla="*/ 0 h 15"/>
                  <a:gd name="T10" fmla="*/ 75348384 w 15"/>
                  <a:gd name="T11" fmla="*/ 0 h 15"/>
                  <a:gd name="T12" fmla="*/ 75348384 w 15"/>
                  <a:gd name="T13" fmla="*/ 118406478 h 15"/>
                  <a:gd name="T14" fmla="*/ 21529047 w 15"/>
                  <a:gd name="T15" fmla="*/ 86112907 h 15"/>
                  <a:gd name="T16" fmla="*/ 75348384 w 15"/>
                  <a:gd name="T17" fmla="*/ 86112907 h 15"/>
                  <a:gd name="T18" fmla="*/ 75348384 w 15"/>
                  <a:gd name="T19" fmla="*/ 21529047 h 15"/>
                  <a:gd name="T20" fmla="*/ 21529047 w 15"/>
                  <a:gd name="T21" fmla="*/ 21529047 h 15"/>
                  <a:gd name="T22" fmla="*/ 21529047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2" y="11"/>
                      <a:pt x="2" y="11"/>
                      <a:pt x="2" y="11"/>
                    </a:cubicBezTo>
                    <a:cubicBezTo>
                      <a:pt x="2" y="15"/>
                      <a:pt x="2" y="15"/>
                      <a:pt x="2" y="15"/>
                    </a:cubicBezTo>
                    <a:cubicBezTo>
                      <a:pt x="0" y="15"/>
                      <a:pt x="0" y="15"/>
                      <a:pt x="0" y="15"/>
                    </a:cubicBezTo>
                    <a:cubicBezTo>
                      <a:pt x="0" y="0"/>
                      <a:pt x="0" y="0"/>
                      <a:pt x="0" y="0"/>
                    </a:cubicBezTo>
                    <a:cubicBezTo>
                      <a:pt x="2" y="0"/>
                      <a:pt x="4" y="0"/>
                      <a:pt x="7" y="0"/>
                    </a:cubicBezTo>
                    <a:cubicBezTo>
                      <a:pt x="15" y="0"/>
                      <a:pt x="15" y="11"/>
                      <a:pt x="7" y="11"/>
                    </a:cubicBezTo>
                    <a:close/>
                    <a:moveTo>
                      <a:pt x="2" y="8"/>
                    </a:moveTo>
                    <a:cubicBezTo>
                      <a:pt x="7" y="8"/>
                      <a:pt x="7" y="8"/>
                      <a:pt x="7" y="8"/>
                    </a:cubicBezTo>
                    <a:cubicBezTo>
                      <a:pt x="11" y="8"/>
                      <a:pt x="11" y="2"/>
                      <a:pt x="7" y="2"/>
                    </a:cubicBezTo>
                    <a:cubicBezTo>
                      <a:pt x="2" y="2"/>
                      <a:pt x="2" y="2"/>
                      <a:pt x="2" y="2"/>
                    </a:cubicBezTo>
                    <a:lnTo>
                      <a:pt x="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115"/>
            <p:cNvGrpSpPr>
              <a:grpSpLocks/>
            </p:cNvGrpSpPr>
            <p:nvPr/>
          </p:nvGrpSpPr>
          <p:grpSpPr bwMode="auto">
            <a:xfrm>
              <a:off x="3416102" y="4445000"/>
              <a:ext cx="376238" cy="400050"/>
              <a:chOff x="2803525" y="4445000"/>
              <a:chExt cx="376238" cy="400050"/>
            </a:xfrm>
          </p:grpSpPr>
          <p:sp>
            <p:nvSpPr>
              <p:cNvPr id="5137" name="Oval 266"/>
              <p:cNvSpPr>
                <a:spLocks noChangeArrowheads="1"/>
              </p:cNvSpPr>
              <p:nvPr/>
            </p:nvSpPr>
            <p:spPr bwMode="auto">
              <a:xfrm>
                <a:off x="2947988" y="4445000"/>
                <a:ext cx="84138" cy="857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38" name="Freeform 267"/>
              <p:cNvSpPr>
                <a:spLocks/>
              </p:cNvSpPr>
              <p:nvPr/>
            </p:nvSpPr>
            <p:spPr bwMode="auto">
              <a:xfrm>
                <a:off x="2908300" y="4546600"/>
                <a:ext cx="163513" cy="298450"/>
              </a:xfrm>
              <a:custGeom>
                <a:avLst/>
                <a:gdLst>
                  <a:gd name="T0" fmla="*/ 427782711 w 50"/>
                  <a:gd name="T1" fmla="*/ 0 h 91"/>
                  <a:gd name="T2" fmla="*/ 374310689 w 50"/>
                  <a:gd name="T3" fmla="*/ 0 h 91"/>
                  <a:gd name="T4" fmla="*/ 256669626 w 50"/>
                  <a:gd name="T5" fmla="*/ 107563348 h 91"/>
                  <a:gd name="T6" fmla="*/ 149725584 w 50"/>
                  <a:gd name="T7" fmla="*/ 0 h 91"/>
                  <a:gd name="T8" fmla="*/ 106947313 w 50"/>
                  <a:gd name="T9" fmla="*/ 0 h 91"/>
                  <a:gd name="T10" fmla="*/ 0 w 50"/>
                  <a:gd name="T11" fmla="*/ 107563348 h 91"/>
                  <a:gd name="T12" fmla="*/ 0 w 50"/>
                  <a:gd name="T13" fmla="*/ 354955440 h 91"/>
                  <a:gd name="T14" fmla="*/ 106947313 w 50"/>
                  <a:gd name="T15" fmla="*/ 462518788 h 91"/>
                  <a:gd name="T16" fmla="*/ 117641063 w 50"/>
                  <a:gd name="T17" fmla="*/ 462518788 h 91"/>
                  <a:gd name="T18" fmla="*/ 106947313 w 50"/>
                  <a:gd name="T19" fmla="*/ 494787464 h 91"/>
                  <a:gd name="T20" fmla="*/ 106947313 w 50"/>
                  <a:gd name="T21" fmla="*/ 892768899 h 91"/>
                  <a:gd name="T22" fmla="*/ 192503855 w 50"/>
                  <a:gd name="T23" fmla="*/ 978817610 h 91"/>
                  <a:gd name="T24" fmla="*/ 267366647 w 50"/>
                  <a:gd name="T25" fmla="*/ 892768899 h 91"/>
                  <a:gd name="T26" fmla="*/ 342226168 w 50"/>
                  <a:gd name="T27" fmla="*/ 978817610 h 91"/>
                  <a:gd name="T28" fmla="*/ 427782711 w 50"/>
                  <a:gd name="T29" fmla="*/ 892768899 h 91"/>
                  <a:gd name="T30" fmla="*/ 427782711 w 50"/>
                  <a:gd name="T31" fmla="*/ 494787464 h 91"/>
                  <a:gd name="T32" fmla="*/ 417088960 w 50"/>
                  <a:gd name="T33" fmla="*/ 462518788 h 91"/>
                  <a:gd name="T34" fmla="*/ 427782711 w 50"/>
                  <a:gd name="T35" fmla="*/ 462518788 h 91"/>
                  <a:gd name="T36" fmla="*/ 534730023 w 50"/>
                  <a:gd name="T37" fmla="*/ 354955440 h 91"/>
                  <a:gd name="T38" fmla="*/ 534730023 w 50"/>
                  <a:gd name="T39" fmla="*/ 107563348 h 91"/>
                  <a:gd name="T40" fmla="*/ 427782711 w 50"/>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 h="91">
                    <a:moveTo>
                      <a:pt x="40" y="0"/>
                    </a:moveTo>
                    <a:cubicBezTo>
                      <a:pt x="35" y="0"/>
                      <a:pt x="35" y="0"/>
                      <a:pt x="35" y="0"/>
                    </a:cubicBezTo>
                    <a:cubicBezTo>
                      <a:pt x="24" y="10"/>
                      <a:pt x="24" y="10"/>
                      <a:pt x="24" y="10"/>
                    </a:cubicBezTo>
                    <a:cubicBezTo>
                      <a:pt x="14" y="0"/>
                      <a:pt x="14" y="0"/>
                      <a:pt x="14" y="0"/>
                    </a:cubicBezTo>
                    <a:cubicBezTo>
                      <a:pt x="10" y="0"/>
                      <a:pt x="10" y="0"/>
                      <a:pt x="10" y="0"/>
                    </a:cubicBezTo>
                    <a:cubicBezTo>
                      <a:pt x="5" y="0"/>
                      <a:pt x="0" y="4"/>
                      <a:pt x="0" y="10"/>
                    </a:cubicBezTo>
                    <a:cubicBezTo>
                      <a:pt x="0" y="33"/>
                      <a:pt x="0" y="33"/>
                      <a:pt x="0" y="33"/>
                    </a:cubicBezTo>
                    <a:cubicBezTo>
                      <a:pt x="0" y="39"/>
                      <a:pt x="5" y="43"/>
                      <a:pt x="10" y="43"/>
                    </a:cubicBezTo>
                    <a:cubicBezTo>
                      <a:pt x="11" y="43"/>
                      <a:pt x="11" y="43"/>
                      <a:pt x="11" y="43"/>
                    </a:cubicBezTo>
                    <a:cubicBezTo>
                      <a:pt x="10" y="44"/>
                      <a:pt x="10" y="45"/>
                      <a:pt x="10" y="46"/>
                    </a:cubicBezTo>
                    <a:cubicBezTo>
                      <a:pt x="10" y="83"/>
                      <a:pt x="10" y="83"/>
                      <a:pt x="10" y="83"/>
                    </a:cubicBezTo>
                    <a:cubicBezTo>
                      <a:pt x="10" y="87"/>
                      <a:pt x="13" y="91"/>
                      <a:pt x="18" y="91"/>
                    </a:cubicBezTo>
                    <a:cubicBezTo>
                      <a:pt x="22" y="91"/>
                      <a:pt x="25" y="87"/>
                      <a:pt x="25" y="83"/>
                    </a:cubicBezTo>
                    <a:cubicBezTo>
                      <a:pt x="25" y="87"/>
                      <a:pt x="28" y="91"/>
                      <a:pt x="32" y="91"/>
                    </a:cubicBezTo>
                    <a:cubicBezTo>
                      <a:pt x="37" y="91"/>
                      <a:pt x="40" y="87"/>
                      <a:pt x="40" y="83"/>
                    </a:cubicBezTo>
                    <a:cubicBezTo>
                      <a:pt x="40" y="46"/>
                      <a:pt x="40" y="46"/>
                      <a:pt x="40" y="46"/>
                    </a:cubicBezTo>
                    <a:cubicBezTo>
                      <a:pt x="40" y="45"/>
                      <a:pt x="40" y="44"/>
                      <a:pt x="39" y="43"/>
                    </a:cubicBezTo>
                    <a:cubicBezTo>
                      <a:pt x="40" y="43"/>
                      <a:pt x="40" y="43"/>
                      <a:pt x="40" y="43"/>
                    </a:cubicBezTo>
                    <a:cubicBezTo>
                      <a:pt x="45" y="43"/>
                      <a:pt x="50" y="39"/>
                      <a:pt x="50" y="33"/>
                    </a:cubicBezTo>
                    <a:cubicBezTo>
                      <a:pt x="50" y="10"/>
                      <a:pt x="50" y="10"/>
                      <a:pt x="50" y="10"/>
                    </a:cubicBezTo>
                    <a:cubicBezTo>
                      <a:pt x="50" y="4"/>
                      <a:pt x="45" y="0"/>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9" name="Oval 268"/>
              <p:cNvSpPr>
                <a:spLocks noChangeArrowheads="1"/>
              </p:cNvSpPr>
              <p:nvPr/>
            </p:nvSpPr>
            <p:spPr bwMode="auto">
              <a:xfrm>
                <a:off x="3081338" y="4468812"/>
                <a:ext cx="65088"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40" name="Freeform 269"/>
              <p:cNvSpPr>
                <a:spLocks/>
              </p:cNvSpPr>
              <p:nvPr/>
            </p:nvSpPr>
            <p:spPr bwMode="auto">
              <a:xfrm>
                <a:off x="3078163" y="4543425"/>
                <a:ext cx="101600" cy="241300"/>
              </a:xfrm>
              <a:custGeom>
                <a:avLst/>
                <a:gdLst>
                  <a:gd name="T0" fmla="*/ 247055148 w 31"/>
                  <a:gd name="T1" fmla="*/ 0 h 74"/>
                  <a:gd name="T2" fmla="*/ 204088181 w 31"/>
                  <a:gd name="T3" fmla="*/ 0 h 74"/>
                  <a:gd name="T4" fmla="*/ 118157523 w 31"/>
                  <a:gd name="T5" fmla="*/ 95695015 h 74"/>
                  <a:gd name="T6" fmla="*/ 32223587 w 31"/>
                  <a:gd name="T7" fmla="*/ 0 h 74"/>
                  <a:gd name="T8" fmla="*/ 10740103 w 31"/>
                  <a:gd name="T9" fmla="*/ 0 h 74"/>
                  <a:gd name="T10" fmla="*/ 53707071 w 31"/>
                  <a:gd name="T11" fmla="*/ 95695015 h 74"/>
                  <a:gd name="T12" fmla="*/ 53707071 w 31"/>
                  <a:gd name="T13" fmla="*/ 414683832 h 74"/>
                  <a:gd name="T14" fmla="*/ 0 w 31"/>
                  <a:gd name="T15" fmla="*/ 510378847 h 74"/>
                  <a:gd name="T16" fmla="*/ 0 w 31"/>
                  <a:gd name="T17" fmla="*/ 733669389 h 74"/>
                  <a:gd name="T18" fmla="*/ 53707071 w 31"/>
                  <a:gd name="T19" fmla="*/ 786833649 h 74"/>
                  <a:gd name="T20" fmla="*/ 118157523 w 31"/>
                  <a:gd name="T21" fmla="*/ 733669389 h 74"/>
                  <a:gd name="T22" fmla="*/ 182604697 w 31"/>
                  <a:gd name="T23" fmla="*/ 786833649 h 74"/>
                  <a:gd name="T24" fmla="*/ 247055148 w 31"/>
                  <a:gd name="T25" fmla="*/ 733669389 h 74"/>
                  <a:gd name="T26" fmla="*/ 247055148 w 31"/>
                  <a:gd name="T27" fmla="*/ 382783320 h 74"/>
                  <a:gd name="T28" fmla="*/ 236311768 w 31"/>
                  <a:gd name="T29" fmla="*/ 361519573 h 74"/>
                  <a:gd name="T30" fmla="*/ 247055148 w 31"/>
                  <a:gd name="T31" fmla="*/ 361519573 h 74"/>
                  <a:gd name="T32" fmla="*/ 332985806 w 31"/>
                  <a:gd name="T33" fmla="*/ 276454801 h 74"/>
                  <a:gd name="T34" fmla="*/ 332985806 w 31"/>
                  <a:gd name="T35" fmla="*/ 85061511 h 74"/>
                  <a:gd name="T36" fmla="*/ 24705514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23" y="0"/>
                    </a:moveTo>
                    <a:cubicBezTo>
                      <a:pt x="19" y="0"/>
                      <a:pt x="19" y="0"/>
                      <a:pt x="19" y="0"/>
                    </a:cubicBezTo>
                    <a:cubicBezTo>
                      <a:pt x="11" y="9"/>
                      <a:pt x="11" y="9"/>
                      <a:pt x="11" y="9"/>
                    </a:cubicBezTo>
                    <a:cubicBezTo>
                      <a:pt x="3" y="0"/>
                      <a:pt x="3" y="0"/>
                      <a:pt x="3" y="0"/>
                    </a:cubicBezTo>
                    <a:cubicBezTo>
                      <a:pt x="1" y="0"/>
                      <a:pt x="1" y="0"/>
                      <a:pt x="1" y="0"/>
                    </a:cubicBezTo>
                    <a:cubicBezTo>
                      <a:pt x="3" y="2"/>
                      <a:pt x="5" y="5"/>
                      <a:pt x="5" y="9"/>
                    </a:cubicBezTo>
                    <a:cubicBezTo>
                      <a:pt x="5" y="39"/>
                      <a:pt x="5" y="39"/>
                      <a:pt x="5" y="39"/>
                    </a:cubicBezTo>
                    <a:cubicBezTo>
                      <a:pt x="5" y="43"/>
                      <a:pt x="3" y="46"/>
                      <a:pt x="0" y="48"/>
                    </a:cubicBezTo>
                    <a:cubicBezTo>
                      <a:pt x="0" y="69"/>
                      <a:pt x="0" y="69"/>
                      <a:pt x="0" y="69"/>
                    </a:cubicBezTo>
                    <a:cubicBezTo>
                      <a:pt x="0" y="72"/>
                      <a:pt x="2" y="74"/>
                      <a:pt x="5" y="74"/>
                    </a:cubicBezTo>
                    <a:cubicBezTo>
                      <a:pt x="9" y="74"/>
                      <a:pt x="11" y="72"/>
                      <a:pt x="11" y="69"/>
                    </a:cubicBezTo>
                    <a:cubicBezTo>
                      <a:pt x="11" y="72"/>
                      <a:pt x="14" y="74"/>
                      <a:pt x="17" y="74"/>
                    </a:cubicBezTo>
                    <a:cubicBezTo>
                      <a:pt x="20" y="74"/>
                      <a:pt x="23" y="72"/>
                      <a:pt x="23" y="69"/>
                    </a:cubicBezTo>
                    <a:cubicBezTo>
                      <a:pt x="23" y="36"/>
                      <a:pt x="23" y="36"/>
                      <a:pt x="23" y="36"/>
                    </a:cubicBezTo>
                    <a:cubicBezTo>
                      <a:pt x="23" y="35"/>
                      <a:pt x="23" y="35"/>
                      <a:pt x="22" y="34"/>
                    </a:cubicBezTo>
                    <a:cubicBezTo>
                      <a:pt x="23" y="34"/>
                      <a:pt x="23" y="34"/>
                      <a:pt x="23" y="34"/>
                    </a:cubicBezTo>
                    <a:cubicBezTo>
                      <a:pt x="27" y="34"/>
                      <a:pt x="31" y="30"/>
                      <a:pt x="31" y="26"/>
                    </a:cubicBezTo>
                    <a:cubicBezTo>
                      <a:pt x="31" y="8"/>
                      <a:pt x="31" y="8"/>
                      <a:pt x="31" y="8"/>
                    </a:cubicBezTo>
                    <a:cubicBezTo>
                      <a:pt x="31" y="4"/>
                      <a:pt x="27" y="0"/>
                      <a:pt x="2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1" name="Oval 270"/>
              <p:cNvSpPr>
                <a:spLocks noChangeArrowheads="1"/>
              </p:cNvSpPr>
              <p:nvPr/>
            </p:nvSpPr>
            <p:spPr bwMode="auto">
              <a:xfrm>
                <a:off x="2836863" y="4468812"/>
                <a:ext cx="61913"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5142" name="Freeform 271"/>
              <p:cNvSpPr>
                <a:spLocks/>
              </p:cNvSpPr>
              <p:nvPr/>
            </p:nvSpPr>
            <p:spPr bwMode="auto">
              <a:xfrm>
                <a:off x="2803525" y="4543425"/>
                <a:ext cx="101600" cy="241300"/>
              </a:xfrm>
              <a:custGeom>
                <a:avLst/>
                <a:gdLst>
                  <a:gd name="T0" fmla="*/ 85930658 w 31"/>
                  <a:gd name="T1" fmla="*/ 0 h 74"/>
                  <a:gd name="T2" fmla="*/ 128897626 w 31"/>
                  <a:gd name="T3" fmla="*/ 0 h 74"/>
                  <a:gd name="T4" fmla="*/ 214828284 w 31"/>
                  <a:gd name="T5" fmla="*/ 95695015 h 74"/>
                  <a:gd name="T6" fmla="*/ 300762219 w 31"/>
                  <a:gd name="T7" fmla="*/ 0 h 74"/>
                  <a:gd name="T8" fmla="*/ 322245703 w 31"/>
                  <a:gd name="T9" fmla="*/ 0 h 74"/>
                  <a:gd name="T10" fmla="*/ 268535355 w 31"/>
                  <a:gd name="T11" fmla="*/ 95695015 h 74"/>
                  <a:gd name="T12" fmla="*/ 268535355 w 31"/>
                  <a:gd name="T13" fmla="*/ 414683832 h 74"/>
                  <a:gd name="T14" fmla="*/ 332985806 w 31"/>
                  <a:gd name="T15" fmla="*/ 510378847 h 74"/>
                  <a:gd name="T16" fmla="*/ 332985806 w 31"/>
                  <a:gd name="T17" fmla="*/ 733669389 h 74"/>
                  <a:gd name="T18" fmla="*/ 268535355 w 31"/>
                  <a:gd name="T19" fmla="*/ 786833649 h 74"/>
                  <a:gd name="T20" fmla="*/ 204088181 w 31"/>
                  <a:gd name="T21" fmla="*/ 733669389 h 74"/>
                  <a:gd name="T22" fmla="*/ 150381110 w 31"/>
                  <a:gd name="T23" fmla="*/ 786833649 h 74"/>
                  <a:gd name="T24" fmla="*/ 85930658 w 31"/>
                  <a:gd name="T25" fmla="*/ 733669389 h 74"/>
                  <a:gd name="T26" fmla="*/ 85930658 w 31"/>
                  <a:gd name="T27" fmla="*/ 382783320 h 74"/>
                  <a:gd name="T28" fmla="*/ 85930658 w 31"/>
                  <a:gd name="T29" fmla="*/ 361519573 h 74"/>
                  <a:gd name="T30" fmla="*/ 85930658 w 31"/>
                  <a:gd name="T31" fmla="*/ 361519573 h 74"/>
                  <a:gd name="T32" fmla="*/ 0 w 31"/>
                  <a:gd name="T33" fmla="*/ 276454801 h 74"/>
                  <a:gd name="T34" fmla="*/ 0 w 31"/>
                  <a:gd name="T35" fmla="*/ 85061511 h 74"/>
                  <a:gd name="T36" fmla="*/ 8593065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8" y="0"/>
                    </a:moveTo>
                    <a:cubicBezTo>
                      <a:pt x="12" y="0"/>
                      <a:pt x="12" y="0"/>
                      <a:pt x="12" y="0"/>
                    </a:cubicBezTo>
                    <a:cubicBezTo>
                      <a:pt x="20" y="9"/>
                      <a:pt x="20" y="9"/>
                      <a:pt x="20" y="9"/>
                    </a:cubicBezTo>
                    <a:cubicBezTo>
                      <a:pt x="28" y="0"/>
                      <a:pt x="28" y="0"/>
                      <a:pt x="28" y="0"/>
                    </a:cubicBezTo>
                    <a:cubicBezTo>
                      <a:pt x="30" y="0"/>
                      <a:pt x="30" y="0"/>
                      <a:pt x="30" y="0"/>
                    </a:cubicBezTo>
                    <a:cubicBezTo>
                      <a:pt x="27" y="2"/>
                      <a:pt x="25" y="5"/>
                      <a:pt x="25" y="9"/>
                    </a:cubicBezTo>
                    <a:cubicBezTo>
                      <a:pt x="25" y="39"/>
                      <a:pt x="25" y="39"/>
                      <a:pt x="25" y="39"/>
                    </a:cubicBezTo>
                    <a:cubicBezTo>
                      <a:pt x="25" y="43"/>
                      <a:pt x="28" y="46"/>
                      <a:pt x="31" y="48"/>
                    </a:cubicBezTo>
                    <a:cubicBezTo>
                      <a:pt x="31" y="69"/>
                      <a:pt x="31" y="69"/>
                      <a:pt x="31" y="69"/>
                    </a:cubicBezTo>
                    <a:cubicBezTo>
                      <a:pt x="31" y="72"/>
                      <a:pt x="28" y="74"/>
                      <a:pt x="25" y="74"/>
                    </a:cubicBezTo>
                    <a:cubicBezTo>
                      <a:pt x="22" y="74"/>
                      <a:pt x="19" y="72"/>
                      <a:pt x="19" y="69"/>
                    </a:cubicBezTo>
                    <a:cubicBezTo>
                      <a:pt x="19" y="72"/>
                      <a:pt x="17" y="74"/>
                      <a:pt x="14" y="74"/>
                    </a:cubicBezTo>
                    <a:cubicBezTo>
                      <a:pt x="10" y="74"/>
                      <a:pt x="8" y="72"/>
                      <a:pt x="8" y="69"/>
                    </a:cubicBezTo>
                    <a:cubicBezTo>
                      <a:pt x="8" y="36"/>
                      <a:pt x="8" y="36"/>
                      <a:pt x="8" y="36"/>
                    </a:cubicBezTo>
                    <a:cubicBezTo>
                      <a:pt x="8" y="35"/>
                      <a:pt x="8" y="35"/>
                      <a:pt x="8" y="34"/>
                    </a:cubicBezTo>
                    <a:cubicBezTo>
                      <a:pt x="8" y="34"/>
                      <a:pt x="8" y="34"/>
                      <a:pt x="8" y="34"/>
                    </a:cubicBezTo>
                    <a:cubicBezTo>
                      <a:pt x="4" y="34"/>
                      <a:pt x="0" y="30"/>
                      <a:pt x="0" y="26"/>
                    </a:cubicBezTo>
                    <a:cubicBezTo>
                      <a:pt x="0" y="8"/>
                      <a:pt x="0" y="8"/>
                      <a:pt x="0" y="8"/>
                    </a:cubicBezTo>
                    <a:cubicBezTo>
                      <a:pt x="0" y="4"/>
                      <a:pt x="4" y="0"/>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3" name="TextBox 122"/>
            <p:cNvSpPr txBox="1">
              <a:spLocks noChangeArrowheads="1"/>
            </p:cNvSpPr>
            <p:nvPr/>
          </p:nvSpPr>
          <p:spPr bwMode="auto">
            <a:xfrm>
              <a:off x="5508515" y="4419601"/>
              <a:ext cx="30957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呼叫中心浅谈</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124" name="组合 123"/>
          <p:cNvGrpSpPr/>
          <p:nvPr/>
        </p:nvGrpSpPr>
        <p:grpSpPr>
          <a:xfrm>
            <a:off x="4024115" y="3594100"/>
            <a:ext cx="249238" cy="1504950"/>
            <a:chOff x="3411538" y="3594100"/>
            <a:chExt cx="249238" cy="1504950"/>
          </a:xfrm>
          <a:effectLst>
            <a:outerShdw blurRad="50800" dist="38100" dir="2700000" algn="tl" rotWithShape="0">
              <a:prstClr val="black">
                <a:alpha val="40000"/>
              </a:prstClr>
            </a:outerShdw>
          </a:effectLst>
        </p:grpSpPr>
        <p:sp>
          <p:nvSpPr>
            <p:cNvPr id="125"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6"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7"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8"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9"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0"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1"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2"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3"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4"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5"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6"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7"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8"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9"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0"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1"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2"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3"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4"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5"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6"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7"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8"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9"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0"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1"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2"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4"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5"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6"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7"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8"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9"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0"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1"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2"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3"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5"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6"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7"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8"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9"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0"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1"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2"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3"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4"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5"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6"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7"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8"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9"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0"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1"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2"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3"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4"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85" name="组合 184"/>
          <p:cNvGrpSpPr/>
          <p:nvPr/>
        </p:nvGrpSpPr>
        <p:grpSpPr>
          <a:xfrm>
            <a:off x="4024115" y="977900"/>
            <a:ext cx="249238" cy="1504950"/>
            <a:chOff x="3411538" y="977900"/>
            <a:chExt cx="249238" cy="1504950"/>
          </a:xfrm>
          <a:effectLst>
            <a:outerShdw blurRad="50800" dist="38100" dir="2700000" algn="tl" rotWithShape="0">
              <a:prstClr val="black">
                <a:alpha val="40000"/>
              </a:prstClr>
            </a:outerShdw>
          </a:effectLst>
        </p:grpSpPr>
        <p:sp>
          <p:nvSpPr>
            <p:cNvPr id="186"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7"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8"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9"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0"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1"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2"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3"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4"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5"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6"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7"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8"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9"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0"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1"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2"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3"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4"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5"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8"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9"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0"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1"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2"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3"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4"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5"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6"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7"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8"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9"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0"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1"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2"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3"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4"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5"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6"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7"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8"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9"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0"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1"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2"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3"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4"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6"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7"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8"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9"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0"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1"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2"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3"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4"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6" name="组合 245"/>
          <p:cNvGrpSpPr/>
          <p:nvPr/>
        </p:nvGrpSpPr>
        <p:grpSpPr>
          <a:xfrm>
            <a:off x="3376415" y="2286000"/>
            <a:ext cx="249238" cy="1504950"/>
            <a:chOff x="2763838" y="2286000"/>
            <a:chExt cx="249238" cy="1504950"/>
          </a:xfrm>
          <a:effectLst>
            <a:outerShdw blurRad="50800" dist="38100" dir="2700000" algn="tl" rotWithShape="0">
              <a:prstClr val="black">
                <a:alpha val="40000"/>
              </a:prstClr>
            </a:outerShdw>
          </a:effectLst>
        </p:grpSpPr>
        <p:sp>
          <p:nvSpPr>
            <p:cNvPr id="247" name="Rectangle 194"/>
            <p:cNvSpPr>
              <a:spLocks noChangeArrowheads="1"/>
            </p:cNvSpPr>
            <p:nvPr/>
          </p:nvSpPr>
          <p:spPr bwMode="auto">
            <a:xfrm>
              <a:off x="277653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8" name="Rectangle 195"/>
            <p:cNvSpPr>
              <a:spLocks noChangeArrowheads="1"/>
            </p:cNvSpPr>
            <p:nvPr/>
          </p:nvSpPr>
          <p:spPr bwMode="auto">
            <a:xfrm>
              <a:off x="298608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9" name="Rectangle 196"/>
            <p:cNvSpPr>
              <a:spLocks noChangeArrowheads="1"/>
            </p:cNvSpPr>
            <p:nvPr/>
          </p:nvSpPr>
          <p:spPr bwMode="auto">
            <a:xfrm>
              <a:off x="27908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0" name="Rectangle 197"/>
            <p:cNvSpPr>
              <a:spLocks noChangeArrowheads="1"/>
            </p:cNvSpPr>
            <p:nvPr/>
          </p:nvSpPr>
          <p:spPr bwMode="auto">
            <a:xfrm>
              <a:off x="27908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1" name="Rectangle 198"/>
            <p:cNvSpPr>
              <a:spLocks noChangeArrowheads="1"/>
            </p:cNvSpPr>
            <p:nvPr/>
          </p:nvSpPr>
          <p:spPr bwMode="auto">
            <a:xfrm>
              <a:off x="27908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2" name="Rectangle 199"/>
            <p:cNvSpPr>
              <a:spLocks noChangeArrowheads="1"/>
            </p:cNvSpPr>
            <p:nvPr/>
          </p:nvSpPr>
          <p:spPr bwMode="auto">
            <a:xfrm>
              <a:off x="2790825" y="35814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3" name="Rectangle 200"/>
            <p:cNvSpPr>
              <a:spLocks noChangeArrowheads="1"/>
            </p:cNvSpPr>
            <p:nvPr/>
          </p:nvSpPr>
          <p:spPr bwMode="auto">
            <a:xfrm>
              <a:off x="2790825" y="35290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4" name="Rectangle 201"/>
            <p:cNvSpPr>
              <a:spLocks noChangeArrowheads="1"/>
            </p:cNvSpPr>
            <p:nvPr/>
          </p:nvSpPr>
          <p:spPr bwMode="auto">
            <a:xfrm>
              <a:off x="2790825" y="34766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5" name="Rectangle 202"/>
            <p:cNvSpPr>
              <a:spLocks noChangeArrowheads="1"/>
            </p:cNvSpPr>
            <p:nvPr/>
          </p:nvSpPr>
          <p:spPr bwMode="auto">
            <a:xfrm>
              <a:off x="2790825" y="34242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6" name="Rectangle 203"/>
            <p:cNvSpPr>
              <a:spLocks noChangeArrowheads="1"/>
            </p:cNvSpPr>
            <p:nvPr/>
          </p:nvSpPr>
          <p:spPr bwMode="auto">
            <a:xfrm>
              <a:off x="2790825" y="33718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7" name="Rectangle 204"/>
            <p:cNvSpPr>
              <a:spLocks noChangeArrowheads="1"/>
            </p:cNvSpPr>
            <p:nvPr/>
          </p:nvSpPr>
          <p:spPr bwMode="auto">
            <a:xfrm>
              <a:off x="2790825" y="33194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8" name="Rectangle 205"/>
            <p:cNvSpPr>
              <a:spLocks noChangeArrowheads="1"/>
            </p:cNvSpPr>
            <p:nvPr/>
          </p:nvSpPr>
          <p:spPr bwMode="auto">
            <a:xfrm>
              <a:off x="2790825" y="32670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9" name="Rectangle 207"/>
            <p:cNvSpPr>
              <a:spLocks noChangeArrowheads="1"/>
            </p:cNvSpPr>
            <p:nvPr/>
          </p:nvSpPr>
          <p:spPr bwMode="auto">
            <a:xfrm>
              <a:off x="2790825" y="32146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0" name="Rectangle 208"/>
            <p:cNvSpPr>
              <a:spLocks noChangeArrowheads="1"/>
            </p:cNvSpPr>
            <p:nvPr/>
          </p:nvSpPr>
          <p:spPr bwMode="auto">
            <a:xfrm>
              <a:off x="2790825" y="31623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1" name="Rectangle 209"/>
            <p:cNvSpPr>
              <a:spLocks noChangeArrowheads="1"/>
            </p:cNvSpPr>
            <p:nvPr/>
          </p:nvSpPr>
          <p:spPr bwMode="auto">
            <a:xfrm>
              <a:off x="2790825" y="31099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2" name="Rectangle 210"/>
            <p:cNvSpPr>
              <a:spLocks noChangeArrowheads="1"/>
            </p:cNvSpPr>
            <p:nvPr/>
          </p:nvSpPr>
          <p:spPr bwMode="auto">
            <a:xfrm>
              <a:off x="2790825" y="30575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3" name="Rectangle 211"/>
            <p:cNvSpPr>
              <a:spLocks noChangeArrowheads="1"/>
            </p:cNvSpPr>
            <p:nvPr/>
          </p:nvSpPr>
          <p:spPr bwMode="auto">
            <a:xfrm>
              <a:off x="2790825" y="30051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4" name="Rectangle 212"/>
            <p:cNvSpPr>
              <a:spLocks noChangeArrowheads="1"/>
            </p:cNvSpPr>
            <p:nvPr/>
          </p:nvSpPr>
          <p:spPr bwMode="auto">
            <a:xfrm>
              <a:off x="2790825" y="2954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5" name="Rectangle 213"/>
            <p:cNvSpPr>
              <a:spLocks noChangeArrowheads="1"/>
            </p:cNvSpPr>
            <p:nvPr/>
          </p:nvSpPr>
          <p:spPr bwMode="auto">
            <a:xfrm>
              <a:off x="2790825" y="29019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 name="Rectangle 214"/>
            <p:cNvSpPr>
              <a:spLocks noChangeArrowheads="1"/>
            </p:cNvSpPr>
            <p:nvPr/>
          </p:nvSpPr>
          <p:spPr bwMode="auto">
            <a:xfrm>
              <a:off x="2790825" y="28495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7" name="Rectangle 215"/>
            <p:cNvSpPr>
              <a:spLocks noChangeArrowheads="1"/>
            </p:cNvSpPr>
            <p:nvPr/>
          </p:nvSpPr>
          <p:spPr bwMode="auto">
            <a:xfrm>
              <a:off x="2790825" y="27971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8" name="Rectangle 216"/>
            <p:cNvSpPr>
              <a:spLocks noChangeArrowheads="1"/>
            </p:cNvSpPr>
            <p:nvPr/>
          </p:nvSpPr>
          <p:spPr bwMode="auto">
            <a:xfrm>
              <a:off x="2790825" y="27447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9" name="Rectangle 217"/>
            <p:cNvSpPr>
              <a:spLocks noChangeArrowheads="1"/>
            </p:cNvSpPr>
            <p:nvPr/>
          </p:nvSpPr>
          <p:spPr bwMode="auto">
            <a:xfrm>
              <a:off x="2790825" y="26924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0" name="Rectangle 218"/>
            <p:cNvSpPr>
              <a:spLocks noChangeArrowheads="1"/>
            </p:cNvSpPr>
            <p:nvPr/>
          </p:nvSpPr>
          <p:spPr bwMode="auto">
            <a:xfrm>
              <a:off x="2790825" y="26400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1" name="Rectangle 219"/>
            <p:cNvSpPr>
              <a:spLocks noChangeArrowheads="1"/>
            </p:cNvSpPr>
            <p:nvPr/>
          </p:nvSpPr>
          <p:spPr bwMode="auto">
            <a:xfrm>
              <a:off x="2790825" y="25876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2" name="Rectangle 220"/>
            <p:cNvSpPr>
              <a:spLocks noChangeArrowheads="1"/>
            </p:cNvSpPr>
            <p:nvPr/>
          </p:nvSpPr>
          <p:spPr bwMode="auto">
            <a:xfrm>
              <a:off x="2790825" y="25352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3" name="Rectangle 221"/>
            <p:cNvSpPr>
              <a:spLocks noChangeArrowheads="1"/>
            </p:cNvSpPr>
            <p:nvPr/>
          </p:nvSpPr>
          <p:spPr bwMode="auto">
            <a:xfrm>
              <a:off x="2790825" y="24828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4" name="Rectangle 222"/>
            <p:cNvSpPr>
              <a:spLocks noChangeArrowheads="1"/>
            </p:cNvSpPr>
            <p:nvPr/>
          </p:nvSpPr>
          <p:spPr bwMode="auto">
            <a:xfrm>
              <a:off x="27908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5" name="Rectangle 223"/>
            <p:cNvSpPr>
              <a:spLocks noChangeArrowheads="1"/>
            </p:cNvSpPr>
            <p:nvPr/>
          </p:nvSpPr>
          <p:spPr bwMode="auto">
            <a:xfrm>
              <a:off x="27908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6" name="Rectangle 224"/>
            <p:cNvSpPr>
              <a:spLocks noChangeArrowheads="1"/>
            </p:cNvSpPr>
            <p:nvPr/>
          </p:nvSpPr>
          <p:spPr bwMode="auto">
            <a:xfrm>
              <a:off x="27908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7" name="Rectangle 225"/>
            <p:cNvSpPr>
              <a:spLocks noChangeArrowheads="1"/>
            </p:cNvSpPr>
            <p:nvPr/>
          </p:nvSpPr>
          <p:spPr bwMode="auto">
            <a:xfrm>
              <a:off x="276383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8" name="Rectangle 226"/>
            <p:cNvSpPr>
              <a:spLocks noChangeArrowheads="1"/>
            </p:cNvSpPr>
            <p:nvPr/>
          </p:nvSpPr>
          <p:spPr bwMode="auto">
            <a:xfrm>
              <a:off x="297338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9" name="Rectangle 227"/>
            <p:cNvSpPr>
              <a:spLocks noChangeArrowheads="1"/>
            </p:cNvSpPr>
            <p:nvPr/>
          </p:nvSpPr>
          <p:spPr bwMode="auto">
            <a:xfrm>
              <a:off x="2776538" y="37258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0" name="Rectangle 228"/>
            <p:cNvSpPr>
              <a:spLocks noChangeArrowheads="1"/>
            </p:cNvSpPr>
            <p:nvPr/>
          </p:nvSpPr>
          <p:spPr bwMode="auto">
            <a:xfrm>
              <a:off x="2776538" y="36734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1" name="Rectangle 229"/>
            <p:cNvSpPr>
              <a:spLocks noChangeArrowheads="1"/>
            </p:cNvSpPr>
            <p:nvPr/>
          </p:nvSpPr>
          <p:spPr bwMode="auto">
            <a:xfrm>
              <a:off x="2776538" y="36210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2" name="Rectangle 230"/>
            <p:cNvSpPr>
              <a:spLocks noChangeArrowheads="1"/>
            </p:cNvSpPr>
            <p:nvPr/>
          </p:nvSpPr>
          <p:spPr bwMode="auto">
            <a:xfrm>
              <a:off x="2776538" y="356870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3" name="Rectangle 231"/>
            <p:cNvSpPr>
              <a:spLocks noChangeArrowheads="1"/>
            </p:cNvSpPr>
            <p:nvPr/>
          </p:nvSpPr>
          <p:spPr bwMode="auto">
            <a:xfrm>
              <a:off x="2776538" y="351631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4" name="Rectangle 232"/>
            <p:cNvSpPr>
              <a:spLocks noChangeArrowheads="1"/>
            </p:cNvSpPr>
            <p:nvPr/>
          </p:nvSpPr>
          <p:spPr bwMode="auto">
            <a:xfrm>
              <a:off x="2776538" y="346392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5" name="Rectangle 233"/>
            <p:cNvSpPr>
              <a:spLocks noChangeArrowheads="1"/>
            </p:cNvSpPr>
            <p:nvPr/>
          </p:nvSpPr>
          <p:spPr bwMode="auto">
            <a:xfrm>
              <a:off x="2776538" y="341153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6" name="Rectangle 234"/>
            <p:cNvSpPr>
              <a:spLocks noChangeArrowheads="1"/>
            </p:cNvSpPr>
            <p:nvPr/>
          </p:nvSpPr>
          <p:spPr bwMode="auto">
            <a:xfrm>
              <a:off x="2776538" y="33591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7" name="Rectangle 235"/>
            <p:cNvSpPr>
              <a:spLocks noChangeArrowheads="1"/>
            </p:cNvSpPr>
            <p:nvPr/>
          </p:nvSpPr>
          <p:spPr bwMode="auto">
            <a:xfrm>
              <a:off x="2776538" y="33067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8" name="Rectangle 236"/>
            <p:cNvSpPr>
              <a:spLocks noChangeArrowheads="1"/>
            </p:cNvSpPr>
            <p:nvPr/>
          </p:nvSpPr>
          <p:spPr bwMode="auto">
            <a:xfrm>
              <a:off x="2776538" y="32543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9" name="Rectangle 237"/>
            <p:cNvSpPr>
              <a:spLocks noChangeArrowheads="1"/>
            </p:cNvSpPr>
            <p:nvPr/>
          </p:nvSpPr>
          <p:spPr bwMode="auto">
            <a:xfrm>
              <a:off x="2776538" y="32019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0" name="Rectangle 238"/>
            <p:cNvSpPr>
              <a:spLocks noChangeArrowheads="1"/>
            </p:cNvSpPr>
            <p:nvPr/>
          </p:nvSpPr>
          <p:spPr bwMode="auto">
            <a:xfrm>
              <a:off x="2776538" y="31496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1" name="Rectangle 239"/>
            <p:cNvSpPr>
              <a:spLocks noChangeArrowheads="1"/>
            </p:cNvSpPr>
            <p:nvPr/>
          </p:nvSpPr>
          <p:spPr bwMode="auto">
            <a:xfrm>
              <a:off x="2776538" y="30972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2" name="Rectangle 240"/>
            <p:cNvSpPr>
              <a:spLocks noChangeArrowheads="1"/>
            </p:cNvSpPr>
            <p:nvPr/>
          </p:nvSpPr>
          <p:spPr bwMode="auto">
            <a:xfrm>
              <a:off x="2776538" y="30448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3" name="Rectangle 241"/>
            <p:cNvSpPr>
              <a:spLocks noChangeArrowheads="1"/>
            </p:cNvSpPr>
            <p:nvPr/>
          </p:nvSpPr>
          <p:spPr bwMode="auto">
            <a:xfrm>
              <a:off x="2776538" y="29924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4" name="Rectangle 242"/>
            <p:cNvSpPr>
              <a:spLocks noChangeArrowheads="1"/>
            </p:cNvSpPr>
            <p:nvPr/>
          </p:nvSpPr>
          <p:spPr bwMode="auto">
            <a:xfrm>
              <a:off x="2776538" y="29400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5" name="Rectangle 243"/>
            <p:cNvSpPr>
              <a:spLocks noChangeArrowheads="1"/>
            </p:cNvSpPr>
            <p:nvPr/>
          </p:nvSpPr>
          <p:spPr bwMode="auto">
            <a:xfrm>
              <a:off x="2776538" y="28876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6" name="Rectangle 244"/>
            <p:cNvSpPr>
              <a:spLocks noChangeArrowheads="1"/>
            </p:cNvSpPr>
            <p:nvPr/>
          </p:nvSpPr>
          <p:spPr bwMode="auto">
            <a:xfrm>
              <a:off x="2776538" y="28352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7" name="Rectangle 245"/>
            <p:cNvSpPr>
              <a:spLocks noChangeArrowheads="1"/>
            </p:cNvSpPr>
            <p:nvPr/>
          </p:nvSpPr>
          <p:spPr bwMode="auto">
            <a:xfrm>
              <a:off x="2776538" y="27828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8" name="Rectangle 246"/>
            <p:cNvSpPr>
              <a:spLocks noChangeArrowheads="1"/>
            </p:cNvSpPr>
            <p:nvPr/>
          </p:nvSpPr>
          <p:spPr bwMode="auto">
            <a:xfrm>
              <a:off x="2776538" y="27305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9" name="Rectangle 247"/>
            <p:cNvSpPr>
              <a:spLocks noChangeArrowheads="1"/>
            </p:cNvSpPr>
            <p:nvPr/>
          </p:nvSpPr>
          <p:spPr bwMode="auto">
            <a:xfrm>
              <a:off x="2776538" y="26781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0" name="Rectangle 248"/>
            <p:cNvSpPr>
              <a:spLocks noChangeArrowheads="1"/>
            </p:cNvSpPr>
            <p:nvPr/>
          </p:nvSpPr>
          <p:spPr bwMode="auto">
            <a:xfrm>
              <a:off x="2776538" y="26257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1" name="Rectangle 249"/>
            <p:cNvSpPr>
              <a:spLocks noChangeArrowheads="1"/>
            </p:cNvSpPr>
            <p:nvPr/>
          </p:nvSpPr>
          <p:spPr bwMode="auto">
            <a:xfrm>
              <a:off x="2776538" y="25733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2" name="Rectangle 250"/>
            <p:cNvSpPr>
              <a:spLocks noChangeArrowheads="1"/>
            </p:cNvSpPr>
            <p:nvPr/>
          </p:nvSpPr>
          <p:spPr bwMode="auto">
            <a:xfrm>
              <a:off x="2776538" y="25209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3" name="Rectangle 251"/>
            <p:cNvSpPr>
              <a:spLocks noChangeArrowheads="1"/>
            </p:cNvSpPr>
            <p:nvPr/>
          </p:nvSpPr>
          <p:spPr bwMode="auto">
            <a:xfrm>
              <a:off x="2776538" y="247015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4" name="Rectangle 252"/>
            <p:cNvSpPr>
              <a:spLocks noChangeArrowheads="1"/>
            </p:cNvSpPr>
            <p:nvPr/>
          </p:nvSpPr>
          <p:spPr bwMode="auto">
            <a:xfrm>
              <a:off x="2776538" y="24177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5" name="Rectangle 253"/>
            <p:cNvSpPr>
              <a:spLocks noChangeArrowheads="1"/>
            </p:cNvSpPr>
            <p:nvPr/>
          </p:nvSpPr>
          <p:spPr bwMode="auto">
            <a:xfrm>
              <a:off x="2776538" y="23653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6" name="Rectangle 254"/>
            <p:cNvSpPr>
              <a:spLocks noChangeArrowheads="1"/>
            </p:cNvSpPr>
            <p:nvPr/>
          </p:nvSpPr>
          <p:spPr bwMode="auto">
            <a:xfrm>
              <a:off x="2776538" y="23129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400"/>
                                  </p:stCondLst>
                                  <p:childTnLst>
                                    <p:set>
                                      <p:cBhvr>
                                        <p:cTn id="10" dur="1" fill="hold">
                                          <p:stCondLst>
                                            <p:cond delay="0"/>
                                          </p:stCondLst>
                                        </p:cTn>
                                        <p:tgtEl>
                                          <p:spTgt spid="307"/>
                                        </p:tgtEl>
                                        <p:attrNameLst>
                                          <p:attrName>style.visibility</p:attrName>
                                        </p:attrNameLst>
                                      </p:cBhvr>
                                      <p:to>
                                        <p:strVal val="visible"/>
                                      </p:to>
                                    </p:set>
                                    <p:animEffect transition="in" filter="wipe(left)">
                                      <p:cBhvr>
                                        <p:cTn id="11" dur="500"/>
                                        <p:tgtEl>
                                          <p:spTgt spid="307"/>
                                        </p:tgtEl>
                                      </p:cBhvr>
                                    </p:animEffect>
                                  </p:childTnLst>
                                </p:cTn>
                              </p:par>
                              <p:par>
                                <p:cTn id="12" presetID="22" presetClass="entr" presetSubtype="4" fill="hold" nodeType="withEffect">
                                  <p:stCondLst>
                                    <p:cond delay="800"/>
                                  </p:stCondLst>
                                  <p:childTnLst>
                                    <p:set>
                                      <p:cBhvr>
                                        <p:cTn id="13" dur="1" fill="hold">
                                          <p:stCondLst>
                                            <p:cond delay="0"/>
                                          </p:stCondLst>
                                        </p:cTn>
                                        <p:tgtEl>
                                          <p:spTgt spid="124"/>
                                        </p:tgtEl>
                                        <p:attrNameLst>
                                          <p:attrName>style.visibility</p:attrName>
                                        </p:attrNameLst>
                                      </p:cBhvr>
                                      <p:to>
                                        <p:strVal val="visible"/>
                                      </p:to>
                                    </p:set>
                                    <p:animEffect transition="in" filter="wipe(down)">
                                      <p:cBhvr>
                                        <p:cTn id="14" dur="500"/>
                                        <p:tgtEl>
                                          <p:spTgt spid="124"/>
                                        </p:tgtEl>
                                      </p:cBhvr>
                                    </p:animEffect>
                                  </p:childTnLst>
                                </p:cTn>
                              </p:par>
                              <p:par>
                                <p:cTn id="15" presetID="22" presetClass="entr" presetSubtype="8" fill="hold" nodeType="withEffect">
                                  <p:stCondLst>
                                    <p:cond delay="1000"/>
                                  </p:stCondLst>
                                  <p:childTnLst>
                                    <p:set>
                                      <p:cBhvr>
                                        <p:cTn id="16" dur="1" fill="hold">
                                          <p:stCondLst>
                                            <p:cond delay="0"/>
                                          </p:stCondLst>
                                        </p:cTn>
                                        <p:tgtEl>
                                          <p:spTgt spid="308"/>
                                        </p:tgtEl>
                                        <p:attrNameLst>
                                          <p:attrName>style.visibility</p:attrName>
                                        </p:attrNameLst>
                                      </p:cBhvr>
                                      <p:to>
                                        <p:strVal val="visible"/>
                                      </p:to>
                                    </p:set>
                                    <p:animEffect transition="in" filter="wipe(left)">
                                      <p:cBhvr>
                                        <p:cTn id="17" dur="500"/>
                                        <p:tgtEl>
                                          <p:spTgt spid="308"/>
                                        </p:tgtEl>
                                      </p:cBhvr>
                                    </p:animEffect>
                                  </p:childTnLst>
                                </p:cTn>
                              </p:par>
                              <p:par>
                                <p:cTn id="18" presetID="22" presetClass="entr" presetSubtype="4" fill="hold" nodeType="withEffect">
                                  <p:stCondLst>
                                    <p:cond delay="1300"/>
                                  </p:stCondLst>
                                  <p:childTnLst>
                                    <p:set>
                                      <p:cBhvr>
                                        <p:cTn id="19" dur="1" fill="hold">
                                          <p:stCondLst>
                                            <p:cond delay="0"/>
                                          </p:stCondLst>
                                        </p:cTn>
                                        <p:tgtEl>
                                          <p:spTgt spid="246"/>
                                        </p:tgtEl>
                                        <p:attrNameLst>
                                          <p:attrName>style.visibility</p:attrName>
                                        </p:attrNameLst>
                                      </p:cBhvr>
                                      <p:to>
                                        <p:strVal val="visible"/>
                                      </p:to>
                                    </p:set>
                                    <p:animEffect transition="in" filter="wipe(down)">
                                      <p:cBhvr>
                                        <p:cTn id="20" dur="500"/>
                                        <p:tgtEl>
                                          <p:spTgt spid="246"/>
                                        </p:tgtEl>
                                      </p:cBhvr>
                                    </p:animEffect>
                                  </p:childTnLst>
                                </p:cTn>
                              </p:par>
                              <p:par>
                                <p:cTn id="21" presetID="22" presetClass="entr" presetSubtype="8" fill="hold" nodeType="withEffect">
                                  <p:stCondLst>
                                    <p:cond delay="1400"/>
                                  </p:stCondLst>
                                  <p:childTnLst>
                                    <p:set>
                                      <p:cBhvr>
                                        <p:cTn id="22" dur="1" fill="hold">
                                          <p:stCondLst>
                                            <p:cond delay="0"/>
                                          </p:stCondLst>
                                        </p:cTn>
                                        <p:tgtEl>
                                          <p:spTgt spid="309"/>
                                        </p:tgtEl>
                                        <p:attrNameLst>
                                          <p:attrName>style.visibility</p:attrName>
                                        </p:attrNameLst>
                                      </p:cBhvr>
                                      <p:to>
                                        <p:strVal val="visible"/>
                                      </p:to>
                                    </p:set>
                                    <p:animEffect transition="in" filter="wipe(left)">
                                      <p:cBhvr>
                                        <p:cTn id="23" dur="500"/>
                                        <p:tgtEl>
                                          <p:spTgt spid="309"/>
                                        </p:tgtEl>
                                      </p:cBhvr>
                                    </p:animEffect>
                                  </p:childTnLst>
                                </p:cTn>
                              </p:par>
                              <p:par>
                                <p:cTn id="24" presetID="22" presetClass="entr" presetSubtype="4" fill="hold" nodeType="withEffect">
                                  <p:stCondLst>
                                    <p:cond delay="1700"/>
                                  </p:stCondLst>
                                  <p:childTnLst>
                                    <p:set>
                                      <p:cBhvr>
                                        <p:cTn id="25" dur="1" fill="hold">
                                          <p:stCondLst>
                                            <p:cond delay="0"/>
                                          </p:stCondLst>
                                        </p:cTn>
                                        <p:tgtEl>
                                          <p:spTgt spid="185"/>
                                        </p:tgtEl>
                                        <p:attrNameLst>
                                          <p:attrName>style.visibility</p:attrName>
                                        </p:attrNameLst>
                                      </p:cBhvr>
                                      <p:to>
                                        <p:strVal val="visible"/>
                                      </p:to>
                                    </p:set>
                                    <p:animEffect transition="in" filter="wipe(down)">
                                      <p:cBhvr>
                                        <p:cTn id="26" dur="500"/>
                                        <p:tgtEl>
                                          <p:spTgt spid="185"/>
                                        </p:tgtEl>
                                      </p:cBhvr>
                                    </p:animEffect>
                                  </p:childTnLst>
                                </p:cTn>
                              </p:par>
                              <p:par>
                                <p:cTn id="27" presetID="22" presetClass="entr" presetSubtype="4" fill="hold" nodeType="withEffect">
                                  <p:stCondLst>
                                    <p:cond delay="1800"/>
                                  </p:stCondLst>
                                  <p:childTnLst>
                                    <p:set>
                                      <p:cBhvr>
                                        <p:cTn id="28" dur="1" fill="hold">
                                          <p:stCondLst>
                                            <p:cond delay="0"/>
                                          </p:stCondLst>
                                        </p:cTn>
                                        <p:tgtEl>
                                          <p:spTgt spid="310"/>
                                        </p:tgtEl>
                                        <p:attrNameLst>
                                          <p:attrName>style.visibility</p:attrName>
                                        </p:attrNameLst>
                                      </p:cBhvr>
                                      <p:to>
                                        <p:strVal val="visible"/>
                                      </p:to>
                                    </p:set>
                                    <p:animEffect transition="in" filter="wipe(down)">
                                      <p:cBhvr>
                                        <p:cTn id="29"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1"/>
          <p:cNvGrpSpPr>
            <a:grpSpLocks/>
          </p:cNvGrpSpPr>
          <p:nvPr/>
        </p:nvGrpSpPr>
        <p:grpSpPr bwMode="auto">
          <a:xfrm>
            <a:off x="0" y="1916113"/>
            <a:ext cx="2003425" cy="1247775"/>
            <a:chOff x="-17462" y="2063623"/>
            <a:chExt cx="1488660" cy="927115"/>
          </a:xfrm>
        </p:grpSpPr>
        <p:sp>
          <p:nvSpPr>
            <p:cNvPr id="28782" name="Freeform 31"/>
            <p:cNvSpPr>
              <a:spLocks noEditPoints="1"/>
            </p:cNvSpPr>
            <p:nvPr/>
          </p:nvSpPr>
          <p:spPr bwMode="auto">
            <a:xfrm>
              <a:off x="-17462" y="2063623"/>
              <a:ext cx="1484119" cy="927115"/>
            </a:xfrm>
            <a:custGeom>
              <a:avLst/>
              <a:gdLst>
                <a:gd name="T0" fmla="*/ 687120526 w 3072"/>
                <a:gd name="T1" fmla="*/ 29845377 h 1920"/>
                <a:gd name="T2" fmla="*/ 687120526 w 3072"/>
                <a:gd name="T3" fmla="*/ 29845377 h 1920"/>
                <a:gd name="T4" fmla="*/ 687120526 w 3072"/>
                <a:gd name="T5" fmla="*/ 29845377 h 1920"/>
                <a:gd name="T6" fmla="*/ 687120526 w 3072"/>
                <a:gd name="T7" fmla="*/ 417832864 h 1920"/>
                <a:gd name="T8" fmla="*/ 29874658 w 3072"/>
                <a:gd name="T9" fmla="*/ 417832864 h 1920"/>
                <a:gd name="T10" fmla="*/ 29874658 w 3072"/>
                <a:gd name="T11" fmla="*/ 29845377 h 1920"/>
                <a:gd name="T12" fmla="*/ 687120526 w 3072"/>
                <a:gd name="T13" fmla="*/ 29845377 h 1920"/>
                <a:gd name="T14" fmla="*/ 687120526 w 3072"/>
                <a:gd name="T15" fmla="*/ 0 h 1920"/>
                <a:gd name="T16" fmla="*/ 29874658 w 3072"/>
                <a:gd name="T17" fmla="*/ 0 h 1920"/>
                <a:gd name="T18" fmla="*/ 0 w 3072"/>
                <a:gd name="T19" fmla="*/ 29845377 h 1920"/>
                <a:gd name="T20" fmla="*/ 0 w 3072"/>
                <a:gd name="T21" fmla="*/ 447678241 h 1920"/>
                <a:gd name="T22" fmla="*/ 716995184 w 3072"/>
                <a:gd name="T23" fmla="*/ 447678241 h 1920"/>
                <a:gd name="T24" fmla="*/ 716995184 w 3072"/>
                <a:gd name="T25" fmla="*/ 29845377 h 1920"/>
                <a:gd name="T26" fmla="*/ 687120526 w 3072"/>
                <a:gd name="T27" fmla="*/ 0 h 19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072" h="1920">
                  <a:moveTo>
                    <a:pt x="2944" y="128"/>
                  </a:moveTo>
                  <a:cubicBezTo>
                    <a:pt x="2944" y="128"/>
                    <a:pt x="2944" y="128"/>
                    <a:pt x="2944" y="128"/>
                  </a:cubicBezTo>
                  <a:cubicBezTo>
                    <a:pt x="2944" y="128"/>
                    <a:pt x="2944" y="128"/>
                    <a:pt x="2944" y="128"/>
                  </a:cubicBezTo>
                  <a:cubicBezTo>
                    <a:pt x="2944" y="1792"/>
                    <a:pt x="2944" y="1792"/>
                    <a:pt x="2944" y="1792"/>
                  </a:cubicBezTo>
                  <a:cubicBezTo>
                    <a:pt x="128" y="1792"/>
                    <a:pt x="128" y="1792"/>
                    <a:pt x="128" y="1792"/>
                  </a:cubicBezTo>
                  <a:cubicBezTo>
                    <a:pt x="128" y="128"/>
                    <a:pt x="128" y="128"/>
                    <a:pt x="128" y="128"/>
                  </a:cubicBezTo>
                  <a:cubicBezTo>
                    <a:pt x="2944" y="128"/>
                    <a:pt x="2944" y="128"/>
                    <a:pt x="2944" y="128"/>
                  </a:cubicBezTo>
                  <a:close/>
                  <a:moveTo>
                    <a:pt x="2944" y="0"/>
                  </a:moveTo>
                  <a:cubicBezTo>
                    <a:pt x="128" y="0"/>
                    <a:pt x="128" y="0"/>
                    <a:pt x="128" y="0"/>
                  </a:cubicBezTo>
                  <a:cubicBezTo>
                    <a:pt x="57" y="0"/>
                    <a:pt x="0" y="58"/>
                    <a:pt x="0" y="128"/>
                  </a:cubicBezTo>
                  <a:cubicBezTo>
                    <a:pt x="0" y="1920"/>
                    <a:pt x="0" y="1920"/>
                    <a:pt x="0" y="1920"/>
                  </a:cubicBezTo>
                  <a:cubicBezTo>
                    <a:pt x="3072" y="1920"/>
                    <a:pt x="3072" y="1920"/>
                    <a:pt x="3072" y="1920"/>
                  </a:cubicBezTo>
                  <a:cubicBezTo>
                    <a:pt x="3072" y="128"/>
                    <a:pt x="3072" y="128"/>
                    <a:pt x="3072" y="128"/>
                  </a:cubicBezTo>
                  <a:cubicBezTo>
                    <a:pt x="3072" y="58"/>
                    <a:pt x="3015" y="0"/>
                    <a:pt x="2944"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8783" name="组合 3"/>
            <p:cNvGrpSpPr>
              <a:grpSpLocks/>
            </p:cNvGrpSpPr>
            <p:nvPr/>
          </p:nvGrpSpPr>
          <p:grpSpPr bwMode="auto">
            <a:xfrm>
              <a:off x="41489" y="2128837"/>
              <a:ext cx="414199" cy="795338"/>
              <a:chOff x="60014" y="2127002"/>
              <a:chExt cx="476518" cy="915002"/>
            </a:xfrm>
          </p:grpSpPr>
          <p:grpSp>
            <p:nvGrpSpPr>
              <p:cNvPr id="28785" name="组合 5"/>
              <p:cNvGrpSpPr>
                <a:grpSpLocks/>
              </p:cNvGrpSpPr>
              <p:nvPr/>
            </p:nvGrpSpPr>
            <p:grpSpPr bwMode="auto">
              <a:xfrm>
                <a:off x="60014" y="2127002"/>
                <a:ext cx="126526" cy="915002"/>
                <a:chOff x="67047" y="2134418"/>
                <a:chExt cx="130175" cy="941388"/>
              </a:xfrm>
            </p:grpSpPr>
            <p:sp>
              <p:nvSpPr>
                <p:cNvPr id="28804" name="Rectangle 272"/>
                <p:cNvSpPr>
                  <a:spLocks noChangeArrowheads="1"/>
                </p:cNvSpPr>
                <p:nvPr/>
              </p:nvSpPr>
              <p:spPr bwMode="auto">
                <a:xfrm>
                  <a:off x="67047" y="2840856"/>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805" name="Rectangle 273"/>
                <p:cNvSpPr>
                  <a:spLocks noChangeArrowheads="1"/>
                </p:cNvSpPr>
                <p:nvPr/>
              </p:nvSpPr>
              <p:spPr bwMode="auto">
                <a:xfrm>
                  <a:off x="67047" y="2605906"/>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806" name="Rectangle 274"/>
                <p:cNvSpPr>
                  <a:spLocks noChangeArrowheads="1"/>
                </p:cNvSpPr>
                <p:nvPr/>
              </p:nvSpPr>
              <p:spPr bwMode="auto">
                <a:xfrm>
                  <a:off x="67047" y="2369368"/>
                  <a:ext cx="130175" cy="236538"/>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807" name="Rectangle 275"/>
                <p:cNvSpPr>
                  <a:spLocks noChangeArrowheads="1"/>
                </p:cNvSpPr>
                <p:nvPr/>
              </p:nvSpPr>
              <p:spPr bwMode="auto">
                <a:xfrm>
                  <a:off x="67047"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28786" name="Freeform 291"/>
              <p:cNvSpPr>
                <a:spLocks/>
              </p:cNvSpPr>
              <p:nvPr/>
            </p:nvSpPr>
            <p:spPr bwMode="auto">
              <a:xfrm>
                <a:off x="369844" y="2478392"/>
                <a:ext cx="84138" cy="22225"/>
              </a:xfrm>
              <a:custGeom>
                <a:avLst/>
                <a:gdLst>
                  <a:gd name="T0" fmla="*/ 240861205 w 26"/>
                  <a:gd name="T1" fmla="*/ 70564375 h 7"/>
                  <a:gd name="T2" fmla="*/ 31415835 w 26"/>
                  <a:gd name="T3" fmla="*/ 70564375 h 7"/>
                  <a:gd name="T4" fmla="*/ 0 w 26"/>
                  <a:gd name="T5" fmla="*/ 40322500 h 7"/>
                  <a:gd name="T6" fmla="*/ 31415835 w 26"/>
                  <a:gd name="T7" fmla="*/ 0 h 7"/>
                  <a:gd name="T8" fmla="*/ 240861205 w 26"/>
                  <a:gd name="T9" fmla="*/ 0 h 7"/>
                  <a:gd name="T10" fmla="*/ 272277040 w 26"/>
                  <a:gd name="T11" fmla="*/ 40322500 h 7"/>
                  <a:gd name="T12" fmla="*/ 240861205 w 26"/>
                  <a:gd name="T13" fmla="*/ 705643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7">
                    <a:moveTo>
                      <a:pt x="23" y="7"/>
                    </a:moveTo>
                    <a:cubicBezTo>
                      <a:pt x="3" y="7"/>
                      <a:pt x="3" y="7"/>
                      <a:pt x="3" y="7"/>
                    </a:cubicBezTo>
                    <a:cubicBezTo>
                      <a:pt x="1" y="7"/>
                      <a:pt x="0" y="6"/>
                      <a:pt x="0" y="4"/>
                    </a:cubicBezTo>
                    <a:cubicBezTo>
                      <a:pt x="0" y="2"/>
                      <a:pt x="1" y="0"/>
                      <a:pt x="3" y="0"/>
                    </a:cubicBezTo>
                    <a:cubicBezTo>
                      <a:pt x="23" y="0"/>
                      <a:pt x="23" y="0"/>
                      <a:pt x="23" y="0"/>
                    </a:cubicBezTo>
                    <a:cubicBezTo>
                      <a:pt x="25" y="0"/>
                      <a:pt x="26" y="2"/>
                      <a:pt x="26" y="4"/>
                    </a:cubicBezTo>
                    <a:cubicBezTo>
                      <a:pt x="26" y="6"/>
                      <a:pt x="25" y="7"/>
                      <a:pt x="23"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7" name="Freeform 292"/>
              <p:cNvSpPr>
                <a:spLocks/>
              </p:cNvSpPr>
              <p:nvPr/>
            </p:nvSpPr>
            <p:spPr bwMode="auto">
              <a:xfrm>
                <a:off x="366669" y="2510142"/>
                <a:ext cx="90488" cy="23813"/>
              </a:xfrm>
              <a:custGeom>
                <a:avLst/>
                <a:gdLst>
                  <a:gd name="T0" fmla="*/ 41776371 w 28"/>
                  <a:gd name="T1" fmla="*/ 0 h 7"/>
                  <a:gd name="T2" fmla="*/ 250654992 w 28"/>
                  <a:gd name="T3" fmla="*/ 0 h 7"/>
                  <a:gd name="T4" fmla="*/ 292431362 w 28"/>
                  <a:gd name="T5" fmla="*/ 34719354 h 7"/>
                  <a:gd name="T6" fmla="*/ 250654992 w 28"/>
                  <a:gd name="T7" fmla="*/ 81008424 h 7"/>
                  <a:gd name="T8" fmla="*/ 41776371 w 28"/>
                  <a:gd name="T9" fmla="*/ 81008424 h 7"/>
                  <a:gd name="T10" fmla="*/ 0 w 28"/>
                  <a:gd name="T11" fmla="*/ 34719354 h 7"/>
                  <a:gd name="T12" fmla="*/ 41776371 w 28"/>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7">
                    <a:moveTo>
                      <a:pt x="4" y="0"/>
                    </a:moveTo>
                    <a:cubicBezTo>
                      <a:pt x="24" y="0"/>
                      <a:pt x="24" y="0"/>
                      <a:pt x="24" y="0"/>
                    </a:cubicBezTo>
                    <a:cubicBezTo>
                      <a:pt x="26" y="0"/>
                      <a:pt x="28" y="1"/>
                      <a:pt x="28" y="3"/>
                    </a:cubicBezTo>
                    <a:cubicBezTo>
                      <a:pt x="28" y="5"/>
                      <a:pt x="26" y="7"/>
                      <a:pt x="24" y="7"/>
                    </a:cubicBezTo>
                    <a:cubicBezTo>
                      <a:pt x="4" y="7"/>
                      <a:pt x="4" y="7"/>
                      <a:pt x="4" y="7"/>
                    </a:cubicBezTo>
                    <a:cubicBezTo>
                      <a:pt x="2" y="7"/>
                      <a:pt x="0" y="5"/>
                      <a:pt x="0" y="3"/>
                    </a:cubicBezTo>
                    <a:cubicBezTo>
                      <a:pt x="0" y="1"/>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8" name="Freeform 293"/>
              <p:cNvSpPr>
                <a:spLocks/>
              </p:cNvSpPr>
              <p:nvPr/>
            </p:nvSpPr>
            <p:spPr bwMode="auto">
              <a:xfrm>
                <a:off x="385719" y="2540305"/>
                <a:ext cx="52388" cy="15875"/>
              </a:xfrm>
              <a:custGeom>
                <a:avLst/>
                <a:gdLst>
                  <a:gd name="T0" fmla="*/ 10719895 w 16"/>
                  <a:gd name="T1" fmla="*/ 0 h 5"/>
                  <a:gd name="T2" fmla="*/ 160811515 w 16"/>
                  <a:gd name="T3" fmla="*/ 0 h 5"/>
                  <a:gd name="T4" fmla="*/ 171531409 w 16"/>
                  <a:gd name="T5" fmla="*/ 20161250 h 5"/>
                  <a:gd name="T6" fmla="*/ 139368451 w 16"/>
                  <a:gd name="T7" fmla="*/ 50403125 h 5"/>
                  <a:gd name="T8" fmla="*/ 32162958 w 16"/>
                  <a:gd name="T9" fmla="*/ 50403125 h 5"/>
                  <a:gd name="T10" fmla="*/ 0 w 16"/>
                  <a:gd name="T11" fmla="*/ 20161250 h 5"/>
                  <a:gd name="T12" fmla="*/ 10719895 w 1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
                    <a:moveTo>
                      <a:pt x="1" y="0"/>
                    </a:moveTo>
                    <a:cubicBezTo>
                      <a:pt x="15" y="0"/>
                      <a:pt x="15" y="0"/>
                      <a:pt x="15" y="0"/>
                    </a:cubicBezTo>
                    <a:cubicBezTo>
                      <a:pt x="16" y="0"/>
                      <a:pt x="16" y="1"/>
                      <a:pt x="16" y="2"/>
                    </a:cubicBezTo>
                    <a:cubicBezTo>
                      <a:pt x="16" y="3"/>
                      <a:pt x="15" y="5"/>
                      <a:pt x="13" y="5"/>
                    </a:cubicBezTo>
                    <a:cubicBezTo>
                      <a:pt x="11" y="5"/>
                      <a:pt x="4" y="5"/>
                      <a:pt x="3" y="5"/>
                    </a:cubicBezTo>
                    <a:cubicBezTo>
                      <a:pt x="2" y="5"/>
                      <a:pt x="0" y="3"/>
                      <a:pt x="0" y="2"/>
                    </a:cubicBezTo>
                    <a:cubicBezTo>
                      <a:pt x="0" y="1"/>
                      <a:pt x="0" y="0"/>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9" name="Freeform 294"/>
              <p:cNvSpPr>
                <a:spLocks/>
              </p:cNvSpPr>
              <p:nvPr/>
            </p:nvSpPr>
            <p:spPr bwMode="auto">
              <a:xfrm>
                <a:off x="392069" y="2262492"/>
                <a:ext cx="9525" cy="19050"/>
              </a:xfrm>
              <a:custGeom>
                <a:avLst/>
                <a:gdLst>
                  <a:gd name="T0" fmla="*/ 0 w 3"/>
                  <a:gd name="T1" fmla="*/ 30241875 h 6"/>
                  <a:gd name="T2" fmla="*/ 10080625 w 3"/>
                  <a:gd name="T3" fmla="*/ 50403125 h 6"/>
                  <a:gd name="T4" fmla="*/ 30241875 w 3"/>
                  <a:gd name="T5" fmla="*/ 60483750 h 6"/>
                  <a:gd name="T6" fmla="*/ 30241875 w 3"/>
                  <a:gd name="T7" fmla="*/ 0 h 6"/>
                  <a:gd name="T8" fmla="*/ 10080625 w 3"/>
                  <a:gd name="T9" fmla="*/ 10080625 h 6"/>
                  <a:gd name="T10" fmla="*/ 0 w 3"/>
                  <a:gd name="T11" fmla="*/ 30241875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6">
                    <a:moveTo>
                      <a:pt x="0" y="3"/>
                    </a:moveTo>
                    <a:cubicBezTo>
                      <a:pt x="0" y="4"/>
                      <a:pt x="0" y="4"/>
                      <a:pt x="1" y="5"/>
                    </a:cubicBezTo>
                    <a:cubicBezTo>
                      <a:pt x="1" y="5"/>
                      <a:pt x="2" y="6"/>
                      <a:pt x="3" y="6"/>
                    </a:cubicBezTo>
                    <a:cubicBezTo>
                      <a:pt x="3" y="0"/>
                      <a:pt x="3" y="0"/>
                      <a:pt x="3" y="0"/>
                    </a:cubicBezTo>
                    <a:cubicBezTo>
                      <a:pt x="2" y="0"/>
                      <a:pt x="1" y="1"/>
                      <a:pt x="1" y="1"/>
                    </a:cubicBezTo>
                    <a:cubicBezTo>
                      <a:pt x="0" y="1"/>
                      <a:pt x="0" y="2"/>
                      <a:pt x="0"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90" name="Freeform 295"/>
              <p:cNvSpPr>
                <a:spLocks/>
              </p:cNvSpPr>
              <p:nvPr/>
            </p:nvSpPr>
            <p:spPr bwMode="auto">
              <a:xfrm>
                <a:off x="407944" y="2225980"/>
                <a:ext cx="6350" cy="15875"/>
              </a:xfrm>
              <a:custGeom>
                <a:avLst/>
                <a:gdLst>
                  <a:gd name="T0" fmla="*/ 0 w 2"/>
                  <a:gd name="T1" fmla="*/ 0 h 5"/>
                  <a:gd name="T2" fmla="*/ 0 w 2"/>
                  <a:gd name="T3" fmla="*/ 50403125 h 5"/>
                  <a:gd name="T4" fmla="*/ 10080625 w 2"/>
                  <a:gd name="T5" fmla="*/ 50403125 h 5"/>
                  <a:gd name="T6" fmla="*/ 20161250 w 2"/>
                  <a:gd name="T7" fmla="*/ 50403125 h 5"/>
                  <a:gd name="T8" fmla="*/ 20161250 w 2"/>
                  <a:gd name="T9" fmla="*/ 0 h 5"/>
                  <a:gd name="T10" fmla="*/ 0 w 2"/>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5">
                    <a:moveTo>
                      <a:pt x="0" y="0"/>
                    </a:moveTo>
                    <a:cubicBezTo>
                      <a:pt x="0" y="5"/>
                      <a:pt x="0" y="5"/>
                      <a:pt x="0" y="5"/>
                    </a:cubicBezTo>
                    <a:cubicBezTo>
                      <a:pt x="1" y="5"/>
                      <a:pt x="1" y="5"/>
                      <a:pt x="1" y="5"/>
                    </a:cubicBezTo>
                    <a:cubicBezTo>
                      <a:pt x="1" y="5"/>
                      <a:pt x="2" y="5"/>
                      <a:pt x="2" y="5"/>
                    </a:cubicBezTo>
                    <a:cubicBezTo>
                      <a:pt x="2" y="0"/>
                      <a:pt x="2" y="0"/>
                      <a:pt x="2"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91" name="Freeform 296"/>
              <p:cNvSpPr>
                <a:spLocks/>
              </p:cNvSpPr>
              <p:nvPr/>
            </p:nvSpPr>
            <p:spPr bwMode="auto">
              <a:xfrm>
                <a:off x="407944" y="2262492"/>
                <a:ext cx="6350" cy="22225"/>
              </a:xfrm>
              <a:custGeom>
                <a:avLst/>
                <a:gdLst>
                  <a:gd name="T0" fmla="*/ 20161250 w 2"/>
                  <a:gd name="T1" fmla="*/ 0 h 7"/>
                  <a:gd name="T2" fmla="*/ 10080625 w 2"/>
                  <a:gd name="T3" fmla="*/ 0 h 7"/>
                  <a:gd name="T4" fmla="*/ 0 w 2"/>
                  <a:gd name="T5" fmla="*/ 0 h 7"/>
                  <a:gd name="T6" fmla="*/ 0 w 2"/>
                  <a:gd name="T7" fmla="*/ 70564375 h 7"/>
                  <a:gd name="T8" fmla="*/ 20161250 w 2"/>
                  <a:gd name="T9" fmla="*/ 70564375 h 7"/>
                  <a:gd name="T10" fmla="*/ 20161250 w 2"/>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7">
                    <a:moveTo>
                      <a:pt x="2" y="0"/>
                    </a:moveTo>
                    <a:cubicBezTo>
                      <a:pt x="2" y="0"/>
                      <a:pt x="1" y="0"/>
                      <a:pt x="1" y="0"/>
                    </a:cubicBezTo>
                    <a:cubicBezTo>
                      <a:pt x="0" y="0"/>
                      <a:pt x="0" y="0"/>
                      <a:pt x="0" y="0"/>
                    </a:cubicBezTo>
                    <a:cubicBezTo>
                      <a:pt x="0" y="7"/>
                      <a:pt x="0" y="7"/>
                      <a:pt x="0" y="7"/>
                    </a:cubicBezTo>
                    <a:cubicBezTo>
                      <a:pt x="1" y="7"/>
                      <a:pt x="1" y="7"/>
                      <a:pt x="2" y="7"/>
                    </a:cubicBez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92" name="Freeform 297"/>
              <p:cNvSpPr>
                <a:spLocks/>
              </p:cNvSpPr>
              <p:nvPr/>
            </p:nvSpPr>
            <p:spPr bwMode="auto">
              <a:xfrm>
                <a:off x="407944" y="2352980"/>
                <a:ext cx="6350" cy="119063"/>
              </a:xfrm>
              <a:custGeom>
                <a:avLst/>
                <a:gdLst>
                  <a:gd name="T0" fmla="*/ 20161250 w 2"/>
                  <a:gd name="T1" fmla="*/ 393777721 h 36"/>
                  <a:gd name="T2" fmla="*/ 20161250 w 2"/>
                  <a:gd name="T3" fmla="*/ 0 h 36"/>
                  <a:gd name="T4" fmla="*/ 10080625 w 2"/>
                  <a:gd name="T5" fmla="*/ 10937259 h 36"/>
                  <a:gd name="T6" fmla="*/ 0 w 2"/>
                  <a:gd name="T7" fmla="*/ 0 h 36"/>
                  <a:gd name="T8" fmla="*/ 0 w 2"/>
                  <a:gd name="T9" fmla="*/ 393777721 h 36"/>
                  <a:gd name="T10" fmla="*/ 20161250 w 2"/>
                  <a:gd name="T11" fmla="*/ 393777721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36">
                    <a:moveTo>
                      <a:pt x="2" y="36"/>
                    </a:moveTo>
                    <a:cubicBezTo>
                      <a:pt x="2" y="0"/>
                      <a:pt x="2" y="0"/>
                      <a:pt x="2" y="0"/>
                    </a:cubicBezTo>
                    <a:cubicBezTo>
                      <a:pt x="1" y="1"/>
                      <a:pt x="1" y="1"/>
                      <a:pt x="1" y="1"/>
                    </a:cubicBezTo>
                    <a:cubicBezTo>
                      <a:pt x="1" y="1"/>
                      <a:pt x="0" y="0"/>
                      <a:pt x="0" y="0"/>
                    </a:cubicBezTo>
                    <a:cubicBezTo>
                      <a:pt x="0" y="36"/>
                      <a:pt x="0" y="36"/>
                      <a:pt x="0" y="36"/>
                    </a:cubicBezTo>
                    <a:lnTo>
                      <a:pt x="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93" name="Freeform 298"/>
              <p:cNvSpPr>
                <a:spLocks/>
              </p:cNvSpPr>
              <p:nvPr/>
            </p:nvSpPr>
            <p:spPr bwMode="auto">
              <a:xfrm>
                <a:off x="287294" y="2170417"/>
                <a:ext cx="249238" cy="301625"/>
              </a:xfrm>
              <a:custGeom>
                <a:avLst/>
                <a:gdLst>
                  <a:gd name="T0" fmla="*/ 408681452 w 76"/>
                  <a:gd name="T1" fmla="*/ 0 h 92"/>
                  <a:gd name="T2" fmla="*/ 0 w 76"/>
                  <a:gd name="T3" fmla="*/ 408452707 h 92"/>
                  <a:gd name="T4" fmla="*/ 204342366 w 76"/>
                  <a:gd name="T5" fmla="*/ 763163707 h 92"/>
                  <a:gd name="T6" fmla="*/ 204342366 w 76"/>
                  <a:gd name="T7" fmla="*/ 849153060 h 92"/>
                  <a:gd name="T8" fmla="*/ 311888563 w 76"/>
                  <a:gd name="T9" fmla="*/ 988887398 h 92"/>
                  <a:gd name="T10" fmla="*/ 376418248 w 76"/>
                  <a:gd name="T11" fmla="*/ 988887398 h 92"/>
                  <a:gd name="T12" fmla="*/ 376418248 w 76"/>
                  <a:gd name="T13" fmla="*/ 601932030 h 92"/>
                  <a:gd name="T14" fmla="*/ 301135255 w 76"/>
                  <a:gd name="T15" fmla="*/ 580434692 h 92"/>
                  <a:gd name="T16" fmla="*/ 258115464 w 76"/>
                  <a:gd name="T17" fmla="*/ 483695030 h 92"/>
                  <a:gd name="T18" fmla="*/ 333398458 w 76"/>
                  <a:gd name="T19" fmla="*/ 472944721 h 92"/>
                  <a:gd name="T20" fmla="*/ 354908353 w 76"/>
                  <a:gd name="T21" fmla="*/ 526689707 h 92"/>
                  <a:gd name="T22" fmla="*/ 376418248 w 76"/>
                  <a:gd name="T23" fmla="*/ 537440015 h 92"/>
                  <a:gd name="T24" fmla="*/ 376418248 w 76"/>
                  <a:gd name="T25" fmla="*/ 440700353 h 92"/>
                  <a:gd name="T26" fmla="*/ 311888563 w 76"/>
                  <a:gd name="T27" fmla="*/ 408452707 h 92"/>
                  <a:gd name="T28" fmla="*/ 279625359 w 76"/>
                  <a:gd name="T29" fmla="*/ 333213662 h 92"/>
                  <a:gd name="T30" fmla="*/ 290378667 w 76"/>
                  <a:gd name="T31" fmla="*/ 290215707 h 92"/>
                  <a:gd name="T32" fmla="*/ 333398458 w 76"/>
                  <a:gd name="T33" fmla="*/ 247221030 h 92"/>
                  <a:gd name="T34" fmla="*/ 376418248 w 76"/>
                  <a:gd name="T35" fmla="*/ 236474000 h 92"/>
                  <a:gd name="T36" fmla="*/ 376418248 w 76"/>
                  <a:gd name="T37" fmla="*/ 182729015 h 92"/>
                  <a:gd name="T38" fmla="*/ 354908353 w 76"/>
                  <a:gd name="T39" fmla="*/ 182729015 h 92"/>
                  <a:gd name="T40" fmla="*/ 387171556 w 76"/>
                  <a:gd name="T41" fmla="*/ 139734338 h 92"/>
                  <a:gd name="T42" fmla="*/ 408681452 w 76"/>
                  <a:gd name="T43" fmla="*/ 182729015 h 92"/>
                  <a:gd name="T44" fmla="*/ 430191347 w 76"/>
                  <a:gd name="T45" fmla="*/ 139734338 h 92"/>
                  <a:gd name="T46" fmla="*/ 462454550 w 76"/>
                  <a:gd name="T47" fmla="*/ 182729015 h 92"/>
                  <a:gd name="T48" fmla="*/ 440944655 w 76"/>
                  <a:gd name="T49" fmla="*/ 182729015 h 92"/>
                  <a:gd name="T50" fmla="*/ 440944655 w 76"/>
                  <a:gd name="T51" fmla="*/ 236474000 h 92"/>
                  <a:gd name="T52" fmla="*/ 505474341 w 76"/>
                  <a:gd name="T53" fmla="*/ 268718368 h 92"/>
                  <a:gd name="T54" fmla="*/ 537737544 w 76"/>
                  <a:gd name="T55" fmla="*/ 343960692 h 92"/>
                  <a:gd name="T56" fmla="*/ 473211137 w 76"/>
                  <a:gd name="T57" fmla="*/ 343960692 h 92"/>
                  <a:gd name="T58" fmla="*/ 451701242 w 76"/>
                  <a:gd name="T59" fmla="*/ 311713045 h 92"/>
                  <a:gd name="T60" fmla="*/ 440944655 w 76"/>
                  <a:gd name="T61" fmla="*/ 311713045 h 92"/>
                  <a:gd name="T62" fmla="*/ 440944655 w 76"/>
                  <a:gd name="T63" fmla="*/ 386955368 h 92"/>
                  <a:gd name="T64" fmla="*/ 494721033 w 76"/>
                  <a:gd name="T65" fmla="*/ 408452707 h 92"/>
                  <a:gd name="T66" fmla="*/ 537737544 w 76"/>
                  <a:gd name="T67" fmla="*/ 440700353 h 92"/>
                  <a:gd name="T68" fmla="*/ 548494131 w 76"/>
                  <a:gd name="T69" fmla="*/ 494445338 h 92"/>
                  <a:gd name="T70" fmla="*/ 537737544 w 76"/>
                  <a:gd name="T71" fmla="*/ 558937353 h 92"/>
                  <a:gd name="T72" fmla="*/ 483964445 w 76"/>
                  <a:gd name="T73" fmla="*/ 591181721 h 92"/>
                  <a:gd name="T74" fmla="*/ 440944655 w 76"/>
                  <a:gd name="T75" fmla="*/ 601932030 h 92"/>
                  <a:gd name="T76" fmla="*/ 440944655 w 76"/>
                  <a:gd name="T77" fmla="*/ 988887398 h 92"/>
                  <a:gd name="T78" fmla="*/ 505474341 w 76"/>
                  <a:gd name="T79" fmla="*/ 988887398 h 92"/>
                  <a:gd name="T80" fmla="*/ 613023817 w 76"/>
                  <a:gd name="T81" fmla="*/ 849153060 h 92"/>
                  <a:gd name="T82" fmla="*/ 613023817 w 76"/>
                  <a:gd name="T83" fmla="*/ 763163707 h 92"/>
                  <a:gd name="T84" fmla="*/ 817362903 w 76"/>
                  <a:gd name="T85" fmla="*/ 408452707 h 92"/>
                  <a:gd name="T86" fmla="*/ 408681452 w 76"/>
                  <a:gd name="T87" fmla="*/ 0 h 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6" h="92">
                    <a:moveTo>
                      <a:pt x="38" y="0"/>
                    </a:moveTo>
                    <a:cubicBezTo>
                      <a:pt x="17" y="0"/>
                      <a:pt x="0" y="17"/>
                      <a:pt x="0" y="38"/>
                    </a:cubicBezTo>
                    <a:cubicBezTo>
                      <a:pt x="0" y="52"/>
                      <a:pt x="7" y="64"/>
                      <a:pt x="19" y="71"/>
                    </a:cubicBezTo>
                    <a:cubicBezTo>
                      <a:pt x="19" y="79"/>
                      <a:pt x="19" y="79"/>
                      <a:pt x="19" y="79"/>
                    </a:cubicBezTo>
                    <a:cubicBezTo>
                      <a:pt x="19" y="86"/>
                      <a:pt x="22" y="92"/>
                      <a:pt x="29" y="92"/>
                    </a:cubicBezTo>
                    <a:cubicBezTo>
                      <a:pt x="35" y="92"/>
                      <a:pt x="35" y="92"/>
                      <a:pt x="35" y="92"/>
                    </a:cubicBezTo>
                    <a:cubicBezTo>
                      <a:pt x="35" y="56"/>
                      <a:pt x="35" y="56"/>
                      <a:pt x="35" y="56"/>
                    </a:cubicBezTo>
                    <a:cubicBezTo>
                      <a:pt x="32" y="56"/>
                      <a:pt x="30" y="55"/>
                      <a:pt x="28" y="54"/>
                    </a:cubicBezTo>
                    <a:cubicBezTo>
                      <a:pt x="26" y="52"/>
                      <a:pt x="25" y="49"/>
                      <a:pt x="24" y="45"/>
                    </a:cubicBezTo>
                    <a:cubicBezTo>
                      <a:pt x="31" y="44"/>
                      <a:pt x="31" y="44"/>
                      <a:pt x="31" y="44"/>
                    </a:cubicBezTo>
                    <a:cubicBezTo>
                      <a:pt x="31" y="47"/>
                      <a:pt x="32" y="48"/>
                      <a:pt x="33" y="49"/>
                    </a:cubicBezTo>
                    <a:cubicBezTo>
                      <a:pt x="34" y="50"/>
                      <a:pt x="34" y="50"/>
                      <a:pt x="35" y="50"/>
                    </a:cubicBezTo>
                    <a:cubicBezTo>
                      <a:pt x="35" y="41"/>
                      <a:pt x="35" y="41"/>
                      <a:pt x="35" y="41"/>
                    </a:cubicBezTo>
                    <a:cubicBezTo>
                      <a:pt x="32" y="40"/>
                      <a:pt x="30" y="39"/>
                      <a:pt x="29" y="38"/>
                    </a:cubicBezTo>
                    <a:cubicBezTo>
                      <a:pt x="27" y="36"/>
                      <a:pt x="26" y="34"/>
                      <a:pt x="26" y="31"/>
                    </a:cubicBezTo>
                    <a:cubicBezTo>
                      <a:pt x="26" y="30"/>
                      <a:pt x="26" y="28"/>
                      <a:pt x="27" y="27"/>
                    </a:cubicBezTo>
                    <a:cubicBezTo>
                      <a:pt x="28" y="25"/>
                      <a:pt x="29" y="24"/>
                      <a:pt x="31" y="23"/>
                    </a:cubicBezTo>
                    <a:cubicBezTo>
                      <a:pt x="32" y="23"/>
                      <a:pt x="33" y="23"/>
                      <a:pt x="35" y="22"/>
                    </a:cubicBezTo>
                    <a:cubicBezTo>
                      <a:pt x="35" y="17"/>
                      <a:pt x="35" y="17"/>
                      <a:pt x="35" y="17"/>
                    </a:cubicBezTo>
                    <a:cubicBezTo>
                      <a:pt x="33" y="17"/>
                      <a:pt x="33" y="17"/>
                      <a:pt x="33" y="17"/>
                    </a:cubicBezTo>
                    <a:cubicBezTo>
                      <a:pt x="36" y="13"/>
                      <a:pt x="36" y="13"/>
                      <a:pt x="36" y="13"/>
                    </a:cubicBezTo>
                    <a:cubicBezTo>
                      <a:pt x="38" y="17"/>
                      <a:pt x="38" y="17"/>
                      <a:pt x="38" y="17"/>
                    </a:cubicBezTo>
                    <a:cubicBezTo>
                      <a:pt x="40" y="13"/>
                      <a:pt x="40" y="13"/>
                      <a:pt x="40" y="13"/>
                    </a:cubicBezTo>
                    <a:cubicBezTo>
                      <a:pt x="43" y="17"/>
                      <a:pt x="43" y="17"/>
                      <a:pt x="43" y="17"/>
                    </a:cubicBezTo>
                    <a:cubicBezTo>
                      <a:pt x="41" y="17"/>
                      <a:pt x="41" y="17"/>
                      <a:pt x="41" y="17"/>
                    </a:cubicBezTo>
                    <a:cubicBezTo>
                      <a:pt x="41" y="22"/>
                      <a:pt x="41" y="22"/>
                      <a:pt x="41" y="22"/>
                    </a:cubicBezTo>
                    <a:cubicBezTo>
                      <a:pt x="44" y="23"/>
                      <a:pt x="46" y="24"/>
                      <a:pt x="47" y="25"/>
                    </a:cubicBezTo>
                    <a:cubicBezTo>
                      <a:pt x="49" y="27"/>
                      <a:pt x="50" y="29"/>
                      <a:pt x="50" y="32"/>
                    </a:cubicBezTo>
                    <a:cubicBezTo>
                      <a:pt x="44" y="32"/>
                      <a:pt x="44" y="32"/>
                      <a:pt x="44" y="32"/>
                    </a:cubicBezTo>
                    <a:cubicBezTo>
                      <a:pt x="43" y="31"/>
                      <a:pt x="43" y="30"/>
                      <a:pt x="42" y="29"/>
                    </a:cubicBezTo>
                    <a:cubicBezTo>
                      <a:pt x="41" y="29"/>
                      <a:pt x="41" y="29"/>
                      <a:pt x="41" y="29"/>
                    </a:cubicBezTo>
                    <a:cubicBezTo>
                      <a:pt x="41" y="36"/>
                      <a:pt x="41" y="36"/>
                      <a:pt x="41" y="36"/>
                    </a:cubicBezTo>
                    <a:cubicBezTo>
                      <a:pt x="44" y="36"/>
                      <a:pt x="45" y="37"/>
                      <a:pt x="46" y="38"/>
                    </a:cubicBezTo>
                    <a:cubicBezTo>
                      <a:pt x="48" y="38"/>
                      <a:pt x="49" y="40"/>
                      <a:pt x="50" y="41"/>
                    </a:cubicBezTo>
                    <a:cubicBezTo>
                      <a:pt x="51" y="42"/>
                      <a:pt x="51" y="44"/>
                      <a:pt x="51" y="46"/>
                    </a:cubicBezTo>
                    <a:cubicBezTo>
                      <a:pt x="51" y="48"/>
                      <a:pt x="51" y="50"/>
                      <a:pt x="50" y="52"/>
                    </a:cubicBezTo>
                    <a:cubicBezTo>
                      <a:pt x="49" y="53"/>
                      <a:pt x="47" y="55"/>
                      <a:pt x="45" y="55"/>
                    </a:cubicBezTo>
                    <a:cubicBezTo>
                      <a:pt x="44" y="56"/>
                      <a:pt x="43" y="56"/>
                      <a:pt x="41" y="56"/>
                    </a:cubicBezTo>
                    <a:cubicBezTo>
                      <a:pt x="41" y="92"/>
                      <a:pt x="41" y="92"/>
                      <a:pt x="41" y="92"/>
                    </a:cubicBezTo>
                    <a:cubicBezTo>
                      <a:pt x="47" y="92"/>
                      <a:pt x="47" y="92"/>
                      <a:pt x="47" y="92"/>
                    </a:cubicBezTo>
                    <a:cubicBezTo>
                      <a:pt x="54" y="92"/>
                      <a:pt x="57" y="86"/>
                      <a:pt x="57" y="79"/>
                    </a:cubicBezTo>
                    <a:cubicBezTo>
                      <a:pt x="57" y="71"/>
                      <a:pt x="57" y="71"/>
                      <a:pt x="57" y="71"/>
                    </a:cubicBezTo>
                    <a:cubicBezTo>
                      <a:pt x="68" y="64"/>
                      <a:pt x="76" y="52"/>
                      <a:pt x="76" y="38"/>
                    </a:cubicBezTo>
                    <a:cubicBezTo>
                      <a:pt x="76" y="17"/>
                      <a:pt x="59" y="0"/>
                      <a:pt x="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94" name="Freeform 299"/>
              <p:cNvSpPr>
                <a:spLocks/>
              </p:cNvSpPr>
              <p:nvPr/>
            </p:nvSpPr>
            <p:spPr bwMode="auto">
              <a:xfrm>
                <a:off x="407944" y="2308530"/>
                <a:ext cx="6350" cy="28575"/>
              </a:xfrm>
              <a:custGeom>
                <a:avLst/>
                <a:gdLst>
                  <a:gd name="T0" fmla="*/ 20161250 w 2"/>
                  <a:gd name="T1" fmla="*/ 90725625 h 9"/>
                  <a:gd name="T2" fmla="*/ 20161250 w 2"/>
                  <a:gd name="T3" fmla="*/ 0 h 9"/>
                  <a:gd name="T4" fmla="*/ 0 w 2"/>
                  <a:gd name="T5" fmla="*/ 0 h 9"/>
                  <a:gd name="T6" fmla="*/ 0 w 2"/>
                  <a:gd name="T7" fmla="*/ 90725625 h 9"/>
                  <a:gd name="T8" fmla="*/ 10080625 w 2"/>
                  <a:gd name="T9" fmla="*/ 90725625 h 9"/>
                  <a:gd name="T10" fmla="*/ 20161250 w 2"/>
                  <a:gd name="T11" fmla="*/ 9072562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9">
                    <a:moveTo>
                      <a:pt x="2" y="9"/>
                    </a:moveTo>
                    <a:cubicBezTo>
                      <a:pt x="2" y="0"/>
                      <a:pt x="2" y="0"/>
                      <a:pt x="2" y="0"/>
                    </a:cubicBezTo>
                    <a:cubicBezTo>
                      <a:pt x="1" y="0"/>
                      <a:pt x="1" y="0"/>
                      <a:pt x="0" y="0"/>
                    </a:cubicBezTo>
                    <a:cubicBezTo>
                      <a:pt x="0" y="9"/>
                      <a:pt x="0" y="9"/>
                      <a:pt x="0" y="9"/>
                    </a:cubicBezTo>
                    <a:cubicBezTo>
                      <a:pt x="0" y="9"/>
                      <a:pt x="1" y="9"/>
                      <a:pt x="1" y="9"/>
                    </a:cubicBezTo>
                    <a:lnTo>
                      <a:pt x="2"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95" name="Freeform 300"/>
              <p:cNvSpPr>
                <a:spLocks/>
              </p:cNvSpPr>
              <p:nvPr/>
            </p:nvSpPr>
            <p:spPr bwMode="auto">
              <a:xfrm>
                <a:off x="422232" y="2311705"/>
                <a:ext cx="12700" cy="22225"/>
              </a:xfrm>
              <a:custGeom>
                <a:avLst/>
                <a:gdLst>
                  <a:gd name="T0" fmla="*/ 40322500 w 4"/>
                  <a:gd name="T1" fmla="*/ 30241875 h 7"/>
                  <a:gd name="T2" fmla="*/ 30241875 w 4"/>
                  <a:gd name="T3" fmla="*/ 10080625 h 7"/>
                  <a:gd name="T4" fmla="*/ 10080625 w 4"/>
                  <a:gd name="T5" fmla="*/ 0 h 7"/>
                  <a:gd name="T6" fmla="*/ 0 w 4"/>
                  <a:gd name="T7" fmla="*/ 0 h 7"/>
                  <a:gd name="T8" fmla="*/ 0 w 4"/>
                  <a:gd name="T9" fmla="*/ 70564375 h 7"/>
                  <a:gd name="T10" fmla="*/ 20161250 w 4"/>
                  <a:gd name="T11" fmla="*/ 70564375 h 7"/>
                  <a:gd name="T12" fmla="*/ 40322500 w 4"/>
                  <a:gd name="T13" fmla="*/ 302418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3"/>
                    </a:moveTo>
                    <a:cubicBezTo>
                      <a:pt x="4" y="2"/>
                      <a:pt x="3" y="2"/>
                      <a:pt x="3" y="1"/>
                    </a:cubicBezTo>
                    <a:cubicBezTo>
                      <a:pt x="3" y="1"/>
                      <a:pt x="2" y="0"/>
                      <a:pt x="1" y="0"/>
                    </a:cubicBezTo>
                    <a:cubicBezTo>
                      <a:pt x="0" y="0"/>
                      <a:pt x="0" y="0"/>
                      <a:pt x="0" y="0"/>
                    </a:cubicBezTo>
                    <a:cubicBezTo>
                      <a:pt x="0" y="7"/>
                      <a:pt x="0" y="7"/>
                      <a:pt x="0" y="7"/>
                    </a:cubicBezTo>
                    <a:cubicBezTo>
                      <a:pt x="1" y="7"/>
                      <a:pt x="2" y="7"/>
                      <a:pt x="2" y="7"/>
                    </a:cubicBezTo>
                    <a:cubicBezTo>
                      <a:pt x="3" y="6"/>
                      <a:pt x="4" y="5"/>
                      <a:pt x="4"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96" name="Rectangle 301"/>
              <p:cNvSpPr>
                <a:spLocks noChangeArrowheads="1"/>
              </p:cNvSpPr>
              <p:nvPr/>
            </p:nvSpPr>
            <p:spPr bwMode="auto">
              <a:xfrm>
                <a:off x="398419" y="2605392"/>
                <a:ext cx="26988" cy="92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97" name="Rectangle 302"/>
              <p:cNvSpPr>
                <a:spLocks noChangeArrowheads="1"/>
              </p:cNvSpPr>
              <p:nvPr/>
            </p:nvSpPr>
            <p:spPr bwMode="auto">
              <a:xfrm>
                <a:off x="366669" y="2638730"/>
                <a:ext cx="90488" cy="2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98" name="Oval 303"/>
              <p:cNvSpPr>
                <a:spLocks noChangeArrowheads="1"/>
              </p:cNvSpPr>
              <p:nvPr/>
            </p:nvSpPr>
            <p:spPr bwMode="auto">
              <a:xfrm>
                <a:off x="382544" y="2746680"/>
                <a:ext cx="55563"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99" name="Freeform 304"/>
              <p:cNvSpPr>
                <a:spLocks/>
              </p:cNvSpPr>
              <p:nvPr/>
            </p:nvSpPr>
            <p:spPr bwMode="auto">
              <a:xfrm>
                <a:off x="355557" y="2811767"/>
                <a:ext cx="107950" cy="192088"/>
              </a:xfrm>
              <a:custGeom>
                <a:avLst/>
                <a:gdLst>
                  <a:gd name="T0" fmla="*/ 278223133 w 33"/>
                  <a:gd name="T1" fmla="*/ 0 h 59"/>
                  <a:gd name="T2" fmla="*/ 246119458 w 33"/>
                  <a:gd name="T3" fmla="*/ 0 h 59"/>
                  <a:gd name="T4" fmla="*/ 171211971 w 33"/>
                  <a:gd name="T5" fmla="*/ 74198060 h 59"/>
                  <a:gd name="T6" fmla="*/ 107007891 w 33"/>
                  <a:gd name="T7" fmla="*/ 0 h 59"/>
                  <a:gd name="T8" fmla="*/ 74904215 w 33"/>
                  <a:gd name="T9" fmla="*/ 0 h 59"/>
                  <a:gd name="T10" fmla="*/ 0 w 33"/>
                  <a:gd name="T11" fmla="*/ 63597407 h 59"/>
                  <a:gd name="T12" fmla="*/ 0 w 33"/>
                  <a:gd name="T13" fmla="*/ 222594179 h 59"/>
                  <a:gd name="T14" fmla="*/ 74904215 w 33"/>
                  <a:gd name="T15" fmla="*/ 296792239 h 59"/>
                  <a:gd name="T16" fmla="*/ 74904215 w 33"/>
                  <a:gd name="T17" fmla="*/ 296792239 h 59"/>
                  <a:gd name="T18" fmla="*/ 74904215 w 33"/>
                  <a:gd name="T19" fmla="*/ 317993545 h 59"/>
                  <a:gd name="T20" fmla="*/ 74904215 w 33"/>
                  <a:gd name="T21" fmla="*/ 572386427 h 59"/>
                  <a:gd name="T22" fmla="*/ 128411432 w 33"/>
                  <a:gd name="T23" fmla="*/ 625386436 h 59"/>
                  <a:gd name="T24" fmla="*/ 181915377 w 33"/>
                  <a:gd name="T25" fmla="*/ 572386427 h 59"/>
                  <a:gd name="T26" fmla="*/ 235419323 w 33"/>
                  <a:gd name="T27" fmla="*/ 625386436 h 59"/>
                  <a:gd name="T28" fmla="*/ 288923268 w 33"/>
                  <a:gd name="T29" fmla="*/ 572386427 h 59"/>
                  <a:gd name="T30" fmla="*/ 288923268 w 33"/>
                  <a:gd name="T31" fmla="*/ 317993545 h 59"/>
                  <a:gd name="T32" fmla="*/ 278223133 w 33"/>
                  <a:gd name="T33" fmla="*/ 296792239 h 59"/>
                  <a:gd name="T34" fmla="*/ 278223133 w 33"/>
                  <a:gd name="T35" fmla="*/ 296792239 h 59"/>
                  <a:gd name="T36" fmla="*/ 353127348 w 33"/>
                  <a:gd name="T37" fmla="*/ 222594179 h 59"/>
                  <a:gd name="T38" fmla="*/ 353127348 w 33"/>
                  <a:gd name="T39" fmla="*/ 63597407 h 59"/>
                  <a:gd name="T40" fmla="*/ 278223133 w 33"/>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 h="59">
                    <a:moveTo>
                      <a:pt x="26" y="0"/>
                    </a:moveTo>
                    <a:cubicBezTo>
                      <a:pt x="23" y="0"/>
                      <a:pt x="23" y="0"/>
                      <a:pt x="23" y="0"/>
                    </a:cubicBezTo>
                    <a:cubicBezTo>
                      <a:pt x="16" y="7"/>
                      <a:pt x="16" y="7"/>
                      <a:pt x="16" y="7"/>
                    </a:cubicBezTo>
                    <a:cubicBezTo>
                      <a:pt x="10" y="0"/>
                      <a:pt x="10" y="0"/>
                      <a:pt x="10" y="0"/>
                    </a:cubicBezTo>
                    <a:cubicBezTo>
                      <a:pt x="7" y="0"/>
                      <a:pt x="7" y="0"/>
                      <a:pt x="7" y="0"/>
                    </a:cubicBezTo>
                    <a:cubicBezTo>
                      <a:pt x="3" y="0"/>
                      <a:pt x="0" y="3"/>
                      <a:pt x="0" y="6"/>
                    </a:cubicBezTo>
                    <a:cubicBezTo>
                      <a:pt x="0" y="21"/>
                      <a:pt x="0" y="21"/>
                      <a:pt x="0" y="21"/>
                    </a:cubicBezTo>
                    <a:cubicBezTo>
                      <a:pt x="0" y="25"/>
                      <a:pt x="3" y="28"/>
                      <a:pt x="7" y="28"/>
                    </a:cubicBezTo>
                    <a:cubicBezTo>
                      <a:pt x="7" y="28"/>
                      <a:pt x="7" y="28"/>
                      <a:pt x="7" y="28"/>
                    </a:cubicBezTo>
                    <a:cubicBezTo>
                      <a:pt x="7" y="29"/>
                      <a:pt x="7" y="29"/>
                      <a:pt x="7" y="30"/>
                    </a:cubicBezTo>
                    <a:cubicBezTo>
                      <a:pt x="7" y="54"/>
                      <a:pt x="7" y="54"/>
                      <a:pt x="7" y="54"/>
                    </a:cubicBezTo>
                    <a:cubicBezTo>
                      <a:pt x="7" y="57"/>
                      <a:pt x="9" y="59"/>
                      <a:pt x="12" y="59"/>
                    </a:cubicBezTo>
                    <a:cubicBezTo>
                      <a:pt x="15" y="59"/>
                      <a:pt x="17" y="57"/>
                      <a:pt x="17" y="54"/>
                    </a:cubicBezTo>
                    <a:cubicBezTo>
                      <a:pt x="17" y="57"/>
                      <a:pt x="19" y="59"/>
                      <a:pt x="22" y="59"/>
                    </a:cubicBezTo>
                    <a:cubicBezTo>
                      <a:pt x="24" y="59"/>
                      <a:pt x="27" y="57"/>
                      <a:pt x="27" y="54"/>
                    </a:cubicBezTo>
                    <a:cubicBezTo>
                      <a:pt x="27" y="30"/>
                      <a:pt x="27" y="30"/>
                      <a:pt x="27" y="30"/>
                    </a:cubicBezTo>
                    <a:cubicBezTo>
                      <a:pt x="27" y="29"/>
                      <a:pt x="26" y="29"/>
                      <a:pt x="26" y="28"/>
                    </a:cubicBezTo>
                    <a:cubicBezTo>
                      <a:pt x="26" y="28"/>
                      <a:pt x="26" y="28"/>
                      <a:pt x="26" y="28"/>
                    </a:cubicBezTo>
                    <a:cubicBezTo>
                      <a:pt x="30" y="28"/>
                      <a:pt x="33" y="25"/>
                      <a:pt x="33" y="21"/>
                    </a:cubicBezTo>
                    <a:cubicBezTo>
                      <a:pt x="33" y="6"/>
                      <a:pt x="33" y="6"/>
                      <a:pt x="33" y="6"/>
                    </a:cubicBezTo>
                    <a:cubicBezTo>
                      <a:pt x="33" y="3"/>
                      <a:pt x="30" y="0"/>
                      <a:pt x="2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800" name="Oval 305"/>
              <p:cNvSpPr>
                <a:spLocks noChangeArrowheads="1"/>
              </p:cNvSpPr>
              <p:nvPr/>
            </p:nvSpPr>
            <p:spPr bwMode="auto">
              <a:xfrm>
                <a:off x="469857" y="2759380"/>
                <a:ext cx="42863"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801" name="Freeform 306"/>
              <p:cNvSpPr>
                <a:spLocks/>
              </p:cNvSpPr>
              <p:nvPr/>
            </p:nvSpPr>
            <p:spPr bwMode="auto">
              <a:xfrm>
                <a:off x="466682" y="2808592"/>
                <a:ext cx="66675" cy="160338"/>
              </a:xfrm>
              <a:custGeom>
                <a:avLst/>
                <a:gdLst>
                  <a:gd name="T0" fmla="*/ 166707503 w 20"/>
                  <a:gd name="T1" fmla="*/ 0 h 49"/>
                  <a:gd name="T2" fmla="*/ 144481391 w 20"/>
                  <a:gd name="T3" fmla="*/ 0 h 49"/>
                  <a:gd name="T4" fmla="*/ 88911113 w 20"/>
                  <a:gd name="T5" fmla="*/ 64243183 h 49"/>
                  <a:gd name="T6" fmla="*/ 22229445 w 20"/>
                  <a:gd name="T7" fmla="*/ 0 h 49"/>
                  <a:gd name="T8" fmla="*/ 11114723 w 20"/>
                  <a:gd name="T9" fmla="*/ 0 h 49"/>
                  <a:gd name="T10" fmla="*/ 44455556 w 20"/>
                  <a:gd name="T11" fmla="*/ 64243183 h 49"/>
                  <a:gd name="T12" fmla="*/ 44455556 w 20"/>
                  <a:gd name="T13" fmla="*/ 267682655 h 49"/>
                  <a:gd name="T14" fmla="*/ 0 w 20"/>
                  <a:gd name="T15" fmla="*/ 331925838 h 49"/>
                  <a:gd name="T16" fmla="*/ 0 w 20"/>
                  <a:gd name="T17" fmla="*/ 481828779 h 49"/>
                  <a:gd name="T18" fmla="*/ 44455556 w 20"/>
                  <a:gd name="T19" fmla="*/ 524658658 h 49"/>
                  <a:gd name="T20" fmla="*/ 88911113 w 20"/>
                  <a:gd name="T21" fmla="*/ 481828779 h 49"/>
                  <a:gd name="T22" fmla="*/ 133366669 w 20"/>
                  <a:gd name="T23" fmla="*/ 524658658 h 49"/>
                  <a:gd name="T24" fmla="*/ 166707503 w 20"/>
                  <a:gd name="T25" fmla="*/ 481828779 h 49"/>
                  <a:gd name="T26" fmla="*/ 166707503 w 20"/>
                  <a:gd name="T27" fmla="*/ 256976003 h 49"/>
                  <a:gd name="T28" fmla="*/ 166707503 w 20"/>
                  <a:gd name="T29" fmla="*/ 235559427 h 49"/>
                  <a:gd name="T30" fmla="*/ 166707503 w 20"/>
                  <a:gd name="T31" fmla="*/ 235559427 h 49"/>
                  <a:gd name="T32" fmla="*/ 222277781 w 20"/>
                  <a:gd name="T33" fmla="*/ 182022896 h 49"/>
                  <a:gd name="T34" fmla="*/ 222277781 w 20"/>
                  <a:gd name="T35" fmla="*/ 64243183 h 49"/>
                  <a:gd name="T36" fmla="*/ 166707503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15" y="0"/>
                    </a:moveTo>
                    <a:cubicBezTo>
                      <a:pt x="13" y="0"/>
                      <a:pt x="13" y="0"/>
                      <a:pt x="13" y="0"/>
                    </a:cubicBezTo>
                    <a:cubicBezTo>
                      <a:pt x="8" y="6"/>
                      <a:pt x="8" y="6"/>
                      <a:pt x="8" y="6"/>
                    </a:cubicBezTo>
                    <a:cubicBezTo>
                      <a:pt x="2" y="0"/>
                      <a:pt x="2" y="0"/>
                      <a:pt x="2" y="0"/>
                    </a:cubicBezTo>
                    <a:cubicBezTo>
                      <a:pt x="1" y="0"/>
                      <a:pt x="1" y="0"/>
                      <a:pt x="1" y="0"/>
                    </a:cubicBezTo>
                    <a:cubicBezTo>
                      <a:pt x="3" y="2"/>
                      <a:pt x="4" y="4"/>
                      <a:pt x="4" y="6"/>
                    </a:cubicBezTo>
                    <a:cubicBezTo>
                      <a:pt x="4" y="25"/>
                      <a:pt x="4" y="25"/>
                      <a:pt x="4" y="25"/>
                    </a:cubicBezTo>
                    <a:cubicBezTo>
                      <a:pt x="4" y="28"/>
                      <a:pt x="2" y="30"/>
                      <a:pt x="0" y="31"/>
                    </a:cubicBezTo>
                    <a:cubicBezTo>
                      <a:pt x="0" y="45"/>
                      <a:pt x="0" y="45"/>
                      <a:pt x="0" y="45"/>
                    </a:cubicBezTo>
                    <a:cubicBezTo>
                      <a:pt x="0" y="47"/>
                      <a:pt x="2" y="49"/>
                      <a:pt x="4" y="49"/>
                    </a:cubicBezTo>
                    <a:cubicBezTo>
                      <a:pt x="6" y="49"/>
                      <a:pt x="8" y="47"/>
                      <a:pt x="8" y="45"/>
                    </a:cubicBezTo>
                    <a:cubicBezTo>
                      <a:pt x="8" y="47"/>
                      <a:pt x="9" y="49"/>
                      <a:pt x="12" y="49"/>
                    </a:cubicBezTo>
                    <a:cubicBezTo>
                      <a:pt x="14" y="49"/>
                      <a:pt x="15" y="47"/>
                      <a:pt x="15" y="45"/>
                    </a:cubicBezTo>
                    <a:cubicBezTo>
                      <a:pt x="15" y="24"/>
                      <a:pt x="15" y="24"/>
                      <a:pt x="15" y="24"/>
                    </a:cubicBezTo>
                    <a:cubicBezTo>
                      <a:pt x="15" y="23"/>
                      <a:pt x="15" y="23"/>
                      <a:pt x="15" y="22"/>
                    </a:cubicBezTo>
                    <a:cubicBezTo>
                      <a:pt x="15" y="22"/>
                      <a:pt x="15" y="22"/>
                      <a:pt x="15" y="22"/>
                    </a:cubicBezTo>
                    <a:cubicBezTo>
                      <a:pt x="18" y="22"/>
                      <a:pt x="20" y="20"/>
                      <a:pt x="20" y="17"/>
                    </a:cubicBezTo>
                    <a:cubicBezTo>
                      <a:pt x="20" y="6"/>
                      <a:pt x="20" y="6"/>
                      <a:pt x="20" y="6"/>
                    </a:cubicBezTo>
                    <a:cubicBezTo>
                      <a:pt x="20" y="3"/>
                      <a:pt x="18"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802" name="Oval 307"/>
              <p:cNvSpPr>
                <a:spLocks noChangeArrowheads="1"/>
              </p:cNvSpPr>
              <p:nvPr/>
            </p:nvSpPr>
            <p:spPr bwMode="auto">
              <a:xfrm>
                <a:off x="311107" y="2759380"/>
                <a:ext cx="41275"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803" name="Freeform 308"/>
              <p:cNvSpPr>
                <a:spLocks/>
              </p:cNvSpPr>
              <p:nvPr/>
            </p:nvSpPr>
            <p:spPr bwMode="auto">
              <a:xfrm>
                <a:off x="290469" y="2808592"/>
                <a:ext cx="65088" cy="160338"/>
              </a:xfrm>
              <a:custGeom>
                <a:avLst/>
                <a:gdLst>
                  <a:gd name="T0" fmla="*/ 52955597 w 20"/>
                  <a:gd name="T1" fmla="*/ 0 h 49"/>
                  <a:gd name="T2" fmla="*/ 74138486 w 20"/>
                  <a:gd name="T3" fmla="*/ 0 h 49"/>
                  <a:gd name="T4" fmla="*/ 137683901 w 20"/>
                  <a:gd name="T5" fmla="*/ 64243183 h 49"/>
                  <a:gd name="T6" fmla="*/ 190639498 w 20"/>
                  <a:gd name="T7" fmla="*/ 0 h 49"/>
                  <a:gd name="T8" fmla="*/ 201232570 w 20"/>
                  <a:gd name="T9" fmla="*/ 0 h 49"/>
                  <a:gd name="T10" fmla="*/ 169456608 w 20"/>
                  <a:gd name="T11" fmla="*/ 64243183 h 49"/>
                  <a:gd name="T12" fmla="*/ 169456608 w 20"/>
                  <a:gd name="T13" fmla="*/ 267682655 h 49"/>
                  <a:gd name="T14" fmla="*/ 211822387 w 20"/>
                  <a:gd name="T15" fmla="*/ 331925838 h 49"/>
                  <a:gd name="T16" fmla="*/ 211822387 w 20"/>
                  <a:gd name="T17" fmla="*/ 481828779 h 49"/>
                  <a:gd name="T18" fmla="*/ 169456608 w 20"/>
                  <a:gd name="T19" fmla="*/ 524658658 h 49"/>
                  <a:gd name="T20" fmla="*/ 127094083 w 20"/>
                  <a:gd name="T21" fmla="*/ 481828779 h 49"/>
                  <a:gd name="T22" fmla="*/ 84728304 w 20"/>
                  <a:gd name="T23" fmla="*/ 524658658 h 49"/>
                  <a:gd name="T24" fmla="*/ 52955597 w 20"/>
                  <a:gd name="T25" fmla="*/ 481828779 h 49"/>
                  <a:gd name="T26" fmla="*/ 52955597 w 20"/>
                  <a:gd name="T27" fmla="*/ 256976003 h 49"/>
                  <a:gd name="T28" fmla="*/ 52955597 w 20"/>
                  <a:gd name="T29" fmla="*/ 235559427 h 49"/>
                  <a:gd name="T30" fmla="*/ 52955597 w 20"/>
                  <a:gd name="T31" fmla="*/ 235559427 h 49"/>
                  <a:gd name="T32" fmla="*/ 0 w 20"/>
                  <a:gd name="T33" fmla="*/ 182022896 h 49"/>
                  <a:gd name="T34" fmla="*/ 0 w 20"/>
                  <a:gd name="T35" fmla="*/ 64243183 h 49"/>
                  <a:gd name="T36" fmla="*/ 52955597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5" y="0"/>
                    </a:moveTo>
                    <a:cubicBezTo>
                      <a:pt x="7" y="0"/>
                      <a:pt x="7" y="0"/>
                      <a:pt x="7" y="0"/>
                    </a:cubicBezTo>
                    <a:cubicBezTo>
                      <a:pt x="13" y="6"/>
                      <a:pt x="13" y="6"/>
                      <a:pt x="13" y="6"/>
                    </a:cubicBezTo>
                    <a:cubicBezTo>
                      <a:pt x="18" y="0"/>
                      <a:pt x="18" y="0"/>
                      <a:pt x="18" y="0"/>
                    </a:cubicBezTo>
                    <a:cubicBezTo>
                      <a:pt x="19" y="0"/>
                      <a:pt x="19" y="0"/>
                      <a:pt x="19" y="0"/>
                    </a:cubicBezTo>
                    <a:cubicBezTo>
                      <a:pt x="17" y="2"/>
                      <a:pt x="16" y="4"/>
                      <a:pt x="16" y="6"/>
                    </a:cubicBezTo>
                    <a:cubicBezTo>
                      <a:pt x="16" y="25"/>
                      <a:pt x="16" y="25"/>
                      <a:pt x="16" y="25"/>
                    </a:cubicBezTo>
                    <a:cubicBezTo>
                      <a:pt x="16" y="28"/>
                      <a:pt x="18" y="30"/>
                      <a:pt x="20" y="31"/>
                    </a:cubicBezTo>
                    <a:cubicBezTo>
                      <a:pt x="20" y="45"/>
                      <a:pt x="20" y="45"/>
                      <a:pt x="20" y="45"/>
                    </a:cubicBezTo>
                    <a:cubicBezTo>
                      <a:pt x="20" y="47"/>
                      <a:pt x="18" y="49"/>
                      <a:pt x="16" y="49"/>
                    </a:cubicBezTo>
                    <a:cubicBezTo>
                      <a:pt x="14" y="49"/>
                      <a:pt x="12" y="47"/>
                      <a:pt x="12" y="45"/>
                    </a:cubicBezTo>
                    <a:cubicBezTo>
                      <a:pt x="12" y="47"/>
                      <a:pt x="11" y="49"/>
                      <a:pt x="8" y="49"/>
                    </a:cubicBezTo>
                    <a:cubicBezTo>
                      <a:pt x="6" y="49"/>
                      <a:pt x="5" y="47"/>
                      <a:pt x="5" y="45"/>
                    </a:cubicBezTo>
                    <a:cubicBezTo>
                      <a:pt x="5" y="24"/>
                      <a:pt x="5" y="24"/>
                      <a:pt x="5" y="24"/>
                    </a:cubicBezTo>
                    <a:cubicBezTo>
                      <a:pt x="5" y="23"/>
                      <a:pt x="5" y="23"/>
                      <a:pt x="5" y="22"/>
                    </a:cubicBezTo>
                    <a:cubicBezTo>
                      <a:pt x="5" y="22"/>
                      <a:pt x="5" y="22"/>
                      <a:pt x="5" y="22"/>
                    </a:cubicBezTo>
                    <a:cubicBezTo>
                      <a:pt x="2" y="22"/>
                      <a:pt x="0" y="20"/>
                      <a:pt x="0" y="17"/>
                    </a:cubicBezTo>
                    <a:cubicBezTo>
                      <a:pt x="0" y="6"/>
                      <a:pt x="0" y="6"/>
                      <a:pt x="0" y="6"/>
                    </a:cubicBezTo>
                    <a:cubicBezTo>
                      <a:pt x="0" y="3"/>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 name="矩形 4"/>
            <p:cNvSpPr>
              <a:spLocks noChangeArrowheads="1"/>
            </p:cNvSpPr>
            <p:nvPr/>
          </p:nvSpPr>
          <p:spPr bwMode="auto">
            <a:xfrm>
              <a:off x="318725" y="2346712"/>
              <a:ext cx="1152473" cy="43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ctr" eaLnBrk="1" hangingPunct="1"/>
              <a:r>
                <a:rPr lang="zh-CN" altLang="en-US" sz="3200">
                  <a:solidFill>
                    <a:srgbClr val="FFFFFF"/>
                  </a:solidFill>
                  <a:effectLst>
                    <a:outerShdw blurRad="38100" dist="38100" dir="2700000" algn="tl">
                      <a:srgbClr val="C0C0C0"/>
                    </a:outerShdw>
                  </a:effectLst>
                  <a:latin typeface="方正综艺简体" charset="0"/>
                  <a:ea typeface="方正综艺简体" charset="0"/>
                </a:rPr>
                <a:t>目录</a:t>
              </a:r>
            </a:p>
          </p:txBody>
        </p:sp>
      </p:grpSp>
      <p:grpSp>
        <p:nvGrpSpPr>
          <p:cNvPr id="29" name="组合 28"/>
          <p:cNvGrpSpPr>
            <a:grpSpLocks/>
          </p:cNvGrpSpPr>
          <p:nvPr/>
        </p:nvGrpSpPr>
        <p:grpSpPr bwMode="auto">
          <a:xfrm>
            <a:off x="2568575" y="0"/>
            <a:ext cx="6575425" cy="1160463"/>
            <a:chOff x="2568427" y="0"/>
            <a:chExt cx="6575573" cy="1160463"/>
          </a:xfrm>
        </p:grpSpPr>
        <p:sp>
          <p:nvSpPr>
            <p:cNvPr id="28757" name="Rectangle 21"/>
            <p:cNvSpPr>
              <a:spLocks noChangeArrowheads="1"/>
            </p:cNvSpPr>
            <p:nvPr/>
          </p:nvSpPr>
          <p:spPr bwMode="auto">
            <a:xfrm>
              <a:off x="4644008" y="0"/>
              <a:ext cx="4499992" cy="108267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58" name="Rectangle 21"/>
            <p:cNvSpPr>
              <a:spLocks noChangeArrowheads="1"/>
            </p:cNvSpPr>
            <p:nvPr/>
          </p:nvSpPr>
          <p:spPr bwMode="auto">
            <a:xfrm>
              <a:off x="3225601" y="1003300"/>
              <a:ext cx="5918399" cy="1571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59" name="Freeform 22"/>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close/>
                </a:path>
              </a:pathLst>
            </a:custGeom>
            <a:solidFill>
              <a:srgbClr val="0923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0" name="Freeform 23"/>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8761" name="组合 33"/>
            <p:cNvGrpSpPr>
              <a:grpSpLocks/>
            </p:cNvGrpSpPr>
            <p:nvPr/>
          </p:nvGrpSpPr>
          <p:grpSpPr bwMode="auto">
            <a:xfrm>
              <a:off x="2568427" y="241300"/>
              <a:ext cx="612725" cy="785813"/>
              <a:chOff x="1955850" y="241300"/>
              <a:chExt cx="612725" cy="785813"/>
            </a:xfrm>
          </p:grpSpPr>
          <p:sp>
            <p:nvSpPr>
              <p:cNvPr id="28768" name="Freeform 24"/>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close/>
                    <a:moveTo>
                      <a:pt x="202" y="309"/>
                    </a:moveTo>
                    <a:lnTo>
                      <a:pt x="202" y="97"/>
                    </a:lnTo>
                    <a:lnTo>
                      <a:pt x="79" y="309"/>
                    </a:lnTo>
                    <a:lnTo>
                      <a:pt x="202" y="309"/>
                    </a:lnTo>
                    <a:close/>
                  </a:path>
                </a:pathLst>
              </a:custGeom>
              <a:solidFill>
                <a:srgbClr val="1243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769" name="Freeform 25"/>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moveTo>
                      <a:pt x="202" y="309"/>
                    </a:moveTo>
                    <a:lnTo>
                      <a:pt x="202" y="97"/>
                    </a:lnTo>
                    <a:lnTo>
                      <a:pt x="79" y="309"/>
                    </a:lnTo>
                    <a:lnTo>
                      <a:pt x="202" y="3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0" name="Freeform 26"/>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close/>
                    <a:moveTo>
                      <a:pt x="50" y="0"/>
                    </a:moveTo>
                    <a:lnTo>
                      <a:pt x="44" y="0"/>
                    </a:lnTo>
                    <a:lnTo>
                      <a:pt x="44" y="4"/>
                    </a:lnTo>
                    <a:lnTo>
                      <a:pt x="46" y="6"/>
                    </a:lnTo>
                    <a:lnTo>
                      <a:pt x="50" y="0"/>
                    </a:lnTo>
                    <a:close/>
                    <a:moveTo>
                      <a:pt x="206" y="0"/>
                    </a:moveTo>
                    <a:lnTo>
                      <a:pt x="132" y="0"/>
                    </a:lnTo>
                    <a:lnTo>
                      <a:pt x="105" y="45"/>
                    </a:lnTo>
                    <a:lnTo>
                      <a:pt x="153" y="78"/>
                    </a:lnTo>
                    <a:lnTo>
                      <a:pt x="206" y="78"/>
                    </a:lnTo>
                    <a:lnTo>
                      <a:pt x="206" y="0"/>
                    </a:lnTo>
                    <a:close/>
                    <a:moveTo>
                      <a:pt x="384" y="0"/>
                    </a:moveTo>
                    <a:lnTo>
                      <a:pt x="303" y="0"/>
                    </a:lnTo>
                    <a:lnTo>
                      <a:pt x="303" y="78"/>
                    </a:lnTo>
                    <a:lnTo>
                      <a:pt x="384" y="78"/>
                    </a:lnTo>
                    <a:lnTo>
                      <a:pt x="361" y="39"/>
                    </a:lnTo>
                    <a:lnTo>
                      <a:pt x="384"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1" name="Freeform 27"/>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moveTo>
                      <a:pt x="50" y="0"/>
                    </a:moveTo>
                    <a:lnTo>
                      <a:pt x="44" y="0"/>
                    </a:lnTo>
                    <a:lnTo>
                      <a:pt x="44" y="4"/>
                    </a:lnTo>
                    <a:lnTo>
                      <a:pt x="46" y="6"/>
                    </a:lnTo>
                    <a:lnTo>
                      <a:pt x="50" y="0"/>
                    </a:lnTo>
                    <a:moveTo>
                      <a:pt x="206" y="0"/>
                    </a:moveTo>
                    <a:lnTo>
                      <a:pt x="132" y="0"/>
                    </a:lnTo>
                    <a:lnTo>
                      <a:pt x="105" y="45"/>
                    </a:lnTo>
                    <a:lnTo>
                      <a:pt x="153" y="78"/>
                    </a:lnTo>
                    <a:lnTo>
                      <a:pt x="206" y="78"/>
                    </a:lnTo>
                    <a:lnTo>
                      <a:pt x="206" y="0"/>
                    </a:lnTo>
                    <a:moveTo>
                      <a:pt x="384" y="0"/>
                    </a:moveTo>
                    <a:lnTo>
                      <a:pt x="303" y="0"/>
                    </a:lnTo>
                    <a:lnTo>
                      <a:pt x="303" y="78"/>
                    </a:lnTo>
                    <a:lnTo>
                      <a:pt x="384" y="78"/>
                    </a:lnTo>
                    <a:lnTo>
                      <a:pt x="361" y="39"/>
                    </a:lnTo>
                    <a:lnTo>
                      <a:pt x="3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2" name="Freeform 28"/>
              <p:cNvSpPr>
                <a:spLocks noEditPoints="1"/>
              </p:cNvSpPr>
              <p:nvPr/>
            </p:nvSpPr>
            <p:spPr bwMode="auto">
              <a:xfrm>
                <a:off x="1958975" y="604837"/>
                <a:ext cx="242888" cy="117475"/>
              </a:xfrm>
              <a:custGeom>
                <a:avLst/>
                <a:gdLst>
                  <a:gd name="T0" fmla="*/ 264617745 w 153"/>
                  <a:gd name="T1" fmla="*/ 103327200 h 74"/>
                  <a:gd name="T2" fmla="*/ 219254839 w 153"/>
                  <a:gd name="T3" fmla="*/ 186491563 h 74"/>
                  <a:gd name="T4" fmla="*/ 385585494 w 153"/>
                  <a:gd name="T5" fmla="*/ 186491563 h 74"/>
                  <a:gd name="T6" fmla="*/ 264617745 w 153"/>
                  <a:gd name="T7" fmla="*/ 103327200 h 74"/>
                  <a:gd name="T8" fmla="*/ 110887103 w 153"/>
                  <a:gd name="T9" fmla="*/ 0 h 74"/>
                  <a:gd name="T10" fmla="*/ 0 w 153"/>
                  <a:gd name="T11" fmla="*/ 166330313 h 74"/>
                  <a:gd name="T12" fmla="*/ 17641924 w 153"/>
                  <a:gd name="T13" fmla="*/ 176410938 h 74"/>
                  <a:gd name="T14" fmla="*/ 115927426 w 153"/>
                  <a:gd name="T15" fmla="*/ 5040313 h 74"/>
                  <a:gd name="T16" fmla="*/ 110887103 w 153"/>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74">
                    <a:moveTo>
                      <a:pt x="105" y="41"/>
                    </a:moveTo>
                    <a:lnTo>
                      <a:pt x="87" y="74"/>
                    </a:lnTo>
                    <a:lnTo>
                      <a:pt x="153" y="74"/>
                    </a:lnTo>
                    <a:lnTo>
                      <a:pt x="105" y="41"/>
                    </a:lnTo>
                    <a:close/>
                    <a:moveTo>
                      <a:pt x="44" y="0"/>
                    </a:moveTo>
                    <a:lnTo>
                      <a:pt x="0" y="66"/>
                    </a:lnTo>
                    <a:lnTo>
                      <a:pt x="7" y="70"/>
                    </a:lnTo>
                    <a:lnTo>
                      <a:pt x="46" y="2"/>
                    </a:lnTo>
                    <a:lnTo>
                      <a:pt x="44" y="0"/>
                    </a:lnTo>
                    <a:close/>
                  </a:path>
                </a:pathLst>
              </a:custGeom>
              <a:solidFill>
                <a:srgbClr val="124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3" name="Freeform 30"/>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close/>
                    <a:moveTo>
                      <a:pt x="296" y="0"/>
                    </a:moveTo>
                    <a:lnTo>
                      <a:pt x="199" y="0"/>
                    </a:lnTo>
                    <a:lnTo>
                      <a:pt x="199" y="78"/>
                    </a:lnTo>
                    <a:lnTo>
                      <a:pt x="296" y="78"/>
                    </a:lnTo>
                    <a:lnTo>
                      <a:pt x="296" y="0"/>
                    </a:lnTo>
                    <a:close/>
                  </a:path>
                </a:pathLst>
              </a:custGeom>
              <a:solidFill>
                <a:srgbClr val="C15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4" name="Freeform 31"/>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moveTo>
                      <a:pt x="296" y="0"/>
                    </a:moveTo>
                    <a:lnTo>
                      <a:pt x="199" y="0"/>
                    </a:lnTo>
                    <a:lnTo>
                      <a:pt x="199" y="78"/>
                    </a:lnTo>
                    <a:lnTo>
                      <a:pt x="296" y="78"/>
                    </a:lnTo>
                    <a:lnTo>
                      <a:pt x="296" y="0"/>
                    </a:lnTo>
                  </a:path>
                </a:pathLst>
              </a:cu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775" name="Freeform 32"/>
              <p:cNvSpPr>
                <a:spLocks/>
              </p:cNvSpPr>
              <p:nvPr/>
            </p:nvSpPr>
            <p:spPr bwMode="auto">
              <a:xfrm>
                <a:off x="1955850" y="595312"/>
                <a:ext cx="609600" cy="123825"/>
              </a:xfrm>
              <a:custGeom>
                <a:avLst/>
                <a:gdLst>
                  <a:gd name="T0" fmla="*/ 0 w 384"/>
                  <a:gd name="T1" fmla="*/ 0 h 78"/>
                  <a:gd name="T2" fmla="*/ 0 w 384"/>
                  <a:gd name="T3" fmla="*/ 196572188 h 78"/>
                  <a:gd name="T4" fmla="*/ 967740000 w 384"/>
                  <a:gd name="T5" fmla="*/ 196572188 h 78"/>
                  <a:gd name="T6" fmla="*/ 909777200 w 384"/>
                  <a:gd name="T7" fmla="*/ 98286888 h 78"/>
                  <a:gd name="T8" fmla="*/ 967740000 w 384"/>
                  <a:gd name="T9" fmla="*/ 0 h 78"/>
                  <a:gd name="T10" fmla="*/ 0 w 38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78">
                    <a:moveTo>
                      <a:pt x="0" y="0"/>
                    </a:moveTo>
                    <a:lnTo>
                      <a:pt x="0" y="78"/>
                    </a:lnTo>
                    <a:lnTo>
                      <a:pt x="384" y="78"/>
                    </a:lnTo>
                    <a:lnTo>
                      <a:pt x="361" y="39"/>
                    </a:lnTo>
                    <a:lnTo>
                      <a:pt x="384"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6" name="Rectangle 33"/>
              <p:cNvSpPr>
                <a:spLocks noChangeArrowheads="1"/>
              </p:cNvSpPr>
              <p:nvPr/>
            </p:nvSpPr>
            <p:spPr bwMode="auto">
              <a:xfrm>
                <a:off x="1958975" y="595312"/>
                <a:ext cx="6096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77" name="Rectangle 34"/>
              <p:cNvSpPr>
                <a:spLocks noChangeArrowheads="1"/>
              </p:cNvSpPr>
              <p:nvPr/>
            </p:nvSpPr>
            <p:spPr bwMode="auto">
              <a:xfrm>
                <a:off x="1958975" y="696912"/>
                <a:ext cx="6096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78" name="Freeform 35"/>
              <p:cNvSpPr>
                <a:spLocks/>
              </p:cNvSpPr>
              <p:nvPr/>
            </p:nvSpPr>
            <p:spPr bwMode="auto">
              <a:xfrm>
                <a:off x="2152650" y="623887"/>
                <a:ext cx="42863" cy="52388"/>
              </a:xfrm>
              <a:custGeom>
                <a:avLst/>
                <a:gdLst>
                  <a:gd name="T0" fmla="*/ 108713757 w 13"/>
                  <a:gd name="T1" fmla="*/ 42882852 h 16"/>
                  <a:gd name="T2" fmla="*/ 65227595 w 13"/>
                  <a:gd name="T3" fmla="*/ 21443063 h 16"/>
                  <a:gd name="T4" fmla="*/ 32612149 w 13"/>
                  <a:gd name="T5" fmla="*/ 42882852 h 16"/>
                  <a:gd name="T6" fmla="*/ 76098311 w 13"/>
                  <a:gd name="T7" fmla="*/ 64325916 h 16"/>
                  <a:gd name="T8" fmla="*/ 141325905 w 13"/>
                  <a:gd name="T9" fmla="*/ 117928662 h 16"/>
                  <a:gd name="T10" fmla="*/ 65227595 w 13"/>
                  <a:gd name="T11" fmla="*/ 171531409 h 16"/>
                  <a:gd name="T12" fmla="*/ 0 w 13"/>
                  <a:gd name="T13" fmla="*/ 139368451 h 16"/>
                  <a:gd name="T14" fmla="*/ 21741432 w 13"/>
                  <a:gd name="T15" fmla="*/ 117928662 h 16"/>
                  <a:gd name="T16" fmla="*/ 65227595 w 13"/>
                  <a:gd name="T17" fmla="*/ 150091620 h 16"/>
                  <a:gd name="T18" fmla="*/ 108713757 w 13"/>
                  <a:gd name="T19" fmla="*/ 117928662 h 16"/>
                  <a:gd name="T20" fmla="*/ 65227595 w 13"/>
                  <a:gd name="T21" fmla="*/ 96485599 h 16"/>
                  <a:gd name="T22" fmla="*/ 0 w 13"/>
                  <a:gd name="T23" fmla="*/ 42882852 h 16"/>
                  <a:gd name="T24" fmla="*/ 65227595 w 13"/>
                  <a:gd name="T25" fmla="*/ 0 h 16"/>
                  <a:gd name="T26" fmla="*/ 141325905 w 13"/>
                  <a:gd name="T27" fmla="*/ 32162958 h 16"/>
                  <a:gd name="T28" fmla="*/ 108713757 w 13"/>
                  <a:gd name="T29" fmla="*/ 42882852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6">
                    <a:moveTo>
                      <a:pt x="10" y="4"/>
                    </a:moveTo>
                    <a:cubicBezTo>
                      <a:pt x="10" y="3"/>
                      <a:pt x="8" y="2"/>
                      <a:pt x="6" y="2"/>
                    </a:cubicBezTo>
                    <a:cubicBezTo>
                      <a:pt x="4" y="2"/>
                      <a:pt x="3" y="3"/>
                      <a:pt x="3" y="4"/>
                    </a:cubicBezTo>
                    <a:cubicBezTo>
                      <a:pt x="3" y="6"/>
                      <a:pt x="5" y="6"/>
                      <a:pt x="7" y="6"/>
                    </a:cubicBezTo>
                    <a:cubicBezTo>
                      <a:pt x="10" y="7"/>
                      <a:pt x="13" y="8"/>
                      <a:pt x="13" y="11"/>
                    </a:cubicBezTo>
                    <a:cubicBezTo>
                      <a:pt x="13" y="15"/>
                      <a:pt x="10" y="16"/>
                      <a:pt x="6" y="16"/>
                    </a:cubicBezTo>
                    <a:cubicBezTo>
                      <a:pt x="3" y="16"/>
                      <a:pt x="1" y="15"/>
                      <a:pt x="0" y="13"/>
                    </a:cubicBezTo>
                    <a:cubicBezTo>
                      <a:pt x="2" y="11"/>
                      <a:pt x="2" y="11"/>
                      <a:pt x="2" y="11"/>
                    </a:cubicBezTo>
                    <a:cubicBezTo>
                      <a:pt x="3" y="13"/>
                      <a:pt x="5" y="14"/>
                      <a:pt x="6" y="14"/>
                    </a:cubicBezTo>
                    <a:cubicBezTo>
                      <a:pt x="8" y="14"/>
                      <a:pt x="10" y="13"/>
                      <a:pt x="10" y="11"/>
                    </a:cubicBezTo>
                    <a:cubicBezTo>
                      <a:pt x="10" y="10"/>
                      <a:pt x="9" y="9"/>
                      <a:pt x="6" y="9"/>
                    </a:cubicBezTo>
                    <a:cubicBezTo>
                      <a:pt x="3" y="9"/>
                      <a:pt x="0" y="8"/>
                      <a:pt x="0" y="4"/>
                    </a:cubicBezTo>
                    <a:cubicBezTo>
                      <a:pt x="0" y="1"/>
                      <a:pt x="3" y="0"/>
                      <a:pt x="6" y="0"/>
                    </a:cubicBezTo>
                    <a:cubicBezTo>
                      <a:pt x="9" y="0"/>
                      <a:pt x="11" y="0"/>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9" name="Freeform 36"/>
              <p:cNvSpPr>
                <a:spLocks/>
              </p:cNvSpPr>
              <p:nvPr/>
            </p:nvSpPr>
            <p:spPr bwMode="auto">
              <a:xfrm>
                <a:off x="2211388" y="623887"/>
                <a:ext cx="42863" cy="52388"/>
              </a:xfrm>
              <a:custGeom>
                <a:avLst/>
                <a:gdLst>
                  <a:gd name="T0" fmla="*/ 54356878 w 13"/>
                  <a:gd name="T1" fmla="*/ 32162958 h 16"/>
                  <a:gd name="T2" fmla="*/ 0 w 13"/>
                  <a:gd name="T3" fmla="*/ 32162958 h 16"/>
                  <a:gd name="T4" fmla="*/ 0 w 13"/>
                  <a:gd name="T5" fmla="*/ 0 h 16"/>
                  <a:gd name="T6" fmla="*/ 141325905 w 13"/>
                  <a:gd name="T7" fmla="*/ 0 h 16"/>
                  <a:gd name="T8" fmla="*/ 141325905 w 13"/>
                  <a:gd name="T9" fmla="*/ 32162958 h 16"/>
                  <a:gd name="T10" fmla="*/ 86969027 w 13"/>
                  <a:gd name="T11" fmla="*/ 32162958 h 16"/>
                  <a:gd name="T12" fmla="*/ 86969027 w 13"/>
                  <a:gd name="T13" fmla="*/ 171531409 h 16"/>
                  <a:gd name="T14" fmla="*/ 54356878 w 13"/>
                  <a:gd name="T15" fmla="*/ 171531409 h 16"/>
                  <a:gd name="T16" fmla="*/ 54356878 w 13"/>
                  <a:gd name="T17" fmla="*/ 3216295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6">
                    <a:moveTo>
                      <a:pt x="5" y="3"/>
                    </a:moveTo>
                    <a:cubicBezTo>
                      <a:pt x="0" y="3"/>
                      <a:pt x="0" y="3"/>
                      <a:pt x="0" y="3"/>
                    </a:cubicBezTo>
                    <a:cubicBezTo>
                      <a:pt x="0" y="0"/>
                      <a:pt x="0" y="0"/>
                      <a:pt x="0" y="0"/>
                    </a:cubicBezTo>
                    <a:cubicBezTo>
                      <a:pt x="4" y="0"/>
                      <a:pt x="8" y="0"/>
                      <a:pt x="13" y="0"/>
                    </a:cubicBezTo>
                    <a:cubicBezTo>
                      <a:pt x="13" y="3"/>
                      <a:pt x="13" y="3"/>
                      <a:pt x="13" y="3"/>
                    </a:cubicBezTo>
                    <a:cubicBezTo>
                      <a:pt x="8" y="3"/>
                      <a:pt x="8" y="3"/>
                      <a:pt x="8" y="3"/>
                    </a:cubicBezTo>
                    <a:cubicBezTo>
                      <a:pt x="8" y="16"/>
                      <a:pt x="8" y="16"/>
                      <a:pt x="8" y="16"/>
                    </a:cubicBezTo>
                    <a:cubicBezTo>
                      <a:pt x="5" y="16"/>
                      <a:pt x="5" y="16"/>
                      <a:pt x="5" y="16"/>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0" name="Freeform 37"/>
              <p:cNvSpPr>
                <a:spLocks/>
              </p:cNvSpPr>
              <p:nvPr/>
            </p:nvSpPr>
            <p:spPr bwMode="auto">
              <a:xfrm>
                <a:off x="2270125" y="623887"/>
                <a:ext cx="39688" cy="52388"/>
              </a:xfrm>
              <a:custGeom>
                <a:avLst/>
                <a:gdLst>
                  <a:gd name="T0" fmla="*/ 131261445 w 12"/>
                  <a:gd name="T1" fmla="*/ 171531409 h 16"/>
                  <a:gd name="T2" fmla="*/ 0 w 12"/>
                  <a:gd name="T3" fmla="*/ 171531409 h 16"/>
                  <a:gd name="T4" fmla="*/ 0 w 12"/>
                  <a:gd name="T5" fmla="*/ 0 h 16"/>
                  <a:gd name="T6" fmla="*/ 131261445 w 12"/>
                  <a:gd name="T7" fmla="*/ 0 h 16"/>
                  <a:gd name="T8" fmla="*/ 131261445 w 12"/>
                  <a:gd name="T9" fmla="*/ 32162958 h 16"/>
                  <a:gd name="T10" fmla="*/ 32815361 w 12"/>
                  <a:gd name="T11" fmla="*/ 32162958 h 16"/>
                  <a:gd name="T12" fmla="*/ 32815361 w 12"/>
                  <a:gd name="T13" fmla="*/ 75045810 h 16"/>
                  <a:gd name="T14" fmla="*/ 120324094 w 12"/>
                  <a:gd name="T15" fmla="*/ 75045810 h 16"/>
                  <a:gd name="T16" fmla="*/ 120324094 w 12"/>
                  <a:gd name="T17" fmla="*/ 107208768 h 16"/>
                  <a:gd name="T18" fmla="*/ 32815361 w 12"/>
                  <a:gd name="T19" fmla="*/ 107208768 h 16"/>
                  <a:gd name="T20" fmla="*/ 32815361 w 12"/>
                  <a:gd name="T21" fmla="*/ 139368451 h 16"/>
                  <a:gd name="T22" fmla="*/ 131261445 w 12"/>
                  <a:gd name="T23" fmla="*/ 139368451 h 16"/>
                  <a:gd name="T24" fmla="*/ 131261445 w 12"/>
                  <a:gd name="T25" fmla="*/ 171531409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6">
                    <a:moveTo>
                      <a:pt x="12" y="16"/>
                    </a:moveTo>
                    <a:cubicBezTo>
                      <a:pt x="0" y="16"/>
                      <a:pt x="0" y="16"/>
                      <a:pt x="0" y="16"/>
                    </a:cubicBezTo>
                    <a:cubicBezTo>
                      <a:pt x="0" y="11"/>
                      <a:pt x="0" y="6"/>
                      <a:pt x="0" y="0"/>
                    </a:cubicBezTo>
                    <a:cubicBezTo>
                      <a:pt x="12" y="0"/>
                      <a:pt x="12" y="0"/>
                      <a:pt x="12" y="0"/>
                    </a:cubicBezTo>
                    <a:cubicBezTo>
                      <a:pt x="12" y="3"/>
                      <a:pt x="12" y="3"/>
                      <a:pt x="12" y="3"/>
                    </a:cubicBezTo>
                    <a:cubicBezTo>
                      <a:pt x="3" y="3"/>
                      <a:pt x="3" y="3"/>
                      <a:pt x="3" y="3"/>
                    </a:cubicBezTo>
                    <a:cubicBezTo>
                      <a:pt x="3" y="7"/>
                      <a:pt x="3" y="7"/>
                      <a:pt x="3" y="7"/>
                    </a:cubicBezTo>
                    <a:cubicBezTo>
                      <a:pt x="11" y="7"/>
                      <a:pt x="11" y="7"/>
                      <a:pt x="11" y="7"/>
                    </a:cubicBezTo>
                    <a:cubicBezTo>
                      <a:pt x="11" y="10"/>
                      <a:pt x="11" y="10"/>
                      <a:pt x="11" y="10"/>
                    </a:cubicBezTo>
                    <a:cubicBezTo>
                      <a:pt x="3" y="10"/>
                      <a:pt x="3" y="10"/>
                      <a:pt x="3" y="10"/>
                    </a:cubicBezTo>
                    <a:cubicBezTo>
                      <a:pt x="3" y="13"/>
                      <a:pt x="3" y="13"/>
                      <a:pt x="3" y="13"/>
                    </a:cubicBezTo>
                    <a:cubicBezTo>
                      <a:pt x="12" y="13"/>
                      <a:pt x="12" y="13"/>
                      <a:pt x="12" y="13"/>
                    </a:cubicBezTo>
                    <a:lnTo>
                      <a:pt x="12"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1" name="Freeform 38"/>
              <p:cNvSpPr>
                <a:spLocks noEditPoints="1"/>
              </p:cNvSpPr>
              <p:nvPr/>
            </p:nvSpPr>
            <p:spPr bwMode="auto">
              <a:xfrm>
                <a:off x="2325688" y="623887"/>
                <a:ext cx="49213" cy="52388"/>
              </a:xfrm>
              <a:custGeom>
                <a:avLst/>
                <a:gdLst>
                  <a:gd name="T0" fmla="*/ 86112907 w 15"/>
                  <a:gd name="T1" fmla="*/ 117928662 h 16"/>
                  <a:gd name="T2" fmla="*/ 32293571 w 15"/>
                  <a:gd name="T3" fmla="*/ 117928662 h 16"/>
                  <a:gd name="T4" fmla="*/ 32293571 w 15"/>
                  <a:gd name="T5" fmla="*/ 171531409 h 16"/>
                  <a:gd name="T6" fmla="*/ 0 w 15"/>
                  <a:gd name="T7" fmla="*/ 171531409 h 16"/>
                  <a:gd name="T8" fmla="*/ 0 w 15"/>
                  <a:gd name="T9" fmla="*/ 0 h 16"/>
                  <a:gd name="T10" fmla="*/ 86112907 w 15"/>
                  <a:gd name="T11" fmla="*/ 0 h 16"/>
                  <a:gd name="T12" fmla="*/ 86112907 w 15"/>
                  <a:gd name="T13" fmla="*/ 117928662 h 16"/>
                  <a:gd name="T14" fmla="*/ 32293571 w 15"/>
                  <a:gd name="T15" fmla="*/ 96485599 h 16"/>
                  <a:gd name="T16" fmla="*/ 86112907 w 15"/>
                  <a:gd name="T17" fmla="*/ 96485599 h 16"/>
                  <a:gd name="T18" fmla="*/ 86112907 w 15"/>
                  <a:gd name="T19" fmla="*/ 32162958 h 16"/>
                  <a:gd name="T20" fmla="*/ 32293571 w 15"/>
                  <a:gd name="T21" fmla="*/ 32162958 h 16"/>
                  <a:gd name="T22" fmla="*/ 32293571 w 15"/>
                  <a:gd name="T23" fmla="*/ 96485599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11"/>
                    </a:moveTo>
                    <a:cubicBezTo>
                      <a:pt x="3" y="11"/>
                      <a:pt x="3" y="11"/>
                      <a:pt x="3" y="11"/>
                    </a:cubicBezTo>
                    <a:cubicBezTo>
                      <a:pt x="3" y="16"/>
                      <a:pt x="3" y="16"/>
                      <a:pt x="3" y="16"/>
                    </a:cubicBezTo>
                    <a:cubicBezTo>
                      <a:pt x="0" y="16"/>
                      <a:pt x="0" y="16"/>
                      <a:pt x="0" y="16"/>
                    </a:cubicBezTo>
                    <a:cubicBezTo>
                      <a:pt x="0" y="0"/>
                      <a:pt x="0" y="0"/>
                      <a:pt x="0" y="0"/>
                    </a:cubicBezTo>
                    <a:cubicBezTo>
                      <a:pt x="3" y="0"/>
                      <a:pt x="5" y="0"/>
                      <a:pt x="8" y="0"/>
                    </a:cubicBezTo>
                    <a:cubicBezTo>
                      <a:pt x="15" y="0"/>
                      <a:pt x="15" y="11"/>
                      <a:pt x="8" y="11"/>
                    </a:cubicBezTo>
                    <a:close/>
                    <a:moveTo>
                      <a:pt x="3" y="9"/>
                    </a:moveTo>
                    <a:cubicBezTo>
                      <a:pt x="8" y="9"/>
                      <a:pt x="8" y="9"/>
                      <a:pt x="8" y="9"/>
                    </a:cubicBezTo>
                    <a:cubicBezTo>
                      <a:pt x="12" y="9"/>
                      <a:pt x="12" y="3"/>
                      <a:pt x="8" y="3"/>
                    </a:cubicBezTo>
                    <a:cubicBezTo>
                      <a:pt x="3" y="3"/>
                      <a:pt x="3" y="3"/>
                      <a:pt x="3" y="3"/>
                    </a:cubicBezTo>
                    <a:lnTo>
                      <a:pt x="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8762" name="组合 34"/>
            <p:cNvGrpSpPr>
              <a:grpSpLocks/>
            </p:cNvGrpSpPr>
            <p:nvPr/>
          </p:nvGrpSpPr>
          <p:grpSpPr bwMode="auto">
            <a:xfrm>
              <a:off x="3978077" y="346075"/>
              <a:ext cx="341313" cy="530225"/>
              <a:chOff x="3365500" y="346075"/>
              <a:chExt cx="341313" cy="530225"/>
            </a:xfrm>
          </p:grpSpPr>
          <p:sp>
            <p:nvSpPr>
              <p:cNvPr id="28764" name="Freeform 262"/>
              <p:cNvSpPr>
                <a:spLocks/>
              </p:cNvSpPr>
              <p:nvPr/>
            </p:nvSpPr>
            <p:spPr bwMode="auto">
              <a:xfrm>
                <a:off x="3476625" y="768350"/>
                <a:ext cx="119063" cy="33338"/>
              </a:xfrm>
              <a:custGeom>
                <a:avLst/>
                <a:gdLst>
                  <a:gd name="T0" fmla="*/ 339084809 w 36"/>
                  <a:gd name="T1" fmla="*/ 111142224 h 10"/>
                  <a:gd name="T2" fmla="*/ 54692912 w 36"/>
                  <a:gd name="T3" fmla="*/ 111142224 h 10"/>
                  <a:gd name="T4" fmla="*/ 0 w 36"/>
                  <a:gd name="T5" fmla="*/ 55571112 h 10"/>
                  <a:gd name="T6" fmla="*/ 54692912 w 36"/>
                  <a:gd name="T7" fmla="*/ 0 h 10"/>
                  <a:gd name="T8" fmla="*/ 339084809 w 36"/>
                  <a:gd name="T9" fmla="*/ 0 h 10"/>
                  <a:gd name="T10" fmla="*/ 393777721 w 36"/>
                  <a:gd name="T11" fmla="*/ 55571112 h 10"/>
                  <a:gd name="T12" fmla="*/ 339084809 w 36"/>
                  <a:gd name="T13" fmla="*/ 111142224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10">
                    <a:moveTo>
                      <a:pt x="31" y="10"/>
                    </a:moveTo>
                    <a:cubicBezTo>
                      <a:pt x="5" y="10"/>
                      <a:pt x="5" y="10"/>
                      <a:pt x="5" y="10"/>
                    </a:cubicBezTo>
                    <a:cubicBezTo>
                      <a:pt x="2" y="10"/>
                      <a:pt x="0" y="7"/>
                      <a:pt x="0" y="5"/>
                    </a:cubicBezTo>
                    <a:cubicBezTo>
                      <a:pt x="0" y="2"/>
                      <a:pt x="2" y="0"/>
                      <a:pt x="5" y="0"/>
                    </a:cubicBezTo>
                    <a:cubicBezTo>
                      <a:pt x="31" y="0"/>
                      <a:pt x="31" y="0"/>
                      <a:pt x="31" y="0"/>
                    </a:cubicBezTo>
                    <a:cubicBezTo>
                      <a:pt x="34" y="0"/>
                      <a:pt x="36" y="2"/>
                      <a:pt x="36" y="5"/>
                    </a:cubicBezTo>
                    <a:cubicBezTo>
                      <a:pt x="36" y="7"/>
                      <a:pt x="34" y="10"/>
                      <a:pt x="3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5" name="Freeform 263"/>
              <p:cNvSpPr>
                <a:spLocks/>
              </p:cNvSpPr>
              <p:nvPr/>
            </p:nvSpPr>
            <p:spPr bwMode="auto">
              <a:xfrm>
                <a:off x="3473450" y="811212"/>
                <a:ext cx="125413" cy="31750"/>
              </a:xfrm>
              <a:custGeom>
                <a:avLst/>
                <a:gdLst>
                  <a:gd name="T0" fmla="*/ 54462245 w 38"/>
                  <a:gd name="T1" fmla="*/ 0 h 10"/>
                  <a:gd name="T2" fmla="*/ 359443559 w 38"/>
                  <a:gd name="T3" fmla="*/ 0 h 10"/>
                  <a:gd name="T4" fmla="*/ 413905804 w 38"/>
                  <a:gd name="T5" fmla="*/ 50403125 h 10"/>
                  <a:gd name="T6" fmla="*/ 359443559 w 38"/>
                  <a:gd name="T7" fmla="*/ 100806250 h 10"/>
                  <a:gd name="T8" fmla="*/ 54462245 w 38"/>
                  <a:gd name="T9" fmla="*/ 100806250 h 10"/>
                  <a:gd name="T10" fmla="*/ 0 w 38"/>
                  <a:gd name="T11" fmla="*/ 50403125 h 10"/>
                  <a:gd name="T12" fmla="*/ 54462245 w 38"/>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10">
                    <a:moveTo>
                      <a:pt x="5" y="0"/>
                    </a:moveTo>
                    <a:cubicBezTo>
                      <a:pt x="33" y="0"/>
                      <a:pt x="33" y="0"/>
                      <a:pt x="33" y="0"/>
                    </a:cubicBezTo>
                    <a:cubicBezTo>
                      <a:pt x="36" y="0"/>
                      <a:pt x="38" y="2"/>
                      <a:pt x="38" y="5"/>
                    </a:cubicBezTo>
                    <a:cubicBezTo>
                      <a:pt x="38" y="7"/>
                      <a:pt x="36" y="10"/>
                      <a:pt x="33" y="10"/>
                    </a:cubicBezTo>
                    <a:cubicBezTo>
                      <a:pt x="5" y="10"/>
                      <a:pt x="5" y="10"/>
                      <a:pt x="5" y="10"/>
                    </a:cubicBezTo>
                    <a:cubicBezTo>
                      <a:pt x="2" y="10"/>
                      <a:pt x="0" y="7"/>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6" name="Freeform 264"/>
              <p:cNvSpPr>
                <a:spLocks/>
              </p:cNvSpPr>
              <p:nvPr/>
            </p:nvSpPr>
            <p:spPr bwMode="auto">
              <a:xfrm>
                <a:off x="3497263" y="854075"/>
                <a:ext cx="77788" cy="22225"/>
              </a:xfrm>
              <a:custGeom>
                <a:avLst/>
                <a:gdLst>
                  <a:gd name="T0" fmla="*/ 31517105 w 24"/>
                  <a:gd name="T1" fmla="*/ 0 h 7"/>
                  <a:gd name="T2" fmla="*/ 220610009 w 24"/>
                  <a:gd name="T3" fmla="*/ 0 h 7"/>
                  <a:gd name="T4" fmla="*/ 252123873 w 24"/>
                  <a:gd name="T5" fmla="*/ 20161250 h 7"/>
                  <a:gd name="T6" fmla="*/ 199597526 w 24"/>
                  <a:gd name="T7" fmla="*/ 70564375 h 7"/>
                  <a:gd name="T8" fmla="*/ 52526347 w 24"/>
                  <a:gd name="T9" fmla="*/ 70564375 h 7"/>
                  <a:gd name="T10" fmla="*/ 0 w 24"/>
                  <a:gd name="T11" fmla="*/ 20161250 h 7"/>
                  <a:gd name="T12" fmla="*/ 31517105 w 2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7">
                    <a:moveTo>
                      <a:pt x="3" y="0"/>
                    </a:moveTo>
                    <a:cubicBezTo>
                      <a:pt x="21" y="0"/>
                      <a:pt x="21" y="0"/>
                      <a:pt x="21" y="0"/>
                    </a:cubicBezTo>
                    <a:cubicBezTo>
                      <a:pt x="23" y="0"/>
                      <a:pt x="24" y="1"/>
                      <a:pt x="24" y="2"/>
                    </a:cubicBezTo>
                    <a:cubicBezTo>
                      <a:pt x="24" y="3"/>
                      <a:pt x="21" y="7"/>
                      <a:pt x="19" y="7"/>
                    </a:cubicBezTo>
                    <a:cubicBezTo>
                      <a:pt x="17" y="7"/>
                      <a:pt x="7" y="7"/>
                      <a:pt x="5" y="7"/>
                    </a:cubicBezTo>
                    <a:cubicBezTo>
                      <a:pt x="3" y="7"/>
                      <a:pt x="0" y="3"/>
                      <a:pt x="0" y="2"/>
                    </a:cubicBezTo>
                    <a:cubicBezTo>
                      <a:pt x="0" y="1"/>
                      <a:pt x="1" y="0"/>
                      <a:pt x="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7" name="Freeform 265"/>
              <p:cNvSpPr>
                <a:spLocks noEditPoints="1"/>
              </p:cNvSpPr>
              <p:nvPr/>
            </p:nvSpPr>
            <p:spPr bwMode="auto">
              <a:xfrm>
                <a:off x="3365500" y="346075"/>
                <a:ext cx="341313" cy="412750"/>
              </a:xfrm>
              <a:custGeom>
                <a:avLst/>
                <a:gdLst>
                  <a:gd name="T0" fmla="*/ 560071660 w 104"/>
                  <a:gd name="T1" fmla="*/ 740427639 h 126"/>
                  <a:gd name="T2" fmla="*/ 570839429 w 104"/>
                  <a:gd name="T3" fmla="*/ 611656190 h 126"/>
                  <a:gd name="T4" fmla="*/ 549300609 w 104"/>
                  <a:gd name="T5" fmla="*/ 740427639 h 126"/>
                  <a:gd name="T6" fmla="*/ 549300609 w 104"/>
                  <a:gd name="T7" fmla="*/ 1352083829 h 126"/>
                  <a:gd name="T8" fmla="*/ 570839429 w 104"/>
                  <a:gd name="T9" fmla="*/ 826273087 h 126"/>
                  <a:gd name="T10" fmla="*/ 549300609 w 104"/>
                  <a:gd name="T11" fmla="*/ 826273087 h 126"/>
                  <a:gd name="T12" fmla="*/ 484677587 w 104"/>
                  <a:gd name="T13" fmla="*/ 482888018 h 126"/>
                  <a:gd name="T14" fmla="*/ 506216407 w 104"/>
                  <a:gd name="T15" fmla="*/ 407770794 h 126"/>
                  <a:gd name="T16" fmla="*/ 473906537 w 104"/>
                  <a:gd name="T17" fmla="*/ 450693518 h 126"/>
                  <a:gd name="T18" fmla="*/ 560071660 w 104"/>
                  <a:gd name="T19" fmla="*/ 321925345 h 126"/>
                  <a:gd name="T20" fmla="*/ 570839429 w 104"/>
                  <a:gd name="T21" fmla="*/ 257539621 h 126"/>
                  <a:gd name="T22" fmla="*/ 549300609 w 104"/>
                  <a:gd name="T23" fmla="*/ 321925345 h 126"/>
                  <a:gd name="T24" fmla="*/ 549300609 w 104"/>
                  <a:gd name="T25" fmla="*/ 504347742 h 126"/>
                  <a:gd name="T26" fmla="*/ 570839429 w 104"/>
                  <a:gd name="T27" fmla="*/ 407770794 h 126"/>
                  <a:gd name="T28" fmla="*/ 646233501 w 104"/>
                  <a:gd name="T29" fmla="*/ 643850690 h 126"/>
                  <a:gd name="T30" fmla="*/ 613923631 w 104"/>
                  <a:gd name="T31" fmla="*/ 622387690 h 126"/>
                  <a:gd name="T32" fmla="*/ 635462451 w 104"/>
                  <a:gd name="T33" fmla="*/ 729696139 h 126"/>
                  <a:gd name="T34" fmla="*/ 646233501 w 104"/>
                  <a:gd name="T35" fmla="*/ 643850690 h 126"/>
                  <a:gd name="T36" fmla="*/ 0 w 104"/>
                  <a:gd name="T37" fmla="*/ 558001966 h 126"/>
                  <a:gd name="T38" fmla="*/ 280034189 w 104"/>
                  <a:gd name="T39" fmla="*/ 1158929933 h 126"/>
                  <a:gd name="T40" fmla="*/ 506216407 w 104"/>
                  <a:gd name="T41" fmla="*/ 1352083829 h 126"/>
                  <a:gd name="T42" fmla="*/ 420051284 w 104"/>
                  <a:gd name="T43" fmla="*/ 783350363 h 126"/>
                  <a:gd name="T44" fmla="*/ 452364436 w 104"/>
                  <a:gd name="T45" fmla="*/ 654578915 h 126"/>
                  <a:gd name="T46" fmla="*/ 506216407 w 104"/>
                  <a:gd name="T47" fmla="*/ 729696139 h 126"/>
                  <a:gd name="T48" fmla="*/ 420051284 w 104"/>
                  <a:gd name="T49" fmla="*/ 558001966 h 126"/>
                  <a:gd name="T50" fmla="*/ 398512464 w 104"/>
                  <a:gd name="T51" fmla="*/ 386311069 h 126"/>
                  <a:gd name="T52" fmla="*/ 506216407 w 104"/>
                  <a:gd name="T53" fmla="*/ 321925345 h 126"/>
                  <a:gd name="T54" fmla="*/ 495445356 w 104"/>
                  <a:gd name="T55" fmla="*/ 257539621 h 126"/>
                  <a:gd name="T56" fmla="*/ 560071660 w 104"/>
                  <a:gd name="T57" fmla="*/ 246808121 h 126"/>
                  <a:gd name="T58" fmla="*/ 624694682 w 104"/>
                  <a:gd name="T59" fmla="*/ 257539621 h 126"/>
                  <a:gd name="T60" fmla="*/ 613923631 w 104"/>
                  <a:gd name="T61" fmla="*/ 332656845 h 126"/>
                  <a:gd name="T62" fmla="*/ 743169675 w 104"/>
                  <a:gd name="T63" fmla="*/ 472156518 h 126"/>
                  <a:gd name="T64" fmla="*/ 613923631 w 104"/>
                  <a:gd name="T65" fmla="*/ 418502294 h 126"/>
                  <a:gd name="T66" fmla="*/ 613923631 w 104"/>
                  <a:gd name="T67" fmla="*/ 525810742 h 126"/>
                  <a:gd name="T68" fmla="*/ 743169675 w 104"/>
                  <a:gd name="T69" fmla="*/ 600924690 h 126"/>
                  <a:gd name="T70" fmla="*/ 732398625 w 104"/>
                  <a:gd name="T71" fmla="*/ 751159139 h 126"/>
                  <a:gd name="T72" fmla="*/ 613923631 w 104"/>
                  <a:gd name="T73" fmla="*/ 826273087 h 126"/>
                  <a:gd name="T74" fmla="*/ 700088755 w 104"/>
                  <a:gd name="T75" fmla="*/ 1352083829 h 126"/>
                  <a:gd name="T76" fmla="*/ 840105849 w 104"/>
                  <a:gd name="T77" fmla="*/ 1040889984 h 126"/>
                  <a:gd name="T78" fmla="*/ 560071660 w 104"/>
                  <a:gd name="T79" fmla="*/ 0 h 1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 h="126">
                    <a:moveTo>
                      <a:pt x="51" y="69"/>
                    </a:moveTo>
                    <a:cubicBezTo>
                      <a:pt x="51" y="69"/>
                      <a:pt x="52" y="69"/>
                      <a:pt x="52" y="69"/>
                    </a:cubicBezTo>
                    <a:cubicBezTo>
                      <a:pt x="53" y="69"/>
                      <a:pt x="53" y="69"/>
                      <a:pt x="53" y="69"/>
                    </a:cubicBezTo>
                    <a:cubicBezTo>
                      <a:pt x="53" y="57"/>
                      <a:pt x="53" y="57"/>
                      <a:pt x="53" y="57"/>
                    </a:cubicBezTo>
                    <a:cubicBezTo>
                      <a:pt x="53" y="57"/>
                      <a:pt x="52" y="57"/>
                      <a:pt x="51" y="57"/>
                    </a:cubicBezTo>
                    <a:lnTo>
                      <a:pt x="51" y="69"/>
                    </a:lnTo>
                    <a:close/>
                    <a:moveTo>
                      <a:pt x="51" y="77"/>
                    </a:moveTo>
                    <a:cubicBezTo>
                      <a:pt x="51" y="126"/>
                      <a:pt x="51" y="126"/>
                      <a:pt x="51" y="126"/>
                    </a:cubicBezTo>
                    <a:cubicBezTo>
                      <a:pt x="53" y="126"/>
                      <a:pt x="53" y="126"/>
                      <a:pt x="53" y="126"/>
                    </a:cubicBezTo>
                    <a:cubicBezTo>
                      <a:pt x="53" y="77"/>
                      <a:pt x="53" y="77"/>
                      <a:pt x="53" y="77"/>
                    </a:cubicBezTo>
                    <a:cubicBezTo>
                      <a:pt x="53" y="77"/>
                      <a:pt x="53" y="77"/>
                      <a:pt x="52" y="77"/>
                    </a:cubicBezTo>
                    <a:cubicBezTo>
                      <a:pt x="52" y="77"/>
                      <a:pt x="51" y="77"/>
                      <a:pt x="51" y="77"/>
                    </a:cubicBezTo>
                    <a:close/>
                    <a:moveTo>
                      <a:pt x="44" y="42"/>
                    </a:moveTo>
                    <a:cubicBezTo>
                      <a:pt x="44" y="43"/>
                      <a:pt x="44" y="44"/>
                      <a:pt x="45" y="45"/>
                    </a:cubicBezTo>
                    <a:cubicBezTo>
                      <a:pt x="46" y="45"/>
                      <a:pt x="46" y="46"/>
                      <a:pt x="47" y="46"/>
                    </a:cubicBezTo>
                    <a:cubicBezTo>
                      <a:pt x="47" y="38"/>
                      <a:pt x="47" y="38"/>
                      <a:pt x="47" y="38"/>
                    </a:cubicBezTo>
                    <a:cubicBezTo>
                      <a:pt x="47" y="39"/>
                      <a:pt x="46" y="39"/>
                      <a:pt x="45" y="39"/>
                    </a:cubicBezTo>
                    <a:cubicBezTo>
                      <a:pt x="44" y="40"/>
                      <a:pt x="44" y="41"/>
                      <a:pt x="44" y="42"/>
                    </a:cubicBezTo>
                    <a:close/>
                    <a:moveTo>
                      <a:pt x="51" y="30"/>
                    </a:moveTo>
                    <a:cubicBezTo>
                      <a:pt x="52" y="30"/>
                      <a:pt x="52" y="30"/>
                      <a:pt x="52" y="30"/>
                    </a:cubicBezTo>
                    <a:cubicBezTo>
                      <a:pt x="52" y="30"/>
                      <a:pt x="53" y="30"/>
                      <a:pt x="53" y="30"/>
                    </a:cubicBezTo>
                    <a:cubicBezTo>
                      <a:pt x="53" y="24"/>
                      <a:pt x="53" y="24"/>
                      <a:pt x="53" y="24"/>
                    </a:cubicBezTo>
                    <a:cubicBezTo>
                      <a:pt x="51" y="24"/>
                      <a:pt x="51" y="24"/>
                      <a:pt x="51" y="24"/>
                    </a:cubicBezTo>
                    <a:lnTo>
                      <a:pt x="51" y="30"/>
                    </a:lnTo>
                    <a:close/>
                    <a:moveTo>
                      <a:pt x="51" y="38"/>
                    </a:moveTo>
                    <a:cubicBezTo>
                      <a:pt x="51" y="47"/>
                      <a:pt x="51" y="47"/>
                      <a:pt x="51" y="47"/>
                    </a:cubicBezTo>
                    <a:cubicBezTo>
                      <a:pt x="51" y="47"/>
                      <a:pt x="52" y="48"/>
                      <a:pt x="53" y="48"/>
                    </a:cubicBezTo>
                    <a:cubicBezTo>
                      <a:pt x="53" y="38"/>
                      <a:pt x="53" y="38"/>
                      <a:pt x="53" y="38"/>
                    </a:cubicBezTo>
                    <a:cubicBezTo>
                      <a:pt x="53" y="38"/>
                      <a:pt x="52" y="38"/>
                      <a:pt x="51" y="38"/>
                    </a:cubicBezTo>
                    <a:close/>
                    <a:moveTo>
                      <a:pt x="60" y="60"/>
                    </a:moveTo>
                    <a:cubicBezTo>
                      <a:pt x="60" y="60"/>
                      <a:pt x="58" y="59"/>
                      <a:pt x="57" y="58"/>
                    </a:cubicBezTo>
                    <a:cubicBezTo>
                      <a:pt x="57" y="58"/>
                      <a:pt x="57" y="58"/>
                      <a:pt x="57" y="58"/>
                    </a:cubicBezTo>
                    <a:cubicBezTo>
                      <a:pt x="57" y="69"/>
                      <a:pt x="57" y="69"/>
                      <a:pt x="57" y="69"/>
                    </a:cubicBezTo>
                    <a:cubicBezTo>
                      <a:pt x="58" y="68"/>
                      <a:pt x="58" y="68"/>
                      <a:pt x="59" y="68"/>
                    </a:cubicBezTo>
                    <a:cubicBezTo>
                      <a:pt x="60" y="66"/>
                      <a:pt x="61" y="65"/>
                      <a:pt x="61" y="63"/>
                    </a:cubicBezTo>
                    <a:cubicBezTo>
                      <a:pt x="61" y="62"/>
                      <a:pt x="61" y="61"/>
                      <a:pt x="60" y="60"/>
                    </a:cubicBezTo>
                    <a:close/>
                    <a:moveTo>
                      <a:pt x="52" y="0"/>
                    </a:moveTo>
                    <a:cubicBezTo>
                      <a:pt x="23" y="0"/>
                      <a:pt x="0" y="23"/>
                      <a:pt x="0" y="52"/>
                    </a:cubicBezTo>
                    <a:cubicBezTo>
                      <a:pt x="0" y="71"/>
                      <a:pt x="10" y="88"/>
                      <a:pt x="26" y="97"/>
                    </a:cubicBezTo>
                    <a:cubicBezTo>
                      <a:pt x="26" y="108"/>
                      <a:pt x="26" y="108"/>
                      <a:pt x="26" y="108"/>
                    </a:cubicBezTo>
                    <a:cubicBezTo>
                      <a:pt x="26" y="118"/>
                      <a:pt x="30" y="126"/>
                      <a:pt x="40" y="126"/>
                    </a:cubicBezTo>
                    <a:cubicBezTo>
                      <a:pt x="47" y="126"/>
                      <a:pt x="47" y="126"/>
                      <a:pt x="47" y="126"/>
                    </a:cubicBezTo>
                    <a:cubicBezTo>
                      <a:pt x="47" y="77"/>
                      <a:pt x="47" y="77"/>
                      <a:pt x="47" y="77"/>
                    </a:cubicBezTo>
                    <a:cubicBezTo>
                      <a:pt x="44" y="76"/>
                      <a:pt x="41" y="75"/>
                      <a:pt x="39" y="73"/>
                    </a:cubicBezTo>
                    <a:cubicBezTo>
                      <a:pt x="36" y="71"/>
                      <a:pt x="34" y="67"/>
                      <a:pt x="33" y="62"/>
                    </a:cubicBezTo>
                    <a:cubicBezTo>
                      <a:pt x="42" y="61"/>
                      <a:pt x="42" y="61"/>
                      <a:pt x="42" y="61"/>
                    </a:cubicBezTo>
                    <a:cubicBezTo>
                      <a:pt x="43" y="64"/>
                      <a:pt x="44" y="66"/>
                      <a:pt x="46" y="67"/>
                    </a:cubicBezTo>
                    <a:cubicBezTo>
                      <a:pt x="46" y="68"/>
                      <a:pt x="47" y="68"/>
                      <a:pt x="47" y="68"/>
                    </a:cubicBezTo>
                    <a:cubicBezTo>
                      <a:pt x="47" y="56"/>
                      <a:pt x="47" y="56"/>
                      <a:pt x="47" y="56"/>
                    </a:cubicBezTo>
                    <a:cubicBezTo>
                      <a:pt x="44" y="55"/>
                      <a:pt x="41" y="53"/>
                      <a:pt x="39" y="52"/>
                    </a:cubicBezTo>
                    <a:cubicBezTo>
                      <a:pt x="36" y="49"/>
                      <a:pt x="35" y="46"/>
                      <a:pt x="35" y="43"/>
                    </a:cubicBezTo>
                    <a:cubicBezTo>
                      <a:pt x="35" y="40"/>
                      <a:pt x="36" y="38"/>
                      <a:pt x="37" y="36"/>
                    </a:cubicBezTo>
                    <a:cubicBezTo>
                      <a:pt x="38" y="34"/>
                      <a:pt x="40" y="33"/>
                      <a:pt x="43" y="32"/>
                    </a:cubicBezTo>
                    <a:cubicBezTo>
                      <a:pt x="44" y="31"/>
                      <a:pt x="46" y="31"/>
                      <a:pt x="47" y="30"/>
                    </a:cubicBezTo>
                    <a:cubicBezTo>
                      <a:pt x="47" y="24"/>
                      <a:pt x="47" y="24"/>
                      <a:pt x="47" y="24"/>
                    </a:cubicBezTo>
                    <a:cubicBezTo>
                      <a:pt x="46" y="24"/>
                      <a:pt x="46" y="24"/>
                      <a:pt x="46" y="24"/>
                    </a:cubicBezTo>
                    <a:cubicBezTo>
                      <a:pt x="49" y="18"/>
                      <a:pt x="49" y="18"/>
                      <a:pt x="49" y="18"/>
                    </a:cubicBezTo>
                    <a:cubicBezTo>
                      <a:pt x="52" y="23"/>
                      <a:pt x="52" y="23"/>
                      <a:pt x="52" y="23"/>
                    </a:cubicBezTo>
                    <a:cubicBezTo>
                      <a:pt x="55" y="18"/>
                      <a:pt x="55" y="18"/>
                      <a:pt x="55" y="18"/>
                    </a:cubicBezTo>
                    <a:cubicBezTo>
                      <a:pt x="58" y="24"/>
                      <a:pt x="58" y="24"/>
                      <a:pt x="58" y="24"/>
                    </a:cubicBezTo>
                    <a:cubicBezTo>
                      <a:pt x="57" y="24"/>
                      <a:pt x="57" y="24"/>
                      <a:pt x="57" y="24"/>
                    </a:cubicBezTo>
                    <a:cubicBezTo>
                      <a:pt x="57" y="31"/>
                      <a:pt x="57" y="31"/>
                      <a:pt x="57" y="31"/>
                    </a:cubicBezTo>
                    <a:cubicBezTo>
                      <a:pt x="60" y="31"/>
                      <a:pt x="63" y="32"/>
                      <a:pt x="65" y="34"/>
                    </a:cubicBezTo>
                    <a:cubicBezTo>
                      <a:pt x="67" y="36"/>
                      <a:pt x="69" y="40"/>
                      <a:pt x="69" y="44"/>
                    </a:cubicBezTo>
                    <a:cubicBezTo>
                      <a:pt x="60" y="44"/>
                      <a:pt x="60" y="44"/>
                      <a:pt x="60" y="44"/>
                    </a:cubicBezTo>
                    <a:cubicBezTo>
                      <a:pt x="59" y="42"/>
                      <a:pt x="59" y="40"/>
                      <a:pt x="57" y="39"/>
                    </a:cubicBezTo>
                    <a:cubicBezTo>
                      <a:pt x="57" y="39"/>
                      <a:pt x="57" y="39"/>
                      <a:pt x="57" y="39"/>
                    </a:cubicBezTo>
                    <a:cubicBezTo>
                      <a:pt x="57" y="49"/>
                      <a:pt x="57" y="49"/>
                      <a:pt x="57" y="49"/>
                    </a:cubicBezTo>
                    <a:cubicBezTo>
                      <a:pt x="60" y="50"/>
                      <a:pt x="62" y="50"/>
                      <a:pt x="64" y="51"/>
                    </a:cubicBezTo>
                    <a:cubicBezTo>
                      <a:pt x="66" y="52"/>
                      <a:pt x="67" y="54"/>
                      <a:pt x="69" y="56"/>
                    </a:cubicBezTo>
                    <a:cubicBezTo>
                      <a:pt x="70" y="58"/>
                      <a:pt x="70" y="60"/>
                      <a:pt x="70" y="63"/>
                    </a:cubicBezTo>
                    <a:cubicBezTo>
                      <a:pt x="70" y="66"/>
                      <a:pt x="70" y="68"/>
                      <a:pt x="68" y="70"/>
                    </a:cubicBezTo>
                    <a:cubicBezTo>
                      <a:pt x="67" y="73"/>
                      <a:pt x="65" y="74"/>
                      <a:pt x="62" y="76"/>
                    </a:cubicBezTo>
                    <a:cubicBezTo>
                      <a:pt x="61" y="76"/>
                      <a:pt x="59" y="77"/>
                      <a:pt x="57" y="77"/>
                    </a:cubicBezTo>
                    <a:cubicBezTo>
                      <a:pt x="57" y="126"/>
                      <a:pt x="57" y="126"/>
                      <a:pt x="57" y="126"/>
                    </a:cubicBezTo>
                    <a:cubicBezTo>
                      <a:pt x="65" y="126"/>
                      <a:pt x="65" y="126"/>
                      <a:pt x="65" y="126"/>
                    </a:cubicBezTo>
                    <a:cubicBezTo>
                      <a:pt x="74" y="126"/>
                      <a:pt x="78" y="118"/>
                      <a:pt x="78" y="108"/>
                    </a:cubicBezTo>
                    <a:cubicBezTo>
                      <a:pt x="78" y="97"/>
                      <a:pt x="78" y="97"/>
                      <a:pt x="78" y="97"/>
                    </a:cubicBezTo>
                    <a:cubicBezTo>
                      <a:pt x="94" y="88"/>
                      <a:pt x="104" y="71"/>
                      <a:pt x="104" y="52"/>
                    </a:cubicBezTo>
                    <a:cubicBezTo>
                      <a:pt x="104" y="23"/>
                      <a:pt x="81" y="0"/>
                      <a:pt x="5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 name="TextBox 35"/>
            <p:cNvSpPr txBox="1">
              <a:spLocks noChangeArrowheads="1"/>
            </p:cNvSpPr>
            <p:nvPr/>
          </p:nvSpPr>
          <p:spPr bwMode="auto">
            <a:xfrm>
              <a:off x="5508543" y="515938"/>
              <a:ext cx="3095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a:solidFill>
                    <a:srgbClr val="FFFFFF"/>
                  </a:solidFill>
                  <a:effectLst>
                    <a:outerShdw blurRad="38100" dist="38100" dir="2700000" algn="tl">
                      <a:srgbClr val="C0C0C0"/>
                    </a:outerShdw>
                  </a:effectLst>
                  <a:latin typeface="方正综艺简体" charset="0"/>
                  <a:ea typeface="方正综艺简体" charset="0"/>
                </a:rPr>
                <a:t>Demo</a:t>
              </a:r>
              <a:r>
                <a:rPr lang="zh-CN" altLang="en-US" sz="2400" dirty="0">
                  <a:solidFill>
                    <a:srgbClr val="FFFFFF"/>
                  </a:solidFill>
                  <a:effectLst>
                    <a:outerShdw blurRad="38100" dist="38100" dir="2700000" algn="tl">
                      <a:srgbClr val="C0C0C0"/>
                    </a:outerShdw>
                  </a:effectLst>
                  <a:latin typeface="方正综艺简体" charset="0"/>
                  <a:ea typeface="方正综艺简体" charset="0"/>
                </a:rPr>
                <a:t>与讨论</a:t>
              </a:r>
            </a:p>
          </p:txBody>
        </p:sp>
      </p:grpSp>
      <p:grpSp>
        <p:nvGrpSpPr>
          <p:cNvPr id="315" name="组合 314"/>
          <p:cNvGrpSpPr>
            <a:grpSpLocks/>
          </p:cNvGrpSpPr>
          <p:nvPr/>
        </p:nvGrpSpPr>
        <p:grpSpPr bwMode="auto">
          <a:xfrm>
            <a:off x="2574925" y="977900"/>
            <a:ext cx="6569075" cy="4121150"/>
            <a:chOff x="2574727" y="977900"/>
            <a:chExt cx="6569273" cy="4121150"/>
          </a:xfrm>
        </p:grpSpPr>
        <p:grpSp>
          <p:nvGrpSpPr>
            <p:cNvPr id="28677" name="组合 54"/>
            <p:cNvGrpSpPr>
              <a:grpSpLocks/>
            </p:cNvGrpSpPr>
            <p:nvPr/>
          </p:nvGrpSpPr>
          <p:grpSpPr bwMode="auto">
            <a:xfrm>
              <a:off x="2585840" y="977900"/>
              <a:ext cx="6558160" cy="1504950"/>
              <a:chOff x="2585840" y="977900"/>
              <a:chExt cx="6558160" cy="1504950"/>
            </a:xfrm>
          </p:grpSpPr>
          <p:grpSp>
            <p:nvGrpSpPr>
              <p:cNvPr id="28734" name="组合 55"/>
              <p:cNvGrpSpPr>
                <a:grpSpLocks/>
              </p:cNvGrpSpPr>
              <p:nvPr/>
            </p:nvGrpSpPr>
            <p:grpSpPr bwMode="auto">
              <a:xfrm>
                <a:off x="2585840" y="1147763"/>
                <a:ext cx="6558160" cy="1322387"/>
                <a:chOff x="2585840" y="1147763"/>
                <a:chExt cx="6558160" cy="1322387"/>
              </a:xfrm>
            </p:grpSpPr>
            <p:sp>
              <p:nvSpPr>
                <p:cNvPr id="28736" name="Rectangle 21"/>
                <p:cNvSpPr>
                  <a:spLocks noChangeArrowheads="1"/>
                </p:cNvSpPr>
                <p:nvPr/>
              </p:nvSpPr>
              <p:spPr bwMode="auto">
                <a:xfrm>
                  <a:off x="4644008" y="1147763"/>
                  <a:ext cx="4499992" cy="1210260"/>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37" name="Rectangle 6"/>
                <p:cNvSpPr>
                  <a:spLocks noChangeArrowheads="1"/>
                </p:cNvSpPr>
                <p:nvPr/>
              </p:nvSpPr>
              <p:spPr bwMode="auto">
                <a:xfrm>
                  <a:off x="3225601" y="2312987"/>
                  <a:ext cx="5918399" cy="157163"/>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38" name="Freeform 7"/>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close/>
                    </a:path>
                  </a:pathLst>
                </a:custGeom>
                <a:solidFill>
                  <a:srgbClr val="127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9" name="Freeform 8"/>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8740" name="组合 121"/>
                <p:cNvGrpSpPr>
                  <a:grpSpLocks/>
                </p:cNvGrpSpPr>
                <p:nvPr/>
              </p:nvGrpSpPr>
              <p:grpSpPr bwMode="auto">
                <a:xfrm>
                  <a:off x="2585840" y="1563687"/>
                  <a:ext cx="558800" cy="804863"/>
                  <a:chOff x="1973263" y="1563687"/>
                  <a:chExt cx="558800" cy="804863"/>
                </a:xfrm>
              </p:grpSpPr>
              <p:sp>
                <p:nvSpPr>
                  <p:cNvPr id="28745" name="Freeform 9"/>
                  <p:cNvSpPr>
                    <a:spLocks/>
                  </p:cNvSpPr>
                  <p:nvPr/>
                </p:nvSpPr>
                <p:spPr bwMode="auto">
                  <a:xfrm>
                    <a:off x="1973263" y="1563687"/>
                    <a:ext cx="539750" cy="804863"/>
                  </a:xfrm>
                  <a:custGeom>
                    <a:avLst/>
                    <a:gdLst>
                      <a:gd name="T0" fmla="*/ 674151021 w 165"/>
                      <a:gd name="T1" fmla="*/ 1070467790 h 246"/>
                      <a:gd name="T2" fmla="*/ 1187793477 w 165"/>
                      <a:gd name="T3" fmla="*/ 727916788 h 246"/>
                      <a:gd name="T4" fmla="*/ 866766533 w 165"/>
                      <a:gd name="T5" fmla="*/ 396074391 h 246"/>
                      <a:gd name="T6" fmla="*/ 513639185 w 165"/>
                      <a:gd name="T7" fmla="*/ 813556175 h 246"/>
                      <a:gd name="T8" fmla="*/ 53503945 w 165"/>
                      <a:gd name="T9" fmla="*/ 813556175 h 246"/>
                      <a:gd name="T10" fmla="*/ 898870209 w 165"/>
                      <a:gd name="T11" fmla="*/ 0 h 246"/>
                      <a:gd name="T12" fmla="*/ 1690732527 w 165"/>
                      <a:gd name="T13" fmla="*/ 706509396 h 246"/>
                      <a:gd name="T14" fmla="*/ 1380405718 w 165"/>
                      <a:gd name="T15" fmla="*/ 1198925234 h 246"/>
                      <a:gd name="T16" fmla="*/ 1380405718 w 165"/>
                      <a:gd name="T17" fmla="*/ 1209627294 h 246"/>
                      <a:gd name="T18" fmla="*/ 1765636742 w 165"/>
                      <a:gd name="T19" fmla="*/ 1798387850 h 246"/>
                      <a:gd name="T20" fmla="*/ 898870209 w 165"/>
                      <a:gd name="T21" fmla="*/ 2147483646 h 246"/>
                      <a:gd name="T22" fmla="*/ 0 w 165"/>
                      <a:gd name="T23" fmla="*/ 1776977186 h 246"/>
                      <a:gd name="T24" fmla="*/ 502939050 w 165"/>
                      <a:gd name="T25" fmla="*/ 1776977186 h 246"/>
                      <a:gd name="T26" fmla="*/ 492238915 w 165"/>
                      <a:gd name="T27" fmla="*/ 1776977186 h 246"/>
                      <a:gd name="T28" fmla="*/ 866766533 w 165"/>
                      <a:gd name="T29" fmla="*/ 2147483646 h 246"/>
                      <a:gd name="T30" fmla="*/ 1251997558 w 165"/>
                      <a:gd name="T31" fmla="*/ 1798387850 h 246"/>
                      <a:gd name="T32" fmla="*/ 674151021 w 165"/>
                      <a:gd name="T33" fmla="*/ 1434426184 h 246"/>
                      <a:gd name="T34" fmla="*/ 674151021 w 165"/>
                      <a:gd name="T35" fmla="*/ 1070467790 h 2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5" h="246">
                        <a:moveTo>
                          <a:pt x="63" y="100"/>
                        </a:moveTo>
                        <a:cubicBezTo>
                          <a:pt x="63" y="100"/>
                          <a:pt x="111" y="100"/>
                          <a:pt x="111" y="68"/>
                        </a:cubicBezTo>
                        <a:cubicBezTo>
                          <a:pt x="111" y="60"/>
                          <a:pt x="107" y="37"/>
                          <a:pt x="81" y="37"/>
                        </a:cubicBezTo>
                        <a:cubicBezTo>
                          <a:pt x="48" y="37"/>
                          <a:pt x="48" y="68"/>
                          <a:pt x="48" y="76"/>
                        </a:cubicBezTo>
                        <a:cubicBezTo>
                          <a:pt x="5" y="76"/>
                          <a:pt x="5" y="76"/>
                          <a:pt x="5" y="76"/>
                        </a:cubicBezTo>
                        <a:cubicBezTo>
                          <a:pt x="5" y="32"/>
                          <a:pt x="30" y="0"/>
                          <a:pt x="84" y="0"/>
                        </a:cubicBezTo>
                        <a:cubicBezTo>
                          <a:pt x="116" y="0"/>
                          <a:pt x="158" y="16"/>
                          <a:pt x="158" y="66"/>
                        </a:cubicBezTo>
                        <a:cubicBezTo>
                          <a:pt x="158" y="91"/>
                          <a:pt x="143" y="106"/>
                          <a:pt x="129" y="112"/>
                        </a:cubicBezTo>
                        <a:cubicBezTo>
                          <a:pt x="129" y="113"/>
                          <a:pt x="129" y="113"/>
                          <a:pt x="129" y="113"/>
                        </a:cubicBezTo>
                        <a:cubicBezTo>
                          <a:pt x="138" y="115"/>
                          <a:pt x="165" y="127"/>
                          <a:pt x="165" y="168"/>
                        </a:cubicBezTo>
                        <a:cubicBezTo>
                          <a:pt x="165" y="213"/>
                          <a:pt x="132" y="246"/>
                          <a:pt x="84" y="246"/>
                        </a:cubicBezTo>
                        <a:cubicBezTo>
                          <a:pt x="61" y="246"/>
                          <a:pt x="0" y="240"/>
                          <a:pt x="0" y="166"/>
                        </a:cubicBezTo>
                        <a:cubicBezTo>
                          <a:pt x="47" y="166"/>
                          <a:pt x="47" y="166"/>
                          <a:pt x="47" y="166"/>
                        </a:cubicBezTo>
                        <a:cubicBezTo>
                          <a:pt x="46" y="166"/>
                          <a:pt x="46" y="166"/>
                          <a:pt x="46" y="166"/>
                        </a:cubicBezTo>
                        <a:cubicBezTo>
                          <a:pt x="46" y="179"/>
                          <a:pt x="50" y="208"/>
                          <a:pt x="81" y="208"/>
                        </a:cubicBezTo>
                        <a:cubicBezTo>
                          <a:pt x="100" y="208"/>
                          <a:pt x="117" y="195"/>
                          <a:pt x="117" y="168"/>
                        </a:cubicBezTo>
                        <a:cubicBezTo>
                          <a:pt x="117" y="136"/>
                          <a:pt x="85" y="134"/>
                          <a:pt x="63" y="134"/>
                        </a:cubicBezTo>
                        <a:cubicBezTo>
                          <a:pt x="63" y="100"/>
                          <a:pt x="63" y="100"/>
                          <a:pt x="63" y="100"/>
                        </a:cubicBezTo>
                      </a:path>
                    </a:pathLst>
                  </a:custGeom>
                  <a:solidFill>
                    <a:srgbClr val="1AA6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6" name="Freeform 10"/>
                  <p:cNvSpPr>
                    <a:spLocks noEditPoints="1"/>
                  </p:cNvSpPr>
                  <p:nvPr/>
                </p:nvSpPr>
                <p:spPr bwMode="auto">
                  <a:xfrm>
                    <a:off x="1973263" y="1919287"/>
                    <a:ext cx="558800" cy="125413"/>
                  </a:xfrm>
                  <a:custGeom>
                    <a:avLst/>
                    <a:gdLst>
                      <a:gd name="T0" fmla="*/ 0 w 171"/>
                      <a:gd name="T1" fmla="*/ 359443559 h 38"/>
                      <a:gd name="T2" fmla="*/ 74751754 w 171"/>
                      <a:gd name="T3" fmla="*/ 413905804 h 38"/>
                      <a:gd name="T4" fmla="*/ 74751754 w 171"/>
                      <a:gd name="T5" fmla="*/ 413905804 h 38"/>
                      <a:gd name="T6" fmla="*/ 0 w 171"/>
                      <a:gd name="T7" fmla="*/ 359443559 h 38"/>
                      <a:gd name="T8" fmla="*/ 672762522 w 171"/>
                      <a:gd name="T9" fmla="*/ 0 h 38"/>
                      <a:gd name="T10" fmla="*/ 234931284 w 171"/>
                      <a:gd name="T11" fmla="*/ 0 h 38"/>
                      <a:gd name="T12" fmla="*/ 224255263 w 171"/>
                      <a:gd name="T13" fmla="*/ 10891129 h 38"/>
                      <a:gd name="T14" fmla="*/ 800907453 w 171"/>
                      <a:gd name="T15" fmla="*/ 413905804 h 38"/>
                      <a:gd name="T16" fmla="*/ 1174662957 w 171"/>
                      <a:gd name="T17" fmla="*/ 413905804 h 38"/>
                      <a:gd name="T18" fmla="*/ 672762522 w 171"/>
                      <a:gd name="T19" fmla="*/ 272307927 h 38"/>
                      <a:gd name="T20" fmla="*/ 672762522 w 171"/>
                      <a:gd name="T21" fmla="*/ 0 h 38"/>
                      <a:gd name="T22" fmla="*/ 1826066901 w 171"/>
                      <a:gd name="T23" fmla="*/ 0 h 38"/>
                      <a:gd name="T24" fmla="*/ 1441632108 w 171"/>
                      <a:gd name="T25" fmla="*/ 0 h 38"/>
                      <a:gd name="T26" fmla="*/ 1377559642 w 171"/>
                      <a:gd name="T27" fmla="*/ 32676687 h 38"/>
                      <a:gd name="T28" fmla="*/ 1377559642 w 171"/>
                      <a:gd name="T29" fmla="*/ 43567816 h 38"/>
                      <a:gd name="T30" fmla="*/ 1729956568 w 171"/>
                      <a:gd name="T31" fmla="*/ 413905804 h 38"/>
                      <a:gd name="T32" fmla="*/ 1826066901 w 171"/>
                      <a:gd name="T33" fmla="*/ 413905804 h 38"/>
                      <a:gd name="T34" fmla="*/ 1708601258 w 171"/>
                      <a:gd name="T35" fmla="*/ 206954552 h 38"/>
                      <a:gd name="T36" fmla="*/ 1826066901 w 171"/>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1" h="38">
                        <a:moveTo>
                          <a:pt x="0" y="33"/>
                        </a:moveTo>
                        <a:cubicBezTo>
                          <a:pt x="7" y="38"/>
                          <a:pt x="7" y="38"/>
                          <a:pt x="7" y="38"/>
                        </a:cubicBezTo>
                        <a:cubicBezTo>
                          <a:pt x="7" y="38"/>
                          <a:pt x="7" y="38"/>
                          <a:pt x="7" y="38"/>
                        </a:cubicBezTo>
                        <a:cubicBezTo>
                          <a:pt x="0" y="33"/>
                          <a:pt x="0" y="33"/>
                          <a:pt x="0" y="33"/>
                        </a:cubicBezTo>
                        <a:moveTo>
                          <a:pt x="63" y="0"/>
                        </a:moveTo>
                        <a:cubicBezTo>
                          <a:pt x="22" y="0"/>
                          <a:pt x="22" y="0"/>
                          <a:pt x="22" y="0"/>
                        </a:cubicBezTo>
                        <a:cubicBezTo>
                          <a:pt x="21" y="1"/>
                          <a:pt x="21" y="1"/>
                          <a:pt x="21" y="1"/>
                        </a:cubicBezTo>
                        <a:cubicBezTo>
                          <a:pt x="75" y="38"/>
                          <a:pt x="75" y="38"/>
                          <a:pt x="75" y="38"/>
                        </a:cubicBezTo>
                        <a:cubicBezTo>
                          <a:pt x="110" y="38"/>
                          <a:pt x="110" y="38"/>
                          <a:pt x="110" y="38"/>
                        </a:cubicBezTo>
                        <a:cubicBezTo>
                          <a:pt x="99" y="26"/>
                          <a:pt x="79" y="25"/>
                          <a:pt x="63" y="25"/>
                        </a:cubicBezTo>
                        <a:cubicBezTo>
                          <a:pt x="63" y="0"/>
                          <a:pt x="63" y="0"/>
                          <a:pt x="63" y="0"/>
                        </a:cubicBezTo>
                        <a:moveTo>
                          <a:pt x="171" y="0"/>
                        </a:moveTo>
                        <a:cubicBezTo>
                          <a:pt x="135" y="0"/>
                          <a:pt x="135" y="0"/>
                          <a:pt x="135" y="0"/>
                        </a:cubicBezTo>
                        <a:cubicBezTo>
                          <a:pt x="133" y="1"/>
                          <a:pt x="131" y="2"/>
                          <a:pt x="129" y="3"/>
                        </a:cubicBezTo>
                        <a:cubicBezTo>
                          <a:pt x="129" y="4"/>
                          <a:pt x="129" y="4"/>
                          <a:pt x="129" y="4"/>
                        </a:cubicBezTo>
                        <a:cubicBezTo>
                          <a:pt x="136" y="5"/>
                          <a:pt x="155" y="14"/>
                          <a:pt x="162" y="38"/>
                        </a:cubicBezTo>
                        <a:cubicBezTo>
                          <a:pt x="171" y="38"/>
                          <a:pt x="171" y="38"/>
                          <a:pt x="171" y="38"/>
                        </a:cubicBezTo>
                        <a:cubicBezTo>
                          <a:pt x="160" y="19"/>
                          <a:pt x="160" y="19"/>
                          <a:pt x="160" y="19"/>
                        </a:cubicBezTo>
                        <a:cubicBezTo>
                          <a:pt x="171" y="0"/>
                          <a:pt x="171" y="0"/>
                          <a:pt x="171"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7" name="Freeform 11"/>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close/>
                      </a:path>
                    </a:pathLst>
                  </a:custGeom>
                  <a:solidFill>
                    <a:srgbClr val="0E57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8" name="Freeform 12"/>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9" name="Freeform 13"/>
                  <p:cNvSpPr>
                    <a:spLocks/>
                  </p:cNvSpPr>
                  <p:nvPr/>
                </p:nvSpPr>
                <p:spPr bwMode="auto">
                  <a:xfrm>
                    <a:off x="2178050" y="1919287"/>
                    <a:ext cx="323850" cy="125413"/>
                  </a:xfrm>
                  <a:custGeom>
                    <a:avLst/>
                    <a:gdLst>
                      <a:gd name="T0" fmla="*/ 770458777 w 99"/>
                      <a:gd name="T1" fmla="*/ 0 h 38"/>
                      <a:gd name="T2" fmla="*/ 0 w 99"/>
                      <a:gd name="T3" fmla="*/ 0 h 38"/>
                      <a:gd name="T4" fmla="*/ 0 w 99"/>
                      <a:gd name="T5" fmla="*/ 272307927 h 38"/>
                      <a:gd name="T6" fmla="*/ 502939050 w 99"/>
                      <a:gd name="T7" fmla="*/ 413905804 h 38"/>
                      <a:gd name="T8" fmla="*/ 1059382045 w 99"/>
                      <a:gd name="T9" fmla="*/ 413905804 h 38"/>
                      <a:gd name="T10" fmla="*/ 706254697 w 99"/>
                      <a:gd name="T11" fmla="*/ 43567816 h 38"/>
                      <a:gd name="T12" fmla="*/ 706254697 w 99"/>
                      <a:gd name="T13" fmla="*/ 32676687 h 38"/>
                      <a:gd name="T14" fmla="*/ 770458777 w 99"/>
                      <a:gd name="T15" fmla="*/ 0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 h="38">
                        <a:moveTo>
                          <a:pt x="72" y="0"/>
                        </a:moveTo>
                        <a:cubicBezTo>
                          <a:pt x="0" y="0"/>
                          <a:pt x="0" y="0"/>
                          <a:pt x="0" y="0"/>
                        </a:cubicBezTo>
                        <a:cubicBezTo>
                          <a:pt x="0" y="25"/>
                          <a:pt x="0" y="25"/>
                          <a:pt x="0" y="25"/>
                        </a:cubicBezTo>
                        <a:cubicBezTo>
                          <a:pt x="16" y="25"/>
                          <a:pt x="36" y="26"/>
                          <a:pt x="47" y="38"/>
                        </a:cubicBezTo>
                        <a:cubicBezTo>
                          <a:pt x="99" y="38"/>
                          <a:pt x="99" y="38"/>
                          <a:pt x="99" y="38"/>
                        </a:cubicBezTo>
                        <a:cubicBezTo>
                          <a:pt x="92" y="14"/>
                          <a:pt x="73" y="5"/>
                          <a:pt x="66" y="4"/>
                        </a:cubicBezTo>
                        <a:cubicBezTo>
                          <a:pt x="66" y="3"/>
                          <a:pt x="66" y="3"/>
                          <a:pt x="66" y="3"/>
                        </a:cubicBezTo>
                        <a:cubicBezTo>
                          <a:pt x="68" y="2"/>
                          <a:pt x="70" y="1"/>
                          <a:pt x="72" y="0"/>
                        </a:cubicBezTo>
                      </a:path>
                    </a:pathLst>
                  </a:custGeom>
                  <a:solidFill>
                    <a:srgbClr val="14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0" name="Freeform 14"/>
                  <p:cNvSpPr>
                    <a:spLocks/>
                  </p:cNvSpPr>
                  <p:nvPr/>
                </p:nvSpPr>
                <p:spPr bwMode="auto">
                  <a:xfrm>
                    <a:off x="1973263" y="1903412"/>
                    <a:ext cx="558800" cy="123825"/>
                  </a:xfrm>
                  <a:custGeom>
                    <a:avLst/>
                    <a:gdLst>
                      <a:gd name="T0" fmla="*/ 0 w 352"/>
                      <a:gd name="T1" fmla="*/ 0 h 78"/>
                      <a:gd name="T2" fmla="*/ 0 w 352"/>
                      <a:gd name="T3" fmla="*/ 196572188 h 78"/>
                      <a:gd name="T4" fmla="*/ 887095000 w 352"/>
                      <a:gd name="T5" fmla="*/ 196572188 h 78"/>
                      <a:gd name="T6" fmla="*/ 829132200 w 352"/>
                      <a:gd name="T7" fmla="*/ 98286888 h 78"/>
                      <a:gd name="T8" fmla="*/ 887095000 w 352"/>
                      <a:gd name="T9" fmla="*/ 0 h 78"/>
                      <a:gd name="T10" fmla="*/ 0 w 352"/>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8">
                        <a:moveTo>
                          <a:pt x="0" y="0"/>
                        </a:moveTo>
                        <a:lnTo>
                          <a:pt x="0" y="78"/>
                        </a:lnTo>
                        <a:lnTo>
                          <a:pt x="352" y="78"/>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1" name="Rectangle 15"/>
                  <p:cNvSpPr>
                    <a:spLocks noChangeArrowheads="1"/>
                  </p:cNvSpPr>
                  <p:nvPr/>
                </p:nvSpPr>
                <p:spPr bwMode="auto">
                  <a:xfrm>
                    <a:off x="1973263" y="1916112"/>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52" name="Rectangle 16"/>
                  <p:cNvSpPr>
                    <a:spLocks noChangeArrowheads="1"/>
                  </p:cNvSpPr>
                  <p:nvPr/>
                </p:nvSpPr>
                <p:spPr bwMode="auto">
                  <a:xfrm>
                    <a:off x="1973263" y="20145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53" name="Freeform 17"/>
                  <p:cNvSpPr>
                    <a:spLocks/>
                  </p:cNvSpPr>
                  <p:nvPr/>
                </p:nvSpPr>
                <p:spPr bwMode="auto">
                  <a:xfrm>
                    <a:off x="2133600" y="1943100"/>
                    <a:ext cx="41275" cy="55563"/>
                  </a:xfrm>
                  <a:custGeom>
                    <a:avLst/>
                    <a:gdLst>
                      <a:gd name="T0" fmla="*/ 100806250 w 13"/>
                      <a:gd name="T1" fmla="*/ 42731215 h 17"/>
                      <a:gd name="T2" fmla="*/ 70564375 w 13"/>
                      <a:gd name="T3" fmla="*/ 32046777 h 17"/>
                      <a:gd name="T4" fmla="*/ 30241875 w 13"/>
                      <a:gd name="T5" fmla="*/ 53412385 h 17"/>
                      <a:gd name="T6" fmla="*/ 70564375 w 13"/>
                      <a:gd name="T7" fmla="*/ 74777993 h 17"/>
                      <a:gd name="T8" fmla="*/ 131048125 w 13"/>
                      <a:gd name="T9" fmla="*/ 128190378 h 17"/>
                      <a:gd name="T10" fmla="*/ 60483750 w 13"/>
                      <a:gd name="T11" fmla="*/ 181602763 h 17"/>
                      <a:gd name="T12" fmla="*/ 0 w 13"/>
                      <a:gd name="T13" fmla="*/ 138871547 h 17"/>
                      <a:gd name="T14" fmla="*/ 20161250 w 13"/>
                      <a:gd name="T15" fmla="*/ 128190378 h 17"/>
                      <a:gd name="T16" fmla="*/ 70564375 w 13"/>
                      <a:gd name="T17" fmla="*/ 149555986 h 17"/>
                      <a:gd name="T18" fmla="*/ 100806250 w 13"/>
                      <a:gd name="T19" fmla="*/ 128190378 h 17"/>
                      <a:gd name="T20" fmla="*/ 70564375 w 13"/>
                      <a:gd name="T21" fmla="*/ 96143600 h 17"/>
                      <a:gd name="T22" fmla="*/ 0 w 13"/>
                      <a:gd name="T23" fmla="*/ 53412385 h 17"/>
                      <a:gd name="T24" fmla="*/ 60483750 w 13"/>
                      <a:gd name="T25" fmla="*/ 0 h 17"/>
                      <a:gd name="T26" fmla="*/ 131048125 w 13"/>
                      <a:gd name="T27" fmla="*/ 32046777 h 17"/>
                      <a:gd name="T28" fmla="*/ 100806250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6" y="17"/>
                        </a:cubicBezTo>
                        <a:cubicBezTo>
                          <a:pt x="3" y="17"/>
                          <a:pt x="1" y="16"/>
                          <a:pt x="0" y="13"/>
                        </a:cubicBezTo>
                        <a:cubicBezTo>
                          <a:pt x="2" y="12"/>
                          <a:pt x="2" y="12"/>
                          <a:pt x="2" y="12"/>
                        </a:cubicBezTo>
                        <a:cubicBezTo>
                          <a:pt x="3" y="13"/>
                          <a:pt x="5" y="14"/>
                          <a:pt x="7" y="14"/>
                        </a:cubicBezTo>
                        <a:cubicBezTo>
                          <a:pt x="8" y="14"/>
                          <a:pt x="10" y="13"/>
                          <a:pt x="10" y="12"/>
                        </a:cubicBezTo>
                        <a:cubicBezTo>
                          <a:pt x="10" y="10"/>
                          <a:pt x="9" y="10"/>
                          <a:pt x="7" y="9"/>
                        </a:cubicBezTo>
                        <a:cubicBezTo>
                          <a:pt x="3" y="9"/>
                          <a:pt x="0" y="8"/>
                          <a:pt x="0" y="5"/>
                        </a:cubicBezTo>
                        <a:cubicBezTo>
                          <a:pt x="0" y="1"/>
                          <a:pt x="4" y="0"/>
                          <a:pt x="6" y="0"/>
                        </a:cubicBezTo>
                        <a:cubicBezTo>
                          <a:pt x="9" y="0"/>
                          <a:pt x="11"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4" name="Freeform 18"/>
                  <p:cNvSpPr>
                    <a:spLocks/>
                  </p:cNvSpPr>
                  <p:nvPr/>
                </p:nvSpPr>
                <p:spPr bwMode="auto">
                  <a:xfrm>
                    <a:off x="2192338" y="1946275"/>
                    <a:ext cx="41275" cy="49213"/>
                  </a:xfrm>
                  <a:custGeom>
                    <a:avLst/>
                    <a:gdLst>
                      <a:gd name="T0" fmla="*/ 50403125 w 13"/>
                      <a:gd name="T1" fmla="*/ 21529047 h 15"/>
                      <a:gd name="T2" fmla="*/ 0 w 13"/>
                      <a:gd name="T3" fmla="*/ 21529047 h 15"/>
                      <a:gd name="T4" fmla="*/ 0 w 13"/>
                      <a:gd name="T5" fmla="*/ 0 h 15"/>
                      <a:gd name="T6" fmla="*/ 131048125 w 13"/>
                      <a:gd name="T7" fmla="*/ 0 h 15"/>
                      <a:gd name="T8" fmla="*/ 131048125 w 13"/>
                      <a:gd name="T9" fmla="*/ 21529047 h 15"/>
                      <a:gd name="T10" fmla="*/ 80645000 w 13"/>
                      <a:gd name="T11" fmla="*/ 21529047 h 15"/>
                      <a:gd name="T12" fmla="*/ 80645000 w 13"/>
                      <a:gd name="T13" fmla="*/ 161461291 h 15"/>
                      <a:gd name="T14" fmla="*/ 50403125 w 13"/>
                      <a:gd name="T15" fmla="*/ 161461291 h 15"/>
                      <a:gd name="T16" fmla="*/ 50403125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4"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5" name="Freeform 19"/>
                  <p:cNvSpPr>
                    <a:spLocks/>
                  </p:cNvSpPr>
                  <p:nvPr/>
                </p:nvSpPr>
                <p:spPr bwMode="auto">
                  <a:xfrm>
                    <a:off x="2251075" y="1946275"/>
                    <a:ext cx="38100" cy="49213"/>
                  </a:xfrm>
                  <a:custGeom>
                    <a:avLst/>
                    <a:gdLst>
                      <a:gd name="T0" fmla="*/ 120967500 w 12"/>
                      <a:gd name="T1" fmla="*/ 161461291 h 15"/>
                      <a:gd name="T2" fmla="*/ 0 w 12"/>
                      <a:gd name="T3" fmla="*/ 161461291 h 15"/>
                      <a:gd name="T4" fmla="*/ 0 w 12"/>
                      <a:gd name="T5" fmla="*/ 0 h 15"/>
                      <a:gd name="T6" fmla="*/ 120967500 w 12"/>
                      <a:gd name="T7" fmla="*/ 0 h 15"/>
                      <a:gd name="T8" fmla="*/ 120967500 w 12"/>
                      <a:gd name="T9" fmla="*/ 32293571 h 15"/>
                      <a:gd name="T10" fmla="*/ 30241875 w 12"/>
                      <a:gd name="T11" fmla="*/ 32293571 h 15"/>
                      <a:gd name="T12" fmla="*/ 30241875 w 12"/>
                      <a:gd name="T13" fmla="*/ 64583860 h 15"/>
                      <a:gd name="T14" fmla="*/ 110886875 w 12"/>
                      <a:gd name="T15" fmla="*/ 64583860 h 15"/>
                      <a:gd name="T16" fmla="*/ 110886875 w 12"/>
                      <a:gd name="T17" fmla="*/ 96877431 h 15"/>
                      <a:gd name="T18" fmla="*/ 30241875 w 12"/>
                      <a:gd name="T19" fmla="*/ 96877431 h 15"/>
                      <a:gd name="T20" fmla="*/ 30241875 w 12"/>
                      <a:gd name="T21" fmla="*/ 129167721 h 15"/>
                      <a:gd name="T22" fmla="*/ 120967500 w 12"/>
                      <a:gd name="T23" fmla="*/ 129167721 h 15"/>
                      <a:gd name="T24" fmla="*/ 120967500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1" y="6"/>
                          <a:pt x="11" y="6"/>
                          <a:pt x="11" y="6"/>
                        </a:cubicBezTo>
                        <a:cubicBezTo>
                          <a:pt x="11" y="9"/>
                          <a:pt x="11" y="9"/>
                          <a:pt x="11"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6" name="Freeform 20"/>
                  <p:cNvSpPr>
                    <a:spLocks noEditPoints="1"/>
                  </p:cNvSpPr>
                  <p:nvPr/>
                </p:nvSpPr>
                <p:spPr bwMode="auto">
                  <a:xfrm>
                    <a:off x="2306638" y="1946275"/>
                    <a:ext cx="52388" cy="49213"/>
                  </a:xfrm>
                  <a:custGeom>
                    <a:avLst/>
                    <a:gdLst>
                      <a:gd name="T0" fmla="*/ 85765705 w 16"/>
                      <a:gd name="T1" fmla="*/ 118406478 h 15"/>
                      <a:gd name="T2" fmla="*/ 32162958 w 16"/>
                      <a:gd name="T3" fmla="*/ 118406478 h 15"/>
                      <a:gd name="T4" fmla="*/ 32162958 w 16"/>
                      <a:gd name="T5" fmla="*/ 161461291 h 15"/>
                      <a:gd name="T6" fmla="*/ 0 w 16"/>
                      <a:gd name="T7" fmla="*/ 161461291 h 15"/>
                      <a:gd name="T8" fmla="*/ 0 w 16"/>
                      <a:gd name="T9" fmla="*/ 0 h 15"/>
                      <a:gd name="T10" fmla="*/ 85765705 w 16"/>
                      <a:gd name="T11" fmla="*/ 0 h 15"/>
                      <a:gd name="T12" fmla="*/ 85765705 w 16"/>
                      <a:gd name="T13" fmla="*/ 118406478 h 15"/>
                      <a:gd name="T14" fmla="*/ 32162958 w 16"/>
                      <a:gd name="T15" fmla="*/ 86112907 h 15"/>
                      <a:gd name="T16" fmla="*/ 85765705 w 16"/>
                      <a:gd name="T17" fmla="*/ 86112907 h 15"/>
                      <a:gd name="T18" fmla="*/ 85765705 w 16"/>
                      <a:gd name="T19" fmla="*/ 21529047 h 15"/>
                      <a:gd name="T20" fmla="*/ 32162958 w 16"/>
                      <a:gd name="T21" fmla="*/ 21529047 h 15"/>
                      <a:gd name="T22" fmla="*/ 32162958 w 16"/>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5">
                        <a:moveTo>
                          <a:pt x="8" y="11"/>
                        </a:moveTo>
                        <a:cubicBezTo>
                          <a:pt x="3" y="11"/>
                          <a:pt x="3" y="11"/>
                          <a:pt x="3" y="11"/>
                        </a:cubicBezTo>
                        <a:cubicBezTo>
                          <a:pt x="3" y="15"/>
                          <a:pt x="3" y="15"/>
                          <a:pt x="3" y="15"/>
                        </a:cubicBezTo>
                        <a:cubicBezTo>
                          <a:pt x="0" y="15"/>
                          <a:pt x="0" y="15"/>
                          <a:pt x="0" y="15"/>
                        </a:cubicBezTo>
                        <a:cubicBezTo>
                          <a:pt x="0" y="0"/>
                          <a:pt x="0" y="0"/>
                          <a:pt x="0" y="0"/>
                        </a:cubicBezTo>
                        <a:cubicBezTo>
                          <a:pt x="3" y="0"/>
                          <a:pt x="5" y="0"/>
                          <a:pt x="8" y="0"/>
                        </a:cubicBezTo>
                        <a:cubicBezTo>
                          <a:pt x="16" y="0"/>
                          <a:pt x="16" y="11"/>
                          <a:pt x="8" y="11"/>
                        </a:cubicBezTo>
                        <a:close/>
                        <a:moveTo>
                          <a:pt x="3" y="8"/>
                        </a:moveTo>
                        <a:cubicBezTo>
                          <a:pt x="8" y="8"/>
                          <a:pt x="8" y="8"/>
                          <a:pt x="8" y="8"/>
                        </a:cubicBezTo>
                        <a:cubicBezTo>
                          <a:pt x="12" y="8"/>
                          <a:pt x="12" y="2"/>
                          <a:pt x="8"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8741" name="组合 122"/>
                <p:cNvGrpSpPr>
                  <a:grpSpLocks/>
                </p:cNvGrpSpPr>
                <p:nvPr/>
              </p:nvGrpSpPr>
              <p:grpSpPr bwMode="auto">
                <a:xfrm>
                  <a:off x="3389115" y="1739900"/>
                  <a:ext cx="481012" cy="454025"/>
                  <a:chOff x="2776538" y="1739900"/>
                  <a:chExt cx="481012" cy="454025"/>
                </a:xfrm>
              </p:grpSpPr>
              <p:sp>
                <p:nvSpPr>
                  <p:cNvPr id="28743" name="Freeform 260"/>
                  <p:cNvSpPr>
                    <a:spLocks noEditPoints="1"/>
                  </p:cNvSpPr>
                  <p:nvPr/>
                </p:nvSpPr>
                <p:spPr bwMode="auto">
                  <a:xfrm>
                    <a:off x="2776538" y="1825625"/>
                    <a:ext cx="369888" cy="368300"/>
                  </a:xfrm>
                  <a:custGeom>
                    <a:avLst/>
                    <a:gdLst>
                      <a:gd name="T0" fmla="*/ 1114338337 w 113"/>
                      <a:gd name="T1" fmla="*/ 488655877 h 113"/>
                      <a:gd name="T2" fmla="*/ 1114338337 w 113"/>
                      <a:gd name="T3" fmla="*/ 488655877 h 113"/>
                      <a:gd name="T4" fmla="*/ 1103624678 w 113"/>
                      <a:gd name="T5" fmla="*/ 478033844 h 113"/>
                      <a:gd name="T6" fmla="*/ 1103624678 w 113"/>
                      <a:gd name="T7" fmla="*/ 467411812 h 113"/>
                      <a:gd name="T8" fmla="*/ 1060763497 w 113"/>
                      <a:gd name="T9" fmla="*/ 499281169 h 113"/>
                      <a:gd name="T10" fmla="*/ 921472842 w 113"/>
                      <a:gd name="T11" fmla="*/ 414295129 h 113"/>
                      <a:gd name="T12" fmla="*/ 932186500 w 113"/>
                      <a:gd name="T13" fmla="*/ 361181706 h 113"/>
                      <a:gd name="T14" fmla="*/ 878611660 w 113"/>
                      <a:gd name="T15" fmla="*/ 371803739 h 113"/>
                      <a:gd name="T16" fmla="*/ 792895845 w 113"/>
                      <a:gd name="T17" fmla="*/ 233704276 h 113"/>
                      <a:gd name="T18" fmla="*/ 825040094 w 113"/>
                      <a:gd name="T19" fmla="*/ 191212886 h 113"/>
                      <a:gd name="T20" fmla="*/ 782178913 w 113"/>
                      <a:gd name="T21" fmla="*/ 180590853 h 113"/>
                      <a:gd name="T22" fmla="*/ 782178913 w 113"/>
                      <a:gd name="T23" fmla="*/ 116852138 h 113"/>
                      <a:gd name="T24" fmla="*/ 717890414 w 113"/>
                      <a:gd name="T25" fmla="*/ 95608073 h 113"/>
                      <a:gd name="T26" fmla="*/ 675032507 w 113"/>
                      <a:gd name="T27" fmla="*/ 0 h 113"/>
                      <a:gd name="T28" fmla="*/ 610744008 w 113"/>
                      <a:gd name="T29" fmla="*/ 0 h 113"/>
                      <a:gd name="T30" fmla="*/ 535738578 w 113"/>
                      <a:gd name="T31" fmla="*/ 0 h 113"/>
                      <a:gd name="T32" fmla="*/ 503594329 w 113"/>
                      <a:gd name="T33" fmla="*/ 95608073 h 113"/>
                      <a:gd name="T34" fmla="*/ 450019489 w 113"/>
                      <a:gd name="T35" fmla="*/ 116852138 h 113"/>
                      <a:gd name="T36" fmla="*/ 364303673 w 113"/>
                      <a:gd name="T37" fmla="*/ 42491390 h 113"/>
                      <a:gd name="T38" fmla="*/ 235726676 w 113"/>
                      <a:gd name="T39" fmla="*/ 116852138 h 113"/>
                      <a:gd name="T40" fmla="*/ 257153994 w 113"/>
                      <a:gd name="T41" fmla="*/ 212460211 h 113"/>
                      <a:gd name="T42" fmla="*/ 225009744 w 113"/>
                      <a:gd name="T43" fmla="*/ 254951601 h 113"/>
                      <a:gd name="T44" fmla="*/ 117863338 w 113"/>
                      <a:gd name="T45" fmla="*/ 233704276 h 113"/>
                      <a:gd name="T46" fmla="*/ 42857908 w 113"/>
                      <a:gd name="T47" fmla="*/ 361181706 h 113"/>
                      <a:gd name="T48" fmla="*/ 117863338 w 113"/>
                      <a:gd name="T49" fmla="*/ 435542454 h 113"/>
                      <a:gd name="T50" fmla="*/ 107146406 w 113"/>
                      <a:gd name="T51" fmla="*/ 488655877 h 113"/>
                      <a:gd name="T52" fmla="*/ 0 w 113"/>
                      <a:gd name="T53" fmla="*/ 531150527 h 113"/>
                      <a:gd name="T54" fmla="*/ 0 w 113"/>
                      <a:gd name="T55" fmla="*/ 594885982 h 113"/>
                      <a:gd name="T56" fmla="*/ 0 w 113"/>
                      <a:gd name="T57" fmla="*/ 669246730 h 113"/>
                      <a:gd name="T58" fmla="*/ 107146406 w 113"/>
                      <a:gd name="T59" fmla="*/ 701116088 h 113"/>
                      <a:gd name="T60" fmla="*/ 117863338 w 113"/>
                      <a:gd name="T61" fmla="*/ 754232770 h 113"/>
                      <a:gd name="T62" fmla="*/ 42857908 w 113"/>
                      <a:gd name="T63" fmla="*/ 839215550 h 113"/>
                      <a:gd name="T64" fmla="*/ 117863338 w 113"/>
                      <a:gd name="T65" fmla="*/ 966692981 h 113"/>
                      <a:gd name="T66" fmla="*/ 225009744 w 113"/>
                      <a:gd name="T67" fmla="*/ 934823623 h 113"/>
                      <a:gd name="T68" fmla="*/ 257153994 w 113"/>
                      <a:gd name="T69" fmla="*/ 977315013 h 113"/>
                      <a:gd name="T70" fmla="*/ 235726676 w 113"/>
                      <a:gd name="T71" fmla="*/ 1083545119 h 113"/>
                      <a:gd name="T72" fmla="*/ 364303673 w 113"/>
                      <a:gd name="T73" fmla="*/ 1157905866 h 113"/>
                      <a:gd name="T74" fmla="*/ 450019489 w 113"/>
                      <a:gd name="T75" fmla="*/ 1083545119 h 113"/>
                      <a:gd name="T76" fmla="*/ 503594329 w 113"/>
                      <a:gd name="T77" fmla="*/ 1094167151 h 113"/>
                      <a:gd name="T78" fmla="*/ 535738578 w 113"/>
                      <a:gd name="T79" fmla="*/ 1200397257 h 113"/>
                      <a:gd name="T80" fmla="*/ 610744008 w 113"/>
                      <a:gd name="T81" fmla="*/ 1200397257 h 113"/>
                      <a:gd name="T82" fmla="*/ 675032507 w 113"/>
                      <a:gd name="T83" fmla="*/ 1200397257 h 113"/>
                      <a:gd name="T84" fmla="*/ 717890414 w 113"/>
                      <a:gd name="T85" fmla="*/ 1094167151 h 113"/>
                      <a:gd name="T86" fmla="*/ 771465254 w 113"/>
                      <a:gd name="T87" fmla="*/ 1083545119 h 113"/>
                      <a:gd name="T88" fmla="*/ 846467411 w 113"/>
                      <a:gd name="T89" fmla="*/ 1157905866 h 113"/>
                      <a:gd name="T90" fmla="*/ 975044408 w 113"/>
                      <a:gd name="T91" fmla="*/ 1083545119 h 113"/>
                      <a:gd name="T92" fmla="*/ 953617091 w 113"/>
                      <a:gd name="T93" fmla="*/ 977315013 h 113"/>
                      <a:gd name="T94" fmla="*/ 996474999 w 113"/>
                      <a:gd name="T95" fmla="*/ 934823623 h 113"/>
                      <a:gd name="T96" fmla="*/ 1092907746 w 113"/>
                      <a:gd name="T97" fmla="*/ 966692981 h 113"/>
                      <a:gd name="T98" fmla="*/ 1167913177 w 113"/>
                      <a:gd name="T99" fmla="*/ 839215550 h 113"/>
                      <a:gd name="T100" fmla="*/ 1092907746 w 113"/>
                      <a:gd name="T101" fmla="*/ 754232770 h 113"/>
                      <a:gd name="T102" fmla="*/ 1114338337 w 113"/>
                      <a:gd name="T103" fmla="*/ 701116088 h 113"/>
                      <a:gd name="T104" fmla="*/ 1210771084 w 113"/>
                      <a:gd name="T105" fmla="*/ 669246730 h 113"/>
                      <a:gd name="T106" fmla="*/ 1210771084 w 113"/>
                      <a:gd name="T107" fmla="*/ 594885982 h 113"/>
                      <a:gd name="T108" fmla="*/ 1210771084 w 113"/>
                      <a:gd name="T109" fmla="*/ 531150527 h 113"/>
                      <a:gd name="T110" fmla="*/ 1178626835 w 113"/>
                      <a:gd name="T111" fmla="*/ 509903202 h 113"/>
                      <a:gd name="T112" fmla="*/ 1125051995 w 113"/>
                      <a:gd name="T113" fmla="*/ 509903202 h 113"/>
                      <a:gd name="T114" fmla="*/ 1114338337 w 113"/>
                      <a:gd name="T115" fmla="*/ 488655877 h 113"/>
                      <a:gd name="T116" fmla="*/ 610744008 w 113"/>
                      <a:gd name="T117" fmla="*/ 732985445 h 113"/>
                      <a:gd name="T118" fmla="*/ 471450079 w 113"/>
                      <a:gd name="T119" fmla="*/ 594885982 h 113"/>
                      <a:gd name="T120" fmla="*/ 610744008 w 113"/>
                      <a:gd name="T121" fmla="*/ 467411812 h 113"/>
                      <a:gd name="T122" fmla="*/ 739321005 w 113"/>
                      <a:gd name="T123" fmla="*/ 594885982 h 113"/>
                      <a:gd name="T124" fmla="*/ 610744008 w 113"/>
                      <a:gd name="T125" fmla="*/ 732985445 h 1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13" h="113">
                        <a:moveTo>
                          <a:pt x="104" y="46"/>
                        </a:moveTo>
                        <a:cubicBezTo>
                          <a:pt x="104" y="46"/>
                          <a:pt x="104" y="46"/>
                          <a:pt x="104" y="46"/>
                        </a:cubicBezTo>
                        <a:cubicBezTo>
                          <a:pt x="104" y="46"/>
                          <a:pt x="104" y="46"/>
                          <a:pt x="103" y="45"/>
                        </a:cubicBezTo>
                        <a:cubicBezTo>
                          <a:pt x="103" y="44"/>
                          <a:pt x="103" y="44"/>
                          <a:pt x="103" y="44"/>
                        </a:cubicBezTo>
                        <a:cubicBezTo>
                          <a:pt x="99" y="47"/>
                          <a:pt x="99" y="47"/>
                          <a:pt x="99" y="47"/>
                        </a:cubicBezTo>
                        <a:cubicBezTo>
                          <a:pt x="86" y="39"/>
                          <a:pt x="86" y="39"/>
                          <a:pt x="86" y="39"/>
                        </a:cubicBezTo>
                        <a:cubicBezTo>
                          <a:pt x="87" y="34"/>
                          <a:pt x="87" y="34"/>
                          <a:pt x="87" y="34"/>
                        </a:cubicBezTo>
                        <a:cubicBezTo>
                          <a:pt x="82" y="35"/>
                          <a:pt x="82" y="35"/>
                          <a:pt x="82" y="35"/>
                        </a:cubicBezTo>
                        <a:cubicBezTo>
                          <a:pt x="74" y="22"/>
                          <a:pt x="74" y="22"/>
                          <a:pt x="74" y="22"/>
                        </a:cubicBezTo>
                        <a:cubicBezTo>
                          <a:pt x="77" y="18"/>
                          <a:pt x="77" y="18"/>
                          <a:pt x="77" y="18"/>
                        </a:cubicBezTo>
                        <a:cubicBezTo>
                          <a:pt x="73" y="17"/>
                          <a:pt x="73" y="17"/>
                          <a:pt x="73" y="17"/>
                        </a:cubicBezTo>
                        <a:cubicBezTo>
                          <a:pt x="73" y="11"/>
                          <a:pt x="73" y="11"/>
                          <a:pt x="73" y="11"/>
                        </a:cubicBezTo>
                        <a:cubicBezTo>
                          <a:pt x="73" y="11"/>
                          <a:pt x="68" y="10"/>
                          <a:pt x="67" y="9"/>
                        </a:cubicBezTo>
                        <a:cubicBezTo>
                          <a:pt x="63" y="0"/>
                          <a:pt x="63" y="0"/>
                          <a:pt x="63" y="0"/>
                        </a:cubicBezTo>
                        <a:cubicBezTo>
                          <a:pt x="57" y="0"/>
                          <a:pt x="57" y="0"/>
                          <a:pt x="57" y="0"/>
                        </a:cubicBezTo>
                        <a:cubicBezTo>
                          <a:pt x="50" y="0"/>
                          <a:pt x="50" y="0"/>
                          <a:pt x="50" y="0"/>
                        </a:cubicBezTo>
                        <a:cubicBezTo>
                          <a:pt x="47" y="9"/>
                          <a:pt x="47" y="9"/>
                          <a:pt x="47" y="9"/>
                        </a:cubicBezTo>
                        <a:cubicBezTo>
                          <a:pt x="45" y="10"/>
                          <a:pt x="43" y="10"/>
                          <a:pt x="42" y="11"/>
                        </a:cubicBezTo>
                        <a:cubicBezTo>
                          <a:pt x="34" y="4"/>
                          <a:pt x="34" y="4"/>
                          <a:pt x="34" y="4"/>
                        </a:cubicBezTo>
                        <a:cubicBezTo>
                          <a:pt x="22" y="11"/>
                          <a:pt x="22" y="11"/>
                          <a:pt x="22" y="11"/>
                        </a:cubicBezTo>
                        <a:cubicBezTo>
                          <a:pt x="24" y="20"/>
                          <a:pt x="24" y="20"/>
                          <a:pt x="24" y="20"/>
                        </a:cubicBezTo>
                        <a:cubicBezTo>
                          <a:pt x="23" y="22"/>
                          <a:pt x="22" y="23"/>
                          <a:pt x="21" y="24"/>
                        </a:cubicBezTo>
                        <a:cubicBezTo>
                          <a:pt x="11" y="22"/>
                          <a:pt x="11" y="22"/>
                          <a:pt x="11" y="22"/>
                        </a:cubicBezTo>
                        <a:cubicBezTo>
                          <a:pt x="4" y="34"/>
                          <a:pt x="4" y="34"/>
                          <a:pt x="4" y="34"/>
                        </a:cubicBezTo>
                        <a:cubicBezTo>
                          <a:pt x="11" y="41"/>
                          <a:pt x="11" y="41"/>
                          <a:pt x="11" y="41"/>
                        </a:cubicBezTo>
                        <a:cubicBezTo>
                          <a:pt x="10" y="43"/>
                          <a:pt x="10" y="45"/>
                          <a:pt x="10" y="46"/>
                        </a:cubicBezTo>
                        <a:cubicBezTo>
                          <a:pt x="0" y="50"/>
                          <a:pt x="0" y="50"/>
                          <a:pt x="0" y="50"/>
                        </a:cubicBezTo>
                        <a:cubicBezTo>
                          <a:pt x="0" y="56"/>
                          <a:pt x="0" y="56"/>
                          <a:pt x="0" y="56"/>
                        </a:cubicBezTo>
                        <a:cubicBezTo>
                          <a:pt x="0" y="63"/>
                          <a:pt x="0" y="63"/>
                          <a:pt x="0" y="63"/>
                        </a:cubicBezTo>
                        <a:cubicBezTo>
                          <a:pt x="10" y="66"/>
                          <a:pt x="10" y="66"/>
                          <a:pt x="10" y="66"/>
                        </a:cubicBezTo>
                        <a:cubicBezTo>
                          <a:pt x="10" y="68"/>
                          <a:pt x="10" y="70"/>
                          <a:pt x="11" y="71"/>
                        </a:cubicBezTo>
                        <a:cubicBezTo>
                          <a:pt x="4" y="79"/>
                          <a:pt x="4" y="79"/>
                          <a:pt x="4" y="79"/>
                        </a:cubicBezTo>
                        <a:cubicBezTo>
                          <a:pt x="11" y="91"/>
                          <a:pt x="11" y="91"/>
                          <a:pt x="11" y="91"/>
                        </a:cubicBezTo>
                        <a:cubicBezTo>
                          <a:pt x="21" y="88"/>
                          <a:pt x="21" y="88"/>
                          <a:pt x="21" y="88"/>
                        </a:cubicBezTo>
                        <a:cubicBezTo>
                          <a:pt x="22" y="90"/>
                          <a:pt x="23" y="91"/>
                          <a:pt x="24" y="92"/>
                        </a:cubicBezTo>
                        <a:cubicBezTo>
                          <a:pt x="22" y="102"/>
                          <a:pt x="22" y="102"/>
                          <a:pt x="22" y="102"/>
                        </a:cubicBezTo>
                        <a:cubicBezTo>
                          <a:pt x="34" y="109"/>
                          <a:pt x="34" y="109"/>
                          <a:pt x="34" y="109"/>
                        </a:cubicBezTo>
                        <a:cubicBezTo>
                          <a:pt x="42" y="102"/>
                          <a:pt x="42" y="102"/>
                          <a:pt x="42" y="102"/>
                        </a:cubicBezTo>
                        <a:cubicBezTo>
                          <a:pt x="43" y="103"/>
                          <a:pt x="45" y="103"/>
                          <a:pt x="47" y="103"/>
                        </a:cubicBezTo>
                        <a:cubicBezTo>
                          <a:pt x="50" y="113"/>
                          <a:pt x="50" y="113"/>
                          <a:pt x="50" y="113"/>
                        </a:cubicBezTo>
                        <a:cubicBezTo>
                          <a:pt x="57" y="113"/>
                          <a:pt x="57" y="113"/>
                          <a:pt x="57" y="113"/>
                        </a:cubicBezTo>
                        <a:cubicBezTo>
                          <a:pt x="63" y="113"/>
                          <a:pt x="63" y="113"/>
                          <a:pt x="63" y="113"/>
                        </a:cubicBezTo>
                        <a:cubicBezTo>
                          <a:pt x="67" y="103"/>
                          <a:pt x="67" y="103"/>
                          <a:pt x="67" y="103"/>
                        </a:cubicBezTo>
                        <a:cubicBezTo>
                          <a:pt x="68" y="103"/>
                          <a:pt x="70" y="103"/>
                          <a:pt x="72" y="102"/>
                        </a:cubicBezTo>
                        <a:cubicBezTo>
                          <a:pt x="79" y="109"/>
                          <a:pt x="79" y="109"/>
                          <a:pt x="79" y="109"/>
                        </a:cubicBezTo>
                        <a:cubicBezTo>
                          <a:pt x="91" y="102"/>
                          <a:pt x="91" y="102"/>
                          <a:pt x="91" y="102"/>
                        </a:cubicBezTo>
                        <a:cubicBezTo>
                          <a:pt x="89" y="92"/>
                          <a:pt x="89" y="92"/>
                          <a:pt x="89" y="92"/>
                        </a:cubicBezTo>
                        <a:cubicBezTo>
                          <a:pt x="90" y="91"/>
                          <a:pt x="91" y="90"/>
                          <a:pt x="93" y="88"/>
                        </a:cubicBezTo>
                        <a:cubicBezTo>
                          <a:pt x="102" y="91"/>
                          <a:pt x="102" y="91"/>
                          <a:pt x="102" y="91"/>
                        </a:cubicBezTo>
                        <a:cubicBezTo>
                          <a:pt x="109" y="79"/>
                          <a:pt x="109" y="79"/>
                          <a:pt x="109" y="79"/>
                        </a:cubicBezTo>
                        <a:cubicBezTo>
                          <a:pt x="102" y="71"/>
                          <a:pt x="102" y="71"/>
                          <a:pt x="102" y="71"/>
                        </a:cubicBezTo>
                        <a:cubicBezTo>
                          <a:pt x="103" y="70"/>
                          <a:pt x="103" y="68"/>
                          <a:pt x="104" y="66"/>
                        </a:cubicBezTo>
                        <a:cubicBezTo>
                          <a:pt x="113" y="63"/>
                          <a:pt x="113" y="63"/>
                          <a:pt x="113" y="63"/>
                        </a:cubicBezTo>
                        <a:cubicBezTo>
                          <a:pt x="113" y="56"/>
                          <a:pt x="113" y="56"/>
                          <a:pt x="113" y="56"/>
                        </a:cubicBezTo>
                        <a:cubicBezTo>
                          <a:pt x="113" y="50"/>
                          <a:pt x="113" y="50"/>
                          <a:pt x="113" y="50"/>
                        </a:cubicBezTo>
                        <a:cubicBezTo>
                          <a:pt x="110" y="48"/>
                          <a:pt x="110" y="48"/>
                          <a:pt x="110" y="48"/>
                        </a:cubicBezTo>
                        <a:cubicBezTo>
                          <a:pt x="105" y="48"/>
                          <a:pt x="105" y="48"/>
                          <a:pt x="105" y="48"/>
                        </a:cubicBezTo>
                        <a:lnTo>
                          <a:pt x="104" y="46"/>
                        </a:lnTo>
                        <a:close/>
                        <a:moveTo>
                          <a:pt x="57" y="69"/>
                        </a:moveTo>
                        <a:cubicBezTo>
                          <a:pt x="50" y="69"/>
                          <a:pt x="44" y="63"/>
                          <a:pt x="44" y="56"/>
                        </a:cubicBezTo>
                        <a:cubicBezTo>
                          <a:pt x="44" y="49"/>
                          <a:pt x="50" y="44"/>
                          <a:pt x="57" y="44"/>
                        </a:cubicBezTo>
                        <a:cubicBezTo>
                          <a:pt x="64" y="44"/>
                          <a:pt x="69" y="49"/>
                          <a:pt x="69" y="56"/>
                        </a:cubicBezTo>
                        <a:cubicBezTo>
                          <a:pt x="69" y="63"/>
                          <a:pt x="64" y="69"/>
                          <a:pt x="57" y="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4" name="Freeform 261"/>
                  <p:cNvSpPr>
                    <a:spLocks noEditPoints="1"/>
                  </p:cNvSpPr>
                  <p:nvPr/>
                </p:nvSpPr>
                <p:spPr bwMode="auto">
                  <a:xfrm>
                    <a:off x="3032125" y="1739900"/>
                    <a:ext cx="225425" cy="225425"/>
                  </a:xfrm>
                  <a:custGeom>
                    <a:avLst/>
                    <a:gdLst>
                      <a:gd name="T0" fmla="*/ 672429707 w 69"/>
                      <a:gd name="T1" fmla="*/ 309531394 h 69"/>
                      <a:gd name="T2" fmla="*/ 661756323 w 69"/>
                      <a:gd name="T3" fmla="*/ 266837859 h 69"/>
                      <a:gd name="T4" fmla="*/ 704449858 w 69"/>
                      <a:gd name="T5" fmla="*/ 224144325 h 69"/>
                      <a:gd name="T6" fmla="*/ 661756323 w 69"/>
                      <a:gd name="T7" fmla="*/ 149427372 h 69"/>
                      <a:gd name="T8" fmla="*/ 597716021 w 69"/>
                      <a:gd name="T9" fmla="*/ 160100755 h 69"/>
                      <a:gd name="T10" fmla="*/ 576369254 w 69"/>
                      <a:gd name="T11" fmla="*/ 138753988 h 69"/>
                      <a:gd name="T12" fmla="*/ 587042637 w 69"/>
                      <a:gd name="T13" fmla="*/ 74713686 h 69"/>
                      <a:gd name="T14" fmla="*/ 512325684 w 69"/>
                      <a:gd name="T15" fmla="*/ 32020151 h 69"/>
                      <a:gd name="T16" fmla="*/ 469632150 w 69"/>
                      <a:gd name="T17" fmla="*/ 74713686 h 69"/>
                      <a:gd name="T18" fmla="*/ 426938615 w 69"/>
                      <a:gd name="T19" fmla="*/ 64040302 h 69"/>
                      <a:gd name="T20" fmla="*/ 416265231 w 69"/>
                      <a:gd name="T21" fmla="*/ 0 h 69"/>
                      <a:gd name="T22" fmla="*/ 362898313 w 69"/>
                      <a:gd name="T23" fmla="*/ 0 h 69"/>
                      <a:gd name="T24" fmla="*/ 320204778 w 69"/>
                      <a:gd name="T25" fmla="*/ 0 h 69"/>
                      <a:gd name="T26" fmla="*/ 298858011 w 69"/>
                      <a:gd name="T27" fmla="*/ 64040302 h 69"/>
                      <a:gd name="T28" fmla="*/ 266837859 w 69"/>
                      <a:gd name="T29" fmla="*/ 74713686 h 69"/>
                      <a:gd name="T30" fmla="*/ 224144325 w 69"/>
                      <a:gd name="T31" fmla="*/ 32020151 h 69"/>
                      <a:gd name="T32" fmla="*/ 149427372 w 69"/>
                      <a:gd name="T33" fmla="*/ 74713686 h 69"/>
                      <a:gd name="T34" fmla="*/ 160100755 w 69"/>
                      <a:gd name="T35" fmla="*/ 138753988 h 69"/>
                      <a:gd name="T36" fmla="*/ 138753988 w 69"/>
                      <a:gd name="T37" fmla="*/ 160100755 h 69"/>
                      <a:gd name="T38" fmla="*/ 74713686 w 69"/>
                      <a:gd name="T39" fmla="*/ 149427372 h 69"/>
                      <a:gd name="T40" fmla="*/ 32020151 w 69"/>
                      <a:gd name="T41" fmla="*/ 224144325 h 69"/>
                      <a:gd name="T42" fmla="*/ 74713686 w 69"/>
                      <a:gd name="T43" fmla="*/ 266837859 h 69"/>
                      <a:gd name="T44" fmla="*/ 64040302 w 69"/>
                      <a:gd name="T45" fmla="*/ 309531394 h 69"/>
                      <a:gd name="T46" fmla="*/ 0 w 69"/>
                      <a:gd name="T47" fmla="*/ 330878162 h 69"/>
                      <a:gd name="T48" fmla="*/ 0 w 69"/>
                      <a:gd name="T49" fmla="*/ 416265231 h 69"/>
                      <a:gd name="T50" fmla="*/ 64040302 w 69"/>
                      <a:gd name="T51" fmla="*/ 437611999 h 69"/>
                      <a:gd name="T52" fmla="*/ 74713686 w 69"/>
                      <a:gd name="T53" fmla="*/ 469632150 h 69"/>
                      <a:gd name="T54" fmla="*/ 32020151 w 69"/>
                      <a:gd name="T55" fmla="*/ 512325684 h 69"/>
                      <a:gd name="T56" fmla="*/ 74713686 w 69"/>
                      <a:gd name="T57" fmla="*/ 587042637 h 69"/>
                      <a:gd name="T58" fmla="*/ 138753988 w 69"/>
                      <a:gd name="T59" fmla="*/ 576369254 h 69"/>
                      <a:gd name="T60" fmla="*/ 160100755 w 69"/>
                      <a:gd name="T61" fmla="*/ 597716021 h 69"/>
                      <a:gd name="T62" fmla="*/ 149427372 w 69"/>
                      <a:gd name="T63" fmla="*/ 661756323 h 69"/>
                      <a:gd name="T64" fmla="*/ 224144325 w 69"/>
                      <a:gd name="T65" fmla="*/ 715123242 h 69"/>
                      <a:gd name="T66" fmla="*/ 266837859 w 69"/>
                      <a:gd name="T67" fmla="*/ 661756323 h 69"/>
                      <a:gd name="T68" fmla="*/ 298858011 w 69"/>
                      <a:gd name="T69" fmla="*/ 672429707 h 69"/>
                      <a:gd name="T70" fmla="*/ 320204778 w 69"/>
                      <a:gd name="T71" fmla="*/ 736470009 h 69"/>
                      <a:gd name="T72" fmla="*/ 416265231 w 69"/>
                      <a:gd name="T73" fmla="*/ 736470009 h 69"/>
                      <a:gd name="T74" fmla="*/ 426938615 w 69"/>
                      <a:gd name="T75" fmla="*/ 672429707 h 69"/>
                      <a:gd name="T76" fmla="*/ 469632150 w 69"/>
                      <a:gd name="T77" fmla="*/ 661756323 h 69"/>
                      <a:gd name="T78" fmla="*/ 512325684 w 69"/>
                      <a:gd name="T79" fmla="*/ 715123242 h 69"/>
                      <a:gd name="T80" fmla="*/ 587042637 w 69"/>
                      <a:gd name="T81" fmla="*/ 661756323 h 69"/>
                      <a:gd name="T82" fmla="*/ 576369254 w 69"/>
                      <a:gd name="T83" fmla="*/ 597716021 h 69"/>
                      <a:gd name="T84" fmla="*/ 597716021 w 69"/>
                      <a:gd name="T85" fmla="*/ 576369254 h 69"/>
                      <a:gd name="T86" fmla="*/ 661756323 w 69"/>
                      <a:gd name="T87" fmla="*/ 587042637 h 69"/>
                      <a:gd name="T88" fmla="*/ 704449858 w 69"/>
                      <a:gd name="T89" fmla="*/ 512325684 h 69"/>
                      <a:gd name="T90" fmla="*/ 661756323 w 69"/>
                      <a:gd name="T91" fmla="*/ 469632150 h 69"/>
                      <a:gd name="T92" fmla="*/ 672429707 w 69"/>
                      <a:gd name="T93" fmla="*/ 437611999 h 69"/>
                      <a:gd name="T94" fmla="*/ 736470009 w 69"/>
                      <a:gd name="T95" fmla="*/ 416265231 h 69"/>
                      <a:gd name="T96" fmla="*/ 736470009 w 69"/>
                      <a:gd name="T97" fmla="*/ 373571696 h 69"/>
                      <a:gd name="T98" fmla="*/ 736470009 w 69"/>
                      <a:gd name="T99" fmla="*/ 330878162 h 69"/>
                      <a:gd name="T100" fmla="*/ 672429707 w 69"/>
                      <a:gd name="T101" fmla="*/ 309531394 h 69"/>
                      <a:gd name="T102" fmla="*/ 362898313 w 69"/>
                      <a:gd name="T103" fmla="*/ 448285382 h 69"/>
                      <a:gd name="T104" fmla="*/ 288184627 w 69"/>
                      <a:gd name="T105" fmla="*/ 373571696 h 69"/>
                      <a:gd name="T106" fmla="*/ 362898313 w 69"/>
                      <a:gd name="T107" fmla="*/ 288184627 h 69"/>
                      <a:gd name="T108" fmla="*/ 448285382 w 69"/>
                      <a:gd name="T109" fmla="*/ 373571696 h 69"/>
                      <a:gd name="T110" fmla="*/ 362898313 w 69"/>
                      <a:gd name="T111" fmla="*/ 448285382 h 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9" h="69">
                        <a:moveTo>
                          <a:pt x="63" y="29"/>
                        </a:moveTo>
                        <a:cubicBezTo>
                          <a:pt x="63" y="28"/>
                          <a:pt x="63" y="27"/>
                          <a:pt x="62" y="25"/>
                        </a:cubicBezTo>
                        <a:cubicBezTo>
                          <a:pt x="66" y="21"/>
                          <a:pt x="66" y="21"/>
                          <a:pt x="66" y="21"/>
                        </a:cubicBezTo>
                        <a:cubicBezTo>
                          <a:pt x="62" y="14"/>
                          <a:pt x="62" y="14"/>
                          <a:pt x="62" y="14"/>
                        </a:cubicBezTo>
                        <a:cubicBezTo>
                          <a:pt x="56" y="15"/>
                          <a:pt x="56" y="15"/>
                          <a:pt x="56" y="15"/>
                        </a:cubicBezTo>
                        <a:cubicBezTo>
                          <a:pt x="55" y="14"/>
                          <a:pt x="55" y="14"/>
                          <a:pt x="54" y="13"/>
                        </a:cubicBezTo>
                        <a:cubicBezTo>
                          <a:pt x="55" y="7"/>
                          <a:pt x="55" y="7"/>
                          <a:pt x="55" y="7"/>
                        </a:cubicBezTo>
                        <a:cubicBezTo>
                          <a:pt x="48" y="3"/>
                          <a:pt x="48" y="3"/>
                          <a:pt x="48" y="3"/>
                        </a:cubicBezTo>
                        <a:cubicBezTo>
                          <a:pt x="44" y="7"/>
                          <a:pt x="44" y="7"/>
                          <a:pt x="44" y="7"/>
                        </a:cubicBezTo>
                        <a:cubicBezTo>
                          <a:pt x="43" y="6"/>
                          <a:pt x="42" y="6"/>
                          <a:pt x="40" y="6"/>
                        </a:cubicBezTo>
                        <a:cubicBezTo>
                          <a:pt x="39" y="0"/>
                          <a:pt x="39" y="0"/>
                          <a:pt x="39" y="0"/>
                        </a:cubicBezTo>
                        <a:cubicBezTo>
                          <a:pt x="34" y="0"/>
                          <a:pt x="34" y="0"/>
                          <a:pt x="34" y="0"/>
                        </a:cubicBezTo>
                        <a:cubicBezTo>
                          <a:pt x="30" y="0"/>
                          <a:pt x="30" y="0"/>
                          <a:pt x="30" y="0"/>
                        </a:cubicBezTo>
                        <a:cubicBezTo>
                          <a:pt x="28" y="6"/>
                          <a:pt x="28" y="6"/>
                          <a:pt x="28" y="6"/>
                        </a:cubicBezTo>
                        <a:cubicBezTo>
                          <a:pt x="27" y="6"/>
                          <a:pt x="26" y="6"/>
                          <a:pt x="25" y="7"/>
                        </a:cubicBezTo>
                        <a:cubicBezTo>
                          <a:pt x="21" y="3"/>
                          <a:pt x="21" y="3"/>
                          <a:pt x="21" y="3"/>
                        </a:cubicBezTo>
                        <a:cubicBezTo>
                          <a:pt x="14" y="7"/>
                          <a:pt x="14" y="7"/>
                          <a:pt x="14" y="7"/>
                        </a:cubicBezTo>
                        <a:cubicBezTo>
                          <a:pt x="15" y="13"/>
                          <a:pt x="15" y="13"/>
                          <a:pt x="15" y="13"/>
                        </a:cubicBezTo>
                        <a:cubicBezTo>
                          <a:pt x="14" y="14"/>
                          <a:pt x="13" y="14"/>
                          <a:pt x="13" y="15"/>
                        </a:cubicBezTo>
                        <a:cubicBezTo>
                          <a:pt x="7" y="14"/>
                          <a:pt x="7" y="14"/>
                          <a:pt x="7" y="14"/>
                        </a:cubicBezTo>
                        <a:cubicBezTo>
                          <a:pt x="3" y="21"/>
                          <a:pt x="3" y="21"/>
                          <a:pt x="3" y="21"/>
                        </a:cubicBezTo>
                        <a:cubicBezTo>
                          <a:pt x="7" y="25"/>
                          <a:pt x="7" y="25"/>
                          <a:pt x="7" y="25"/>
                        </a:cubicBezTo>
                        <a:cubicBezTo>
                          <a:pt x="6" y="27"/>
                          <a:pt x="6" y="28"/>
                          <a:pt x="6" y="29"/>
                        </a:cubicBezTo>
                        <a:cubicBezTo>
                          <a:pt x="0" y="31"/>
                          <a:pt x="0" y="31"/>
                          <a:pt x="0" y="31"/>
                        </a:cubicBezTo>
                        <a:cubicBezTo>
                          <a:pt x="0" y="39"/>
                          <a:pt x="0" y="39"/>
                          <a:pt x="0" y="39"/>
                        </a:cubicBezTo>
                        <a:cubicBezTo>
                          <a:pt x="6" y="41"/>
                          <a:pt x="6" y="41"/>
                          <a:pt x="6" y="41"/>
                        </a:cubicBezTo>
                        <a:cubicBezTo>
                          <a:pt x="6" y="42"/>
                          <a:pt x="6" y="43"/>
                          <a:pt x="7" y="44"/>
                        </a:cubicBezTo>
                        <a:cubicBezTo>
                          <a:pt x="3" y="48"/>
                          <a:pt x="3" y="48"/>
                          <a:pt x="3" y="48"/>
                        </a:cubicBezTo>
                        <a:cubicBezTo>
                          <a:pt x="7" y="55"/>
                          <a:pt x="7" y="55"/>
                          <a:pt x="7" y="55"/>
                        </a:cubicBezTo>
                        <a:cubicBezTo>
                          <a:pt x="13" y="54"/>
                          <a:pt x="13" y="54"/>
                          <a:pt x="13" y="54"/>
                        </a:cubicBezTo>
                        <a:cubicBezTo>
                          <a:pt x="13" y="55"/>
                          <a:pt x="14" y="56"/>
                          <a:pt x="15" y="56"/>
                        </a:cubicBezTo>
                        <a:cubicBezTo>
                          <a:pt x="14" y="62"/>
                          <a:pt x="14" y="62"/>
                          <a:pt x="14" y="62"/>
                        </a:cubicBezTo>
                        <a:cubicBezTo>
                          <a:pt x="21" y="67"/>
                          <a:pt x="21" y="67"/>
                          <a:pt x="21" y="67"/>
                        </a:cubicBezTo>
                        <a:cubicBezTo>
                          <a:pt x="25" y="62"/>
                          <a:pt x="25" y="62"/>
                          <a:pt x="25" y="62"/>
                        </a:cubicBezTo>
                        <a:cubicBezTo>
                          <a:pt x="26" y="63"/>
                          <a:pt x="28" y="63"/>
                          <a:pt x="28" y="63"/>
                        </a:cubicBezTo>
                        <a:cubicBezTo>
                          <a:pt x="30" y="69"/>
                          <a:pt x="30" y="69"/>
                          <a:pt x="30" y="69"/>
                        </a:cubicBezTo>
                        <a:cubicBezTo>
                          <a:pt x="39" y="69"/>
                          <a:pt x="39" y="69"/>
                          <a:pt x="39" y="69"/>
                        </a:cubicBezTo>
                        <a:cubicBezTo>
                          <a:pt x="40" y="63"/>
                          <a:pt x="40" y="63"/>
                          <a:pt x="40" y="63"/>
                        </a:cubicBezTo>
                        <a:cubicBezTo>
                          <a:pt x="42" y="63"/>
                          <a:pt x="43" y="63"/>
                          <a:pt x="44" y="62"/>
                        </a:cubicBezTo>
                        <a:cubicBezTo>
                          <a:pt x="48" y="67"/>
                          <a:pt x="48" y="67"/>
                          <a:pt x="48" y="67"/>
                        </a:cubicBezTo>
                        <a:cubicBezTo>
                          <a:pt x="55" y="62"/>
                          <a:pt x="55" y="62"/>
                          <a:pt x="55" y="62"/>
                        </a:cubicBezTo>
                        <a:cubicBezTo>
                          <a:pt x="54" y="56"/>
                          <a:pt x="54" y="56"/>
                          <a:pt x="54" y="56"/>
                        </a:cubicBezTo>
                        <a:cubicBezTo>
                          <a:pt x="55" y="56"/>
                          <a:pt x="55" y="55"/>
                          <a:pt x="56" y="54"/>
                        </a:cubicBezTo>
                        <a:cubicBezTo>
                          <a:pt x="62" y="55"/>
                          <a:pt x="62" y="55"/>
                          <a:pt x="62" y="55"/>
                        </a:cubicBezTo>
                        <a:cubicBezTo>
                          <a:pt x="66" y="48"/>
                          <a:pt x="66" y="48"/>
                          <a:pt x="66" y="48"/>
                        </a:cubicBezTo>
                        <a:cubicBezTo>
                          <a:pt x="62" y="44"/>
                          <a:pt x="62" y="44"/>
                          <a:pt x="62" y="44"/>
                        </a:cubicBezTo>
                        <a:cubicBezTo>
                          <a:pt x="63" y="43"/>
                          <a:pt x="63" y="42"/>
                          <a:pt x="63" y="41"/>
                        </a:cubicBezTo>
                        <a:cubicBezTo>
                          <a:pt x="69" y="39"/>
                          <a:pt x="69" y="39"/>
                          <a:pt x="69" y="39"/>
                        </a:cubicBezTo>
                        <a:cubicBezTo>
                          <a:pt x="69" y="35"/>
                          <a:pt x="69" y="35"/>
                          <a:pt x="69" y="35"/>
                        </a:cubicBezTo>
                        <a:cubicBezTo>
                          <a:pt x="69" y="31"/>
                          <a:pt x="69" y="31"/>
                          <a:pt x="69" y="31"/>
                        </a:cubicBezTo>
                        <a:lnTo>
                          <a:pt x="63" y="29"/>
                        </a:lnTo>
                        <a:close/>
                        <a:moveTo>
                          <a:pt x="34" y="42"/>
                        </a:moveTo>
                        <a:cubicBezTo>
                          <a:pt x="30" y="42"/>
                          <a:pt x="27" y="39"/>
                          <a:pt x="27" y="35"/>
                        </a:cubicBezTo>
                        <a:cubicBezTo>
                          <a:pt x="27" y="30"/>
                          <a:pt x="30" y="27"/>
                          <a:pt x="34" y="27"/>
                        </a:cubicBezTo>
                        <a:cubicBezTo>
                          <a:pt x="39" y="27"/>
                          <a:pt x="42" y="30"/>
                          <a:pt x="42" y="35"/>
                        </a:cubicBezTo>
                        <a:cubicBezTo>
                          <a:pt x="42" y="39"/>
                          <a:pt x="39" y="42"/>
                          <a:pt x="34"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 name="TextBox 123"/>
                <p:cNvSpPr txBox="1">
                  <a:spLocks noChangeArrowheads="1"/>
                </p:cNvSpPr>
                <p:nvPr/>
              </p:nvSpPr>
              <p:spPr bwMode="auto">
                <a:xfrm>
                  <a:off x="5508515" y="1833563"/>
                  <a:ext cx="309571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Nice</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57" name="组合 56"/>
              <p:cNvGrpSpPr/>
              <p:nvPr/>
            </p:nvGrpSpPr>
            <p:grpSpPr>
              <a:xfrm>
                <a:off x="4024115" y="977900"/>
                <a:ext cx="249238" cy="1504950"/>
                <a:chOff x="3411538" y="977900"/>
                <a:chExt cx="249238" cy="1504950"/>
              </a:xfrm>
              <a:effectLst>
                <a:outerShdw blurRad="50800" dist="38100" dir="2700000" algn="tl" rotWithShape="0">
                  <a:prstClr val="black">
                    <a:alpha val="40000"/>
                  </a:prstClr>
                </a:outerShdw>
              </a:effectLst>
            </p:grpSpPr>
            <p:sp>
              <p:nvSpPr>
                <p:cNvPr id="58"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9"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0"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1"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2"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3"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4"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5"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6"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7"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8"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9"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5"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6"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7"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8"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9"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0"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2"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3"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4"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5"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6"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7"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8"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9"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0"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1"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2"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3"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4"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5"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6"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7"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8"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9"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0"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1"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2"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3"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4"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5"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6"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7"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8"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9"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0"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1"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4"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5"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6"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7"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8678" name="组合 138"/>
            <p:cNvGrpSpPr>
              <a:grpSpLocks/>
            </p:cNvGrpSpPr>
            <p:nvPr/>
          </p:nvGrpSpPr>
          <p:grpSpPr bwMode="auto">
            <a:xfrm>
              <a:off x="2574727" y="2286000"/>
              <a:ext cx="6569273" cy="2813050"/>
              <a:chOff x="2574727" y="2286000"/>
              <a:chExt cx="6569273" cy="2813050"/>
            </a:xfrm>
          </p:grpSpPr>
          <p:grpSp>
            <p:nvGrpSpPr>
              <p:cNvPr id="28679" name="组合 139"/>
              <p:cNvGrpSpPr>
                <a:grpSpLocks/>
              </p:cNvGrpSpPr>
              <p:nvPr/>
            </p:nvGrpSpPr>
            <p:grpSpPr bwMode="auto">
              <a:xfrm>
                <a:off x="2574727" y="2286000"/>
                <a:ext cx="6569273" cy="1504950"/>
                <a:chOff x="2574727" y="2286000"/>
                <a:chExt cx="6569273" cy="1504950"/>
              </a:xfrm>
            </p:grpSpPr>
            <p:grpSp>
              <p:nvGrpSpPr>
                <p:cNvPr id="28710" name="组合 230"/>
                <p:cNvGrpSpPr>
                  <a:grpSpLocks/>
                </p:cNvGrpSpPr>
                <p:nvPr/>
              </p:nvGrpSpPr>
              <p:grpSpPr bwMode="auto">
                <a:xfrm>
                  <a:off x="2574727" y="2430462"/>
                  <a:ext cx="6569273" cy="1347788"/>
                  <a:chOff x="2574727" y="2430462"/>
                  <a:chExt cx="6569273" cy="1347788"/>
                </a:xfrm>
              </p:grpSpPr>
              <p:sp>
                <p:nvSpPr>
                  <p:cNvPr id="28712" name="Rectangle 21"/>
                  <p:cNvSpPr>
                    <a:spLocks noChangeArrowheads="1"/>
                  </p:cNvSpPr>
                  <p:nvPr/>
                </p:nvSpPr>
                <p:spPr bwMode="auto">
                  <a:xfrm>
                    <a:off x="4644008" y="2430462"/>
                    <a:ext cx="4499992" cy="1226971"/>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nvGrpSpPr>
                  <p:cNvPr id="28713" name="组合 293"/>
                  <p:cNvGrpSpPr>
                    <a:grpSpLocks/>
                  </p:cNvGrpSpPr>
                  <p:nvPr/>
                </p:nvGrpSpPr>
                <p:grpSpPr bwMode="auto">
                  <a:xfrm>
                    <a:off x="3893940" y="3106737"/>
                    <a:ext cx="493713" cy="409576"/>
                    <a:chOff x="3281363" y="3106737"/>
                    <a:chExt cx="493713" cy="409576"/>
                  </a:xfrm>
                </p:grpSpPr>
                <p:sp>
                  <p:nvSpPr>
                    <p:cNvPr id="28729" name="Freeform 255"/>
                    <p:cNvSpPr>
                      <a:spLocks/>
                    </p:cNvSpPr>
                    <p:nvPr/>
                  </p:nvSpPr>
                  <p:spPr bwMode="auto">
                    <a:xfrm>
                      <a:off x="3281363" y="3451225"/>
                      <a:ext cx="493713" cy="65088"/>
                    </a:xfrm>
                    <a:custGeom>
                      <a:avLst/>
                      <a:gdLst>
                        <a:gd name="T0" fmla="*/ 1614255142 w 151"/>
                        <a:gd name="T1" fmla="*/ 105911194 h 20"/>
                        <a:gd name="T2" fmla="*/ 1507351564 w 151"/>
                        <a:gd name="T3" fmla="*/ 211822387 h 20"/>
                        <a:gd name="T4" fmla="*/ 106903578 w 151"/>
                        <a:gd name="T5" fmla="*/ 211822387 h 20"/>
                        <a:gd name="T6" fmla="*/ 0 w 151"/>
                        <a:gd name="T7" fmla="*/ 105911194 h 20"/>
                        <a:gd name="T8" fmla="*/ 106903578 w 151"/>
                        <a:gd name="T9" fmla="*/ 0 h 20"/>
                        <a:gd name="T10" fmla="*/ 1507351564 w 151"/>
                        <a:gd name="T11" fmla="*/ 0 h 20"/>
                        <a:gd name="T12" fmla="*/ 1614255142 w 151"/>
                        <a:gd name="T13" fmla="*/ 105911194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 h="20">
                          <a:moveTo>
                            <a:pt x="151" y="10"/>
                          </a:moveTo>
                          <a:cubicBezTo>
                            <a:pt x="151" y="16"/>
                            <a:pt x="147" y="20"/>
                            <a:pt x="141" y="20"/>
                          </a:cubicBezTo>
                          <a:cubicBezTo>
                            <a:pt x="10" y="20"/>
                            <a:pt x="10" y="20"/>
                            <a:pt x="10" y="20"/>
                          </a:cubicBezTo>
                          <a:cubicBezTo>
                            <a:pt x="4" y="20"/>
                            <a:pt x="0" y="16"/>
                            <a:pt x="0" y="10"/>
                          </a:cubicBezTo>
                          <a:cubicBezTo>
                            <a:pt x="0" y="5"/>
                            <a:pt x="4" y="0"/>
                            <a:pt x="10" y="0"/>
                          </a:cubicBezTo>
                          <a:cubicBezTo>
                            <a:pt x="141" y="0"/>
                            <a:pt x="141" y="0"/>
                            <a:pt x="141" y="0"/>
                          </a:cubicBezTo>
                          <a:cubicBezTo>
                            <a:pt x="147" y="0"/>
                            <a:pt x="151" y="5"/>
                            <a:pt x="15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0" name="Freeform 256"/>
                    <p:cNvSpPr>
                      <a:spLocks/>
                    </p:cNvSpPr>
                    <p:nvPr/>
                  </p:nvSpPr>
                  <p:spPr bwMode="auto">
                    <a:xfrm>
                      <a:off x="3324225" y="3225800"/>
                      <a:ext cx="65088" cy="195263"/>
                    </a:xfrm>
                    <a:custGeom>
                      <a:avLst/>
                      <a:gdLst>
                        <a:gd name="T0" fmla="*/ 105911194 w 20"/>
                        <a:gd name="T1" fmla="*/ 635460653 h 60"/>
                        <a:gd name="T2" fmla="*/ 0 w 20"/>
                        <a:gd name="T3" fmla="*/ 529550002 h 60"/>
                        <a:gd name="T4" fmla="*/ 0 w 20"/>
                        <a:gd name="T5" fmla="*/ 105910651 h 60"/>
                        <a:gd name="T6" fmla="*/ 105911194 w 20"/>
                        <a:gd name="T7" fmla="*/ 0 h 60"/>
                        <a:gd name="T8" fmla="*/ 211822387 w 20"/>
                        <a:gd name="T9" fmla="*/ 105910651 h 60"/>
                        <a:gd name="T10" fmla="*/ 211822387 w 20"/>
                        <a:gd name="T11" fmla="*/ 529550002 h 60"/>
                        <a:gd name="T12" fmla="*/ 105911194 w 20"/>
                        <a:gd name="T13" fmla="*/ 635460653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60">
                          <a:moveTo>
                            <a:pt x="10" y="60"/>
                          </a:moveTo>
                          <a:cubicBezTo>
                            <a:pt x="5" y="60"/>
                            <a:pt x="0" y="55"/>
                            <a:pt x="0" y="50"/>
                          </a:cubicBezTo>
                          <a:cubicBezTo>
                            <a:pt x="0" y="10"/>
                            <a:pt x="0" y="10"/>
                            <a:pt x="0" y="10"/>
                          </a:cubicBezTo>
                          <a:cubicBezTo>
                            <a:pt x="0" y="4"/>
                            <a:pt x="5" y="0"/>
                            <a:pt x="10" y="0"/>
                          </a:cubicBezTo>
                          <a:cubicBezTo>
                            <a:pt x="16" y="0"/>
                            <a:pt x="20" y="4"/>
                            <a:pt x="20" y="10"/>
                          </a:cubicBezTo>
                          <a:cubicBezTo>
                            <a:pt x="20" y="50"/>
                            <a:pt x="20" y="50"/>
                            <a:pt x="20" y="50"/>
                          </a:cubicBezTo>
                          <a:cubicBezTo>
                            <a:pt x="20" y="55"/>
                            <a:pt x="16" y="60"/>
                            <a:pt x="10" y="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1" name="Freeform 257"/>
                    <p:cNvSpPr>
                      <a:spLocks/>
                    </p:cNvSpPr>
                    <p:nvPr/>
                  </p:nvSpPr>
                  <p:spPr bwMode="auto">
                    <a:xfrm>
                      <a:off x="3441700" y="3165475"/>
                      <a:ext cx="65088" cy="255588"/>
                    </a:xfrm>
                    <a:custGeom>
                      <a:avLst/>
                      <a:gdLst>
                        <a:gd name="T0" fmla="*/ 105911194 w 20"/>
                        <a:gd name="T1" fmla="*/ 837502894 h 78"/>
                        <a:gd name="T2" fmla="*/ 0 w 20"/>
                        <a:gd name="T3" fmla="*/ 730129720 h 78"/>
                        <a:gd name="T4" fmla="*/ 0 w 20"/>
                        <a:gd name="T5" fmla="*/ 107373174 h 78"/>
                        <a:gd name="T6" fmla="*/ 105911194 w 20"/>
                        <a:gd name="T7" fmla="*/ 0 h 78"/>
                        <a:gd name="T8" fmla="*/ 211822387 w 20"/>
                        <a:gd name="T9" fmla="*/ 107373174 h 78"/>
                        <a:gd name="T10" fmla="*/ 211822387 w 20"/>
                        <a:gd name="T11" fmla="*/ 730129720 h 78"/>
                        <a:gd name="T12" fmla="*/ 105911194 w 20"/>
                        <a:gd name="T13" fmla="*/ 837502894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78">
                          <a:moveTo>
                            <a:pt x="10" y="78"/>
                          </a:moveTo>
                          <a:cubicBezTo>
                            <a:pt x="4" y="78"/>
                            <a:pt x="0" y="73"/>
                            <a:pt x="0" y="68"/>
                          </a:cubicBezTo>
                          <a:cubicBezTo>
                            <a:pt x="0" y="10"/>
                            <a:pt x="0" y="10"/>
                            <a:pt x="0" y="10"/>
                          </a:cubicBezTo>
                          <a:cubicBezTo>
                            <a:pt x="0" y="5"/>
                            <a:pt x="4" y="0"/>
                            <a:pt x="10" y="0"/>
                          </a:cubicBezTo>
                          <a:cubicBezTo>
                            <a:pt x="15" y="0"/>
                            <a:pt x="20" y="5"/>
                            <a:pt x="20" y="10"/>
                          </a:cubicBezTo>
                          <a:cubicBezTo>
                            <a:pt x="20" y="68"/>
                            <a:pt x="20" y="68"/>
                            <a:pt x="20" y="68"/>
                          </a:cubicBezTo>
                          <a:cubicBezTo>
                            <a:pt x="20" y="73"/>
                            <a:pt x="15" y="78"/>
                            <a:pt x="10"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2" name="Freeform 258"/>
                    <p:cNvSpPr>
                      <a:spLocks/>
                    </p:cNvSpPr>
                    <p:nvPr/>
                  </p:nvSpPr>
                  <p:spPr bwMode="auto">
                    <a:xfrm>
                      <a:off x="3556000" y="3106737"/>
                      <a:ext cx="65088" cy="314325"/>
                    </a:xfrm>
                    <a:custGeom>
                      <a:avLst/>
                      <a:gdLst>
                        <a:gd name="T0" fmla="*/ 105911194 w 20"/>
                        <a:gd name="T1" fmla="*/ 1029168809 h 96"/>
                        <a:gd name="T2" fmla="*/ 0 w 20"/>
                        <a:gd name="T3" fmla="*/ 921964338 h 96"/>
                        <a:gd name="T4" fmla="*/ 0 w 20"/>
                        <a:gd name="T5" fmla="*/ 107204470 h 96"/>
                        <a:gd name="T6" fmla="*/ 105911194 w 20"/>
                        <a:gd name="T7" fmla="*/ 0 h 96"/>
                        <a:gd name="T8" fmla="*/ 211822387 w 20"/>
                        <a:gd name="T9" fmla="*/ 107204470 h 96"/>
                        <a:gd name="T10" fmla="*/ 211822387 w 20"/>
                        <a:gd name="T11" fmla="*/ 921964338 h 96"/>
                        <a:gd name="T12" fmla="*/ 105911194 w 20"/>
                        <a:gd name="T13" fmla="*/ 1029168809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6">
                          <a:moveTo>
                            <a:pt x="10" y="96"/>
                          </a:moveTo>
                          <a:cubicBezTo>
                            <a:pt x="5" y="96"/>
                            <a:pt x="0" y="91"/>
                            <a:pt x="0" y="86"/>
                          </a:cubicBezTo>
                          <a:cubicBezTo>
                            <a:pt x="0" y="10"/>
                            <a:pt x="0" y="10"/>
                            <a:pt x="0" y="10"/>
                          </a:cubicBezTo>
                          <a:cubicBezTo>
                            <a:pt x="0" y="4"/>
                            <a:pt x="5" y="0"/>
                            <a:pt x="10" y="0"/>
                          </a:cubicBezTo>
                          <a:cubicBezTo>
                            <a:pt x="16" y="0"/>
                            <a:pt x="20" y="4"/>
                            <a:pt x="20" y="10"/>
                          </a:cubicBezTo>
                          <a:cubicBezTo>
                            <a:pt x="20" y="86"/>
                            <a:pt x="20" y="86"/>
                            <a:pt x="20" y="86"/>
                          </a:cubicBezTo>
                          <a:cubicBezTo>
                            <a:pt x="20" y="91"/>
                            <a:pt x="16" y="96"/>
                            <a:pt x="10" y="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3" name="Freeform 259"/>
                    <p:cNvSpPr>
                      <a:spLocks/>
                    </p:cNvSpPr>
                    <p:nvPr/>
                  </p:nvSpPr>
                  <p:spPr bwMode="auto">
                    <a:xfrm>
                      <a:off x="3673475" y="3124200"/>
                      <a:ext cx="65088" cy="296863"/>
                    </a:xfrm>
                    <a:custGeom>
                      <a:avLst/>
                      <a:gdLst>
                        <a:gd name="T0" fmla="*/ 105911194 w 20"/>
                        <a:gd name="T1" fmla="*/ 968435613 h 91"/>
                        <a:gd name="T2" fmla="*/ 0 w 20"/>
                        <a:gd name="T3" fmla="*/ 862015121 h 91"/>
                        <a:gd name="T4" fmla="*/ 0 w 20"/>
                        <a:gd name="T5" fmla="*/ 106420492 h 91"/>
                        <a:gd name="T6" fmla="*/ 105911194 w 20"/>
                        <a:gd name="T7" fmla="*/ 0 h 91"/>
                        <a:gd name="T8" fmla="*/ 211822387 w 20"/>
                        <a:gd name="T9" fmla="*/ 106420492 h 91"/>
                        <a:gd name="T10" fmla="*/ 211822387 w 20"/>
                        <a:gd name="T11" fmla="*/ 862015121 h 91"/>
                        <a:gd name="T12" fmla="*/ 105911194 w 20"/>
                        <a:gd name="T13" fmla="*/ 968435613 h 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1">
                          <a:moveTo>
                            <a:pt x="10" y="91"/>
                          </a:moveTo>
                          <a:cubicBezTo>
                            <a:pt x="4" y="91"/>
                            <a:pt x="0" y="86"/>
                            <a:pt x="0" y="81"/>
                          </a:cubicBezTo>
                          <a:cubicBezTo>
                            <a:pt x="0" y="10"/>
                            <a:pt x="0" y="10"/>
                            <a:pt x="0" y="10"/>
                          </a:cubicBezTo>
                          <a:cubicBezTo>
                            <a:pt x="0" y="4"/>
                            <a:pt x="4" y="0"/>
                            <a:pt x="10" y="0"/>
                          </a:cubicBezTo>
                          <a:cubicBezTo>
                            <a:pt x="15" y="0"/>
                            <a:pt x="20" y="4"/>
                            <a:pt x="20" y="10"/>
                          </a:cubicBezTo>
                          <a:cubicBezTo>
                            <a:pt x="20" y="81"/>
                            <a:pt x="20" y="81"/>
                            <a:pt x="20" y="81"/>
                          </a:cubicBezTo>
                          <a:cubicBezTo>
                            <a:pt x="20" y="86"/>
                            <a:pt x="15" y="91"/>
                            <a:pt x="10" y="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8714" name="Freeform 40"/>
                  <p:cNvSpPr>
                    <a:spLocks/>
                  </p:cNvSpPr>
                  <p:nvPr/>
                </p:nvSpPr>
                <p:spPr bwMode="auto">
                  <a:xfrm>
                    <a:off x="2585840" y="32289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D72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8715" name="组合 295"/>
                  <p:cNvGrpSpPr>
                    <a:grpSpLocks/>
                  </p:cNvGrpSpPr>
                  <p:nvPr/>
                </p:nvGrpSpPr>
                <p:grpSpPr bwMode="auto">
                  <a:xfrm>
                    <a:off x="2574727" y="2868612"/>
                    <a:ext cx="569913" cy="784225"/>
                    <a:chOff x="1962150" y="2868612"/>
                    <a:chExt cx="569913" cy="784225"/>
                  </a:xfrm>
                </p:grpSpPr>
                <p:sp>
                  <p:nvSpPr>
                    <p:cNvPr id="28718" name="Freeform 42"/>
                    <p:cNvSpPr>
                      <a:spLocks/>
                    </p:cNvSpPr>
                    <p:nvPr/>
                  </p:nvSpPr>
                  <p:spPr bwMode="auto">
                    <a:xfrm>
                      <a:off x="1962150" y="2868612"/>
                      <a:ext cx="533400" cy="784225"/>
                    </a:xfrm>
                    <a:custGeom>
                      <a:avLst/>
                      <a:gdLst>
                        <a:gd name="T0" fmla="*/ 32125079 w 163"/>
                        <a:gd name="T1" fmla="*/ 907563987 h 240"/>
                        <a:gd name="T2" fmla="*/ 867393482 w 163"/>
                        <a:gd name="T3" fmla="*/ 0 h 240"/>
                        <a:gd name="T4" fmla="*/ 1745494233 w 163"/>
                        <a:gd name="T5" fmla="*/ 811470284 h 240"/>
                        <a:gd name="T6" fmla="*/ 1210065350 w 163"/>
                        <a:gd name="T7" fmla="*/ 1644294360 h 240"/>
                        <a:gd name="T8" fmla="*/ 642514660 w 163"/>
                        <a:gd name="T9" fmla="*/ 2114094149 h 240"/>
                        <a:gd name="T10" fmla="*/ 1745494233 w 163"/>
                        <a:gd name="T11" fmla="*/ 2114094149 h 240"/>
                        <a:gd name="T12" fmla="*/ 1745494233 w 163"/>
                        <a:gd name="T13" fmla="*/ 2147483646 h 240"/>
                        <a:gd name="T14" fmla="*/ 0 w 163"/>
                        <a:gd name="T15" fmla="*/ 2147483646 h 240"/>
                        <a:gd name="T16" fmla="*/ 599679040 w 163"/>
                        <a:gd name="T17" fmla="*/ 1548200657 h 240"/>
                        <a:gd name="T18" fmla="*/ 1242193701 w 163"/>
                        <a:gd name="T19" fmla="*/ 790116490 h 240"/>
                        <a:gd name="T20" fmla="*/ 888811292 w 163"/>
                        <a:gd name="T21" fmla="*/ 427088935 h 240"/>
                        <a:gd name="T22" fmla="*/ 514011074 w 163"/>
                        <a:gd name="T23" fmla="*/ 907563987 h 240"/>
                        <a:gd name="T24" fmla="*/ 32125079 w 163"/>
                        <a:gd name="T25" fmla="*/ 907563987 h 2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3" h="240">
                          <a:moveTo>
                            <a:pt x="3" y="85"/>
                          </a:moveTo>
                          <a:cubicBezTo>
                            <a:pt x="3" y="7"/>
                            <a:pt x="60" y="0"/>
                            <a:pt x="81" y="0"/>
                          </a:cubicBezTo>
                          <a:cubicBezTo>
                            <a:pt x="127" y="0"/>
                            <a:pt x="163" y="27"/>
                            <a:pt x="163" y="76"/>
                          </a:cubicBezTo>
                          <a:cubicBezTo>
                            <a:pt x="163" y="117"/>
                            <a:pt x="136" y="138"/>
                            <a:pt x="113" y="154"/>
                          </a:cubicBezTo>
                          <a:cubicBezTo>
                            <a:pt x="81" y="176"/>
                            <a:pt x="65" y="187"/>
                            <a:pt x="60" y="198"/>
                          </a:cubicBezTo>
                          <a:cubicBezTo>
                            <a:pt x="163" y="198"/>
                            <a:pt x="163" y="198"/>
                            <a:pt x="163" y="198"/>
                          </a:cubicBezTo>
                          <a:cubicBezTo>
                            <a:pt x="163" y="240"/>
                            <a:pt x="163" y="240"/>
                            <a:pt x="163" y="240"/>
                          </a:cubicBezTo>
                          <a:cubicBezTo>
                            <a:pt x="0" y="240"/>
                            <a:pt x="0" y="240"/>
                            <a:pt x="0" y="240"/>
                          </a:cubicBezTo>
                          <a:cubicBezTo>
                            <a:pt x="1" y="212"/>
                            <a:pt x="4" y="182"/>
                            <a:pt x="56" y="145"/>
                          </a:cubicBezTo>
                          <a:cubicBezTo>
                            <a:pt x="99" y="113"/>
                            <a:pt x="116" y="101"/>
                            <a:pt x="116" y="74"/>
                          </a:cubicBezTo>
                          <a:cubicBezTo>
                            <a:pt x="116" y="58"/>
                            <a:pt x="106" y="40"/>
                            <a:pt x="83" y="40"/>
                          </a:cubicBezTo>
                          <a:cubicBezTo>
                            <a:pt x="50" y="40"/>
                            <a:pt x="49" y="67"/>
                            <a:pt x="48" y="85"/>
                          </a:cubicBezTo>
                          <a:cubicBezTo>
                            <a:pt x="3" y="85"/>
                            <a:pt x="3" y="85"/>
                            <a:pt x="3" y="85"/>
                          </a:cubicBezTo>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9" name="Freeform 43"/>
                    <p:cNvSpPr>
                      <a:spLocks noEditPoints="1"/>
                    </p:cNvSpPr>
                    <p:nvPr/>
                  </p:nvSpPr>
                  <p:spPr bwMode="auto">
                    <a:xfrm>
                      <a:off x="2041525" y="3228975"/>
                      <a:ext cx="490538" cy="123825"/>
                    </a:xfrm>
                    <a:custGeom>
                      <a:avLst/>
                      <a:gdLst>
                        <a:gd name="T0" fmla="*/ 812785493 w 150"/>
                        <a:gd name="T1" fmla="*/ 0 h 38"/>
                        <a:gd name="T2" fmla="*/ 10693728 w 150"/>
                        <a:gd name="T3" fmla="*/ 0 h 38"/>
                        <a:gd name="T4" fmla="*/ 0 w 150"/>
                        <a:gd name="T5" fmla="*/ 10619623 h 38"/>
                        <a:gd name="T6" fmla="*/ 427781839 w 150"/>
                        <a:gd name="T7" fmla="*/ 297307084 h 38"/>
                        <a:gd name="T8" fmla="*/ 812785493 w 150"/>
                        <a:gd name="T9" fmla="*/ 0 h 38"/>
                        <a:gd name="T10" fmla="*/ 1604183530 w 150"/>
                        <a:gd name="T11" fmla="*/ 0 h 38"/>
                        <a:gd name="T12" fmla="*/ 1411680067 w 150"/>
                        <a:gd name="T13" fmla="*/ 0 h 38"/>
                        <a:gd name="T14" fmla="*/ 1048067140 w 150"/>
                        <a:gd name="T15" fmla="*/ 403490280 h 38"/>
                        <a:gd name="T16" fmla="*/ 1604183530 w 150"/>
                        <a:gd name="T17" fmla="*/ 403490280 h 38"/>
                        <a:gd name="T18" fmla="*/ 1486542706 w 150"/>
                        <a:gd name="T19" fmla="*/ 201746769 h 38"/>
                        <a:gd name="T20" fmla="*/ 1604183530 w 150"/>
                        <a:gd name="T21" fmla="*/ 0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0" h="38">
                          <a:moveTo>
                            <a:pt x="76" y="0"/>
                          </a:moveTo>
                          <a:cubicBezTo>
                            <a:pt x="1" y="0"/>
                            <a:pt x="1" y="0"/>
                            <a:pt x="1" y="0"/>
                          </a:cubicBezTo>
                          <a:cubicBezTo>
                            <a:pt x="0" y="1"/>
                            <a:pt x="0" y="1"/>
                            <a:pt x="0" y="1"/>
                          </a:cubicBezTo>
                          <a:cubicBezTo>
                            <a:pt x="40" y="28"/>
                            <a:pt x="40" y="28"/>
                            <a:pt x="40" y="28"/>
                          </a:cubicBezTo>
                          <a:cubicBezTo>
                            <a:pt x="56" y="17"/>
                            <a:pt x="68" y="8"/>
                            <a:pt x="76" y="0"/>
                          </a:cubicBezTo>
                          <a:moveTo>
                            <a:pt x="150" y="0"/>
                          </a:moveTo>
                          <a:cubicBezTo>
                            <a:pt x="132" y="0"/>
                            <a:pt x="132" y="0"/>
                            <a:pt x="132" y="0"/>
                          </a:cubicBezTo>
                          <a:cubicBezTo>
                            <a:pt x="124" y="16"/>
                            <a:pt x="111" y="28"/>
                            <a:pt x="98" y="38"/>
                          </a:cubicBezTo>
                          <a:cubicBezTo>
                            <a:pt x="150" y="38"/>
                            <a:pt x="150" y="38"/>
                            <a:pt x="150" y="38"/>
                          </a:cubicBezTo>
                          <a:cubicBezTo>
                            <a:pt x="139" y="19"/>
                            <a:pt x="139" y="19"/>
                            <a:pt x="139" y="19"/>
                          </a:cubicBezTo>
                          <a:cubicBezTo>
                            <a:pt x="150" y="0"/>
                            <a:pt x="150" y="0"/>
                            <a:pt x="150"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0" name="Freeform 44"/>
                    <p:cNvSpPr>
                      <a:spLocks/>
                    </p:cNvSpPr>
                    <p:nvPr/>
                  </p:nvSpPr>
                  <p:spPr bwMode="auto">
                    <a:xfrm>
                      <a:off x="1973263" y="3232150"/>
                      <a:ext cx="198438" cy="120650"/>
                    </a:xfrm>
                    <a:custGeom>
                      <a:avLst/>
                      <a:gdLst>
                        <a:gd name="T0" fmla="*/ 222234295 w 61"/>
                        <a:gd name="T1" fmla="*/ 0 h 37"/>
                        <a:gd name="T2" fmla="*/ 0 w 61"/>
                        <a:gd name="T3" fmla="*/ 340252565 h 37"/>
                        <a:gd name="T4" fmla="*/ 84661458 w 61"/>
                        <a:gd name="T5" fmla="*/ 393416824 h 37"/>
                        <a:gd name="T6" fmla="*/ 507962243 w 61"/>
                        <a:gd name="T7" fmla="*/ 393416824 h 37"/>
                        <a:gd name="T8" fmla="*/ 560873621 w 61"/>
                        <a:gd name="T9" fmla="*/ 361519573 h 37"/>
                        <a:gd name="T10" fmla="*/ 645535079 w 61"/>
                        <a:gd name="T11" fmla="*/ 287088305 h 37"/>
                        <a:gd name="T12" fmla="*/ 222234295 w 61"/>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 h="37">
                          <a:moveTo>
                            <a:pt x="21" y="0"/>
                          </a:moveTo>
                          <a:cubicBezTo>
                            <a:pt x="0" y="32"/>
                            <a:pt x="0" y="32"/>
                            <a:pt x="0" y="32"/>
                          </a:cubicBezTo>
                          <a:cubicBezTo>
                            <a:pt x="8" y="37"/>
                            <a:pt x="8" y="37"/>
                            <a:pt x="8" y="37"/>
                          </a:cubicBezTo>
                          <a:cubicBezTo>
                            <a:pt x="48" y="37"/>
                            <a:pt x="48" y="37"/>
                            <a:pt x="48" y="37"/>
                          </a:cubicBezTo>
                          <a:cubicBezTo>
                            <a:pt x="50" y="36"/>
                            <a:pt x="51" y="35"/>
                            <a:pt x="53" y="34"/>
                          </a:cubicBezTo>
                          <a:cubicBezTo>
                            <a:pt x="55" y="31"/>
                            <a:pt x="58" y="29"/>
                            <a:pt x="61" y="27"/>
                          </a:cubicBezTo>
                          <a:cubicBezTo>
                            <a:pt x="21" y="0"/>
                            <a:pt x="21" y="0"/>
                            <a:pt x="21" y="0"/>
                          </a:cubicBezTo>
                        </a:path>
                      </a:pathLst>
                    </a:custGeom>
                    <a:solidFill>
                      <a:srgbClr val="570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1" name="Freeform 45"/>
                    <p:cNvSpPr>
                      <a:spLocks/>
                    </p:cNvSpPr>
                    <p:nvPr/>
                  </p:nvSpPr>
                  <p:spPr bwMode="auto">
                    <a:xfrm>
                      <a:off x="2128838" y="3228975"/>
                      <a:ext cx="344488" cy="123825"/>
                    </a:xfrm>
                    <a:custGeom>
                      <a:avLst/>
                      <a:gdLst>
                        <a:gd name="T0" fmla="*/ 1130209354 w 105"/>
                        <a:gd name="T1" fmla="*/ 0 h 38"/>
                        <a:gd name="T2" fmla="*/ 527430813 w 105"/>
                        <a:gd name="T3" fmla="*/ 0 h 38"/>
                        <a:gd name="T4" fmla="*/ 139931026 w 105"/>
                        <a:gd name="T5" fmla="*/ 297307084 h 38"/>
                        <a:gd name="T6" fmla="*/ 53818868 w 105"/>
                        <a:gd name="T7" fmla="*/ 371634669 h 38"/>
                        <a:gd name="T8" fmla="*/ 0 w 105"/>
                        <a:gd name="T9" fmla="*/ 403490280 h 38"/>
                        <a:gd name="T10" fmla="*/ 764238426 w 105"/>
                        <a:gd name="T11" fmla="*/ 403490280 h 38"/>
                        <a:gd name="T12" fmla="*/ 1130209354 w 105"/>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 h="38">
                          <a:moveTo>
                            <a:pt x="105" y="0"/>
                          </a:moveTo>
                          <a:cubicBezTo>
                            <a:pt x="49" y="0"/>
                            <a:pt x="49" y="0"/>
                            <a:pt x="49" y="0"/>
                          </a:cubicBezTo>
                          <a:cubicBezTo>
                            <a:pt x="41" y="8"/>
                            <a:pt x="29" y="17"/>
                            <a:pt x="13" y="28"/>
                          </a:cubicBezTo>
                          <a:cubicBezTo>
                            <a:pt x="10" y="30"/>
                            <a:pt x="7" y="32"/>
                            <a:pt x="5" y="35"/>
                          </a:cubicBezTo>
                          <a:cubicBezTo>
                            <a:pt x="3" y="36"/>
                            <a:pt x="2" y="37"/>
                            <a:pt x="0" y="38"/>
                          </a:cubicBezTo>
                          <a:cubicBezTo>
                            <a:pt x="71" y="38"/>
                            <a:pt x="71" y="38"/>
                            <a:pt x="71" y="38"/>
                          </a:cubicBezTo>
                          <a:cubicBezTo>
                            <a:pt x="84" y="28"/>
                            <a:pt x="97" y="16"/>
                            <a:pt x="105" y="0"/>
                          </a:cubicBezTo>
                        </a:path>
                      </a:pathLst>
                    </a:custGeom>
                    <a:solidFill>
                      <a:srgbClr val="AA1F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2" name="Freeform 46"/>
                    <p:cNvSpPr>
                      <a:spLocks/>
                    </p:cNvSpPr>
                    <p:nvPr/>
                  </p:nvSpPr>
                  <p:spPr bwMode="auto">
                    <a:xfrm>
                      <a:off x="1973263" y="3211512"/>
                      <a:ext cx="558800" cy="125413"/>
                    </a:xfrm>
                    <a:custGeom>
                      <a:avLst/>
                      <a:gdLst>
                        <a:gd name="T0" fmla="*/ 0 w 352"/>
                        <a:gd name="T1" fmla="*/ 0 h 79"/>
                        <a:gd name="T2" fmla="*/ 0 w 352"/>
                        <a:gd name="T3" fmla="*/ 199093931 h 79"/>
                        <a:gd name="T4" fmla="*/ 887095000 w 352"/>
                        <a:gd name="T5" fmla="*/ 199093931 h 79"/>
                        <a:gd name="T6" fmla="*/ 829132200 w 352"/>
                        <a:gd name="T7" fmla="*/ 98287279 h 79"/>
                        <a:gd name="T8" fmla="*/ 887095000 w 352"/>
                        <a:gd name="T9" fmla="*/ 0 h 79"/>
                        <a:gd name="T10" fmla="*/ 0 w 352"/>
                        <a:gd name="T11" fmla="*/ 0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9">
                          <a:moveTo>
                            <a:pt x="0" y="0"/>
                          </a:moveTo>
                          <a:lnTo>
                            <a:pt x="0" y="79"/>
                          </a:lnTo>
                          <a:lnTo>
                            <a:pt x="352" y="79"/>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3" name="Rectangle 47"/>
                    <p:cNvSpPr>
                      <a:spLocks noChangeArrowheads="1"/>
                    </p:cNvSpPr>
                    <p:nvPr/>
                  </p:nvSpPr>
                  <p:spPr bwMode="auto">
                    <a:xfrm>
                      <a:off x="1973263" y="3225800"/>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24" name="Rectangle 48"/>
                    <p:cNvSpPr>
                      <a:spLocks noChangeArrowheads="1"/>
                    </p:cNvSpPr>
                    <p:nvPr/>
                  </p:nvSpPr>
                  <p:spPr bwMode="auto">
                    <a:xfrm>
                      <a:off x="1973263" y="33226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25" name="Freeform 49"/>
                    <p:cNvSpPr>
                      <a:spLocks/>
                    </p:cNvSpPr>
                    <p:nvPr/>
                  </p:nvSpPr>
                  <p:spPr bwMode="auto">
                    <a:xfrm>
                      <a:off x="2143125" y="3251200"/>
                      <a:ext cx="42863" cy="55563"/>
                    </a:xfrm>
                    <a:custGeom>
                      <a:avLst/>
                      <a:gdLst>
                        <a:gd name="T0" fmla="*/ 119584473 w 13"/>
                        <a:gd name="T1" fmla="*/ 42731215 h 17"/>
                        <a:gd name="T2" fmla="*/ 76098311 w 13"/>
                        <a:gd name="T3" fmla="*/ 32046777 h 17"/>
                        <a:gd name="T4" fmla="*/ 43486162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19584473 w 13"/>
                        <a:gd name="T19" fmla="*/ 128190378 h 17"/>
                        <a:gd name="T20" fmla="*/ 76098311 w 13"/>
                        <a:gd name="T21" fmla="*/ 96143600 h 17"/>
                        <a:gd name="T22" fmla="*/ 10870716 w 13"/>
                        <a:gd name="T23" fmla="*/ 53412385 h 17"/>
                        <a:gd name="T24" fmla="*/ 76098311 w 13"/>
                        <a:gd name="T25" fmla="*/ 0 h 17"/>
                        <a:gd name="T26" fmla="*/ 141325905 w 13"/>
                        <a:gd name="T27" fmla="*/ 32046777 h 17"/>
                        <a:gd name="T28" fmla="*/ 119584473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1" y="4"/>
                          </a:moveTo>
                          <a:cubicBezTo>
                            <a:pt x="10" y="4"/>
                            <a:pt x="9" y="3"/>
                            <a:pt x="7" y="3"/>
                          </a:cubicBezTo>
                          <a:cubicBezTo>
                            <a:pt x="5" y="3"/>
                            <a:pt x="4" y="4"/>
                            <a:pt x="4" y="5"/>
                          </a:cubicBezTo>
                          <a:cubicBezTo>
                            <a:pt x="4" y="6"/>
                            <a:pt x="5" y="7"/>
                            <a:pt x="7" y="7"/>
                          </a:cubicBezTo>
                          <a:cubicBezTo>
                            <a:pt x="10" y="7"/>
                            <a:pt x="13" y="8"/>
                            <a:pt x="13" y="12"/>
                          </a:cubicBezTo>
                          <a:cubicBezTo>
                            <a:pt x="13" y="15"/>
                            <a:pt x="10" y="17"/>
                            <a:pt x="7" y="17"/>
                          </a:cubicBezTo>
                          <a:cubicBezTo>
                            <a:pt x="4" y="17"/>
                            <a:pt x="1" y="16"/>
                            <a:pt x="0" y="13"/>
                          </a:cubicBezTo>
                          <a:cubicBezTo>
                            <a:pt x="2" y="12"/>
                            <a:pt x="2" y="12"/>
                            <a:pt x="2" y="12"/>
                          </a:cubicBezTo>
                          <a:cubicBezTo>
                            <a:pt x="3" y="13"/>
                            <a:pt x="5" y="14"/>
                            <a:pt x="7" y="14"/>
                          </a:cubicBezTo>
                          <a:cubicBezTo>
                            <a:pt x="9" y="14"/>
                            <a:pt x="11" y="13"/>
                            <a:pt x="11" y="12"/>
                          </a:cubicBezTo>
                          <a:cubicBezTo>
                            <a:pt x="11" y="10"/>
                            <a:pt x="9" y="10"/>
                            <a:pt x="7" y="9"/>
                          </a:cubicBezTo>
                          <a:cubicBezTo>
                            <a:pt x="4" y="9"/>
                            <a:pt x="1" y="8"/>
                            <a:pt x="1" y="5"/>
                          </a:cubicBezTo>
                          <a:cubicBezTo>
                            <a:pt x="1" y="1"/>
                            <a:pt x="4" y="0"/>
                            <a:pt x="7" y="0"/>
                          </a:cubicBezTo>
                          <a:cubicBezTo>
                            <a:pt x="9" y="0"/>
                            <a:pt x="12" y="1"/>
                            <a:pt x="13" y="3"/>
                          </a:cubicBezTo>
                          <a:lnTo>
                            <a:pt x="1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6" name="Freeform 50"/>
                    <p:cNvSpPr>
                      <a:spLocks/>
                    </p:cNvSpPr>
                    <p:nvPr/>
                  </p:nvSpPr>
                  <p:spPr bwMode="auto">
                    <a:xfrm>
                      <a:off x="2201863" y="32543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9"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7" name="Freeform 51"/>
                    <p:cNvSpPr>
                      <a:spLocks/>
                    </p:cNvSpPr>
                    <p:nvPr/>
                  </p:nvSpPr>
                  <p:spPr bwMode="auto">
                    <a:xfrm>
                      <a:off x="2260600" y="32543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8" name="Freeform 52"/>
                    <p:cNvSpPr>
                      <a:spLocks noEditPoints="1"/>
                    </p:cNvSpPr>
                    <p:nvPr/>
                  </p:nvSpPr>
                  <p:spPr bwMode="auto">
                    <a:xfrm>
                      <a:off x="2319338" y="3254375"/>
                      <a:ext cx="49213" cy="49213"/>
                    </a:xfrm>
                    <a:custGeom>
                      <a:avLst/>
                      <a:gdLst>
                        <a:gd name="T0" fmla="*/ 75348384 w 15"/>
                        <a:gd name="T1" fmla="*/ 118406478 h 15"/>
                        <a:gd name="T2" fmla="*/ 32293571 w 15"/>
                        <a:gd name="T3" fmla="*/ 118406478 h 15"/>
                        <a:gd name="T4" fmla="*/ 32293571 w 15"/>
                        <a:gd name="T5" fmla="*/ 161461291 h 15"/>
                        <a:gd name="T6" fmla="*/ 0 w 15"/>
                        <a:gd name="T7" fmla="*/ 161461291 h 15"/>
                        <a:gd name="T8" fmla="*/ 0 w 15"/>
                        <a:gd name="T9" fmla="*/ 0 h 15"/>
                        <a:gd name="T10" fmla="*/ 75348384 w 15"/>
                        <a:gd name="T11" fmla="*/ 0 h 15"/>
                        <a:gd name="T12" fmla="*/ 75348384 w 15"/>
                        <a:gd name="T13" fmla="*/ 118406478 h 15"/>
                        <a:gd name="T14" fmla="*/ 32293571 w 15"/>
                        <a:gd name="T15" fmla="*/ 86112907 h 15"/>
                        <a:gd name="T16" fmla="*/ 75348384 w 15"/>
                        <a:gd name="T17" fmla="*/ 86112907 h 15"/>
                        <a:gd name="T18" fmla="*/ 75348384 w 15"/>
                        <a:gd name="T19" fmla="*/ 21529047 h 15"/>
                        <a:gd name="T20" fmla="*/ 32293571 w 15"/>
                        <a:gd name="T21" fmla="*/ 21529047 h 15"/>
                        <a:gd name="T22" fmla="*/ 32293571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3" y="11"/>
                            <a:pt x="3" y="11"/>
                            <a:pt x="3" y="11"/>
                          </a:cubicBezTo>
                          <a:cubicBezTo>
                            <a:pt x="3" y="15"/>
                            <a:pt x="3" y="15"/>
                            <a:pt x="3" y="15"/>
                          </a:cubicBezTo>
                          <a:cubicBezTo>
                            <a:pt x="0" y="15"/>
                            <a:pt x="0" y="15"/>
                            <a:pt x="0" y="15"/>
                          </a:cubicBezTo>
                          <a:cubicBezTo>
                            <a:pt x="0" y="0"/>
                            <a:pt x="0" y="0"/>
                            <a:pt x="0" y="0"/>
                          </a:cubicBezTo>
                          <a:cubicBezTo>
                            <a:pt x="2" y="0"/>
                            <a:pt x="5" y="0"/>
                            <a:pt x="7" y="0"/>
                          </a:cubicBezTo>
                          <a:cubicBezTo>
                            <a:pt x="15" y="0"/>
                            <a:pt x="15" y="11"/>
                            <a:pt x="7" y="11"/>
                          </a:cubicBezTo>
                          <a:close/>
                          <a:moveTo>
                            <a:pt x="3" y="8"/>
                          </a:moveTo>
                          <a:cubicBezTo>
                            <a:pt x="7" y="8"/>
                            <a:pt x="7" y="8"/>
                            <a:pt x="7" y="8"/>
                          </a:cubicBezTo>
                          <a:cubicBezTo>
                            <a:pt x="11" y="8"/>
                            <a:pt x="11" y="2"/>
                            <a:pt x="7"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97" name="TextBox 296"/>
                  <p:cNvSpPr txBox="1">
                    <a:spLocks noChangeArrowheads="1"/>
                  </p:cNvSpPr>
                  <p:nvPr/>
                </p:nvSpPr>
                <p:spPr bwMode="auto">
                  <a:xfrm>
                    <a:off x="5508515" y="3179763"/>
                    <a:ext cx="309571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err="1" smtClean="0">
                        <a:solidFill>
                          <a:srgbClr val="FFFFFF"/>
                        </a:solidFill>
                        <a:effectLst>
                          <a:outerShdw blurRad="38100" dist="38100" dir="2700000" algn="tl">
                            <a:srgbClr val="C0C0C0"/>
                          </a:outerShdw>
                        </a:effectLst>
                        <a:latin typeface="方正综艺简体" charset="0"/>
                        <a:ea typeface="方正综艺简体" charset="0"/>
                      </a:rPr>
                      <a:t>Verint</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sp>
                <p:nvSpPr>
                  <p:cNvPr id="28717" name="Rectangle 39"/>
                  <p:cNvSpPr>
                    <a:spLocks noChangeArrowheads="1"/>
                  </p:cNvSpPr>
                  <p:nvPr/>
                </p:nvSpPr>
                <p:spPr bwMode="auto">
                  <a:xfrm>
                    <a:off x="3225602" y="3621087"/>
                    <a:ext cx="5918398" cy="157163"/>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232" name="组合 231"/>
                <p:cNvGrpSpPr/>
                <p:nvPr/>
              </p:nvGrpSpPr>
              <p:grpSpPr>
                <a:xfrm>
                  <a:off x="3376415" y="2286000"/>
                  <a:ext cx="249238" cy="1504950"/>
                  <a:chOff x="2763838" y="2286000"/>
                  <a:chExt cx="249238" cy="1504950"/>
                </a:xfrm>
                <a:effectLst>
                  <a:outerShdw blurRad="50800" dist="38100" dir="2700000" algn="tl" rotWithShape="0">
                    <a:prstClr val="black">
                      <a:alpha val="40000"/>
                    </a:prstClr>
                  </a:outerShdw>
                </a:effectLst>
              </p:grpSpPr>
              <p:sp>
                <p:nvSpPr>
                  <p:cNvPr id="233" name="Rectangle 194"/>
                  <p:cNvSpPr>
                    <a:spLocks noChangeArrowheads="1"/>
                  </p:cNvSpPr>
                  <p:nvPr/>
                </p:nvSpPr>
                <p:spPr bwMode="auto">
                  <a:xfrm>
                    <a:off x="277653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4" name="Rectangle 195"/>
                  <p:cNvSpPr>
                    <a:spLocks noChangeArrowheads="1"/>
                  </p:cNvSpPr>
                  <p:nvPr/>
                </p:nvSpPr>
                <p:spPr bwMode="auto">
                  <a:xfrm>
                    <a:off x="298608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 name="Rectangle 196"/>
                  <p:cNvSpPr>
                    <a:spLocks noChangeArrowheads="1"/>
                  </p:cNvSpPr>
                  <p:nvPr/>
                </p:nvSpPr>
                <p:spPr bwMode="auto">
                  <a:xfrm>
                    <a:off x="27908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6" name="Rectangle 197"/>
                  <p:cNvSpPr>
                    <a:spLocks noChangeArrowheads="1"/>
                  </p:cNvSpPr>
                  <p:nvPr/>
                </p:nvSpPr>
                <p:spPr bwMode="auto">
                  <a:xfrm>
                    <a:off x="27908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7" name="Rectangle 198"/>
                  <p:cNvSpPr>
                    <a:spLocks noChangeArrowheads="1"/>
                  </p:cNvSpPr>
                  <p:nvPr/>
                </p:nvSpPr>
                <p:spPr bwMode="auto">
                  <a:xfrm>
                    <a:off x="27908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8" name="Rectangle 199"/>
                  <p:cNvSpPr>
                    <a:spLocks noChangeArrowheads="1"/>
                  </p:cNvSpPr>
                  <p:nvPr/>
                </p:nvSpPr>
                <p:spPr bwMode="auto">
                  <a:xfrm>
                    <a:off x="2790825" y="35814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9" name="Rectangle 200"/>
                  <p:cNvSpPr>
                    <a:spLocks noChangeArrowheads="1"/>
                  </p:cNvSpPr>
                  <p:nvPr/>
                </p:nvSpPr>
                <p:spPr bwMode="auto">
                  <a:xfrm>
                    <a:off x="2790825" y="35290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0" name="Rectangle 201"/>
                  <p:cNvSpPr>
                    <a:spLocks noChangeArrowheads="1"/>
                  </p:cNvSpPr>
                  <p:nvPr/>
                </p:nvSpPr>
                <p:spPr bwMode="auto">
                  <a:xfrm>
                    <a:off x="2790825" y="34766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1" name="Rectangle 202"/>
                  <p:cNvSpPr>
                    <a:spLocks noChangeArrowheads="1"/>
                  </p:cNvSpPr>
                  <p:nvPr/>
                </p:nvSpPr>
                <p:spPr bwMode="auto">
                  <a:xfrm>
                    <a:off x="2790825" y="34242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2" name="Rectangle 203"/>
                  <p:cNvSpPr>
                    <a:spLocks noChangeArrowheads="1"/>
                  </p:cNvSpPr>
                  <p:nvPr/>
                </p:nvSpPr>
                <p:spPr bwMode="auto">
                  <a:xfrm>
                    <a:off x="2790825" y="33718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3" name="Rectangle 204"/>
                  <p:cNvSpPr>
                    <a:spLocks noChangeArrowheads="1"/>
                  </p:cNvSpPr>
                  <p:nvPr/>
                </p:nvSpPr>
                <p:spPr bwMode="auto">
                  <a:xfrm>
                    <a:off x="2790825" y="33194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4" name="Rectangle 205"/>
                  <p:cNvSpPr>
                    <a:spLocks noChangeArrowheads="1"/>
                  </p:cNvSpPr>
                  <p:nvPr/>
                </p:nvSpPr>
                <p:spPr bwMode="auto">
                  <a:xfrm>
                    <a:off x="2790825" y="32670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 name="Rectangle 207"/>
                  <p:cNvSpPr>
                    <a:spLocks noChangeArrowheads="1"/>
                  </p:cNvSpPr>
                  <p:nvPr/>
                </p:nvSpPr>
                <p:spPr bwMode="auto">
                  <a:xfrm>
                    <a:off x="2790825" y="32146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6" name="Rectangle 208"/>
                  <p:cNvSpPr>
                    <a:spLocks noChangeArrowheads="1"/>
                  </p:cNvSpPr>
                  <p:nvPr/>
                </p:nvSpPr>
                <p:spPr bwMode="auto">
                  <a:xfrm>
                    <a:off x="2790825" y="31623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7" name="Rectangle 209"/>
                  <p:cNvSpPr>
                    <a:spLocks noChangeArrowheads="1"/>
                  </p:cNvSpPr>
                  <p:nvPr/>
                </p:nvSpPr>
                <p:spPr bwMode="auto">
                  <a:xfrm>
                    <a:off x="2790825" y="31099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8" name="Rectangle 210"/>
                  <p:cNvSpPr>
                    <a:spLocks noChangeArrowheads="1"/>
                  </p:cNvSpPr>
                  <p:nvPr/>
                </p:nvSpPr>
                <p:spPr bwMode="auto">
                  <a:xfrm>
                    <a:off x="2790825" y="30575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9" name="Rectangle 211"/>
                  <p:cNvSpPr>
                    <a:spLocks noChangeArrowheads="1"/>
                  </p:cNvSpPr>
                  <p:nvPr/>
                </p:nvSpPr>
                <p:spPr bwMode="auto">
                  <a:xfrm>
                    <a:off x="2790825" y="30051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0" name="Rectangle 212"/>
                  <p:cNvSpPr>
                    <a:spLocks noChangeArrowheads="1"/>
                  </p:cNvSpPr>
                  <p:nvPr/>
                </p:nvSpPr>
                <p:spPr bwMode="auto">
                  <a:xfrm>
                    <a:off x="2790825" y="2954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1" name="Rectangle 213"/>
                  <p:cNvSpPr>
                    <a:spLocks noChangeArrowheads="1"/>
                  </p:cNvSpPr>
                  <p:nvPr/>
                </p:nvSpPr>
                <p:spPr bwMode="auto">
                  <a:xfrm>
                    <a:off x="2790825" y="29019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2" name="Rectangle 214"/>
                  <p:cNvSpPr>
                    <a:spLocks noChangeArrowheads="1"/>
                  </p:cNvSpPr>
                  <p:nvPr/>
                </p:nvSpPr>
                <p:spPr bwMode="auto">
                  <a:xfrm>
                    <a:off x="2790825" y="28495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3" name="Rectangle 215"/>
                  <p:cNvSpPr>
                    <a:spLocks noChangeArrowheads="1"/>
                  </p:cNvSpPr>
                  <p:nvPr/>
                </p:nvSpPr>
                <p:spPr bwMode="auto">
                  <a:xfrm>
                    <a:off x="2790825" y="27971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4" name="Rectangle 216"/>
                  <p:cNvSpPr>
                    <a:spLocks noChangeArrowheads="1"/>
                  </p:cNvSpPr>
                  <p:nvPr/>
                </p:nvSpPr>
                <p:spPr bwMode="auto">
                  <a:xfrm>
                    <a:off x="2790825" y="27447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5" name="Rectangle 217"/>
                  <p:cNvSpPr>
                    <a:spLocks noChangeArrowheads="1"/>
                  </p:cNvSpPr>
                  <p:nvPr/>
                </p:nvSpPr>
                <p:spPr bwMode="auto">
                  <a:xfrm>
                    <a:off x="2790825" y="26924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6" name="Rectangle 218"/>
                  <p:cNvSpPr>
                    <a:spLocks noChangeArrowheads="1"/>
                  </p:cNvSpPr>
                  <p:nvPr/>
                </p:nvSpPr>
                <p:spPr bwMode="auto">
                  <a:xfrm>
                    <a:off x="2790825" y="26400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7" name="Rectangle 219"/>
                  <p:cNvSpPr>
                    <a:spLocks noChangeArrowheads="1"/>
                  </p:cNvSpPr>
                  <p:nvPr/>
                </p:nvSpPr>
                <p:spPr bwMode="auto">
                  <a:xfrm>
                    <a:off x="2790825" y="25876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8" name="Rectangle 220"/>
                  <p:cNvSpPr>
                    <a:spLocks noChangeArrowheads="1"/>
                  </p:cNvSpPr>
                  <p:nvPr/>
                </p:nvSpPr>
                <p:spPr bwMode="auto">
                  <a:xfrm>
                    <a:off x="2790825" y="25352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9" name="Rectangle 221"/>
                  <p:cNvSpPr>
                    <a:spLocks noChangeArrowheads="1"/>
                  </p:cNvSpPr>
                  <p:nvPr/>
                </p:nvSpPr>
                <p:spPr bwMode="auto">
                  <a:xfrm>
                    <a:off x="2790825" y="24828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0" name="Rectangle 222"/>
                  <p:cNvSpPr>
                    <a:spLocks noChangeArrowheads="1"/>
                  </p:cNvSpPr>
                  <p:nvPr/>
                </p:nvSpPr>
                <p:spPr bwMode="auto">
                  <a:xfrm>
                    <a:off x="27908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1" name="Rectangle 223"/>
                  <p:cNvSpPr>
                    <a:spLocks noChangeArrowheads="1"/>
                  </p:cNvSpPr>
                  <p:nvPr/>
                </p:nvSpPr>
                <p:spPr bwMode="auto">
                  <a:xfrm>
                    <a:off x="27908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2" name="Rectangle 224"/>
                  <p:cNvSpPr>
                    <a:spLocks noChangeArrowheads="1"/>
                  </p:cNvSpPr>
                  <p:nvPr/>
                </p:nvSpPr>
                <p:spPr bwMode="auto">
                  <a:xfrm>
                    <a:off x="27908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3" name="Rectangle 225"/>
                  <p:cNvSpPr>
                    <a:spLocks noChangeArrowheads="1"/>
                  </p:cNvSpPr>
                  <p:nvPr/>
                </p:nvSpPr>
                <p:spPr bwMode="auto">
                  <a:xfrm>
                    <a:off x="276383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4" name="Rectangle 226"/>
                  <p:cNvSpPr>
                    <a:spLocks noChangeArrowheads="1"/>
                  </p:cNvSpPr>
                  <p:nvPr/>
                </p:nvSpPr>
                <p:spPr bwMode="auto">
                  <a:xfrm>
                    <a:off x="297338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5" name="Rectangle 227"/>
                  <p:cNvSpPr>
                    <a:spLocks noChangeArrowheads="1"/>
                  </p:cNvSpPr>
                  <p:nvPr/>
                </p:nvSpPr>
                <p:spPr bwMode="auto">
                  <a:xfrm>
                    <a:off x="2776538" y="37258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 name="Rectangle 228"/>
                  <p:cNvSpPr>
                    <a:spLocks noChangeArrowheads="1"/>
                  </p:cNvSpPr>
                  <p:nvPr/>
                </p:nvSpPr>
                <p:spPr bwMode="auto">
                  <a:xfrm>
                    <a:off x="2776538" y="36734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7" name="Rectangle 229"/>
                  <p:cNvSpPr>
                    <a:spLocks noChangeArrowheads="1"/>
                  </p:cNvSpPr>
                  <p:nvPr/>
                </p:nvSpPr>
                <p:spPr bwMode="auto">
                  <a:xfrm>
                    <a:off x="2776538" y="36210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8" name="Rectangle 230"/>
                  <p:cNvSpPr>
                    <a:spLocks noChangeArrowheads="1"/>
                  </p:cNvSpPr>
                  <p:nvPr/>
                </p:nvSpPr>
                <p:spPr bwMode="auto">
                  <a:xfrm>
                    <a:off x="2776538" y="356870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9" name="Rectangle 231"/>
                  <p:cNvSpPr>
                    <a:spLocks noChangeArrowheads="1"/>
                  </p:cNvSpPr>
                  <p:nvPr/>
                </p:nvSpPr>
                <p:spPr bwMode="auto">
                  <a:xfrm>
                    <a:off x="2776538" y="351631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0" name="Rectangle 232"/>
                  <p:cNvSpPr>
                    <a:spLocks noChangeArrowheads="1"/>
                  </p:cNvSpPr>
                  <p:nvPr/>
                </p:nvSpPr>
                <p:spPr bwMode="auto">
                  <a:xfrm>
                    <a:off x="2776538" y="346392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1" name="Rectangle 233"/>
                  <p:cNvSpPr>
                    <a:spLocks noChangeArrowheads="1"/>
                  </p:cNvSpPr>
                  <p:nvPr/>
                </p:nvSpPr>
                <p:spPr bwMode="auto">
                  <a:xfrm>
                    <a:off x="2776538" y="341153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2" name="Rectangle 234"/>
                  <p:cNvSpPr>
                    <a:spLocks noChangeArrowheads="1"/>
                  </p:cNvSpPr>
                  <p:nvPr/>
                </p:nvSpPr>
                <p:spPr bwMode="auto">
                  <a:xfrm>
                    <a:off x="2776538" y="33591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3" name="Rectangle 235"/>
                  <p:cNvSpPr>
                    <a:spLocks noChangeArrowheads="1"/>
                  </p:cNvSpPr>
                  <p:nvPr/>
                </p:nvSpPr>
                <p:spPr bwMode="auto">
                  <a:xfrm>
                    <a:off x="2776538" y="33067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4" name="Rectangle 236"/>
                  <p:cNvSpPr>
                    <a:spLocks noChangeArrowheads="1"/>
                  </p:cNvSpPr>
                  <p:nvPr/>
                </p:nvSpPr>
                <p:spPr bwMode="auto">
                  <a:xfrm>
                    <a:off x="2776538" y="32543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5" name="Rectangle 237"/>
                  <p:cNvSpPr>
                    <a:spLocks noChangeArrowheads="1"/>
                  </p:cNvSpPr>
                  <p:nvPr/>
                </p:nvSpPr>
                <p:spPr bwMode="auto">
                  <a:xfrm>
                    <a:off x="2776538" y="32019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6" name="Rectangle 238"/>
                  <p:cNvSpPr>
                    <a:spLocks noChangeArrowheads="1"/>
                  </p:cNvSpPr>
                  <p:nvPr/>
                </p:nvSpPr>
                <p:spPr bwMode="auto">
                  <a:xfrm>
                    <a:off x="2776538" y="31496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7" name="Rectangle 239"/>
                  <p:cNvSpPr>
                    <a:spLocks noChangeArrowheads="1"/>
                  </p:cNvSpPr>
                  <p:nvPr/>
                </p:nvSpPr>
                <p:spPr bwMode="auto">
                  <a:xfrm>
                    <a:off x="2776538" y="30972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8" name="Rectangle 240"/>
                  <p:cNvSpPr>
                    <a:spLocks noChangeArrowheads="1"/>
                  </p:cNvSpPr>
                  <p:nvPr/>
                </p:nvSpPr>
                <p:spPr bwMode="auto">
                  <a:xfrm>
                    <a:off x="2776538" y="30448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9" name="Rectangle 241"/>
                  <p:cNvSpPr>
                    <a:spLocks noChangeArrowheads="1"/>
                  </p:cNvSpPr>
                  <p:nvPr/>
                </p:nvSpPr>
                <p:spPr bwMode="auto">
                  <a:xfrm>
                    <a:off x="2776538" y="29924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0" name="Rectangle 242"/>
                  <p:cNvSpPr>
                    <a:spLocks noChangeArrowheads="1"/>
                  </p:cNvSpPr>
                  <p:nvPr/>
                </p:nvSpPr>
                <p:spPr bwMode="auto">
                  <a:xfrm>
                    <a:off x="2776538" y="29400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1" name="Rectangle 243"/>
                  <p:cNvSpPr>
                    <a:spLocks noChangeArrowheads="1"/>
                  </p:cNvSpPr>
                  <p:nvPr/>
                </p:nvSpPr>
                <p:spPr bwMode="auto">
                  <a:xfrm>
                    <a:off x="2776538" y="28876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2" name="Rectangle 244"/>
                  <p:cNvSpPr>
                    <a:spLocks noChangeArrowheads="1"/>
                  </p:cNvSpPr>
                  <p:nvPr/>
                </p:nvSpPr>
                <p:spPr bwMode="auto">
                  <a:xfrm>
                    <a:off x="2776538" y="28352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3" name="Rectangle 245"/>
                  <p:cNvSpPr>
                    <a:spLocks noChangeArrowheads="1"/>
                  </p:cNvSpPr>
                  <p:nvPr/>
                </p:nvSpPr>
                <p:spPr bwMode="auto">
                  <a:xfrm>
                    <a:off x="2776538" y="27828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4" name="Rectangle 246"/>
                  <p:cNvSpPr>
                    <a:spLocks noChangeArrowheads="1"/>
                  </p:cNvSpPr>
                  <p:nvPr/>
                </p:nvSpPr>
                <p:spPr bwMode="auto">
                  <a:xfrm>
                    <a:off x="2776538" y="27305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5" name="Rectangle 247"/>
                  <p:cNvSpPr>
                    <a:spLocks noChangeArrowheads="1"/>
                  </p:cNvSpPr>
                  <p:nvPr/>
                </p:nvSpPr>
                <p:spPr bwMode="auto">
                  <a:xfrm>
                    <a:off x="2776538" y="26781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6" name="Rectangle 248"/>
                  <p:cNvSpPr>
                    <a:spLocks noChangeArrowheads="1"/>
                  </p:cNvSpPr>
                  <p:nvPr/>
                </p:nvSpPr>
                <p:spPr bwMode="auto">
                  <a:xfrm>
                    <a:off x="2776538" y="26257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7" name="Rectangle 249"/>
                  <p:cNvSpPr>
                    <a:spLocks noChangeArrowheads="1"/>
                  </p:cNvSpPr>
                  <p:nvPr/>
                </p:nvSpPr>
                <p:spPr bwMode="auto">
                  <a:xfrm>
                    <a:off x="2776538" y="25733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8" name="Rectangle 250"/>
                  <p:cNvSpPr>
                    <a:spLocks noChangeArrowheads="1"/>
                  </p:cNvSpPr>
                  <p:nvPr/>
                </p:nvSpPr>
                <p:spPr bwMode="auto">
                  <a:xfrm>
                    <a:off x="2776538" y="25209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9" name="Rectangle 251"/>
                  <p:cNvSpPr>
                    <a:spLocks noChangeArrowheads="1"/>
                  </p:cNvSpPr>
                  <p:nvPr/>
                </p:nvSpPr>
                <p:spPr bwMode="auto">
                  <a:xfrm>
                    <a:off x="2776538" y="247015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0" name="Rectangle 252"/>
                  <p:cNvSpPr>
                    <a:spLocks noChangeArrowheads="1"/>
                  </p:cNvSpPr>
                  <p:nvPr/>
                </p:nvSpPr>
                <p:spPr bwMode="auto">
                  <a:xfrm>
                    <a:off x="2776538" y="24177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1" name="Rectangle 253"/>
                  <p:cNvSpPr>
                    <a:spLocks noChangeArrowheads="1"/>
                  </p:cNvSpPr>
                  <p:nvPr/>
                </p:nvSpPr>
                <p:spPr bwMode="auto">
                  <a:xfrm>
                    <a:off x="2776538" y="23653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2" name="Rectangle 254"/>
                  <p:cNvSpPr>
                    <a:spLocks noChangeArrowheads="1"/>
                  </p:cNvSpPr>
                  <p:nvPr/>
                </p:nvSpPr>
                <p:spPr bwMode="auto">
                  <a:xfrm>
                    <a:off x="2776538" y="23129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8680" name="组合 140"/>
              <p:cNvGrpSpPr>
                <a:grpSpLocks/>
              </p:cNvGrpSpPr>
              <p:nvPr/>
            </p:nvGrpSpPr>
            <p:grpSpPr bwMode="auto">
              <a:xfrm>
                <a:off x="2585840" y="3594100"/>
                <a:ext cx="6558160" cy="1504950"/>
                <a:chOff x="2585840" y="3594100"/>
                <a:chExt cx="6558160" cy="1504950"/>
              </a:xfrm>
            </p:grpSpPr>
            <p:grpSp>
              <p:nvGrpSpPr>
                <p:cNvPr id="28681" name="组合 141"/>
                <p:cNvGrpSpPr>
                  <a:grpSpLocks/>
                </p:cNvGrpSpPr>
                <p:nvPr/>
              </p:nvGrpSpPr>
              <p:grpSpPr bwMode="auto">
                <a:xfrm>
                  <a:off x="2585840" y="3738563"/>
                  <a:ext cx="6558160" cy="1347788"/>
                  <a:chOff x="2585840" y="3738563"/>
                  <a:chExt cx="6558160" cy="1347788"/>
                </a:xfrm>
              </p:grpSpPr>
              <p:sp>
                <p:nvSpPr>
                  <p:cNvPr id="28683" name="Rectangle 21"/>
                  <p:cNvSpPr>
                    <a:spLocks noChangeArrowheads="1"/>
                  </p:cNvSpPr>
                  <p:nvPr/>
                </p:nvSpPr>
                <p:spPr bwMode="auto">
                  <a:xfrm>
                    <a:off x="4644008" y="3738563"/>
                    <a:ext cx="4499992" cy="12062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684" name="Rectangle 53"/>
                  <p:cNvSpPr>
                    <a:spLocks noChangeArrowheads="1"/>
                  </p:cNvSpPr>
                  <p:nvPr/>
                </p:nvSpPr>
                <p:spPr bwMode="auto">
                  <a:xfrm>
                    <a:off x="3225602" y="4929187"/>
                    <a:ext cx="5916812" cy="157164"/>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685" name="Freeform 54"/>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CC91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6" name="Freeform 55"/>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8687" name="组合 207"/>
                  <p:cNvGrpSpPr>
                    <a:grpSpLocks/>
                  </p:cNvGrpSpPr>
                  <p:nvPr/>
                </p:nvGrpSpPr>
                <p:grpSpPr bwMode="auto">
                  <a:xfrm>
                    <a:off x="2585840" y="4173537"/>
                    <a:ext cx="490538" cy="785813"/>
                    <a:chOff x="1973263" y="4173537"/>
                    <a:chExt cx="490538" cy="785813"/>
                  </a:xfrm>
                </p:grpSpPr>
                <p:sp>
                  <p:nvSpPr>
                    <p:cNvPr id="28696" name="Freeform 56"/>
                    <p:cNvSpPr>
                      <a:spLocks/>
                    </p:cNvSpPr>
                    <p:nvPr/>
                  </p:nvSpPr>
                  <p:spPr bwMode="auto">
                    <a:xfrm>
                      <a:off x="1973263" y="4173537"/>
                      <a:ext cx="473075" cy="785813"/>
                    </a:xfrm>
                    <a:custGeom>
                      <a:avLst/>
                      <a:gdLst>
                        <a:gd name="T0" fmla="*/ 1032513919 w 145"/>
                        <a:gd name="T1" fmla="*/ 2133384068 h 240"/>
                        <a:gd name="T2" fmla="*/ 1032513919 w 145"/>
                        <a:gd name="T3" fmla="*/ 0 h 240"/>
                        <a:gd name="T4" fmla="*/ 542868244 w 145"/>
                        <a:gd name="T5" fmla="*/ 0 h 240"/>
                        <a:gd name="T6" fmla="*/ 53222569 w 145"/>
                        <a:gd name="T7" fmla="*/ 364499360 h 240"/>
                        <a:gd name="T8" fmla="*/ 53222569 w 145"/>
                        <a:gd name="T9" fmla="*/ 857642857 h 240"/>
                        <a:gd name="T10" fmla="*/ 542868244 w 145"/>
                        <a:gd name="T11" fmla="*/ 739715245 h 240"/>
                        <a:gd name="T12" fmla="*/ 542868244 w 145"/>
                        <a:gd name="T13" fmla="*/ 2133384068 h 240"/>
                        <a:gd name="T14" fmla="*/ 0 w 145"/>
                        <a:gd name="T15" fmla="*/ 2133384068 h 240"/>
                        <a:gd name="T16" fmla="*/ 0 w 145"/>
                        <a:gd name="T17" fmla="*/ 2147483646 h 240"/>
                        <a:gd name="T18" fmla="*/ 1543447970 w 145"/>
                        <a:gd name="T19" fmla="*/ 2147483646 h 240"/>
                        <a:gd name="T20" fmla="*/ 1543447970 w 145"/>
                        <a:gd name="T21" fmla="*/ 2133384068 h 240"/>
                        <a:gd name="T22" fmla="*/ 1032513919 w 145"/>
                        <a:gd name="T23" fmla="*/ 2133384068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5" h="240">
                          <a:moveTo>
                            <a:pt x="97" y="199"/>
                          </a:moveTo>
                          <a:cubicBezTo>
                            <a:pt x="97" y="0"/>
                            <a:pt x="97" y="0"/>
                            <a:pt x="97" y="0"/>
                          </a:cubicBezTo>
                          <a:cubicBezTo>
                            <a:pt x="51" y="0"/>
                            <a:pt x="51" y="0"/>
                            <a:pt x="51" y="0"/>
                          </a:cubicBezTo>
                          <a:cubicBezTo>
                            <a:pt x="51" y="18"/>
                            <a:pt x="30" y="34"/>
                            <a:pt x="5" y="34"/>
                          </a:cubicBezTo>
                          <a:cubicBezTo>
                            <a:pt x="5" y="80"/>
                            <a:pt x="5" y="80"/>
                            <a:pt x="5" y="80"/>
                          </a:cubicBezTo>
                          <a:cubicBezTo>
                            <a:pt x="22" y="80"/>
                            <a:pt x="38" y="76"/>
                            <a:pt x="51" y="69"/>
                          </a:cubicBezTo>
                          <a:cubicBezTo>
                            <a:pt x="51" y="199"/>
                            <a:pt x="51" y="199"/>
                            <a:pt x="51" y="199"/>
                          </a:cubicBezTo>
                          <a:cubicBezTo>
                            <a:pt x="0" y="199"/>
                            <a:pt x="0" y="199"/>
                            <a:pt x="0" y="199"/>
                          </a:cubicBezTo>
                          <a:cubicBezTo>
                            <a:pt x="0" y="240"/>
                            <a:pt x="0" y="240"/>
                            <a:pt x="0" y="240"/>
                          </a:cubicBezTo>
                          <a:cubicBezTo>
                            <a:pt x="145" y="240"/>
                            <a:pt x="145" y="240"/>
                            <a:pt x="145" y="240"/>
                          </a:cubicBezTo>
                          <a:cubicBezTo>
                            <a:pt x="145" y="199"/>
                            <a:pt x="145" y="199"/>
                            <a:pt x="145" y="199"/>
                          </a:cubicBezTo>
                          <a:cubicBezTo>
                            <a:pt x="97" y="199"/>
                            <a:pt x="97" y="199"/>
                            <a:pt x="97" y="199"/>
                          </a:cubicBezTo>
                        </a:path>
                      </a:pathLst>
                    </a:custGeom>
                    <a:solidFill>
                      <a:srgbClr val="FFB8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7" name="Freeform 57"/>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close/>
                          <a:moveTo>
                            <a:pt x="105" y="0"/>
                          </a:moveTo>
                          <a:lnTo>
                            <a:pt x="45" y="0"/>
                          </a:lnTo>
                          <a:lnTo>
                            <a:pt x="43" y="2"/>
                          </a:lnTo>
                          <a:lnTo>
                            <a:pt x="105" y="45"/>
                          </a:lnTo>
                          <a:lnTo>
                            <a:pt x="105" y="0"/>
                          </a:lnTo>
                          <a:close/>
                          <a:moveTo>
                            <a:pt x="309" y="0"/>
                          </a:moveTo>
                          <a:lnTo>
                            <a:pt x="199" y="0"/>
                          </a:lnTo>
                          <a:lnTo>
                            <a:pt x="199" y="78"/>
                          </a:lnTo>
                          <a:lnTo>
                            <a:pt x="309" y="78"/>
                          </a:lnTo>
                          <a:lnTo>
                            <a:pt x="286" y="39"/>
                          </a:lnTo>
                          <a:lnTo>
                            <a:pt x="309"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8" name="Freeform 58"/>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moveTo>
                            <a:pt x="105" y="0"/>
                          </a:moveTo>
                          <a:lnTo>
                            <a:pt x="45" y="0"/>
                          </a:lnTo>
                          <a:lnTo>
                            <a:pt x="43" y="2"/>
                          </a:lnTo>
                          <a:lnTo>
                            <a:pt x="105" y="45"/>
                          </a:lnTo>
                          <a:lnTo>
                            <a:pt x="105" y="0"/>
                          </a:lnTo>
                          <a:moveTo>
                            <a:pt x="309" y="0"/>
                          </a:moveTo>
                          <a:lnTo>
                            <a:pt x="199" y="0"/>
                          </a:lnTo>
                          <a:lnTo>
                            <a:pt x="199" y="78"/>
                          </a:lnTo>
                          <a:lnTo>
                            <a:pt x="309" y="78"/>
                          </a:lnTo>
                          <a:lnTo>
                            <a:pt x="286" y="39"/>
                          </a:lnTo>
                          <a:lnTo>
                            <a:pt x="3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9" name="Freeform 59"/>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close/>
                        </a:path>
                      </a:pathLst>
                    </a:custGeom>
                    <a:solidFill>
                      <a:srgbClr val="9F6E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0" name="Freeform 60"/>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1" name="Freeform 61"/>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close/>
                        </a:path>
                      </a:pathLst>
                    </a:custGeom>
                    <a:solidFill>
                      <a:srgbClr val="C78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2" name="Freeform 62"/>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3" name="Freeform 63"/>
                    <p:cNvSpPr>
                      <a:spLocks/>
                    </p:cNvSpPr>
                    <p:nvPr/>
                  </p:nvSpPr>
                  <p:spPr bwMode="auto">
                    <a:xfrm>
                      <a:off x="1973263" y="4521200"/>
                      <a:ext cx="490538" cy="123825"/>
                    </a:xfrm>
                    <a:custGeom>
                      <a:avLst/>
                      <a:gdLst>
                        <a:gd name="T0" fmla="*/ 0 w 309"/>
                        <a:gd name="T1" fmla="*/ 0 h 78"/>
                        <a:gd name="T2" fmla="*/ 0 w 309"/>
                        <a:gd name="T3" fmla="*/ 196572188 h 78"/>
                        <a:gd name="T4" fmla="*/ 778729869 w 309"/>
                        <a:gd name="T5" fmla="*/ 196572188 h 78"/>
                        <a:gd name="T6" fmla="*/ 720765422 w 309"/>
                        <a:gd name="T7" fmla="*/ 98286888 h 78"/>
                        <a:gd name="T8" fmla="*/ 778729869 w 309"/>
                        <a:gd name="T9" fmla="*/ 0 h 78"/>
                        <a:gd name="T10" fmla="*/ 0 w 309"/>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9" h="78">
                          <a:moveTo>
                            <a:pt x="0" y="0"/>
                          </a:moveTo>
                          <a:lnTo>
                            <a:pt x="0" y="78"/>
                          </a:lnTo>
                          <a:lnTo>
                            <a:pt x="309" y="78"/>
                          </a:lnTo>
                          <a:lnTo>
                            <a:pt x="286" y="39"/>
                          </a:lnTo>
                          <a:lnTo>
                            <a:pt x="309"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4" name="Rectangle 64"/>
                    <p:cNvSpPr>
                      <a:spLocks noChangeArrowheads="1"/>
                    </p:cNvSpPr>
                    <p:nvPr/>
                  </p:nvSpPr>
                  <p:spPr bwMode="auto">
                    <a:xfrm>
                      <a:off x="1973263" y="4533900"/>
                      <a:ext cx="49053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05" name="Rectangle 65"/>
                    <p:cNvSpPr>
                      <a:spLocks noChangeArrowheads="1"/>
                    </p:cNvSpPr>
                    <p:nvPr/>
                  </p:nvSpPr>
                  <p:spPr bwMode="auto">
                    <a:xfrm>
                      <a:off x="1973263" y="4632325"/>
                      <a:ext cx="49053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706" name="Freeform 66"/>
                    <p:cNvSpPr>
                      <a:spLocks/>
                    </p:cNvSpPr>
                    <p:nvPr/>
                  </p:nvSpPr>
                  <p:spPr bwMode="auto">
                    <a:xfrm>
                      <a:off x="2106613" y="4559300"/>
                      <a:ext cx="42863" cy="55563"/>
                    </a:xfrm>
                    <a:custGeom>
                      <a:avLst/>
                      <a:gdLst>
                        <a:gd name="T0" fmla="*/ 108713757 w 13"/>
                        <a:gd name="T1" fmla="*/ 42731215 h 17"/>
                        <a:gd name="T2" fmla="*/ 76098311 w 13"/>
                        <a:gd name="T3" fmla="*/ 32046777 h 17"/>
                        <a:gd name="T4" fmla="*/ 32612149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08713757 w 13"/>
                        <a:gd name="T19" fmla="*/ 128190378 h 17"/>
                        <a:gd name="T20" fmla="*/ 76098311 w 13"/>
                        <a:gd name="T21" fmla="*/ 96143600 h 17"/>
                        <a:gd name="T22" fmla="*/ 0 w 13"/>
                        <a:gd name="T23" fmla="*/ 53412385 h 17"/>
                        <a:gd name="T24" fmla="*/ 76098311 w 13"/>
                        <a:gd name="T25" fmla="*/ 0 h 17"/>
                        <a:gd name="T26" fmla="*/ 141325905 w 13"/>
                        <a:gd name="T27" fmla="*/ 32046777 h 17"/>
                        <a:gd name="T28" fmla="*/ 108713757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7" y="17"/>
                          </a:cubicBezTo>
                          <a:cubicBezTo>
                            <a:pt x="3" y="17"/>
                            <a:pt x="1" y="16"/>
                            <a:pt x="0" y="13"/>
                          </a:cubicBezTo>
                          <a:cubicBezTo>
                            <a:pt x="2" y="12"/>
                            <a:pt x="2" y="12"/>
                            <a:pt x="2" y="12"/>
                          </a:cubicBezTo>
                          <a:cubicBezTo>
                            <a:pt x="3" y="13"/>
                            <a:pt x="5" y="14"/>
                            <a:pt x="7" y="14"/>
                          </a:cubicBezTo>
                          <a:cubicBezTo>
                            <a:pt x="9" y="14"/>
                            <a:pt x="10" y="13"/>
                            <a:pt x="10" y="12"/>
                          </a:cubicBezTo>
                          <a:cubicBezTo>
                            <a:pt x="10" y="10"/>
                            <a:pt x="9" y="10"/>
                            <a:pt x="7" y="9"/>
                          </a:cubicBezTo>
                          <a:cubicBezTo>
                            <a:pt x="3" y="9"/>
                            <a:pt x="0" y="8"/>
                            <a:pt x="0" y="5"/>
                          </a:cubicBezTo>
                          <a:cubicBezTo>
                            <a:pt x="0" y="1"/>
                            <a:pt x="4" y="0"/>
                            <a:pt x="7" y="0"/>
                          </a:cubicBezTo>
                          <a:cubicBezTo>
                            <a:pt x="9" y="0"/>
                            <a:pt x="12"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7" name="Freeform 67"/>
                    <p:cNvSpPr>
                      <a:spLocks/>
                    </p:cNvSpPr>
                    <p:nvPr/>
                  </p:nvSpPr>
                  <p:spPr bwMode="auto">
                    <a:xfrm>
                      <a:off x="2165350" y="45624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8" name="Freeform 68"/>
                    <p:cNvSpPr>
                      <a:spLocks/>
                    </p:cNvSpPr>
                    <p:nvPr/>
                  </p:nvSpPr>
                  <p:spPr bwMode="auto">
                    <a:xfrm>
                      <a:off x="2224088" y="45624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9" name="Freeform 69"/>
                    <p:cNvSpPr>
                      <a:spLocks noEditPoints="1"/>
                    </p:cNvSpPr>
                    <p:nvPr/>
                  </p:nvSpPr>
                  <p:spPr bwMode="auto">
                    <a:xfrm>
                      <a:off x="2282825" y="4562475"/>
                      <a:ext cx="49213" cy="49213"/>
                    </a:xfrm>
                    <a:custGeom>
                      <a:avLst/>
                      <a:gdLst>
                        <a:gd name="T0" fmla="*/ 75348384 w 15"/>
                        <a:gd name="T1" fmla="*/ 118406478 h 15"/>
                        <a:gd name="T2" fmla="*/ 21529047 w 15"/>
                        <a:gd name="T3" fmla="*/ 118406478 h 15"/>
                        <a:gd name="T4" fmla="*/ 21529047 w 15"/>
                        <a:gd name="T5" fmla="*/ 161461291 h 15"/>
                        <a:gd name="T6" fmla="*/ 0 w 15"/>
                        <a:gd name="T7" fmla="*/ 161461291 h 15"/>
                        <a:gd name="T8" fmla="*/ 0 w 15"/>
                        <a:gd name="T9" fmla="*/ 0 h 15"/>
                        <a:gd name="T10" fmla="*/ 75348384 w 15"/>
                        <a:gd name="T11" fmla="*/ 0 h 15"/>
                        <a:gd name="T12" fmla="*/ 75348384 w 15"/>
                        <a:gd name="T13" fmla="*/ 118406478 h 15"/>
                        <a:gd name="T14" fmla="*/ 21529047 w 15"/>
                        <a:gd name="T15" fmla="*/ 86112907 h 15"/>
                        <a:gd name="T16" fmla="*/ 75348384 w 15"/>
                        <a:gd name="T17" fmla="*/ 86112907 h 15"/>
                        <a:gd name="T18" fmla="*/ 75348384 w 15"/>
                        <a:gd name="T19" fmla="*/ 21529047 h 15"/>
                        <a:gd name="T20" fmla="*/ 21529047 w 15"/>
                        <a:gd name="T21" fmla="*/ 21529047 h 15"/>
                        <a:gd name="T22" fmla="*/ 21529047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2" y="11"/>
                            <a:pt x="2" y="11"/>
                            <a:pt x="2" y="11"/>
                          </a:cubicBezTo>
                          <a:cubicBezTo>
                            <a:pt x="2" y="15"/>
                            <a:pt x="2" y="15"/>
                            <a:pt x="2" y="15"/>
                          </a:cubicBezTo>
                          <a:cubicBezTo>
                            <a:pt x="0" y="15"/>
                            <a:pt x="0" y="15"/>
                            <a:pt x="0" y="15"/>
                          </a:cubicBezTo>
                          <a:cubicBezTo>
                            <a:pt x="0" y="0"/>
                            <a:pt x="0" y="0"/>
                            <a:pt x="0" y="0"/>
                          </a:cubicBezTo>
                          <a:cubicBezTo>
                            <a:pt x="2" y="0"/>
                            <a:pt x="4" y="0"/>
                            <a:pt x="7" y="0"/>
                          </a:cubicBezTo>
                          <a:cubicBezTo>
                            <a:pt x="15" y="0"/>
                            <a:pt x="15" y="11"/>
                            <a:pt x="7" y="11"/>
                          </a:cubicBezTo>
                          <a:close/>
                          <a:moveTo>
                            <a:pt x="2" y="8"/>
                          </a:moveTo>
                          <a:cubicBezTo>
                            <a:pt x="7" y="8"/>
                            <a:pt x="7" y="8"/>
                            <a:pt x="7" y="8"/>
                          </a:cubicBezTo>
                          <a:cubicBezTo>
                            <a:pt x="11" y="8"/>
                            <a:pt x="11" y="2"/>
                            <a:pt x="7" y="2"/>
                          </a:cubicBezTo>
                          <a:cubicBezTo>
                            <a:pt x="2" y="2"/>
                            <a:pt x="2" y="2"/>
                            <a:pt x="2" y="2"/>
                          </a:cubicBezTo>
                          <a:lnTo>
                            <a:pt x="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8688" name="组合 208"/>
                  <p:cNvGrpSpPr>
                    <a:grpSpLocks/>
                  </p:cNvGrpSpPr>
                  <p:nvPr/>
                </p:nvGrpSpPr>
                <p:grpSpPr bwMode="auto">
                  <a:xfrm>
                    <a:off x="3416102" y="4445000"/>
                    <a:ext cx="376238" cy="400050"/>
                    <a:chOff x="2803525" y="4445000"/>
                    <a:chExt cx="376238" cy="400050"/>
                  </a:xfrm>
                </p:grpSpPr>
                <p:sp>
                  <p:nvSpPr>
                    <p:cNvPr id="28690" name="Oval 266"/>
                    <p:cNvSpPr>
                      <a:spLocks noChangeArrowheads="1"/>
                    </p:cNvSpPr>
                    <p:nvPr/>
                  </p:nvSpPr>
                  <p:spPr bwMode="auto">
                    <a:xfrm>
                      <a:off x="2947988" y="4445000"/>
                      <a:ext cx="84138" cy="857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691" name="Freeform 267"/>
                    <p:cNvSpPr>
                      <a:spLocks/>
                    </p:cNvSpPr>
                    <p:nvPr/>
                  </p:nvSpPr>
                  <p:spPr bwMode="auto">
                    <a:xfrm>
                      <a:off x="2908300" y="4546600"/>
                      <a:ext cx="163513" cy="298450"/>
                    </a:xfrm>
                    <a:custGeom>
                      <a:avLst/>
                      <a:gdLst>
                        <a:gd name="T0" fmla="*/ 427782711 w 50"/>
                        <a:gd name="T1" fmla="*/ 0 h 91"/>
                        <a:gd name="T2" fmla="*/ 374310689 w 50"/>
                        <a:gd name="T3" fmla="*/ 0 h 91"/>
                        <a:gd name="T4" fmla="*/ 256669626 w 50"/>
                        <a:gd name="T5" fmla="*/ 107563348 h 91"/>
                        <a:gd name="T6" fmla="*/ 149725584 w 50"/>
                        <a:gd name="T7" fmla="*/ 0 h 91"/>
                        <a:gd name="T8" fmla="*/ 106947313 w 50"/>
                        <a:gd name="T9" fmla="*/ 0 h 91"/>
                        <a:gd name="T10" fmla="*/ 0 w 50"/>
                        <a:gd name="T11" fmla="*/ 107563348 h 91"/>
                        <a:gd name="T12" fmla="*/ 0 w 50"/>
                        <a:gd name="T13" fmla="*/ 354955440 h 91"/>
                        <a:gd name="T14" fmla="*/ 106947313 w 50"/>
                        <a:gd name="T15" fmla="*/ 462518788 h 91"/>
                        <a:gd name="T16" fmla="*/ 117641063 w 50"/>
                        <a:gd name="T17" fmla="*/ 462518788 h 91"/>
                        <a:gd name="T18" fmla="*/ 106947313 w 50"/>
                        <a:gd name="T19" fmla="*/ 494787464 h 91"/>
                        <a:gd name="T20" fmla="*/ 106947313 w 50"/>
                        <a:gd name="T21" fmla="*/ 892768899 h 91"/>
                        <a:gd name="T22" fmla="*/ 192503855 w 50"/>
                        <a:gd name="T23" fmla="*/ 978817610 h 91"/>
                        <a:gd name="T24" fmla="*/ 267366647 w 50"/>
                        <a:gd name="T25" fmla="*/ 892768899 h 91"/>
                        <a:gd name="T26" fmla="*/ 342226168 w 50"/>
                        <a:gd name="T27" fmla="*/ 978817610 h 91"/>
                        <a:gd name="T28" fmla="*/ 427782711 w 50"/>
                        <a:gd name="T29" fmla="*/ 892768899 h 91"/>
                        <a:gd name="T30" fmla="*/ 427782711 w 50"/>
                        <a:gd name="T31" fmla="*/ 494787464 h 91"/>
                        <a:gd name="T32" fmla="*/ 417088960 w 50"/>
                        <a:gd name="T33" fmla="*/ 462518788 h 91"/>
                        <a:gd name="T34" fmla="*/ 427782711 w 50"/>
                        <a:gd name="T35" fmla="*/ 462518788 h 91"/>
                        <a:gd name="T36" fmla="*/ 534730023 w 50"/>
                        <a:gd name="T37" fmla="*/ 354955440 h 91"/>
                        <a:gd name="T38" fmla="*/ 534730023 w 50"/>
                        <a:gd name="T39" fmla="*/ 107563348 h 91"/>
                        <a:gd name="T40" fmla="*/ 427782711 w 50"/>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 h="91">
                          <a:moveTo>
                            <a:pt x="40" y="0"/>
                          </a:moveTo>
                          <a:cubicBezTo>
                            <a:pt x="35" y="0"/>
                            <a:pt x="35" y="0"/>
                            <a:pt x="35" y="0"/>
                          </a:cubicBezTo>
                          <a:cubicBezTo>
                            <a:pt x="24" y="10"/>
                            <a:pt x="24" y="10"/>
                            <a:pt x="24" y="10"/>
                          </a:cubicBezTo>
                          <a:cubicBezTo>
                            <a:pt x="14" y="0"/>
                            <a:pt x="14" y="0"/>
                            <a:pt x="14" y="0"/>
                          </a:cubicBezTo>
                          <a:cubicBezTo>
                            <a:pt x="10" y="0"/>
                            <a:pt x="10" y="0"/>
                            <a:pt x="10" y="0"/>
                          </a:cubicBezTo>
                          <a:cubicBezTo>
                            <a:pt x="5" y="0"/>
                            <a:pt x="0" y="4"/>
                            <a:pt x="0" y="10"/>
                          </a:cubicBezTo>
                          <a:cubicBezTo>
                            <a:pt x="0" y="33"/>
                            <a:pt x="0" y="33"/>
                            <a:pt x="0" y="33"/>
                          </a:cubicBezTo>
                          <a:cubicBezTo>
                            <a:pt x="0" y="39"/>
                            <a:pt x="5" y="43"/>
                            <a:pt x="10" y="43"/>
                          </a:cubicBezTo>
                          <a:cubicBezTo>
                            <a:pt x="11" y="43"/>
                            <a:pt x="11" y="43"/>
                            <a:pt x="11" y="43"/>
                          </a:cubicBezTo>
                          <a:cubicBezTo>
                            <a:pt x="10" y="44"/>
                            <a:pt x="10" y="45"/>
                            <a:pt x="10" y="46"/>
                          </a:cubicBezTo>
                          <a:cubicBezTo>
                            <a:pt x="10" y="83"/>
                            <a:pt x="10" y="83"/>
                            <a:pt x="10" y="83"/>
                          </a:cubicBezTo>
                          <a:cubicBezTo>
                            <a:pt x="10" y="87"/>
                            <a:pt x="13" y="91"/>
                            <a:pt x="18" y="91"/>
                          </a:cubicBezTo>
                          <a:cubicBezTo>
                            <a:pt x="22" y="91"/>
                            <a:pt x="25" y="87"/>
                            <a:pt x="25" y="83"/>
                          </a:cubicBezTo>
                          <a:cubicBezTo>
                            <a:pt x="25" y="87"/>
                            <a:pt x="28" y="91"/>
                            <a:pt x="32" y="91"/>
                          </a:cubicBezTo>
                          <a:cubicBezTo>
                            <a:pt x="37" y="91"/>
                            <a:pt x="40" y="87"/>
                            <a:pt x="40" y="83"/>
                          </a:cubicBezTo>
                          <a:cubicBezTo>
                            <a:pt x="40" y="46"/>
                            <a:pt x="40" y="46"/>
                            <a:pt x="40" y="46"/>
                          </a:cubicBezTo>
                          <a:cubicBezTo>
                            <a:pt x="40" y="45"/>
                            <a:pt x="40" y="44"/>
                            <a:pt x="39" y="43"/>
                          </a:cubicBezTo>
                          <a:cubicBezTo>
                            <a:pt x="40" y="43"/>
                            <a:pt x="40" y="43"/>
                            <a:pt x="40" y="43"/>
                          </a:cubicBezTo>
                          <a:cubicBezTo>
                            <a:pt x="45" y="43"/>
                            <a:pt x="50" y="39"/>
                            <a:pt x="50" y="33"/>
                          </a:cubicBezTo>
                          <a:cubicBezTo>
                            <a:pt x="50" y="10"/>
                            <a:pt x="50" y="10"/>
                            <a:pt x="50" y="10"/>
                          </a:cubicBezTo>
                          <a:cubicBezTo>
                            <a:pt x="50" y="4"/>
                            <a:pt x="45" y="0"/>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2" name="Oval 268"/>
                    <p:cNvSpPr>
                      <a:spLocks noChangeArrowheads="1"/>
                    </p:cNvSpPr>
                    <p:nvPr/>
                  </p:nvSpPr>
                  <p:spPr bwMode="auto">
                    <a:xfrm>
                      <a:off x="3081338" y="4468812"/>
                      <a:ext cx="65088"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693" name="Freeform 269"/>
                    <p:cNvSpPr>
                      <a:spLocks/>
                    </p:cNvSpPr>
                    <p:nvPr/>
                  </p:nvSpPr>
                  <p:spPr bwMode="auto">
                    <a:xfrm>
                      <a:off x="3078163" y="4543425"/>
                      <a:ext cx="101600" cy="241300"/>
                    </a:xfrm>
                    <a:custGeom>
                      <a:avLst/>
                      <a:gdLst>
                        <a:gd name="T0" fmla="*/ 247055148 w 31"/>
                        <a:gd name="T1" fmla="*/ 0 h 74"/>
                        <a:gd name="T2" fmla="*/ 204088181 w 31"/>
                        <a:gd name="T3" fmla="*/ 0 h 74"/>
                        <a:gd name="T4" fmla="*/ 118157523 w 31"/>
                        <a:gd name="T5" fmla="*/ 95695015 h 74"/>
                        <a:gd name="T6" fmla="*/ 32223587 w 31"/>
                        <a:gd name="T7" fmla="*/ 0 h 74"/>
                        <a:gd name="T8" fmla="*/ 10740103 w 31"/>
                        <a:gd name="T9" fmla="*/ 0 h 74"/>
                        <a:gd name="T10" fmla="*/ 53707071 w 31"/>
                        <a:gd name="T11" fmla="*/ 95695015 h 74"/>
                        <a:gd name="T12" fmla="*/ 53707071 w 31"/>
                        <a:gd name="T13" fmla="*/ 414683832 h 74"/>
                        <a:gd name="T14" fmla="*/ 0 w 31"/>
                        <a:gd name="T15" fmla="*/ 510378847 h 74"/>
                        <a:gd name="T16" fmla="*/ 0 w 31"/>
                        <a:gd name="T17" fmla="*/ 733669389 h 74"/>
                        <a:gd name="T18" fmla="*/ 53707071 w 31"/>
                        <a:gd name="T19" fmla="*/ 786833649 h 74"/>
                        <a:gd name="T20" fmla="*/ 118157523 w 31"/>
                        <a:gd name="T21" fmla="*/ 733669389 h 74"/>
                        <a:gd name="T22" fmla="*/ 182604697 w 31"/>
                        <a:gd name="T23" fmla="*/ 786833649 h 74"/>
                        <a:gd name="T24" fmla="*/ 247055148 w 31"/>
                        <a:gd name="T25" fmla="*/ 733669389 h 74"/>
                        <a:gd name="T26" fmla="*/ 247055148 w 31"/>
                        <a:gd name="T27" fmla="*/ 382783320 h 74"/>
                        <a:gd name="T28" fmla="*/ 236311768 w 31"/>
                        <a:gd name="T29" fmla="*/ 361519573 h 74"/>
                        <a:gd name="T30" fmla="*/ 247055148 w 31"/>
                        <a:gd name="T31" fmla="*/ 361519573 h 74"/>
                        <a:gd name="T32" fmla="*/ 332985806 w 31"/>
                        <a:gd name="T33" fmla="*/ 276454801 h 74"/>
                        <a:gd name="T34" fmla="*/ 332985806 w 31"/>
                        <a:gd name="T35" fmla="*/ 85061511 h 74"/>
                        <a:gd name="T36" fmla="*/ 24705514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23" y="0"/>
                          </a:moveTo>
                          <a:cubicBezTo>
                            <a:pt x="19" y="0"/>
                            <a:pt x="19" y="0"/>
                            <a:pt x="19" y="0"/>
                          </a:cubicBezTo>
                          <a:cubicBezTo>
                            <a:pt x="11" y="9"/>
                            <a:pt x="11" y="9"/>
                            <a:pt x="11" y="9"/>
                          </a:cubicBezTo>
                          <a:cubicBezTo>
                            <a:pt x="3" y="0"/>
                            <a:pt x="3" y="0"/>
                            <a:pt x="3" y="0"/>
                          </a:cubicBezTo>
                          <a:cubicBezTo>
                            <a:pt x="1" y="0"/>
                            <a:pt x="1" y="0"/>
                            <a:pt x="1" y="0"/>
                          </a:cubicBezTo>
                          <a:cubicBezTo>
                            <a:pt x="3" y="2"/>
                            <a:pt x="5" y="5"/>
                            <a:pt x="5" y="9"/>
                          </a:cubicBezTo>
                          <a:cubicBezTo>
                            <a:pt x="5" y="39"/>
                            <a:pt x="5" y="39"/>
                            <a:pt x="5" y="39"/>
                          </a:cubicBezTo>
                          <a:cubicBezTo>
                            <a:pt x="5" y="43"/>
                            <a:pt x="3" y="46"/>
                            <a:pt x="0" y="48"/>
                          </a:cubicBezTo>
                          <a:cubicBezTo>
                            <a:pt x="0" y="69"/>
                            <a:pt x="0" y="69"/>
                            <a:pt x="0" y="69"/>
                          </a:cubicBezTo>
                          <a:cubicBezTo>
                            <a:pt x="0" y="72"/>
                            <a:pt x="2" y="74"/>
                            <a:pt x="5" y="74"/>
                          </a:cubicBezTo>
                          <a:cubicBezTo>
                            <a:pt x="9" y="74"/>
                            <a:pt x="11" y="72"/>
                            <a:pt x="11" y="69"/>
                          </a:cubicBezTo>
                          <a:cubicBezTo>
                            <a:pt x="11" y="72"/>
                            <a:pt x="14" y="74"/>
                            <a:pt x="17" y="74"/>
                          </a:cubicBezTo>
                          <a:cubicBezTo>
                            <a:pt x="20" y="74"/>
                            <a:pt x="23" y="72"/>
                            <a:pt x="23" y="69"/>
                          </a:cubicBezTo>
                          <a:cubicBezTo>
                            <a:pt x="23" y="36"/>
                            <a:pt x="23" y="36"/>
                            <a:pt x="23" y="36"/>
                          </a:cubicBezTo>
                          <a:cubicBezTo>
                            <a:pt x="23" y="35"/>
                            <a:pt x="23" y="35"/>
                            <a:pt x="22" y="34"/>
                          </a:cubicBezTo>
                          <a:cubicBezTo>
                            <a:pt x="23" y="34"/>
                            <a:pt x="23" y="34"/>
                            <a:pt x="23" y="34"/>
                          </a:cubicBezTo>
                          <a:cubicBezTo>
                            <a:pt x="27" y="34"/>
                            <a:pt x="31" y="30"/>
                            <a:pt x="31" y="26"/>
                          </a:cubicBezTo>
                          <a:cubicBezTo>
                            <a:pt x="31" y="8"/>
                            <a:pt x="31" y="8"/>
                            <a:pt x="31" y="8"/>
                          </a:cubicBezTo>
                          <a:cubicBezTo>
                            <a:pt x="31" y="4"/>
                            <a:pt x="27" y="0"/>
                            <a:pt x="2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4" name="Oval 270"/>
                    <p:cNvSpPr>
                      <a:spLocks noChangeArrowheads="1"/>
                    </p:cNvSpPr>
                    <p:nvPr/>
                  </p:nvSpPr>
                  <p:spPr bwMode="auto">
                    <a:xfrm>
                      <a:off x="2836863" y="4468812"/>
                      <a:ext cx="61913"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8695" name="Freeform 271"/>
                    <p:cNvSpPr>
                      <a:spLocks/>
                    </p:cNvSpPr>
                    <p:nvPr/>
                  </p:nvSpPr>
                  <p:spPr bwMode="auto">
                    <a:xfrm>
                      <a:off x="2803525" y="4543425"/>
                      <a:ext cx="101600" cy="241300"/>
                    </a:xfrm>
                    <a:custGeom>
                      <a:avLst/>
                      <a:gdLst>
                        <a:gd name="T0" fmla="*/ 85930658 w 31"/>
                        <a:gd name="T1" fmla="*/ 0 h 74"/>
                        <a:gd name="T2" fmla="*/ 128897626 w 31"/>
                        <a:gd name="T3" fmla="*/ 0 h 74"/>
                        <a:gd name="T4" fmla="*/ 214828284 w 31"/>
                        <a:gd name="T5" fmla="*/ 95695015 h 74"/>
                        <a:gd name="T6" fmla="*/ 300762219 w 31"/>
                        <a:gd name="T7" fmla="*/ 0 h 74"/>
                        <a:gd name="T8" fmla="*/ 322245703 w 31"/>
                        <a:gd name="T9" fmla="*/ 0 h 74"/>
                        <a:gd name="T10" fmla="*/ 268535355 w 31"/>
                        <a:gd name="T11" fmla="*/ 95695015 h 74"/>
                        <a:gd name="T12" fmla="*/ 268535355 w 31"/>
                        <a:gd name="T13" fmla="*/ 414683832 h 74"/>
                        <a:gd name="T14" fmla="*/ 332985806 w 31"/>
                        <a:gd name="T15" fmla="*/ 510378847 h 74"/>
                        <a:gd name="T16" fmla="*/ 332985806 w 31"/>
                        <a:gd name="T17" fmla="*/ 733669389 h 74"/>
                        <a:gd name="T18" fmla="*/ 268535355 w 31"/>
                        <a:gd name="T19" fmla="*/ 786833649 h 74"/>
                        <a:gd name="T20" fmla="*/ 204088181 w 31"/>
                        <a:gd name="T21" fmla="*/ 733669389 h 74"/>
                        <a:gd name="T22" fmla="*/ 150381110 w 31"/>
                        <a:gd name="T23" fmla="*/ 786833649 h 74"/>
                        <a:gd name="T24" fmla="*/ 85930658 w 31"/>
                        <a:gd name="T25" fmla="*/ 733669389 h 74"/>
                        <a:gd name="T26" fmla="*/ 85930658 w 31"/>
                        <a:gd name="T27" fmla="*/ 382783320 h 74"/>
                        <a:gd name="T28" fmla="*/ 85930658 w 31"/>
                        <a:gd name="T29" fmla="*/ 361519573 h 74"/>
                        <a:gd name="T30" fmla="*/ 85930658 w 31"/>
                        <a:gd name="T31" fmla="*/ 361519573 h 74"/>
                        <a:gd name="T32" fmla="*/ 0 w 31"/>
                        <a:gd name="T33" fmla="*/ 276454801 h 74"/>
                        <a:gd name="T34" fmla="*/ 0 w 31"/>
                        <a:gd name="T35" fmla="*/ 85061511 h 74"/>
                        <a:gd name="T36" fmla="*/ 8593065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8" y="0"/>
                          </a:moveTo>
                          <a:cubicBezTo>
                            <a:pt x="12" y="0"/>
                            <a:pt x="12" y="0"/>
                            <a:pt x="12" y="0"/>
                          </a:cubicBezTo>
                          <a:cubicBezTo>
                            <a:pt x="20" y="9"/>
                            <a:pt x="20" y="9"/>
                            <a:pt x="20" y="9"/>
                          </a:cubicBezTo>
                          <a:cubicBezTo>
                            <a:pt x="28" y="0"/>
                            <a:pt x="28" y="0"/>
                            <a:pt x="28" y="0"/>
                          </a:cubicBezTo>
                          <a:cubicBezTo>
                            <a:pt x="30" y="0"/>
                            <a:pt x="30" y="0"/>
                            <a:pt x="30" y="0"/>
                          </a:cubicBezTo>
                          <a:cubicBezTo>
                            <a:pt x="27" y="2"/>
                            <a:pt x="25" y="5"/>
                            <a:pt x="25" y="9"/>
                          </a:cubicBezTo>
                          <a:cubicBezTo>
                            <a:pt x="25" y="39"/>
                            <a:pt x="25" y="39"/>
                            <a:pt x="25" y="39"/>
                          </a:cubicBezTo>
                          <a:cubicBezTo>
                            <a:pt x="25" y="43"/>
                            <a:pt x="28" y="46"/>
                            <a:pt x="31" y="48"/>
                          </a:cubicBezTo>
                          <a:cubicBezTo>
                            <a:pt x="31" y="69"/>
                            <a:pt x="31" y="69"/>
                            <a:pt x="31" y="69"/>
                          </a:cubicBezTo>
                          <a:cubicBezTo>
                            <a:pt x="31" y="72"/>
                            <a:pt x="28" y="74"/>
                            <a:pt x="25" y="74"/>
                          </a:cubicBezTo>
                          <a:cubicBezTo>
                            <a:pt x="22" y="74"/>
                            <a:pt x="19" y="72"/>
                            <a:pt x="19" y="69"/>
                          </a:cubicBezTo>
                          <a:cubicBezTo>
                            <a:pt x="19" y="72"/>
                            <a:pt x="17" y="74"/>
                            <a:pt x="14" y="74"/>
                          </a:cubicBezTo>
                          <a:cubicBezTo>
                            <a:pt x="10" y="74"/>
                            <a:pt x="8" y="72"/>
                            <a:pt x="8" y="69"/>
                          </a:cubicBezTo>
                          <a:cubicBezTo>
                            <a:pt x="8" y="36"/>
                            <a:pt x="8" y="36"/>
                            <a:pt x="8" y="36"/>
                          </a:cubicBezTo>
                          <a:cubicBezTo>
                            <a:pt x="8" y="35"/>
                            <a:pt x="8" y="35"/>
                            <a:pt x="8" y="34"/>
                          </a:cubicBezTo>
                          <a:cubicBezTo>
                            <a:pt x="8" y="34"/>
                            <a:pt x="8" y="34"/>
                            <a:pt x="8" y="34"/>
                          </a:cubicBezTo>
                          <a:cubicBezTo>
                            <a:pt x="4" y="34"/>
                            <a:pt x="0" y="30"/>
                            <a:pt x="0" y="26"/>
                          </a:cubicBezTo>
                          <a:cubicBezTo>
                            <a:pt x="0" y="8"/>
                            <a:pt x="0" y="8"/>
                            <a:pt x="0" y="8"/>
                          </a:cubicBezTo>
                          <a:cubicBezTo>
                            <a:pt x="0" y="4"/>
                            <a:pt x="4" y="0"/>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0" name="TextBox 209"/>
                  <p:cNvSpPr txBox="1">
                    <a:spLocks noChangeArrowheads="1"/>
                  </p:cNvSpPr>
                  <p:nvPr/>
                </p:nvSpPr>
                <p:spPr bwMode="auto">
                  <a:xfrm>
                    <a:off x="5508515" y="4419600"/>
                    <a:ext cx="30957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呼叫中心浅谈</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143" name="组合 142"/>
                <p:cNvGrpSpPr/>
                <p:nvPr/>
              </p:nvGrpSpPr>
              <p:grpSpPr>
                <a:xfrm>
                  <a:off x="4024115" y="3594100"/>
                  <a:ext cx="249238" cy="1504950"/>
                  <a:chOff x="3411538" y="3594100"/>
                  <a:chExt cx="249238" cy="1504950"/>
                </a:xfrm>
                <a:effectLst>
                  <a:outerShdw blurRad="50800" dist="38100" dir="2700000" algn="tl" rotWithShape="0">
                    <a:prstClr val="black">
                      <a:alpha val="40000"/>
                    </a:prstClr>
                  </a:outerShdw>
                </a:effectLst>
              </p:grpSpPr>
              <p:sp>
                <p:nvSpPr>
                  <p:cNvPr id="144"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5"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6"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7"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8"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9"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0"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1"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2"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4"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5"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6"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7"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8"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9"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0"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1"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2"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3"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5"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6"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7"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8"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9"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0"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1"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2"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3"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4"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5"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6"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7"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8"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9"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0"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1"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2"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3"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4"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5"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6"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7"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8"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9"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0"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1"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2"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3"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4"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5"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6"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7"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8"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9"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0"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1"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2"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3"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nodeType="withEffect">
                                  <p:stCondLst>
                                    <p:cond delay="0"/>
                                  </p:stCondLst>
                                  <p:childTnLst>
                                    <p:animMotion origin="layout" path="M -1.38889E-6 -4.32099E-6 L 0.0033 0.35926 " pathEditMode="relative" rAng="0" ptsTypes="AA">
                                      <p:cBhvr>
                                        <p:cTn id="6" dur="500" fill="hold"/>
                                        <p:tgtEl>
                                          <p:spTgt spid="29"/>
                                        </p:tgtEl>
                                        <p:attrNameLst>
                                          <p:attrName>ppt_x</p:attrName>
                                          <p:attrName>ppt_y</p:attrName>
                                        </p:attrNameLst>
                                      </p:cBhvr>
                                      <p:rCtr x="156" y="17963"/>
                                    </p:animMotion>
                                  </p:childTnLst>
                                </p:cTn>
                              </p:par>
                              <p:par>
                                <p:cTn id="7" presetID="2" presetClass="exit" presetSubtype="4" fill="hold" nodeType="withEffect">
                                  <p:stCondLst>
                                    <p:cond delay="0"/>
                                  </p:stCondLst>
                                  <p:childTnLst>
                                    <p:anim calcmode="lin" valueType="num">
                                      <p:cBhvr additive="base">
                                        <p:cTn id="8" dur="500"/>
                                        <p:tgtEl>
                                          <p:spTgt spid="315"/>
                                        </p:tgtEl>
                                        <p:attrNameLst>
                                          <p:attrName>ppt_x</p:attrName>
                                        </p:attrNameLst>
                                      </p:cBhvr>
                                      <p:tavLst>
                                        <p:tav tm="0">
                                          <p:val>
                                            <p:strVal val="ppt_x"/>
                                          </p:val>
                                        </p:tav>
                                        <p:tav tm="100000">
                                          <p:val>
                                            <p:strVal val="ppt_x"/>
                                          </p:val>
                                        </p:tav>
                                      </p:tavLst>
                                    </p:anim>
                                    <p:anim calcmode="lin" valueType="num">
                                      <p:cBhvr additive="base">
                                        <p:cTn id="9" dur="500"/>
                                        <p:tgtEl>
                                          <p:spTgt spid="315"/>
                                        </p:tgtEl>
                                        <p:attrNameLst>
                                          <p:attrName>ppt_y</p:attrName>
                                        </p:attrNameLst>
                                      </p:cBhvr>
                                      <p:tavLst>
                                        <p:tav tm="0">
                                          <p:val>
                                            <p:strVal val="ppt_y"/>
                                          </p:val>
                                        </p:tav>
                                        <p:tav tm="100000">
                                          <p:val>
                                            <p:strVal val="1+ppt_h/2"/>
                                          </p:val>
                                        </p:tav>
                                      </p:tavLst>
                                    </p:anim>
                                    <p:set>
                                      <p:cBhvr>
                                        <p:cTn id="10" dur="1" fill="hold">
                                          <p:stCondLst>
                                            <p:cond delay="499"/>
                                          </p:stCondLst>
                                        </p:cTn>
                                        <p:tgtEl>
                                          <p:spTgt spid="3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艺黑简体" charset="0"/>
                <a:ea typeface="方正艺黑简体" charset="0"/>
              </a:rPr>
              <a:t>绩效的展现</a:t>
            </a:r>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9" name="Picture 2"/>
          <p:cNvPicPr>
            <a:picLocks noChangeAspect="1" noChangeArrowheads="1"/>
          </p:cNvPicPr>
          <p:nvPr/>
        </p:nvPicPr>
        <p:blipFill>
          <a:blip r:embed="rId2" cstate="print"/>
          <a:srcRect/>
          <a:stretch>
            <a:fillRect/>
          </a:stretch>
        </p:blipFill>
        <p:spPr bwMode="auto">
          <a:xfrm>
            <a:off x="261938" y="672366"/>
            <a:ext cx="6868443" cy="3806607"/>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l="974" t="14815" r="929" b="23738"/>
          <a:stretch>
            <a:fillRect/>
          </a:stretch>
        </p:blipFill>
        <p:spPr bwMode="auto">
          <a:xfrm>
            <a:off x="1551949" y="995576"/>
            <a:ext cx="6243302" cy="2689740"/>
          </a:xfrm>
          <a:prstGeom prst="rect">
            <a:avLst/>
          </a:prstGeom>
          <a:noFill/>
          <a:ln w="9525">
            <a:solidFill>
              <a:schemeClr val="tx1"/>
            </a:solidFill>
            <a:miter lim="800000"/>
            <a:headEnd/>
            <a:tailEnd/>
          </a:ln>
        </p:spPr>
      </p:pic>
      <p:pic>
        <p:nvPicPr>
          <p:cNvPr id="11" name="Picture 2"/>
          <p:cNvPicPr>
            <a:picLocks noChangeAspect="1" noChangeArrowheads="1"/>
          </p:cNvPicPr>
          <p:nvPr/>
        </p:nvPicPr>
        <p:blipFill>
          <a:blip r:embed="rId4" cstate="print"/>
          <a:srcRect/>
          <a:stretch>
            <a:fillRect/>
          </a:stretch>
        </p:blipFill>
        <p:spPr bwMode="auto">
          <a:xfrm>
            <a:off x="467544" y="543006"/>
            <a:ext cx="6818034" cy="4119229"/>
          </a:xfrm>
          <a:prstGeom prst="rect">
            <a:avLst/>
          </a:prstGeom>
          <a:noFill/>
          <a:ln w="9525">
            <a:solidFill>
              <a:schemeClr val="tx1"/>
            </a:solidFill>
            <a:miter lim="800000"/>
            <a:headEnd/>
            <a:tailEnd/>
          </a:ln>
          <a:effectLst>
            <a:outerShdw blurRad="127000" dist="63500" dir="2700000" algn="tl" rotWithShape="0">
              <a:prstClr val="black"/>
            </a:outerShdw>
          </a:effectLst>
        </p:spPr>
      </p:pic>
    </p:spTree>
    <p:extLst>
      <p:ext uri="{BB962C8B-B14F-4D97-AF65-F5344CB8AC3E}">
        <p14:creationId xmlns:p14="http://schemas.microsoft.com/office/powerpoint/2010/main" val="1797288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nvSpPr>
        <p:spPr bwMode="auto">
          <a:xfrm>
            <a:off x="1471613" y="1779588"/>
            <a:ext cx="63404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fontAlgn="auto" hangingPunct="1">
              <a:spcBef>
                <a:spcPct val="0"/>
              </a:spcBef>
              <a:spcAft>
                <a:spcPts val="0"/>
              </a:spcAft>
              <a:buFontTx/>
              <a:buNone/>
              <a:defRPr/>
            </a:pPr>
            <a:r>
              <a:rPr lang="en-US" altLang="zh-CN" sz="6600" spc="300" dirty="0">
                <a:solidFill>
                  <a:prstClr val="white"/>
                </a:solidFill>
                <a:effectLst>
                  <a:outerShdw blurRad="50800" dist="38100" dir="2700000" algn="tl" rotWithShape="0">
                    <a:prstClr val="black">
                      <a:alpha val="40000"/>
                    </a:prstClr>
                  </a:outerShdw>
                </a:effectLst>
                <a:latin typeface="方正艺黑简体" panose="03000509000000000000" pitchFamily="65" charset="-122"/>
                <a:ea typeface="方正艺黑简体" panose="03000509000000000000" pitchFamily="65" charset="-122"/>
              </a:rPr>
              <a:t>THANK YOU!</a:t>
            </a:r>
            <a:endParaRPr lang="zh-CN" altLang="en-US" sz="6600" spc="300" dirty="0">
              <a:solidFill>
                <a:prstClr val="white"/>
              </a:solidFill>
              <a:effectLst>
                <a:outerShdw blurRad="50800" dist="38100" dir="2700000" algn="tl" rotWithShape="0">
                  <a:prstClr val="black">
                    <a:alpha val="40000"/>
                  </a:prstClr>
                </a:outerShdw>
              </a:effectLst>
              <a:latin typeface="方正艺黑简体" panose="03000509000000000000" pitchFamily="65" charset="-122"/>
              <a:ea typeface="方正艺黑简体" panose="03000509000000000000" pitchFamily="65" charset="-122"/>
            </a:endParaRPr>
          </a:p>
        </p:txBody>
      </p:sp>
      <p:grpSp>
        <p:nvGrpSpPr>
          <p:cNvPr id="2" name="组合 1"/>
          <p:cNvGrpSpPr/>
          <p:nvPr/>
        </p:nvGrpSpPr>
        <p:grpSpPr>
          <a:xfrm>
            <a:off x="737859" y="1878335"/>
            <a:ext cx="1056603" cy="1388756"/>
            <a:chOff x="2862158" y="-1730196"/>
            <a:chExt cx="856694" cy="1126004"/>
          </a:xfrm>
          <a:effectLst>
            <a:outerShdw blurRad="50800" dist="38100" dir="2700000" algn="tl" rotWithShape="0">
              <a:prstClr val="black">
                <a:alpha val="40000"/>
              </a:prstClr>
            </a:outerShdw>
          </a:effectLst>
        </p:grpSpPr>
        <p:sp>
          <p:nvSpPr>
            <p:cNvPr id="3" name="Rectangle 94"/>
            <p:cNvSpPr>
              <a:spLocks noChangeArrowheads="1"/>
            </p:cNvSpPr>
            <p:nvPr/>
          </p:nvSpPr>
          <p:spPr bwMode="auto">
            <a:xfrm rot="19366874">
              <a:off x="3469296" y="-1180157"/>
              <a:ext cx="91977" cy="368179"/>
            </a:xfrm>
            <a:prstGeom prst="rect">
              <a:avLst/>
            </a:prstGeom>
            <a:solidFill>
              <a:srgbClr val="366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椭圆 104"/>
            <p:cNvSpPr/>
            <p:nvPr/>
          </p:nvSpPr>
          <p:spPr>
            <a:xfrm>
              <a:off x="2862158" y="-1730196"/>
              <a:ext cx="706296" cy="706296"/>
            </a:xfrm>
            <a:custGeom>
              <a:avLst/>
              <a:gdLst/>
              <a:ahLst/>
              <a:cxnLst/>
              <a:rect l="l" t="t" r="r" b="b"/>
              <a:pathLst>
                <a:path w="706296" h="706296">
                  <a:moveTo>
                    <a:pt x="353148" y="81908"/>
                  </a:moveTo>
                  <a:cubicBezTo>
                    <a:pt x="203346" y="81908"/>
                    <a:pt x="81908" y="203346"/>
                    <a:pt x="81908" y="353148"/>
                  </a:cubicBezTo>
                  <a:cubicBezTo>
                    <a:pt x="81908" y="502950"/>
                    <a:pt x="203346" y="624388"/>
                    <a:pt x="353148" y="624388"/>
                  </a:cubicBezTo>
                  <a:cubicBezTo>
                    <a:pt x="502950" y="624388"/>
                    <a:pt x="624388" y="502950"/>
                    <a:pt x="624388" y="353148"/>
                  </a:cubicBezTo>
                  <a:cubicBezTo>
                    <a:pt x="624388" y="203346"/>
                    <a:pt x="502950" y="81908"/>
                    <a:pt x="353148" y="81908"/>
                  </a:cubicBezTo>
                  <a:close/>
                  <a:moveTo>
                    <a:pt x="353148" y="0"/>
                  </a:moveTo>
                  <a:cubicBezTo>
                    <a:pt x="548186" y="0"/>
                    <a:pt x="706296" y="158110"/>
                    <a:pt x="706296" y="353148"/>
                  </a:cubicBezTo>
                  <a:cubicBezTo>
                    <a:pt x="706296" y="548186"/>
                    <a:pt x="548186" y="706296"/>
                    <a:pt x="353148" y="706296"/>
                  </a:cubicBezTo>
                  <a:cubicBezTo>
                    <a:pt x="158110" y="706296"/>
                    <a:pt x="0" y="548186"/>
                    <a:pt x="0" y="353148"/>
                  </a:cubicBezTo>
                  <a:cubicBezTo>
                    <a:pt x="0" y="158110"/>
                    <a:pt x="158110" y="0"/>
                    <a:pt x="353148"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Rectangle 95"/>
            <p:cNvSpPr>
              <a:spLocks noChangeArrowheads="1"/>
            </p:cNvSpPr>
            <p:nvPr/>
          </p:nvSpPr>
          <p:spPr bwMode="auto">
            <a:xfrm rot="19366874">
              <a:off x="3534628" y="-1094916"/>
              <a:ext cx="184224" cy="490724"/>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Freeform 93"/>
            <p:cNvSpPr>
              <a:spLocks/>
            </p:cNvSpPr>
            <p:nvPr/>
          </p:nvSpPr>
          <p:spPr bwMode="auto">
            <a:xfrm rot="19366874">
              <a:off x="2943031" y="-1653114"/>
              <a:ext cx="552132" cy="552132"/>
            </a:xfrm>
            <a:custGeom>
              <a:avLst/>
              <a:gdLst>
                <a:gd name="T0" fmla="*/ 432 w 864"/>
                <a:gd name="T1" fmla="*/ 0 h 864"/>
                <a:gd name="T2" fmla="*/ 738 w 864"/>
                <a:gd name="T3" fmla="*/ 127 h 864"/>
                <a:gd name="T4" fmla="*/ 864 w 864"/>
                <a:gd name="T5" fmla="*/ 432 h 864"/>
                <a:gd name="T6" fmla="*/ 738 w 864"/>
                <a:gd name="T7" fmla="*/ 738 h 864"/>
                <a:gd name="T8" fmla="*/ 432 w 864"/>
                <a:gd name="T9" fmla="*/ 864 h 864"/>
                <a:gd name="T10" fmla="*/ 127 w 864"/>
                <a:gd name="T11" fmla="*/ 738 h 864"/>
                <a:gd name="T12" fmla="*/ 0 w 864"/>
                <a:gd name="T13" fmla="*/ 432 h 864"/>
                <a:gd name="T14" fmla="*/ 127 w 864"/>
                <a:gd name="T15" fmla="*/ 127 h 864"/>
                <a:gd name="T16" fmla="*/ 432 w 864"/>
                <a:gd name="T1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4" h="864">
                  <a:moveTo>
                    <a:pt x="432" y="0"/>
                  </a:moveTo>
                  <a:cubicBezTo>
                    <a:pt x="547" y="0"/>
                    <a:pt x="656" y="45"/>
                    <a:pt x="738" y="127"/>
                  </a:cubicBezTo>
                  <a:cubicBezTo>
                    <a:pt x="819" y="209"/>
                    <a:pt x="864" y="317"/>
                    <a:pt x="864" y="432"/>
                  </a:cubicBezTo>
                  <a:cubicBezTo>
                    <a:pt x="864" y="548"/>
                    <a:pt x="819" y="656"/>
                    <a:pt x="738" y="738"/>
                  </a:cubicBezTo>
                  <a:cubicBezTo>
                    <a:pt x="656" y="820"/>
                    <a:pt x="547" y="864"/>
                    <a:pt x="432" y="864"/>
                  </a:cubicBezTo>
                  <a:cubicBezTo>
                    <a:pt x="317" y="864"/>
                    <a:pt x="208" y="820"/>
                    <a:pt x="127" y="738"/>
                  </a:cubicBezTo>
                  <a:cubicBezTo>
                    <a:pt x="45" y="656"/>
                    <a:pt x="0" y="548"/>
                    <a:pt x="0" y="432"/>
                  </a:cubicBezTo>
                  <a:cubicBezTo>
                    <a:pt x="0" y="317"/>
                    <a:pt x="45" y="209"/>
                    <a:pt x="127" y="127"/>
                  </a:cubicBezTo>
                  <a:cubicBezTo>
                    <a:pt x="208" y="45"/>
                    <a:pt x="317" y="0"/>
                    <a:pt x="432" y="0"/>
                  </a:cubicBezTo>
                  <a:close/>
                </a:path>
              </a:pathLst>
            </a:custGeom>
            <a:solidFill>
              <a:schemeClr val="bg1">
                <a:alpha val="13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Freeform 96"/>
            <p:cNvSpPr>
              <a:spLocks/>
            </p:cNvSpPr>
            <p:nvPr/>
          </p:nvSpPr>
          <p:spPr bwMode="auto">
            <a:xfrm rot="19366874">
              <a:off x="2988766" y="-1514439"/>
              <a:ext cx="245362" cy="245362"/>
            </a:xfrm>
            <a:custGeom>
              <a:avLst/>
              <a:gdLst>
                <a:gd name="T0" fmla="*/ 72 w 384"/>
                <a:gd name="T1" fmla="*/ 384 h 384"/>
                <a:gd name="T2" fmla="*/ 0 w 384"/>
                <a:gd name="T3" fmla="*/ 312 h 384"/>
                <a:gd name="T4" fmla="*/ 91 w 384"/>
                <a:gd name="T5" fmla="*/ 92 h 384"/>
                <a:gd name="T6" fmla="*/ 312 w 384"/>
                <a:gd name="T7" fmla="*/ 0 h 384"/>
                <a:gd name="T8" fmla="*/ 384 w 384"/>
                <a:gd name="T9" fmla="*/ 72 h 384"/>
                <a:gd name="T10" fmla="*/ 312 w 384"/>
                <a:gd name="T11" fmla="*/ 144 h 384"/>
                <a:gd name="T12" fmla="*/ 193 w 384"/>
                <a:gd name="T13" fmla="*/ 194 h 384"/>
                <a:gd name="T14" fmla="*/ 144 w 384"/>
                <a:gd name="T15" fmla="*/ 312 h 384"/>
                <a:gd name="T16" fmla="*/ 72 w 384"/>
                <a:gd name="T1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384">
                  <a:moveTo>
                    <a:pt x="72" y="384"/>
                  </a:moveTo>
                  <a:cubicBezTo>
                    <a:pt x="32" y="384"/>
                    <a:pt x="0" y="352"/>
                    <a:pt x="0" y="312"/>
                  </a:cubicBezTo>
                  <a:cubicBezTo>
                    <a:pt x="0" y="229"/>
                    <a:pt x="33" y="151"/>
                    <a:pt x="91" y="92"/>
                  </a:cubicBezTo>
                  <a:cubicBezTo>
                    <a:pt x="150" y="33"/>
                    <a:pt x="229" y="0"/>
                    <a:pt x="312" y="0"/>
                  </a:cubicBezTo>
                  <a:cubicBezTo>
                    <a:pt x="352" y="0"/>
                    <a:pt x="384" y="33"/>
                    <a:pt x="384" y="72"/>
                  </a:cubicBezTo>
                  <a:cubicBezTo>
                    <a:pt x="384" y="112"/>
                    <a:pt x="352" y="144"/>
                    <a:pt x="312" y="144"/>
                  </a:cubicBezTo>
                  <a:cubicBezTo>
                    <a:pt x="267" y="144"/>
                    <a:pt x="225" y="162"/>
                    <a:pt x="193" y="194"/>
                  </a:cubicBezTo>
                  <a:cubicBezTo>
                    <a:pt x="162" y="225"/>
                    <a:pt x="144" y="268"/>
                    <a:pt x="144" y="312"/>
                  </a:cubicBezTo>
                  <a:cubicBezTo>
                    <a:pt x="144" y="352"/>
                    <a:pt x="112" y="384"/>
                    <a:pt x="72" y="384"/>
                  </a:cubicBezTo>
                  <a:close/>
                </a:path>
              </a:pathLst>
            </a:custGeom>
            <a:solidFill>
              <a:srgbClr val="EFEE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39" name="组合 38"/>
          <p:cNvGrpSpPr>
            <a:grpSpLocks/>
          </p:cNvGrpSpPr>
          <p:nvPr/>
        </p:nvGrpSpPr>
        <p:grpSpPr bwMode="auto">
          <a:xfrm>
            <a:off x="1655763" y="2805113"/>
            <a:ext cx="5030787" cy="82550"/>
            <a:chOff x="1655176" y="2805127"/>
            <a:chExt cx="5031963" cy="82531"/>
          </a:xfrm>
        </p:grpSpPr>
        <p:grpSp>
          <p:nvGrpSpPr>
            <p:cNvPr id="34826" name="组合 12"/>
            <p:cNvGrpSpPr>
              <a:grpSpLocks/>
            </p:cNvGrpSpPr>
            <p:nvPr/>
          </p:nvGrpSpPr>
          <p:grpSpPr bwMode="auto">
            <a:xfrm rot="-5400000">
              <a:off x="6496412" y="2696931"/>
              <a:ext cx="82531" cy="298923"/>
              <a:chOff x="67047" y="2134418"/>
              <a:chExt cx="130175" cy="471488"/>
            </a:xfrm>
          </p:grpSpPr>
          <p:sp>
            <p:nvSpPr>
              <p:cNvPr id="34828" name="Rectangle 274"/>
              <p:cNvSpPr>
                <a:spLocks noChangeArrowheads="1"/>
              </p:cNvSpPr>
              <p:nvPr/>
            </p:nvSpPr>
            <p:spPr bwMode="auto">
              <a:xfrm>
                <a:off x="67047" y="2369368"/>
                <a:ext cx="130175" cy="236538"/>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34829" name="Rectangle 275"/>
              <p:cNvSpPr>
                <a:spLocks noChangeArrowheads="1"/>
              </p:cNvSpPr>
              <p:nvPr/>
            </p:nvSpPr>
            <p:spPr bwMode="auto">
              <a:xfrm>
                <a:off x="67047"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cxnSp>
          <p:nvCxnSpPr>
            <p:cNvPr id="37" name="直接连接符 36"/>
            <p:cNvCxnSpPr/>
            <p:nvPr/>
          </p:nvCxnSpPr>
          <p:spPr>
            <a:xfrm>
              <a:off x="1655176" y="2849567"/>
              <a:ext cx="4727092" cy="0"/>
            </a:xfrm>
            <a:prstGeom prst="line">
              <a:avLst/>
            </a:prstGeom>
            <a:ln>
              <a:solidFill>
                <a:srgbClr val="0E3656"/>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a:grpSpLocks/>
          </p:cNvGrpSpPr>
          <p:nvPr/>
        </p:nvGrpSpPr>
        <p:grpSpPr bwMode="auto">
          <a:xfrm>
            <a:off x="1550988" y="1763713"/>
            <a:ext cx="5026025" cy="82550"/>
            <a:chOff x="6687137" y="2805127"/>
            <a:chExt cx="5025363" cy="82531"/>
          </a:xfrm>
        </p:grpSpPr>
        <p:grpSp>
          <p:nvGrpSpPr>
            <p:cNvPr id="34822" name="组合 40"/>
            <p:cNvGrpSpPr>
              <a:grpSpLocks/>
            </p:cNvGrpSpPr>
            <p:nvPr/>
          </p:nvGrpSpPr>
          <p:grpSpPr bwMode="auto">
            <a:xfrm rot="-5400000">
              <a:off x="6794829" y="2697435"/>
              <a:ext cx="82531" cy="297915"/>
              <a:chOff x="67047" y="2605907"/>
              <a:chExt cx="130175" cy="469899"/>
            </a:xfrm>
          </p:grpSpPr>
          <p:sp>
            <p:nvSpPr>
              <p:cNvPr id="34824" name="Rectangle 272"/>
              <p:cNvSpPr>
                <a:spLocks noChangeArrowheads="1"/>
              </p:cNvSpPr>
              <p:nvPr/>
            </p:nvSpPr>
            <p:spPr bwMode="auto">
              <a:xfrm>
                <a:off x="67047" y="2840856"/>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34825" name="Rectangle 273"/>
              <p:cNvSpPr>
                <a:spLocks noChangeArrowheads="1"/>
              </p:cNvSpPr>
              <p:nvPr/>
            </p:nvSpPr>
            <p:spPr bwMode="auto">
              <a:xfrm>
                <a:off x="67047" y="260590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cxnSp>
          <p:nvCxnSpPr>
            <p:cNvPr id="42" name="直接连接符 41"/>
            <p:cNvCxnSpPr/>
            <p:nvPr/>
          </p:nvCxnSpPr>
          <p:spPr>
            <a:xfrm>
              <a:off x="6985548" y="2849567"/>
              <a:ext cx="4726952" cy="0"/>
            </a:xfrm>
            <a:prstGeom prst="line">
              <a:avLst/>
            </a:prstGeom>
            <a:ln>
              <a:solidFill>
                <a:srgbClr val="0E3656"/>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6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42" presetClass="path" presetSubtype="0" accel="50000" decel="50000" fill="hold" nodeType="withEffect">
                                  <p:stCondLst>
                                    <p:cond delay="400"/>
                                  </p:stCondLst>
                                  <p:childTnLst>
                                    <p:animMotion origin="layout" path="M 3.61111E-6 1.23457E-6 L 0.66024 -0.0071 " pathEditMode="relative" rAng="0" ptsTypes="AA">
                                      <p:cBhvr>
                                        <p:cTn id="9" dur="600" fill="hold"/>
                                        <p:tgtEl>
                                          <p:spTgt spid="2"/>
                                        </p:tgtEl>
                                        <p:attrNameLst>
                                          <p:attrName>ppt_x</p:attrName>
                                          <p:attrName>ppt_y</p:attrName>
                                        </p:attrNameLst>
                                      </p:cBhvr>
                                      <p:rCtr x="33003" y="-370"/>
                                    </p:animMotion>
                                  </p:childTnLst>
                                </p:cTn>
                              </p:par>
                              <p:par>
                                <p:cTn id="10" presetID="23" presetClass="entr" presetSubtype="32"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400" fill="hold"/>
                                        <p:tgtEl>
                                          <p:spTgt spid="2"/>
                                        </p:tgtEl>
                                        <p:attrNameLst>
                                          <p:attrName>ppt_w</p:attrName>
                                        </p:attrNameLst>
                                      </p:cBhvr>
                                      <p:tavLst>
                                        <p:tav tm="0">
                                          <p:val>
                                            <p:strVal val="4*#ppt_w"/>
                                          </p:val>
                                        </p:tav>
                                        <p:tav tm="100000">
                                          <p:val>
                                            <p:strVal val="#ppt_w"/>
                                          </p:val>
                                        </p:tav>
                                      </p:tavLst>
                                    </p:anim>
                                    <p:anim calcmode="lin" valueType="num">
                                      <p:cBhvr>
                                        <p:cTn id="13" dur="400" fill="hold"/>
                                        <p:tgtEl>
                                          <p:spTgt spid="2"/>
                                        </p:tgtEl>
                                        <p:attrNameLst>
                                          <p:attrName>ppt_h</p:attrName>
                                        </p:attrNameLst>
                                      </p:cBhvr>
                                      <p:tavLst>
                                        <p:tav tm="0">
                                          <p:val>
                                            <p:strVal val="4*#ppt_h"/>
                                          </p:val>
                                        </p:tav>
                                        <p:tav tm="100000">
                                          <p:val>
                                            <p:strVal val="#ppt_h"/>
                                          </p:val>
                                        </p:tav>
                                      </p:tavLst>
                                    </p:anim>
                                  </p:childTnLst>
                                </p:cTn>
                              </p:par>
                              <p:par>
                                <p:cTn id="14" presetID="10" presetClass="entr" presetSubtype="0" fill="hold" nodeType="withEffect">
                                  <p:stCondLst>
                                    <p:cond delay="50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50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1"/>
          <p:cNvGrpSpPr>
            <a:grpSpLocks/>
          </p:cNvGrpSpPr>
          <p:nvPr/>
        </p:nvGrpSpPr>
        <p:grpSpPr bwMode="auto">
          <a:xfrm>
            <a:off x="0" y="1916113"/>
            <a:ext cx="2003425" cy="1247775"/>
            <a:chOff x="-17462" y="2063623"/>
            <a:chExt cx="1488660" cy="927115"/>
          </a:xfrm>
        </p:grpSpPr>
        <p:sp>
          <p:nvSpPr>
            <p:cNvPr id="6251" name="Freeform 31"/>
            <p:cNvSpPr>
              <a:spLocks noEditPoints="1"/>
            </p:cNvSpPr>
            <p:nvPr/>
          </p:nvSpPr>
          <p:spPr bwMode="auto">
            <a:xfrm>
              <a:off x="-17462" y="2063623"/>
              <a:ext cx="1484119" cy="927115"/>
            </a:xfrm>
            <a:custGeom>
              <a:avLst/>
              <a:gdLst>
                <a:gd name="T0" fmla="*/ 687120526 w 3072"/>
                <a:gd name="T1" fmla="*/ 29845377 h 1920"/>
                <a:gd name="T2" fmla="*/ 687120526 w 3072"/>
                <a:gd name="T3" fmla="*/ 29845377 h 1920"/>
                <a:gd name="T4" fmla="*/ 687120526 w 3072"/>
                <a:gd name="T5" fmla="*/ 29845377 h 1920"/>
                <a:gd name="T6" fmla="*/ 687120526 w 3072"/>
                <a:gd name="T7" fmla="*/ 417832864 h 1920"/>
                <a:gd name="T8" fmla="*/ 29874658 w 3072"/>
                <a:gd name="T9" fmla="*/ 417832864 h 1920"/>
                <a:gd name="T10" fmla="*/ 29874658 w 3072"/>
                <a:gd name="T11" fmla="*/ 29845377 h 1920"/>
                <a:gd name="T12" fmla="*/ 687120526 w 3072"/>
                <a:gd name="T13" fmla="*/ 29845377 h 1920"/>
                <a:gd name="T14" fmla="*/ 687120526 w 3072"/>
                <a:gd name="T15" fmla="*/ 0 h 1920"/>
                <a:gd name="T16" fmla="*/ 29874658 w 3072"/>
                <a:gd name="T17" fmla="*/ 0 h 1920"/>
                <a:gd name="T18" fmla="*/ 0 w 3072"/>
                <a:gd name="T19" fmla="*/ 29845377 h 1920"/>
                <a:gd name="T20" fmla="*/ 0 w 3072"/>
                <a:gd name="T21" fmla="*/ 447678241 h 1920"/>
                <a:gd name="T22" fmla="*/ 716995184 w 3072"/>
                <a:gd name="T23" fmla="*/ 447678241 h 1920"/>
                <a:gd name="T24" fmla="*/ 716995184 w 3072"/>
                <a:gd name="T25" fmla="*/ 29845377 h 1920"/>
                <a:gd name="T26" fmla="*/ 687120526 w 3072"/>
                <a:gd name="T27" fmla="*/ 0 h 19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072" h="1920">
                  <a:moveTo>
                    <a:pt x="2944" y="128"/>
                  </a:moveTo>
                  <a:cubicBezTo>
                    <a:pt x="2944" y="128"/>
                    <a:pt x="2944" y="128"/>
                    <a:pt x="2944" y="128"/>
                  </a:cubicBezTo>
                  <a:cubicBezTo>
                    <a:pt x="2944" y="128"/>
                    <a:pt x="2944" y="128"/>
                    <a:pt x="2944" y="128"/>
                  </a:cubicBezTo>
                  <a:cubicBezTo>
                    <a:pt x="2944" y="1792"/>
                    <a:pt x="2944" y="1792"/>
                    <a:pt x="2944" y="1792"/>
                  </a:cubicBezTo>
                  <a:cubicBezTo>
                    <a:pt x="128" y="1792"/>
                    <a:pt x="128" y="1792"/>
                    <a:pt x="128" y="1792"/>
                  </a:cubicBezTo>
                  <a:cubicBezTo>
                    <a:pt x="128" y="128"/>
                    <a:pt x="128" y="128"/>
                    <a:pt x="128" y="128"/>
                  </a:cubicBezTo>
                  <a:cubicBezTo>
                    <a:pt x="2944" y="128"/>
                    <a:pt x="2944" y="128"/>
                    <a:pt x="2944" y="128"/>
                  </a:cubicBezTo>
                  <a:close/>
                  <a:moveTo>
                    <a:pt x="2944" y="0"/>
                  </a:moveTo>
                  <a:cubicBezTo>
                    <a:pt x="128" y="0"/>
                    <a:pt x="128" y="0"/>
                    <a:pt x="128" y="0"/>
                  </a:cubicBezTo>
                  <a:cubicBezTo>
                    <a:pt x="57" y="0"/>
                    <a:pt x="0" y="58"/>
                    <a:pt x="0" y="128"/>
                  </a:cubicBezTo>
                  <a:cubicBezTo>
                    <a:pt x="0" y="1920"/>
                    <a:pt x="0" y="1920"/>
                    <a:pt x="0" y="1920"/>
                  </a:cubicBezTo>
                  <a:cubicBezTo>
                    <a:pt x="3072" y="1920"/>
                    <a:pt x="3072" y="1920"/>
                    <a:pt x="3072" y="1920"/>
                  </a:cubicBezTo>
                  <a:cubicBezTo>
                    <a:pt x="3072" y="128"/>
                    <a:pt x="3072" y="128"/>
                    <a:pt x="3072" y="128"/>
                  </a:cubicBezTo>
                  <a:cubicBezTo>
                    <a:pt x="3072" y="58"/>
                    <a:pt x="3015" y="0"/>
                    <a:pt x="2944"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252" name="组合 3"/>
            <p:cNvGrpSpPr>
              <a:grpSpLocks/>
            </p:cNvGrpSpPr>
            <p:nvPr/>
          </p:nvGrpSpPr>
          <p:grpSpPr bwMode="auto">
            <a:xfrm>
              <a:off x="41489" y="2128837"/>
              <a:ext cx="414199" cy="795338"/>
              <a:chOff x="60014" y="2127002"/>
              <a:chExt cx="476518" cy="915002"/>
            </a:xfrm>
          </p:grpSpPr>
          <p:grpSp>
            <p:nvGrpSpPr>
              <p:cNvPr id="6254" name="组合 5"/>
              <p:cNvGrpSpPr>
                <a:grpSpLocks/>
              </p:cNvGrpSpPr>
              <p:nvPr/>
            </p:nvGrpSpPr>
            <p:grpSpPr bwMode="auto">
              <a:xfrm>
                <a:off x="60014" y="2127002"/>
                <a:ext cx="126526" cy="915002"/>
                <a:chOff x="67047" y="2134418"/>
                <a:chExt cx="130175" cy="941388"/>
              </a:xfrm>
            </p:grpSpPr>
            <p:sp>
              <p:nvSpPr>
                <p:cNvPr id="6273" name="Rectangle 272"/>
                <p:cNvSpPr>
                  <a:spLocks noChangeArrowheads="1"/>
                </p:cNvSpPr>
                <p:nvPr/>
              </p:nvSpPr>
              <p:spPr bwMode="auto">
                <a:xfrm>
                  <a:off x="67047" y="2840856"/>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74" name="Rectangle 273"/>
                <p:cNvSpPr>
                  <a:spLocks noChangeArrowheads="1"/>
                </p:cNvSpPr>
                <p:nvPr/>
              </p:nvSpPr>
              <p:spPr bwMode="auto">
                <a:xfrm>
                  <a:off x="67047" y="2605906"/>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75" name="Rectangle 274"/>
                <p:cNvSpPr>
                  <a:spLocks noChangeArrowheads="1"/>
                </p:cNvSpPr>
                <p:nvPr/>
              </p:nvSpPr>
              <p:spPr bwMode="auto">
                <a:xfrm>
                  <a:off x="67047" y="2369368"/>
                  <a:ext cx="130175" cy="236538"/>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76" name="Rectangle 275"/>
                <p:cNvSpPr>
                  <a:spLocks noChangeArrowheads="1"/>
                </p:cNvSpPr>
                <p:nvPr/>
              </p:nvSpPr>
              <p:spPr bwMode="auto">
                <a:xfrm>
                  <a:off x="67047"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6255" name="Freeform 291"/>
              <p:cNvSpPr>
                <a:spLocks/>
              </p:cNvSpPr>
              <p:nvPr/>
            </p:nvSpPr>
            <p:spPr bwMode="auto">
              <a:xfrm>
                <a:off x="369844" y="2478392"/>
                <a:ext cx="84138" cy="22225"/>
              </a:xfrm>
              <a:custGeom>
                <a:avLst/>
                <a:gdLst>
                  <a:gd name="T0" fmla="*/ 240861205 w 26"/>
                  <a:gd name="T1" fmla="*/ 70564375 h 7"/>
                  <a:gd name="T2" fmla="*/ 31415835 w 26"/>
                  <a:gd name="T3" fmla="*/ 70564375 h 7"/>
                  <a:gd name="T4" fmla="*/ 0 w 26"/>
                  <a:gd name="T5" fmla="*/ 40322500 h 7"/>
                  <a:gd name="T6" fmla="*/ 31415835 w 26"/>
                  <a:gd name="T7" fmla="*/ 0 h 7"/>
                  <a:gd name="T8" fmla="*/ 240861205 w 26"/>
                  <a:gd name="T9" fmla="*/ 0 h 7"/>
                  <a:gd name="T10" fmla="*/ 272277040 w 26"/>
                  <a:gd name="T11" fmla="*/ 40322500 h 7"/>
                  <a:gd name="T12" fmla="*/ 240861205 w 26"/>
                  <a:gd name="T13" fmla="*/ 705643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7">
                    <a:moveTo>
                      <a:pt x="23" y="7"/>
                    </a:moveTo>
                    <a:cubicBezTo>
                      <a:pt x="3" y="7"/>
                      <a:pt x="3" y="7"/>
                      <a:pt x="3" y="7"/>
                    </a:cubicBezTo>
                    <a:cubicBezTo>
                      <a:pt x="1" y="7"/>
                      <a:pt x="0" y="6"/>
                      <a:pt x="0" y="4"/>
                    </a:cubicBezTo>
                    <a:cubicBezTo>
                      <a:pt x="0" y="2"/>
                      <a:pt x="1" y="0"/>
                      <a:pt x="3" y="0"/>
                    </a:cubicBezTo>
                    <a:cubicBezTo>
                      <a:pt x="23" y="0"/>
                      <a:pt x="23" y="0"/>
                      <a:pt x="23" y="0"/>
                    </a:cubicBezTo>
                    <a:cubicBezTo>
                      <a:pt x="25" y="0"/>
                      <a:pt x="26" y="2"/>
                      <a:pt x="26" y="4"/>
                    </a:cubicBezTo>
                    <a:cubicBezTo>
                      <a:pt x="26" y="6"/>
                      <a:pt x="25" y="7"/>
                      <a:pt x="23"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6" name="Freeform 292"/>
              <p:cNvSpPr>
                <a:spLocks/>
              </p:cNvSpPr>
              <p:nvPr/>
            </p:nvSpPr>
            <p:spPr bwMode="auto">
              <a:xfrm>
                <a:off x="366669" y="2510142"/>
                <a:ext cx="90488" cy="23813"/>
              </a:xfrm>
              <a:custGeom>
                <a:avLst/>
                <a:gdLst>
                  <a:gd name="T0" fmla="*/ 41776371 w 28"/>
                  <a:gd name="T1" fmla="*/ 0 h 7"/>
                  <a:gd name="T2" fmla="*/ 250654992 w 28"/>
                  <a:gd name="T3" fmla="*/ 0 h 7"/>
                  <a:gd name="T4" fmla="*/ 292431362 w 28"/>
                  <a:gd name="T5" fmla="*/ 34719354 h 7"/>
                  <a:gd name="T6" fmla="*/ 250654992 w 28"/>
                  <a:gd name="T7" fmla="*/ 81008424 h 7"/>
                  <a:gd name="T8" fmla="*/ 41776371 w 28"/>
                  <a:gd name="T9" fmla="*/ 81008424 h 7"/>
                  <a:gd name="T10" fmla="*/ 0 w 28"/>
                  <a:gd name="T11" fmla="*/ 34719354 h 7"/>
                  <a:gd name="T12" fmla="*/ 41776371 w 28"/>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7">
                    <a:moveTo>
                      <a:pt x="4" y="0"/>
                    </a:moveTo>
                    <a:cubicBezTo>
                      <a:pt x="24" y="0"/>
                      <a:pt x="24" y="0"/>
                      <a:pt x="24" y="0"/>
                    </a:cubicBezTo>
                    <a:cubicBezTo>
                      <a:pt x="26" y="0"/>
                      <a:pt x="28" y="1"/>
                      <a:pt x="28" y="3"/>
                    </a:cubicBezTo>
                    <a:cubicBezTo>
                      <a:pt x="28" y="5"/>
                      <a:pt x="26" y="7"/>
                      <a:pt x="24" y="7"/>
                    </a:cubicBezTo>
                    <a:cubicBezTo>
                      <a:pt x="4" y="7"/>
                      <a:pt x="4" y="7"/>
                      <a:pt x="4" y="7"/>
                    </a:cubicBezTo>
                    <a:cubicBezTo>
                      <a:pt x="2" y="7"/>
                      <a:pt x="0" y="5"/>
                      <a:pt x="0" y="3"/>
                    </a:cubicBezTo>
                    <a:cubicBezTo>
                      <a:pt x="0" y="1"/>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7" name="Freeform 293"/>
              <p:cNvSpPr>
                <a:spLocks/>
              </p:cNvSpPr>
              <p:nvPr/>
            </p:nvSpPr>
            <p:spPr bwMode="auto">
              <a:xfrm>
                <a:off x="385719" y="2540305"/>
                <a:ext cx="52388" cy="15875"/>
              </a:xfrm>
              <a:custGeom>
                <a:avLst/>
                <a:gdLst>
                  <a:gd name="T0" fmla="*/ 10719895 w 16"/>
                  <a:gd name="T1" fmla="*/ 0 h 5"/>
                  <a:gd name="T2" fmla="*/ 160811515 w 16"/>
                  <a:gd name="T3" fmla="*/ 0 h 5"/>
                  <a:gd name="T4" fmla="*/ 171531409 w 16"/>
                  <a:gd name="T5" fmla="*/ 20161250 h 5"/>
                  <a:gd name="T6" fmla="*/ 139368451 w 16"/>
                  <a:gd name="T7" fmla="*/ 50403125 h 5"/>
                  <a:gd name="T8" fmla="*/ 32162958 w 16"/>
                  <a:gd name="T9" fmla="*/ 50403125 h 5"/>
                  <a:gd name="T10" fmla="*/ 0 w 16"/>
                  <a:gd name="T11" fmla="*/ 20161250 h 5"/>
                  <a:gd name="T12" fmla="*/ 10719895 w 1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
                    <a:moveTo>
                      <a:pt x="1" y="0"/>
                    </a:moveTo>
                    <a:cubicBezTo>
                      <a:pt x="15" y="0"/>
                      <a:pt x="15" y="0"/>
                      <a:pt x="15" y="0"/>
                    </a:cubicBezTo>
                    <a:cubicBezTo>
                      <a:pt x="16" y="0"/>
                      <a:pt x="16" y="1"/>
                      <a:pt x="16" y="2"/>
                    </a:cubicBezTo>
                    <a:cubicBezTo>
                      <a:pt x="16" y="3"/>
                      <a:pt x="15" y="5"/>
                      <a:pt x="13" y="5"/>
                    </a:cubicBezTo>
                    <a:cubicBezTo>
                      <a:pt x="11" y="5"/>
                      <a:pt x="4" y="5"/>
                      <a:pt x="3" y="5"/>
                    </a:cubicBezTo>
                    <a:cubicBezTo>
                      <a:pt x="2" y="5"/>
                      <a:pt x="0" y="3"/>
                      <a:pt x="0" y="2"/>
                    </a:cubicBezTo>
                    <a:cubicBezTo>
                      <a:pt x="0" y="1"/>
                      <a:pt x="0" y="0"/>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8" name="Freeform 294"/>
              <p:cNvSpPr>
                <a:spLocks/>
              </p:cNvSpPr>
              <p:nvPr/>
            </p:nvSpPr>
            <p:spPr bwMode="auto">
              <a:xfrm>
                <a:off x="392069" y="2262492"/>
                <a:ext cx="9525" cy="19050"/>
              </a:xfrm>
              <a:custGeom>
                <a:avLst/>
                <a:gdLst>
                  <a:gd name="T0" fmla="*/ 0 w 3"/>
                  <a:gd name="T1" fmla="*/ 30241875 h 6"/>
                  <a:gd name="T2" fmla="*/ 10080625 w 3"/>
                  <a:gd name="T3" fmla="*/ 50403125 h 6"/>
                  <a:gd name="T4" fmla="*/ 30241875 w 3"/>
                  <a:gd name="T5" fmla="*/ 60483750 h 6"/>
                  <a:gd name="T6" fmla="*/ 30241875 w 3"/>
                  <a:gd name="T7" fmla="*/ 0 h 6"/>
                  <a:gd name="T8" fmla="*/ 10080625 w 3"/>
                  <a:gd name="T9" fmla="*/ 10080625 h 6"/>
                  <a:gd name="T10" fmla="*/ 0 w 3"/>
                  <a:gd name="T11" fmla="*/ 30241875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6">
                    <a:moveTo>
                      <a:pt x="0" y="3"/>
                    </a:moveTo>
                    <a:cubicBezTo>
                      <a:pt x="0" y="4"/>
                      <a:pt x="0" y="4"/>
                      <a:pt x="1" y="5"/>
                    </a:cubicBezTo>
                    <a:cubicBezTo>
                      <a:pt x="1" y="5"/>
                      <a:pt x="2" y="6"/>
                      <a:pt x="3" y="6"/>
                    </a:cubicBezTo>
                    <a:cubicBezTo>
                      <a:pt x="3" y="0"/>
                      <a:pt x="3" y="0"/>
                      <a:pt x="3" y="0"/>
                    </a:cubicBezTo>
                    <a:cubicBezTo>
                      <a:pt x="2" y="0"/>
                      <a:pt x="1" y="1"/>
                      <a:pt x="1" y="1"/>
                    </a:cubicBezTo>
                    <a:cubicBezTo>
                      <a:pt x="0" y="1"/>
                      <a:pt x="0" y="2"/>
                      <a:pt x="0"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9" name="Freeform 295"/>
              <p:cNvSpPr>
                <a:spLocks/>
              </p:cNvSpPr>
              <p:nvPr/>
            </p:nvSpPr>
            <p:spPr bwMode="auto">
              <a:xfrm>
                <a:off x="407944" y="2225980"/>
                <a:ext cx="6350" cy="15875"/>
              </a:xfrm>
              <a:custGeom>
                <a:avLst/>
                <a:gdLst>
                  <a:gd name="T0" fmla="*/ 0 w 2"/>
                  <a:gd name="T1" fmla="*/ 0 h 5"/>
                  <a:gd name="T2" fmla="*/ 0 w 2"/>
                  <a:gd name="T3" fmla="*/ 50403125 h 5"/>
                  <a:gd name="T4" fmla="*/ 10080625 w 2"/>
                  <a:gd name="T5" fmla="*/ 50403125 h 5"/>
                  <a:gd name="T6" fmla="*/ 20161250 w 2"/>
                  <a:gd name="T7" fmla="*/ 50403125 h 5"/>
                  <a:gd name="T8" fmla="*/ 20161250 w 2"/>
                  <a:gd name="T9" fmla="*/ 0 h 5"/>
                  <a:gd name="T10" fmla="*/ 0 w 2"/>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5">
                    <a:moveTo>
                      <a:pt x="0" y="0"/>
                    </a:moveTo>
                    <a:cubicBezTo>
                      <a:pt x="0" y="5"/>
                      <a:pt x="0" y="5"/>
                      <a:pt x="0" y="5"/>
                    </a:cubicBezTo>
                    <a:cubicBezTo>
                      <a:pt x="1" y="5"/>
                      <a:pt x="1" y="5"/>
                      <a:pt x="1" y="5"/>
                    </a:cubicBezTo>
                    <a:cubicBezTo>
                      <a:pt x="1" y="5"/>
                      <a:pt x="2" y="5"/>
                      <a:pt x="2" y="5"/>
                    </a:cubicBezTo>
                    <a:cubicBezTo>
                      <a:pt x="2" y="0"/>
                      <a:pt x="2" y="0"/>
                      <a:pt x="2"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0" name="Freeform 296"/>
              <p:cNvSpPr>
                <a:spLocks/>
              </p:cNvSpPr>
              <p:nvPr/>
            </p:nvSpPr>
            <p:spPr bwMode="auto">
              <a:xfrm>
                <a:off x="407944" y="2262492"/>
                <a:ext cx="6350" cy="22225"/>
              </a:xfrm>
              <a:custGeom>
                <a:avLst/>
                <a:gdLst>
                  <a:gd name="T0" fmla="*/ 20161250 w 2"/>
                  <a:gd name="T1" fmla="*/ 0 h 7"/>
                  <a:gd name="T2" fmla="*/ 10080625 w 2"/>
                  <a:gd name="T3" fmla="*/ 0 h 7"/>
                  <a:gd name="T4" fmla="*/ 0 w 2"/>
                  <a:gd name="T5" fmla="*/ 0 h 7"/>
                  <a:gd name="T6" fmla="*/ 0 w 2"/>
                  <a:gd name="T7" fmla="*/ 70564375 h 7"/>
                  <a:gd name="T8" fmla="*/ 20161250 w 2"/>
                  <a:gd name="T9" fmla="*/ 70564375 h 7"/>
                  <a:gd name="T10" fmla="*/ 20161250 w 2"/>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7">
                    <a:moveTo>
                      <a:pt x="2" y="0"/>
                    </a:moveTo>
                    <a:cubicBezTo>
                      <a:pt x="2" y="0"/>
                      <a:pt x="1" y="0"/>
                      <a:pt x="1" y="0"/>
                    </a:cubicBezTo>
                    <a:cubicBezTo>
                      <a:pt x="0" y="0"/>
                      <a:pt x="0" y="0"/>
                      <a:pt x="0" y="0"/>
                    </a:cubicBezTo>
                    <a:cubicBezTo>
                      <a:pt x="0" y="7"/>
                      <a:pt x="0" y="7"/>
                      <a:pt x="0" y="7"/>
                    </a:cubicBezTo>
                    <a:cubicBezTo>
                      <a:pt x="1" y="7"/>
                      <a:pt x="1" y="7"/>
                      <a:pt x="2" y="7"/>
                    </a:cubicBez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1" name="Freeform 297"/>
              <p:cNvSpPr>
                <a:spLocks/>
              </p:cNvSpPr>
              <p:nvPr/>
            </p:nvSpPr>
            <p:spPr bwMode="auto">
              <a:xfrm>
                <a:off x="407944" y="2352980"/>
                <a:ext cx="6350" cy="119063"/>
              </a:xfrm>
              <a:custGeom>
                <a:avLst/>
                <a:gdLst>
                  <a:gd name="T0" fmla="*/ 20161250 w 2"/>
                  <a:gd name="T1" fmla="*/ 393777721 h 36"/>
                  <a:gd name="T2" fmla="*/ 20161250 w 2"/>
                  <a:gd name="T3" fmla="*/ 0 h 36"/>
                  <a:gd name="T4" fmla="*/ 10080625 w 2"/>
                  <a:gd name="T5" fmla="*/ 10937259 h 36"/>
                  <a:gd name="T6" fmla="*/ 0 w 2"/>
                  <a:gd name="T7" fmla="*/ 0 h 36"/>
                  <a:gd name="T8" fmla="*/ 0 w 2"/>
                  <a:gd name="T9" fmla="*/ 393777721 h 36"/>
                  <a:gd name="T10" fmla="*/ 20161250 w 2"/>
                  <a:gd name="T11" fmla="*/ 393777721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36">
                    <a:moveTo>
                      <a:pt x="2" y="36"/>
                    </a:moveTo>
                    <a:cubicBezTo>
                      <a:pt x="2" y="0"/>
                      <a:pt x="2" y="0"/>
                      <a:pt x="2" y="0"/>
                    </a:cubicBezTo>
                    <a:cubicBezTo>
                      <a:pt x="1" y="1"/>
                      <a:pt x="1" y="1"/>
                      <a:pt x="1" y="1"/>
                    </a:cubicBezTo>
                    <a:cubicBezTo>
                      <a:pt x="1" y="1"/>
                      <a:pt x="0" y="0"/>
                      <a:pt x="0" y="0"/>
                    </a:cubicBezTo>
                    <a:cubicBezTo>
                      <a:pt x="0" y="36"/>
                      <a:pt x="0" y="36"/>
                      <a:pt x="0" y="36"/>
                    </a:cubicBezTo>
                    <a:lnTo>
                      <a:pt x="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2" name="Freeform 298"/>
              <p:cNvSpPr>
                <a:spLocks/>
              </p:cNvSpPr>
              <p:nvPr/>
            </p:nvSpPr>
            <p:spPr bwMode="auto">
              <a:xfrm>
                <a:off x="287294" y="2170417"/>
                <a:ext cx="249238" cy="301625"/>
              </a:xfrm>
              <a:custGeom>
                <a:avLst/>
                <a:gdLst>
                  <a:gd name="T0" fmla="*/ 408681452 w 76"/>
                  <a:gd name="T1" fmla="*/ 0 h 92"/>
                  <a:gd name="T2" fmla="*/ 0 w 76"/>
                  <a:gd name="T3" fmla="*/ 408452707 h 92"/>
                  <a:gd name="T4" fmla="*/ 204342366 w 76"/>
                  <a:gd name="T5" fmla="*/ 763163707 h 92"/>
                  <a:gd name="T6" fmla="*/ 204342366 w 76"/>
                  <a:gd name="T7" fmla="*/ 849153060 h 92"/>
                  <a:gd name="T8" fmla="*/ 311888563 w 76"/>
                  <a:gd name="T9" fmla="*/ 988887398 h 92"/>
                  <a:gd name="T10" fmla="*/ 376418248 w 76"/>
                  <a:gd name="T11" fmla="*/ 988887398 h 92"/>
                  <a:gd name="T12" fmla="*/ 376418248 w 76"/>
                  <a:gd name="T13" fmla="*/ 601932030 h 92"/>
                  <a:gd name="T14" fmla="*/ 301135255 w 76"/>
                  <a:gd name="T15" fmla="*/ 580434692 h 92"/>
                  <a:gd name="T16" fmla="*/ 258115464 w 76"/>
                  <a:gd name="T17" fmla="*/ 483695030 h 92"/>
                  <a:gd name="T18" fmla="*/ 333398458 w 76"/>
                  <a:gd name="T19" fmla="*/ 472944721 h 92"/>
                  <a:gd name="T20" fmla="*/ 354908353 w 76"/>
                  <a:gd name="T21" fmla="*/ 526689707 h 92"/>
                  <a:gd name="T22" fmla="*/ 376418248 w 76"/>
                  <a:gd name="T23" fmla="*/ 537440015 h 92"/>
                  <a:gd name="T24" fmla="*/ 376418248 w 76"/>
                  <a:gd name="T25" fmla="*/ 440700353 h 92"/>
                  <a:gd name="T26" fmla="*/ 311888563 w 76"/>
                  <a:gd name="T27" fmla="*/ 408452707 h 92"/>
                  <a:gd name="T28" fmla="*/ 279625359 w 76"/>
                  <a:gd name="T29" fmla="*/ 333213662 h 92"/>
                  <a:gd name="T30" fmla="*/ 290378667 w 76"/>
                  <a:gd name="T31" fmla="*/ 290215707 h 92"/>
                  <a:gd name="T32" fmla="*/ 333398458 w 76"/>
                  <a:gd name="T33" fmla="*/ 247221030 h 92"/>
                  <a:gd name="T34" fmla="*/ 376418248 w 76"/>
                  <a:gd name="T35" fmla="*/ 236474000 h 92"/>
                  <a:gd name="T36" fmla="*/ 376418248 w 76"/>
                  <a:gd name="T37" fmla="*/ 182729015 h 92"/>
                  <a:gd name="T38" fmla="*/ 354908353 w 76"/>
                  <a:gd name="T39" fmla="*/ 182729015 h 92"/>
                  <a:gd name="T40" fmla="*/ 387171556 w 76"/>
                  <a:gd name="T41" fmla="*/ 139734338 h 92"/>
                  <a:gd name="T42" fmla="*/ 408681452 w 76"/>
                  <a:gd name="T43" fmla="*/ 182729015 h 92"/>
                  <a:gd name="T44" fmla="*/ 430191347 w 76"/>
                  <a:gd name="T45" fmla="*/ 139734338 h 92"/>
                  <a:gd name="T46" fmla="*/ 462454550 w 76"/>
                  <a:gd name="T47" fmla="*/ 182729015 h 92"/>
                  <a:gd name="T48" fmla="*/ 440944655 w 76"/>
                  <a:gd name="T49" fmla="*/ 182729015 h 92"/>
                  <a:gd name="T50" fmla="*/ 440944655 w 76"/>
                  <a:gd name="T51" fmla="*/ 236474000 h 92"/>
                  <a:gd name="T52" fmla="*/ 505474341 w 76"/>
                  <a:gd name="T53" fmla="*/ 268718368 h 92"/>
                  <a:gd name="T54" fmla="*/ 537737544 w 76"/>
                  <a:gd name="T55" fmla="*/ 343960692 h 92"/>
                  <a:gd name="T56" fmla="*/ 473211137 w 76"/>
                  <a:gd name="T57" fmla="*/ 343960692 h 92"/>
                  <a:gd name="T58" fmla="*/ 451701242 w 76"/>
                  <a:gd name="T59" fmla="*/ 311713045 h 92"/>
                  <a:gd name="T60" fmla="*/ 440944655 w 76"/>
                  <a:gd name="T61" fmla="*/ 311713045 h 92"/>
                  <a:gd name="T62" fmla="*/ 440944655 w 76"/>
                  <a:gd name="T63" fmla="*/ 386955368 h 92"/>
                  <a:gd name="T64" fmla="*/ 494721033 w 76"/>
                  <a:gd name="T65" fmla="*/ 408452707 h 92"/>
                  <a:gd name="T66" fmla="*/ 537737544 w 76"/>
                  <a:gd name="T67" fmla="*/ 440700353 h 92"/>
                  <a:gd name="T68" fmla="*/ 548494131 w 76"/>
                  <a:gd name="T69" fmla="*/ 494445338 h 92"/>
                  <a:gd name="T70" fmla="*/ 537737544 w 76"/>
                  <a:gd name="T71" fmla="*/ 558937353 h 92"/>
                  <a:gd name="T72" fmla="*/ 483964445 w 76"/>
                  <a:gd name="T73" fmla="*/ 591181721 h 92"/>
                  <a:gd name="T74" fmla="*/ 440944655 w 76"/>
                  <a:gd name="T75" fmla="*/ 601932030 h 92"/>
                  <a:gd name="T76" fmla="*/ 440944655 w 76"/>
                  <a:gd name="T77" fmla="*/ 988887398 h 92"/>
                  <a:gd name="T78" fmla="*/ 505474341 w 76"/>
                  <a:gd name="T79" fmla="*/ 988887398 h 92"/>
                  <a:gd name="T80" fmla="*/ 613023817 w 76"/>
                  <a:gd name="T81" fmla="*/ 849153060 h 92"/>
                  <a:gd name="T82" fmla="*/ 613023817 w 76"/>
                  <a:gd name="T83" fmla="*/ 763163707 h 92"/>
                  <a:gd name="T84" fmla="*/ 817362903 w 76"/>
                  <a:gd name="T85" fmla="*/ 408452707 h 92"/>
                  <a:gd name="T86" fmla="*/ 408681452 w 76"/>
                  <a:gd name="T87" fmla="*/ 0 h 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6" h="92">
                    <a:moveTo>
                      <a:pt x="38" y="0"/>
                    </a:moveTo>
                    <a:cubicBezTo>
                      <a:pt x="17" y="0"/>
                      <a:pt x="0" y="17"/>
                      <a:pt x="0" y="38"/>
                    </a:cubicBezTo>
                    <a:cubicBezTo>
                      <a:pt x="0" y="52"/>
                      <a:pt x="7" y="64"/>
                      <a:pt x="19" y="71"/>
                    </a:cubicBezTo>
                    <a:cubicBezTo>
                      <a:pt x="19" y="79"/>
                      <a:pt x="19" y="79"/>
                      <a:pt x="19" y="79"/>
                    </a:cubicBezTo>
                    <a:cubicBezTo>
                      <a:pt x="19" y="86"/>
                      <a:pt x="22" y="92"/>
                      <a:pt x="29" y="92"/>
                    </a:cubicBezTo>
                    <a:cubicBezTo>
                      <a:pt x="35" y="92"/>
                      <a:pt x="35" y="92"/>
                      <a:pt x="35" y="92"/>
                    </a:cubicBezTo>
                    <a:cubicBezTo>
                      <a:pt x="35" y="56"/>
                      <a:pt x="35" y="56"/>
                      <a:pt x="35" y="56"/>
                    </a:cubicBezTo>
                    <a:cubicBezTo>
                      <a:pt x="32" y="56"/>
                      <a:pt x="30" y="55"/>
                      <a:pt x="28" y="54"/>
                    </a:cubicBezTo>
                    <a:cubicBezTo>
                      <a:pt x="26" y="52"/>
                      <a:pt x="25" y="49"/>
                      <a:pt x="24" y="45"/>
                    </a:cubicBezTo>
                    <a:cubicBezTo>
                      <a:pt x="31" y="44"/>
                      <a:pt x="31" y="44"/>
                      <a:pt x="31" y="44"/>
                    </a:cubicBezTo>
                    <a:cubicBezTo>
                      <a:pt x="31" y="47"/>
                      <a:pt x="32" y="48"/>
                      <a:pt x="33" y="49"/>
                    </a:cubicBezTo>
                    <a:cubicBezTo>
                      <a:pt x="34" y="50"/>
                      <a:pt x="34" y="50"/>
                      <a:pt x="35" y="50"/>
                    </a:cubicBezTo>
                    <a:cubicBezTo>
                      <a:pt x="35" y="41"/>
                      <a:pt x="35" y="41"/>
                      <a:pt x="35" y="41"/>
                    </a:cubicBezTo>
                    <a:cubicBezTo>
                      <a:pt x="32" y="40"/>
                      <a:pt x="30" y="39"/>
                      <a:pt x="29" y="38"/>
                    </a:cubicBezTo>
                    <a:cubicBezTo>
                      <a:pt x="27" y="36"/>
                      <a:pt x="26" y="34"/>
                      <a:pt x="26" y="31"/>
                    </a:cubicBezTo>
                    <a:cubicBezTo>
                      <a:pt x="26" y="30"/>
                      <a:pt x="26" y="28"/>
                      <a:pt x="27" y="27"/>
                    </a:cubicBezTo>
                    <a:cubicBezTo>
                      <a:pt x="28" y="25"/>
                      <a:pt x="29" y="24"/>
                      <a:pt x="31" y="23"/>
                    </a:cubicBezTo>
                    <a:cubicBezTo>
                      <a:pt x="32" y="23"/>
                      <a:pt x="33" y="23"/>
                      <a:pt x="35" y="22"/>
                    </a:cubicBezTo>
                    <a:cubicBezTo>
                      <a:pt x="35" y="17"/>
                      <a:pt x="35" y="17"/>
                      <a:pt x="35" y="17"/>
                    </a:cubicBezTo>
                    <a:cubicBezTo>
                      <a:pt x="33" y="17"/>
                      <a:pt x="33" y="17"/>
                      <a:pt x="33" y="17"/>
                    </a:cubicBezTo>
                    <a:cubicBezTo>
                      <a:pt x="36" y="13"/>
                      <a:pt x="36" y="13"/>
                      <a:pt x="36" y="13"/>
                    </a:cubicBezTo>
                    <a:cubicBezTo>
                      <a:pt x="38" y="17"/>
                      <a:pt x="38" y="17"/>
                      <a:pt x="38" y="17"/>
                    </a:cubicBezTo>
                    <a:cubicBezTo>
                      <a:pt x="40" y="13"/>
                      <a:pt x="40" y="13"/>
                      <a:pt x="40" y="13"/>
                    </a:cubicBezTo>
                    <a:cubicBezTo>
                      <a:pt x="43" y="17"/>
                      <a:pt x="43" y="17"/>
                      <a:pt x="43" y="17"/>
                    </a:cubicBezTo>
                    <a:cubicBezTo>
                      <a:pt x="41" y="17"/>
                      <a:pt x="41" y="17"/>
                      <a:pt x="41" y="17"/>
                    </a:cubicBezTo>
                    <a:cubicBezTo>
                      <a:pt x="41" y="22"/>
                      <a:pt x="41" y="22"/>
                      <a:pt x="41" y="22"/>
                    </a:cubicBezTo>
                    <a:cubicBezTo>
                      <a:pt x="44" y="23"/>
                      <a:pt x="46" y="24"/>
                      <a:pt x="47" y="25"/>
                    </a:cubicBezTo>
                    <a:cubicBezTo>
                      <a:pt x="49" y="27"/>
                      <a:pt x="50" y="29"/>
                      <a:pt x="50" y="32"/>
                    </a:cubicBezTo>
                    <a:cubicBezTo>
                      <a:pt x="44" y="32"/>
                      <a:pt x="44" y="32"/>
                      <a:pt x="44" y="32"/>
                    </a:cubicBezTo>
                    <a:cubicBezTo>
                      <a:pt x="43" y="31"/>
                      <a:pt x="43" y="30"/>
                      <a:pt x="42" y="29"/>
                    </a:cubicBezTo>
                    <a:cubicBezTo>
                      <a:pt x="41" y="29"/>
                      <a:pt x="41" y="29"/>
                      <a:pt x="41" y="29"/>
                    </a:cubicBezTo>
                    <a:cubicBezTo>
                      <a:pt x="41" y="36"/>
                      <a:pt x="41" y="36"/>
                      <a:pt x="41" y="36"/>
                    </a:cubicBezTo>
                    <a:cubicBezTo>
                      <a:pt x="44" y="36"/>
                      <a:pt x="45" y="37"/>
                      <a:pt x="46" y="38"/>
                    </a:cubicBezTo>
                    <a:cubicBezTo>
                      <a:pt x="48" y="38"/>
                      <a:pt x="49" y="40"/>
                      <a:pt x="50" y="41"/>
                    </a:cubicBezTo>
                    <a:cubicBezTo>
                      <a:pt x="51" y="42"/>
                      <a:pt x="51" y="44"/>
                      <a:pt x="51" y="46"/>
                    </a:cubicBezTo>
                    <a:cubicBezTo>
                      <a:pt x="51" y="48"/>
                      <a:pt x="51" y="50"/>
                      <a:pt x="50" y="52"/>
                    </a:cubicBezTo>
                    <a:cubicBezTo>
                      <a:pt x="49" y="53"/>
                      <a:pt x="47" y="55"/>
                      <a:pt x="45" y="55"/>
                    </a:cubicBezTo>
                    <a:cubicBezTo>
                      <a:pt x="44" y="56"/>
                      <a:pt x="43" y="56"/>
                      <a:pt x="41" y="56"/>
                    </a:cubicBezTo>
                    <a:cubicBezTo>
                      <a:pt x="41" y="92"/>
                      <a:pt x="41" y="92"/>
                      <a:pt x="41" y="92"/>
                    </a:cubicBezTo>
                    <a:cubicBezTo>
                      <a:pt x="47" y="92"/>
                      <a:pt x="47" y="92"/>
                      <a:pt x="47" y="92"/>
                    </a:cubicBezTo>
                    <a:cubicBezTo>
                      <a:pt x="54" y="92"/>
                      <a:pt x="57" y="86"/>
                      <a:pt x="57" y="79"/>
                    </a:cubicBezTo>
                    <a:cubicBezTo>
                      <a:pt x="57" y="71"/>
                      <a:pt x="57" y="71"/>
                      <a:pt x="57" y="71"/>
                    </a:cubicBezTo>
                    <a:cubicBezTo>
                      <a:pt x="68" y="64"/>
                      <a:pt x="76" y="52"/>
                      <a:pt x="76" y="38"/>
                    </a:cubicBezTo>
                    <a:cubicBezTo>
                      <a:pt x="76" y="17"/>
                      <a:pt x="59" y="0"/>
                      <a:pt x="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3" name="Freeform 299"/>
              <p:cNvSpPr>
                <a:spLocks/>
              </p:cNvSpPr>
              <p:nvPr/>
            </p:nvSpPr>
            <p:spPr bwMode="auto">
              <a:xfrm>
                <a:off x="407944" y="2308530"/>
                <a:ext cx="6350" cy="28575"/>
              </a:xfrm>
              <a:custGeom>
                <a:avLst/>
                <a:gdLst>
                  <a:gd name="T0" fmla="*/ 20161250 w 2"/>
                  <a:gd name="T1" fmla="*/ 90725625 h 9"/>
                  <a:gd name="T2" fmla="*/ 20161250 w 2"/>
                  <a:gd name="T3" fmla="*/ 0 h 9"/>
                  <a:gd name="T4" fmla="*/ 0 w 2"/>
                  <a:gd name="T5" fmla="*/ 0 h 9"/>
                  <a:gd name="T6" fmla="*/ 0 w 2"/>
                  <a:gd name="T7" fmla="*/ 90725625 h 9"/>
                  <a:gd name="T8" fmla="*/ 10080625 w 2"/>
                  <a:gd name="T9" fmla="*/ 90725625 h 9"/>
                  <a:gd name="T10" fmla="*/ 20161250 w 2"/>
                  <a:gd name="T11" fmla="*/ 9072562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9">
                    <a:moveTo>
                      <a:pt x="2" y="9"/>
                    </a:moveTo>
                    <a:cubicBezTo>
                      <a:pt x="2" y="0"/>
                      <a:pt x="2" y="0"/>
                      <a:pt x="2" y="0"/>
                    </a:cubicBezTo>
                    <a:cubicBezTo>
                      <a:pt x="1" y="0"/>
                      <a:pt x="1" y="0"/>
                      <a:pt x="0" y="0"/>
                    </a:cubicBezTo>
                    <a:cubicBezTo>
                      <a:pt x="0" y="9"/>
                      <a:pt x="0" y="9"/>
                      <a:pt x="0" y="9"/>
                    </a:cubicBezTo>
                    <a:cubicBezTo>
                      <a:pt x="0" y="9"/>
                      <a:pt x="1" y="9"/>
                      <a:pt x="1" y="9"/>
                    </a:cubicBezTo>
                    <a:lnTo>
                      <a:pt x="2"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4" name="Freeform 300"/>
              <p:cNvSpPr>
                <a:spLocks/>
              </p:cNvSpPr>
              <p:nvPr/>
            </p:nvSpPr>
            <p:spPr bwMode="auto">
              <a:xfrm>
                <a:off x="422232" y="2311705"/>
                <a:ext cx="12700" cy="22225"/>
              </a:xfrm>
              <a:custGeom>
                <a:avLst/>
                <a:gdLst>
                  <a:gd name="T0" fmla="*/ 40322500 w 4"/>
                  <a:gd name="T1" fmla="*/ 30241875 h 7"/>
                  <a:gd name="T2" fmla="*/ 30241875 w 4"/>
                  <a:gd name="T3" fmla="*/ 10080625 h 7"/>
                  <a:gd name="T4" fmla="*/ 10080625 w 4"/>
                  <a:gd name="T5" fmla="*/ 0 h 7"/>
                  <a:gd name="T6" fmla="*/ 0 w 4"/>
                  <a:gd name="T7" fmla="*/ 0 h 7"/>
                  <a:gd name="T8" fmla="*/ 0 w 4"/>
                  <a:gd name="T9" fmla="*/ 70564375 h 7"/>
                  <a:gd name="T10" fmla="*/ 20161250 w 4"/>
                  <a:gd name="T11" fmla="*/ 70564375 h 7"/>
                  <a:gd name="T12" fmla="*/ 40322500 w 4"/>
                  <a:gd name="T13" fmla="*/ 30241875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3"/>
                    </a:moveTo>
                    <a:cubicBezTo>
                      <a:pt x="4" y="2"/>
                      <a:pt x="3" y="2"/>
                      <a:pt x="3" y="1"/>
                    </a:cubicBezTo>
                    <a:cubicBezTo>
                      <a:pt x="3" y="1"/>
                      <a:pt x="2" y="0"/>
                      <a:pt x="1" y="0"/>
                    </a:cubicBezTo>
                    <a:cubicBezTo>
                      <a:pt x="0" y="0"/>
                      <a:pt x="0" y="0"/>
                      <a:pt x="0" y="0"/>
                    </a:cubicBezTo>
                    <a:cubicBezTo>
                      <a:pt x="0" y="7"/>
                      <a:pt x="0" y="7"/>
                      <a:pt x="0" y="7"/>
                    </a:cubicBezTo>
                    <a:cubicBezTo>
                      <a:pt x="1" y="7"/>
                      <a:pt x="2" y="7"/>
                      <a:pt x="2" y="7"/>
                    </a:cubicBezTo>
                    <a:cubicBezTo>
                      <a:pt x="3" y="6"/>
                      <a:pt x="4" y="5"/>
                      <a:pt x="4"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5" name="Rectangle 301"/>
              <p:cNvSpPr>
                <a:spLocks noChangeArrowheads="1"/>
              </p:cNvSpPr>
              <p:nvPr/>
            </p:nvSpPr>
            <p:spPr bwMode="auto">
              <a:xfrm>
                <a:off x="398419" y="2605392"/>
                <a:ext cx="26988" cy="92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66" name="Rectangle 302"/>
              <p:cNvSpPr>
                <a:spLocks noChangeArrowheads="1"/>
              </p:cNvSpPr>
              <p:nvPr/>
            </p:nvSpPr>
            <p:spPr bwMode="auto">
              <a:xfrm>
                <a:off x="366669" y="2638730"/>
                <a:ext cx="90488" cy="2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67" name="Oval 303"/>
              <p:cNvSpPr>
                <a:spLocks noChangeArrowheads="1"/>
              </p:cNvSpPr>
              <p:nvPr/>
            </p:nvSpPr>
            <p:spPr bwMode="auto">
              <a:xfrm>
                <a:off x="382544" y="2746680"/>
                <a:ext cx="55563"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68" name="Freeform 304"/>
              <p:cNvSpPr>
                <a:spLocks/>
              </p:cNvSpPr>
              <p:nvPr/>
            </p:nvSpPr>
            <p:spPr bwMode="auto">
              <a:xfrm>
                <a:off x="355557" y="2811767"/>
                <a:ext cx="107950" cy="192088"/>
              </a:xfrm>
              <a:custGeom>
                <a:avLst/>
                <a:gdLst>
                  <a:gd name="T0" fmla="*/ 278223133 w 33"/>
                  <a:gd name="T1" fmla="*/ 0 h 59"/>
                  <a:gd name="T2" fmla="*/ 246119458 w 33"/>
                  <a:gd name="T3" fmla="*/ 0 h 59"/>
                  <a:gd name="T4" fmla="*/ 171211971 w 33"/>
                  <a:gd name="T5" fmla="*/ 74198060 h 59"/>
                  <a:gd name="T6" fmla="*/ 107007891 w 33"/>
                  <a:gd name="T7" fmla="*/ 0 h 59"/>
                  <a:gd name="T8" fmla="*/ 74904215 w 33"/>
                  <a:gd name="T9" fmla="*/ 0 h 59"/>
                  <a:gd name="T10" fmla="*/ 0 w 33"/>
                  <a:gd name="T11" fmla="*/ 63597407 h 59"/>
                  <a:gd name="T12" fmla="*/ 0 w 33"/>
                  <a:gd name="T13" fmla="*/ 222594179 h 59"/>
                  <a:gd name="T14" fmla="*/ 74904215 w 33"/>
                  <a:gd name="T15" fmla="*/ 296792239 h 59"/>
                  <a:gd name="T16" fmla="*/ 74904215 w 33"/>
                  <a:gd name="T17" fmla="*/ 296792239 h 59"/>
                  <a:gd name="T18" fmla="*/ 74904215 w 33"/>
                  <a:gd name="T19" fmla="*/ 317993545 h 59"/>
                  <a:gd name="T20" fmla="*/ 74904215 w 33"/>
                  <a:gd name="T21" fmla="*/ 572386427 h 59"/>
                  <a:gd name="T22" fmla="*/ 128411432 w 33"/>
                  <a:gd name="T23" fmla="*/ 625386436 h 59"/>
                  <a:gd name="T24" fmla="*/ 181915377 w 33"/>
                  <a:gd name="T25" fmla="*/ 572386427 h 59"/>
                  <a:gd name="T26" fmla="*/ 235419323 w 33"/>
                  <a:gd name="T27" fmla="*/ 625386436 h 59"/>
                  <a:gd name="T28" fmla="*/ 288923268 w 33"/>
                  <a:gd name="T29" fmla="*/ 572386427 h 59"/>
                  <a:gd name="T30" fmla="*/ 288923268 w 33"/>
                  <a:gd name="T31" fmla="*/ 317993545 h 59"/>
                  <a:gd name="T32" fmla="*/ 278223133 w 33"/>
                  <a:gd name="T33" fmla="*/ 296792239 h 59"/>
                  <a:gd name="T34" fmla="*/ 278223133 w 33"/>
                  <a:gd name="T35" fmla="*/ 296792239 h 59"/>
                  <a:gd name="T36" fmla="*/ 353127348 w 33"/>
                  <a:gd name="T37" fmla="*/ 222594179 h 59"/>
                  <a:gd name="T38" fmla="*/ 353127348 w 33"/>
                  <a:gd name="T39" fmla="*/ 63597407 h 59"/>
                  <a:gd name="T40" fmla="*/ 278223133 w 33"/>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 h="59">
                    <a:moveTo>
                      <a:pt x="26" y="0"/>
                    </a:moveTo>
                    <a:cubicBezTo>
                      <a:pt x="23" y="0"/>
                      <a:pt x="23" y="0"/>
                      <a:pt x="23" y="0"/>
                    </a:cubicBezTo>
                    <a:cubicBezTo>
                      <a:pt x="16" y="7"/>
                      <a:pt x="16" y="7"/>
                      <a:pt x="16" y="7"/>
                    </a:cubicBezTo>
                    <a:cubicBezTo>
                      <a:pt x="10" y="0"/>
                      <a:pt x="10" y="0"/>
                      <a:pt x="10" y="0"/>
                    </a:cubicBezTo>
                    <a:cubicBezTo>
                      <a:pt x="7" y="0"/>
                      <a:pt x="7" y="0"/>
                      <a:pt x="7" y="0"/>
                    </a:cubicBezTo>
                    <a:cubicBezTo>
                      <a:pt x="3" y="0"/>
                      <a:pt x="0" y="3"/>
                      <a:pt x="0" y="6"/>
                    </a:cubicBezTo>
                    <a:cubicBezTo>
                      <a:pt x="0" y="21"/>
                      <a:pt x="0" y="21"/>
                      <a:pt x="0" y="21"/>
                    </a:cubicBezTo>
                    <a:cubicBezTo>
                      <a:pt x="0" y="25"/>
                      <a:pt x="3" y="28"/>
                      <a:pt x="7" y="28"/>
                    </a:cubicBezTo>
                    <a:cubicBezTo>
                      <a:pt x="7" y="28"/>
                      <a:pt x="7" y="28"/>
                      <a:pt x="7" y="28"/>
                    </a:cubicBezTo>
                    <a:cubicBezTo>
                      <a:pt x="7" y="29"/>
                      <a:pt x="7" y="29"/>
                      <a:pt x="7" y="30"/>
                    </a:cubicBezTo>
                    <a:cubicBezTo>
                      <a:pt x="7" y="54"/>
                      <a:pt x="7" y="54"/>
                      <a:pt x="7" y="54"/>
                    </a:cubicBezTo>
                    <a:cubicBezTo>
                      <a:pt x="7" y="57"/>
                      <a:pt x="9" y="59"/>
                      <a:pt x="12" y="59"/>
                    </a:cubicBezTo>
                    <a:cubicBezTo>
                      <a:pt x="15" y="59"/>
                      <a:pt x="17" y="57"/>
                      <a:pt x="17" y="54"/>
                    </a:cubicBezTo>
                    <a:cubicBezTo>
                      <a:pt x="17" y="57"/>
                      <a:pt x="19" y="59"/>
                      <a:pt x="22" y="59"/>
                    </a:cubicBezTo>
                    <a:cubicBezTo>
                      <a:pt x="24" y="59"/>
                      <a:pt x="27" y="57"/>
                      <a:pt x="27" y="54"/>
                    </a:cubicBezTo>
                    <a:cubicBezTo>
                      <a:pt x="27" y="30"/>
                      <a:pt x="27" y="30"/>
                      <a:pt x="27" y="30"/>
                    </a:cubicBezTo>
                    <a:cubicBezTo>
                      <a:pt x="27" y="29"/>
                      <a:pt x="26" y="29"/>
                      <a:pt x="26" y="28"/>
                    </a:cubicBezTo>
                    <a:cubicBezTo>
                      <a:pt x="26" y="28"/>
                      <a:pt x="26" y="28"/>
                      <a:pt x="26" y="28"/>
                    </a:cubicBezTo>
                    <a:cubicBezTo>
                      <a:pt x="30" y="28"/>
                      <a:pt x="33" y="25"/>
                      <a:pt x="33" y="21"/>
                    </a:cubicBezTo>
                    <a:cubicBezTo>
                      <a:pt x="33" y="6"/>
                      <a:pt x="33" y="6"/>
                      <a:pt x="33" y="6"/>
                    </a:cubicBezTo>
                    <a:cubicBezTo>
                      <a:pt x="33" y="3"/>
                      <a:pt x="30" y="0"/>
                      <a:pt x="2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9" name="Oval 305"/>
              <p:cNvSpPr>
                <a:spLocks noChangeArrowheads="1"/>
              </p:cNvSpPr>
              <p:nvPr/>
            </p:nvSpPr>
            <p:spPr bwMode="auto">
              <a:xfrm>
                <a:off x="469857" y="2759380"/>
                <a:ext cx="42863"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70" name="Freeform 306"/>
              <p:cNvSpPr>
                <a:spLocks/>
              </p:cNvSpPr>
              <p:nvPr/>
            </p:nvSpPr>
            <p:spPr bwMode="auto">
              <a:xfrm>
                <a:off x="466682" y="2808592"/>
                <a:ext cx="66675" cy="160338"/>
              </a:xfrm>
              <a:custGeom>
                <a:avLst/>
                <a:gdLst>
                  <a:gd name="T0" fmla="*/ 166707503 w 20"/>
                  <a:gd name="T1" fmla="*/ 0 h 49"/>
                  <a:gd name="T2" fmla="*/ 144481391 w 20"/>
                  <a:gd name="T3" fmla="*/ 0 h 49"/>
                  <a:gd name="T4" fmla="*/ 88911113 w 20"/>
                  <a:gd name="T5" fmla="*/ 64243183 h 49"/>
                  <a:gd name="T6" fmla="*/ 22229445 w 20"/>
                  <a:gd name="T7" fmla="*/ 0 h 49"/>
                  <a:gd name="T8" fmla="*/ 11114723 w 20"/>
                  <a:gd name="T9" fmla="*/ 0 h 49"/>
                  <a:gd name="T10" fmla="*/ 44455556 w 20"/>
                  <a:gd name="T11" fmla="*/ 64243183 h 49"/>
                  <a:gd name="T12" fmla="*/ 44455556 w 20"/>
                  <a:gd name="T13" fmla="*/ 267682655 h 49"/>
                  <a:gd name="T14" fmla="*/ 0 w 20"/>
                  <a:gd name="T15" fmla="*/ 331925838 h 49"/>
                  <a:gd name="T16" fmla="*/ 0 w 20"/>
                  <a:gd name="T17" fmla="*/ 481828779 h 49"/>
                  <a:gd name="T18" fmla="*/ 44455556 w 20"/>
                  <a:gd name="T19" fmla="*/ 524658658 h 49"/>
                  <a:gd name="T20" fmla="*/ 88911113 w 20"/>
                  <a:gd name="T21" fmla="*/ 481828779 h 49"/>
                  <a:gd name="T22" fmla="*/ 133366669 w 20"/>
                  <a:gd name="T23" fmla="*/ 524658658 h 49"/>
                  <a:gd name="T24" fmla="*/ 166707503 w 20"/>
                  <a:gd name="T25" fmla="*/ 481828779 h 49"/>
                  <a:gd name="T26" fmla="*/ 166707503 w 20"/>
                  <a:gd name="T27" fmla="*/ 256976003 h 49"/>
                  <a:gd name="T28" fmla="*/ 166707503 w 20"/>
                  <a:gd name="T29" fmla="*/ 235559427 h 49"/>
                  <a:gd name="T30" fmla="*/ 166707503 w 20"/>
                  <a:gd name="T31" fmla="*/ 235559427 h 49"/>
                  <a:gd name="T32" fmla="*/ 222277781 w 20"/>
                  <a:gd name="T33" fmla="*/ 182022896 h 49"/>
                  <a:gd name="T34" fmla="*/ 222277781 w 20"/>
                  <a:gd name="T35" fmla="*/ 64243183 h 49"/>
                  <a:gd name="T36" fmla="*/ 166707503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15" y="0"/>
                    </a:moveTo>
                    <a:cubicBezTo>
                      <a:pt x="13" y="0"/>
                      <a:pt x="13" y="0"/>
                      <a:pt x="13" y="0"/>
                    </a:cubicBezTo>
                    <a:cubicBezTo>
                      <a:pt x="8" y="6"/>
                      <a:pt x="8" y="6"/>
                      <a:pt x="8" y="6"/>
                    </a:cubicBezTo>
                    <a:cubicBezTo>
                      <a:pt x="2" y="0"/>
                      <a:pt x="2" y="0"/>
                      <a:pt x="2" y="0"/>
                    </a:cubicBezTo>
                    <a:cubicBezTo>
                      <a:pt x="1" y="0"/>
                      <a:pt x="1" y="0"/>
                      <a:pt x="1" y="0"/>
                    </a:cubicBezTo>
                    <a:cubicBezTo>
                      <a:pt x="3" y="2"/>
                      <a:pt x="4" y="4"/>
                      <a:pt x="4" y="6"/>
                    </a:cubicBezTo>
                    <a:cubicBezTo>
                      <a:pt x="4" y="25"/>
                      <a:pt x="4" y="25"/>
                      <a:pt x="4" y="25"/>
                    </a:cubicBezTo>
                    <a:cubicBezTo>
                      <a:pt x="4" y="28"/>
                      <a:pt x="2" y="30"/>
                      <a:pt x="0" y="31"/>
                    </a:cubicBezTo>
                    <a:cubicBezTo>
                      <a:pt x="0" y="45"/>
                      <a:pt x="0" y="45"/>
                      <a:pt x="0" y="45"/>
                    </a:cubicBezTo>
                    <a:cubicBezTo>
                      <a:pt x="0" y="47"/>
                      <a:pt x="2" y="49"/>
                      <a:pt x="4" y="49"/>
                    </a:cubicBezTo>
                    <a:cubicBezTo>
                      <a:pt x="6" y="49"/>
                      <a:pt x="8" y="47"/>
                      <a:pt x="8" y="45"/>
                    </a:cubicBezTo>
                    <a:cubicBezTo>
                      <a:pt x="8" y="47"/>
                      <a:pt x="9" y="49"/>
                      <a:pt x="12" y="49"/>
                    </a:cubicBezTo>
                    <a:cubicBezTo>
                      <a:pt x="14" y="49"/>
                      <a:pt x="15" y="47"/>
                      <a:pt x="15" y="45"/>
                    </a:cubicBezTo>
                    <a:cubicBezTo>
                      <a:pt x="15" y="24"/>
                      <a:pt x="15" y="24"/>
                      <a:pt x="15" y="24"/>
                    </a:cubicBezTo>
                    <a:cubicBezTo>
                      <a:pt x="15" y="23"/>
                      <a:pt x="15" y="23"/>
                      <a:pt x="15" y="22"/>
                    </a:cubicBezTo>
                    <a:cubicBezTo>
                      <a:pt x="15" y="22"/>
                      <a:pt x="15" y="22"/>
                      <a:pt x="15" y="22"/>
                    </a:cubicBezTo>
                    <a:cubicBezTo>
                      <a:pt x="18" y="22"/>
                      <a:pt x="20" y="20"/>
                      <a:pt x="20" y="17"/>
                    </a:cubicBezTo>
                    <a:cubicBezTo>
                      <a:pt x="20" y="6"/>
                      <a:pt x="20" y="6"/>
                      <a:pt x="20" y="6"/>
                    </a:cubicBezTo>
                    <a:cubicBezTo>
                      <a:pt x="20" y="3"/>
                      <a:pt x="18"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1" name="Oval 307"/>
              <p:cNvSpPr>
                <a:spLocks noChangeArrowheads="1"/>
              </p:cNvSpPr>
              <p:nvPr/>
            </p:nvSpPr>
            <p:spPr bwMode="auto">
              <a:xfrm>
                <a:off x="311107" y="2759380"/>
                <a:ext cx="41275"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72" name="Freeform 308"/>
              <p:cNvSpPr>
                <a:spLocks/>
              </p:cNvSpPr>
              <p:nvPr/>
            </p:nvSpPr>
            <p:spPr bwMode="auto">
              <a:xfrm>
                <a:off x="290469" y="2808592"/>
                <a:ext cx="65088" cy="160338"/>
              </a:xfrm>
              <a:custGeom>
                <a:avLst/>
                <a:gdLst>
                  <a:gd name="T0" fmla="*/ 52955597 w 20"/>
                  <a:gd name="T1" fmla="*/ 0 h 49"/>
                  <a:gd name="T2" fmla="*/ 74138486 w 20"/>
                  <a:gd name="T3" fmla="*/ 0 h 49"/>
                  <a:gd name="T4" fmla="*/ 137683901 w 20"/>
                  <a:gd name="T5" fmla="*/ 64243183 h 49"/>
                  <a:gd name="T6" fmla="*/ 190639498 w 20"/>
                  <a:gd name="T7" fmla="*/ 0 h 49"/>
                  <a:gd name="T8" fmla="*/ 201232570 w 20"/>
                  <a:gd name="T9" fmla="*/ 0 h 49"/>
                  <a:gd name="T10" fmla="*/ 169456608 w 20"/>
                  <a:gd name="T11" fmla="*/ 64243183 h 49"/>
                  <a:gd name="T12" fmla="*/ 169456608 w 20"/>
                  <a:gd name="T13" fmla="*/ 267682655 h 49"/>
                  <a:gd name="T14" fmla="*/ 211822387 w 20"/>
                  <a:gd name="T15" fmla="*/ 331925838 h 49"/>
                  <a:gd name="T16" fmla="*/ 211822387 w 20"/>
                  <a:gd name="T17" fmla="*/ 481828779 h 49"/>
                  <a:gd name="T18" fmla="*/ 169456608 w 20"/>
                  <a:gd name="T19" fmla="*/ 524658658 h 49"/>
                  <a:gd name="T20" fmla="*/ 127094083 w 20"/>
                  <a:gd name="T21" fmla="*/ 481828779 h 49"/>
                  <a:gd name="T22" fmla="*/ 84728304 w 20"/>
                  <a:gd name="T23" fmla="*/ 524658658 h 49"/>
                  <a:gd name="T24" fmla="*/ 52955597 w 20"/>
                  <a:gd name="T25" fmla="*/ 481828779 h 49"/>
                  <a:gd name="T26" fmla="*/ 52955597 w 20"/>
                  <a:gd name="T27" fmla="*/ 256976003 h 49"/>
                  <a:gd name="T28" fmla="*/ 52955597 w 20"/>
                  <a:gd name="T29" fmla="*/ 235559427 h 49"/>
                  <a:gd name="T30" fmla="*/ 52955597 w 20"/>
                  <a:gd name="T31" fmla="*/ 235559427 h 49"/>
                  <a:gd name="T32" fmla="*/ 0 w 20"/>
                  <a:gd name="T33" fmla="*/ 182022896 h 49"/>
                  <a:gd name="T34" fmla="*/ 0 w 20"/>
                  <a:gd name="T35" fmla="*/ 64243183 h 49"/>
                  <a:gd name="T36" fmla="*/ 52955597 w 20"/>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 h="49">
                    <a:moveTo>
                      <a:pt x="5" y="0"/>
                    </a:moveTo>
                    <a:cubicBezTo>
                      <a:pt x="7" y="0"/>
                      <a:pt x="7" y="0"/>
                      <a:pt x="7" y="0"/>
                    </a:cubicBezTo>
                    <a:cubicBezTo>
                      <a:pt x="13" y="6"/>
                      <a:pt x="13" y="6"/>
                      <a:pt x="13" y="6"/>
                    </a:cubicBezTo>
                    <a:cubicBezTo>
                      <a:pt x="18" y="0"/>
                      <a:pt x="18" y="0"/>
                      <a:pt x="18" y="0"/>
                    </a:cubicBezTo>
                    <a:cubicBezTo>
                      <a:pt x="19" y="0"/>
                      <a:pt x="19" y="0"/>
                      <a:pt x="19" y="0"/>
                    </a:cubicBezTo>
                    <a:cubicBezTo>
                      <a:pt x="17" y="2"/>
                      <a:pt x="16" y="4"/>
                      <a:pt x="16" y="6"/>
                    </a:cubicBezTo>
                    <a:cubicBezTo>
                      <a:pt x="16" y="25"/>
                      <a:pt x="16" y="25"/>
                      <a:pt x="16" y="25"/>
                    </a:cubicBezTo>
                    <a:cubicBezTo>
                      <a:pt x="16" y="28"/>
                      <a:pt x="18" y="30"/>
                      <a:pt x="20" y="31"/>
                    </a:cubicBezTo>
                    <a:cubicBezTo>
                      <a:pt x="20" y="45"/>
                      <a:pt x="20" y="45"/>
                      <a:pt x="20" y="45"/>
                    </a:cubicBezTo>
                    <a:cubicBezTo>
                      <a:pt x="20" y="47"/>
                      <a:pt x="18" y="49"/>
                      <a:pt x="16" y="49"/>
                    </a:cubicBezTo>
                    <a:cubicBezTo>
                      <a:pt x="14" y="49"/>
                      <a:pt x="12" y="47"/>
                      <a:pt x="12" y="45"/>
                    </a:cubicBezTo>
                    <a:cubicBezTo>
                      <a:pt x="12" y="47"/>
                      <a:pt x="11" y="49"/>
                      <a:pt x="8" y="49"/>
                    </a:cubicBezTo>
                    <a:cubicBezTo>
                      <a:pt x="6" y="49"/>
                      <a:pt x="5" y="47"/>
                      <a:pt x="5" y="45"/>
                    </a:cubicBezTo>
                    <a:cubicBezTo>
                      <a:pt x="5" y="24"/>
                      <a:pt x="5" y="24"/>
                      <a:pt x="5" y="24"/>
                    </a:cubicBezTo>
                    <a:cubicBezTo>
                      <a:pt x="5" y="23"/>
                      <a:pt x="5" y="23"/>
                      <a:pt x="5" y="22"/>
                    </a:cubicBezTo>
                    <a:cubicBezTo>
                      <a:pt x="5" y="22"/>
                      <a:pt x="5" y="22"/>
                      <a:pt x="5" y="22"/>
                    </a:cubicBezTo>
                    <a:cubicBezTo>
                      <a:pt x="2" y="22"/>
                      <a:pt x="0" y="20"/>
                      <a:pt x="0" y="17"/>
                    </a:cubicBezTo>
                    <a:cubicBezTo>
                      <a:pt x="0" y="6"/>
                      <a:pt x="0" y="6"/>
                      <a:pt x="0" y="6"/>
                    </a:cubicBezTo>
                    <a:cubicBezTo>
                      <a:pt x="0" y="3"/>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 name="矩形 4"/>
            <p:cNvSpPr>
              <a:spLocks noChangeArrowheads="1"/>
            </p:cNvSpPr>
            <p:nvPr/>
          </p:nvSpPr>
          <p:spPr bwMode="auto">
            <a:xfrm>
              <a:off x="318725" y="2346712"/>
              <a:ext cx="1152473" cy="43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ctr" eaLnBrk="1" hangingPunct="1"/>
              <a:r>
                <a:rPr lang="zh-CN" altLang="en-US" sz="3200">
                  <a:solidFill>
                    <a:srgbClr val="FFFFFF"/>
                  </a:solidFill>
                  <a:effectLst>
                    <a:outerShdw blurRad="38100" dist="38100" dir="2700000" algn="tl">
                      <a:srgbClr val="C0C0C0"/>
                    </a:outerShdw>
                  </a:effectLst>
                  <a:latin typeface="方正综艺简体" charset="0"/>
                  <a:ea typeface="方正综艺简体" charset="0"/>
                </a:rPr>
                <a:t>目录</a:t>
              </a:r>
            </a:p>
          </p:txBody>
        </p:sp>
      </p:grpSp>
      <p:grpSp>
        <p:nvGrpSpPr>
          <p:cNvPr id="311" name="组合 310"/>
          <p:cNvGrpSpPr>
            <a:grpSpLocks/>
          </p:cNvGrpSpPr>
          <p:nvPr/>
        </p:nvGrpSpPr>
        <p:grpSpPr bwMode="auto">
          <a:xfrm>
            <a:off x="2568575" y="0"/>
            <a:ext cx="6575425" cy="3790950"/>
            <a:chOff x="2568427" y="0"/>
            <a:chExt cx="6575573" cy="3790950"/>
          </a:xfrm>
        </p:grpSpPr>
        <p:grpSp>
          <p:nvGrpSpPr>
            <p:cNvPr id="6178" name="组合 28"/>
            <p:cNvGrpSpPr>
              <a:grpSpLocks/>
            </p:cNvGrpSpPr>
            <p:nvPr/>
          </p:nvGrpSpPr>
          <p:grpSpPr bwMode="auto">
            <a:xfrm>
              <a:off x="2568427" y="0"/>
              <a:ext cx="6575573" cy="1160463"/>
              <a:chOff x="2568427" y="0"/>
              <a:chExt cx="6575573" cy="1160463"/>
            </a:xfrm>
          </p:grpSpPr>
          <p:sp>
            <p:nvSpPr>
              <p:cNvPr id="6226" name="Rectangle 21"/>
              <p:cNvSpPr>
                <a:spLocks noChangeArrowheads="1"/>
              </p:cNvSpPr>
              <p:nvPr/>
            </p:nvSpPr>
            <p:spPr bwMode="auto">
              <a:xfrm>
                <a:off x="4644008" y="0"/>
                <a:ext cx="4499992" cy="108267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27" name="Rectangle 21"/>
              <p:cNvSpPr>
                <a:spLocks noChangeArrowheads="1"/>
              </p:cNvSpPr>
              <p:nvPr/>
            </p:nvSpPr>
            <p:spPr bwMode="auto">
              <a:xfrm>
                <a:off x="3225601" y="1003300"/>
                <a:ext cx="5918399" cy="157163"/>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28" name="Freeform 22"/>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close/>
                  </a:path>
                </a:pathLst>
              </a:custGeom>
              <a:solidFill>
                <a:srgbClr val="0923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9" name="Freeform 23"/>
              <p:cNvSpPr>
                <a:spLocks/>
              </p:cNvSpPr>
              <p:nvPr/>
            </p:nvSpPr>
            <p:spPr bwMode="auto">
              <a:xfrm>
                <a:off x="2571552" y="601662"/>
                <a:ext cx="654050" cy="558800"/>
              </a:xfrm>
              <a:custGeom>
                <a:avLst/>
                <a:gdLst>
                  <a:gd name="T0" fmla="*/ 1038304375 w 412"/>
                  <a:gd name="T1" fmla="*/ 637600325 h 352"/>
                  <a:gd name="T2" fmla="*/ 98286888 w 412"/>
                  <a:gd name="T3" fmla="*/ 0 h 352"/>
                  <a:gd name="T4" fmla="*/ 0 w 412"/>
                  <a:gd name="T5" fmla="*/ 171370625 h 352"/>
                  <a:gd name="T6" fmla="*/ 1038304375 w 412"/>
                  <a:gd name="T7" fmla="*/ 887095000 h 352"/>
                  <a:gd name="T8" fmla="*/ 1038304375 w 412"/>
                  <a:gd name="T9" fmla="*/ 637600325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352">
                    <a:moveTo>
                      <a:pt x="412" y="253"/>
                    </a:moveTo>
                    <a:lnTo>
                      <a:pt x="39" y="0"/>
                    </a:lnTo>
                    <a:lnTo>
                      <a:pt x="0" y="68"/>
                    </a:lnTo>
                    <a:lnTo>
                      <a:pt x="412" y="352"/>
                    </a:lnTo>
                    <a:lnTo>
                      <a:pt x="412" y="2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230" name="组合 33"/>
              <p:cNvGrpSpPr>
                <a:grpSpLocks/>
              </p:cNvGrpSpPr>
              <p:nvPr/>
            </p:nvGrpSpPr>
            <p:grpSpPr bwMode="auto">
              <a:xfrm>
                <a:off x="2568427" y="241300"/>
                <a:ext cx="612725" cy="785813"/>
                <a:chOff x="1955850" y="241300"/>
                <a:chExt cx="612725" cy="785813"/>
              </a:xfrm>
            </p:grpSpPr>
            <p:sp>
              <p:nvSpPr>
                <p:cNvPr id="6237" name="Freeform 24"/>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close/>
                      <a:moveTo>
                        <a:pt x="202" y="309"/>
                      </a:moveTo>
                      <a:lnTo>
                        <a:pt x="202" y="97"/>
                      </a:lnTo>
                      <a:lnTo>
                        <a:pt x="79" y="309"/>
                      </a:lnTo>
                      <a:lnTo>
                        <a:pt x="202" y="309"/>
                      </a:lnTo>
                      <a:close/>
                    </a:path>
                  </a:pathLst>
                </a:custGeom>
                <a:solidFill>
                  <a:srgbClr val="1243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38" name="Freeform 25"/>
                <p:cNvSpPr>
                  <a:spLocks noEditPoints="1"/>
                </p:cNvSpPr>
                <p:nvPr/>
              </p:nvSpPr>
              <p:spPr bwMode="auto">
                <a:xfrm>
                  <a:off x="1965325" y="241300"/>
                  <a:ext cx="563563" cy="785813"/>
                </a:xfrm>
                <a:custGeom>
                  <a:avLst/>
                  <a:gdLst>
                    <a:gd name="T0" fmla="*/ 894657056 w 355"/>
                    <a:gd name="T1" fmla="*/ 972780931 h 495"/>
                    <a:gd name="T2" fmla="*/ 753528181 w 355"/>
                    <a:gd name="T3" fmla="*/ 972780931 h 495"/>
                    <a:gd name="T4" fmla="*/ 753528181 w 355"/>
                    <a:gd name="T5" fmla="*/ 1247478931 h 495"/>
                    <a:gd name="T6" fmla="*/ 509072014 w 355"/>
                    <a:gd name="T7" fmla="*/ 1247478931 h 495"/>
                    <a:gd name="T8" fmla="*/ 509072014 w 355"/>
                    <a:gd name="T9" fmla="*/ 972780931 h 495"/>
                    <a:gd name="T10" fmla="*/ 0 w 355"/>
                    <a:gd name="T11" fmla="*/ 972780931 h 495"/>
                    <a:gd name="T12" fmla="*/ 0 w 355"/>
                    <a:gd name="T13" fmla="*/ 758568308 h 495"/>
                    <a:gd name="T14" fmla="*/ 458668844 w 355"/>
                    <a:gd name="T15" fmla="*/ 0 h 495"/>
                    <a:gd name="T16" fmla="*/ 753528181 w 355"/>
                    <a:gd name="T17" fmla="*/ 0 h 495"/>
                    <a:gd name="T18" fmla="*/ 753528181 w 355"/>
                    <a:gd name="T19" fmla="*/ 778729570 h 495"/>
                    <a:gd name="T20" fmla="*/ 894657056 w 355"/>
                    <a:gd name="T21" fmla="*/ 778729570 h 495"/>
                    <a:gd name="T22" fmla="*/ 894657056 w 355"/>
                    <a:gd name="T23" fmla="*/ 972780931 h 495"/>
                    <a:gd name="T24" fmla="*/ 509072014 w 355"/>
                    <a:gd name="T25" fmla="*/ 778729570 h 495"/>
                    <a:gd name="T26" fmla="*/ 509072014 w 355"/>
                    <a:gd name="T27" fmla="*/ 244456106 h 495"/>
                    <a:gd name="T28" fmla="*/ 199093314 w 355"/>
                    <a:gd name="T29" fmla="*/ 778729570 h 495"/>
                    <a:gd name="T30" fmla="*/ 509072014 w 355"/>
                    <a:gd name="T31" fmla="*/ 778729570 h 4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5" h="495">
                      <a:moveTo>
                        <a:pt x="355" y="386"/>
                      </a:moveTo>
                      <a:lnTo>
                        <a:pt x="299" y="386"/>
                      </a:lnTo>
                      <a:lnTo>
                        <a:pt x="299" y="495"/>
                      </a:lnTo>
                      <a:lnTo>
                        <a:pt x="202" y="495"/>
                      </a:lnTo>
                      <a:lnTo>
                        <a:pt x="202" y="386"/>
                      </a:lnTo>
                      <a:lnTo>
                        <a:pt x="0" y="386"/>
                      </a:lnTo>
                      <a:lnTo>
                        <a:pt x="0" y="301"/>
                      </a:lnTo>
                      <a:lnTo>
                        <a:pt x="182" y="0"/>
                      </a:lnTo>
                      <a:lnTo>
                        <a:pt x="299" y="0"/>
                      </a:lnTo>
                      <a:lnTo>
                        <a:pt x="299" y="309"/>
                      </a:lnTo>
                      <a:lnTo>
                        <a:pt x="355" y="309"/>
                      </a:lnTo>
                      <a:lnTo>
                        <a:pt x="355" y="386"/>
                      </a:lnTo>
                      <a:moveTo>
                        <a:pt x="202" y="309"/>
                      </a:moveTo>
                      <a:lnTo>
                        <a:pt x="202" y="97"/>
                      </a:lnTo>
                      <a:lnTo>
                        <a:pt x="79" y="309"/>
                      </a:lnTo>
                      <a:lnTo>
                        <a:pt x="202" y="3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9" name="Freeform 26"/>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close/>
                      <a:moveTo>
                        <a:pt x="50" y="0"/>
                      </a:moveTo>
                      <a:lnTo>
                        <a:pt x="44" y="0"/>
                      </a:lnTo>
                      <a:lnTo>
                        <a:pt x="44" y="4"/>
                      </a:lnTo>
                      <a:lnTo>
                        <a:pt x="46" y="6"/>
                      </a:lnTo>
                      <a:lnTo>
                        <a:pt x="50" y="0"/>
                      </a:lnTo>
                      <a:close/>
                      <a:moveTo>
                        <a:pt x="206" y="0"/>
                      </a:moveTo>
                      <a:lnTo>
                        <a:pt x="132" y="0"/>
                      </a:lnTo>
                      <a:lnTo>
                        <a:pt x="105" y="45"/>
                      </a:lnTo>
                      <a:lnTo>
                        <a:pt x="153" y="78"/>
                      </a:lnTo>
                      <a:lnTo>
                        <a:pt x="206" y="78"/>
                      </a:lnTo>
                      <a:lnTo>
                        <a:pt x="206" y="0"/>
                      </a:lnTo>
                      <a:close/>
                      <a:moveTo>
                        <a:pt x="384" y="0"/>
                      </a:moveTo>
                      <a:lnTo>
                        <a:pt x="303" y="0"/>
                      </a:lnTo>
                      <a:lnTo>
                        <a:pt x="303" y="78"/>
                      </a:lnTo>
                      <a:lnTo>
                        <a:pt x="384" y="78"/>
                      </a:lnTo>
                      <a:lnTo>
                        <a:pt x="361" y="39"/>
                      </a:lnTo>
                      <a:lnTo>
                        <a:pt x="384"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0" name="Freeform 27"/>
                <p:cNvSpPr>
                  <a:spLocks noEditPoints="1"/>
                </p:cNvSpPr>
                <p:nvPr/>
              </p:nvSpPr>
              <p:spPr bwMode="auto">
                <a:xfrm>
                  <a:off x="1958975" y="598487"/>
                  <a:ext cx="609600" cy="123825"/>
                </a:xfrm>
                <a:custGeom>
                  <a:avLst/>
                  <a:gdLst>
                    <a:gd name="T0" fmla="*/ 0 w 384"/>
                    <a:gd name="T1" fmla="*/ 176410938 h 78"/>
                    <a:gd name="T2" fmla="*/ 17641888 w 384"/>
                    <a:gd name="T3" fmla="*/ 186491563 h 78"/>
                    <a:gd name="T4" fmla="*/ 17641888 w 384"/>
                    <a:gd name="T5" fmla="*/ 186491563 h 78"/>
                    <a:gd name="T6" fmla="*/ 0 w 384"/>
                    <a:gd name="T7" fmla="*/ 176410938 h 78"/>
                    <a:gd name="T8" fmla="*/ 126007813 w 384"/>
                    <a:gd name="T9" fmla="*/ 0 h 78"/>
                    <a:gd name="T10" fmla="*/ 110886875 w 384"/>
                    <a:gd name="T11" fmla="*/ 0 h 78"/>
                    <a:gd name="T12" fmla="*/ 110886875 w 384"/>
                    <a:gd name="T13" fmla="*/ 10080625 h 78"/>
                    <a:gd name="T14" fmla="*/ 115927188 w 384"/>
                    <a:gd name="T15" fmla="*/ 15120938 h 78"/>
                    <a:gd name="T16" fmla="*/ 126007813 w 384"/>
                    <a:gd name="T17" fmla="*/ 0 h 78"/>
                    <a:gd name="T18" fmla="*/ 519152188 w 384"/>
                    <a:gd name="T19" fmla="*/ 0 h 78"/>
                    <a:gd name="T20" fmla="*/ 332660625 w 384"/>
                    <a:gd name="T21" fmla="*/ 0 h 78"/>
                    <a:gd name="T22" fmla="*/ 264617200 w 384"/>
                    <a:gd name="T23" fmla="*/ 113407825 h 78"/>
                    <a:gd name="T24" fmla="*/ 385584700 w 384"/>
                    <a:gd name="T25" fmla="*/ 196572188 h 78"/>
                    <a:gd name="T26" fmla="*/ 519152188 w 384"/>
                    <a:gd name="T27" fmla="*/ 196572188 h 78"/>
                    <a:gd name="T28" fmla="*/ 519152188 w 384"/>
                    <a:gd name="T29" fmla="*/ 0 h 78"/>
                    <a:gd name="T30" fmla="*/ 967740000 w 384"/>
                    <a:gd name="T31" fmla="*/ 0 h 78"/>
                    <a:gd name="T32" fmla="*/ 763608138 w 384"/>
                    <a:gd name="T33" fmla="*/ 0 h 78"/>
                    <a:gd name="T34" fmla="*/ 763608138 w 384"/>
                    <a:gd name="T35" fmla="*/ 196572188 h 78"/>
                    <a:gd name="T36" fmla="*/ 967740000 w 384"/>
                    <a:gd name="T37" fmla="*/ 196572188 h 78"/>
                    <a:gd name="T38" fmla="*/ 909777200 w 384"/>
                    <a:gd name="T39" fmla="*/ 98286888 h 78"/>
                    <a:gd name="T40" fmla="*/ 967740000 w 3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4" h="78">
                      <a:moveTo>
                        <a:pt x="0" y="70"/>
                      </a:moveTo>
                      <a:lnTo>
                        <a:pt x="7" y="74"/>
                      </a:lnTo>
                      <a:lnTo>
                        <a:pt x="0" y="70"/>
                      </a:lnTo>
                      <a:moveTo>
                        <a:pt x="50" y="0"/>
                      </a:moveTo>
                      <a:lnTo>
                        <a:pt x="44" y="0"/>
                      </a:lnTo>
                      <a:lnTo>
                        <a:pt x="44" y="4"/>
                      </a:lnTo>
                      <a:lnTo>
                        <a:pt x="46" y="6"/>
                      </a:lnTo>
                      <a:lnTo>
                        <a:pt x="50" y="0"/>
                      </a:lnTo>
                      <a:moveTo>
                        <a:pt x="206" y="0"/>
                      </a:moveTo>
                      <a:lnTo>
                        <a:pt x="132" y="0"/>
                      </a:lnTo>
                      <a:lnTo>
                        <a:pt x="105" y="45"/>
                      </a:lnTo>
                      <a:lnTo>
                        <a:pt x="153" y="78"/>
                      </a:lnTo>
                      <a:lnTo>
                        <a:pt x="206" y="78"/>
                      </a:lnTo>
                      <a:lnTo>
                        <a:pt x="206" y="0"/>
                      </a:lnTo>
                      <a:moveTo>
                        <a:pt x="384" y="0"/>
                      </a:moveTo>
                      <a:lnTo>
                        <a:pt x="303" y="0"/>
                      </a:lnTo>
                      <a:lnTo>
                        <a:pt x="303" y="78"/>
                      </a:lnTo>
                      <a:lnTo>
                        <a:pt x="384" y="78"/>
                      </a:lnTo>
                      <a:lnTo>
                        <a:pt x="361" y="39"/>
                      </a:lnTo>
                      <a:lnTo>
                        <a:pt x="3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1" name="Freeform 28"/>
                <p:cNvSpPr>
                  <a:spLocks noEditPoints="1"/>
                </p:cNvSpPr>
                <p:nvPr/>
              </p:nvSpPr>
              <p:spPr bwMode="auto">
                <a:xfrm>
                  <a:off x="1958975" y="604837"/>
                  <a:ext cx="242888" cy="117475"/>
                </a:xfrm>
                <a:custGeom>
                  <a:avLst/>
                  <a:gdLst>
                    <a:gd name="T0" fmla="*/ 264617745 w 153"/>
                    <a:gd name="T1" fmla="*/ 103327200 h 74"/>
                    <a:gd name="T2" fmla="*/ 219254839 w 153"/>
                    <a:gd name="T3" fmla="*/ 186491563 h 74"/>
                    <a:gd name="T4" fmla="*/ 385585494 w 153"/>
                    <a:gd name="T5" fmla="*/ 186491563 h 74"/>
                    <a:gd name="T6" fmla="*/ 264617745 w 153"/>
                    <a:gd name="T7" fmla="*/ 103327200 h 74"/>
                    <a:gd name="T8" fmla="*/ 110887103 w 153"/>
                    <a:gd name="T9" fmla="*/ 0 h 74"/>
                    <a:gd name="T10" fmla="*/ 0 w 153"/>
                    <a:gd name="T11" fmla="*/ 166330313 h 74"/>
                    <a:gd name="T12" fmla="*/ 17641924 w 153"/>
                    <a:gd name="T13" fmla="*/ 176410938 h 74"/>
                    <a:gd name="T14" fmla="*/ 115927426 w 153"/>
                    <a:gd name="T15" fmla="*/ 5040313 h 74"/>
                    <a:gd name="T16" fmla="*/ 110887103 w 153"/>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74">
                      <a:moveTo>
                        <a:pt x="105" y="41"/>
                      </a:moveTo>
                      <a:lnTo>
                        <a:pt x="87" y="74"/>
                      </a:lnTo>
                      <a:lnTo>
                        <a:pt x="153" y="74"/>
                      </a:lnTo>
                      <a:lnTo>
                        <a:pt x="105" y="41"/>
                      </a:lnTo>
                      <a:close/>
                      <a:moveTo>
                        <a:pt x="44" y="0"/>
                      </a:moveTo>
                      <a:lnTo>
                        <a:pt x="0" y="66"/>
                      </a:lnTo>
                      <a:lnTo>
                        <a:pt x="7" y="70"/>
                      </a:lnTo>
                      <a:lnTo>
                        <a:pt x="46" y="2"/>
                      </a:lnTo>
                      <a:lnTo>
                        <a:pt x="44" y="0"/>
                      </a:lnTo>
                      <a:close/>
                    </a:path>
                  </a:pathLst>
                </a:custGeom>
                <a:solidFill>
                  <a:srgbClr val="124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2" name="Freeform 30"/>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close/>
                      <a:moveTo>
                        <a:pt x="296" y="0"/>
                      </a:moveTo>
                      <a:lnTo>
                        <a:pt x="199" y="0"/>
                      </a:lnTo>
                      <a:lnTo>
                        <a:pt x="199" y="78"/>
                      </a:lnTo>
                      <a:lnTo>
                        <a:pt x="296" y="78"/>
                      </a:lnTo>
                      <a:lnTo>
                        <a:pt x="296" y="0"/>
                      </a:lnTo>
                      <a:close/>
                    </a:path>
                  </a:pathLst>
                </a:custGeom>
                <a:solidFill>
                  <a:srgbClr val="C157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3" name="Freeform 31"/>
                <p:cNvSpPr>
                  <a:spLocks noEditPoints="1"/>
                </p:cNvSpPr>
                <p:nvPr/>
              </p:nvSpPr>
              <p:spPr bwMode="auto">
                <a:xfrm>
                  <a:off x="1970088" y="598487"/>
                  <a:ext cx="469900" cy="123825"/>
                </a:xfrm>
                <a:custGeom>
                  <a:avLst/>
                  <a:gdLst>
                    <a:gd name="T0" fmla="*/ 315020325 w 296"/>
                    <a:gd name="T1" fmla="*/ 0 h 78"/>
                    <a:gd name="T2" fmla="*/ 108367513 w 296"/>
                    <a:gd name="T3" fmla="*/ 0 h 78"/>
                    <a:gd name="T4" fmla="*/ 98286888 w 296"/>
                    <a:gd name="T5" fmla="*/ 15120938 h 78"/>
                    <a:gd name="T6" fmla="*/ 0 w 296"/>
                    <a:gd name="T7" fmla="*/ 186491563 h 78"/>
                    <a:gd name="T8" fmla="*/ 0 w 296"/>
                    <a:gd name="T9" fmla="*/ 186491563 h 78"/>
                    <a:gd name="T10" fmla="*/ 20161250 w 296"/>
                    <a:gd name="T11" fmla="*/ 196572188 h 78"/>
                    <a:gd name="T12" fmla="*/ 201612500 w 296"/>
                    <a:gd name="T13" fmla="*/ 196572188 h 78"/>
                    <a:gd name="T14" fmla="*/ 246975313 w 296"/>
                    <a:gd name="T15" fmla="*/ 113407825 h 78"/>
                    <a:gd name="T16" fmla="*/ 315020325 w 296"/>
                    <a:gd name="T17" fmla="*/ 0 h 78"/>
                    <a:gd name="T18" fmla="*/ 745966250 w 296"/>
                    <a:gd name="T19" fmla="*/ 0 h 78"/>
                    <a:gd name="T20" fmla="*/ 501511888 w 296"/>
                    <a:gd name="T21" fmla="*/ 0 h 78"/>
                    <a:gd name="T22" fmla="*/ 501511888 w 296"/>
                    <a:gd name="T23" fmla="*/ 196572188 h 78"/>
                    <a:gd name="T24" fmla="*/ 745966250 w 296"/>
                    <a:gd name="T25" fmla="*/ 196572188 h 78"/>
                    <a:gd name="T26" fmla="*/ 745966250 w 29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6" h="78">
                      <a:moveTo>
                        <a:pt x="125" y="0"/>
                      </a:moveTo>
                      <a:lnTo>
                        <a:pt x="43" y="0"/>
                      </a:lnTo>
                      <a:lnTo>
                        <a:pt x="39" y="6"/>
                      </a:lnTo>
                      <a:lnTo>
                        <a:pt x="0" y="74"/>
                      </a:lnTo>
                      <a:lnTo>
                        <a:pt x="8" y="78"/>
                      </a:lnTo>
                      <a:lnTo>
                        <a:pt x="80" y="78"/>
                      </a:lnTo>
                      <a:lnTo>
                        <a:pt x="98" y="45"/>
                      </a:lnTo>
                      <a:lnTo>
                        <a:pt x="125" y="0"/>
                      </a:lnTo>
                      <a:moveTo>
                        <a:pt x="296" y="0"/>
                      </a:moveTo>
                      <a:lnTo>
                        <a:pt x="199" y="0"/>
                      </a:lnTo>
                      <a:lnTo>
                        <a:pt x="199" y="78"/>
                      </a:lnTo>
                      <a:lnTo>
                        <a:pt x="296" y="78"/>
                      </a:lnTo>
                      <a:lnTo>
                        <a:pt x="296" y="0"/>
                      </a:lnTo>
                    </a:path>
                  </a:pathLst>
                </a:cu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4" name="Freeform 32"/>
                <p:cNvSpPr>
                  <a:spLocks/>
                </p:cNvSpPr>
                <p:nvPr/>
              </p:nvSpPr>
              <p:spPr bwMode="auto">
                <a:xfrm>
                  <a:off x="1955850" y="595312"/>
                  <a:ext cx="609600" cy="123825"/>
                </a:xfrm>
                <a:custGeom>
                  <a:avLst/>
                  <a:gdLst>
                    <a:gd name="T0" fmla="*/ 0 w 384"/>
                    <a:gd name="T1" fmla="*/ 0 h 78"/>
                    <a:gd name="T2" fmla="*/ 0 w 384"/>
                    <a:gd name="T3" fmla="*/ 196572188 h 78"/>
                    <a:gd name="T4" fmla="*/ 967740000 w 384"/>
                    <a:gd name="T5" fmla="*/ 196572188 h 78"/>
                    <a:gd name="T6" fmla="*/ 909777200 w 384"/>
                    <a:gd name="T7" fmla="*/ 98286888 h 78"/>
                    <a:gd name="T8" fmla="*/ 967740000 w 384"/>
                    <a:gd name="T9" fmla="*/ 0 h 78"/>
                    <a:gd name="T10" fmla="*/ 0 w 38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78">
                      <a:moveTo>
                        <a:pt x="0" y="0"/>
                      </a:moveTo>
                      <a:lnTo>
                        <a:pt x="0" y="78"/>
                      </a:lnTo>
                      <a:lnTo>
                        <a:pt x="384" y="78"/>
                      </a:lnTo>
                      <a:lnTo>
                        <a:pt x="361" y="39"/>
                      </a:lnTo>
                      <a:lnTo>
                        <a:pt x="384"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5" name="Rectangle 33"/>
                <p:cNvSpPr>
                  <a:spLocks noChangeArrowheads="1"/>
                </p:cNvSpPr>
                <p:nvPr/>
              </p:nvSpPr>
              <p:spPr bwMode="auto">
                <a:xfrm>
                  <a:off x="1958975" y="595312"/>
                  <a:ext cx="6096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46" name="Rectangle 34"/>
                <p:cNvSpPr>
                  <a:spLocks noChangeArrowheads="1"/>
                </p:cNvSpPr>
                <p:nvPr/>
              </p:nvSpPr>
              <p:spPr bwMode="auto">
                <a:xfrm>
                  <a:off x="1958975" y="696912"/>
                  <a:ext cx="6096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47" name="Freeform 35"/>
                <p:cNvSpPr>
                  <a:spLocks/>
                </p:cNvSpPr>
                <p:nvPr/>
              </p:nvSpPr>
              <p:spPr bwMode="auto">
                <a:xfrm>
                  <a:off x="2152650" y="623887"/>
                  <a:ext cx="42863" cy="52388"/>
                </a:xfrm>
                <a:custGeom>
                  <a:avLst/>
                  <a:gdLst>
                    <a:gd name="T0" fmla="*/ 108713757 w 13"/>
                    <a:gd name="T1" fmla="*/ 42882852 h 16"/>
                    <a:gd name="T2" fmla="*/ 65227595 w 13"/>
                    <a:gd name="T3" fmla="*/ 21443063 h 16"/>
                    <a:gd name="T4" fmla="*/ 32612149 w 13"/>
                    <a:gd name="T5" fmla="*/ 42882852 h 16"/>
                    <a:gd name="T6" fmla="*/ 76098311 w 13"/>
                    <a:gd name="T7" fmla="*/ 64325916 h 16"/>
                    <a:gd name="T8" fmla="*/ 141325905 w 13"/>
                    <a:gd name="T9" fmla="*/ 117928662 h 16"/>
                    <a:gd name="T10" fmla="*/ 65227595 w 13"/>
                    <a:gd name="T11" fmla="*/ 171531409 h 16"/>
                    <a:gd name="T12" fmla="*/ 0 w 13"/>
                    <a:gd name="T13" fmla="*/ 139368451 h 16"/>
                    <a:gd name="T14" fmla="*/ 21741432 w 13"/>
                    <a:gd name="T15" fmla="*/ 117928662 h 16"/>
                    <a:gd name="T16" fmla="*/ 65227595 w 13"/>
                    <a:gd name="T17" fmla="*/ 150091620 h 16"/>
                    <a:gd name="T18" fmla="*/ 108713757 w 13"/>
                    <a:gd name="T19" fmla="*/ 117928662 h 16"/>
                    <a:gd name="T20" fmla="*/ 65227595 w 13"/>
                    <a:gd name="T21" fmla="*/ 96485599 h 16"/>
                    <a:gd name="T22" fmla="*/ 0 w 13"/>
                    <a:gd name="T23" fmla="*/ 42882852 h 16"/>
                    <a:gd name="T24" fmla="*/ 65227595 w 13"/>
                    <a:gd name="T25" fmla="*/ 0 h 16"/>
                    <a:gd name="T26" fmla="*/ 141325905 w 13"/>
                    <a:gd name="T27" fmla="*/ 32162958 h 16"/>
                    <a:gd name="T28" fmla="*/ 108713757 w 13"/>
                    <a:gd name="T29" fmla="*/ 42882852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6">
                      <a:moveTo>
                        <a:pt x="10" y="4"/>
                      </a:moveTo>
                      <a:cubicBezTo>
                        <a:pt x="10" y="3"/>
                        <a:pt x="8" y="2"/>
                        <a:pt x="6" y="2"/>
                      </a:cubicBezTo>
                      <a:cubicBezTo>
                        <a:pt x="4" y="2"/>
                        <a:pt x="3" y="3"/>
                        <a:pt x="3" y="4"/>
                      </a:cubicBezTo>
                      <a:cubicBezTo>
                        <a:pt x="3" y="6"/>
                        <a:pt x="5" y="6"/>
                        <a:pt x="7" y="6"/>
                      </a:cubicBezTo>
                      <a:cubicBezTo>
                        <a:pt x="10" y="7"/>
                        <a:pt x="13" y="8"/>
                        <a:pt x="13" y="11"/>
                      </a:cubicBezTo>
                      <a:cubicBezTo>
                        <a:pt x="13" y="15"/>
                        <a:pt x="10" y="16"/>
                        <a:pt x="6" y="16"/>
                      </a:cubicBezTo>
                      <a:cubicBezTo>
                        <a:pt x="3" y="16"/>
                        <a:pt x="1" y="15"/>
                        <a:pt x="0" y="13"/>
                      </a:cubicBezTo>
                      <a:cubicBezTo>
                        <a:pt x="2" y="11"/>
                        <a:pt x="2" y="11"/>
                        <a:pt x="2" y="11"/>
                      </a:cubicBezTo>
                      <a:cubicBezTo>
                        <a:pt x="3" y="13"/>
                        <a:pt x="5" y="14"/>
                        <a:pt x="6" y="14"/>
                      </a:cubicBezTo>
                      <a:cubicBezTo>
                        <a:pt x="8" y="14"/>
                        <a:pt x="10" y="13"/>
                        <a:pt x="10" y="11"/>
                      </a:cubicBezTo>
                      <a:cubicBezTo>
                        <a:pt x="10" y="10"/>
                        <a:pt x="9" y="9"/>
                        <a:pt x="6" y="9"/>
                      </a:cubicBezTo>
                      <a:cubicBezTo>
                        <a:pt x="3" y="9"/>
                        <a:pt x="0" y="8"/>
                        <a:pt x="0" y="4"/>
                      </a:cubicBezTo>
                      <a:cubicBezTo>
                        <a:pt x="0" y="1"/>
                        <a:pt x="3" y="0"/>
                        <a:pt x="6" y="0"/>
                      </a:cubicBezTo>
                      <a:cubicBezTo>
                        <a:pt x="9" y="0"/>
                        <a:pt x="11" y="0"/>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8" name="Freeform 36"/>
                <p:cNvSpPr>
                  <a:spLocks/>
                </p:cNvSpPr>
                <p:nvPr/>
              </p:nvSpPr>
              <p:spPr bwMode="auto">
                <a:xfrm>
                  <a:off x="2211388" y="623887"/>
                  <a:ext cx="42863" cy="52388"/>
                </a:xfrm>
                <a:custGeom>
                  <a:avLst/>
                  <a:gdLst>
                    <a:gd name="T0" fmla="*/ 54356878 w 13"/>
                    <a:gd name="T1" fmla="*/ 32162958 h 16"/>
                    <a:gd name="T2" fmla="*/ 0 w 13"/>
                    <a:gd name="T3" fmla="*/ 32162958 h 16"/>
                    <a:gd name="T4" fmla="*/ 0 w 13"/>
                    <a:gd name="T5" fmla="*/ 0 h 16"/>
                    <a:gd name="T6" fmla="*/ 141325905 w 13"/>
                    <a:gd name="T7" fmla="*/ 0 h 16"/>
                    <a:gd name="T8" fmla="*/ 141325905 w 13"/>
                    <a:gd name="T9" fmla="*/ 32162958 h 16"/>
                    <a:gd name="T10" fmla="*/ 86969027 w 13"/>
                    <a:gd name="T11" fmla="*/ 32162958 h 16"/>
                    <a:gd name="T12" fmla="*/ 86969027 w 13"/>
                    <a:gd name="T13" fmla="*/ 171531409 h 16"/>
                    <a:gd name="T14" fmla="*/ 54356878 w 13"/>
                    <a:gd name="T15" fmla="*/ 171531409 h 16"/>
                    <a:gd name="T16" fmla="*/ 54356878 w 13"/>
                    <a:gd name="T17" fmla="*/ 3216295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6">
                      <a:moveTo>
                        <a:pt x="5" y="3"/>
                      </a:moveTo>
                      <a:cubicBezTo>
                        <a:pt x="0" y="3"/>
                        <a:pt x="0" y="3"/>
                        <a:pt x="0" y="3"/>
                      </a:cubicBezTo>
                      <a:cubicBezTo>
                        <a:pt x="0" y="0"/>
                        <a:pt x="0" y="0"/>
                        <a:pt x="0" y="0"/>
                      </a:cubicBezTo>
                      <a:cubicBezTo>
                        <a:pt x="4" y="0"/>
                        <a:pt x="8" y="0"/>
                        <a:pt x="13" y="0"/>
                      </a:cubicBezTo>
                      <a:cubicBezTo>
                        <a:pt x="13" y="3"/>
                        <a:pt x="13" y="3"/>
                        <a:pt x="13" y="3"/>
                      </a:cubicBezTo>
                      <a:cubicBezTo>
                        <a:pt x="8" y="3"/>
                        <a:pt x="8" y="3"/>
                        <a:pt x="8" y="3"/>
                      </a:cubicBezTo>
                      <a:cubicBezTo>
                        <a:pt x="8" y="16"/>
                        <a:pt x="8" y="16"/>
                        <a:pt x="8" y="16"/>
                      </a:cubicBezTo>
                      <a:cubicBezTo>
                        <a:pt x="5" y="16"/>
                        <a:pt x="5" y="16"/>
                        <a:pt x="5" y="16"/>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9" name="Freeform 37"/>
                <p:cNvSpPr>
                  <a:spLocks/>
                </p:cNvSpPr>
                <p:nvPr/>
              </p:nvSpPr>
              <p:spPr bwMode="auto">
                <a:xfrm>
                  <a:off x="2270125" y="623887"/>
                  <a:ext cx="39688" cy="52388"/>
                </a:xfrm>
                <a:custGeom>
                  <a:avLst/>
                  <a:gdLst>
                    <a:gd name="T0" fmla="*/ 131261445 w 12"/>
                    <a:gd name="T1" fmla="*/ 171531409 h 16"/>
                    <a:gd name="T2" fmla="*/ 0 w 12"/>
                    <a:gd name="T3" fmla="*/ 171531409 h 16"/>
                    <a:gd name="T4" fmla="*/ 0 w 12"/>
                    <a:gd name="T5" fmla="*/ 0 h 16"/>
                    <a:gd name="T6" fmla="*/ 131261445 w 12"/>
                    <a:gd name="T7" fmla="*/ 0 h 16"/>
                    <a:gd name="T8" fmla="*/ 131261445 w 12"/>
                    <a:gd name="T9" fmla="*/ 32162958 h 16"/>
                    <a:gd name="T10" fmla="*/ 32815361 w 12"/>
                    <a:gd name="T11" fmla="*/ 32162958 h 16"/>
                    <a:gd name="T12" fmla="*/ 32815361 w 12"/>
                    <a:gd name="T13" fmla="*/ 75045810 h 16"/>
                    <a:gd name="T14" fmla="*/ 120324094 w 12"/>
                    <a:gd name="T15" fmla="*/ 75045810 h 16"/>
                    <a:gd name="T16" fmla="*/ 120324094 w 12"/>
                    <a:gd name="T17" fmla="*/ 107208768 h 16"/>
                    <a:gd name="T18" fmla="*/ 32815361 w 12"/>
                    <a:gd name="T19" fmla="*/ 107208768 h 16"/>
                    <a:gd name="T20" fmla="*/ 32815361 w 12"/>
                    <a:gd name="T21" fmla="*/ 139368451 h 16"/>
                    <a:gd name="T22" fmla="*/ 131261445 w 12"/>
                    <a:gd name="T23" fmla="*/ 139368451 h 16"/>
                    <a:gd name="T24" fmla="*/ 131261445 w 12"/>
                    <a:gd name="T25" fmla="*/ 171531409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6">
                      <a:moveTo>
                        <a:pt x="12" y="16"/>
                      </a:moveTo>
                      <a:cubicBezTo>
                        <a:pt x="0" y="16"/>
                        <a:pt x="0" y="16"/>
                        <a:pt x="0" y="16"/>
                      </a:cubicBezTo>
                      <a:cubicBezTo>
                        <a:pt x="0" y="11"/>
                        <a:pt x="0" y="6"/>
                        <a:pt x="0" y="0"/>
                      </a:cubicBezTo>
                      <a:cubicBezTo>
                        <a:pt x="12" y="0"/>
                        <a:pt x="12" y="0"/>
                        <a:pt x="12" y="0"/>
                      </a:cubicBezTo>
                      <a:cubicBezTo>
                        <a:pt x="12" y="3"/>
                        <a:pt x="12" y="3"/>
                        <a:pt x="12" y="3"/>
                      </a:cubicBezTo>
                      <a:cubicBezTo>
                        <a:pt x="3" y="3"/>
                        <a:pt x="3" y="3"/>
                        <a:pt x="3" y="3"/>
                      </a:cubicBezTo>
                      <a:cubicBezTo>
                        <a:pt x="3" y="7"/>
                        <a:pt x="3" y="7"/>
                        <a:pt x="3" y="7"/>
                      </a:cubicBezTo>
                      <a:cubicBezTo>
                        <a:pt x="11" y="7"/>
                        <a:pt x="11" y="7"/>
                        <a:pt x="11" y="7"/>
                      </a:cubicBezTo>
                      <a:cubicBezTo>
                        <a:pt x="11" y="10"/>
                        <a:pt x="11" y="10"/>
                        <a:pt x="11" y="10"/>
                      </a:cubicBezTo>
                      <a:cubicBezTo>
                        <a:pt x="3" y="10"/>
                        <a:pt x="3" y="10"/>
                        <a:pt x="3" y="10"/>
                      </a:cubicBezTo>
                      <a:cubicBezTo>
                        <a:pt x="3" y="13"/>
                        <a:pt x="3" y="13"/>
                        <a:pt x="3" y="13"/>
                      </a:cubicBezTo>
                      <a:cubicBezTo>
                        <a:pt x="12" y="13"/>
                        <a:pt x="12" y="13"/>
                        <a:pt x="12" y="13"/>
                      </a:cubicBezTo>
                      <a:lnTo>
                        <a:pt x="12"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0" name="Freeform 38"/>
                <p:cNvSpPr>
                  <a:spLocks noEditPoints="1"/>
                </p:cNvSpPr>
                <p:nvPr/>
              </p:nvSpPr>
              <p:spPr bwMode="auto">
                <a:xfrm>
                  <a:off x="2325688" y="623887"/>
                  <a:ext cx="49213" cy="52388"/>
                </a:xfrm>
                <a:custGeom>
                  <a:avLst/>
                  <a:gdLst>
                    <a:gd name="T0" fmla="*/ 86112907 w 15"/>
                    <a:gd name="T1" fmla="*/ 117928662 h 16"/>
                    <a:gd name="T2" fmla="*/ 32293571 w 15"/>
                    <a:gd name="T3" fmla="*/ 117928662 h 16"/>
                    <a:gd name="T4" fmla="*/ 32293571 w 15"/>
                    <a:gd name="T5" fmla="*/ 171531409 h 16"/>
                    <a:gd name="T6" fmla="*/ 0 w 15"/>
                    <a:gd name="T7" fmla="*/ 171531409 h 16"/>
                    <a:gd name="T8" fmla="*/ 0 w 15"/>
                    <a:gd name="T9" fmla="*/ 0 h 16"/>
                    <a:gd name="T10" fmla="*/ 86112907 w 15"/>
                    <a:gd name="T11" fmla="*/ 0 h 16"/>
                    <a:gd name="T12" fmla="*/ 86112907 w 15"/>
                    <a:gd name="T13" fmla="*/ 117928662 h 16"/>
                    <a:gd name="T14" fmla="*/ 32293571 w 15"/>
                    <a:gd name="T15" fmla="*/ 96485599 h 16"/>
                    <a:gd name="T16" fmla="*/ 86112907 w 15"/>
                    <a:gd name="T17" fmla="*/ 96485599 h 16"/>
                    <a:gd name="T18" fmla="*/ 86112907 w 15"/>
                    <a:gd name="T19" fmla="*/ 32162958 h 16"/>
                    <a:gd name="T20" fmla="*/ 32293571 w 15"/>
                    <a:gd name="T21" fmla="*/ 32162958 h 16"/>
                    <a:gd name="T22" fmla="*/ 32293571 w 15"/>
                    <a:gd name="T23" fmla="*/ 96485599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11"/>
                      </a:moveTo>
                      <a:cubicBezTo>
                        <a:pt x="3" y="11"/>
                        <a:pt x="3" y="11"/>
                        <a:pt x="3" y="11"/>
                      </a:cubicBezTo>
                      <a:cubicBezTo>
                        <a:pt x="3" y="16"/>
                        <a:pt x="3" y="16"/>
                        <a:pt x="3" y="16"/>
                      </a:cubicBezTo>
                      <a:cubicBezTo>
                        <a:pt x="0" y="16"/>
                        <a:pt x="0" y="16"/>
                        <a:pt x="0" y="16"/>
                      </a:cubicBezTo>
                      <a:cubicBezTo>
                        <a:pt x="0" y="0"/>
                        <a:pt x="0" y="0"/>
                        <a:pt x="0" y="0"/>
                      </a:cubicBezTo>
                      <a:cubicBezTo>
                        <a:pt x="3" y="0"/>
                        <a:pt x="5" y="0"/>
                        <a:pt x="8" y="0"/>
                      </a:cubicBezTo>
                      <a:cubicBezTo>
                        <a:pt x="15" y="0"/>
                        <a:pt x="15" y="11"/>
                        <a:pt x="8" y="11"/>
                      </a:cubicBezTo>
                      <a:close/>
                      <a:moveTo>
                        <a:pt x="3" y="9"/>
                      </a:moveTo>
                      <a:cubicBezTo>
                        <a:pt x="8" y="9"/>
                        <a:pt x="8" y="9"/>
                        <a:pt x="8" y="9"/>
                      </a:cubicBezTo>
                      <a:cubicBezTo>
                        <a:pt x="12" y="9"/>
                        <a:pt x="12" y="3"/>
                        <a:pt x="8" y="3"/>
                      </a:cubicBezTo>
                      <a:cubicBezTo>
                        <a:pt x="3" y="3"/>
                        <a:pt x="3" y="3"/>
                        <a:pt x="3" y="3"/>
                      </a:cubicBezTo>
                      <a:lnTo>
                        <a:pt x="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231" name="组合 34"/>
              <p:cNvGrpSpPr>
                <a:grpSpLocks/>
              </p:cNvGrpSpPr>
              <p:nvPr/>
            </p:nvGrpSpPr>
            <p:grpSpPr bwMode="auto">
              <a:xfrm>
                <a:off x="3978077" y="346075"/>
                <a:ext cx="341313" cy="530225"/>
                <a:chOff x="3365500" y="346075"/>
                <a:chExt cx="341313" cy="530225"/>
              </a:xfrm>
            </p:grpSpPr>
            <p:sp>
              <p:nvSpPr>
                <p:cNvPr id="6233" name="Freeform 262"/>
                <p:cNvSpPr>
                  <a:spLocks/>
                </p:cNvSpPr>
                <p:nvPr/>
              </p:nvSpPr>
              <p:spPr bwMode="auto">
                <a:xfrm>
                  <a:off x="3476625" y="768350"/>
                  <a:ext cx="119063" cy="33338"/>
                </a:xfrm>
                <a:custGeom>
                  <a:avLst/>
                  <a:gdLst>
                    <a:gd name="T0" fmla="*/ 339084809 w 36"/>
                    <a:gd name="T1" fmla="*/ 111142224 h 10"/>
                    <a:gd name="T2" fmla="*/ 54692912 w 36"/>
                    <a:gd name="T3" fmla="*/ 111142224 h 10"/>
                    <a:gd name="T4" fmla="*/ 0 w 36"/>
                    <a:gd name="T5" fmla="*/ 55571112 h 10"/>
                    <a:gd name="T6" fmla="*/ 54692912 w 36"/>
                    <a:gd name="T7" fmla="*/ 0 h 10"/>
                    <a:gd name="T8" fmla="*/ 339084809 w 36"/>
                    <a:gd name="T9" fmla="*/ 0 h 10"/>
                    <a:gd name="T10" fmla="*/ 393777721 w 36"/>
                    <a:gd name="T11" fmla="*/ 55571112 h 10"/>
                    <a:gd name="T12" fmla="*/ 339084809 w 36"/>
                    <a:gd name="T13" fmla="*/ 111142224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10">
                      <a:moveTo>
                        <a:pt x="31" y="10"/>
                      </a:moveTo>
                      <a:cubicBezTo>
                        <a:pt x="5" y="10"/>
                        <a:pt x="5" y="10"/>
                        <a:pt x="5" y="10"/>
                      </a:cubicBezTo>
                      <a:cubicBezTo>
                        <a:pt x="2" y="10"/>
                        <a:pt x="0" y="7"/>
                        <a:pt x="0" y="5"/>
                      </a:cubicBezTo>
                      <a:cubicBezTo>
                        <a:pt x="0" y="2"/>
                        <a:pt x="2" y="0"/>
                        <a:pt x="5" y="0"/>
                      </a:cubicBezTo>
                      <a:cubicBezTo>
                        <a:pt x="31" y="0"/>
                        <a:pt x="31" y="0"/>
                        <a:pt x="31" y="0"/>
                      </a:cubicBezTo>
                      <a:cubicBezTo>
                        <a:pt x="34" y="0"/>
                        <a:pt x="36" y="2"/>
                        <a:pt x="36" y="5"/>
                      </a:cubicBezTo>
                      <a:cubicBezTo>
                        <a:pt x="36" y="7"/>
                        <a:pt x="34" y="10"/>
                        <a:pt x="3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4" name="Freeform 263"/>
                <p:cNvSpPr>
                  <a:spLocks/>
                </p:cNvSpPr>
                <p:nvPr/>
              </p:nvSpPr>
              <p:spPr bwMode="auto">
                <a:xfrm>
                  <a:off x="3473450" y="811212"/>
                  <a:ext cx="125413" cy="31750"/>
                </a:xfrm>
                <a:custGeom>
                  <a:avLst/>
                  <a:gdLst>
                    <a:gd name="T0" fmla="*/ 54462245 w 38"/>
                    <a:gd name="T1" fmla="*/ 0 h 10"/>
                    <a:gd name="T2" fmla="*/ 359443559 w 38"/>
                    <a:gd name="T3" fmla="*/ 0 h 10"/>
                    <a:gd name="T4" fmla="*/ 413905804 w 38"/>
                    <a:gd name="T5" fmla="*/ 50403125 h 10"/>
                    <a:gd name="T6" fmla="*/ 359443559 w 38"/>
                    <a:gd name="T7" fmla="*/ 100806250 h 10"/>
                    <a:gd name="T8" fmla="*/ 54462245 w 38"/>
                    <a:gd name="T9" fmla="*/ 100806250 h 10"/>
                    <a:gd name="T10" fmla="*/ 0 w 38"/>
                    <a:gd name="T11" fmla="*/ 50403125 h 10"/>
                    <a:gd name="T12" fmla="*/ 54462245 w 38"/>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10">
                      <a:moveTo>
                        <a:pt x="5" y="0"/>
                      </a:moveTo>
                      <a:cubicBezTo>
                        <a:pt x="33" y="0"/>
                        <a:pt x="33" y="0"/>
                        <a:pt x="33" y="0"/>
                      </a:cubicBezTo>
                      <a:cubicBezTo>
                        <a:pt x="36" y="0"/>
                        <a:pt x="38" y="2"/>
                        <a:pt x="38" y="5"/>
                      </a:cubicBezTo>
                      <a:cubicBezTo>
                        <a:pt x="38" y="7"/>
                        <a:pt x="36" y="10"/>
                        <a:pt x="33" y="10"/>
                      </a:cubicBezTo>
                      <a:cubicBezTo>
                        <a:pt x="5" y="10"/>
                        <a:pt x="5" y="10"/>
                        <a:pt x="5" y="10"/>
                      </a:cubicBezTo>
                      <a:cubicBezTo>
                        <a:pt x="2" y="10"/>
                        <a:pt x="0" y="7"/>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5" name="Freeform 264"/>
                <p:cNvSpPr>
                  <a:spLocks/>
                </p:cNvSpPr>
                <p:nvPr/>
              </p:nvSpPr>
              <p:spPr bwMode="auto">
                <a:xfrm>
                  <a:off x="3497263" y="854075"/>
                  <a:ext cx="77788" cy="22225"/>
                </a:xfrm>
                <a:custGeom>
                  <a:avLst/>
                  <a:gdLst>
                    <a:gd name="T0" fmla="*/ 31517105 w 24"/>
                    <a:gd name="T1" fmla="*/ 0 h 7"/>
                    <a:gd name="T2" fmla="*/ 220610009 w 24"/>
                    <a:gd name="T3" fmla="*/ 0 h 7"/>
                    <a:gd name="T4" fmla="*/ 252123873 w 24"/>
                    <a:gd name="T5" fmla="*/ 20161250 h 7"/>
                    <a:gd name="T6" fmla="*/ 199597526 w 24"/>
                    <a:gd name="T7" fmla="*/ 70564375 h 7"/>
                    <a:gd name="T8" fmla="*/ 52526347 w 24"/>
                    <a:gd name="T9" fmla="*/ 70564375 h 7"/>
                    <a:gd name="T10" fmla="*/ 0 w 24"/>
                    <a:gd name="T11" fmla="*/ 20161250 h 7"/>
                    <a:gd name="T12" fmla="*/ 31517105 w 2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7">
                      <a:moveTo>
                        <a:pt x="3" y="0"/>
                      </a:moveTo>
                      <a:cubicBezTo>
                        <a:pt x="21" y="0"/>
                        <a:pt x="21" y="0"/>
                        <a:pt x="21" y="0"/>
                      </a:cubicBezTo>
                      <a:cubicBezTo>
                        <a:pt x="23" y="0"/>
                        <a:pt x="24" y="1"/>
                        <a:pt x="24" y="2"/>
                      </a:cubicBezTo>
                      <a:cubicBezTo>
                        <a:pt x="24" y="3"/>
                        <a:pt x="21" y="7"/>
                        <a:pt x="19" y="7"/>
                      </a:cubicBezTo>
                      <a:cubicBezTo>
                        <a:pt x="17" y="7"/>
                        <a:pt x="7" y="7"/>
                        <a:pt x="5" y="7"/>
                      </a:cubicBezTo>
                      <a:cubicBezTo>
                        <a:pt x="3" y="7"/>
                        <a:pt x="0" y="3"/>
                        <a:pt x="0" y="2"/>
                      </a:cubicBezTo>
                      <a:cubicBezTo>
                        <a:pt x="0" y="1"/>
                        <a:pt x="1" y="0"/>
                        <a:pt x="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6" name="Freeform 265"/>
                <p:cNvSpPr>
                  <a:spLocks noEditPoints="1"/>
                </p:cNvSpPr>
                <p:nvPr/>
              </p:nvSpPr>
              <p:spPr bwMode="auto">
                <a:xfrm>
                  <a:off x="3365500" y="346075"/>
                  <a:ext cx="341313" cy="412750"/>
                </a:xfrm>
                <a:custGeom>
                  <a:avLst/>
                  <a:gdLst>
                    <a:gd name="T0" fmla="*/ 560071660 w 104"/>
                    <a:gd name="T1" fmla="*/ 740427639 h 126"/>
                    <a:gd name="T2" fmla="*/ 570839429 w 104"/>
                    <a:gd name="T3" fmla="*/ 611656190 h 126"/>
                    <a:gd name="T4" fmla="*/ 549300609 w 104"/>
                    <a:gd name="T5" fmla="*/ 740427639 h 126"/>
                    <a:gd name="T6" fmla="*/ 549300609 w 104"/>
                    <a:gd name="T7" fmla="*/ 1352083829 h 126"/>
                    <a:gd name="T8" fmla="*/ 570839429 w 104"/>
                    <a:gd name="T9" fmla="*/ 826273087 h 126"/>
                    <a:gd name="T10" fmla="*/ 549300609 w 104"/>
                    <a:gd name="T11" fmla="*/ 826273087 h 126"/>
                    <a:gd name="T12" fmla="*/ 484677587 w 104"/>
                    <a:gd name="T13" fmla="*/ 482888018 h 126"/>
                    <a:gd name="T14" fmla="*/ 506216407 w 104"/>
                    <a:gd name="T15" fmla="*/ 407770794 h 126"/>
                    <a:gd name="T16" fmla="*/ 473906537 w 104"/>
                    <a:gd name="T17" fmla="*/ 450693518 h 126"/>
                    <a:gd name="T18" fmla="*/ 560071660 w 104"/>
                    <a:gd name="T19" fmla="*/ 321925345 h 126"/>
                    <a:gd name="T20" fmla="*/ 570839429 w 104"/>
                    <a:gd name="T21" fmla="*/ 257539621 h 126"/>
                    <a:gd name="T22" fmla="*/ 549300609 w 104"/>
                    <a:gd name="T23" fmla="*/ 321925345 h 126"/>
                    <a:gd name="T24" fmla="*/ 549300609 w 104"/>
                    <a:gd name="T25" fmla="*/ 504347742 h 126"/>
                    <a:gd name="T26" fmla="*/ 570839429 w 104"/>
                    <a:gd name="T27" fmla="*/ 407770794 h 126"/>
                    <a:gd name="T28" fmla="*/ 646233501 w 104"/>
                    <a:gd name="T29" fmla="*/ 643850690 h 126"/>
                    <a:gd name="T30" fmla="*/ 613923631 w 104"/>
                    <a:gd name="T31" fmla="*/ 622387690 h 126"/>
                    <a:gd name="T32" fmla="*/ 635462451 w 104"/>
                    <a:gd name="T33" fmla="*/ 729696139 h 126"/>
                    <a:gd name="T34" fmla="*/ 646233501 w 104"/>
                    <a:gd name="T35" fmla="*/ 643850690 h 126"/>
                    <a:gd name="T36" fmla="*/ 0 w 104"/>
                    <a:gd name="T37" fmla="*/ 558001966 h 126"/>
                    <a:gd name="T38" fmla="*/ 280034189 w 104"/>
                    <a:gd name="T39" fmla="*/ 1158929933 h 126"/>
                    <a:gd name="T40" fmla="*/ 506216407 w 104"/>
                    <a:gd name="T41" fmla="*/ 1352083829 h 126"/>
                    <a:gd name="T42" fmla="*/ 420051284 w 104"/>
                    <a:gd name="T43" fmla="*/ 783350363 h 126"/>
                    <a:gd name="T44" fmla="*/ 452364436 w 104"/>
                    <a:gd name="T45" fmla="*/ 654578915 h 126"/>
                    <a:gd name="T46" fmla="*/ 506216407 w 104"/>
                    <a:gd name="T47" fmla="*/ 729696139 h 126"/>
                    <a:gd name="T48" fmla="*/ 420051284 w 104"/>
                    <a:gd name="T49" fmla="*/ 558001966 h 126"/>
                    <a:gd name="T50" fmla="*/ 398512464 w 104"/>
                    <a:gd name="T51" fmla="*/ 386311069 h 126"/>
                    <a:gd name="T52" fmla="*/ 506216407 w 104"/>
                    <a:gd name="T53" fmla="*/ 321925345 h 126"/>
                    <a:gd name="T54" fmla="*/ 495445356 w 104"/>
                    <a:gd name="T55" fmla="*/ 257539621 h 126"/>
                    <a:gd name="T56" fmla="*/ 560071660 w 104"/>
                    <a:gd name="T57" fmla="*/ 246808121 h 126"/>
                    <a:gd name="T58" fmla="*/ 624694682 w 104"/>
                    <a:gd name="T59" fmla="*/ 257539621 h 126"/>
                    <a:gd name="T60" fmla="*/ 613923631 w 104"/>
                    <a:gd name="T61" fmla="*/ 332656845 h 126"/>
                    <a:gd name="T62" fmla="*/ 743169675 w 104"/>
                    <a:gd name="T63" fmla="*/ 472156518 h 126"/>
                    <a:gd name="T64" fmla="*/ 613923631 w 104"/>
                    <a:gd name="T65" fmla="*/ 418502294 h 126"/>
                    <a:gd name="T66" fmla="*/ 613923631 w 104"/>
                    <a:gd name="T67" fmla="*/ 525810742 h 126"/>
                    <a:gd name="T68" fmla="*/ 743169675 w 104"/>
                    <a:gd name="T69" fmla="*/ 600924690 h 126"/>
                    <a:gd name="T70" fmla="*/ 732398625 w 104"/>
                    <a:gd name="T71" fmla="*/ 751159139 h 126"/>
                    <a:gd name="T72" fmla="*/ 613923631 w 104"/>
                    <a:gd name="T73" fmla="*/ 826273087 h 126"/>
                    <a:gd name="T74" fmla="*/ 700088755 w 104"/>
                    <a:gd name="T75" fmla="*/ 1352083829 h 126"/>
                    <a:gd name="T76" fmla="*/ 840105849 w 104"/>
                    <a:gd name="T77" fmla="*/ 1040889984 h 126"/>
                    <a:gd name="T78" fmla="*/ 560071660 w 104"/>
                    <a:gd name="T79" fmla="*/ 0 h 1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 h="126">
                      <a:moveTo>
                        <a:pt x="51" y="69"/>
                      </a:moveTo>
                      <a:cubicBezTo>
                        <a:pt x="51" y="69"/>
                        <a:pt x="52" y="69"/>
                        <a:pt x="52" y="69"/>
                      </a:cubicBezTo>
                      <a:cubicBezTo>
                        <a:pt x="53" y="69"/>
                        <a:pt x="53" y="69"/>
                        <a:pt x="53" y="69"/>
                      </a:cubicBezTo>
                      <a:cubicBezTo>
                        <a:pt x="53" y="57"/>
                        <a:pt x="53" y="57"/>
                        <a:pt x="53" y="57"/>
                      </a:cubicBezTo>
                      <a:cubicBezTo>
                        <a:pt x="53" y="57"/>
                        <a:pt x="52" y="57"/>
                        <a:pt x="51" y="57"/>
                      </a:cubicBezTo>
                      <a:lnTo>
                        <a:pt x="51" y="69"/>
                      </a:lnTo>
                      <a:close/>
                      <a:moveTo>
                        <a:pt x="51" y="77"/>
                      </a:moveTo>
                      <a:cubicBezTo>
                        <a:pt x="51" y="126"/>
                        <a:pt x="51" y="126"/>
                        <a:pt x="51" y="126"/>
                      </a:cubicBezTo>
                      <a:cubicBezTo>
                        <a:pt x="53" y="126"/>
                        <a:pt x="53" y="126"/>
                        <a:pt x="53" y="126"/>
                      </a:cubicBezTo>
                      <a:cubicBezTo>
                        <a:pt x="53" y="77"/>
                        <a:pt x="53" y="77"/>
                        <a:pt x="53" y="77"/>
                      </a:cubicBezTo>
                      <a:cubicBezTo>
                        <a:pt x="53" y="77"/>
                        <a:pt x="53" y="77"/>
                        <a:pt x="52" y="77"/>
                      </a:cubicBezTo>
                      <a:cubicBezTo>
                        <a:pt x="52" y="77"/>
                        <a:pt x="51" y="77"/>
                        <a:pt x="51" y="77"/>
                      </a:cubicBezTo>
                      <a:close/>
                      <a:moveTo>
                        <a:pt x="44" y="42"/>
                      </a:moveTo>
                      <a:cubicBezTo>
                        <a:pt x="44" y="43"/>
                        <a:pt x="44" y="44"/>
                        <a:pt x="45" y="45"/>
                      </a:cubicBezTo>
                      <a:cubicBezTo>
                        <a:pt x="46" y="45"/>
                        <a:pt x="46" y="46"/>
                        <a:pt x="47" y="46"/>
                      </a:cubicBezTo>
                      <a:cubicBezTo>
                        <a:pt x="47" y="38"/>
                        <a:pt x="47" y="38"/>
                        <a:pt x="47" y="38"/>
                      </a:cubicBezTo>
                      <a:cubicBezTo>
                        <a:pt x="47" y="39"/>
                        <a:pt x="46" y="39"/>
                        <a:pt x="45" y="39"/>
                      </a:cubicBezTo>
                      <a:cubicBezTo>
                        <a:pt x="44" y="40"/>
                        <a:pt x="44" y="41"/>
                        <a:pt x="44" y="42"/>
                      </a:cubicBezTo>
                      <a:close/>
                      <a:moveTo>
                        <a:pt x="51" y="30"/>
                      </a:moveTo>
                      <a:cubicBezTo>
                        <a:pt x="52" y="30"/>
                        <a:pt x="52" y="30"/>
                        <a:pt x="52" y="30"/>
                      </a:cubicBezTo>
                      <a:cubicBezTo>
                        <a:pt x="52" y="30"/>
                        <a:pt x="53" y="30"/>
                        <a:pt x="53" y="30"/>
                      </a:cubicBezTo>
                      <a:cubicBezTo>
                        <a:pt x="53" y="24"/>
                        <a:pt x="53" y="24"/>
                        <a:pt x="53" y="24"/>
                      </a:cubicBezTo>
                      <a:cubicBezTo>
                        <a:pt x="51" y="24"/>
                        <a:pt x="51" y="24"/>
                        <a:pt x="51" y="24"/>
                      </a:cubicBezTo>
                      <a:lnTo>
                        <a:pt x="51" y="30"/>
                      </a:lnTo>
                      <a:close/>
                      <a:moveTo>
                        <a:pt x="51" y="38"/>
                      </a:moveTo>
                      <a:cubicBezTo>
                        <a:pt x="51" y="47"/>
                        <a:pt x="51" y="47"/>
                        <a:pt x="51" y="47"/>
                      </a:cubicBezTo>
                      <a:cubicBezTo>
                        <a:pt x="51" y="47"/>
                        <a:pt x="52" y="48"/>
                        <a:pt x="53" y="48"/>
                      </a:cubicBezTo>
                      <a:cubicBezTo>
                        <a:pt x="53" y="38"/>
                        <a:pt x="53" y="38"/>
                        <a:pt x="53" y="38"/>
                      </a:cubicBezTo>
                      <a:cubicBezTo>
                        <a:pt x="53" y="38"/>
                        <a:pt x="52" y="38"/>
                        <a:pt x="51" y="38"/>
                      </a:cubicBezTo>
                      <a:close/>
                      <a:moveTo>
                        <a:pt x="60" y="60"/>
                      </a:moveTo>
                      <a:cubicBezTo>
                        <a:pt x="60" y="60"/>
                        <a:pt x="58" y="59"/>
                        <a:pt x="57" y="58"/>
                      </a:cubicBezTo>
                      <a:cubicBezTo>
                        <a:pt x="57" y="58"/>
                        <a:pt x="57" y="58"/>
                        <a:pt x="57" y="58"/>
                      </a:cubicBezTo>
                      <a:cubicBezTo>
                        <a:pt x="57" y="69"/>
                        <a:pt x="57" y="69"/>
                        <a:pt x="57" y="69"/>
                      </a:cubicBezTo>
                      <a:cubicBezTo>
                        <a:pt x="58" y="68"/>
                        <a:pt x="58" y="68"/>
                        <a:pt x="59" y="68"/>
                      </a:cubicBezTo>
                      <a:cubicBezTo>
                        <a:pt x="60" y="66"/>
                        <a:pt x="61" y="65"/>
                        <a:pt x="61" y="63"/>
                      </a:cubicBezTo>
                      <a:cubicBezTo>
                        <a:pt x="61" y="62"/>
                        <a:pt x="61" y="61"/>
                        <a:pt x="60" y="60"/>
                      </a:cubicBezTo>
                      <a:close/>
                      <a:moveTo>
                        <a:pt x="52" y="0"/>
                      </a:moveTo>
                      <a:cubicBezTo>
                        <a:pt x="23" y="0"/>
                        <a:pt x="0" y="23"/>
                        <a:pt x="0" y="52"/>
                      </a:cubicBezTo>
                      <a:cubicBezTo>
                        <a:pt x="0" y="71"/>
                        <a:pt x="10" y="88"/>
                        <a:pt x="26" y="97"/>
                      </a:cubicBezTo>
                      <a:cubicBezTo>
                        <a:pt x="26" y="108"/>
                        <a:pt x="26" y="108"/>
                        <a:pt x="26" y="108"/>
                      </a:cubicBezTo>
                      <a:cubicBezTo>
                        <a:pt x="26" y="118"/>
                        <a:pt x="30" y="126"/>
                        <a:pt x="40" y="126"/>
                      </a:cubicBezTo>
                      <a:cubicBezTo>
                        <a:pt x="47" y="126"/>
                        <a:pt x="47" y="126"/>
                        <a:pt x="47" y="126"/>
                      </a:cubicBezTo>
                      <a:cubicBezTo>
                        <a:pt x="47" y="77"/>
                        <a:pt x="47" y="77"/>
                        <a:pt x="47" y="77"/>
                      </a:cubicBezTo>
                      <a:cubicBezTo>
                        <a:pt x="44" y="76"/>
                        <a:pt x="41" y="75"/>
                        <a:pt x="39" y="73"/>
                      </a:cubicBezTo>
                      <a:cubicBezTo>
                        <a:pt x="36" y="71"/>
                        <a:pt x="34" y="67"/>
                        <a:pt x="33" y="62"/>
                      </a:cubicBezTo>
                      <a:cubicBezTo>
                        <a:pt x="42" y="61"/>
                        <a:pt x="42" y="61"/>
                        <a:pt x="42" y="61"/>
                      </a:cubicBezTo>
                      <a:cubicBezTo>
                        <a:pt x="43" y="64"/>
                        <a:pt x="44" y="66"/>
                        <a:pt x="46" y="67"/>
                      </a:cubicBezTo>
                      <a:cubicBezTo>
                        <a:pt x="46" y="68"/>
                        <a:pt x="47" y="68"/>
                        <a:pt x="47" y="68"/>
                      </a:cubicBezTo>
                      <a:cubicBezTo>
                        <a:pt x="47" y="56"/>
                        <a:pt x="47" y="56"/>
                        <a:pt x="47" y="56"/>
                      </a:cubicBezTo>
                      <a:cubicBezTo>
                        <a:pt x="44" y="55"/>
                        <a:pt x="41" y="53"/>
                        <a:pt x="39" y="52"/>
                      </a:cubicBezTo>
                      <a:cubicBezTo>
                        <a:pt x="36" y="49"/>
                        <a:pt x="35" y="46"/>
                        <a:pt x="35" y="43"/>
                      </a:cubicBezTo>
                      <a:cubicBezTo>
                        <a:pt x="35" y="40"/>
                        <a:pt x="36" y="38"/>
                        <a:pt x="37" y="36"/>
                      </a:cubicBezTo>
                      <a:cubicBezTo>
                        <a:pt x="38" y="34"/>
                        <a:pt x="40" y="33"/>
                        <a:pt x="43" y="32"/>
                      </a:cubicBezTo>
                      <a:cubicBezTo>
                        <a:pt x="44" y="31"/>
                        <a:pt x="46" y="31"/>
                        <a:pt x="47" y="30"/>
                      </a:cubicBezTo>
                      <a:cubicBezTo>
                        <a:pt x="47" y="24"/>
                        <a:pt x="47" y="24"/>
                        <a:pt x="47" y="24"/>
                      </a:cubicBezTo>
                      <a:cubicBezTo>
                        <a:pt x="46" y="24"/>
                        <a:pt x="46" y="24"/>
                        <a:pt x="46" y="24"/>
                      </a:cubicBezTo>
                      <a:cubicBezTo>
                        <a:pt x="49" y="18"/>
                        <a:pt x="49" y="18"/>
                        <a:pt x="49" y="18"/>
                      </a:cubicBezTo>
                      <a:cubicBezTo>
                        <a:pt x="52" y="23"/>
                        <a:pt x="52" y="23"/>
                        <a:pt x="52" y="23"/>
                      </a:cubicBezTo>
                      <a:cubicBezTo>
                        <a:pt x="55" y="18"/>
                        <a:pt x="55" y="18"/>
                        <a:pt x="55" y="18"/>
                      </a:cubicBezTo>
                      <a:cubicBezTo>
                        <a:pt x="58" y="24"/>
                        <a:pt x="58" y="24"/>
                        <a:pt x="58" y="24"/>
                      </a:cubicBezTo>
                      <a:cubicBezTo>
                        <a:pt x="57" y="24"/>
                        <a:pt x="57" y="24"/>
                        <a:pt x="57" y="24"/>
                      </a:cubicBezTo>
                      <a:cubicBezTo>
                        <a:pt x="57" y="31"/>
                        <a:pt x="57" y="31"/>
                        <a:pt x="57" y="31"/>
                      </a:cubicBezTo>
                      <a:cubicBezTo>
                        <a:pt x="60" y="31"/>
                        <a:pt x="63" y="32"/>
                        <a:pt x="65" y="34"/>
                      </a:cubicBezTo>
                      <a:cubicBezTo>
                        <a:pt x="67" y="36"/>
                        <a:pt x="69" y="40"/>
                        <a:pt x="69" y="44"/>
                      </a:cubicBezTo>
                      <a:cubicBezTo>
                        <a:pt x="60" y="44"/>
                        <a:pt x="60" y="44"/>
                        <a:pt x="60" y="44"/>
                      </a:cubicBezTo>
                      <a:cubicBezTo>
                        <a:pt x="59" y="42"/>
                        <a:pt x="59" y="40"/>
                        <a:pt x="57" y="39"/>
                      </a:cubicBezTo>
                      <a:cubicBezTo>
                        <a:pt x="57" y="39"/>
                        <a:pt x="57" y="39"/>
                        <a:pt x="57" y="39"/>
                      </a:cubicBezTo>
                      <a:cubicBezTo>
                        <a:pt x="57" y="49"/>
                        <a:pt x="57" y="49"/>
                        <a:pt x="57" y="49"/>
                      </a:cubicBezTo>
                      <a:cubicBezTo>
                        <a:pt x="60" y="50"/>
                        <a:pt x="62" y="50"/>
                        <a:pt x="64" y="51"/>
                      </a:cubicBezTo>
                      <a:cubicBezTo>
                        <a:pt x="66" y="52"/>
                        <a:pt x="67" y="54"/>
                        <a:pt x="69" y="56"/>
                      </a:cubicBezTo>
                      <a:cubicBezTo>
                        <a:pt x="70" y="58"/>
                        <a:pt x="70" y="60"/>
                        <a:pt x="70" y="63"/>
                      </a:cubicBezTo>
                      <a:cubicBezTo>
                        <a:pt x="70" y="66"/>
                        <a:pt x="70" y="68"/>
                        <a:pt x="68" y="70"/>
                      </a:cubicBezTo>
                      <a:cubicBezTo>
                        <a:pt x="67" y="73"/>
                        <a:pt x="65" y="74"/>
                        <a:pt x="62" y="76"/>
                      </a:cubicBezTo>
                      <a:cubicBezTo>
                        <a:pt x="61" y="76"/>
                        <a:pt x="59" y="77"/>
                        <a:pt x="57" y="77"/>
                      </a:cubicBezTo>
                      <a:cubicBezTo>
                        <a:pt x="57" y="126"/>
                        <a:pt x="57" y="126"/>
                        <a:pt x="57" y="126"/>
                      </a:cubicBezTo>
                      <a:cubicBezTo>
                        <a:pt x="65" y="126"/>
                        <a:pt x="65" y="126"/>
                        <a:pt x="65" y="126"/>
                      </a:cubicBezTo>
                      <a:cubicBezTo>
                        <a:pt x="74" y="126"/>
                        <a:pt x="78" y="118"/>
                        <a:pt x="78" y="108"/>
                      </a:cubicBezTo>
                      <a:cubicBezTo>
                        <a:pt x="78" y="97"/>
                        <a:pt x="78" y="97"/>
                        <a:pt x="78" y="97"/>
                      </a:cubicBezTo>
                      <a:cubicBezTo>
                        <a:pt x="94" y="88"/>
                        <a:pt x="104" y="71"/>
                        <a:pt x="104" y="52"/>
                      </a:cubicBezTo>
                      <a:cubicBezTo>
                        <a:pt x="104" y="23"/>
                        <a:pt x="81" y="0"/>
                        <a:pt x="5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 name="TextBox 35"/>
              <p:cNvSpPr txBox="1">
                <a:spLocks noChangeArrowheads="1"/>
              </p:cNvSpPr>
              <p:nvPr/>
            </p:nvSpPr>
            <p:spPr bwMode="auto">
              <a:xfrm>
                <a:off x="5508543" y="515938"/>
                <a:ext cx="3095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Demo</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与讨论</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6179" name="组合 54"/>
            <p:cNvGrpSpPr>
              <a:grpSpLocks/>
            </p:cNvGrpSpPr>
            <p:nvPr/>
          </p:nvGrpSpPr>
          <p:grpSpPr bwMode="auto">
            <a:xfrm>
              <a:off x="2585840" y="1147763"/>
              <a:ext cx="6558160" cy="1322387"/>
              <a:chOff x="2585840" y="1147763"/>
              <a:chExt cx="6558160" cy="1322387"/>
            </a:xfrm>
          </p:grpSpPr>
          <p:sp>
            <p:nvSpPr>
              <p:cNvPr id="6205" name="Rectangle 21"/>
              <p:cNvSpPr>
                <a:spLocks noChangeArrowheads="1"/>
              </p:cNvSpPr>
              <p:nvPr/>
            </p:nvSpPr>
            <p:spPr bwMode="auto">
              <a:xfrm>
                <a:off x="4644008" y="1147763"/>
                <a:ext cx="4499992" cy="1210260"/>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06" name="Rectangle 6"/>
              <p:cNvSpPr>
                <a:spLocks noChangeArrowheads="1"/>
              </p:cNvSpPr>
              <p:nvPr/>
            </p:nvSpPr>
            <p:spPr bwMode="auto">
              <a:xfrm>
                <a:off x="3225601" y="2312987"/>
                <a:ext cx="5918399" cy="157163"/>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07" name="Freeform 7"/>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close/>
                  </a:path>
                </a:pathLst>
              </a:custGeom>
              <a:solidFill>
                <a:srgbClr val="127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8" name="Freeform 8"/>
              <p:cNvSpPr>
                <a:spLocks/>
              </p:cNvSpPr>
              <p:nvPr/>
            </p:nvSpPr>
            <p:spPr bwMode="auto">
              <a:xfrm>
                <a:off x="2585840" y="1919287"/>
                <a:ext cx="639763" cy="550863"/>
              </a:xfrm>
              <a:custGeom>
                <a:avLst/>
                <a:gdLst>
                  <a:gd name="T0" fmla="*/ 1015624556 w 403"/>
                  <a:gd name="T1" fmla="*/ 624999317 h 347"/>
                  <a:gd name="T2" fmla="*/ 98286964 w 403"/>
                  <a:gd name="T3" fmla="*/ 0 h 347"/>
                  <a:gd name="T4" fmla="*/ 0 w 403"/>
                  <a:gd name="T5" fmla="*/ 171370781 h 347"/>
                  <a:gd name="T6" fmla="*/ 1015624556 w 403"/>
                  <a:gd name="T7" fmla="*/ 874495806 h 347"/>
                  <a:gd name="T8" fmla="*/ 1015624556 w 403"/>
                  <a:gd name="T9" fmla="*/ 624999317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7">
                    <a:moveTo>
                      <a:pt x="403" y="248"/>
                    </a:moveTo>
                    <a:lnTo>
                      <a:pt x="39" y="0"/>
                    </a:lnTo>
                    <a:lnTo>
                      <a:pt x="0" y="68"/>
                    </a:lnTo>
                    <a:lnTo>
                      <a:pt x="403" y="347"/>
                    </a:lnTo>
                    <a:lnTo>
                      <a:pt x="403" y="2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209" name="组合 59"/>
              <p:cNvGrpSpPr>
                <a:grpSpLocks/>
              </p:cNvGrpSpPr>
              <p:nvPr/>
            </p:nvGrpSpPr>
            <p:grpSpPr bwMode="auto">
              <a:xfrm>
                <a:off x="2585840" y="1563687"/>
                <a:ext cx="558800" cy="804863"/>
                <a:chOff x="1973263" y="1563687"/>
                <a:chExt cx="558800" cy="804863"/>
              </a:xfrm>
            </p:grpSpPr>
            <p:sp>
              <p:nvSpPr>
                <p:cNvPr id="6214" name="Freeform 9"/>
                <p:cNvSpPr>
                  <a:spLocks/>
                </p:cNvSpPr>
                <p:nvPr/>
              </p:nvSpPr>
              <p:spPr bwMode="auto">
                <a:xfrm>
                  <a:off x="1973263" y="1563687"/>
                  <a:ext cx="539750" cy="804863"/>
                </a:xfrm>
                <a:custGeom>
                  <a:avLst/>
                  <a:gdLst>
                    <a:gd name="T0" fmla="*/ 674151021 w 165"/>
                    <a:gd name="T1" fmla="*/ 1070467790 h 246"/>
                    <a:gd name="T2" fmla="*/ 1187793477 w 165"/>
                    <a:gd name="T3" fmla="*/ 727916788 h 246"/>
                    <a:gd name="T4" fmla="*/ 866766533 w 165"/>
                    <a:gd name="T5" fmla="*/ 396074391 h 246"/>
                    <a:gd name="T6" fmla="*/ 513639185 w 165"/>
                    <a:gd name="T7" fmla="*/ 813556175 h 246"/>
                    <a:gd name="T8" fmla="*/ 53503945 w 165"/>
                    <a:gd name="T9" fmla="*/ 813556175 h 246"/>
                    <a:gd name="T10" fmla="*/ 898870209 w 165"/>
                    <a:gd name="T11" fmla="*/ 0 h 246"/>
                    <a:gd name="T12" fmla="*/ 1690732527 w 165"/>
                    <a:gd name="T13" fmla="*/ 706509396 h 246"/>
                    <a:gd name="T14" fmla="*/ 1380405718 w 165"/>
                    <a:gd name="T15" fmla="*/ 1198925234 h 246"/>
                    <a:gd name="T16" fmla="*/ 1380405718 w 165"/>
                    <a:gd name="T17" fmla="*/ 1209627294 h 246"/>
                    <a:gd name="T18" fmla="*/ 1765636742 w 165"/>
                    <a:gd name="T19" fmla="*/ 1798387850 h 246"/>
                    <a:gd name="T20" fmla="*/ 898870209 w 165"/>
                    <a:gd name="T21" fmla="*/ 2147483646 h 246"/>
                    <a:gd name="T22" fmla="*/ 0 w 165"/>
                    <a:gd name="T23" fmla="*/ 1776977186 h 246"/>
                    <a:gd name="T24" fmla="*/ 502939050 w 165"/>
                    <a:gd name="T25" fmla="*/ 1776977186 h 246"/>
                    <a:gd name="T26" fmla="*/ 492238915 w 165"/>
                    <a:gd name="T27" fmla="*/ 1776977186 h 246"/>
                    <a:gd name="T28" fmla="*/ 866766533 w 165"/>
                    <a:gd name="T29" fmla="*/ 2147483646 h 246"/>
                    <a:gd name="T30" fmla="*/ 1251997558 w 165"/>
                    <a:gd name="T31" fmla="*/ 1798387850 h 246"/>
                    <a:gd name="T32" fmla="*/ 674151021 w 165"/>
                    <a:gd name="T33" fmla="*/ 1434426184 h 246"/>
                    <a:gd name="T34" fmla="*/ 674151021 w 165"/>
                    <a:gd name="T35" fmla="*/ 1070467790 h 2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5" h="246">
                      <a:moveTo>
                        <a:pt x="63" y="100"/>
                      </a:moveTo>
                      <a:cubicBezTo>
                        <a:pt x="63" y="100"/>
                        <a:pt x="111" y="100"/>
                        <a:pt x="111" y="68"/>
                      </a:cubicBezTo>
                      <a:cubicBezTo>
                        <a:pt x="111" y="60"/>
                        <a:pt x="107" y="37"/>
                        <a:pt x="81" y="37"/>
                      </a:cubicBezTo>
                      <a:cubicBezTo>
                        <a:pt x="48" y="37"/>
                        <a:pt x="48" y="68"/>
                        <a:pt x="48" y="76"/>
                      </a:cubicBezTo>
                      <a:cubicBezTo>
                        <a:pt x="5" y="76"/>
                        <a:pt x="5" y="76"/>
                        <a:pt x="5" y="76"/>
                      </a:cubicBezTo>
                      <a:cubicBezTo>
                        <a:pt x="5" y="32"/>
                        <a:pt x="30" y="0"/>
                        <a:pt x="84" y="0"/>
                      </a:cubicBezTo>
                      <a:cubicBezTo>
                        <a:pt x="116" y="0"/>
                        <a:pt x="158" y="16"/>
                        <a:pt x="158" y="66"/>
                      </a:cubicBezTo>
                      <a:cubicBezTo>
                        <a:pt x="158" y="91"/>
                        <a:pt x="143" y="106"/>
                        <a:pt x="129" y="112"/>
                      </a:cubicBezTo>
                      <a:cubicBezTo>
                        <a:pt x="129" y="113"/>
                        <a:pt x="129" y="113"/>
                        <a:pt x="129" y="113"/>
                      </a:cubicBezTo>
                      <a:cubicBezTo>
                        <a:pt x="138" y="115"/>
                        <a:pt x="165" y="127"/>
                        <a:pt x="165" y="168"/>
                      </a:cubicBezTo>
                      <a:cubicBezTo>
                        <a:pt x="165" y="213"/>
                        <a:pt x="132" y="246"/>
                        <a:pt x="84" y="246"/>
                      </a:cubicBezTo>
                      <a:cubicBezTo>
                        <a:pt x="61" y="246"/>
                        <a:pt x="0" y="240"/>
                        <a:pt x="0" y="166"/>
                      </a:cubicBezTo>
                      <a:cubicBezTo>
                        <a:pt x="47" y="166"/>
                        <a:pt x="47" y="166"/>
                        <a:pt x="47" y="166"/>
                      </a:cubicBezTo>
                      <a:cubicBezTo>
                        <a:pt x="46" y="166"/>
                        <a:pt x="46" y="166"/>
                        <a:pt x="46" y="166"/>
                      </a:cubicBezTo>
                      <a:cubicBezTo>
                        <a:pt x="46" y="179"/>
                        <a:pt x="50" y="208"/>
                        <a:pt x="81" y="208"/>
                      </a:cubicBezTo>
                      <a:cubicBezTo>
                        <a:pt x="100" y="208"/>
                        <a:pt x="117" y="195"/>
                        <a:pt x="117" y="168"/>
                      </a:cubicBezTo>
                      <a:cubicBezTo>
                        <a:pt x="117" y="136"/>
                        <a:pt x="85" y="134"/>
                        <a:pt x="63" y="134"/>
                      </a:cubicBezTo>
                      <a:cubicBezTo>
                        <a:pt x="63" y="100"/>
                        <a:pt x="63" y="100"/>
                        <a:pt x="63" y="100"/>
                      </a:cubicBezTo>
                    </a:path>
                  </a:pathLst>
                </a:custGeom>
                <a:solidFill>
                  <a:srgbClr val="1AA6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5" name="Freeform 10"/>
                <p:cNvSpPr>
                  <a:spLocks noEditPoints="1"/>
                </p:cNvSpPr>
                <p:nvPr/>
              </p:nvSpPr>
              <p:spPr bwMode="auto">
                <a:xfrm>
                  <a:off x="1973263" y="1919287"/>
                  <a:ext cx="558800" cy="125413"/>
                </a:xfrm>
                <a:custGeom>
                  <a:avLst/>
                  <a:gdLst>
                    <a:gd name="T0" fmla="*/ 0 w 171"/>
                    <a:gd name="T1" fmla="*/ 359443559 h 38"/>
                    <a:gd name="T2" fmla="*/ 74751754 w 171"/>
                    <a:gd name="T3" fmla="*/ 413905804 h 38"/>
                    <a:gd name="T4" fmla="*/ 74751754 w 171"/>
                    <a:gd name="T5" fmla="*/ 413905804 h 38"/>
                    <a:gd name="T6" fmla="*/ 0 w 171"/>
                    <a:gd name="T7" fmla="*/ 359443559 h 38"/>
                    <a:gd name="T8" fmla="*/ 672762522 w 171"/>
                    <a:gd name="T9" fmla="*/ 0 h 38"/>
                    <a:gd name="T10" fmla="*/ 234931284 w 171"/>
                    <a:gd name="T11" fmla="*/ 0 h 38"/>
                    <a:gd name="T12" fmla="*/ 224255263 w 171"/>
                    <a:gd name="T13" fmla="*/ 10891129 h 38"/>
                    <a:gd name="T14" fmla="*/ 800907453 w 171"/>
                    <a:gd name="T15" fmla="*/ 413905804 h 38"/>
                    <a:gd name="T16" fmla="*/ 1174662957 w 171"/>
                    <a:gd name="T17" fmla="*/ 413905804 h 38"/>
                    <a:gd name="T18" fmla="*/ 672762522 w 171"/>
                    <a:gd name="T19" fmla="*/ 272307927 h 38"/>
                    <a:gd name="T20" fmla="*/ 672762522 w 171"/>
                    <a:gd name="T21" fmla="*/ 0 h 38"/>
                    <a:gd name="T22" fmla="*/ 1826066901 w 171"/>
                    <a:gd name="T23" fmla="*/ 0 h 38"/>
                    <a:gd name="T24" fmla="*/ 1441632108 w 171"/>
                    <a:gd name="T25" fmla="*/ 0 h 38"/>
                    <a:gd name="T26" fmla="*/ 1377559642 w 171"/>
                    <a:gd name="T27" fmla="*/ 32676687 h 38"/>
                    <a:gd name="T28" fmla="*/ 1377559642 w 171"/>
                    <a:gd name="T29" fmla="*/ 43567816 h 38"/>
                    <a:gd name="T30" fmla="*/ 1729956568 w 171"/>
                    <a:gd name="T31" fmla="*/ 413905804 h 38"/>
                    <a:gd name="T32" fmla="*/ 1826066901 w 171"/>
                    <a:gd name="T33" fmla="*/ 413905804 h 38"/>
                    <a:gd name="T34" fmla="*/ 1708601258 w 171"/>
                    <a:gd name="T35" fmla="*/ 206954552 h 38"/>
                    <a:gd name="T36" fmla="*/ 1826066901 w 171"/>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1" h="38">
                      <a:moveTo>
                        <a:pt x="0" y="33"/>
                      </a:moveTo>
                      <a:cubicBezTo>
                        <a:pt x="7" y="38"/>
                        <a:pt x="7" y="38"/>
                        <a:pt x="7" y="38"/>
                      </a:cubicBezTo>
                      <a:cubicBezTo>
                        <a:pt x="7" y="38"/>
                        <a:pt x="7" y="38"/>
                        <a:pt x="7" y="38"/>
                      </a:cubicBezTo>
                      <a:cubicBezTo>
                        <a:pt x="0" y="33"/>
                        <a:pt x="0" y="33"/>
                        <a:pt x="0" y="33"/>
                      </a:cubicBezTo>
                      <a:moveTo>
                        <a:pt x="63" y="0"/>
                      </a:moveTo>
                      <a:cubicBezTo>
                        <a:pt x="22" y="0"/>
                        <a:pt x="22" y="0"/>
                        <a:pt x="22" y="0"/>
                      </a:cubicBezTo>
                      <a:cubicBezTo>
                        <a:pt x="21" y="1"/>
                        <a:pt x="21" y="1"/>
                        <a:pt x="21" y="1"/>
                      </a:cubicBezTo>
                      <a:cubicBezTo>
                        <a:pt x="75" y="38"/>
                        <a:pt x="75" y="38"/>
                        <a:pt x="75" y="38"/>
                      </a:cubicBezTo>
                      <a:cubicBezTo>
                        <a:pt x="110" y="38"/>
                        <a:pt x="110" y="38"/>
                        <a:pt x="110" y="38"/>
                      </a:cubicBezTo>
                      <a:cubicBezTo>
                        <a:pt x="99" y="26"/>
                        <a:pt x="79" y="25"/>
                        <a:pt x="63" y="25"/>
                      </a:cubicBezTo>
                      <a:cubicBezTo>
                        <a:pt x="63" y="0"/>
                        <a:pt x="63" y="0"/>
                        <a:pt x="63" y="0"/>
                      </a:cubicBezTo>
                      <a:moveTo>
                        <a:pt x="171" y="0"/>
                      </a:moveTo>
                      <a:cubicBezTo>
                        <a:pt x="135" y="0"/>
                        <a:pt x="135" y="0"/>
                        <a:pt x="135" y="0"/>
                      </a:cubicBezTo>
                      <a:cubicBezTo>
                        <a:pt x="133" y="1"/>
                        <a:pt x="131" y="2"/>
                        <a:pt x="129" y="3"/>
                      </a:cubicBezTo>
                      <a:cubicBezTo>
                        <a:pt x="129" y="4"/>
                        <a:pt x="129" y="4"/>
                        <a:pt x="129" y="4"/>
                      </a:cubicBezTo>
                      <a:cubicBezTo>
                        <a:pt x="136" y="5"/>
                        <a:pt x="155" y="14"/>
                        <a:pt x="162" y="38"/>
                      </a:cubicBezTo>
                      <a:cubicBezTo>
                        <a:pt x="171" y="38"/>
                        <a:pt x="171" y="38"/>
                        <a:pt x="171" y="38"/>
                      </a:cubicBezTo>
                      <a:cubicBezTo>
                        <a:pt x="160" y="19"/>
                        <a:pt x="160" y="19"/>
                        <a:pt x="160" y="19"/>
                      </a:cubicBezTo>
                      <a:cubicBezTo>
                        <a:pt x="171" y="0"/>
                        <a:pt x="171" y="0"/>
                        <a:pt x="171"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 name="Freeform 11"/>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close/>
                    </a:path>
                  </a:pathLst>
                </a:custGeom>
                <a:solidFill>
                  <a:srgbClr val="0E57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7" name="Freeform 12"/>
                <p:cNvSpPr>
                  <a:spLocks/>
                </p:cNvSpPr>
                <p:nvPr/>
              </p:nvSpPr>
              <p:spPr bwMode="auto">
                <a:xfrm>
                  <a:off x="1973263" y="1922462"/>
                  <a:ext cx="244475" cy="122238"/>
                </a:xfrm>
                <a:custGeom>
                  <a:avLst/>
                  <a:gdLst>
                    <a:gd name="T0" fmla="*/ 108367513 w 154"/>
                    <a:gd name="T1" fmla="*/ 0 h 77"/>
                    <a:gd name="T2" fmla="*/ 0 w 154"/>
                    <a:gd name="T3" fmla="*/ 166330993 h 77"/>
                    <a:gd name="T4" fmla="*/ 35282188 w 154"/>
                    <a:gd name="T5" fmla="*/ 194053619 h 77"/>
                    <a:gd name="T6" fmla="*/ 388104063 w 154"/>
                    <a:gd name="T7" fmla="*/ 194053619 h 77"/>
                    <a:gd name="T8" fmla="*/ 108367513 w 154"/>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77">
                      <a:moveTo>
                        <a:pt x="43" y="0"/>
                      </a:moveTo>
                      <a:lnTo>
                        <a:pt x="0" y="66"/>
                      </a:lnTo>
                      <a:lnTo>
                        <a:pt x="14" y="77"/>
                      </a:lnTo>
                      <a:lnTo>
                        <a:pt x="154" y="77"/>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8" name="Freeform 13"/>
                <p:cNvSpPr>
                  <a:spLocks/>
                </p:cNvSpPr>
                <p:nvPr/>
              </p:nvSpPr>
              <p:spPr bwMode="auto">
                <a:xfrm>
                  <a:off x="2178050" y="1919287"/>
                  <a:ext cx="323850" cy="125413"/>
                </a:xfrm>
                <a:custGeom>
                  <a:avLst/>
                  <a:gdLst>
                    <a:gd name="T0" fmla="*/ 770458777 w 99"/>
                    <a:gd name="T1" fmla="*/ 0 h 38"/>
                    <a:gd name="T2" fmla="*/ 0 w 99"/>
                    <a:gd name="T3" fmla="*/ 0 h 38"/>
                    <a:gd name="T4" fmla="*/ 0 w 99"/>
                    <a:gd name="T5" fmla="*/ 272307927 h 38"/>
                    <a:gd name="T6" fmla="*/ 502939050 w 99"/>
                    <a:gd name="T7" fmla="*/ 413905804 h 38"/>
                    <a:gd name="T8" fmla="*/ 1059382045 w 99"/>
                    <a:gd name="T9" fmla="*/ 413905804 h 38"/>
                    <a:gd name="T10" fmla="*/ 706254697 w 99"/>
                    <a:gd name="T11" fmla="*/ 43567816 h 38"/>
                    <a:gd name="T12" fmla="*/ 706254697 w 99"/>
                    <a:gd name="T13" fmla="*/ 32676687 h 38"/>
                    <a:gd name="T14" fmla="*/ 770458777 w 99"/>
                    <a:gd name="T15" fmla="*/ 0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 h="38">
                      <a:moveTo>
                        <a:pt x="72" y="0"/>
                      </a:moveTo>
                      <a:cubicBezTo>
                        <a:pt x="0" y="0"/>
                        <a:pt x="0" y="0"/>
                        <a:pt x="0" y="0"/>
                      </a:cubicBezTo>
                      <a:cubicBezTo>
                        <a:pt x="0" y="25"/>
                        <a:pt x="0" y="25"/>
                        <a:pt x="0" y="25"/>
                      </a:cubicBezTo>
                      <a:cubicBezTo>
                        <a:pt x="16" y="25"/>
                        <a:pt x="36" y="26"/>
                        <a:pt x="47" y="38"/>
                      </a:cubicBezTo>
                      <a:cubicBezTo>
                        <a:pt x="99" y="38"/>
                        <a:pt x="99" y="38"/>
                        <a:pt x="99" y="38"/>
                      </a:cubicBezTo>
                      <a:cubicBezTo>
                        <a:pt x="92" y="14"/>
                        <a:pt x="73" y="5"/>
                        <a:pt x="66" y="4"/>
                      </a:cubicBezTo>
                      <a:cubicBezTo>
                        <a:pt x="66" y="3"/>
                        <a:pt x="66" y="3"/>
                        <a:pt x="66" y="3"/>
                      </a:cubicBezTo>
                      <a:cubicBezTo>
                        <a:pt x="68" y="2"/>
                        <a:pt x="70" y="1"/>
                        <a:pt x="72" y="0"/>
                      </a:cubicBezTo>
                    </a:path>
                  </a:pathLst>
                </a:custGeom>
                <a:solidFill>
                  <a:srgbClr val="14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9" name="Freeform 14"/>
                <p:cNvSpPr>
                  <a:spLocks/>
                </p:cNvSpPr>
                <p:nvPr/>
              </p:nvSpPr>
              <p:spPr bwMode="auto">
                <a:xfrm>
                  <a:off x="1973263" y="1903412"/>
                  <a:ext cx="558800" cy="123825"/>
                </a:xfrm>
                <a:custGeom>
                  <a:avLst/>
                  <a:gdLst>
                    <a:gd name="T0" fmla="*/ 0 w 352"/>
                    <a:gd name="T1" fmla="*/ 0 h 78"/>
                    <a:gd name="T2" fmla="*/ 0 w 352"/>
                    <a:gd name="T3" fmla="*/ 196572188 h 78"/>
                    <a:gd name="T4" fmla="*/ 887095000 w 352"/>
                    <a:gd name="T5" fmla="*/ 196572188 h 78"/>
                    <a:gd name="T6" fmla="*/ 829132200 w 352"/>
                    <a:gd name="T7" fmla="*/ 98286888 h 78"/>
                    <a:gd name="T8" fmla="*/ 887095000 w 352"/>
                    <a:gd name="T9" fmla="*/ 0 h 78"/>
                    <a:gd name="T10" fmla="*/ 0 w 352"/>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8">
                      <a:moveTo>
                        <a:pt x="0" y="0"/>
                      </a:moveTo>
                      <a:lnTo>
                        <a:pt x="0" y="78"/>
                      </a:lnTo>
                      <a:lnTo>
                        <a:pt x="352" y="78"/>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0" name="Rectangle 15"/>
                <p:cNvSpPr>
                  <a:spLocks noChangeArrowheads="1"/>
                </p:cNvSpPr>
                <p:nvPr/>
              </p:nvSpPr>
              <p:spPr bwMode="auto">
                <a:xfrm>
                  <a:off x="1973263" y="1916112"/>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21" name="Rectangle 16"/>
                <p:cNvSpPr>
                  <a:spLocks noChangeArrowheads="1"/>
                </p:cNvSpPr>
                <p:nvPr/>
              </p:nvSpPr>
              <p:spPr bwMode="auto">
                <a:xfrm>
                  <a:off x="1973263" y="20145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222" name="Freeform 17"/>
                <p:cNvSpPr>
                  <a:spLocks/>
                </p:cNvSpPr>
                <p:nvPr/>
              </p:nvSpPr>
              <p:spPr bwMode="auto">
                <a:xfrm>
                  <a:off x="2133600" y="1943100"/>
                  <a:ext cx="41275" cy="55563"/>
                </a:xfrm>
                <a:custGeom>
                  <a:avLst/>
                  <a:gdLst>
                    <a:gd name="T0" fmla="*/ 100806250 w 13"/>
                    <a:gd name="T1" fmla="*/ 42731215 h 17"/>
                    <a:gd name="T2" fmla="*/ 70564375 w 13"/>
                    <a:gd name="T3" fmla="*/ 32046777 h 17"/>
                    <a:gd name="T4" fmla="*/ 30241875 w 13"/>
                    <a:gd name="T5" fmla="*/ 53412385 h 17"/>
                    <a:gd name="T6" fmla="*/ 70564375 w 13"/>
                    <a:gd name="T7" fmla="*/ 74777993 h 17"/>
                    <a:gd name="T8" fmla="*/ 131048125 w 13"/>
                    <a:gd name="T9" fmla="*/ 128190378 h 17"/>
                    <a:gd name="T10" fmla="*/ 60483750 w 13"/>
                    <a:gd name="T11" fmla="*/ 181602763 h 17"/>
                    <a:gd name="T12" fmla="*/ 0 w 13"/>
                    <a:gd name="T13" fmla="*/ 138871547 h 17"/>
                    <a:gd name="T14" fmla="*/ 20161250 w 13"/>
                    <a:gd name="T15" fmla="*/ 128190378 h 17"/>
                    <a:gd name="T16" fmla="*/ 70564375 w 13"/>
                    <a:gd name="T17" fmla="*/ 149555986 h 17"/>
                    <a:gd name="T18" fmla="*/ 100806250 w 13"/>
                    <a:gd name="T19" fmla="*/ 128190378 h 17"/>
                    <a:gd name="T20" fmla="*/ 70564375 w 13"/>
                    <a:gd name="T21" fmla="*/ 96143600 h 17"/>
                    <a:gd name="T22" fmla="*/ 0 w 13"/>
                    <a:gd name="T23" fmla="*/ 53412385 h 17"/>
                    <a:gd name="T24" fmla="*/ 60483750 w 13"/>
                    <a:gd name="T25" fmla="*/ 0 h 17"/>
                    <a:gd name="T26" fmla="*/ 131048125 w 13"/>
                    <a:gd name="T27" fmla="*/ 32046777 h 17"/>
                    <a:gd name="T28" fmla="*/ 100806250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6" y="17"/>
                      </a:cubicBezTo>
                      <a:cubicBezTo>
                        <a:pt x="3" y="17"/>
                        <a:pt x="1" y="16"/>
                        <a:pt x="0" y="13"/>
                      </a:cubicBezTo>
                      <a:cubicBezTo>
                        <a:pt x="2" y="12"/>
                        <a:pt x="2" y="12"/>
                        <a:pt x="2" y="12"/>
                      </a:cubicBezTo>
                      <a:cubicBezTo>
                        <a:pt x="3" y="13"/>
                        <a:pt x="5" y="14"/>
                        <a:pt x="7" y="14"/>
                      </a:cubicBezTo>
                      <a:cubicBezTo>
                        <a:pt x="8" y="14"/>
                        <a:pt x="10" y="13"/>
                        <a:pt x="10" y="12"/>
                      </a:cubicBezTo>
                      <a:cubicBezTo>
                        <a:pt x="10" y="10"/>
                        <a:pt x="9" y="10"/>
                        <a:pt x="7" y="9"/>
                      </a:cubicBezTo>
                      <a:cubicBezTo>
                        <a:pt x="3" y="9"/>
                        <a:pt x="0" y="8"/>
                        <a:pt x="0" y="5"/>
                      </a:cubicBezTo>
                      <a:cubicBezTo>
                        <a:pt x="0" y="1"/>
                        <a:pt x="4" y="0"/>
                        <a:pt x="6" y="0"/>
                      </a:cubicBezTo>
                      <a:cubicBezTo>
                        <a:pt x="9" y="0"/>
                        <a:pt x="11"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3" name="Freeform 18"/>
                <p:cNvSpPr>
                  <a:spLocks/>
                </p:cNvSpPr>
                <p:nvPr/>
              </p:nvSpPr>
              <p:spPr bwMode="auto">
                <a:xfrm>
                  <a:off x="2192338" y="1946275"/>
                  <a:ext cx="41275" cy="49213"/>
                </a:xfrm>
                <a:custGeom>
                  <a:avLst/>
                  <a:gdLst>
                    <a:gd name="T0" fmla="*/ 50403125 w 13"/>
                    <a:gd name="T1" fmla="*/ 21529047 h 15"/>
                    <a:gd name="T2" fmla="*/ 0 w 13"/>
                    <a:gd name="T3" fmla="*/ 21529047 h 15"/>
                    <a:gd name="T4" fmla="*/ 0 w 13"/>
                    <a:gd name="T5" fmla="*/ 0 h 15"/>
                    <a:gd name="T6" fmla="*/ 131048125 w 13"/>
                    <a:gd name="T7" fmla="*/ 0 h 15"/>
                    <a:gd name="T8" fmla="*/ 131048125 w 13"/>
                    <a:gd name="T9" fmla="*/ 21529047 h 15"/>
                    <a:gd name="T10" fmla="*/ 80645000 w 13"/>
                    <a:gd name="T11" fmla="*/ 21529047 h 15"/>
                    <a:gd name="T12" fmla="*/ 80645000 w 13"/>
                    <a:gd name="T13" fmla="*/ 161461291 h 15"/>
                    <a:gd name="T14" fmla="*/ 50403125 w 13"/>
                    <a:gd name="T15" fmla="*/ 161461291 h 15"/>
                    <a:gd name="T16" fmla="*/ 50403125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4"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4" name="Freeform 19"/>
                <p:cNvSpPr>
                  <a:spLocks/>
                </p:cNvSpPr>
                <p:nvPr/>
              </p:nvSpPr>
              <p:spPr bwMode="auto">
                <a:xfrm>
                  <a:off x="2251075" y="1946275"/>
                  <a:ext cx="38100" cy="49213"/>
                </a:xfrm>
                <a:custGeom>
                  <a:avLst/>
                  <a:gdLst>
                    <a:gd name="T0" fmla="*/ 120967500 w 12"/>
                    <a:gd name="T1" fmla="*/ 161461291 h 15"/>
                    <a:gd name="T2" fmla="*/ 0 w 12"/>
                    <a:gd name="T3" fmla="*/ 161461291 h 15"/>
                    <a:gd name="T4" fmla="*/ 0 w 12"/>
                    <a:gd name="T5" fmla="*/ 0 h 15"/>
                    <a:gd name="T6" fmla="*/ 120967500 w 12"/>
                    <a:gd name="T7" fmla="*/ 0 h 15"/>
                    <a:gd name="T8" fmla="*/ 120967500 w 12"/>
                    <a:gd name="T9" fmla="*/ 32293571 h 15"/>
                    <a:gd name="T10" fmla="*/ 30241875 w 12"/>
                    <a:gd name="T11" fmla="*/ 32293571 h 15"/>
                    <a:gd name="T12" fmla="*/ 30241875 w 12"/>
                    <a:gd name="T13" fmla="*/ 64583860 h 15"/>
                    <a:gd name="T14" fmla="*/ 110886875 w 12"/>
                    <a:gd name="T15" fmla="*/ 64583860 h 15"/>
                    <a:gd name="T16" fmla="*/ 110886875 w 12"/>
                    <a:gd name="T17" fmla="*/ 96877431 h 15"/>
                    <a:gd name="T18" fmla="*/ 30241875 w 12"/>
                    <a:gd name="T19" fmla="*/ 96877431 h 15"/>
                    <a:gd name="T20" fmla="*/ 30241875 w 12"/>
                    <a:gd name="T21" fmla="*/ 129167721 h 15"/>
                    <a:gd name="T22" fmla="*/ 120967500 w 12"/>
                    <a:gd name="T23" fmla="*/ 129167721 h 15"/>
                    <a:gd name="T24" fmla="*/ 120967500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1" y="6"/>
                        <a:pt x="11" y="6"/>
                        <a:pt x="11" y="6"/>
                      </a:cubicBezTo>
                      <a:cubicBezTo>
                        <a:pt x="11" y="9"/>
                        <a:pt x="11" y="9"/>
                        <a:pt x="11"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5" name="Freeform 20"/>
                <p:cNvSpPr>
                  <a:spLocks noEditPoints="1"/>
                </p:cNvSpPr>
                <p:nvPr/>
              </p:nvSpPr>
              <p:spPr bwMode="auto">
                <a:xfrm>
                  <a:off x="2306638" y="1946275"/>
                  <a:ext cx="52388" cy="49213"/>
                </a:xfrm>
                <a:custGeom>
                  <a:avLst/>
                  <a:gdLst>
                    <a:gd name="T0" fmla="*/ 85765705 w 16"/>
                    <a:gd name="T1" fmla="*/ 118406478 h 15"/>
                    <a:gd name="T2" fmla="*/ 32162958 w 16"/>
                    <a:gd name="T3" fmla="*/ 118406478 h 15"/>
                    <a:gd name="T4" fmla="*/ 32162958 w 16"/>
                    <a:gd name="T5" fmla="*/ 161461291 h 15"/>
                    <a:gd name="T6" fmla="*/ 0 w 16"/>
                    <a:gd name="T7" fmla="*/ 161461291 h 15"/>
                    <a:gd name="T8" fmla="*/ 0 w 16"/>
                    <a:gd name="T9" fmla="*/ 0 h 15"/>
                    <a:gd name="T10" fmla="*/ 85765705 w 16"/>
                    <a:gd name="T11" fmla="*/ 0 h 15"/>
                    <a:gd name="T12" fmla="*/ 85765705 w 16"/>
                    <a:gd name="T13" fmla="*/ 118406478 h 15"/>
                    <a:gd name="T14" fmla="*/ 32162958 w 16"/>
                    <a:gd name="T15" fmla="*/ 86112907 h 15"/>
                    <a:gd name="T16" fmla="*/ 85765705 w 16"/>
                    <a:gd name="T17" fmla="*/ 86112907 h 15"/>
                    <a:gd name="T18" fmla="*/ 85765705 w 16"/>
                    <a:gd name="T19" fmla="*/ 21529047 h 15"/>
                    <a:gd name="T20" fmla="*/ 32162958 w 16"/>
                    <a:gd name="T21" fmla="*/ 21529047 h 15"/>
                    <a:gd name="T22" fmla="*/ 32162958 w 16"/>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15">
                      <a:moveTo>
                        <a:pt x="8" y="11"/>
                      </a:moveTo>
                      <a:cubicBezTo>
                        <a:pt x="3" y="11"/>
                        <a:pt x="3" y="11"/>
                        <a:pt x="3" y="11"/>
                      </a:cubicBezTo>
                      <a:cubicBezTo>
                        <a:pt x="3" y="15"/>
                        <a:pt x="3" y="15"/>
                        <a:pt x="3" y="15"/>
                      </a:cubicBezTo>
                      <a:cubicBezTo>
                        <a:pt x="0" y="15"/>
                        <a:pt x="0" y="15"/>
                        <a:pt x="0" y="15"/>
                      </a:cubicBezTo>
                      <a:cubicBezTo>
                        <a:pt x="0" y="0"/>
                        <a:pt x="0" y="0"/>
                        <a:pt x="0" y="0"/>
                      </a:cubicBezTo>
                      <a:cubicBezTo>
                        <a:pt x="3" y="0"/>
                        <a:pt x="5" y="0"/>
                        <a:pt x="8" y="0"/>
                      </a:cubicBezTo>
                      <a:cubicBezTo>
                        <a:pt x="16" y="0"/>
                        <a:pt x="16" y="11"/>
                        <a:pt x="8" y="11"/>
                      </a:cubicBezTo>
                      <a:close/>
                      <a:moveTo>
                        <a:pt x="3" y="8"/>
                      </a:moveTo>
                      <a:cubicBezTo>
                        <a:pt x="8" y="8"/>
                        <a:pt x="8" y="8"/>
                        <a:pt x="8" y="8"/>
                      </a:cubicBezTo>
                      <a:cubicBezTo>
                        <a:pt x="12" y="8"/>
                        <a:pt x="12" y="2"/>
                        <a:pt x="8"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210" name="组合 60"/>
              <p:cNvGrpSpPr>
                <a:grpSpLocks/>
              </p:cNvGrpSpPr>
              <p:nvPr/>
            </p:nvGrpSpPr>
            <p:grpSpPr bwMode="auto">
              <a:xfrm>
                <a:off x="3389115" y="1739900"/>
                <a:ext cx="481012" cy="454025"/>
                <a:chOff x="2776538" y="1739900"/>
                <a:chExt cx="481012" cy="454025"/>
              </a:xfrm>
            </p:grpSpPr>
            <p:sp>
              <p:nvSpPr>
                <p:cNvPr id="6212" name="Freeform 260"/>
                <p:cNvSpPr>
                  <a:spLocks noEditPoints="1"/>
                </p:cNvSpPr>
                <p:nvPr/>
              </p:nvSpPr>
              <p:spPr bwMode="auto">
                <a:xfrm>
                  <a:off x="2776538" y="1825625"/>
                  <a:ext cx="369888" cy="368300"/>
                </a:xfrm>
                <a:custGeom>
                  <a:avLst/>
                  <a:gdLst>
                    <a:gd name="T0" fmla="*/ 1114338337 w 113"/>
                    <a:gd name="T1" fmla="*/ 488655877 h 113"/>
                    <a:gd name="T2" fmla="*/ 1114338337 w 113"/>
                    <a:gd name="T3" fmla="*/ 488655877 h 113"/>
                    <a:gd name="T4" fmla="*/ 1103624678 w 113"/>
                    <a:gd name="T5" fmla="*/ 478033844 h 113"/>
                    <a:gd name="T6" fmla="*/ 1103624678 w 113"/>
                    <a:gd name="T7" fmla="*/ 467411812 h 113"/>
                    <a:gd name="T8" fmla="*/ 1060763497 w 113"/>
                    <a:gd name="T9" fmla="*/ 499281169 h 113"/>
                    <a:gd name="T10" fmla="*/ 921472842 w 113"/>
                    <a:gd name="T11" fmla="*/ 414295129 h 113"/>
                    <a:gd name="T12" fmla="*/ 932186500 w 113"/>
                    <a:gd name="T13" fmla="*/ 361181706 h 113"/>
                    <a:gd name="T14" fmla="*/ 878611660 w 113"/>
                    <a:gd name="T15" fmla="*/ 371803739 h 113"/>
                    <a:gd name="T16" fmla="*/ 792895845 w 113"/>
                    <a:gd name="T17" fmla="*/ 233704276 h 113"/>
                    <a:gd name="T18" fmla="*/ 825040094 w 113"/>
                    <a:gd name="T19" fmla="*/ 191212886 h 113"/>
                    <a:gd name="T20" fmla="*/ 782178913 w 113"/>
                    <a:gd name="T21" fmla="*/ 180590853 h 113"/>
                    <a:gd name="T22" fmla="*/ 782178913 w 113"/>
                    <a:gd name="T23" fmla="*/ 116852138 h 113"/>
                    <a:gd name="T24" fmla="*/ 717890414 w 113"/>
                    <a:gd name="T25" fmla="*/ 95608073 h 113"/>
                    <a:gd name="T26" fmla="*/ 675032507 w 113"/>
                    <a:gd name="T27" fmla="*/ 0 h 113"/>
                    <a:gd name="T28" fmla="*/ 610744008 w 113"/>
                    <a:gd name="T29" fmla="*/ 0 h 113"/>
                    <a:gd name="T30" fmla="*/ 535738578 w 113"/>
                    <a:gd name="T31" fmla="*/ 0 h 113"/>
                    <a:gd name="T32" fmla="*/ 503594329 w 113"/>
                    <a:gd name="T33" fmla="*/ 95608073 h 113"/>
                    <a:gd name="T34" fmla="*/ 450019489 w 113"/>
                    <a:gd name="T35" fmla="*/ 116852138 h 113"/>
                    <a:gd name="T36" fmla="*/ 364303673 w 113"/>
                    <a:gd name="T37" fmla="*/ 42491390 h 113"/>
                    <a:gd name="T38" fmla="*/ 235726676 w 113"/>
                    <a:gd name="T39" fmla="*/ 116852138 h 113"/>
                    <a:gd name="T40" fmla="*/ 257153994 w 113"/>
                    <a:gd name="T41" fmla="*/ 212460211 h 113"/>
                    <a:gd name="T42" fmla="*/ 225009744 w 113"/>
                    <a:gd name="T43" fmla="*/ 254951601 h 113"/>
                    <a:gd name="T44" fmla="*/ 117863338 w 113"/>
                    <a:gd name="T45" fmla="*/ 233704276 h 113"/>
                    <a:gd name="T46" fmla="*/ 42857908 w 113"/>
                    <a:gd name="T47" fmla="*/ 361181706 h 113"/>
                    <a:gd name="T48" fmla="*/ 117863338 w 113"/>
                    <a:gd name="T49" fmla="*/ 435542454 h 113"/>
                    <a:gd name="T50" fmla="*/ 107146406 w 113"/>
                    <a:gd name="T51" fmla="*/ 488655877 h 113"/>
                    <a:gd name="T52" fmla="*/ 0 w 113"/>
                    <a:gd name="T53" fmla="*/ 531150527 h 113"/>
                    <a:gd name="T54" fmla="*/ 0 w 113"/>
                    <a:gd name="T55" fmla="*/ 594885982 h 113"/>
                    <a:gd name="T56" fmla="*/ 0 w 113"/>
                    <a:gd name="T57" fmla="*/ 669246730 h 113"/>
                    <a:gd name="T58" fmla="*/ 107146406 w 113"/>
                    <a:gd name="T59" fmla="*/ 701116088 h 113"/>
                    <a:gd name="T60" fmla="*/ 117863338 w 113"/>
                    <a:gd name="T61" fmla="*/ 754232770 h 113"/>
                    <a:gd name="T62" fmla="*/ 42857908 w 113"/>
                    <a:gd name="T63" fmla="*/ 839215550 h 113"/>
                    <a:gd name="T64" fmla="*/ 117863338 w 113"/>
                    <a:gd name="T65" fmla="*/ 966692981 h 113"/>
                    <a:gd name="T66" fmla="*/ 225009744 w 113"/>
                    <a:gd name="T67" fmla="*/ 934823623 h 113"/>
                    <a:gd name="T68" fmla="*/ 257153994 w 113"/>
                    <a:gd name="T69" fmla="*/ 977315013 h 113"/>
                    <a:gd name="T70" fmla="*/ 235726676 w 113"/>
                    <a:gd name="T71" fmla="*/ 1083545119 h 113"/>
                    <a:gd name="T72" fmla="*/ 364303673 w 113"/>
                    <a:gd name="T73" fmla="*/ 1157905866 h 113"/>
                    <a:gd name="T74" fmla="*/ 450019489 w 113"/>
                    <a:gd name="T75" fmla="*/ 1083545119 h 113"/>
                    <a:gd name="T76" fmla="*/ 503594329 w 113"/>
                    <a:gd name="T77" fmla="*/ 1094167151 h 113"/>
                    <a:gd name="T78" fmla="*/ 535738578 w 113"/>
                    <a:gd name="T79" fmla="*/ 1200397257 h 113"/>
                    <a:gd name="T80" fmla="*/ 610744008 w 113"/>
                    <a:gd name="T81" fmla="*/ 1200397257 h 113"/>
                    <a:gd name="T82" fmla="*/ 675032507 w 113"/>
                    <a:gd name="T83" fmla="*/ 1200397257 h 113"/>
                    <a:gd name="T84" fmla="*/ 717890414 w 113"/>
                    <a:gd name="T85" fmla="*/ 1094167151 h 113"/>
                    <a:gd name="T86" fmla="*/ 771465254 w 113"/>
                    <a:gd name="T87" fmla="*/ 1083545119 h 113"/>
                    <a:gd name="T88" fmla="*/ 846467411 w 113"/>
                    <a:gd name="T89" fmla="*/ 1157905866 h 113"/>
                    <a:gd name="T90" fmla="*/ 975044408 w 113"/>
                    <a:gd name="T91" fmla="*/ 1083545119 h 113"/>
                    <a:gd name="T92" fmla="*/ 953617091 w 113"/>
                    <a:gd name="T93" fmla="*/ 977315013 h 113"/>
                    <a:gd name="T94" fmla="*/ 996474999 w 113"/>
                    <a:gd name="T95" fmla="*/ 934823623 h 113"/>
                    <a:gd name="T96" fmla="*/ 1092907746 w 113"/>
                    <a:gd name="T97" fmla="*/ 966692981 h 113"/>
                    <a:gd name="T98" fmla="*/ 1167913177 w 113"/>
                    <a:gd name="T99" fmla="*/ 839215550 h 113"/>
                    <a:gd name="T100" fmla="*/ 1092907746 w 113"/>
                    <a:gd name="T101" fmla="*/ 754232770 h 113"/>
                    <a:gd name="T102" fmla="*/ 1114338337 w 113"/>
                    <a:gd name="T103" fmla="*/ 701116088 h 113"/>
                    <a:gd name="T104" fmla="*/ 1210771084 w 113"/>
                    <a:gd name="T105" fmla="*/ 669246730 h 113"/>
                    <a:gd name="T106" fmla="*/ 1210771084 w 113"/>
                    <a:gd name="T107" fmla="*/ 594885982 h 113"/>
                    <a:gd name="T108" fmla="*/ 1210771084 w 113"/>
                    <a:gd name="T109" fmla="*/ 531150527 h 113"/>
                    <a:gd name="T110" fmla="*/ 1178626835 w 113"/>
                    <a:gd name="T111" fmla="*/ 509903202 h 113"/>
                    <a:gd name="T112" fmla="*/ 1125051995 w 113"/>
                    <a:gd name="T113" fmla="*/ 509903202 h 113"/>
                    <a:gd name="T114" fmla="*/ 1114338337 w 113"/>
                    <a:gd name="T115" fmla="*/ 488655877 h 113"/>
                    <a:gd name="T116" fmla="*/ 610744008 w 113"/>
                    <a:gd name="T117" fmla="*/ 732985445 h 113"/>
                    <a:gd name="T118" fmla="*/ 471450079 w 113"/>
                    <a:gd name="T119" fmla="*/ 594885982 h 113"/>
                    <a:gd name="T120" fmla="*/ 610744008 w 113"/>
                    <a:gd name="T121" fmla="*/ 467411812 h 113"/>
                    <a:gd name="T122" fmla="*/ 739321005 w 113"/>
                    <a:gd name="T123" fmla="*/ 594885982 h 113"/>
                    <a:gd name="T124" fmla="*/ 610744008 w 113"/>
                    <a:gd name="T125" fmla="*/ 732985445 h 1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13" h="113">
                      <a:moveTo>
                        <a:pt x="104" y="46"/>
                      </a:moveTo>
                      <a:cubicBezTo>
                        <a:pt x="104" y="46"/>
                        <a:pt x="104" y="46"/>
                        <a:pt x="104" y="46"/>
                      </a:cubicBezTo>
                      <a:cubicBezTo>
                        <a:pt x="104" y="46"/>
                        <a:pt x="104" y="46"/>
                        <a:pt x="103" y="45"/>
                      </a:cubicBezTo>
                      <a:cubicBezTo>
                        <a:pt x="103" y="44"/>
                        <a:pt x="103" y="44"/>
                        <a:pt x="103" y="44"/>
                      </a:cubicBezTo>
                      <a:cubicBezTo>
                        <a:pt x="99" y="47"/>
                        <a:pt x="99" y="47"/>
                        <a:pt x="99" y="47"/>
                      </a:cubicBezTo>
                      <a:cubicBezTo>
                        <a:pt x="86" y="39"/>
                        <a:pt x="86" y="39"/>
                        <a:pt x="86" y="39"/>
                      </a:cubicBezTo>
                      <a:cubicBezTo>
                        <a:pt x="87" y="34"/>
                        <a:pt x="87" y="34"/>
                        <a:pt x="87" y="34"/>
                      </a:cubicBezTo>
                      <a:cubicBezTo>
                        <a:pt x="82" y="35"/>
                        <a:pt x="82" y="35"/>
                        <a:pt x="82" y="35"/>
                      </a:cubicBezTo>
                      <a:cubicBezTo>
                        <a:pt x="74" y="22"/>
                        <a:pt x="74" y="22"/>
                        <a:pt x="74" y="22"/>
                      </a:cubicBezTo>
                      <a:cubicBezTo>
                        <a:pt x="77" y="18"/>
                        <a:pt x="77" y="18"/>
                        <a:pt x="77" y="18"/>
                      </a:cubicBezTo>
                      <a:cubicBezTo>
                        <a:pt x="73" y="17"/>
                        <a:pt x="73" y="17"/>
                        <a:pt x="73" y="17"/>
                      </a:cubicBezTo>
                      <a:cubicBezTo>
                        <a:pt x="73" y="11"/>
                        <a:pt x="73" y="11"/>
                        <a:pt x="73" y="11"/>
                      </a:cubicBezTo>
                      <a:cubicBezTo>
                        <a:pt x="73" y="11"/>
                        <a:pt x="68" y="10"/>
                        <a:pt x="67" y="9"/>
                      </a:cubicBezTo>
                      <a:cubicBezTo>
                        <a:pt x="63" y="0"/>
                        <a:pt x="63" y="0"/>
                        <a:pt x="63" y="0"/>
                      </a:cubicBezTo>
                      <a:cubicBezTo>
                        <a:pt x="57" y="0"/>
                        <a:pt x="57" y="0"/>
                        <a:pt x="57" y="0"/>
                      </a:cubicBezTo>
                      <a:cubicBezTo>
                        <a:pt x="50" y="0"/>
                        <a:pt x="50" y="0"/>
                        <a:pt x="50" y="0"/>
                      </a:cubicBezTo>
                      <a:cubicBezTo>
                        <a:pt x="47" y="9"/>
                        <a:pt x="47" y="9"/>
                        <a:pt x="47" y="9"/>
                      </a:cubicBezTo>
                      <a:cubicBezTo>
                        <a:pt x="45" y="10"/>
                        <a:pt x="43" y="10"/>
                        <a:pt x="42" y="11"/>
                      </a:cubicBezTo>
                      <a:cubicBezTo>
                        <a:pt x="34" y="4"/>
                        <a:pt x="34" y="4"/>
                        <a:pt x="34" y="4"/>
                      </a:cubicBezTo>
                      <a:cubicBezTo>
                        <a:pt x="22" y="11"/>
                        <a:pt x="22" y="11"/>
                        <a:pt x="22" y="11"/>
                      </a:cubicBezTo>
                      <a:cubicBezTo>
                        <a:pt x="24" y="20"/>
                        <a:pt x="24" y="20"/>
                        <a:pt x="24" y="20"/>
                      </a:cubicBezTo>
                      <a:cubicBezTo>
                        <a:pt x="23" y="22"/>
                        <a:pt x="22" y="23"/>
                        <a:pt x="21" y="24"/>
                      </a:cubicBezTo>
                      <a:cubicBezTo>
                        <a:pt x="11" y="22"/>
                        <a:pt x="11" y="22"/>
                        <a:pt x="11" y="22"/>
                      </a:cubicBezTo>
                      <a:cubicBezTo>
                        <a:pt x="4" y="34"/>
                        <a:pt x="4" y="34"/>
                        <a:pt x="4" y="34"/>
                      </a:cubicBezTo>
                      <a:cubicBezTo>
                        <a:pt x="11" y="41"/>
                        <a:pt x="11" y="41"/>
                        <a:pt x="11" y="41"/>
                      </a:cubicBezTo>
                      <a:cubicBezTo>
                        <a:pt x="10" y="43"/>
                        <a:pt x="10" y="45"/>
                        <a:pt x="10" y="46"/>
                      </a:cubicBezTo>
                      <a:cubicBezTo>
                        <a:pt x="0" y="50"/>
                        <a:pt x="0" y="50"/>
                        <a:pt x="0" y="50"/>
                      </a:cubicBezTo>
                      <a:cubicBezTo>
                        <a:pt x="0" y="56"/>
                        <a:pt x="0" y="56"/>
                        <a:pt x="0" y="56"/>
                      </a:cubicBezTo>
                      <a:cubicBezTo>
                        <a:pt x="0" y="63"/>
                        <a:pt x="0" y="63"/>
                        <a:pt x="0" y="63"/>
                      </a:cubicBezTo>
                      <a:cubicBezTo>
                        <a:pt x="10" y="66"/>
                        <a:pt x="10" y="66"/>
                        <a:pt x="10" y="66"/>
                      </a:cubicBezTo>
                      <a:cubicBezTo>
                        <a:pt x="10" y="68"/>
                        <a:pt x="10" y="70"/>
                        <a:pt x="11" y="71"/>
                      </a:cubicBezTo>
                      <a:cubicBezTo>
                        <a:pt x="4" y="79"/>
                        <a:pt x="4" y="79"/>
                        <a:pt x="4" y="79"/>
                      </a:cubicBezTo>
                      <a:cubicBezTo>
                        <a:pt x="11" y="91"/>
                        <a:pt x="11" y="91"/>
                        <a:pt x="11" y="91"/>
                      </a:cubicBezTo>
                      <a:cubicBezTo>
                        <a:pt x="21" y="88"/>
                        <a:pt x="21" y="88"/>
                        <a:pt x="21" y="88"/>
                      </a:cubicBezTo>
                      <a:cubicBezTo>
                        <a:pt x="22" y="90"/>
                        <a:pt x="23" y="91"/>
                        <a:pt x="24" y="92"/>
                      </a:cubicBezTo>
                      <a:cubicBezTo>
                        <a:pt x="22" y="102"/>
                        <a:pt x="22" y="102"/>
                        <a:pt x="22" y="102"/>
                      </a:cubicBezTo>
                      <a:cubicBezTo>
                        <a:pt x="34" y="109"/>
                        <a:pt x="34" y="109"/>
                        <a:pt x="34" y="109"/>
                      </a:cubicBezTo>
                      <a:cubicBezTo>
                        <a:pt x="42" y="102"/>
                        <a:pt x="42" y="102"/>
                        <a:pt x="42" y="102"/>
                      </a:cubicBezTo>
                      <a:cubicBezTo>
                        <a:pt x="43" y="103"/>
                        <a:pt x="45" y="103"/>
                        <a:pt x="47" y="103"/>
                      </a:cubicBezTo>
                      <a:cubicBezTo>
                        <a:pt x="50" y="113"/>
                        <a:pt x="50" y="113"/>
                        <a:pt x="50" y="113"/>
                      </a:cubicBezTo>
                      <a:cubicBezTo>
                        <a:pt x="57" y="113"/>
                        <a:pt x="57" y="113"/>
                        <a:pt x="57" y="113"/>
                      </a:cubicBezTo>
                      <a:cubicBezTo>
                        <a:pt x="63" y="113"/>
                        <a:pt x="63" y="113"/>
                        <a:pt x="63" y="113"/>
                      </a:cubicBezTo>
                      <a:cubicBezTo>
                        <a:pt x="67" y="103"/>
                        <a:pt x="67" y="103"/>
                        <a:pt x="67" y="103"/>
                      </a:cubicBezTo>
                      <a:cubicBezTo>
                        <a:pt x="68" y="103"/>
                        <a:pt x="70" y="103"/>
                        <a:pt x="72" y="102"/>
                      </a:cubicBezTo>
                      <a:cubicBezTo>
                        <a:pt x="79" y="109"/>
                        <a:pt x="79" y="109"/>
                        <a:pt x="79" y="109"/>
                      </a:cubicBezTo>
                      <a:cubicBezTo>
                        <a:pt x="91" y="102"/>
                        <a:pt x="91" y="102"/>
                        <a:pt x="91" y="102"/>
                      </a:cubicBezTo>
                      <a:cubicBezTo>
                        <a:pt x="89" y="92"/>
                        <a:pt x="89" y="92"/>
                        <a:pt x="89" y="92"/>
                      </a:cubicBezTo>
                      <a:cubicBezTo>
                        <a:pt x="90" y="91"/>
                        <a:pt x="91" y="90"/>
                        <a:pt x="93" y="88"/>
                      </a:cubicBezTo>
                      <a:cubicBezTo>
                        <a:pt x="102" y="91"/>
                        <a:pt x="102" y="91"/>
                        <a:pt x="102" y="91"/>
                      </a:cubicBezTo>
                      <a:cubicBezTo>
                        <a:pt x="109" y="79"/>
                        <a:pt x="109" y="79"/>
                        <a:pt x="109" y="79"/>
                      </a:cubicBezTo>
                      <a:cubicBezTo>
                        <a:pt x="102" y="71"/>
                        <a:pt x="102" y="71"/>
                        <a:pt x="102" y="71"/>
                      </a:cubicBezTo>
                      <a:cubicBezTo>
                        <a:pt x="103" y="70"/>
                        <a:pt x="103" y="68"/>
                        <a:pt x="104" y="66"/>
                      </a:cubicBezTo>
                      <a:cubicBezTo>
                        <a:pt x="113" y="63"/>
                        <a:pt x="113" y="63"/>
                        <a:pt x="113" y="63"/>
                      </a:cubicBezTo>
                      <a:cubicBezTo>
                        <a:pt x="113" y="56"/>
                        <a:pt x="113" y="56"/>
                        <a:pt x="113" y="56"/>
                      </a:cubicBezTo>
                      <a:cubicBezTo>
                        <a:pt x="113" y="50"/>
                        <a:pt x="113" y="50"/>
                        <a:pt x="113" y="50"/>
                      </a:cubicBezTo>
                      <a:cubicBezTo>
                        <a:pt x="110" y="48"/>
                        <a:pt x="110" y="48"/>
                        <a:pt x="110" y="48"/>
                      </a:cubicBezTo>
                      <a:cubicBezTo>
                        <a:pt x="105" y="48"/>
                        <a:pt x="105" y="48"/>
                        <a:pt x="105" y="48"/>
                      </a:cubicBezTo>
                      <a:lnTo>
                        <a:pt x="104" y="46"/>
                      </a:lnTo>
                      <a:close/>
                      <a:moveTo>
                        <a:pt x="57" y="69"/>
                      </a:moveTo>
                      <a:cubicBezTo>
                        <a:pt x="50" y="69"/>
                        <a:pt x="44" y="63"/>
                        <a:pt x="44" y="56"/>
                      </a:cubicBezTo>
                      <a:cubicBezTo>
                        <a:pt x="44" y="49"/>
                        <a:pt x="50" y="44"/>
                        <a:pt x="57" y="44"/>
                      </a:cubicBezTo>
                      <a:cubicBezTo>
                        <a:pt x="64" y="44"/>
                        <a:pt x="69" y="49"/>
                        <a:pt x="69" y="56"/>
                      </a:cubicBezTo>
                      <a:cubicBezTo>
                        <a:pt x="69" y="63"/>
                        <a:pt x="64" y="69"/>
                        <a:pt x="57" y="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3" name="Freeform 261"/>
                <p:cNvSpPr>
                  <a:spLocks noEditPoints="1"/>
                </p:cNvSpPr>
                <p:nvPr/>
              </p:nvSpPr>
              <p:spPr bwMode="auto">
                <a:xfrm>
                  <a:off x="3032125" y="1739900"/>
                  <a:ext cx="225425" cy="225425"/>
                </a:xfrm>
                <a:custGeom>
                  <a:avLst/>
                  <a:gdLst>
                    <a:gd name="T0" fmla="*/ 672429707 w 69"/>
                    <a:gd name="T1" fmla="*/ 309531394 h 69"/>
                    <a:gd name="T2" fmla="*/ 661756323 w 69"/>
                    <a:gd name="T3" fmla="*/ 266837859 h 69"/>
                    <a:gd name="T4" fmla="*/ 704449858 w 69"/>
                    <a:gd name="T5" fmla="*/ 224144325 h 69"/>
                    <a:gd name="T6" fmla="*/ 661756323 w 69"/>
                    <a:gd name="T7" fmla="*/ 149427372 h 69"/>
                    <a:gd name="T8" fmla="*/ 597716021 w 69"/>
                    <a:gd name="T9" fmla="*/ 160100755 h 69"/>
                    <a:gd name="T10" fmla="*/ 576369254 w 69"/>
                    <a:gd name="T11" fmla="*/ 138753988 h 69"/>
                    <a:gd name="T12" fmla="*/ 587042637 w 69"/>
                    <a:gd name="T13" fmla="*/ 74713686 h 69"/>
                    <a:gd name="T14" fmla="*/ 512325684 w 69"/>
                    <a:gd name="T15" fmla="*/ 32020151 h 69"/>
                    <a:gd name="T16" fmla="*/ 469632150 w 69"/>
                    <a:gd name="T17" fmla="*/ 74713686 h 69"/>
                    <a:gd name="T18" fmla="*/ 426938615 w 69"/>
                    <a:gd name="T19" fmla="*/ 64040302 h 69"/>
                    <a:gd name="T20" fmla="*/ 416265231 w 69"/>
                    <a:gd name="T21" fmla="*/ 0 h 69"/>
                    <a:gd name="T22" fmla="*/ 362898313 w 69"/>
                    <a:gd name="T23" fmla="*/ 0 h 69"/>
                    <a:gd name="T24" fmla="*/ 320204778 w 69"/>
                    <a:gd name="T25" fmla="*/ 0 h 69"/>
                    <a:gd name="T26" fmla="*/ 298858011 w 69"/>
                    <a:gd name="T27" fmla="*/ 64040302 h 69"/>
                    <a:gd name="T28" fmla="*/ 266837859 w 69"/>
                    <a:gd name="T29" fmla="*/ 74713686 h 69"/>
                    <a:gd name="T30" fmla="*/ 224144325 w 69"/>
                    <a:gd name="T31" fmla="*/ 32020151 h 69"/>
                    <a:gd name="T32" fmla="*/ 149427372 w 69"/>
                    <a:gd name="T33" fmla="*/ 74713686 h 69"/>
                    <a:gd name="T34" fmla="*/ 160100755 w 69"/>
                    <a:gd name="T35" fmla="*/ 138753988 h 69"/>
                    <a:gd name="T36" fmla="*/ 138753988 w 69"/>
                    <a:gd name="T37" fmla="*/ 160100755 h 69"/>
                    <a:gd name="T38" fmla="*/ 74713686 w 69"/>
                    <a:gd name="T39" fmla="*/ 149427372 h 69"/>
                    <a:gd name="T40" fmla="*/ 32020151 w 69"/>
                    <a:gd name="T41" fmla="*/ 224144325 h 69"/>
                    <a:gd name="T42" fmla="*/ 74713686 w 69"/>
                    <a:gd name="T43" fmla="*/ 266837859 h 69"/>
                    <a:gd name="T44" fmla="*/ 64040302 w 69"/>
                    <a:gd name="T45" fmla="*/ 309531394 h 69"/>
                    <a:gd name="T46" fmla="*/ 0 w 69"/>
                    <a:gd name="T47" fmla="*/ 330878162 h 69"/>
                    <a:gd name="T48" fmla="*/ 0 w 69"/>
                    <a:gd name="T49" fmla="*/ 416265231 h 69"/>
                    <a:gd name="T50" fmla="*/ 64040302 w 69"/>
                    <a:gd name="T51" fmla="*/ 437611999 h 69"/>
                    <a:gd name="T52" fmla="*/ 74713686 w 69"/>
                    <a:gd name="T53" fmla="*/ 469632150 h 69"/>
                    <a:gd name="T54" fmla="*/ 32020151 w 69"/>
                    <a:gd name="T55" fmla="*/ 512325684 h 69"/>
                    <a:gd name="T56" fmla="*/ 74713686 w 69"/>
                    <a:gd name="T57" fmla="*/ 587042637 h 69"/>
                    <a:gd name="T58" fmla="*/ 138753988 w 69"/>
                    <a:gd name="T59" fmla="*/ 576369254 h 69"/>
                    <a:gd name="T60" fmla="*/ 160100755 w 69"/>
                    <a:gd name="T61" fmla="*/ 597716021 h 69"/>
                    <a:gd name="T62" fmla="*/ 149427372 w 69"/>
                    <a:gd name="T63" fmla="*/ 661756323 h 69"/>
                    <a:gd name="T64" fmla="*/ 224144325 w 69"/>
                    <a:gd name="T65" fmla="*/ 715123242 h 69"/>
                    <a:gd name="T66" fmla="*/ 266837859 w 69"/>
                    <a:gd name="T67" fmla="*/ 661756323 h 69"/>
                    <a:gd name="T68" fmla="*/ 298858011 w 69"/>
                    <a:gd name="T69" fmla="*/ 672429707 h 69"/>
                    <a:gd name="T70" fmla="*/ 320204778 w 69"/>
                    <a:gd name="T71" fmla="*/ 736470009 h 69"/>
                    <a:gd name="T72" fmla="*/ 416265231 w 69"/>
                    <a:gd name="T73" fmla="*/ 736470009 h 69"/>
                    <a:gd name="T74" fmla="*/ 426938615 w 69"/>
                    <a:gd name="T75" fmla="*/ 672429707 h 69"/>
                    <a:gd name="T76" fmla="*/ 469632150 w 69"/>
                    <a:gd name="T77" fmla="*/ 661756323 h 69"/>
                    <a:gd name="T78" fmla="*/ 512325684 w 69"/>
                    <a:gd name="T79" fmla="*/ 715123242 h 69"/>
                    <a:gd name="T80" fmla="*/ 587042637 w 69"/>
                    <a:gd name="T81" fmla="*/ 661756323 h 69"/>
                    <a:gd name="T82" fmla="*/ 576369254 w 69"/>
                    <a:gd name="T83" fmla="*/ 597716021 h 69"/>
                    <a:gd name="T84" fmla="*/ 597716021 w 69"/>
                    <a:gd name="T85" fmla="*/ 576369254 h 69"/>
                    <a:gd name="T86" fmla="*/ 661756323 w 69"/>
                    <a:gd name="T87" fmla="*/ 587042637 h 69"/>
                    <a:gd name="T88" fmla="*/ 704449858 w 69"/>
                    <a:gd name="T89" fmla="*/ 512325684 h 69"/>
                    <a:gd name="T90" fmla="*/ 661756323 w 69"/>
                    <a:gd name="T91" fmla="*/ 469632150 h 69"/>
                    <a:gd name="T92" fmla="*/ 672429707 w 69"/>
                    <a:gd name="T93" fmla="*/ 437611999 h 69"/>
                    <a:gd name="T94" fmla="*/ 736470009 w 69"/>
                    <a:gd name="T95" fmla="*/ 416265231 h 69"/>
                    <a:gd name="T96" fmla="*/ 736470009 w 69"/>
                    <a:gd name="T97" fmla="*/ 373571696 h 69"/>
                    <a:gd name="T98" fmla="*/ 736470009 w 69"/>
                    <a:gd name="T99" fmla="*/ 330878162 h 69"/>
                    <a:gd name="T100" fmla="*/ 672429707 w 69"/>
                    <a:gd name="T101" fmla="*/ 309531394 h 69"/>
                    <a:gd name="T102" fmla="*/ 362898313 w 69"/>
                    <a:gd name="T103" fmla="*/ 448285382 h 69"/>
                    <a:gd name="T104" fmla="*/ 288184627 w 69"/>
                    <a:gd name="T105" fmla="*/ 373571696 h 69"/>
                    <a:gd name="T106" fmla="*/ 362898313 w 69"/>
                    <a:gd name="T107" fmla="*/ 288184627 h 69"/>
                    <a:gd name="T108" fmla="*/ 448285382 w 69"/>
                    <a:gd name="T109" fmla="*/ 373571696 h 69"/>
                    <a:gd name="T110" fmla="*/ 362898313 w 69"/>
                    <a:gd name="T111" fmla="*/ 448285382 h 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9" h="69">
                      <a:moveTo>
                        <a:pt x="63" y="29"/>
                      </a:moveTo>
                      <a:cubicBezTo>
                        <a:pt x="63" y="28"/>
                        <a:pt x="63" y="27"/>
                        <a:pt x="62" y="25"/>
                      </a:cubicBezTo>
                      <a:cubicBezTo>
                        <a:pt x="66" y="21"/>
                        <a:pt x="66" y="21"/>
                        <a:pt x="66" y="21"/>
                      </a:cubicBezTo>
                      <a:cubicBezTo>
                        <a:pt x="62" y="14"/>
                        <a:pt x="62" y="14"/>
                        <a:pt x="62" y="14"/>
                      </a:cubicBezTo>
                      <a:cubicBezTo>
                        <a:pt x="56" y="15"/>
                        <a:pt x="56" y="15"/>
                        <a:pt x="56" y="15"/>
                      </a:cubicBezTo>
                      <a:cubicBezTo>
                        <a:pt x="55" y="14"/>
                        <a:pt x="55" y="14"/>
                        <a:pt x="54" y="13"/>
                      </a:cubicBezTo>
                      <a:cubicBezTo>
                        <a:pt x="55" y="7"/>
                        <a:pt x="55" y="7"/>
                        <a:pt x="55" y="7"/>
                      </a:cubicBezTo>
                      <a:cubicBezTo>
                        <a:pt x="48" y="3"/>
                        <a:pt x="48" y="3"/>
                        <a:pt x="48" y="3"/>
                      </a:cubicBezTo>
                      <a:cubicBezTo>
                        <a:pt x="44" y="7"/>
                        <a:pt x="44" y="7"/>
                        <a:pt x="44" y="7"/>
                      </a:cubicBezTo>
                      <a:cubicBezTo>
                        <a:pt x="43" y="6"/>
                        <a:pt x="42" y="6"/>
                        <a:pt x="40" y="6"/>
                      </a:cubicBezTo>
                      <a:cubicBezTo>
                        <a:pt x="39" y="0"/>
                        <a:pt x="39" y="0"/>
                        <a:pt x="39" y="0"/>
                      </a:cubicBezTo>
                      <a:cubicBezTo>
                        <a:pt x="34" y="0"/>
                        <a:pt x="34" y="0"/>
                        <a:pt x="34" y="0"/>
                      </a:cubicBezTo>
                      <a:cubicBezTo>
                        <a:pt x="30" y="0"/>
                        <a:pt x="30" y="0"/>
                        <a:pt x="30" y="0"/>
                      </a:cubicBezTo>
                      <a:cubicBezTo>
                        <a:pt x="28" y="6"/>
                        <a:pt x="28" y="6"/>
                        <a:pt x="28" y="6"/>
                      </a:cubicBezTo>
                      <a:cubicBezTo>
                        <a:pt x="27" y="6"/>
                        <a:pt x="26" y="6"/>
                        <a:pt x="25" y="7"/>
                      </a:cubicBezTo>
                      <a:cubicBezTo>
                        <a:pt x="21" y="3"/>
                        <a:pt x="21" y="3"/>
                        <a:pt x="21" y="3"/>
                      </a:cubicBezTo>
                      <a:cubicBezTo>
                        <a:pt x="14" y="7"/>
                        <a:pt x="14" y="7"/>
                        <a:pt x="14" y="7"/>
                      </a:cubicBezTo>
                      <a:cubicBezTo>
                        <a:pt x="15" y="13"/>
                        <a:pt x="15" y="13"/>
                        <a:pt x="15" y="13"/>
                      </a:cubicBezTo>
                      <a:cubicBezTo>
                        <a:pt x="14" y="14"/>
                        <a:pt x="13" y="14"/>
                        <a:pt x="13" y="15"/>
                      </a:cubicBezTo>
                      <a:cubicBezTo>
                        <a:pt x="7" y="14"/>
                        <a:pt x="7" y="14"/>
                        <a:pt x="7" y="14"/>
                      </a:cubicBezTo>
                      <a:cubicBezTo>
                        <a:pt x="3" y="21"/>
                        <a:pt x="3" y="21"/>
                        <a:pt x="3" y="21"/>
                      </a:cubicBezTo>
                      <a:cubicBezTo>
                        <a:pt x="7" y="25"/>
                        <a:pt x="7" y="25"/>
                        <a:pt x="7" y="25"/>
                      </a:cubicBezTo>
                      <a:cubicBezTo>
                        <a:pt x="6" y="27"/>
                        <a:pt x="6" y="28"/>
                        <a:pt x="6" y="29"/>
                      </a:cubicBezTo>
                      <a:cubicBezTo>
                        <a:pt x="0" y="31"/>
                        <a:pt x="0" y="31"/>
                        <a:pt x="0" y="31"/>
                      </a:cubicBezTo>
                      <a:cubicBezTo>
                        <a:pt x="0" y="39"/>
                        <a:pt x="0" y="39"/>
                        <a:pt x="0" y="39"/>
                      </a:cubicBezTo>
                      <a:cubicBezTo>
                        <a:pt x="6" y="41"/>
                        <a:pt x="6" y="41"/>
                        <a:pt x="6" y="41"/>
                      </a:cubicBezTo>
                      <a:cubicBezTo>
                        <a:pt x="6" y="42"/>
                        <a:pt x="6" y="43"/>
                        <a:pt x="7" y="44"/>
                      </a:cubicBezTo>
                      <a:cubicBezTo>
                        <a:pt x="3" y="48"/>
                        <a:pt x="3" y="48"/>
                        <a:pt x="3" y="48"/>
                      </a:cubicBezTo>
                      <a:cubicBezTo>
                        <a:pt x="7" y="55"/>
                        <a:pt x="7" y="55"/>
                        <a:pt x="7" y="55"/>
                      </a:cubicBezTo>
                      <a:cubicBezTo>
                        <a:pt x="13" y="54"/>
                        <a:pt x="13" y="54"/>
                        <a:pt x="13" y="54"/>
                      </a:cubicBezTo>
                      <a:cubicBezTo>
                        <a:pt x="13" y="55"/>
                        <a:pt x="14" y="56"/>
                        <a:pt x="15" y="56"/>
                      </a:cubicBezTo>
                      <a:cubicBezTo>
                        <a:pt x="14" y="62"/>
                        <a:pt x="14" y="62"/>
                        <a:pt x="14" y="62"/>
                      </a:cubicBezTo>
                      <a:cubicBezTo>
                        <a:pt x="21" y="67"/>
                        <a:pt x="21" y="67"/>
                        <a:pt x="21" y="67"/>
                      </a:cubicBezTo>
                      <a:cubicBezTo>
                        <a:pt x="25" y="62"/>
                        <a:pt x="25" y="62"/>
                        <a:pt x="25" y="62"/>
                      </a:cubicBezTo>
                      <a:cubicBezTo>
                        <a:pt x="26" y="63"/>
                        <a:pt x="28" y="63"/>
                        <a:pt x="28" y="63"/>
                      </a:cubicBezTo>
                      <a:cubicBezTo>
                        <a:pt x="30" y="69"/>
                        <a:pt x="30" y="69"/>
                        <a:pt x="30" y="69"/>
                      </a:cubicBezTo>
                      <a:cubicBezTo>
                        <a:pt x="39" y="69"/>
                        <a:pt x="39" y="69"/>
                        <a:pt x="39" y="69"/>
                      </a:cubicBezTo>
                      <a:cubicBezTo>
                        <a:pt x="40" y="63"/>
                        <a:pt x="40" y="63"/>
                        <a:pt x="40" y="63"/>
                      </a:cubicBezTo>
                      <a:cubicBezTo>
                        <a:pt x="42" y="63"/>
                        <a:pt x="43" y="63"/>
                        <a:pt x="44" y="62"/>
                      </a:cubicBezTo>
                      <a:cubicBezTo>
                        <a:pt x="48" y="67"/>
                        <a:pt x="48" y="67"/>
                        <a:pt x="48" y="67"/>
                      </a:cubicBezTo>
                      <a:cubicBezTo>
                        <a:pt x="55" y="62"/>
                        <a:pt x="55" y="62"/>
                        <a:pt x="55" y="62"/>
                      </a:cubicBezTo>
                      <a:cubicBezTo>
                        <a:pt x="54" y="56"/>
                        <a:pt x="54" y="56"/>
                        <a:pt x="54" y="56"/>
                      </a:cubicBezTo>
                      <a:cubicBezTo>
                        <a:pt x="55" y="56"/>
                        <a:pt x="55" y="55"/>
                        <a:pt x="56" y="54"/>
                      </a:cubicBezTo>
                      <a:cubicBezTo>
                        <a:pt x="62" y="55"/>
                        <a:pt x="62" y="55"/>
                        <a:pt x="62" y="55"/>
                      </a:cubicBezTo>
                      <a:cubicBezTo>
                        <a:pt x="66" y="48"/>
                        <a:pt x="66" y="48"/>
                        <a:pt x="66" y="48"/>
                      </a:cubicBezTo>
                      <a:cubicBezTo>
                        <a:pt x="62" y="44"/>
                        <a:pt x="62" y="44"/>
                        <a:pt x="62" y="44"/>
                      </a:cubicBezTo>
                      <a:cubicBezTo>
                        <a:pt x="63" y="43"/>
                        <a:pt x="63" y="42"/>
                        <a:pt x="63" y="41"/>
                      </a:cubicBezTo>
                      <a:cubicBezTo>
                        <a:pt x="69" y="39"/>
                        <a:pt x="69" y="39"/>
                        <a:pt x="69" y="39"/>
                      </a:cubicBezTo>
                      <a:cubicBezTo>
                        <a:pt x="69" y="35"/>
                        <a:pt x="69" y="35"/>
                        <a:pt x="69" y="35"/>
                      </a:cubicBezTo>
                      <a:cubicBezTo>
                        <a:pt x="69" y="31"/>
                        <a:pt x="69" y="31"/>
                        <a:pt x="69" y="31"/>
                      </a:cubicBezTo>
                      <a:lnTo>
                        <a:pt x="63" y="29"/>
                      </a:lnTo>
                      <a:close/>
                      <a:moveTo>
                        <a:pt x="34" y="42"/>
                      </a:moveTo>
                      <a:cubicBezTo>
                        <a:pt x="30" y="42"/>
                        <a:pt x="27" y="39"/>
                        <a:pt x="27" y="35"/>
                      </a:cubicBezTo>
                      <a:cubicBezTo>
                        <a:pt x="27" y="30"/>
                        <a:pt x="30" y="27"/>
                        <a:pt x="34" y="27"/>
                      </a:cubicBezTo>
                      <a:cubicBezTo>
                        <a:pt x="39" y="27"/>
                        <a:pt x="42" y="30"/>
                        <a:pt x="42" y="35"/>
                      </a:cubicBezTo>
                      <a:cubicBezTo>
                        <a:pt x="42" y="39"/>
                        <a:pt x="39" y="42"/>
                        <a:pt x="34"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TextBox 61"/>
              <p:cNvSpPr txBox="1">
                <a:spLocks noChangeArrowheads="1"/>
              </p:cNvSpPr>
              <p:nvPr/>
            </p:nvSpPr>
            <p:spPr bwMode="auto">
              <a:xfrm>
                <a:off x="5508543" y="1833563"/>
                <a:ext cx="309569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smtClean="0">
                    <a:solidFill>
                      <a:srgbClr val="FFFFFF"/>
                    </a:solidFill>
                    <a:effectLst>
                      <a:outerShdw blurRad="38100" dist="38100" dir="2700000" algn="tl">
                        <a:srgbClr val="C0C0C0"/>
                      </a:outerShdw>
                    </a:effectLst>
                    <a:latin typeface="方正综艺简体" charset="0"/>
                    <a:ea typeface="方正综艺简体" charset="0"/>
                  </a:rPr>
                  <a:t>Nice</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6180" name="组合 76"/>
            <p:cNvGrpSpPr>
              <a:grpSpLocks/>
            </p:cNvGrpSpPr>
            <p:nvPr/>
          </p:nvGrpSpPr>
          <p:grpSpPr bwMode="auto">
            <a:xfrm>
              <a:off x="2574727" y="2430462"/>
              <a:ext cx="6569273" cy="1347788"/>
              <a:chOff x="2574727" y="2430462"/>
              <a:chExt cx="6569273" cy="1347788"/>
            </a:xfrm>
          </p:grpSpPr>
          <p:sp>
            <p:nvSpPr>
              <p:cNvPr id="6183" name="Rectangle 21"/>
              <p:cNvSpPr>
                <a:spLocks noChangeArrowheads="1"/>
              </p:cNvSpPr>
              <p:nvPr/>
            </p:nvSpPr>
            <p:spPr bwMode="auto">
              <a:xfrm>
                <a:off x="4644008" y="2430462"/>
                <a:ext cx="4499992" cy="1226971"/>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nvGrpSpPr>
              <p:cNvPr id="6184" name="组合 78"/>
              <p:cNvGrpSpPr>
                <a:grpSpLocks/>
              </p:cNvGrpSpPr>
              <p:nvPr/>
            </p:nvGrpSpPr>
            <p:grpSpPr bwMode="auto">
              <a:xfrm>
                <a:off x="3893940" y="3106737"/>
                <a:ext cx="493713" cy="409576"/>
                <a:chOff x="3281363" y="3106737"/>
                <a:chExt cx="493713" cy="409576"/>
              </a:xfrm>
            </p:grpSpPr>
            <p:sp>
              <p:nvSpPr>
                <p:cNvPr id="6200" name="Freeform 255"/>
                <p:cNvSpPr>
                  <a:spLocks/>
                </p:cNvSpPr>
                <p:nvPr/>
              </p:nvSpPr>
              <p:spPr bwMode="auto">
                <a:xfrm>
                  <a:off x="3281363" y="3451225"/>
                  <a:ext cx="493713" cy="65088"/>
                </a:xfrm>
                <a:custGeom>
                  <a:avLst/>
                  <a:gdLst>
                    <a:gd name="T0" fmla="*/ 1614255142 w 151"/>
                    <a:gd name="T1" fmla="*/ 105911194 h 20"/>
                    <a:gd name="T2" fmla="*/ 1507351564 w 151"/>
                    <a:gd name="T3" fmla="*/ 211822387 h 20"/>
                    <a:gd name="T4" fmla="*/ 106903578 w 151"/>
                    <a:gd name="T5" fmla="*/ 211822387 h 20"/>
                    <a:gd name="T6" fmla="*/ 0 w 151"/>
                    <a:gd name="T7" fmla="*/ 105911194 h 20"/>
                    <a:gd name="T8" fmla="*/ 106903578 w 151"/>
                    <a:gd name="T9" fmla="*/ 0 h 20"/>
                    <a:gd name="T10" fmla="*/ 1507351564 w 151"/>
                    <a:gd name="T11" fmla="*/ 0 h 20"/>
                    <a:gd name="T12" fmla="*/ 1614255142 w 151"/>
                    <a:gd name="T13" fmla="*/ 105911194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 h="20">
                      <a:moveTo>
                        <a:pt x="151" y="10"/>
                      </a:moveTo>
                      <a:cubicBezTo>
                        <a:pt x="151" y="16"/>
                        <a:pt x="147" y="20"/>
                        <a:pt x="141" y="20"/>
                      </a:cubicBezTo>
                      <a:cubicBezTo>
                        <a:pt x="10" y="20"/>
                        <a:pt x="10" y="20"/>
                        <a:pt x="10" y="20"/>
                      </a:cubicBezTo>
                      <a:cubicBezTo>
                        <a:pt x="4" y="20"/>
                        <a:pt x="0" y="16"/>
                        <a:pt x="0" y="10"/>
                      </a:cubicBezTo>
                      <a:cubicBezTo>
                        <a:pt x="0" y="5"/>
                        <a:pt x="4" y="0"/>
                        <a:pt x="10" y="0"/>
                      </a:cubicBezTo>
                      <a:cubicBezTo>
                        <a:pt x="141" y="0"/>
                        <a:pt x="141" y="0"/>
                        <a:pt x="141" y="0"/>
                      </a:cubicBezTo>
                      <a:cubicBezTo>
                        <a:pt x="147" y="0"/>
                        <a:pt x="151" y="5"/>
                        <a:pt x="151"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1" name="Freeform 256"/>
                <p:cNvSpPr>
                  <a:spLocks/>
                </p:cNvSpPr>
                <p:nvPr/>
              </p:nvSpPr>
              <p:spPr bwMode="auto">
                <a:xfrm>
                  <a:off x="3324225" y="3225800"/>
                  <a:ext cx="65088" cy="195263"/>
                </a:xfrm>
                <a:custGeom>
                  <a:avLst/>
                  <a:gdLst>
                    <a:gd name="T0" fmla="*/ 105911194 w 20"/>
                    <a:gd name="T1" fmla="*/ 635460653 h 60"/>
                    <a:gd name="T2" fmla="*/ 0 w 20"/>
                    <a:gd name="T3" fmla="*/ 529550002 h 60"/>
                    <a:gd name="T4" fmla="*/ 0 w 20"/>
                    <a:gd name="T5" fmla="*/ 105910651 h 60"/>
                    <a:gd name="T6" fmla="*/ 105911194 w 20"/>
                    <a:gd name="T7" fmla="*/ 0 h 60"/>
                    <a:gd name="T8" fmla="*/ 211822387 w 20"/>
                    <a:gd name="T9" fmla="*/ 105910651 h 60"/>
                    <a:gd name="T10" fmla="*/ 211822387 w 20"/>
                    <a:gd name="T11" fmla="*/ 529550002 h 60"/>
                    <a:gd name="T12" fmla="*/ 105911194 w 20"/>
                    <a:gd name="T13" fmla="*/ 635460653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60">
                      <a:moveTo>
                        <a:pt x="10" y="60"/>
                      </a:moveTo>
                      <a:cubicBezTo>
                        <a:pt x="5" y="60"/>
                        <a:pt x="0" y="55"/>
                        <a:pt x="0" y="50"/>
                      </a:cubicBezTo>
                      <a:cubicBezTo>
                        <a:pt x="0" y="10"/>
                        <a:pt x="0" y="10"/>
                        <a:pt x="0" y="10"/>
                      </a:cubicBezTo>
                      <a:cubicBezTo>
                        <a:pt x="0" y="4"/>
                        <a:pt x="5" y="0"/>
                        <a:pt x="10" y="0"/>
                      </a:cubicBezTo>
                      <a:cubicBezTo>
                        <a:pt x="16" y="0"/>
                        <a:pt x="20" y="4"/>
                        <a:pt x="20" y="10"/>
                      </a:cubicBezTo>
                      <a:cubicBezTo>
                        <a:pt x="20" y="50"/>
                        <a:pt x="20" y="50"/>
                        <a:pt x="20" y="50"/>
                      </a:cubicBezTo>
                      <a:cubicBezTo>
                        <a:pt x="20" y="55"/>
                        <a:pt x="16" y="60"/>
                        <a:pt x="10" y="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2" name="Freeform 257"/>
                <p:cNvSpPr>
                  <a:spLocks/>
                </p:cNvSpPr>
                <p:nvPr/>
              </p:nvSpPr>
              <p:spPr bwMode="auto">
                <a:xfrm>
                  <a:off x="3441700" y="3165475"/>
                  <a:ext cx="65088" cy="255588"/>
                </a:xfrm>
                <a:custGeom>
                  <a:avLst/>
                  <a:gdLst>
                    <a:gd name="T0" fmla="*/ 105911194 w 20"/>
                    <a:gd name="T1" fmla="*/ 837502894 h 78"/>
                    <a:gd name="T2" fmla="*/ 0 w 20"/>
                    <a:gd name="T3" fmla="*/ 730129720 h 78"/>
                    <a:gd name="T4" fmla="*/ 0 w 20"/>
                    <a:gd name="T5" fmla="*/ 107373174 h 78"/>
                    <a:gd name="T6" fmla="*/ 105911194 w 20"/>
                    <a:gd name="T7" fmla="*/ 0 h 78"/>
                    <a:gd name="T8" fmla="*/ 211822387 w 20"/>
                    <a:gd name="T9" fmla="*/ 107373174 h 78"/>
                    <a:gd name="T10" fmla="*/ 211822387 w 20"/>
                    <a:gd name="T11" fmla="*/ 730129720 h 78"/>
                    <a:gd name="T12" fmla="*/ 105911194 w 20"/>
                    <a:gd name="T13" fmla="*/ 837502894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78">
                      <a:moveTo>
                        <a:pt x="10" y="78"/>
                      </a:moveTo>
                      <a:cubicBezTo>
                        <a:pt x="4" y="78"/>
                        <a:pt x="0" y="73"/>
                        <a:pt x="0" y="68"/>
                      </a:cubicBezTo>
                      <a:cubicBezTo>
                        <a:pt x="0" y="10"/>
                        <a:pt x="0" y="10"/>
                        <a:pt x="0" y="10"/>
                      </a:cubicBezTo>
                      <a:cubicBezTo>
                        <a:pt x="0" y="5"/>
                        <a:pt x="4" y="0"/>
                        <a:pt x="10" y="0"/>
                      </a:cubicBezTo>
                      <a:cubicBezTo>
                        <a:pt x="15" y="0"/>
                        <a:pt x="20" y="5"/>
                        <a:pt x="20" y="10"/>
                      </a:cubicBezTo>
                      <a:cubicBezTo>
                        <a:pt x="20" y="68"/>
                        <a:pt x="20" y="68"/>
                        <a:pt x="20" y="68"/>
                      </a:cubicBezTo>
                      <a:cubicBezTo>
                        <a:pt x="20" y="73"/>
                        <a:pt x="15" y="78"/>
                        <a:pt x="10"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3" name="Freeform 258"/>
                <p:cNvSpPr>
                  <a:spLocks/>
                </p:cNvSpPr>
                <p:nvPr/>
              </p:nvSpPr>
              <p:spPr bwMode="auto">
                <a:xfrm>
                  <a:off x="3556000" y="3106737"/>
                  <a:ext cx="65088" cy="314325"/>
                </a:xfrm>
                <a:custGeom>
                  <a:avLst/>
                  <a:gdLst>
                    <a:gd name="T0" fmla="*/ 105911194 w 20"/>
                    <a:gd name="T1" fmla="*/ 1029168809 h 96"/>
                    <a:gd name="T2" fmla="*/ 0 w 20"/>
                    <a:gd name="T3" fmla="*/ 921964338 h 96"/>
                    <a:gd name="T4" fmla="*/ 0 w 20"/>
                    <a:gd name="T5" fmla="*/ 107204470 h 96"/>
                    <a:gd name="T6" fmla="*/ 105911194 w 20"/>
                    <a:gd name="T7" fmla="*/ 0 h 96"/>
                    <a:gd name="T8" fmla="*/ 211822387 w 20"/>
                    <a:gd name="T9" fmla="*/ 107204470 h 96"/>
                    <a:gd name="T10" fmla="*/ 211822387 w 20"/>
                    <a:gd name="T11" fmla="*/ 921964338 h 96"/>
                    <a:gd name="T12" fmla="*/ 105911194 w 20"/>
                    <a:gd name="T13" fmla="*/ 1029168809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6">
                      <a:moveTo>
                        <a:pt x="10" y="96"/>
                      </a:moveTo>
                      <a:cubicBezTo>
                        <a:pt x="5" y="96"/>
                        <a:pt x="0" y="91"/>
                        <a:pt x="0" y="86"/>
                      </a:cubicBezTo>
                      <a:cubicBezTo>
                        <a:pt x="0" y="10"/>
                        <a:pt x="0" y="10"/>
                        <a:pt x="0" y="10"/>
                      </a:cubicBezTo>
                      <a:cubicBezTo>
                        <a:pt x="0" y="4"/>
                        <a:pt x="5" y="0"/>
                        <a:pt x="10" y="0"/>
                      </a:cubicBezTo>
                      <a:cubicBezTo>
                        <a:pt x="16" y="0"/>
                        <a:pt x="20" y="4"/>
                        <a:pt x="20" y="10"/>
                      </a:cubicBezTo>
                      <a:cubicBezTo>
                        <a:pt x="20" y="86"/>
                        <a:pt x="20" y="86"/>
                        <a:pt x="20" y="86"/>
                      </a:cubicBezTo>
                      <a:cubicBezTo>
                        <a:pt x="20" y="91"/>
                        <a:pt x="16" y="96"/>
                        <a:pt x="10" y="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4" name="Freeform 259"/>
                <p:cNvSpPr>
                  <a:spLocks/>
                </p:cNvSpPr>
                <p:nvPr/>
              </p:nvSpPr>
              <p:spPr bwMode="auto">
                <a:xfrm>
                  <a:off x="3673475" y="3124200"/>
                  <a:ext cx="65088" cy="296863"/>
                </a:xfrm>
                <a:custGeom>
                  <a:avLst/>
                  <a:gdLst>
                    <a:gd name="T0" fmla="*/ 105911194 w 20"/>
                    <a:gd name="T1" fmla="*/ 968435613 h 91"/>
                    <a:gd name="T2" fmla="*/ 0 w 20"/>
                    <a:gd name="T3" fmla="*/ 862015121 h 91"/>
                    <a:gd name="T4" fmla="*/ 0 w 20"/>
                    <a:gd name="T5" fmla="*/ 106420492 h 91"/>
                    <a:gd name="T6" fmla="*/ 105911194 w 20"/>
                    <a:gd name="T7" fmla="*/ 0 h 91"/>
                    <a:gd name="T8" fmla="*/ 211822387 w 20"/>
                    <a:gd name="T9" fmla="*/ 106420492 h 91"/>
                    <a:gd name="T10" fmla="*/ 211822387 w 20"/>
                    <a:gd name="T11" fmla="*/ 862015121 h 91"/>
                    <a:gd name="T12" fmla="*/ 105911194 w 20"/>
                    <a:gd name="T13" fmla="*/ 968435613 h 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1">
                      <a:moveTo>
                        <a:pt x="10" y="91"/>
                      </a:moveTo>
                      <a:cubicBezTo>
                        <a:pt x="4" y="91"/>
                        <a:pt x="0" y="86"/>
                        <a:pt x="0" y="81"/>
                      </a:cubicBezTo>
                      <a:cubicBezTo>
                        <a:pt x="0" y="10"/>
                        <a:pt x="0" y="10"/>
                        <a:pt x="0" y="10"/>
                      </a:cubicBezTo>
                      <a:cubicBezTo>
                        <a:pt x="0" y="4"/>
                        <a:pt x="4" y="0"/>
                        <a:pt x="10" y="0"/>
                      </a:cubicBezTo>
                      <a:cubicBezTo>
                        <a:pt x="15" y="0"/>
                        <a:pt x="20" y="4"/>
                        <a:pt x="20" y="10"/>
                      </a:cubicBezTo>
                      <a:cubicBezTo>
                        <a:pt x="20" y="81"/>
                        <a:pt x="20" y="81"/>
                        <a:pt x="20" y="81"/>
                      </a:cubicBezTo>
                      <a:cubicBezTo>
                        <a:pt x="20" y="86"/>
                        <a:pt x="15" y="91"/>
                        <a:pt x="10" y="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85" name="Freeform 40"/>
              <p:cNvSpPr>
                <a:spLocks/>
              </p:cNvSpPr>
              <p:nvPr/>
            </p:nvSpPr>
            <p:spPr bwMode="auto">
              <a:xfrm>
                <a:off x="2585840" y="32289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D729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86" name="组合 80"/>
              <p:cNvGrpSpPr>
                <a:grpSpLocks/>
              </p:cNvGrpSpPr>
              <p:nvPr/>
            </p:nvGrpSpPr>
            <p:grpSpPr bwMode="auto">
              <a:xfrm>
                <a:off x="2574727" y="2868612"/>
                <a:ext cx="569913" cy="784225"/>
                <a:chOff x="1962150" y="2868612"/>
                <a:chExt cx="569913" cy="784225"/>
              </a:xfrm>
            </p:grpSpPr>
            <p:sp>
              <p:nvSpPr>
                <p:cNvPr id="6189" name="Freeform 42"/>
                <p:cNvSpPr>
                  <a:spLocks/>
                </p:cNvSpPr>
                <p:nvPr/>
              </p:nvSpPr>
              <p:spPr bwMode="auto">
                <a:xfrm>
                  <a:off x="1962150" y="2868612"/>
                  <a:ext cx="533400" cy="784225"/>
                </a:xfrm>
                <a:custGeom>
                  <a:avLst/>
                  <a:gdLst>
                    <a:gd name="T0" fmla="*/ 32125079 w 163"/>
                    <a:gd name="T1" fmla="*/ 907563987 h 240"/>
                    <a:gd name="T2" fmla="*/ 867393482 w 163"/>
                    <a:gd name="T3" fmla="*/ 0 h 240"/>
                    <a:gd name="T4" fmla="*/ 1745494233 w 163"/>
                    <a:gd name="T5" fmla="*/ 811470284 h 240"/>
                    <a:gd name="T6" fmla="*/ 1210065350 w 163"/>
                    <a:gd name="T7" fmla="*/ 1644294360 h 240"/>
                    <a:gd name="T8" fmla="*/ 642514660 w 163"/>
                    <a:gd name="T9" fmla="*/ 2114094149 h 240"/>
                    <a:gd name="T10" fmla="*/ 1745494233 w 163"/>
                    <a:gd name="T11" fmla="*/ 2114094149 h 240"/>
                    <a:gd name="T12" fmla="*/ 1745494233 w 163"/>
                    <a:gd name="T13" fmla="*/ 2147483646 h 240"/>
                    <a:gd name="T14" fmla="*/ 0 w 163"/>
                    <a:gd name="T15" fmla="*/ 2147483646 h 240"/>
                    <a:gd name="T16" fmla="*/ 599679040 w 163"/>
                    <a:gd name="T17" fmla="*/ 1548200657 h 240"/>
                    <a:gd name="T18" fmla="*/ 1242193701 w 163"/>
                    <a:gd name="T19" fmla="*/ 790116490 h 240"/>
                    <a:gd name="T20" fmla="*/ 888811292 w 163"/>
                    <a:gd name="T21" fmla="*/ 427088935 h 240"/>
                    <a:gd name="T22" fmla="*/ 514011074 w 163"/>
                    <a:gd name="T23" fmla="*/ 907563987 h 240"/>
                    <a:gd name="T24" fmla="*/ 32125079 w 163"/>
                    <a:gd name="T25" fmla="*/ 907563987 h 2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3" h="240">
                      <a:moveTo>
                        <a:pt x="3" y="85"/>
                      </a:moveTo>
                      <a:cubicBezTo>
                        <a:pt x="3" y="7"/>
                        <a:pt x="60" y="0"/>
                        <a:pt x="81" y="0"/>
                      </a:cubicBezTo>
                      <a:cubicBezTo>
                        <a:pt x="127" y="0"/>
                        <a:pt x="163" y="27"/>
                        <a:pt x="163" y="76"/>
                      </a:cubicBezTo>
                      <a:cubicBezTo>
                        <a:pt x="163" y="117"/>
                        <a:pt x="136" y="138"/>
                        <a:pt x="113" y="154"/>
                      </a:cubicBezTo>
                      <a:cubicBezTo>
                        <a:pt x="81" y="176"/>
                        <a:pt x="65" y="187"/>
                        <a:pt x="60" y="198"/>
                      </a:cubicBezTo>
                      <a:cubicBezTo>
                        <a:pt x="163" y="198"/>
                        <a:pt x="163" y="198"/>
                        <a:pt x="163" y="198"/>
                      </a:cubicBezTo>
                      <a:cubicBezTo>
                        <a:pt x="163" y="240"/>
                        <a:pt x="163" y="240"/>
                        <a:pt x="163" y="240"/>
                      </a:cubicBezTo>
                      <a:cubicBezTo>
                        <a:pt x="0" y="240"/>
                        <a:pt x="0" y="240"/>
                        <a:pt x="0" y="240"/>
                      </a:cubicBezTo>
                      <a:cubicBezTo>
                        <a:pt x="1" y="212"/>
                        <a:pt x="4" y="182"/>
                        <a:pt x="56" y="145"/>
                      </a:cubicBezTo>
                      <a:cubicBezTo>
                        <a:pt x="99" y="113"/>
                        <a:pt x="116" y="101"/>
                        <a:pt x="116" y="74"/>
                      </a:cubicBezTo>
                      <a:cubicBezTo>
                        <a:pt x="116" y="58"/>
                        <a:pt x="106" y="40"/>
                        <a:pt x="83" y="40"/>
                      </a:cubicBezTo>
                      <a:cubicBezTo>
                        <a:pt x="50" y="40"/>
                        <a:pt x="49" y="67"/>
                        <a:pt x="48" y="85"/>
                      </a:cubicBezTo>
                      <a:cubicBezTo>
                        <a:pt x="3" y="85"/>
                        <a:pt x="3" y="85"/>
                        <a:pt x="3" y="85"/>
                      </a:cubicBezTo>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0" name="Freeform 43"/>
                <p:cNvSpPr>
                  <a:spLocks noEditPoints="1"/>
                </p:cNvSpPr>
                <p:nvPr/>
              </p:nvSpPr>
              <p:spPr bwMode="auto">
                <a:xfrm>
                  <a:off x="2041525" y="3228975"/>
                  <a:ext cx="490538" cy="123825"/>
                </a:xfrm>
                <a:custGeom>
                  <a:avLst/>
                  <a:gdLst>
                    <a:gd name="T0" fmla="*/ 812785493 w 150"/>
                    <a:gd name="T1" fmla="*/ 0 h 38"/>
                    <a:gd name="T2" fmla="*/ 10693728 w 150"/>
                    <a:gd name="T3" fmla="*/ 0 h 38"/>
                    <a:gd name="T4" fmla="*/ 0 w 150"/>
                    <a:gd name="T5" fmla="*/ 10619623 h 38"/>
                    <a:gd name="T6" fmla="*/ 427781839 w 150"/>
                    <a:gd name="T7" fmla="*/ 297307084 h 38"/>
                    <a:gd name="T8" fmla="*/ 812785493 w 150"/>
                    <a:gd name="T9" fmla="*/ 0 h 38"/>
                    <a:gd name="T10" fmla="*/ 1604183530 w 150"/>
                    <a:gd name="T11" fmla="*/ 0 h 38"/>
                    <a:gd name="T12" fmla="*/ 1411680067 w 150"/>
                    <a:gd name="T13" fmla="*/ 0 h 38"/>
                    <a:gd name="T14" fmla="*/ 1048067140 w 150"/>
                    <a:gd name="T15" fmla="*/ 403490280 h 38"/>
                    <a:gd name="T16" fmla="*/ 1604183530 w 150"/>
                    <a:gd name="T17" fmla="*/ 403490280 h 38"/>
                    <a:gd name="T18" fmla="*/ 1486542706 w 150"/>
                    <a:gd name="T19" fmla="*/ 201746769 h 38"/>
                    <a:gd name="T20" fmla="*/ 1604183530 w 150"/>
                    <a:gd name="T21" fmla="*/ 0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0" h="38">
                      <a:moveTo>
                        <a:pt x="76" y="0"/>
                      </a:moveTo>
                      <a:cubicBezTo>
                        <a:pt x="1" y="0"/>
                        <a:pt x="1" y="0"/>
                        <a:pt x="1" y="0"/>
                      </a:cubicBezTo>
                      <a:cubicBezTo>
                        <a:pt x="0" y="1"/>
                        <a:pt x="0" y="1"/>
                        <a:pt x="0" y="1"/>
                      </a:cubicBezTo>
                      <a:cubicBezTo>
                        <a:pt x="40" y="28"/>
                        <a:pt x="40" y="28"/>
                        <a:pt x="40" y="28"/>
                      </a:cubicBezTo>
                      <a:cubicBezTo>
                        <a:pt x="56" y="17"/>
                        <a:pt x="68" y="8"/>
                        <a:pt x="76" y="0"/>
                      </a:cubicBezTo>
                      <a:moveTo>
                        <a:pt x="150" y="0"/>
                      </a:moveTo>
                      <a:cubicBezTo>
                        <a:pt x="132" y="0"/>
                        <a:pt x="132" y="0"/>
                        <a:pt x="132" y="0"/>
                      </a:cubicBezTo>
                      <a:cubicBezTo>
                        <a:pt x="124" y="16"/>
                        <a:pt x="111" y="28"/>
                        <a:pt x="98" y="38"/>
                      </a:cubicBezTo>
                      <a:cubicBezTo>
                        <a:pt x="150" y="38"/>
                        <a:pt x="150" y="38"/>
                        <a:pt x="150" y="38"/>
                      </a:cubicBezTo>
                      <a:cubicBezTo>
                        <a:pt x="139" y="19"/>
                        <a:pt x="139" y="19"/>
                        <a:pt x="139" y="19"/>
                      </a:cubicBezTo>
                      <a:cubicBezTo>
                        <a:pt x="150" y="0"/>
                        <a:pt x="150" y="0"/>
                        <a:pt x="150" y="0"/>
                      </a:cubicBezTo>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1" name="Freeform 44"/>
                <p:cNvSpPr>
                  <a:spLocks/>
                </p:cNvSpPr>
                <p:nvPr/>
              </p:nvSpPr>
              <p:spPr bwMode="auto">
                <a:xfrm>
                  <a:off x="1973263" y="3232150"/>
                  <a:ext cx="198438" cy="120650"/>
                </a:xfrm>
                <a:custGeom>
                  <a:avLst/>
                  <a:gdLst>
                    <a:gd name="T0" fmla="*/ 222234295 w 61"/>
                    <a:gd name="T1" fmla="*/ 0 h 37"/>
                    <a:gd name="T2" fmla="*/ 0 w 61"/>
                    <a:gd name="T3" fmla="*/ 340252565 h 37"/>
                    <a:gd name="T4" fmla="*/ 84661458 w 61"/>
                    <a:gd name="T5" fmla="*/ 393416824 h 37"/>
                    <a:gd name="T6" fmla="*/ 507962243 w 61"/>
                    <a:gd name="T7" fmla="*/ 393416824 h 37"/>
                    <a:gd name="T8" fmla="*/ 560873621 w 61"/>
                    <a:gd name="T9" fmla="*/ 361519573 h 37"/>
                    <a:gd name="T10" fmla="*/ 645535079 w 61"/>
                    <a:gd name="T11" fmla="*/ 287088305 h 37"/>
                    <a:gd name="T12" fmla="*/ 222234295 w 61"/>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 h="37">
                      <a:moveTo>
                        <a:pt x="21" y="0"/>
                      </a:moveTo>
                      <a:cubicBezTo>
                        <a:pt x="0" y="32"/>
                        <a:pt x="0" y="32"/>
                        <a:pt x="0" y="32"/>
                      </a:cubicBezTo>
                      <a:cubicBezTo>
                        <a:pt x="8" y="37"/>
                        <a:pt x="8" y="37"/>
                        <a:pt x="8" y="37"/>
                      </a:cubicBezTo>
                      <a:cubicBezTo>
                        <a:pt x="48" y="37"/>
                        <a:pt x="48" y="37"/>
                        <a:pt x="48" y="37"/>
                      </a:cubicBezTo>
                      <a:cubicBezTo>
                        <a:pt x="50" y="36"/>
                        <a:pt x="51" y="35"/>
                        <a:pt x="53" y="34"/>
                      </a:cubicBezTo>
                      <a:cubicBezTo>
                        <a:pt x="55" y="31"/>
                        <a:pt x="58" y="29"/>
                        <a:pt x="61" y="27"/>
                      </a:cubicBezTo>
                      <a:cubicBezTo>
                        <a:pt x="21" y="0"/>
                        <a:pt x="21" y="0"/>
                        <a:pt x="21" y="0"/>
                      </a:cubicBezTo>
                    </a:path>
                  </a:pathLst>
                </a:custGeom>
                <a:solidFill>
                  <a:srgbClr val="570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2" name="Freeform 45"/>
                <p:cNvSpPr>
                  <a:spLocks/>
                </p:cNvSpPr>
                <p:nvPr/>
              </p:nvSpPr>
              <p:spPr bwMode="auto">
                <a:xfrm>
                  <a:off x="2128838" y="3228975"/>
                  <a:ext cx="344488" cy="123825"/>
                </a:xfrm>
                <a:custGeom>
                  <a:avLst/>
                  <a:gdLst>
                    <a:gd name="T0" fmla="*/ 1130209354 w 105"/>
                    <a:gd name="T1" fmla="*/ 0 h 38"/>
                    <a:gd name="T2" fmla="*/ 527430813 w 105"/>
                    <a:gd name="T3" fmla="*/ 0 h 38"/>
                    <a:gd name="T4" fmla="*/ 139931026 w 105"/>
                    <a:gd name="T5" fmla="*/ 297307084 h 38"/>
                    <a:gd name="T6" fmla="*/ 53818868 w 105"/>
                    <a:gd name="T7" fmla="*/ 371634669 h 38"/>
                    <a:gd name="T8" fmla="*/ 0 w 105"/>
                    <a:gd name="T9" fmla="*/ 403490280 h 38"/>
                    <a:gd name="T10" fmla="*/ 764238426 w 105"/>
                    <a:gd name="T11" fmla="*/ 403490280 h 38"/>
                    <a:gd name="T12" fmla="*/ 1130209354 w 105"/>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 h="38">
                      <a:moveTo>
                        <a:pt x="105" y="0"/>
                      </a:moveTo>
                      <a:cubicBezTo>
                        <a:pt x="49" y="0"/>
                        <a:pt x="49" y="0"/>
                        <a:pt x="49" y="0"/>
                      </a:cubicBezTo>
                      <a:cubicBezTo>
                        <a:pt x="41" y="8"/>
                        <a:pt x="29" y="17"/>
                        <a:pt x="13" y="28"/>
                      </a:cubicBezTo>
                      <a:cubicBezTo>
                        <a:pt x="10" y="30"/>
                        <a:pt x="7" y="32"/>
                        <a:pt x="5" y="35"/>
                      </a:cubicBezTo>
                      <a:cubicBezTo>
                        <a:pt x="3" y="36"/>
                        <a:pt x="2" y="37"/>
                        <a:pt x="0" y="38"/>
                      </a:cubicBezTo>
                      <a:cubicBezTo>
                        <a:pt x="71" y="38"/>
                        <a:pt x="71" y="38"/>
                        <a:pt x="71" y="38"/>
                      </a:cubicBezTo>
                      <a:cubicBezTo>
                        <a:pt x="84" y="28"/>
                        <a:pt x="97" y="16"/>
                        <a:pt x="105" y="0"/>
                      </a:cubicBezTo>
                    </a:path>
                  </a:pathLst>
                </a:custGeom>
                <a:solidFill>
                  <a:srgbClr val="AA1F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3" name="Freeform 46"/>
                <p:cNvSpPr>
                  <a:spLocks/>
                </p:cNvSpPr>
                <p:nvPr/>
              </p:nvSpPr>
              <p:spPr bwMode="auto">
                <a:xfrm>
                  <a:off x="1973263" y="3211512"/>
                  <a:ext cx="558800" cy="125413"/>
                </a:xfrm>
                <a:custGeom>
                  <a:avLst/>
                  <a:gdLst>
                    <a:gd name="T0" fmla="*/ 0 w 352"/>
                    <a:gd name="T1" fmla="*/ 0 h 79"/>
                    <a:gd name="T2" fmla="*/ 0 w 352"/>
                    <a:gd name="T3" fmla="*/ 199093931 h 79"/>
                    <a:gd name="T4" fmla="*/ 887095000 w 352"/>
                    <a:gd name="T5" fmla="*/ 199093931 h 79"/>
                    <a:gd name="T6" fmla="*/ 829132200 w 352"/>
                    <a:gd name="T7" fmla="*/ 98287279 h 79"/>
                    <a:gd name="T8" fmla="*/ 887095000 w 352"/>
                    <a:gd name="T9" fmla="*/ 0 h 79"/>
                    <a:gd name="T10" fmla="*/ 0 w 352"/>
                    <a:gd name="T11" fmla="*/ 0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 h="79">
                      <a:moveTo>
                        <a:pt x="0" y="0"/>
                      </a:moveTo>
                      <a:lnTo>
                        <a:pt x="0" y="79"/>
                      </a:lnTo>
                      <a:lnTo>
                        <a:pt x="352" y="79"/>
                      </a:lnTo>
                      <a:lnTo>
                        <a:pt x="329" y="39"/>
                      </a:lnTo>
                      <a:lnTo>
                        <a:pt x="352"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4" name="Rectangle 47"/>
                <p:cNvSpPr>
                  <a:spLocks noChangeArrowheads="1"/>
                </p:cNvSpPr>
                <p:nvPr/>
              </p:nvSpPr>
              <p:spPr bwMode="auto">
                <a:xfrm>
                  <a:off x="1973263" y="3225800"/>
                  <a:ext cx="5588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195" name="Rectangle 48"/>
                <p:cNvSpPr>
                  <a:spLocks noChangeArrowheads="1"/>
                </p:cNvSpPr>
                <p:nvPr/>
              </p:nvSpPr>
              <p:spPr bwMode="auto">
                <a:xfrm>
                  <a:off x="1973263" y="3322637"/>
                  <a:ext cx="55880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196" name="Freeform 49"/>
                <p:cNvSpPr>
                  <a:spLocks/>
                </p:cNvSpPr>
                <p:nvPr/>
              </p:nvSpPr>
              <p:spPr bwMode="auto">
                <a:xfrm>
                  <a:off x="2143125" y="3251200"/>
                  <a:ext cx="42863" cy="55563"/>
                </a:xfrm>
                <a:custGeom>
                  <a:avLst/>
                  <a:gdLst>
                    <a:gd name="T0" fmla="*/ 119584473 w 13"/>
                    <a:gd name="T1" fmla="*/ 42731215 h 17"/>
                    <a:gd name="T2" fmla="*/ 76098311 w 13"/>
                    <a:gd name="T3" fmla="*/ 32046777 h 17"/>
                    <a:gd name="T4" fmla="*/ 43486162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19584473 w 13"/>
                    <a:gd name="T19" fmla="*/ 128190378 h 17"/>
                    <a:gd name="T20" fmla="*/ 76098311 w 13"/>
                    <a:gd name="T21" fmla="*/ 96143600 h 17"/>
                    <a:gd name="T22" fmla="*/ 10870716 w 13"/>
                    <a:gd name="T23" fmla="*/ 53412385 h 17"/>
                    <a:gd name="T24" fmla="*/ 76098311 w 13"/>
                    <a:gd name="T25" fmla="*/ 0 h 17"/>
                    <a:gd name="T26" fmla="*/ 141325905 w 13"/>
                    <a:gd name="T27" fmla="*/ 32046777 h 17"/>
                    <a:gd name="T28" fmla="*/ 119584473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1" y="4"/>
                      </a:moveTo>
                      <a:cubicBezTo>
                        <a:pt x="10" y="4"/>
                        <a:pt x="9" y="3"/>
                        <a:pt x="7" y="3"/>
                      </a:cubicBezTo>
                      <a:cubicBezTo>
                        <a:pt x="5" y="3"/>
                        <a:pt x="4" y="4"/>
                        <a:pt x="4" y="5"/>
                      </a:cubicBezTo>
                      <a:cubicBezTo>
                        <a:pt x="4" y="6"/>
                        <a:pt x="5" y="7"/>
                        <a:pt x="7" y="7"/>
                      </a:cubicBezTo>
                      <a:cubicBezTo>
                        <a:pt x="10" y="7"/>
                        <a:pt x="13" y="8"/>
                        <a:pt x="13" y="12"/>
                      </a:cubicBezTo>
                      <a:cubicBezTo>
                        <a:pt x="13" y="15"/>
                        <a:pt x="10" y="17"/>
                        <a:pt x="7" y="17"/>
                      </a:cubicBezTo>
                      <a:cubicBezTo>
                        <a:pt x="4" y="17"/>
                        <a:pt x="1" y="16"/>
                        <a:pt x="0" y="13"/>
                      </a:cubicBezTo>
                      <a:cubicBezTo>
                        <a:pt x="2" y="12"/>
                        <a:pt x="2" y="12"/>
                        <a:pt x="2" y="12"/>
                      </a:cubicBezTo>
                      <a:cubicBezTo>
                        <a:pt x="3" y="13"/>
                        <a:pt x="5" y="14"/>
                        <a:pt x="7" y="14"/>
                      </a:cubicBezTo>
                      <a:cubicBezTo>
                        <a:pt x="9" y="14"/>
                        <a:pt x="11" y="13"/>
                        <a:pt x="11" y="12"/>
                      </a:cubicBezTo>
                      <a:cubicBezTo>
                        <a:pt x="11" y="10"/>
                        <a:pt x="9" y="10"/>
                        <a:pt x="7" y="9"/>
                      </a:cubicBezTo>
                      <a:cubicBezTo>
                        <a:pt x="4" y="9"/>
                        <a:pt x="1" y="8"/>
                        <a:pt x="1" y="5"/>
                      </a:cubicBezTo>
                      <a:cubicBezTo>
                        <a:pt x="1" y="1"/>
                        <a:pt x="4" y="0"/>
                        <a:pt x="7" y="0"/>
                      </a:cubicBezTo>
                      <a:cubicBezTo>
                        <a:pt x="9" y="0"/>
                        <a:pt x="12" y="1"/>
                        <a:pt x="13" y="3"/>
                      </a:cubicBezTo>
                      <a:lnTo>
                        <a:pt x="1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7" name="Freeform 50"/>
                <p:cNvSpPr>
                  <a:spLocks/>
                </p:cNvSpPr>
                <p:nvPr/>
              </p:nvSpPr>
              <p:spPr bwMode="auto">
                <a:xfrm>
                  <a:off x="2201863" y="32543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9"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8" name="Freeform 51"/>
                <p:cNvSpPr>
                  <a:spLocks/>
                </p:cNvSpPr>
                <p:nvPr/>
              </p:nvSpPr>
              <p:spPr bwMode="auto">
                <a:xfrm>
                  <a:off x="2260600" y="32543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9" name="Freeform 52"/>
                <p:cNvSpPr>
                  <a:spLocks noEditPoints="1"/>
                </p:cNvSpPr>
                <p:nvPr/>
              </p:nvSpPr>
              <p:spPr bwMode="auto">
                <a:xfrm>
                  <a:off x="2319338" y="3254375"/>
                  <a:ext cx="49213" cy="49213"/>
                </a:xfrm>
                <a:custGeom>
                  <a:avLst/>
                  <a:gdLst>
                    <a:gd name="T0" fmla="*/ 75348384 w 15"/>
                    <a:gd name="T1" fmla="*/ 118406478 h 15"/>
                    <a:gd name="T2" fmla="*/ 32293571 w 15"/>
                    <a:gd name="T3" fmla="*/ 118406478 h 15"/>
                    <a:gd name="T4" fmla="*/ 32293571 w 15"/>
                    <a:gd name="T5" fmla="*/ 161461291 h 15"/>
                    <a:gd name="T6" fmla="*/ 0 w 15"/>
                    <a:gd name="T7" fmla="*/ 161461291 h 15"/>
                    <a:gd name="T8" fmla="*/ 0 w 15"/>
                    <a:gd name="T9" fmla="*/ 0 h 15"/>
                    <a:gd name="T10" fmla="*/ 75348384 w 15"/>
                    <a:gd name="T11" fmla="*/ 0 h 15"/>
                    <a:gd name="T12" fmla="*/ 75348384 w 15"/>
                    <a:gd name="T13" fmla="*/ 118406478 h 15"/>
                    <a:gd name="T14" fmla="*/ 32293571 w 15"/>
                    <a:gd name="T15" fmla="*/ 86112907 h 15"/>
                    <a:gd name="T16" fmla="*/ 75348384 w 15"/>
                    <a:gd name="T17" fmla="*/ 86112907 h 15"/>
                    <a:gd name="T18" fmla="*/ 75348384 w 15"/>
                    <a:gd name="T19" fmla="*/ 21529047 h 15"/>
                    <a:gd name="T20" fmla="*/ 32293571 w 15"/>
                    <a:gd name="T21" fmla="*/ 21529047 h 15"/>
                    <a:gd name="T22" fmla="*/ 32293571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3" y="11"/>
                        <a:pt x="3" y="11"/>
                        <a:pt x="3" y="11"/>
                      </a:cubicBezTo>
                      <a:cubicBezTo>
                        <a:pt x="3" y="15"/>
                        <a:pt x="3" y="15"/>
                        <a:pt x="3" y="15"/>
                      </a:cubicBezTo>
                      <a:cubicBezTo>
                        <a:pt x="0" y="15"/>
                        <a:pt x="0" y="15"/>
                        <a:pt x="0" y="15"/>
                      </a:cubicBezTo>
                      <a:cubicBezTo>
                        <a:pt x="0" y="0"/>
                        <a:pt x="0" y="0"/>
                        <a:pt x="0" y="0"/>
                      </a:cubicBezTo>
                      <a:cubicBezTo>
                        <a:pt x="2" y="0"/>
                        <a:pt x="5" y="0"/>
                        <a:pt x="7" y="0"/>
                      </a:cubicBezTo>
                      <a:cubicBezTo>
                        <a:pt x="15" y="0"/>
                        <a:pt x="15" y="11"/>
                        <a:pt x="7" y="11"/>
                      </a:cubicBezTo>
                      <a:close/>
                      <a:moveTo>
                        <a:pt x="3" y="8"/>
                      </a:moveTo>
                      <a:cubicBezTo>
                        <a:pt x="7" y="8"/>
                        <a:pt x="7" y="8"/>
                        <a:pt x="7" y="8"/>
                      </a:cubicBezTo>
                      <a:cubicBezTo>
                        <a:pt x="11" y="8"/>
                        <a:pt x="11" y="2"/>
                        <a:pt x="7" y="2"/>
                      </a:cubicBezTo>
                      <a:cubicBezTo>
                        <a:pt x="3" y="2"/>
                        <a:pt x="3"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2" name="TextBox 81"/>
              <p:cNvSpPr txBox="1">
                <a:spLocks noChangeArrowheads="1"/>
              </p:cNvSpPr>
              <p:nvPr/>
            </p:nvSpPr>
            <p:spPr bwMode="auto">
              <a:xfrm>
                <a:off x="5508543" y="3179763"/>
                <a:ext cx="309569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en-US" altLang="zh-CN" sz="2400" dirty="0" err="1" smtClean="0">
                    <a:solidFill>
                      <a:srgbClr val="FFFFFF"/>
                    </a:solidFill>
                    <a:effectLst>
                      <a:outerShdw blurRad="38100" dist="38100" dir="2700000" algn="tl">
                        <a:srgbClr val="C0C0C0"/>
                      </a:outerShdw>
                    </a:effectLst>
                    <a:latin typeface="方正综艺简体" charset="0"/>
                    <a:ea typeface="方正综艺简体" charset="0"/>
                  </a:rPr>
                  <a:t>Verint</a:t>
                </a: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质检语音分析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sp>
            <p:nvSpPr>
              <p:cNvPr id="6188" name="Rectangle 39"/>
              <p:cNvSpPr>
                <a:spLocks noChangeArrowheads="1"/>
              </p:cNvSpPr>
              <p:nvPr/>
            </p:nvSpPr>
            <p:spPr bwMode="auto">
              <a:xfrm>
                <a:off x="3225602" y="3621087"/>
                <a:ext cx="5918398" cy="157163"/>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189" name="组合 188"/>
            <p:cNvGrpSpPr/>
            <p:nvPr/>
          </p:nvGrpSpPr>
          <p:grpSpPr>
            <a:xfrm>
              <a:off x="4024115" y="977900"/>
              <a:ext cx="249238" cy="1504950"/>
              <a:chOff x="3411538" y="977900"/>
              <a:chExt cx="249238" cy="1504950"/>
            </a:xfrm>
            <a:effectLst>
              <a:outerShdw blurRad="50800" dist="38100" dir="2700000" algn="tl" rotWithShape="0">
                <a:prstClr val="black">
                  <a:alpha val="40000"/>
                </a:prstClr>
              </a:outerShdw>
            </a:effectLst>
          </p:grpSpPr>
          <p:sp>
            <p:nvSpPr>
              <p:cNvPr id="190" name="Rectangle 134"/>
              <p:cNvSpPr>
                <a:spLocks noChangeArrowheads="1"/>
              </p:cNvSpPr>
              <p:nvPr/>
            </p:nvSpPr>
            <p:spPr bwMode="auto">
              <a:xfrm>
                <a:off x="3425825" y="990600"/>
                <a:ext cx="25400"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1" name="Rectangle 135"/>
              <p:cNvSpPr>
                <a:spLocks noChangeArrowheads="1"/>
              </p:cNvSpPr>
              <p:nvPr/>
            </p:nvSpPr>
            <p:spPr bwMode="auto">
              <a:xfrm>
                <a:off x="3633788" y="9906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2" name="Rectangle 136"/>
              <p:cNvSpPr>
                <a:spLocks noChangeArrowheads="1"/>
              </p:cNvSpPr>
              <p:nvPr/>
            </p:nvSpPr>
            <p:spPr bwMode="auto">
              <a:xfrm>
                <a:off x="34385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3" name="Rectangle 137"/>
              <p:cNvSpPr>
                <a:spLocks noChangeArrowheads="1"/>
              </p:cNvSpPr>
              <p:nvPr/>
            </p:nvSpPr>
            <p:spPr bwMode="auto">
              <a:xfrm>
                <a:off x="34385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4" name="Rectangle 138"/>
              <p:cNvSpPr>
                <a:spLocks noChangeArrowheads="1"/>
              </p:cNvSpPr>
              <p:nvPr/>
            </p:nvSpPr>
            <p:spPr bwMode="auto">
              <a:xfrm>
                <a:off x="34385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5" name="Rectangle 139"/>
              <p:cNvSpPr>
                <a:spLocks noChangeArrowheads="1"/>
              </p:cNvSpPr>
              <p:nvPr/>
            </p:nvSpPr>
            <p:spPr bwMode="auto">
              <a:xfrm>
                <a:off x="3438525" y="22733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6" name="Rectangle 140"/>
              <p:cNvSpPr>
                <a:spLocks noChangeArrowheads="1"/>
              </p:cNvSpPr>
              <p:nvPr/>
            </p:nvSpPr>
            <p:spPr bwMode="auto">
              <a:xfrm>
                <a:off x="3438525" y="22209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7" name="Rectangle 141"/>
              <p:cNvSpPr>
                <a:spLocks noChangeArrowheads="1"/>
              </p:cNvSpPr>
              <p:nvPr/>
            </p:nvSpPr>
            <p:spPr bwMode="auto">
              <a:xfrm>
                <a:off x="3438525" y="21685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8" name="Rectangle 142"/>
              <p:cNvSpPr>
                <a:spLocks noChangeArrowheads="1"/>
              </p:cNvSpPr>
              <p:nvPr/>
            </p:nvSpPr>
            <p:spPr bwMode="auto">
              <a:xfrm>
                <a:off x="3438525" y="21161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9" name="Rectangle 143"/>
              <p:cNvSpPr>
                <a:spLocks noChangeArrowheads="1"/>
              </p:cNvSpPr>
              <p:nvPr/>
            </p:nvSpPr>
            <p:spPr bwMode="auto">
              <a:xfrm>
                <a:off x="3438525" y="20637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0" name="Rectangle 144"/>
              <p:cNvSpPr>
                <a:spLocks noChangeArrowheads="1"/>
              </p:cNvSpPr>
              <p:nvPr/>
            </p:nvSpPr>
            <p:spPr bwMode="auto">
              <a:xfrm>
                <a:off x="3438525" y="20113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1" name="Rectangle 145"/>
              <p:cNvSpPr>
                <a:spLocks noChangeArrowheads="1"/>
              </p:cNvSpPr>
              <p:nvPr/>
            </p:nvSpPr>
            <p:spPr bwMode="auto">
              <a:xfrm>
                <a:off x="3438525" y="19589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2" name="Rectangle 146"/>
              <p:cNvSpPr>
                <a:spLocks noChangeArrowheads="1"/>
              </p:cNvSpPr>
              <p:nvPr/>
            </p:nvSpPr>
            <p:spPr bwMode="auto">
              <a:xfrm>
                <a:off x="3438525" y="19065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3" name="Rectangle 147"/>
              <p:cNvSpPr>
                <a:spLocks noChangeArrowheads="1"/>
              </p:cNvSpPr>
              <p:nvPr/>
            </p:nvSpPr>
            <p:spPr bwMode="auto">
              <a:xfrm>
                <a:off x="3438525" y="18542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4" name="Rectangle 148"/>
              <p:cNvSpPr>
                <a:spLocks noChangeArrowheads="1"/>
              </p:cNvSpPr>
              <p:nvPr/>
            </p:nvSpPr>
            <p:spPr bwMode="auto">
              <a:xfrm>
                <a:off x="3438525" y="18018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5" name="Rectangle 149"/>
              <p:cNvSpPr>
                <a:spLocks noChangeArrowheads="1"/>
              </p:cNvSpPr>
              <p:nvPr/>
            </p:nvSpPr>
            <p:spPr bwMode="auto">
              <a:xfrm>
                <a:off x="3438525" y="17494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 name="Rectangle 150"/>
              <p:cNvSpPr>
                <a:spLocks noChangeArrowheads="1"/>
              </p:cNvSpPr>
              <p:nvPr/>
            </p:nvSpPr>
            <p:spPr bwMode="auto">
              <a:xfrm>
                <a:off x="3438525" y="16970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 name="Rectangle 151"/>
              <p:cNvSpPr>
                <a:spLocks noChangeArrowheads="1"/>
              </p:cNvSpPr>
              <p:nvPr/>
            </p:nvSpPr>
            <p:spPr bwMode="auto">
              <a:xfrm>
                <a:off x="3438525" y="16446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8" name="Rectangle 152"/>
              <p:cNvSpPr>
                <a:spLocks noChangeArrowheads="1"/>
              </p:cNvSpPr>
              <p:nvPr/>
            </p:nvSpPr>
            <p:spPr bwMode="auto">
              <a:xfrm>
                <a:off x="3438525" y="15922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9" name="Rectangle 153"/>
              <p:cNvSpPr>
                <a:spLocks noChangeArrowheads="1"/>
              </p:cNvSpPr>
              <p:nvPr/>
            </p:nvSpPr>
            <p:spPr bwMode="auto">
              <a:xfrm>
                <a:off x="3438525" y="15398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0" name="Rectangle 154"/>
              <p:cNvSpPr>
                <a:spLocks noChangeArrowheads="1"/>
              </p:cNvSpPr>
              <p:nvPr/>
            </p:nvSpPr>
            <p:spPr bwMode="auto">
              <a:xfrm>
                <a:off x="3438525" y="14874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1" name="Rectangle 155"/>
              <p:cNvSpPr>
                <a:spLocks noChangeArrowheads="1"/>
              </p:cNvSpPr>
              <p:nvPr/>
            </p:nvSpPr>
            <p:spPr bwMode="auto">
              <a:xfrm>
                <a:off x="3438525" y="14351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2" name="Rectangle 156"/>
              <p:cNvSpPr>
                <a:spLocks noChangeArrowheads="1"/>
              </p:cNvSpPr>
              <p:nvPr/>
            </p:nvSpPr>
            <p:spPr bwMode="auto">
              <a:xfrm>
                <a:off x="3438525" y="13827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3" name="Rectangle 157"/>
              <p:cNvSpPr>
                <a:spLocks noChangeArrowheads="1"/>
              </p:cNvSpPr>
              <p:nvPr/>
            </p:nvSpPr>
            <p:spPr bwMode="auto">
              <a:xfrm>
                <a:off x="3438525" y="13303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4" name="Rectangle 158"/>
              <p:cNvSpPr>
                <a:spLocks noChangeArrowheads="1"/>
              </p:cNvSpPr>
              <p:nvPr/>
            </p:nvSpPr>
            <p:spPr bwMode="auto">
              <a:xfrm>
                <a:off x="3438525" y="12779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5" name="Rectangle 159"/>
              <p:cNvSpPr>
                <a:spLocks noChangeArrowheads="1"/>
              </p:cNvSpPr>
              <p:nvPr/>
            </p:nvSpPr>
            <p:spPr bwMode="auto">
              <a:xfrm>
                <a:off x="3438525" y="12255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6" name="Rectangle 160"/>
              <p:cNvSpPr>
                <a:spLocks noChangeArrowheads="1"/>
              </p:cNvSpPr>
              <p:nvPr/>
            </p:nvSpPr>
            <p:spPr bwMode="auto">
              <a:xfrm>
                <a:off x="3438525" y="11731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7" name="Rectangle 161"/>
              <p:cNvSpPr>
                <a:spLocks noChangeArrowheads="1"/>
              </p:cNvSpPr>
              <p:nvPr/>
            </p:nvSpPr>
            <p:spPr bwMode="auto">
              <a:xfrm>
                <a:off x="3438525" y="11223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8" name="Rectangle 162"/>
              <p:cNvSpPr>
                <a:spLocks noChangeArrowheads="1"/>
              </p:cNvSpPr>
              <p:nvPr/>
            </p:nvSpPr>
            <p:spPr bwMode="auto">
              <a:xfrm>
                <a:off x="3438525" y="10699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9" name="Rectangle 163"/>
              <p:cNvSpPr>
                <a:spLocks noChangeArrowheads="1"/>
              </p:cNvSpPr>
              <p:nvPr/>
            </p:nvSpPr>
            <p:spPr bwMode="auto">
              <a:xfrm>
                <a:off x="3438525" y="10175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0" name="Rectangle 164"/>
              <p:cNvSpPr>
                <a:spLocks noChangeArrowheads="1"/>
              </p:cNvSpPr>
              <p:nvPr/>
            </p:nvSpPr>
            <p:spPr bwMode="auto">
              <a:xfrm>
                <a:off x="341153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1" name="Rectangle 165"/>
              <p:cNvSpPr>
                <a:spLocks noChangeArrowheads="1"/>
              </p:cNvSpPr>
              <p:nvPr/>
            </p:nvSpPr>
            <p:spPr bwMode="auto">
              <a:xfrm>
                <a:off x="3621088" y="9779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2" name="Rectangle 166"/>
              <p:cNvSpPr>
                <a:spLocks noChangeArrowheads="1"/>
              </p:cNvSpPr>
              <p:nvPr/>
            </p:nvSpPr>
            <p:spPr bwMode="auto">
              <a:xfrm>
                <a:off x="3425825" y="24177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3" name="Rectangle 167"/>
              <p:cNvSpPr>
                <a:spLocks noChangeArrowheads="1"/>
              </p:cNvSpPr>
              <p:nvPr/>
            </p:nvSpPr>
            <p:spPr bwMode="auto">
              <a:xfrm>
                <a:off x="3425825" y="23653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4" name="Rectangle 168"/>
              <p:cNvSpPr>
                <a:spLocks noChangeArrowheads="1"/>
              </p:cNvSpPr>
              <p:nvPr/>
            </p:nvSpPr>
            <p:spPr bwMode="auto">
              <a:xfrm>
                <a:off x="3425825" y="23129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5" name="Rectangle 169"/>
              <p:cNvSpPr>
                <a:spLocks noChangeArrowheads="1"/>
              </p:cNvSpPr>
              <p:nvPr/>
            </p:nvSpPr>
            <p:spPr bwMode="auto">
              <a:xfrm>
                <a:off x="3425825" y="22606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6" name="Rectangle 170"/>
              <p:cNvSpPr>
                <a:spLocks noChangeArrowheads="1"/>
              </p:cNvSpPr>
              <p:nvPr/>
            </p:nvSpPr>
            <p:spPr bwMode="auto">
              <a:xfrm>
                <a:off x="3425825" y="22082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7" name="Rectangle 171"/>
              <p:cNvSpPr>
                <a:spLocks noChangeArrowheads="1"/>
              </p:cNvSpPr>
              <p:nvPr/>
            </p:nvSpPr>
            <p:spPr bwMode="auto">
              <a:xfrm>
                <a:off x="3425825" y="21558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8" name="Rectangle 172"/>
              <p:cNvSpPr>
                <a:spLocks noChangeArrowheads="1"/>
              </p:cNvSpPr>
              <p:nvPr/>
            </p:nvSpPr>
            <p:spPr bwMode="auto">
              <a:xfrm>
                <a:off x="3425825" y="21034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9" name="Rectangle 173"/>
              <p:cNvSpPr>
                <a:spLocks noChangeArrowheads="1"/>
              </p:cNvSpPr>
              <p:nvPr/>
            </p:nvSpPr>
            <p:spPr bwMode="auto">
              <a:xfrm>
                <a:off x="3425825" y="20510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0" name="Rectangle 174"/>
              <p:cNvSpPr>
                <a:spLocks noChangeArrowheads="1"/>
              </p:cNvSpPr>
              <p:nvPr/>
            </p:nvSpPr>
            <p:spPr bwMode="auto">
              <a:xfrm>
                <a:off x="3425825" y="19986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1" name="Rectangle 175"/>
              <p:cNvSpPr>
                <a:spLocks noChangeArrowheads="1"/>
              </p:cNvSpPr>
              <p:nvPr/>
            </p:nvSpPr>
            <p:spPr bwMode="auto">
              <a:xfrm>
                <a:off x="3425825" y="19462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2" name="Rectangle 176"/>
              <p:cNvSpPr>
                <a:spLocks noChangeArrowheads="1"/>
              </p:cNvSpPr>
              <p:nvPr/>
            </p:nvSpPr>
            <p:spPr bwMode="auto">
              <a:xfrm>
                <a:off x="3425825" y="18938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3" name="Rectangle 177"/>
              <p:cNvSpPr>
                <a:spLocks noChangeArrowheads="1"/>
              </p:cNvSpPr>
              <p:nvPr/>
            </p:nvSpPr>
            <p:spPr bwMode="auto">
              <a:xfrm>
                <a:off x="3425825" y="18415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4" name="Rectangle 178"/>
              <p:cNvSpPr>
                <a:spLocks noChangeArrowheads="1"/>
              </p:cNvSpPr>
              <p:nvPr/>
            </p:nvSpPr>
            <p:spPr bwMode="auto">
              <a:xfrm>
                <a:off x="3425825" y="17891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 name="Rectangle 179"/>
              <p:cNvSpPr>
                <a:spLocks noChangeArrowheads="1"/>
              </p:cNvSpPr>
              <p:nvPr/>
            </p:nvSpPr>
            <p:spPr bwMode="auto">
              <a:xfrm>
                <a:off x="3425825" y="17367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6" name="Rectangle 180"/>
              <p:cNvSpPr>
                <a:spLocks noChangeArrowheads="1"/>
              </p:cNvSpPr>
              <p:nvPr/>
            </p:nvSpPr>
            <p:spPr bwMode="auto">
              <a:xfrm>
                <a:off x="3425825" y="16843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7" name="Rectangle 181"/>
              <p:cNvSpPr>
                <a:spLocks noChangeArrowheads="1"/>
              </p:cNvSpPr>
              <p:nvPr/>
            </p:nvSpPr>
            <p:spPr bwMode="auto">
              <a:xfrm>
                <a:off x="3425825" y="16319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8" name="Rectangle 182"/>
              <p:cNvSpPr>
                <a:spLocks noChangeArrowheads="1"/>
              </p:cNvSpPr>
              <p:nvPr/>
            </p:nvSpPr>
            <p:spPr bwMode="auto">
              <a:xfrm>
                <a:off x="3425825" y="15795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9" name="Rectangle 183"/>
              <p:cNvSpPr>
                <a:spLocks noChangeArrowheads="1"/>
              </p:cNvSpPr>
              <p:nvPr/>
            </p:nvSpPr>
            <p:spPr bwMode="auto">
              <a:xfrm>
                <a:off x="3425825" y="15271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0" name="Rectangle 184"/>
              <p:cNvSpPr>
                <a:spLocks noChangeArrowheads="1"/>
              </p:cNvSpPr>
              <p:nvPr/>
            </p:nvSpPr>
            <p:spPr bwMode="auto">
              <a:xfrm>
                <a:off x="3425825" y="14747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1" name="Rectangle 185"/>
              <p:cNvSpPr>
                <a:spLocks noChangeArrowheads="1"/>
              </p:cNvSpPr>
              <p:nvPr/>
            </p:nvSpPr>
            <p:spPr bwMode="auto">
              <a:xfrm>
                <a:off x="3425825" y="14224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2" name="Rectangle 186"/>
              <p:cNvSpPr>
                <a:spLocks noChangeArrowheads="1"/>
              </p:cNvSpPr>
              <p:nvPr/>
            </p:nvSpPr>
            <p:spPr bwMode="auto">
              <a:xfrm>
                <a:off x="3425825" y="13700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3" name="Rectangle 187"/>
              <p:cNvSpPr>
                <a:spLocks noChangeArrowheads="1"/>
              </p:cNvSpPr>
              <p:nvPr/>
            </p:nvSpPr>
            <p:spPr bwMode="auto">
              <a:xfrm>
                <a:off x="3425825" y="13176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4" name="Rectangle 188"/>
              <p:cNvSpPr>
                <a:spLocks noChangeArrowheads="1"/>
              </p:cNvSpPr>
              <p:nvPr/>
            </p:nvSpPr>
            <p:spPr bwMode="auto">
              <a:xfrm>
                <a:off x="3425825" y="12652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 name="Rectangle 189"/>
              <p:cNvSpPr>
                <a:spLocks noChangeArrowheads="1"/>
              </p:cNvSpPr>
              <p:nvPr/>
            </p:nvSpPr>
            <p:spPr bwMode="auto">
              <a:xfrm>
                <a:off x="3425825" y="12128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6" name="Rectangle 190"/>
              <p:cNvSpPr>
                <a:spLocks noChangeArrowheads="1"/>
              </p:cNvSpPr>
              <p:nvPr/>
            </p:nvSpPr>
            <p:spPr bwMode="auto">
              <a:xfrm>
                <a:off x="3425825" y="11604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7" name="Rectangle 191"/>
              <p:cNvSpPr>
                <a:spLocks noChangeArrowheads="1"/>
              </p:cNvSpPr>
              <p:nvPr/>
            </p:nvSpPr>
            <p:spPr bwMode="auto">
              <a:xfrm>
                <a:off x="3425825" y="11080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8" name="Rectangle 192"/>
              <p:cNvSpPr>
                <a:spLocks noChangeArrowheads="1"/>
              </p:cNvSpPr>
              <p:nvPr/>
            </p:nvSpPr>
            <p:spPr bwMode="auto">
              <a:xfrm>
                <a:off x="3425825" y="10556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9" name="Rectangle 193"/>
              <p:cNvSpPr>
                <a:spLocks noChangeArrowheads="1"/>
              </p:cNvSpPr>
              <p:nvPr/>
            </p:nvSpPr>
            <p:spPr bwMode="auto">
              <a:xfrm>
                <a:off x="3425825" y="10033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0" name="组合 249"/>
            <p:cNvGrpSpPr/>
            <p:nvPr/>
          </p:nvGrpSpPr>
          <p:grpSpPr>
            <a:xfrm>
              <a:off x="3376415" y="2286000"/>
              <a:ext cx="249238" cy="1504950"/>
              <a:chOff x="2763838" y="2286000"/>
              <a:chExt cx="249238" cy="1504950"/>
            </a:xfrm>
            <a:effectLst>
              <a:outerShdw blurRad="50800" dist="38100" dir="2700000" algn="tl" rotWithShape="0">
                <a:prstClr val="black">
                  <a:alpha val="40000"/>
                </a:prstClr>
              </a:outerShdw>
            </a:effectLst>
          </p:grpSpPr>
          <p:sp>
            <p:nvSpPr>
              <p:cNvPr id="251" name="Rectangle 194"/>
              <p:cNvSpPr>
                <a:spLocks noChangeArrowheads="1"/>
              </p:cNvSpPr>
              <p:nvPr/>
            </p:nvSpPr>
            <p:spPr bwMode="auto">
              <a:xfrm>
                <a:off x="277653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2" name="Rectangle 195"/>
              <p:cNvSpPr>
                <a:spLocks noChangeArrowheads="1"/>
              </p:cNvSpPr>
              <p:nvPr/>
            </p:nvSpPr>
            <p:spPr bwMode="auto">
              <a:xfrm>
                <a:off x="2986088" y="2298700"/>
                <a:ext cx="26988" cy="149225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3" name="Rectangle 196"/>
              <p:cNvSpPr>
                <a:spLocks noChangeArrowheads="1"/>
              </p:cNvSpPr>
              <p:nvPr/>
            </p:nvSpPr>
            <p:spPr bwMode="auto">
              <a:xfrm>
                <a:off x="27908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4" name="Rectangle 197"/>
              <p:cNvSpPr>
                <a:spLocks noChangeArrowheads="1"/>
              </p:cNvSpPr>
              <p:nvPr/>
            </p:nvSpPr>
            <p:spPr bwMode="auto">
              <a:xfrm>
                <a:off x="27908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5" name="Rectangle 198"/>
              <p:cNvSpPr>
                <a:spLocks noChangeArrowheads="1"/>
              </p:cNvSpPr>
              <p:nvPr/>
            </p:nvSpPr>
            <p:spPr bwMode="auto">
              <a:xfrm>
                <a:off x="27908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6" name="Rectangle 199"/>
              <p:cNvSpPr>
                <a:spLocks noChangeArrowheads="1"/>
              </p:cNvSpPr>
              <p:nvPr/>
            </p:nvSpPr>
            <p:spPr bwMode="auto">
              <a:xfrm>
                <a:off x="2790825" y="35814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7" name="Rectangle 200"/>
              <p:cNvSpPr>
                <a:spLocks noChangeArrowheads="1"/>
              </p:cNvSpPr>
              <p:nvPr/>
            </p:nvSpPr>
            <p:spPr bwMode="auto">
              <a:xfrm>
                <a:off x="2790825" y="35290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8" name="Rectangle 201"/>
              <p:cNvSpPr>
                <a:spLocks noChangeArrowheads="1"/>
              </p:cNvSpPr>
              <p:nvPr/>
            </p:nvSpPr>
            <p:spPr bwMode="auto">
              <a:xfrm>
                <a:off x="2790825" y="34766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9" name="Rectangle 202"/>
              <p:cNvSpPr>
                <a:spLocks noChangeArrowheads="1"/>
              </p:cNvSpPr>
              <p:nvPr/>
            </p:nvSpPr>
            <p:spPr bwMode="auto">
              <a:xfrm>
                <a:off x="2790825" y="34242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0" name="Rectangle 203"/>
              <p:cNvSpPr>
                <a:spLocks noChangeArrowheads="1"/>
              </p:cNvSpPr>
              <p:nvPr/>
            </p:nvSpPr>
            <p:spPr bwMode="auto">
              <a:xfrm>
                <a:off x="2790825" y="33718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1" name="Rectangle 204"/>
              <p:cNvSpPr>
                <a:spLocks noChangeArrowheads="1"/>
              </p:cNvSpPr>
              <p:nvPr/>
            </p:nvSpPr>
            <p:spPr bwMode="auto">
              <a:xfrm>
                <a:off x="2790825" y="33194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2" name="Rectangle 205"/>
              <p:cNvSpPr>
                <a:spLocks noChangeArrowheads="1"/>
              </p:cNvSpPr>
              <p:nvPr/>
            </p:nvSpPr>
            <p:spPr bwMode="auto">
              <a:xfrm>
                <a:off x="2790825" y="32670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3" name="Rectangle 207"/>
              <p:cNvSpPr>
                <a:spLocks noChangeArrowheads="1"/>
              </p:cNvSpPr>
              <p:nvPr/>
            </p:nvSpPr>
            <p:spPr bwMode="auto">
              <a:xfrm>
                <a:off x="2790825" y="32146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4" name="Rectangle 208"/>
              <p:cNvSpPr>
                <a:spLocks noChangeArrowheads="1"/>
              </p:cNvSpPr>
              <p:nvPr/>
            </p:nvSpPr>
            <p:spPr bwMode="auto">
              <a:xfrm>
                <a:off x="2790825" y="31623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5" name="Rectangle 209"/>
              <p:cNvSpPr>
                <a:spLocks noChangeArrowheads="1"/>
              </p:cNvSpPr>
              <p:nvPr/>
            </p:nvSpPr>
            <p:spPr bwMode="auto">
              <a:xfrm>
                <a:off x="2790825" y="31099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 name="Rectangle 210"/>
              <p:cNvSpPr>
                <a:spLocks noChangeArrowheads="1"/>
              </p:cNvSpPr>
              <p:nvPr/>
            </p:nvSpPr>
            <p:spPr bwMode="auto">
              <a:xfrm>
                <a:off x="2790825" y="30575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7" name="Rectangle 211"/>
              <p:cNvSpPr>
                <a:spLocks noChangeArrowheads="1"/>
              </p:cNvSpPr>
              <p:nvPr/>
            </p:nvSpPr>
            <p:spPr bwMode="auto">
              <a:xfrm>
                <a:off x="2790825" y="300513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8" name="Rectangle 212"/>
              <p:cNvSpPr>
                <a:spLocks noChangeArrowheads="1"/>
              </p:cNvSpPr>
              <p:nvPr/>
            </p:nvSpPr>
            <p:spPr bwMode="auto">
              <a:xfrm>
                <a:off x="2790825" y="2954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9" name="Rectangle 213"/>
              <p:cNvSpPr>
                <a:spLocks noChangeArrowheads="1"/>
              </p:cNvSpPr>
              <p:nvPr/>
            </p:nvSpPr>
            <p:spPr bwMode="auto">
              <a:xfrm>
                <a:off x="2790825" y="29019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0" name="Rectangle 214"/>
              <p:cNvSpPr>
                <a:spLocks noChangeArrowheads="1"/>
              </p:cNvSpPr>
              <p:nvPr/>
            </p:nvSpPr>
            <p:spPr bwMode="auto">
              <a:xfrm>
                <a:off x="2790825" y="28495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1" name="Rectangle 215"/>
              <p:cNvSpPr>
                <a:spLocks noChangeArrowheads="1"/>
              </p:cNvSpPr>
              <p:nvPr/>
            </p:nvSpPr>
            <p:spPr bwMode="auto">
              <a:xfrm>
                <a:off x="2790825" y="27971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2" name="Rectangle 216"/>
              <p:cNvSpPr>
                <a:spLocks noChangeArrowheads="1"/>
              </p:cNvSpPr>
              <p:nvPr/>
            </p:nvSpPr>
            <p:spPr bwMode="auto">
              <a:xfrm>
                <a:off x="2790825" y="27447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3" name="Rectangle 217"/>
              <p:cNvSpPr>
                <a:spLocks noChangeArrowheads="1"/>
              </p:cNvSpPr>
              <p:nvPr/>
            </p:nvSpPr>
            <p:spPr bwMode="auto">
              <a:xfrm>
                <a:off x="2790825" y="26924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4" name="Rectangle 218"/>
              <p:cNvSpPr>
                <a:spLocks noChangeArrowheads="1"/>
              </p:cNvSpPr>
              <p:nvPr/>
            </p:nvSpPr>
            <p:spPr bwMode="auto">
              <a:xfrm>
                <a:off x="2790825" y="26400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5" name="Rectangle 219"/>
              <p:cNvSpPr>
                <a:spLocks noChangeArrowheads="1"/>
              </p:cNvSpPr>
              <p:nvPr/>
            </p:nvSpPr>
            <p:spPr bwMode="auto">
              <a:xfrm>
                <a:off x="2790825" y="25876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6" name="Rectangle 220"/>
              <p:cNvSpPr>
                <a:spLocks noChangeArrowheads="1"/>
              </p:cNvSpPr>
              <p:nvPr/>
            </p:nvSpPr>
            <p:spPr bwMode="auto">
              <a:xfrm>
                <a:off x="2790825" y="25352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7" name="Rectangle 221"/>
              <p:cNvSpPr>
                <a:spLocks noChangeArrowheads="1"/>
              </p:cNvSpPr>
              <p:nvPr/>
            </p:nvSpPr>
            <p:spPr bwMode="auto">
              <a:xfrm>
                <a:off x="2790825" y="24828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8" name="Rectangle 222"/>
              <p:cNvSpPr>
                <a:spLocks noChangeArrowheads="1"/>
              </p:cNvSpPr>
              <p:nvPr/>
            </p:nvSpPr>
            <p:spPr bwMode="auto">
              <a:xfrm>
                <a:off x="2790825" y="24304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9" name="Rectangle 223"/>
              <p:cNvSpPr>
                <a:spLocks noChangeArrowheads="1"/>
              </p:cNvSpPr>
              <p:nvPr/>
            </p:nvSpPr>
            <p:spPr bwMode="auto">
              <a:xfrm>
                <a:off x="2790825" y="23780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0" name="Rectangle 224"/>
              <p:cNvSpPr>
                <a:spLocks noChangeArrowheads="1"/>
              </p:cNvSpPr>
              <p:nvPr/>
            </p:nvSpPr>
            <p:spPr bwMode="auto">
              <a:xfrm>
                <a:off x="2790825" y="23256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1" name="Rectangle 225"/>
              <p:cNvSpPr>
                <a:spLocks noChangeArrowheads="1"/>
              </p:cNvSpPr>
              <p:nvPr/>
            </p:nvSpPr>
            <p:spPr bwMode="auto">
              <a:xfrm>
                <a:off x="276383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2" name="Rectangle 226"/>
              <p:cNvSpPr>
                <a:spLocks noChangeArrowheads="1"/>
              </p:cNvSpPr>
              <p:nvPr/>
            </p:nvSpPr>
            <p:spPr bwMode="auto">
              <a:xfrm>
                <a:off x="2973388" y="22860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3" name="Rectangle 227"/>
              <p:cNvSpPr>
                <a:spLocks noChangeArrowheads="1"/>
              </p:cNvSpPr>
              <p:nvPr/>
            </p:nvSpPr>
            <p:spPr bwMode="auto">
              <a:xfrm>
                <a:off x="2776538" y="37258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4" name="Rectangle 228"/>
              <p:cNvSpPr>
                <a:spLocks noChangeArrowheads="1"/>
              </p:cNvSpPr>
              <p:nvPr/>
            </p:nvSpPr>
            <p:spPr bwMode="auto">
              <a:xfrm>
                <a:off x="2776538" y="36734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5" name="Rectangle 229"/>
              <p:cNvSpPr>
                <a:spLocks noChangeArrowheads="1"/>
              </p:cNvSpPr>
              <p:nvPr/>
            </p:nvSpPr>
            <p:spPr bwMode="auto">
              <a:xfrm>
                <a:off x="2776538" y="36210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6" name="Rectangle 230"/>
              <p:cNvSpPr>
                <a:spLocks noChangeArrowheads="1"/>
              </p:cNvSpPr>
              <p:nvPr/>
            </p:nvSpPr>
            <p:spPr bwMode="auto">
              <a:xfrm>
                <a:off x="2776538" y="356870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7" name="Rectangle 231"/>
              <p:cNvSpPr>
                <a:spLocks noChangeArrowheads="1"/>
              </p:cNvSpPr>
              <p:nvPr/>
            </p:nvSpPr>
            <p:spPr bwMode="auto">
              <a:xfrm>
                <a:off x="2776538" y="351631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8" name="Rectangle 232"/>
              <p:cNvSpPr>
                <a:spLocks noChangeArrowheads="1"/>
              </p:cNvSpPr>
              <p:nvPr/>
            </p:nvSpPr>
            <p:spPr bwMode="auto">
              <a:xfrm>
                <a:off x="2776538" y="346392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9" name="Rectangle 233"/>
              <p:cNvSpPr>
                <a:spLocks noChangeArrowheads="1"/>
              </p:cNvSpPr>
              <p:nvPr/>
            </p:nvSpPr>
            <p:spPr bwMode="auto">
              <a:xfrm>
                <a:off x="2776538" y="341153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0" name="Rectangle 234"/>
              <p:cNvSpPr>
                <a:spLocks noChangeArrowheads="1"/>
              </p:cNvSpPr>
              <p:nvPr/>
            </p:nvSpPr>
            <p:spPr bwMode="auto">
              <a:xfrm>
                <a:off x="2776538" y="33591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1" name="Rectangle 235"/>
              <p:cNvSpPr>
                <a:spLocks noChangeArrowheads="1"/>
              </p:cNvSpPr>
              <p:nvPr/>
            </p:nvSpPr>
            <p:spPr bwMode="auto">
              <a:xfrm>
                <a:off x="2776538" y="33067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2" name="Rectangle 236"/>
              <p:cNvSpPr>
                <a:spLocks noChangeArrowheads="1"/>
              </p:cNvSpPr>
              <p:nvPr/>
            </p:nvSpPr>
            <p:spPr bwMode="auto">
              <a:xfrm>
                <a:off x="2776538" y="32543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3" name="Rectangle 237"/>
              <p:cNvSpPr>
                <a:spLocks noChangeArrowheads="1"/>
              </p:cNvSpPr>
              <p:nvPr/>
            </p:nvSpPr>
            <p:spPr bwMode="auto">
              <a:xfrm>
                <a:off x="2776538" y="32019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4" name="Rectangle 238"/>
              <p:cNvSpPr>
                <a:spLocks noChangeArrowheads="1"/>
              </p:cNvSpPr>
              <p:nvPr/>
            </p:nvSpPr>
            <p:spPr bwMode="auto">
              <a:xfrm>
                <a:off x="2776538" y="31496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5" name="Rectangle 239"/>
              <p:cNvSpPr>
                <a:spLocks noChangeArrowheads="1"/>
              </p:cNvSpPr>
              <p:nvPr/>
            </p:nvSpPr>
            <p:spPr bwMode="auto">
              <a:xfrm>
                <a:off x="2776538" y="30972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6" name="Rectangle 240"/>
              <p:cNvSpPr>
                <a:spLocks noChangeArrowheads="1"/>
              </p:cNvSpPr>
              <p:nvPr/>
            </p:nvSpPr>
            <p:spPr bwMode="auto">
              <a:xfrm>
                <a:off x="2776538" y="30448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7" name="Rectangle 241"/>
              <p:cNvSpPr>
                <a:spLocks noChangeArrowheads="1"/>
              </p:cNvSpPr>
              <p:nvPr/>
            </p:nvSpPr>
            <p:spPr bwMode="auto">
              <a:xfrm>
                <a:off x="2776538" y="29924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8" name="Rectangle 242"/>
              <p:cNvSpPr>
                <a:spLocks noChangeArrowheads="1"/>
              </p:cNvSpPr>
              <p:nvPr/>
            </p:nvSpPr>
            <p:spPr bwMode="auto">
              <a:xfrm>
                <a:off x="2776538" y="29400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9" name="Rectangle 243"/>
              <p:cNvSpPr>
                <a:spLocks noChangeArrowheads="1"/>
              </p:cNvSpPr>
              <p:nvPr/>
            </p:nvSpPr>
            <p:spPr bwMode="auto">
              <a:xfrm>
                <a:off x="2776538" y="288766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0" name="Rectangle 244"/>
              <p:cNvSpPr>
                <a:spLocks noChangeArrowheads="1"/>
              </p:cNvSpPr>
              <p:nvPr/>
            </p:nvSpPr>
            <p:spPr bwMode="auto">
              <a:xfrm>
                <a:off x="2776538" y="283527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1" name="Rectangle 245"/>
              <p:cNvSpPr>
                <a:spLocks noChangeArrowheads="1"/>
              </p:cNvSpPr>
              <p:nvPr/>
            </p:nvSpPr>
            <p:spPr bwMode="auto">
              <a:xfrm>
                <a:off x="2776538" y="278288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2" name="Rectangle 246"/>
              <p:cNvSpPr>
                <a:spLocks noChangeArrowheads="1"/>
              </p:cNvSpPr>
              <p:nvPr/>
            </p:nvSpPr>
            <p:spPr bwMode="auto">
              <a:xfrm>
                <a:off x="2776538" y="273050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3" name="Rectangle 247"/>
              <p:cNvSpPr>
                <a:spLocks noChangeArrowheads="1"/>
              </p:cNvSpPr>
              <p:nvPr/>
            </p:nvSpPr>
            <p:spPr bwMode="auto">
              <a:xfrm>
                <a:off x="2776538" y="2678112"/>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4" name="Rectangle 248"/>
              <p:cNvSpPr>
                <a:spLocks noChangeArrowheads="1"/>
              </p:cNvSpPr>
              <p:nvPr/>
            </p:nvSpPr>
            <p:spPr bwMode="auto">
              <a:xfrm>
                <a:off x="2776538" y="2625725"/>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5" name="Rectangle 249"/>
              <p:cNvSpPr>
                <a:spLocks noChangeArrowheads="1"/>
              </p:cNvSpPr>
              <p:nvPr/>
            </p:nvSpPr>
            <p:spPr bwMode="auto">
              <a:xfrm>
                <a:off x="2776538" y="2573337"/>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6" name="Rectangle 250"/>
              <p:cNvSpPr>
                <a:spLocks noChangeArrowheads="1"/>
              </p:cNvSpPr>
              <p:nvPr/>
            </p:nvSpPr>
            <p:spPr bwMode="auto">
              <a:xfrm>
                <a:off x="2776538" y="2520950"/>
                <a:ext cx="20955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7" name="Rectangle 251"/>
              <p:cNvSpPr>
                <a:spLocks noChangeArrowheads="1"/>
              </p:cNvSpPr>
              <p:nvPr/>
            </p:nvSpPr>
            <p:spPr bwMode="auto">
              <a:xfrm>
                <a:off x="2776538" y="2470150"/>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8" name="Rectangle 252"/>
              <p:cNvSpPr>
                <a:spLocks noChangeArrowheads="1"/>
              </p:cNvSpPr>
              <p:nvPr/>
            </p:nvSpPr>
            <p:spPr bwMode="auto">
              <a:xfrm>
                <a:off x="2776538" y="2417762"/>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9" name="Rectangle 253"/>
              <p:cNvSpPr>
                <a:spLocks noChangeArrowheads="1"/>
              </p:cNvSpPr>
              <p:nvPr/>
            </p:nvSpPr>
            <p:spPr bwMode="auto">
              <a:xfrm>
                <a:off x="2776538" y="2365375"/>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0" name="Rectangle 254"/>
              <p:cNvSpPr>
                <a:spLocks noChangeArrowheads="1"/>
              </p:cNvSpPr>
              <p:nvPr/>
            </p:nvSpPr>
            <p:spPr bwMode="auto">
              <a:xfrm>
                <a:off x="2776538" y="2312987"/>
                <a:ext cx="2095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12" name="组合 311"/>
          <p:cNvGrpSpPr>
            <a:grpSpLocks/>
          </p:cNvGrpSpPr>
          <p:nvPr/>
        </p:nvGrpSpPr>
        <p:grpSpPr bwMode="auto">
          <a:xfrm>
            <a:off x="2586038" y="3594100"/>
            <a:ext cx="6557962" cy="1504950"/>
            <a:chOff x="2585840" y="3594100"/>
            <a:chExt cx="6558160" cy="1504950"/>
          </a:xfrm>
        </p:grpSpPr>
        <p:grpSp>
          <p:nvGrpSpPr>
            <p:cNvPr id="6149" name="组合 99"/>
            <p:cNvGrpSpPr>
              <a:grpSpLocks/>
            </p:cNvGrpSpPr>
            <p:nvPr/>
          </p:nvGrpSpPr>
          <p:grpSpPr bwMode="auto">
            <a:xfrm>
              <a:off x="2585840" y="3738563"/>
              <a:ext cx="6558160" cy="1347788"/>
              <a:chOff x="2585840" y="3738563"/>
              <a:chExt cx="6558160" cy="1347788"/>
            </a:xfrm>
          </p:grpSpPr>
          <p:sp>
            <p:nvSpPr>
              <p:cNvPr id="6151" name="Rectangle 21"/>
              <p:cNvSpPr>
                <a:spLocks noChangeArrowheads="1"/>
              </p:cNvSpPr>
              <p:nvPr/>
            </p:nvSpPr>
            <p:spPr bwMode="auto">
              <a:xfrm>
                <a:off x="4644008" y="3738563"/>
                <a:ext cx="4499992" cy="12062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152" name="Rectangle 53"/>
              <p:cNvSpPr>
                <a:spLocks noChangeArrowheads="1"/>
              </p:cNvSpPr>
              <p:nvPr/>
            </p:nvSpPr>
            <p:spPr bwMode="auto">
              <a:xfrm>
                <a:off x="3225602" y="4929187"/>
                <a:ext cx="5916812" cy="157164"/>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153" name="Freeform 54"/>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close/>
                  </a:path>
                </a:pathLst>
              </a:custGeom>
              <a:solidFill>
                <a:srgbClr val="CC91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4" name="Freeform 55"/>
              <p:cNvSpPr>
                <a:spLocks/>
              </p:cNvSpPr>
              <p:nvPr/>
            </p:nvSpPr>
            <p:spPr bwMode="auto">
              <a:xfrm>
                <a:off x="2585840" y="4537075"/>
                <a:ext cx="639763" cy="549275"/>
              </a:xfrm>
              <a:custGeom>
                <a:avLst/>
                <a:gdLst>
                  <a:gd name="T0" fmla="*/ 1015624556 w 403"/>
                  <a:gd name="T1" fmla="*/ 622479388 h 346"/>
                  <a:gd name="T2" fmla="*/ 98286964 w 403"/>
                  <a:gd name="T3" fmla="*/ 0 h 346"/>
                  <a:gd name="T4" fmla="*/ 0 w 403"/>
                  <a:gd name="T5" fmla="*/ 171370625 h 346"/>
                  <a:gd name="T6" fmla="*/ 1015624556 w 403"/>
                  <a:gd name="T7" fmla="*/ 871974063 h 346"/>
                  <a:gd name="T8" fmla="*/ 1015624556 w 403"/>
                  <a:gd name="T9" fmla="*/ 622479388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46">
                    <a:moveTo>
                      <a:pt x="403" y="247"/>
                    </a:moveTo>
                    <a:lnTo>
                      <a:pt x="39" y="0"/>
                    </a:lnTo>
                    <a:lnTo>
                      <a:pt x="0" y="68"/>
                    </a:lnTo>
                    <a:lnTo>
                      <a:pt x="403" y="346"/>
                    </a:lnTo>
                    <a:lnTo>
                      <a:pt x="403" y="2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55" name="组合 104"/>
              <p:cNvGrpSpPr>
                <a:grpSpLocks/>
              </p:cNvGrpSpPr>
              <p:nvPr/>
            </p:nvGrpSpPr>
            <p:grpSpPr bwMode="auto">
              <a:xfrm>
                <a:off x="2585840" y="4173537"/>
                <a:ext cx="490538" cy="785813"/>
                <a:chOff x="1973263" y="4173537"/>
                <a:chExt cx="490538" cy="785813"/>
              </a:xfrm>
            </p:grpSpPr>
            <p:sp>
              <p:nvSpPr>
                <p:cNvPr id="6164" name="Freeform 56"/>
                <p:cNvSpPr>
                  <a:spLocks/>
                </p:cNvSpPr>
                <p:nvPr/>
              </p:nvSpPr>
              <p:spPr bwMode="auto">
                <a:xfrm>
                  <a:off x="1973263" y="4173537"/>
                  <a:ext cx="473075" cy="785813"/>
                </a:xfrm>
                <a:custGeom>
                  <a:avLst/>
                  <a:gdLst>
                    <a:gd name="T0" fmla="*/ 1032513919 w 145"/>
                    <a:gd name="T1" fmla="*/ 2133384068 h 240"/>
                    <a:gd name="T2" fmla="*/ 1032513919 w 145"/>
                    <a:gd name="T3" fmla="*/ 0 h 240"/>
                    <a:gd name="T4" fmla="*/ 542868244 w 145"/>
                    <a:gd name="T5" fmla="*/ 0 h 240"/>
                    <a:gd name="T6" fmla="*/ 53222569 w 145"/>
                    <a:gd name="T7" fmla="*/ 364499360 h 240"/>
                    <a:gd name="T8" fmla="*/ 53222569 w 145"/>
                    <a:gd name="T9" fmla="*/ 857642857 h 240"/>
                    <a:gd name="T10" fmla="*/ 542868244 w 145"/>
                    <a:gd name="T11" fmla="*/ 739715245 h 240"/>
                    <a:gd name="T12" fmla="*/ 542868244 w 145"/>
                    <a:gd name="T13" fmla="*/ 2133384068 h 240"/>
                    <a:gd name="T14" fmla="*/ 0 w 145"/>
                    <a:gd name="T15" fmla="*/ 2133384068 h 240"/>
                    <a:gd name="T16" fmla="*/ 0 w 145"/>
                    <a:gd name="T17" fmla="*/ 2147483646 h 240"/>
                    <a:gd name="T18" fmla="*/ 1543447970 w 145"/>
                    <a:gd name="T19" fmla="*/ 2147483646 h 240"/>
                    <a:gd name="T20" fmla="*/ 1543447970 w 145"/>
                    <a:gd name="T21" fmla="*/ 2133384068 h 240"/>
                    <a:gd name="T22" fmla="*/ 1032513919 w 145"/>
                    <a:gd name="T23" fmla="*/ 2133384068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5" h="240">
                      <a:moveTo>
                        <a:pt x="97" y="199"/>
                      </a:moveTo>
                      <a:cubicBezTo>
                        <a:pt x="97" y="0"/>
                        <a:pt x="97" y="0"/>
                        <a:pt x="97" y="0"/>
                      </a:cubicBezTo>
                      <a:cubicBezTo>
                        <a:pt x="51" y="0"/>
                        <a:pt x="51" y="0"/>
                        <a:pt x="51" y="0"/>
                      </a:cubicBezTo>
                      <a:cubicBezTo>
                        <a:pt x="51" y="18"/>
                        <a:pt x="30" y="34"/>
                        <a:pt x="5" y="34"/>
                      </a:cubicBezTo>
                      <a:cubicBezTo>
                        <a:pt x="5" y="80"/>
                        <a:pt x="5" y="80"/>
                        <a:pt x="5" y="80"/>
                      </a:cubicBezTo>
                      <a:cubicBezTo>
                        <a:pt x="22" y="80"/>
                        <a:pt x="38" y="76"/>
                        <a:pt x="51" y="69"/>
                      </a:cubicBezTo>
                      <a:cubicBezTo>
                        <a:pt x="51" y="199"/>
                        <a:pt x="51" y="199"/>
                        <a:pt x="51" y="199"/>
                      </a:cubicBezTo>
                      <a:cubicBezTo>
                        <a:pt x="0" y="199"/>
                        <a:pt x="0" y="199"/>
                        <a:pt x="0" y="199"/>
                      </a:cubicBezTo>
                      <a:cubicBezTo>
                        <a:pt x="0" y="240"/>
                        <a:pt x="0" y="240"/>
                        <a:pt x="0" y="240"/>
                      </a:cubicBezTo>
                      <a:cubicBezTo>
                        <a:pt x="145" y="240"/>
                        <a:pt x="145" y="240"/>
                        <a:pt x="145" y="240"/>
                      </a:cubicBezTo>
                      <a:cubicBezTo>
                        <a:pt x="145" y="199"/>
                        <a:pt x="145" y="199"/>
                        <a:pt x="145" y="199"/>
                      </a:cubicBezTo>
                      <a:cubicBezTo>
                        <a:pt x="97" y="199"/>
                        <a:pt x="97" y="199"/>
                        <a:pt x="97" y="199"/>
                      </a:cubicBezTo>
                    </a:path>
                  </a:pathLst>
                </a:custGeom>
                <a:solidFill>
                  <a:srgbClr val="FFB8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5" name="Freeform 57"/>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close/>
                      <a:moveTo>
                        <a:pt x="105" y="0"/>
                      </a:moveTo>
                      <a:lnTo>
                        <a:pt x="45" y="0"/>
                      </a:lnTo>
                      <a:lnTo>
                        <a:pt x="43" y="2"/>
                      </a:lnTo>
                      <a:lnTo>
                        <a:pt x="105" y="45"/>
                      </a:lnTo>
                      <a:lnTo>
                        <a:pt x="105" y="0"/>
                      </a:lnTo>
                      <a:close/>
                      <a:moveTo>
                        <a:pt x="309" y="0"/>
                      </a:moveTo>
                      <a:lnTo>
                        <a:pt x="199" y="0"/>
                      </a:lnTo>
                      <a:lnTo>
                        <a:pt x="199" y="78"/>
                      </a:lnTo>
                      <a:lnTo>
                        <a:pt x="309" y="78"/>
                      </a:lnTo>
                      <a:lnTo>
                        <a:pt x="286" y="39"/>
                      </a:lnTo>
                      <a:lnTo>
                        <a:pt x="309" y="0"/>
                      </a:lnTo>
                      <a:close/>
                    </a:path>
                  </a:pathLst>
                </a:custGeom>
                <a:solidFill>
                  <a:srgbClr val="C7C2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6" name="Freeform 58"/>
                <p:cNvSpPr>
                  <a:spLocks noEditPoints="1"/>
                </p:cNvSpPr>
                <p:nvPr/>
              </p:nvSpPr>
              <p:spPr bwMode="auto">
                <a:xfrm>
                  <a:off x="1973263" y="4537075"/>
                  <a:ext cx="490538" cy="123825"/>
                </a:xfrm>
                <a:custGeom>
                  <a:avLst/>
                  <a:gdLst>
                    <a:gd name="T0" fmla="*/ 0 w 309"/>
                    <a:gd name="T1" fmla="*/ 171370625 h 78"/>
                    <a:gd name="T2" fmla="*/ 35282223 w 309"/>
                    <a:gd name="T3" fmla="*/ 196572188 h 78"/>
                    <a:gd name="T4" fmla="*/ 35282223 w 309"/>
                    <a:gd name="T5" fmla="*/ 196572188 h 78"/>
                    <a:gd name="T6" fmla="*/ 0 w 309"/>
                    <a:gd name="T7" fmla="*/ 171370625 h 78"/>
                    <a:gd name="T8" fmla="*/ 264617470 w 309"/>
                    <a:gd name="T9" fmla="*/ 0 h 78"/>
                    <a:gd name="T10" fmla="*/ 113407941 w 309"/>
                    <a:gd name="T11" fmla="*/ 0 h 78"/>
                    <a:gd name="T12" fmla="*/ 108367623 w 309"/>
                    <a:gd name="T13" fmla="*/ 5040313 h 78"/>
                    <a:gd name="T14" fmla="*/ 264617470 w 309"/>
                    <a:gd name="T15" fmla="*/ 113407825 h 78"/>
                    <a:gd name="T16" fmla="*/ 264617470 w 309"/>
                    <a:gd name="T17" fmla="*/ 0 h 78"/>
                    <a:gd name="T18" fmla="*/ 778729869 w 309"/>
                    <a:gd name="T19" fmla="*/ 0 h 78"/>
                    <a:gd name="T20" fmla="*/ 501512399 w 309"/>
                    <a:gd name="T21" fmla="*/ 0 h 78"/>
                    <a:gd name="T22" fmla="*/ 501512399 w 309"/>
                    <a:gd name="T23" fmla="*/ 196572188 h 78"/>
                    <a:gd name="T24" fmla="*/ 778729869 w 309"/>
                    <a:gd name="T25" fmla="*/ 196572188 h 78"/>
                    <a:gd name="T26" fmla="*/ 720765422 w 309"/>
                    <a:gd name="T27" fmla="*/ 98286888 h 78"/>
                    <a:gd name="T28" fmla="*/ 778729869 w 309"/>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9" h="78">
                      <a:moveTo>
                        <a:pt x="0" y="68"/>
                      </a:moveTo>
                      <a:lnTo>
                        <a:pt x="14" y="78"/>
                      </a:lnTo>
                      <a:lnTo>
                        <a:pt x="0" y="68"/>
                      </a:lnTo>
                      <a:moveTo>
                        <a:pt x="105" y="0"/>
                      </a:moveTo>
                      <a:lnTo>
                        <a:pt x="45" y="0"/>
                      </a:lnTo>
                      <a:lnTo>
                        <a:pt x="43" y="2"/>
                      </a:lnTo>
                      <a:lnTo>
                        <a:pt x="105" y="45"/>
                      </a:lnTo>
                      <a:lnTo>
                        <a:pt x="105" y="0"/>
                      </a:lnTo>
                      <a:moveTo>
                        <a:pt x="309" y="0"/>
                      </a:moveTo>
                      <a:lnTo>
                        <a:pt x="199" y="0"/>
                      </a:lnTo>
                      <a:lnTo>
                        <a:pt x="199" y="78"/>
                      </a:lnTo>
                      <a:lnTo>
                        <a:pt x="309" y="78"/>
                      </a:lnTo>
                      <a:lnTo>
                        <a:pt x="286" y="39"/>
                      </a:lnTo>
                      <a:lnTo>
                        <a:pt x="3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7" name="Freeform 59"/>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close/>
                    </a:path>
                  </a:pathLst>
                </a:custGeom>
                <a:solidFill>
                  <a:srgbClr val="9F6E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8" name="Freeform 60"/>
                <p:cNvSpPr>
                  <a:spLocks/>
                </p:cNvSpPr>
                <p:nvPr/>
              </p:nvSpPr>
              <p:spPr bwMode="auto">
                <a:xfrm>
                  <a:off x="1973263" y="4540250"/>
                  <a:ext cx="166688" cy="120650"/>
                </a:xfrm>
                <a:custGeom>
                  <a:avLst/>
                  <a:gdLst>
                    <a:gd name="T0" fmla="*/ 108367838 w 105"/>
                    <a:gd name="T1" fmla="*/ 0 h 76"/>
                    <a:gd name="T2" fmla="*/ 0 w 105"/>
                    <a:gd name="T3" fmla="*/ 166330313 h 76"/>
                    <a:gd name="T4" fmla="*/ 35282293 w 105"/>
                    <a:gd name="T5" fmla="*/ 191531875 h 76"/>
                    <a:gd name="T6" fmla="*/ 264617994 w 105"/>
                    <a:gd name="T7" fmla="*/ 191531875 h 76"/>
                    <a:gd name="T8" fmla="*/ 264617994 w 105"/>
                    <a:gd name="T9" fmla="*/ 108367513 h 76"/>
                    <a:gd name="T10" fmla="*/ 108367838 w 105"/>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76">
                      <a:moveTo>
                        <a:pt x="43" y="0"/>
                      </a:moveTo>
                      <a:lnTo>
                        <a:pt x="0" y="66"/>
                      </a:lnTo>
                      <a:lnTo>
                        <a:pt x="14" y="76"/>
                      </a:lnTo>
                      <a:lnTo>
                        <a:pt x="105" y="76"/>
                      </a:lnTo>
                      <a:lnTo>
                        <a:pt x="105"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9" name="Freeform 61"/>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close/>
                    </a:path>
                  </a:pathLst>
                </a:custGeom>
                <a:solidFill>
                  <a:srgbClr val="C78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0" name="Freeform 62"/>
                <p:cNvSpPr>
                  <a:spLocks/>
                </p:cNvSpPr>
                <p:nvPr/>
              </p:nvSpPr>
              <p:spPr bwMode="auto">
                <a:xfrm>
                  <a:off x="2139950" y="4537075"/>
                  <a:ext cx="149225" cy="123825"/>
                </a:xfrm>
                <a:custGeom>
                  <a:avLst/>
                  <a:gdLst>
                    <a:gd name="T0" fmla="*/ 236894688 w 94"/>
                    <a:gd name="T1" fmla="*/ 0 h 78"/>
                    <a:gd name="T2" fmla="*/ 0 w 94"/>
                    <a:gd name="T3" fmla="*/ 0 h 78"/>
                    <a:gd name="T4" fmla="*/ 0 w 94"/>
                    <a:gd name="T5" fmla="*/ 113407825 h 78"/>
                    <a:gd name="T6" fmla="*/ 0 w 94"/>
                    <a:gd name="T7" fmla="*/ 196572188 h 78"/>
                    <a:gd name="T8" fmla="*/ 236894688 w 94"/>
                    <a:gd name="T9" fmla="*/ 196572188 h 78"/>
                    <a:gd name="T10" fmla="*/ 236894688 w 94"/>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 h="78">
                      <a:moveTo>
                        <a:pt x="94" y="0"/>
                      </a:moveTo>
                      <a:lnTo>
                        <a:pt x="0" y="0"/>
                      </a:lnTo>
                      <a:lnTo>
                        <a:pt x="0" y="45"/>
                      </a:lnTo>
                      <a:lnTo>
                        <a:pt x="0" y="78"/>
                      </a:lnTo>
                      <a:lnTo>
                        <a:pt x="94" y="78"/>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1" name="Freeform 63"/>
                <p:cNvSpPr>
                  <a:spLocks/>
                </p:cNvSpPr>
                <p:nvPr/>
              </p:nvSpPr>
              <p:spPr bwMode="auto">
                <a:xfrm>
                  <a:off x="1973263" y="4521200"/>
                  <a:ext cx="490538" cy="123825"/>
                </a:xfrm>
                <a:custGeom>
                  <a:avLst/>
                  <a:gdLst>
                    <a:gd name="T0" fmla="*/ 0 w 309"/>
                    <a:gd name="T1" fmla="*/ 0 h 78"/>
                    <a:gd name="T2" fmla="*/ 0 w 309"/>
                    <a:gd name="T3" fmla="*/ 196572188 h 78"/>
                    <a:gd name="T4" fmla="*/ 778729869 w 309"/>
                    <a:gd name="T5" fmla="*/ 196572188 h 78"/>
                    <a:gd name="T6" fmla="*/ 720765422 w 309"/>
                    <a:gd name="T7" fmla="*/ 98286888 h 78"/>
                    <a:gd name="T8" fmla="*/ 778729869 w 309"/>
                    <a:gd name="T9" fmla="*/ 0 h 78"/>
                    <a:gd name="T10" fmla="*/ 0 w 309"/>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9" h="78">
                      <a:moveTo>
                        <a:pt x="0" y="0"/>
                      </a:moveTo>
                      <a:lnTo>
                        <a:pt x="0" y="78"/>
                      </a:lnTo>
                      <a:lnTo>
                        <a:pt x="309" y="78"/>
                      </a:lnTo>
                      <a:lnTo>
                        <a:pt x="286" y="39"/>
                      </a:lnTo>
                      <a:lnTo>
                        <a:pt x="309" y="0"/>
                      </a:lnTo>
                      <a:lnTo>
                        <a:pt x="0" y="0"/>
                      </a:lnTo>
                      <a:close/>
                    </a:path>
                  </a:pathLst>
                </a:custGeom>
                <a:solidFill>
                  <a:srgbClr val="6B61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2" name="Rectangle 64"/>
                <p:cNvSpPr>
                  <a:spLocks noChangeArrowheads="1"/>
                </p:cNvSpPr>
                <p:nvPr/>
              </p:nvSpPr>
              <p:spPr bwMode="auto">
                <a:xfrm>
                  <a:off x="1973263" y="4533900"/>
                  <a:ext cx="49053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173" name="Rectangle 65"/>
                <p:cNvSpPr>
                  <a:spLocks noChangeArrowheads="1"/>
                </p:cNvSpPr>
                <p:nvPr/>
              </p:nvSpPr>
              <p:spPr bwMode="auto">
                <a:xfrm>
                  <a:off x="1973263" y="4632325"/>
                  <a:ext cx="49053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174" name="Freeform 66"/>
                <p:cNvSpPr>
                  <a:spLocks/>
                </p:cNvSpPr>
                <p:nvPr/>
              </p:nvSpPr>
              <p:spPr bwMode="auto">
                <a:xfrm>
                  <a:off x="2106613" y="4559300"/>
                  <a:ext cx="42863" cy="55563"/>
                </a:xfrm>
                <a:custGeom>
                  <a:avLst/>
                  <a:gdLst>
                    <a:gd name="T0" fmla="*/ 108713757 w 13"/>
                    <a:gd name="T1" fmla="*/ 42731215 h 17"/>
                    <a:gd name="T2" fmla="*/ 76098311 w 13"/>
                    <a:gd name="T3" fmla="*/ 32046777 h 17"/>
                    <a:gd name="T4" fmla="*/ 32612149 w 13"/>
                    <a:gd name="T5" fmla="*/ 53412385 h 17"/>
                    <a:gd name="T6" fmla="*/ 76098311 w 13"/>
                    <a:gd name="T7" fmla="*/ 74777993 h 17"/>
                    <a:gd name="T8" fmla="*/ 141325905 w 13"/>
                    <a:gd name="T9" fmla="*/ 128190378 h 17"/>
                    <a:gd name="T10" fmla="*/ 76098311 w 13"/>
                    <a:gd name="T11" fmla="*/ 181602763 h 17"/>
                    <a:gd name="T12" fmla="*/ 0 w 13"/>
                    <a:gd name="T13" fmla="*/ 138871547 h 17"/>
                    <a:gd name="T14" fmla="*/ 21741432 w 13"/>
                    <a:gd name="T15" fmla="*/ 128190378 h 17"/>
                    <a:gd name="T16" fmla="*/ 76098311 w 13"/>
                    <a:gd name="T17" fmla="*/ 149555986 h 17"/>
                    <a:gd name="T18" fmla="*/ 108713757 w 13"/>
                    <a:gd name="T19" fmla="*/ 128190378 h 17"/>
                    <a:gd name="T20" fmla="*/ 76098311 w 13"/>
                    <a:gd name="T21" fmla="*/ 96143600 h 17"/>
                    <a:gd name="T22" fmla="*/ 0 w 13"/>
                    <a:gd name="T23" fmla="*/ 53412385 h 17"/>
                    <a:gd name="T24" fmla="*/ 76098311 w 13"/>
                    <a:gd name="T25" fmla="*/ 0 h 17"/>
                    <a:gd name="T26" fmla="*/ 141325905 w 13"/>
                    <a:gd name="T27" fmla="*/ 32046777 h 17"/>
                    <a:gd name="T28" fmla="*/ 108713757 w 13"/>
                    <a:gd name="T29" fmla="*/ 42731215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7">
                      <a:moveTo>
                        <a:pt x="10" y="4"/>
                      </a:moveTo>
                      <a:cubicBezTo>
                        <a:pt x="10" y="4"/>
                        <a:pt x="8" y="3"/>
                        <a:pt x="7" y="3"/>
                      </a:cubicBezTo>
                      <a:cubicBezTo>
                        <a:pt x="4" y="3"/>
                        <a:pt x="3" y="4"/>
                        <a:pt x="3" y="5"/>
                      </a:cubicBezTo>
                      <a:cubicBezTo>
                        <a:pt x="3" y="6"/>
                        <a:pt x="5" y="7"/>
                        <a:pt x="7" y="7"/>
                      </a:cubicBezTo>
                      <a:cubicBezTo>
                        <a:pt x="10" y="7"/>
                        <a:pt x="13" y="8"/>
                        <a:pt x="13" y="12"/>
                      </a:cubicBezTo>
                      <a:cubicBezTo>
                        <a:pt x="13" y="15"/>
                        <a:pt x="10" y="17"/>
                        <a:pt x="7" y="17"/>
                      </a:cubicBezTo>
                      <a:cubicBezTo>
                        <a:pt x="3" y="17"/>
                        <a:pt x="1" y="16"/>
                        <a:pt x="0" y="13"/>
                      </a:cubicBezTo>
                      <a:cubicBezTo>
                        <a:pt x="2" y="12"/>
                        <a:pt x="2" y="12"/>
                        <a:pt x="2" y="12"/>
                      </a:cubicBezTo>
                      <a:cubicBezTo>
                        <a:pt x="3" y="13"/>
                        <a:pt x="5" y="14"/>
                        <a:pt x="7" y="14"/>
                      </a:cubicBezTo>
                      <a:cubicBezTo>
                        <a:pt x="9" y="14"/>
                        <a:pt x="10" y="13"/>
                        <a:pt x="10" y="12"/>
                      </a:cubicBezTo>
                      <a:cubicBezTo>
                        <a:pt x="10" y="10"/>
                        <a:pt x="9" y="10"/>
                        <a:pt x="7" y="9"/>
                      </a:cubicBezTo>
                      <a:cubicBezTo>
                        <a:pt x="3" y="9"/>
                        <a:pt x="0" y="8"/>
                        <a:pt x="0" y="5"/>
                      </a:cubicBezTo>
                      <a:cubicBezTo>
                        <a:pt x="0" y="1"/>
                        <a:pt x="4" y="0"/>
                        <a:pt x="7" y="0"/>
                      </a:cubicBezTo>
                      <a:cubicBezTo>
                        <a:pt x="9" y="0"/>
                        <a:pt x="12" y="1"/>
                        <a:pt x="13" y="3"/>
                      </a:cubicBezTo>
                      <a:lnTo>
                        <a:pt x="1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5" name="Freeform 67"/>
                <p:cNvSpPr>
                  <a:spLocks/>
                </p:cNvSpPr>
                <p:nvPr/>
              </p:nvSpPr>
              <p:spPr bwMode="auto">
                <a:xfrm>
                  <a:off x="2165350" y="4562475"/>
                  <a:ext cx="42863" cy="49213"/>
                </a:xfrm>
                <a:custGeom>
                  <a:avLst/>
                  <a:gdLst>
                    <a:gd name="T0" fmla="*/ 54356878 w 13"/>
                    <a:gd name="T1" fmla="*/ 21529047 h 15"/>
                    <a:gd name="T2" fmla="*/ 0 w 13"/>
                    <a:gd name="T3" fmla="*/ 21529047 h 15"/>
                    <a:gd name="T4" fmla="*/ 0 w 13"/>
                    <a:gd name="T5" fmla="*/ 0 h 15"/>
                    <a:gd name="T6" fmla="*/ 141325905 w 13"/>
                    <a:gd name="T7" fmla="*/ 0 h 15"/>
                    <a:gd name="T8" fmla="*/ 141325905 w 13"/>
                    <a:gd name="T9" fmla="*/ 21529047 h 15"/>
                    <a:gd name="T10" fmla="*/ 86969027 w 13"/>
                    <a:gd name="T11" fmla="*/ 21529047 h 15"/>
                    <a:gd name="T12" fmla="*/ 86969027 w 13"/>
                    <a:gd name="T13" fmla="*/ 161461291 h 15"/>
                    <a:gd name="T14" fmla="*/ 54356878 w 13"/>
                    <a:gd name="T15" fmla="*/ 161461291 h 15"/>
                    <a:gd name="T16" fmla="*/ 54356878 w 13"/>
                    <a:gd name="T17" fmla="*/ 215290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15">
                      <a:moveTo>
                        <a:pt x="5" y="2"/>
                      </a:moveTo>
                      <a:cubicBezTo>
                        <a:pt x="0" y="2"/>
                        <a:pt x="0" y="2"/>
                        <a:pt x="0" y="2"/>
                      </a:cubicBezTo>
                      <a:cubicBezTo>
                        <a:pt x="0" y="0"/>
                        <a:pt x="0" y="0"/>
                        <a:pt x="0" y="0"/>
                      </a:cubicBezTo>
                      <a:cubicBezTo>
                        <a:pt x="5" y="0"/>
                        <a:pt x="8" y="0"/>
                        <a:pt x="13" y="0"/>
                      </a:cubicBezTo>
                      <a:cubicBezTo>
                        <a:pt x="13" y="2"/>
                        <a:pt x="13" y="2"/>
                        <a:pt x="13" y="2"/>
                      </a:cubicBezTo>
                      <a:cubicBezTo>
                        <a:pt x="8" y="2"/>
                        <a:pt x="8" y="2"/>
                        <a:pt x="8" y="2"/>
                      </a:cubicBezTo>
                      <a:cubicBezTo>
                        <a:pt x="8" y="15"/>
                        <a:pt x="8" y="15"/>
                        <a:pt x="8" y="15"/>
                      </a:cubicBezTo>
                      <a:cubicBezTo>
                        <a:pt x="5" y="15"/>
                        <a:pt x="5" y="15"/>
                        <a:pt x="5" y="15"/>
                      </a:cubicBezTo>
                      <a:lnTo>
                        <a:pt x="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6" name="Freeform 68"/>
                <p:cNvSpPr>
                  <a:spLocks/>
                </p:cNvSpPr>
                <p:nvPr/>
              </p:nvSpPr>
              <p:spPr bwMode="auto">
                <a:xfrm>
                  <a:off x="2224088" y="4562475"/>
                  <a:ext cx="39688" cy="49213"/>
                </a:xfrm>
                <a:custGeom>
                  <a:avLst/>
                  <a:gdLst>
                    <a:gd name="T0" fmla="*/ 131261445 w 12"/>
                    <a:gd name="T1" fmla="*/ 161461291 h 15"/>
                    <a:gd name="T2" fmla="*/ 0 w 12"/>
                    <a:gd name="T3" fmla="*/ 161461291 h 15"/>
                    <a:gd name="T4" fmla="*/ 0 w 12"/>
                    <a:gd name="T5" fmla="*/ 0 h 15"/>
                    <a:gd name="T6" fmla="*/ 131261445 w 12"/>
                    <a:gd name="T7" fmla="*/ 0 h 15"/>
                    <a:gd name="T8" fmla="*/ 131261445 w 12"/>
                    <a:gd name="T9" fmla="*/ 32293571 h 15"/>
                    <a:gd name="T10" fmla="*/ 32815361 w 12"/>
                    <a:gd name="T11" fmla="*/ 32293571 h 15"/>
                    <a:gd name="T12" fmla="*/ 32815361 w 12"/>
                    <a:gd name="T13" fmla="*/ 64583860 h 15"/>
                    <a:gd name="T14" fmla="*/ 131261445 w 12"/>
                    <a:gd name="T15" fmla="*/ 64583860 h 15"/>
                    <a:gd name="T16" fmla="*/ 131261445 w 12"/>
                    <a:gd name="T17" fmla="*/ 96877431 h 15"/>
                    <a:gd name="T18" fmla="*/ 32815361 w 12"/>
                    <a:gd name="T19" fmla="*/ 96877431 h 15"/>
                    <a:gd name="T20" fmla="*/ 32815361 w 12"/>
                    <a:gd name="T21" fmla="*/ 129167721 h 15"/>
                    <a:gd name="T22" fmla="*/ 131261445 w 12"/>
                    <a:gd name="T23" fmla="*/ 129167721 h 15"/>
                    <a:gd name="T24" fmla="*/ 131261445 w 12"/>
                    <a:gd name="T25" fmla="*/ 16146129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5">
                      <a:moveTo>
                        <a:pt x="12" y="15"/>
                      </a:moveTo>
                      <a:cubicBezTo>
                        <a:pt x="0" y="15"/>
                        <a:pt x="0" y="15"/>
                        <a:pt x="0" y="15"/>
                      </a:cubicBezTo>
                      <a:cubicBezTo>
                        <a:pt x="0" y="10"/>
                        <a:pt x="0" y="5"/>
                        <a:pt x="0" y="0"/>
                      </a:cubicBezTo>
                      <a:cubicBezTo>
                        <a:pt x="12" y="0"/>
                        <a:pt x="12" y="0"/>
                        <a:pt x="12" y="0"/>
                      </a:cubicBezTo>
                      <a:cubicBezTo>
                        <a:pt x="12" y="3"/>
                        <a:pt x="12" y="3"/>
                        <a:pt x="12" y="3"/>
                      </a:cubicBezTo>
                      <a:cubicBezTo>
                        <a:pt x="3" y="3"/>
                        <a:pt x="3" y="3"/>
                        <a:pt x="3" y="3"/>
                      </a:cubicBezTo>
                      <a:cubicBezTo>
                        <a:pt x="3" y="6"/>
                        <a:pt x="3" y="6"/>
                        <a:pt x="3" y="6"/>
                      </a:cubicBezTo>
                      <a:cubicBezTo>
                        <a:pt x="12" y="6"/>
                        <a:pt x="12" y="6"/>
                        <a:pt x="12" y="6"/>
                      </a:cubicBezTo>
                      <a:cubicBezTo>
                        <a:pt x="12" y="9"/>
                        <a:pt x="12" y="9"/>
                        <a:pt x="12" y="9"/>
                      </a:cubicBezTo>
                      <a:cubicBezTo>
                        <a:pt x="3" y="9"/>
                        <a:pt x="3" y="9"/>
                        <a:pt x="3" y="9"/>
                      </a:cubicBezTo>
                      <a:cubicBezTo>
                        <a:pt x="3" y="12"/>
                        <a:pt x="3" y="12"/>
                        <a:pt x="3" y="12"/>
                      </a:cubicBezTo>
                      <a:cubicBezTo>
                        <a:pt x="12" y="12"/>
                        <a:pt x="12" y="12"/>
                        <a:pt x="12" y="12"/>
                      </a:cubicBez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7" name="Freeform 69"/>
                <p:cNvSpPr>
                  <a:spLocks noEditPoints="1"/>
                </p:cNvSpPr>
                <p:nvPr/>
              </p:nvSpPr>
              <p:spPr bwMode="auto">
                <a:xfrm>
                  <a:off x="2282825" y="4562475"/>
                  <a:ext cx="49213" cy="49213"/>
                </a:xfrm>
                <a:custGeom>
                  <a:avLst/>
                  <a:gdLst>
                    <a:gd name="T0" fmla="*/ 75348384 w 15"/>
                    <a:gd name="T1" fmla="*/ 118406478 h 15"/>
                    <a:gd name="T2" fmla="*/ 21529047 w 15"/>
                    <a:gd name="T3" fmla="*/ 118406478 h 15"/>
                    <a:gd name="T4" fmla="*/ 21529047 w 15"/>
                    <a:gd name="T5" fmla="*/ 161461291 h 15"/>
                    <a:gd name="T6" fmla="*/ 0 w 15"/>
                    <a:gd name="T7" fmla="*/ 161461291 h 15"/>
                    <a:gd name="T8" fmla="*/ 0 w 15"/>
                    <a:gd name="T9" fmla="*/ 0 h 15"/>
                    <a:gd name="T10" fmla="*/ 75348384 w 15"/>
                    <a:gd name="T11" fmla="*/ 0 h 15"/>
                    <a:gd name="T12" fmla="*/ 75348384 w 15"/>
                    <a:gd name="T13" fmla="*/ 118406478 h 15"/>
                    <a:gd name="T14" fmla="*/ 21529047 w 15"/>
                    <a:gd name="T15" fmla="*/ 86112907 h 15"/>
                    <a:gd name="T16" fmla="*/ 75348384 w 15"/>
                    <a:gd name="T17" fmla="*/ 86112907 h 15"/>
                    <a:gd name="T18" fmla="*/ 75348384 w 15"/>
                    <a:gd name="T19" fmla="*/ 21529047 h 15"/>
                    <a:gd name="T20" fmla="*/ 21529047 w 15"/>
                    <a:gd name="T21" fmla="*/ 21529047 h 15"/>
                    <a:gd name="T22" fmla="*/ 21529047 w 15"/>
                    <a:gd name="T23" fmla="*/ 8611290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5">
                      <a:moveTo>
                        <a:pt x="7" y="11"/>
                      </a:moveTo>
                      <a:cubicBezTo>
                        <a:pt x="2" y="11"/>
                        <a:pt x="2" y="11"/>
                        <a:pt x="2" y="11"/>
                      </a:cubicBezTo>
                      <a:cubicBezTo>
                        <a:pt x="2" y="15"/>
                        <a:pt x="2" y="15"/>
                        <a:pt x="2" y="15"/>
                      </a:cubicBezTo>
                      <a:cubicBezTo>
                        <a:pt x="0" y="15"/>
                        <a:pt x="0" y="15"/>
                        <a:pt x="0" y="15"/>
                      </a:cubicBezTo>
                      <a:cubicBezTo>
                        <a:pt x="0" y="0"/>
                        <a:pt x="0" y="0"/>
                        <a:pt x="0" y="0"/>
                      </a:cubicBezTo>
                      <a:cubicBezTo>
                        <a:pt x="2" y="0"/>
                        <a:pt x="4" y="0"/>
                        <a:pt x="7" y="0"/>
                      </a:cubicBezTo>
                      <a:cubicBezTo>
                        <a:pt x="15" y="0"/>
                        <a:pt x="15" y="11"/>
                        <a:pt x="7" y="11"/>
                      </a:cubicBezTo>
                      <a:close/>
                      <a:moveTo>
                        <a:pt x="2" y="8"/>
                      </a:moveTo>
                      <a:cubicBezTo>
                        <a:pt x="7" y="8"/>
                        <a:pt x="7" y="8"/>
                        <a:pt x="7" y="8"/>
                      </a:cubicBezTo>
                      <a:cubicBezTo>
                        <a:pt x="11" y="8"/>
                        <a:pt x="11" y="2"/>
                        <a:pt x="7" y="2"/>
                      </a:cubicBezTo>
                      <a:cubicBezTo>
                        <a:pt x="2" y="2"/>
                        <a:pt x="2" y="2"/>
                        <a:pt x="2" y="2"/>
                      </a:cubicBezTo>
                      <a:lnTo>
                        <a:pt x="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56" name="组合 105"/>
              <p:cNvGrpSpPr>
                <a:grpSpLocks/>
              </p:cNvGrpSpPr>
              <p:nvPr/>
            </p:nvGrpSpPr>
            <p:grpSpPr bwMode="auto">
              <a:xfrm>
                <a:off x="3416102" y="4445000"/>
                <a:ext cx="376238" cy="400050"/>
                <a:chOff x="2803525" y="4445000"/>
                <a:chExt cx="376238" cy="400050"/>
              </a:xfrm>
            </p:grpSpPr>
            <p:sp>
              <p:nvSpPr>
                <p:cNvPr id="6158" name="Oval 266"/>
                <p:cNvSpPr>
                  <a:spLocks noChangeArrowheads="1"/>
                </p:cNvSpPr>
                <p:nvPr/>
              </p:nvSpPr>
              <p:spPr bwMode="auto">
                <a:xfrm>
                  <a:off x="2947988" y="4445000"/>
                  <a:ext cx="84138" cy="857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159" name="Freeform 267"/>
                <p:cNvSpPr>
                  <a:spLocks/>
                </p:cNvSpPr>
                <p:nvPr/>
              </p:nvSpPr>
              <p:spPr bwMode="auto">
                <a:xfrm>
                  <a:off x="2908300" y="4546600"/>
                  <a:ext cx="163513" cy="298450"/>
                </a:xfrm>
                <a:custGeom>
                  <a:avLst/>
                  <a:gdLst>
                    <a:gd name="T0" fmla="*/ 427782711 w 50"/>
                    <a:gd name="T1" fmla="*/ 0 h 91"/>
                    <a:gd name="T2" fmla="*/ 374310689 w 50"/>
                    <a:gd name="T3" fmla="*/ 0 h 91"/>
                    <a:gd name="T4" fmla="*/ 256669626 w 50"/>
                    <a:gd name="T5" fmla="*/ 107563348 h 91"/>
                    <a:gd name="T6" fmla="*/ 149725584 w 50"/>
                    <a:gd name="T7" fmla="*/ 0 h 91"/>
                    <a:gd name="T8" fmla="*/ 106947313 w 50"/>
                    <a:gd name="T9" fmla="*/ 0 h 91"/>
                    <a:gd name="T10" fmla="*/ 0 w 50"/>
                    <a:gd name="T11" fmla="*/ 107563348 h 91"/>
                    <a:gd name="T12" fmla="*/ 0 w 50"/>
                    <a:gd name="T13" fmla="*/ 354955440 h 91"/>
                    <a:gd name="T14" fmla="*/ 106947313 w 50"/>
                    <a:gd name="T15" fmla="*/ 462518788 h 91"/>
                    <a:gd name="T16" fmla="*/ 117641063 w 50"/>
                    <a:gd name="T17" fmla="*/ 462518788 h 91"/>
                    <a:gd name="T18" fmla="*/ 106947313 w 50"/>
                    <a:gd name="T19" fmla="*/ 494787464 h 91"/>
                    <a:gd name="T20" fmla="*/ 106947313 w 50"/>
                    <a:gd name="T21" fmla="*/ 892768899 h 91"/>
                    <a:gd name="T22" fmla="*/ 192503855 w 50"/>
                    <a:gd name="T23" fmla="*/ 978817610 h 91"/>
                    <a:gd name="T24" fmla="*/ 267366647 w 50"/>
                    <a:gd name="T25" fmla="*/ 892768899 h 91"/>
                    <a:gd name="T26" fmla="*/ 342226168 w 50"/>
                    <a:gd name="T27" fmla="*/ 978817610 h 91"/>
                    <a:gd name="T28" fmla="*/ 427782711 w 50"/>
                    <a:gd name="T29" fmla="*/ 892768899 h 91"/>
                    <a:gd name="T30" fmla="*/ 427782711 w 50"/>
                    <a:gd name="T31" fmla="*/ 494787464 h 91"/>
                    <a:gd name="T32" fmla="*/ 417088960 w 50"/>
                    <a:gd name="T33" fmla="*/ 462518788 h 91"/>
                    <a:gd name="T34" fmla="*/ 427782711 w 50"/>
                    <a:gd name="T35" fmla="*/ 462518788 h 91"/>
                    <a:gd name="T36" fmla="*/ 534730023 w 50"/>
                    <a:gd name="T37" fmla="*/ 354955440 h 91"/>
                    <a:gd name="T38" fmla="*/ 534730023 w 50"/>
                    <a:gd name="T39" fmla="*/ 107563348 h 91"/>
                    <a:gd name="T40" fmla="*/ 427782711 w 50"/>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 h="91">
                      <a:moveTo>
                        <a:pt x="40" y="0"/>
                      </a:moveTo>
                      <a:cubicBezTo>
                        <a:pt x="35" y="0"/>
                        <a:pt x="35" y="0"/>
                        <a:pt x="35" y="0"/>
                      </a:cubicBezTo>
                      <a:cubicBezTo>
                        <a:pt x="24" y="10"/>
                        <a:pt x="24" y="10"/>
                        <a:pt x="24" y="10"/>
                      </a:cubicBezTo>
                      <a:cubicBezTo>
                        <a:pt x="14" y="0"/>
                        <a:pt x="14" y="0"/>
                        <a:pt x="14" y="0"/>
                      </a:cubicBezTo>
                      <a:cubicBezTo>
                        <a:pt x="10" y="0"/>
                        <a:pt x="10" y="0"/>
                        <a:pt x="10" y="0"/>
                      </a:cubicBezTo>
                      <a:cubicBezTo>
                        <a:pt x="5" y="0"/>
                        <a:pt x="0" y="4"/>
                        <a:pt x="0" y="10"/>
                      </a:cubicBezTo>
                      <a:cubicBezTo>
                        <a:pt x="0" y="33"/>
                        <a:pt x="0" y="33"/>
                        <a:pt x="0" y="33"/>
                      </a:cubicBezTo>
                      <a:cubicBezTo>
                        <a:pt x="0" y="39"/>
                        <a:pt x="5" y="43"/>
                        <a:pt x="10" y="43"/>
                      </a:cubicBezTo>
                      <a:cubicBezTo>
                        <a:pt x="11" y="43"/>
                        <a:pt x="11" y="43"/>
                        <a:pt x="11" y="43"/>
                      </a:cubicBezTo>
                      <a:cubicBezTo>
                        <a:pt x="10" y="44"/>
                        <a:pt x="10" y="45"/>
                        <a:pt x="10" y="46"/>
                      </a:cubicBezTo>
                      <a:cubicBezTo>
                        <a:pt x="10" y="83"/>
                        <a:pt x="10" y="83"/>
                        <a:pt x="10" y="83"/>
                      </a:cubicBezTo>
                      <a:cubicBezTo>
                        <a:pt x="10" y="87"/>
                        <a:pt x="13" y="91"/>
                        <a:pt x="18" y="91"/>
                      </a:cubicBezTo>
                      <a:cubicBezTo>
                        <a:pt x="22" y="91"/>
                        <a:pt x="25" y="87"/>
                        <a:pt x="25" y="83"/>
                      </a:cubicBezTo>
                      <a:cubicBezTo>
                        <a:pt x="25" y="87"/>
                        <a:pt x="28" y="91"/>
                        <a:pt x="32" y="91"/>
                      </a:cubicBezTo>
                      <a:cubicBezTo>
                        <a:pt x="37" y="91"/>
                        <a:pt x="40" y="87"/>
                        <a:pt x="40" y="83"/>
                      </a:cubicBezTo>
                      <a:cubicBezTo>
                        <a:pt x="40" y="46"/>
                        <a:pt x="40" y="46"/>
                        <a:pt x="40" y="46"/>
                      </a:cubicBezTo>
                      <a:cubicBezTo>
                        <a:pt x="40" y="45"/>
                        <a:pt x="40" y="44"/>
                        <a:pt x="39" y="43"/>
                      </a:cubicBezTo>
                      <a:cubicBezTo>
                        <a:pt x="40" y="43"/>
                        <a:pt x="40" y="43"/>
                        <a:pt x="40" y="43"/>
                      </a:cubicBezTo>
                      <a:cubicBezTo>
                        <a:pt x="45" y="43"/>
                        <a:pt x="50" y="39"/>
                        <a:pt x="50" y="33"/>
                      </a:cubicBezTo>
                      <a:cubicBezTo>
                        <a:pt x="50" y="10"/>
                        <a:pt x="50" y="10"/>
                        <a:pt x="50" y="10"/>
                      </a:cubicBezTo>
                      <a:cubicBezTo>
                        <a:pt x="50" y="4"/>
                        <a:pt x="45" y="0"/>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0" name="Oval 268"/>
                <p:cNvSpPr>
                  <a:spLocks noChangeArrowheads="1"/>
                </p:cNvSpPr>
                <p:nvPr/>
              </p:nvSpPr>
              <p:spPr bwMode="auto">
                <a:xfrm>
                  <a:off x="3081338" y="4468812"/>
                  <a:ext cx="65088"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161" name="Freeform 269"/>
                <p:cNvSpPr>
                  <a:spLocks/>
                </p:cNvSpPr>
                <p:nvPr/>
              </p:nvSpPr>
              <p:spPr bwMode="auto">
                <a:xfrm>
                  <a:off x="3078163" y="4543425"/>
                  <a:ext cx="101600" cy="241300"/>
                </a:xfrm>
                <a:custGeom>
                  <a:avLst/>
                  <a:gdLst>
                    <a:gd name="T0" fmla="*/ 247055148 w 31"/>
                    <a:gd name="T1" fmla="*/ 0 h 74"/>
                    <a:gd name="T2" fmla="*/ 204088181 w 31"/>
                    <a:gd name="T3" fmla="*/ 0 h 74"/>
                    <a:gd name="T4" fmla="*/ 118157523 w 31"/>
                    <a:gd name="T5" fmla="*/ 95695015 h 74"/>
                    <a:gd name="T6" fmla="*/ 32223587 w 31"/>
                    <a:gd name="T7" fmla="*/ 0 h 74"/>
                    <a:gd name="T8" fmla="*/ 10740103 w 31"/>
                    <a:gd name="T9" fmla="*/ 0 h 74"/>
                    <a:gd name="T10" fmla="*/ 53707071 w 31"/>
                    <a:gd name="T11" fmla="*/ 95695015 h 74"/>
                    <a:gd name="T12" fmla="*/ 53707071 w 31"/>
                    <a:gd name="T13" fmla="*/ 414683832 h 74"/>
                    <a:gd name="T14" fmla="*/ 0 w 31"/>
                    <a:gd name="T15" fmla="*/ 510378847 h 74"/>
                    <a:gd name="T16" fmla="*/ 0 w 31"/>
                    <a:gd name="T17" fmla="*/ 733669389 h 74"/>
                    <a:gd name="T18" fmla="*/ 53707071 w 31"/>
                    <a:gd name="T19" fmla="*/ 786833649 h 74"/>
                    <a:gd name="T20" fmla="*/ 118157523 w 31"/>
                    <a:gd name="T21" fmla="*/ 733669389 h 74"/>
                    <a:gd name="T22" fmla="*/ 182604697 w 31"/>
                    <a:gd name="T23" fmla="*/ 786833649 h 74"/>
                    <a:gd name="T24" fmla="*/ 247055148 w 31"/>
                    <a:gd name="T25" fmla="*/ 733669389 h 74"/>
                    <a:gd name="T26" fmla="*/ 247055148 w 31"/>
                    <a:gd name="T27" fmla="*/ 382783320 h 74"/>
                    <a:gd name="T28" fmla="*/ 236311768 w 31"/>
                    <a:gd name="T29" fmla="*/ 361519573 h 74"/>
                    <a:gd name="T30" fmla="*/ 247055148 w 31"/>
                    <a:gd name="T31" fmla="*/ 361519573 h 74"/>
                    <a:gd name="T32" fmla="*/ 332985806 w 31"/>
                    <a:gd name="T33" fmla="*/ 276454801 h 74"/>
                    <a:gd name="T34" fmla="*/ 332985806 w 31"/>
                    <a:gd name="T35" fmla="*/ 85061511 h 74"/>
                    <a:gd name="T36" fmla="*/ 24705514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23" y="0"/>
                      </a:moveTo>
                      <a:cubicBezTo>
                        <a:pt x="19" y="0"/>
                        <a:pt x="19" y="0"/>
                        <a:pt x="19" y="0"/>
                      </a:cubicBezTo>
                      <a:cubicBezTo>
                        <a:pt x="11" y="9"/>
                        <a:pt x="11" y="9"/>
                        <a:pt x="11" y="9"/>
                      </a:cubicBezTo>
                      <a:cubicBezTo>
                        <a:pt x="3" y="0"/>
                        <a:pt x="3" y="0"/>
                        <a:pt x="3" y="0"/>
                      </a:cubicBezTo>
                      <a:cubicBezTo>
                        <a:pt x="1" y="0"/>
                        <a:pt x="1" y="0"/>
                        <a:pt x="1" y="0"/>
                      </a:cubicBezTo>
                      <a:cubicBezTo>
                        <a:pt x="3" y="2"/>
                        <a:pt x="5" y="5"/>
                        <a:pt x="5" y="9"/>
                      </a:cubicBezTo>
                      <a:cubicBezTo>
                        <a:pt x="5" y="39"/>
                        <a:pt x="5" y="39"/>
                        <a:pt x="5" y="39"/>
                      </a:cubicBezTo>
                      <a:cubicBezTo>
                        <a:pt x="5" y="43"/>
                        <a:pt x="3" y="46"/>
                        <a:pt x="0" y="48"/>
                      </a:cubicBezTo>
                      <a:cubicBezTo>
                        <a:pt x="0" y="69"/>
                        <a:pt x="0" y="69"/>
                        <a:pt x="0" y="69"/>
                      </a:cubicBezTo>
                      <a:cubicBezTo>
                        <a:pt x="0" y="72"/>
                        <a:pt x="2" y="74"/>
                        <a:pt x="5" y="74"/>
                      </a:cubicBezTo>
                      <a:cubicBezTo>
                        <a:pt x="9" y="74"/>
                        <a:pt x="11" y="72"/>
                        <a:pt x="11" y="69"/>
                      </a:cubicBezTo>
                      <a:cubicBezTo>
                        <a:pt x="11" y="72"/>
                        <a:pt x="14" y="74"/>
                        <a:pt x="17" y="74"/>
                      </a:cubicBezTo>
                      <a:cubicBezTo>
                        <a:pt x="20" y="74"/>
                        <a:pt x="23" y="72"/>
                        <a:pt x="23" y="69"/>
                      </a:cubicBezTo>
                      <a:cubicBezTo>
                        <a:pt x="23" y="36"/>
                        <a:pt x="23" y="36"/>
                        <a:pt x="23" y="36"/>
                      </a:cubicBezTo>
                      <a:cubicBezTo>
                        <a:pt x="23" y="35"/>
                        <a:pt x="23" y="35"/>
                        <a:pt x="22" y="34"/>
                      </a:cubicBezTo>
                      <a:cubicBezTo>
                        <a:pt x="23" y="34"/>
                        <a:pt x="23" y="34"/>
                        <a:pt x="23" y="34"/>
                      </a:cubicBezTo>
                      <a:cubicBezTo>
                        <a:pt x="27" y="34"/>
                        <a:pt x="31" y="30"/>
                        <a:pt x="31" y="26"/>
                      </a:cubicBezTo>
                      <a:cubicBezTo>
                        <a:pt x="31" y="8"/>
                        <a:pt x="31" y="8"/>
                        <a:pt x="31" y="8"/>
                      </a:cubicBezTo>
                      <a:cubicBezTo>
                        <a:pt x="31" y="4"/>
                        <a:pt x="27" y="0"/>
                        <a:pt x="2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2" name="Oval 270"/>
                <p:cNvSpPr>
                  <a:spLocks noChangeArrowheads="1"/>
                </p:cNvSpPr>
                <p:nvPr/>
              </p:nvSpPr>
              <p:spPr bwMode="auto">
                <a:xfrm>
                  <a:off x="2836863" y="4468812"/>
                  <a:ext cx="61913" cy="619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6163" name="Freeform 271"/>
                <p:cNvSpPr>
                  <a:spLocks/>
                </p:cNvSpPr>
                <p:nvPr/>
              </p:nvSpPr>
              <p:spPr bwMode="auto">
                <a:xfrm>
                  <a:off x="2803525" y="4543425"/>
                  <a:ext cx="101600" cy="241300"/>
                </a:xfrm>
                <a:custGeom>
                  <a:avLst/>
                  <a:gdLst>
                    <a:gd name="T0" fmla="*/ 85930658 w 31"/>
                    <a:gd name="T1" fmla="*/ 0 h 74"/>
                    <a:gd name="T2" fmla="*/ 128897626 w 31"/>
                    <a:gd name="T3" fmla="*/ 0 h 74"/>
                    <a:gd name="T4" fmla="*/ 214828284 w 31"/>
                    <a:gd name="T5" fmla="*/ 95695015 h 74"/>
                    <a:gd name="T6" fmla="*/ 300762219 w 31"/>
                    <a:gd name="T7" fmla="*/ 0 h 74"/>
                    <a:gd name="T8" fmla="*/ 322245703 w 31"/>
                    <a:gd name="T9" fmla="*/ 0 h 74"/>
                    <a:gd name="T10" fmla="*/ 268535355 w 31"/>
                    <a:gd name="T11" fmla="*/ 95695015 h 74"/>
                    <a:gd name="T12" fmla="*/ 268535355 w 31"/>
                    <a:gd name="T13" fmla="*/ 414683832 h 74"/>
                    <a:gd name="T14" fmla="*/ 332985806 w 31"/>
                    <a:gd name="T15" fmla="*/ 510378847 h 74"/>
                    <a:gd name="T16" fmla="*/ 332985806 w 31"/>
                    <a:gd name="T17" fmla="*/ 733669389 h 74"/>
                    <a:gd name="T18" fmla="*/ 268535355 w 31"/>
                    <a:gd name="T19" fmla="*/ 786833649 h 74"/>
                    <a:gd name="T20" fmla="*/ 204088181 w 31"/>
                    <a:gd name="T21" fmla="*/ 733669389 h 74"/>
                    <a:gd name="T22" fmla="*/ 150381110 w 31"/>
                    <a:gd name="T23" fmla="*/ 786833649 h 74"/>
                    <a:gd name="T24" fmla="*/ 85930658 w 31"/>
                    <a:gd name="T25" fmla="*/ 733669389 h 74"/>
                    <a:gd name="T26" fmla="*/ 85930658 w 31"/>
                    <a:gd name="T27" fmla="*/ 382783320 h 74"/>
                    <a:gd name="T28" fmla="*/ 85930658 w 31"/>
                    <a:gd name="T29" fmla="*/ 361519573 h 74"/>
                    <a:gd name="T30" fmla="*/ 85930658 w 31"/>
                    <a:gd name="T31" fmla="*/ 361519573 h 74"/>
                    <a:gd name="T32" fmla="*/ 0 w 31"/>
                    <a:gd name="T33" fmla="*/ 276454801 h 74"/>
                    <a:gd name="T34" fmla="*/ 0 w 31"/>
                    <a:gd name="T35" fmla="*/ 85061511 h 74"/>
                    <a:gd name="T36" fmla="*/ 85930658 w 3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4">
                      <a:moveTo>
                        <a:pt x="8" y="0"/>
                      </a:moveTo>
                      <a:cubicBezTo>
                        <a:pt x="12" y="0"/>
                        <a:pt x="12" y="0"/>
                        <a:pt x="12" y="0"/>
                      </a:cubicBezTo>
                      <a:cubicBezTo>
                        <a:pt x="20" y="9"/>
                        <a:pt x="20" y="9"/>
                        <a:pt x="20" y="9"/>
                      </a:cubicBezTo>
                      <a:cubicBezTo>
                        <a:pt x="28" y="0"/>
                        <a:pt x="28" y="0"/>
                        <a:pt x="28" y="0"/>
                      </a:cubicBezTo>
                      <a:cubicBezTo>
                        <a:pt x="30" y="0"/>
                        <a:pt x="30" y="0"/>
                        <a:pt x="30" y="0"/>
                      </a:cubicBezTo>
                      <a:cubicBezTo>
                        <a:pt x="27" y="2"/>
                        <a:pt x="25" y="5"/>
                        <a:pt x="25" y="9"/>
                      </a:cubicBezTo>
                      <a:cubicBezTo>
                        <a:pt x="25" y="39"/>
                        <a:pt x="25" y="39"/>
                        <a:pt x="25" y="39"/>
                      </a:cubicBezTo>
                      <a:cubicBezTo>
                        <a:pt x="25" y="43"/>
                        <a:pt x="28" y="46"/>
                        <a:pt x="31" y="48"/>
                      </a:cubicBezTo>
                      <a:cubicBezTo>
                        <a:pt x="31" y="69"/>
                        <a:pt x="31" y="69"/>
                        <a:pt x="31" y="69"/>
                      </a:cubicBezTo>
                      <a:cubicBezTo>
                        <a:pt x="31" y="72"/>
                        <a:pt x="28" y="74"/>
                        <a:pt x="25" y="74"/>
                      </a:cubicBezTo>
                      <a:cubicBezTo>
                        <a:pt x="22" y="74"/>
                        <a:pt x="19" y="72"/>
                        <a:pt x="19" y="69"/>
                      </a:cubicBezTo>
                      <a:cubicBezTo>
                        <a:pt x="19" y="72"/>
                        <a:pt x="17" y="74"/>
                        <a:pt x="14" y="74"/>
                      </a:cubicBezTo>
                      <a:cubicBezTo>
                        <a:pt x="10" y="74"/>
                        <a:pt x="8" y="72"/>
                        <a:pt x="8" y="69"/>
                      </a:cubicBezTo>
                      <a:cubicBezTo>
                        <a:pt x="8" y="36"/>
                        <a:pt x="8" y="36"/>
                        <a:pt x="8" y="36"/>
                      </a:cubicBezTo>
                      <a:cubicBezTo>
                        <a:pt x="8" y="35"/>
                        <a:pt x="8" y="35"/>
                        <a:pt x="8" y="34"/>
                      </a:cubicBezTo>
                      <a:cubicBezTo>
                        <a:pt x="8" y="34"/>
                        <a:pt x="8" y="34"/>
                        <a:pt x="8" y="34"/>
                      </a:cubicBezTo>
                      <a:cubicBezTo>
                        <a:pt x="4" y="34"/>
                        <a:pt x="0" y="30"/>
                        <a:pt x="0" y="26"/>
                      </a:cubicBezTo>
                      <a:cubicBezTo>
                        <a:pt x="0" y="8"/>
                        <a:pt x="0" y="8"/>
                        <a:pt x="0" y="8"/>
                      </a:cubicBezTo>
                      <a:cubicBezTo>
                        <a:pt x="0" y="4"/>
                        <a:pt x="4" y="0"/>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7" name="TextBox 106"/>
              <p:cNvSpPr txBox="1">
                <a:spLocks noChangeArrowheads="1"/>
              </p:cNvSpPr>
              <p:nvPr/>
            </p:nvSpPr>
            <p:spPr bwMode="auto">
              <a:xfrm>
                <a:off x="5508515" y="4419600"/>
                <a:ext cx="30957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呼叫中心浅谈</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grpSp>
        <p:grpSp>
          <p:nvGrpSpPr>
            <p:cNvPr id="128" name="组合 127"/>
            <p:cNvGrpSpPr/>
            <p:nvPr/>
          </p:nvGrpSpPr>
          <p:grpSpPr>
            <a:xfrm>
              <a:off x="4024115" y="3594100"/>
              <a:ext cx="249238" cy="1504950"/>
              <a:chOff x="3411538" y="3594100"/>
              <a:chExt cx="249238" cy="1504950"/>
            </a:xfrm>
            <a:effectLst>
              <a:outerShdw blurRad="50800" dist="38100" dir="2700000" algn="tl" rotWithShape="0">
                <a:prstClr val="black">
                  <a:alpha val="40000"/>
                </a:prstClr>
              </a:outerShdw>
            </a:effectLst>
          </p:grpSpPr>
          <p:sp>
            <p:nvSpPr>
              <p:cNvPr id="129"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0"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1"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2"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3"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4"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5"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6"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7"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8"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9"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0"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1"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2"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3"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4"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5"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6"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7"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8"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9"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0"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1"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2"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4"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5"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6"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7"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8"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9"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0"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1"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2"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3"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5"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6"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7"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8"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9"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0"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1"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2"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3"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4"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5"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6"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7"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8"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9"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0"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1"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2"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3"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4"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5"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6"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7"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8"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fill="hold" nodeType="withEffect">
                                  <p:stCondLst>
                                    <p:cond delay="0"/>
                                  </p:stCondLst>
                                  <p:childTnLst>
                                    <p:anim calcmode="lin" valueType="num">
                                      <p:cBhvr additive="base">
                                        <p:cTn id="6" dur="500"/>
                                        <p:tgtEl>
                                          <p:spTgt spid="311"/>
                                        </p:tgtEl>
                                        <p:attrNameLst>
                                          <p:attrName>ppt_x</p:attrName>
                                        </p:attrNameLst>
                                      </p:cBhvr>
                                      <p:tavLst>
                                        <p:tav tm="0">
                                          <p:val>
                                            <p:strVal val="ppt_x"/>
                                          </p:val>
                                        </p:tav>
                                        <p:tav tm="100000">
                                          <p:val>
                                            <p:strVal val="ppt_x"/>
                                          </p:val>
                                        </p:tav>
                                      </p:tavLst>
                                    </p:anim>
                                    <p:anim calcmode="lin" valueType="num">
                                      <p:cBhvr additive="base">
                                        <p:cTn id="7" dur="500"/>
                                        <p:tgtEl>
                                          <p:spTgt spid="311"/>
                                        </p:tgtEl>
                                        <p:attrNameLst>
                                          <p:attrName>ppt_y</p:attrName>
                                        </p:attrNameLst>
                                      </p:cBhvr>
                                      <p:tavLst>
                                        <p:tav tm="0">
                                          <p:val>
                                            <p:strVal val="ppt_y"/>
                                          </p:val>
                                        </p:tav>
                                        <p:tav tm="100000">
                                          <p:val>
                                            <p:strVal val="0-ppt_h/2"/>
                                          </p:val>
                                        </p:tav>
                                      </p:tavLst>
                                    </p:anim>
                                    <p:set>
                                      <p:cBhvr>
                                        <p:cTn id="8" dur="1" fill="hold">
                                          <p:stCondLst>
                                            <p:cond delay="499"/>
                                          </p:stCondLst>
                                        </p:cTn>
                                        <p:tgtEl>
                                          <p:spTgt spid="311"/>
                                        </p:tgtEl>
                                        <p:attrNameLst>
                                          <p:attrName>style.visibility</p:attrName>
                                        </p:attrNameLst>
                                      </p:cBhvr>
                                      <p:to>
                                        <p:strVal val="hidden"/>
                                      </p:to>
                                    </p:set>
                                  </p:childTnLst>
                                </p:cTn>
                              </p:par>
                              <p:par>
                                <p:cTn id="9" presetID="42" presetClass="path" presetSubtype="0" accel="50000" decel="50000" fill="hold" nodeType="withEffect">
                                  <p:stCondLst>
                                    <p:cond delay="0"/>
                                  </p:stCondLst>
                                  <p:childTnLst>
                                    <p:animMotion origin="layout" path="M -2.5E-6 -2.34568E-6 L -2.5E-6 -0.3821 " pathEditMode="relative" rAng="0" ptsTypes="AA">
                                      <p:cBhvr>
                                        <p:cTn id="10" dur="800" fill="hold"/>
                                        <p:tgtEl>
                                          <p:spTgt spid="312"/>
                                        </p:tgtEl>
                                        <p:attrNameLst>
                                          <p:attrName>ppt_x</p:attrName>
                                          <p:attrName>ppt_y</p:attrName>
                                        </p:attrNameLst>
                                      </p:cBhvr>
                                      <p:rCtr x="0" y="-19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艺黑简体" charset="0"/>
                <a:ea typeface="方正艺黑简体" charset="0"/>
              </a:rPr>
              <a:t>呼叫中心演化历程</a:t>
            </a:r>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2" name="Freeform 3"/>
          <p:cNvSpPr>
            <a:spLocks noEditPoints="1"/>
          </p:cNvSpPr>
          <p:nvPr/>
        </p:nvSpPr>
        <p:spPr bwMode="gray">
          <a:xfrm>
            <a:off x="2157413" y="1287066"/>
            <a:ext cx="4457700" cy="3028950"/>
          </a:xfrm>
          <a:custGeom>
            <a:avLst/>
            <a:gdLst>
              <a:gd name="T0" fmla="*/ 2147483647 w 2820"/>
              <a:gd name="T1" fmla="*/ 96171936 h 2912"/>
              <a:gd name="T2" fmla="*/ 2147483647 w 2820"/>
              <a:gd name="T3" fmla="*/ 323137928 h 2912"/>
              <a:gd name="T4" fmla="*/ 2147483647 w 2820"/>
              <a:gd name="T5" fmla="*/ 577033004 h 2912"/>
              <a:gd name="T6" fmla="*/ 1803545374 w 2820"/>
              <a:gd name="T7" fmla="*/ 857854393 h 2912"/>
              <a:gd name="T8" fmla="*/ 1128327123 w 2820"/>
              <a:gd name="T9" fmla="*/ 1161759043 h 2912"/>
              <a:gd name="T10" fmla="*/ 621911326 w 2820"/>
              <a:gd name="T11" fmla="*/ 1484896970 h 2912"/>
              <a:gd name="T12" fmla="*/ 266534630 w 2820"/>
              <a:gd name="T13" fmla="*/ 1815727932 h 2912"/>
              <a:gd name="T14" fmla="*/ 62190711 w 2820"/>
              <a:gd name="T15" fmla="*/ 2147483647 h 2912"/>
              <a:gd name="T16" fmla="*/ 0 w 2820"/>
              <a:gd name="T17" fmla="*/ 2147483647 h 2912"/>
              <a:gd name="T18" fmla="*/ 79960389 w 2820"/>
              <a:gd name="T19" fmla="*/ 2147483647 h 2912"/>
              <a:gd name="T20" fmla="*/ 284302200 w 2820"/>
              <a:gd name="T21" fmla="*/ 2147483647 h 2912"/>
              <a:gd name="T22" fmla="*/ 613027541 w 2820"/>
              <a:gd name="T23" fmla="*/ 2147483647 h 2912"/>
              <a:gd name="T24" fmla="*/ 1057250519 w 2820"/>
              <a:gd name="T25" fmla="*/ 2147483647 h 2912"/>
              <a:gd name="T26" fmla="*/ 1616971134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1945696474 w 2820"/>
              <a:gd name="T73" fmla="*/ 2147483647 h 2912"/>
              <a:gd name="T74" fmla="*/ 1821312945 w 2820"/>
              <a:gd name="T75" fmla="*/ 1984991316 h 2912"/>
              <a:gd name="T76" fmla="*/ 1847966408 w 2820"/>
              <a:gd name="T77" fmla="*/ 1708015752 h 2912"/>
              <a:gd name="T78" fmla="*/ 2043424434 w 2820"/>
              <a:gd name="T79" fmla="*/ 1427192977 h 2912"/>
              <a:gd name="T80" fmla="*/ 2147483647 w 2820"/>
              <a:gd name="T81" fmla="*/ 1138677168 h 2912"/>
              <a:gd name="T82" fmla="*/ 2147483647 w 2820"/>
              <a:gd name="T83" fmla="*/ 854008569 h 2912"/>
              <a:gd name="T84" fmla="*/ 2147483647 w 2820"/>
              <a:gd name="T85" fmla="*/ 573185794 h 2912"/>
              <a:gd name="T86" fmla="*/ 2147483647 w 2820"/>
              <a:gd name="T87" fmla="*/ 296210229 h 2912"/>
              <a:gd name="T88" fmla="*/ 2147483647 w 2820"/>
              <a:gd name="T89" fmla="*/ 30774909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FF9393"/>
              </a:gs>
              <a:gs pos="100000">
                <a:srgbClr val="990000"/>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lIns="62586" tIns="31293" rIns="62586" bIns="31293"/>
          <a:lstStyle/>
          <a:p>
            <a:endParaRPr lang="zh-CN" altLang="en-US"/>
          </a:p>
        </p:txBody>
      </p:sp>
      <p:sp>
        <p:nvSpPr>
          <p:cNvPr id="113" name="Oval 30"/>
          <p:cNvSpPr>
            <a:spLocks noChangeArrowheads="1"/>
          </p:cNvSpPr>
          <p:nvPr/>
        </p:nvSpPr>
        <p:spPr bwMode="gray">
          <a:xfrm>
            <a:off x="5760245" y="2193131"/>
            <a:ext cx="1513285" cy="1566863"/>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14" name="Oval 5"/>
          <p:cNvSpPr>
            <a:spLocks noChangeArrowheads="1"/>
          </p:cNvSpPr>
          <p:nvPr/>
        </p:nvSpPr>
        <p:spPr bwMode="gray">
          <a:xfrm rot="20876594">
            <a:off x="3711180" y="3577828"/>
            <a:ext cx="1078706" cy="500063"/>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15" name="Oval 6"/>
          <p:cNvSpPr>
            <a:spLocks noChangeArrowheads="1"/>
          </p:cNvSpPr>
          <p:nvPr/>
        </p:nvSpPr>
        <p:spPr bwMode="gray">
          <a:xfrm>
            <a:off x="3659983" y="2663428"/>
            <a:ext cx="1278731" cy="127992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16" name="Oval 7"/>
          <p:cNvSpPr>
            <a:spLocks noChangeArrowheads="1"/>
          </p:cNvSpPr>
          <p:nvPr/>
        </p:nvSpPr>
        <p:spPr bwMode="gray">
          <a:xfrm>
            <a:off x="3675461" y="2670572"/>
            <a:ext cx="1248965" cy="124777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17" name="Oval 8"/>
          <p:cNvSpPr>
            <a:spLocks noChangeArrowheads="1"/>
          </p:cNvSpPr>
          <p:nvPr/>
        </p:nvSpPr>
        <p:spPr bwMode="gray">
          <a:xfrm>
            <a:off x="3688557" y="2682478"/>
            <a:ext cx="1188244" cy="1166813"/>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18" name="Oval 9"/>
          <p:cNvSpPr>
            <a:spLocks noChangeArrowheads="1"/>
          </p:cNvSpPr>
          <p:nvPr/>
        </p:nvSpPr>
        <p:spPr bwMode="gray">
          <a:xfrm>
            <a:off x="3757613" y="2715816"/>
            <a:ext cx="1057275" cy="94654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19" name="Text Box 10"/>
          <p:cNvSpPr txBox="1">
            <a:spLocks noChangeArrowheads="1"/>
          </p:cNvSpPr>
          <p:nvPr/>
        </p:nvSpPr>
        <p:spPr bwMode="gray">
          <a:xfrm>
            <a:off x="3764142" y="3243306"/>
            <a:ext cx="1774031" cy="125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2" tIns="34282" rIns="68562" bIns="34282">
            <a:spAutoFit/>
          </a:bodyPr>
          <a:lstStyle>
            <a:lvl1pPr defTabSz="912813" eaLnBrk="0" hangingPunct="0">
              <a:defRPr>
                <a:solidFill>
                  <a:schemeClr val="tx1"/>
                </a:solidFill>
                <a:latin typeface="Arial" charset="0"/>
                <a:ea typeface="宋体" charset="0"/>
              </a:defRPr>
            </a:lvl1pPr>
            <a:lvl2pPr marL="742950" indent="-285750" defTabSz="912813" eaLnBrk="0" hangingPunct="0">
              <a:defRPr>
                <a:solidFill>
                  <a:schemeClr val="tx1"/>
                </a:solidFill>
                <a:latin typeface="Arial" charset="0"/>
                <a:ea typeface="宋体" charset="0"/>
              </a:defRPr>
            </a:lvl2pPr>
            <a:lvl3pPr marL="1143000" indent="-228600" defTabSz="912813" eaLnBrk="0" hangingPunct="0">
              <a:defRPr>
                <a:solidFill>
                  <a:schemeClr val="tx1"/>
                </a:solidFill>
                <a:latin typeface="Arial" charset="0"/>
                <a:ea typeface="宋体" charset="0"/>
              </a:defRPr>
            </a:lvl3pPr>
            <a:lvl4pPr marL="1600200" indent="-228600" defTabSz="912813" eaLnBrk="0" hangingPunct="0">
              <a:defRPr>
                <a:solidFill>
                  <a:schemeClr val="tx1"/>
                </a:solidFill>
                <a:latin typeface="Arial" charset="0"/>
                <a:ea typeface="宋体" charset="0"/>
              </a:defRPr>
            </a:lvl4pPr>
            <a:lvl5pPr marL="2057400" indent="-228600" defTabSz="912813" eaLnBrk="0" hangingPunct="0">
              <a:defRPr>
                <a:solidFill>
                  <a:schemeClr val="tx1"/>
                </a:solidFill>
                <a:latin typeface="Arial" charset="0"/>
                <a:ea typeface="宋体" charset="0"/>
              </a:defRPr>
            </a:lvl5pPr>
            <a:lvl6pPr marL="2514600" indent="-228600" defTabSz="912813" eaLnBrk="0" fontAlgn="base" hangingPunct="0">
              <a:spcBef>
                <a:spcPct val="0"/>
              </a:spcBef>
              <a:spcAft>
                <a:spcPct val="0"/>
              </a:spcAft>
              <a:defRPr>
                <a:solidFill>
                  <a:schemeClr val="tx1"/>
                </a:solidFill>
                <a:latin typeface="Arial" charset="0"/>
                <a:ea typeface="宋体" charset="0"/>
              </a:defRPr>
            </a:lvl6pPr>
            <a:lvl7pPr marL="2971800" indent="-228600" defTabSz="912813" eaLnBrk="0" fontAlgn="base" hangingPunct="0">
              <a:spcBef>
                <a:spcPct val="0"/>
              </a:spcBef>
              <a:spcAft>
                <a:spcPct val="0"/>
              </a:spcAft>
              <a:defRPr>
                <a:solidFill>
                  <a:schemeClr val="tx1"/>
                </a:solidFill>
                <a:latin typeface="Arial" charset="0"/>
                <a:ea typeface="宋体" charset="0"/>
              </a:defRPr>
            </a:lvl7pPr>
            <a:lvl8pPr marL="3429000" indent="-228600" defTabSz="912813" eaLnBrk="0" fontAlgn="base" hangingPunct="0">
              <a:spcBef>
                <a:spcPct val="0"/>
              </a:spcBef>
              <a:spcAft>
                <a:spcPct val="0"/>
              </a:spcAft>
              <a:defRPr>
                <a:solidFill>
                  <a:schemeClr val="tx1"/>
                </a:solidFill>
                <a:latin typeface="Arial" charset="0"/>
                <a:ea typeface="宋体" charset="0"/>
              </a:defRPr>
            </a:lvl8pPr>
            <a:lvl9pPr marL="3886200" indent="-228600" defTabSz="912813"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1100" dirty="0">
                <a:solidFill>
                  <a:srgbClr val="000000"/>
                </a:solidFill>
              </a:rPr>
              <a:t>第四代：</a:t>
            </a:r>
          </a:p>
          <a:p>
            <a:pPr eaLnBrk="1" hangingPunct="1"/>
            <a:r>
              <a:rPr lang="zh-CN" altLang="en-US" sz="1100" dirty="0">
                <a:solidFill>
                  <a:srgbClr val="000000"/>
                </a:solidFill>
              </a:rPr>
              <a:t>多媒体呼叫中心</a:t>
            </a:r>
          </a:p>
          <a:p>
            <a:pPr eaLnBrk="1" hangingPunct="1"/>
            <a:r>
              <a:rPr lang="zh-CN" altLang="en-US" sz="1100" dirty="0">
                <a:solidFill>
                  <a:srgbClr val="000000"/>
                </a:solidFill>
              </a:rPr>
              <a:t>多种媒体接入渠道</a:t>
            </a:r>
          </a:p>
          <a:p>
            <a:pPr eaLnBrk="1" hangingPunct="1"/>
            <a:r>
              <a:rPr lang="zh-CN" altLang="en-US" sz="1100" dirty="0">
                <a:solidFill>
                  <a:srgbClr val="000000"/>
                </a:solidFill>
              </a:rPr>
              <a:t>支持视频交互能力</a:t>
            </a:r>
          </a:p>
          <a:p>
            <a:pPr eaLnBrk="1" hangingPunct="1"/>
            <a:r>
              <a:rPr lang="zh-CN" altLang="en-US" sz="1100" dirty="0">
                <a:solidFill>
                  <a:srgbClr val="000000"/>
                </a:solidFill>
              </a:rPr>
              <a:t>视频坐席</a:t>
            </a:r>
            <a:r>
              <a:rPr lang="en-US" altLang="zh-CN" sz="1100" dirty="0">
                <a:solidFill>
                  <a:srgbClr val="000000"/>
                </a:solidFill>
              </a:rPr>
              <a:t>/</a:t>
            </a:r>
            <a:r>
              <a:rPr lang="zh-CN" altLang="en-US" sz="1100" dirty="0">
                <a:solidFill>
                  <a:srgbClr val="000000"/>
                </a:solidFill>
              </a:rPr>
              <a:t>视频</a:t>
            </a:r>
            <a:r>
              <a:rPr lang="en-US" altLang="zh-CN" sz="1100" dirty="0">
                <a:solidFill>
                  <a:srgbClr val="000000"/>
                </a:solidFill>
              </a:rPr>
              <a:t>IVR</a:t>
            </a:r>
          </a:p>
          <a:p>
            <a:pPr eaLnBrk="1" hangingPunct="1"/>
            <a:r>
              <a:rPr lang="zh-CN" altLang="en-US" sz="1100" dirty="0">
                <a:solidFill>
                  <a:srgbClr val="000000"/>
                </a:solidFill>
              </a:rPr>
              <a:t>支持虚拟</a:t>
            </a:r>
            <a:r>
              <a:rPr lang="en-US" altLang="zh-CN" sz="1100" dirty="0">
                <a:solidFill>
                  <a:srgbClr val="000000"/>
                </a:solidFill>
              </a:rPr>
              <a:t>/</a:t>
            </a:r>
            <a:r>
              <a:rPr lang="zh-CN" altLang="en-US" sz="1100" dirty="0">
                <a:solidFill>
                  <a:srgbClr val="000000"/>
                </a:solidFill>
              </a:rPr>
              <a:t>移动办公</a:t>
            </a:r>
          </a:p>
          <a:p>
            <a:pPr eaLnBrk="1" hangingPunct="1"/>
            <a:r>
              <a:rPr lang="zh-CN" altLang="en-US" sz="1100" dirty="0">
                <a:solidFill>
                  <a:srgbClr val="000000"/>
                </a:solidFill>
              </a:rPr>
              <a:t>支持规模运营能力</a:t>
            </a:r>
          </a:p>
        </p:txBody>
      </p:sp>
      <p:sp>
        <p:nvSpPr>
          <p:cNvPr id="120" name="Oval 11"/>
          <p:cNvSpPr>
            <a:spLocks noChangeArrowheads="1"/>
          </p:cNvSpPr>
          <p:nvPr/>
        </p:nvSpPr>
        <p:spPr bwMode="gray">
          <a:xfrm rot="20827004">
            <a:off x="2328864" y="3120629"/>
            <a:ext cx="850106" cy="4572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grpSp>
        <p:nvGrpSpPr>
          <p:cNvPr id="121" name="Group 12"/>
          <p:cNvGrpSpPr>
            <a:grpSpLocks/>
          </p:cNvGrpSpPr>
          <p:nvPr/>
        </p:nvGrpSpPr>
        <p:grpSpPr bwMode="auto">
          <a:xfrm>
            <a:off x="1038028" y="2533650"/>
            <a:ext cx="2261646" cy="1765485"/>
            <a:chOff x="-280" y="2112"/>
            <a:chExt cx="1854" cy="1405"/>
          </a:xfrm>
        </p:grpSpPr>
        <p:sp>
          <p:nvSpPr>
            <p:cNvPr id="122"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23"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24"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25"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26" name="Text Box 17"/>
            <p:cNvSpPr txBox="1">
              <a:spLocks noChangeArrowheads="1"/>
            </p:cNvSpPr>
            <p:nvPr/>
          </p:nvSpPr>
          <p:spPr bwMode="gray">
            <a:xfrm>
              <a:off x="-280" y="2514"/>
              <a:ext cx="1766" cy="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5128" tIns="37565" rIns="75128" bIns="37565">
              <a:spAutoFit/>
            </a:bodyPr>
            <a:lstStyle>
              <a:lvl1pPr defTabSz="912813" eaLnBrk="0" hangingPunct="0">
                <a:defRPr>
                  <a:solidFill>
                    <a:schemeClr val="tx1"/>
                  </a:solidFill>
                  <a:latin typeface="Arial" charset="0"/>
                  <a:ea typeface="宋体" charset="0"/>
                </a:defRPr>
              </a:lvl1pPr>
              <a:lvl2pPr marL="742950" indent="-285750" defTabSz="912813" eaLnBrk="0" hangingPunct="0">
                <a:defRPr>
                  <a:solidFill>
                    <a:schemeClr val="tx1"/>
                  </a:solidFill>
                  <a:latin typeface="Arial" charset="0"/>
                  <a:ea typeface="宋体" charset="0"/>
                </a:defRPr>
              </a:lvl2pPr>
              <a:lvl3pPr marL="1143000" indent="-228600" defTabSz="912813" eaLnBrk="0" hangingPunct="0">
                <a:defRPr>
                  <a:solidFill>
                    <a:schemeClr val="tx1"/>
                  </a:solidFill>
                  <a:latin typeface="Arial" charset="0"/>
                  <a:ea typeface="宋体" charset="0"/>
                </a:defRPr>
              </a:lvl3pPr>
              <a:lvl4pPr marL="1600200" indent="-228600" defTabSz="912813" eaLnBrk="0" hangingPunct="0">
                <a:defRPr>
                  <a:solidFill>
                    <a:schemeClr val="tx1"/>
                  </a:solidFill>
                  <a:latin typeface="Arial" charset="0"/>
                  <a:ea typeface="宋体" charset="0"/>
                </a:defRPr>
              </a:lvl4pPr>
              <a:lvl5pPr marL="2057400" indent="-228600" defTabSz="912813" eaLnBrk="0" hangingPunct="0">
                <a:defRPr>
                  <a:solidFill>
                    <a:schemeClr val="tx1"/>
                  </a:solidFill>
                  <a:latin typeface="Arial" charset="0"/>
                  <a:ea typeface="宋体" charset="0"/>
                </a:defRPr>
              </a:lvl5pPr>
              <a:lvl6pPr marL="2514600" indent="-228600" defTabSz="912813" eaLnBrk="0" fontAlgn="base" hangingPunct="0">
                <a:spcBef>
                  <a:spcPct val="0"/>
                </a:spcBef>
                <a:spcAft>
                  <a:spcPct val="0"/>
                </a:spcAft>
                <a:defRPr>
                  <a:solidFill>
                    <a:schemeClr val="tx1"/>
                  </a:solidFill>
                  <a:latin typeface="Arial" charset="0"/>
                  <a:ea typeface="宋体" charset="0"/>
                </a:defRPr>
              </a:lvl6pPr>
              <a:lvl7pPr marL="2971800" indent="-228600" defTabSz="912813" eaLnBrk="0" fontAlgn="base" hangingPunct="0">
                <a:spcBef>
                  <a:spcPct val="0"/>
                </a:spcBef>
                <a:spcAft>
                  <a:spcPct val="0"/>
                </a:spcAft>
                <a:defRPr>
                  <a:solidFill>
                    <a:schemeClr val="tx1"/>
                  </a:solidFill>
                  <a:latin typeface="Arial" charset="0"/>
                  <a:ea typeface="宋体" charset="0"/>
                </a:defRPr>
              </a:lvl7pPr>
              <a:lvl8pPr marL="3429000" indent="-228600" defTabSz="912813" eaLnBrk="0" fontAlgn="base" hangingPunct="0">
                <a:spcBef>
                  <a:spcPct val="0"/>
                </a:spcBef>
                <a:spcAft>
                  <a:spcPct val="0"/>
                </a:spcAft>
                <a:defRPr>
                  <a:solidFill>
                    <a:schemeClr val="tx1"/>
                  </a:solidFill>
                  <a:latin typeface="Arial" charset="0"/>
                  <a:ea typeface="宋体" charset="0"/>
                </a:defRPr>
              </a:lvl8pPr>
              <a:lvl9pPr marL="3886200" indent="-228600" defTabSz="912813"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1100" dirty="0">
                  <a:solidFill>
                    <a:srgbClr val="000000"/>
                  </a:solidFill>
                </a:rPr>
                <a:t>第三代：基于</a:t>
              </a:r>
              <a:r>
                <a:rPr lang="en-US" altLang="zh-CN" sz="1100" dirty="0">
                  <a:solidFill>
                    <a:srgbClr val="000000"/>
                  </a:solidFill>
                </a:rPr>
                <a:t>CTI</a:t>
              </a:r>
              <a:r>
                <a:rPr lang="zh-CN" altLang="en-US" sz="1100" dirty="0">
                  <a:solidFill>
                    <a:srgbClr val="000000"/>
                  </a:solidFill>
                </a:rPr>
                <a:t>，排队机</a:t>
              </a:r>
              <a:r>
                <a:rPr lang="en-US" altLang="zh-CN" sz="1100" dirty="0">
                  <a:solidFill>
                    <a:srgbClr val="000000"/>
                  </a:solidFill>
                </a:rPr>
                <a:t>+</a:t>
              </a:r>
              <a:r>
                <a:rPr lang="zh-CN" altLang="en-US" sz="1100" dirty="0">
                  <a:solidFill>
                    <a:srgbClr val="000000"/>
                  </a:solidFill>
                </a:rPr>
                <a:t>计算</a:t>
              </a:r>
            </a:p>
            <a:p>
              <a:pPr eaLnBrk="1" hangingPunct="1"/>
              <a:r>
                <a:rPr lang="zh-CN" altLang="en-US" sz="1100" dirty="0">
                  <a:solidFill>
                    <a:srgbClr val="000000"/>
                  </a:solidFill>
                </a:rPr>
                <a:t>机网络</a:t>
              </a:r>
              <a:r>
                <a:rPr lang="en-US" altLang="zh-CN" sz="1100" dirty="0">
                  <a:solidFill>
                    <a:srgbClr val="000000"/>
                  </a:solidFill>
                </a:rPr>
                <a:t>,</a:t>
              </a:r>
              <a:r>
                <a:rPr lang="zh-CN" altLang="en-US" sz="1100" dirty="0">
                  <a:solidFill>
                    <a:srgbClr val="000000"/>
                  </a:solidFill>
                </a:rPr>
                <a:t>智能呼叫中心</a:t>
              </a:r>
            </a:p>
            <a:p>
              <a:pPr eaLnBrk="1" hangingPunct="1"/>
              <a:endParaRPr lang="zh-CN" altLang="en-US" sz="1100" dirty="0">
                <a:solidFill>
                  <a:srgbClr val="000000"/>
                </a:solidFill>
              </a:endParaRPr>
            </a:p>
            <a:p>
              <a:pPr eaLnBrk="1" hangingPunct="1"/>
              <a:r>
                <a:rPr lang="zh-CN" altLang="en-US" sz="1100" dirty="0">
                  <a:solidFill>
                    <a:srgbClr val="000000"/>
                  </a:solidFill>
                </a:rPr>
                <a:t>支持多技能队列</a:t>
              </a:r>
            </a:p>
            <a:p>
              <a:pPr eaLnBrk="1" hangingPunct="1"/>
              <a:r>
                <a:rPr lang="zh-CN" altLang="en-US" sz="1100" dirty="0">
                  <a:solidFill>
                    <a:srgbClr val="000000"/>
                  </a:solidFill>
                </a:rPr>
                <a:t>支持丰富路由策略</a:t>
              </a:r>
            </a:p>
            <a:p>
              <a:pPr eaLnBrk="1" hangingPunct="1"/>
              <a:r>
                <a:rPr lang="zh-CN" altLang="en-US" sz="1100" dirty="0">
                  <a:solidFill>
                    <a:srgbClr val="000000"/>
                  </a:solidFill>
                </a:rPr>
                <a:t>支持多种坐席方式</a:t>
              </a:r>
            </a:p>
            <a:p>
              <a:pPr eaLnBrk="1" hangingPunct="1"/>
              <a:r>
                <a:rPr lang="zh-CN" altLang="en-US" sz="1100" dirty="0">
                  <a:solidFill>
                    <a:srgbClr val="000000"/>
                  </a:solidFill>
                </a:rPr>
                <a:t>自动人工服务有机结合</a:t>
              </a:r>
            </a:p>
          </p:txBody>
        </p:sp>
      </p:grpSp>
      <p:sp>
        <p:nvSpPr>
          <p:cNvPr id="127" name="Oval 18"/>
          <p:cNvSpPr>
            <a:spLocks noChangeArrowheads="1"/>
          </p:cNvSpPr>
          <p:nvPr/>
        </p:nvSpPr>
        <p:spPr bwMode="gray">
          <a:xfrm>
            <a:off x="2195513" y="1803797"/>
            <a:ext cx="685800" cy="40005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28" name="Oval 19"/>
          <p:cNvSpPr>
            <a:spLocks noChangeArrowheads="1"/>
          </p:cNvSpPr>
          <p:nvPr/>
        </p:nvSpPr>
        <p:spPr bwMode="gray">
          <a:xfrm>
            <a:off x="2252662" y="1348980"/>
            <a:ext cx="767954" cy="767953"/>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29" name="Oval 20"/>
          <p:cNvSpPr>
            <a:spLocks noChangeArrowheads="1"/>
          </p:cNvSpPr>
          <p:nvPr/>
        </p:nvSpPr>
        <p:spPr bwMode="gray">
          <a:xfrm>
            <a:off x="2262189" y="1352551"/>
            <a:ext cx="750094" cy="750094"/>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30" name="Oval 21"/>
          <p:cNvSpPr>
            <a:spLocks noChangeArrowheads="1"/>
          </p:cNvSpPr>
          <p:nvPr/>
        </p:nvSpPr>
        <p:spPr bwMode="gray">
          <a:xfrm>
            <a:off x="2270522" y="1360885"/>
            <a:ext cx="713184" cy="7000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31" name="Oval 22"/>
          <p:cNvSpPr>
            <a:spLocks noChangeArrowheads="1"/>
          </p:cNvSpPr>
          <p:nvPr/>
        </p:nvSpPr>
        <p:spPr bwMode="gray">
          <a:xfrm>
            <a:off x="2311005" y="1379936"/>
            <a:ext cx="635794" cy="56792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32" name="Text Box 23"/>
          <p:cNvSpPr txBox="1">
            <a:spLocks noChangeArrowheads="1"/>
          </p:cNvSpPr>
          <p:nvPr/>
        </p:nvSpPr>
        <p:spPr bwMode="gray">
          <a:xfrm>
            <a:off x="1935957" y="1700214"/>
            <a:ext cx="1358349" cy="55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2" rIns="68562" bIns="34282">
            <a:spAutoFit/>
          </a:bodyPr>
          <a:lstStyle>
            <a:lvl1pPr defTabSz="912813" eaLnBrk="0" hangingPunct="0">
              <a:defRPr>
                <a:solidFill>
                  <a:schemeClr val="tx1"/>
                </a:solidFill>
                <a:latin typeface="Arial" charset="0"/>
                <a:ea typeface="宋体" charset="0"/>
              </a:defRPr>
            </a:lvl1pPr>
            <a:lvl2pPr marL="742950" indent="-285750" defTabSz="912813" eaLnBrk="0" hangingPunct="0">
              <a:defRPr>
                <a:solidFill>
                  <a:schemeClr val="tx1"/>
                </a:solidFill>
                <a:latin typeface="Arial" charset="0"/>
                <a:ea typeface="宋体" charset="0"/>
              </a:defRPr>
            </a:lvl2pPr>
            <a:lvl3pPr marL="1143000" indent="-228600" defTabSz="912813" eaLnBrk="0" hangingPunct="0">
              <a:defRPr>
                <a:solidFill>
                  <a:schemeClr val="tx1"/>
                </a:solidFill>
                <a:latin typeface="Arial" charset="0"/>
                <a:ea typeface="宋体" charset="0"/>
              </a:defRPr>
            </a:lvl3pPr>
            <a:lvl4pPr marL="1600200" indent="-228600" defTabSz="912813" eaLnBrk="0" hangingPunct="0">
              <a:defRPr>
                <a:solidFill>
                  <a:schemeClr val="tx1"/>
                </a:solidFill>
                <a:latin typeface="Arial" charset="0"/>
                <a:ea typeface="宋体" charset="0"/>
              </a:defRPr>
            </a:lvl4pPr>
            <a:lvl5pPr marL="2057400" indent="-228600" defTabSz="912813" eaLnBrk="0" hangingPunct="0">
              <a:defRPr>
                <a:solidFill>
                  <a:schemeClr val="tx1"/>
                </a:solidFill>
                <a:latin typeface="Arial" charset="0"/>
                <a:ea typeface="宋体" charset="0"/>
              </a:defRPr>
            </a:lvl5pPr>
            <a:lvl6pPr marL="2514600" indent="-228600" defTabSz="912813" eaLnBrk="0" fontAlgn="base" hangingPunct="0">
              <a:spcBef>
                <a:spcPct val="0"/>
              </a:spcBef>
              <a:spcAft>
                <a:spcPct val="0"/>
              </a:spcAft>
              <a:defRPr>
                <a:solidFill>
                  <a:schemeClr val="tx1"/>
                </a:solidFill>
                <a:latin typeface="Arial" charset="0"/>
                <a:ea typeface="宋体" charset="0"/>
              </a:defRPr>
            </a:lvl6pPr>
            <a:lvl7pPr marL="2971800" indent="-228600" defTabSz="912813" eaLnBrk="0" fontAlgn="base" hangingPunct="0">
              <a:spcBef>
                <a:spcPct val="0"/>
              </a:spcBef>
              <a:spcAft>
                <a:spcPct val="0"/>
              </a:spcAft>
              <a:defRPr>
                <a:solidFill>
                  <a:schemeClr val="tx1"/>
                </a:solidFill>
                <a:latin typeface="Arial" charset="0"/>
                <a:ea typeface="宋体" charset="0"/>
              </a:defRPr>
            </a:lvl7pPr>
            <a:lvl8pPr marL="3429000" indent="-228600" defTabSz="912813" eaLnBrk="0" fontAlgn="base" hangingPunct="0">
              <a:spcBef>
                <a:spcPct val="0"/>
              </a:spcBef>
              <a:spcAft>
                <a:spcPct val="0"/>
              </a:spcAft>
              <a:defRPr>
                <a:solidFill>
                  <a:schemeClr val="tx1"/>
                </a:solidFill>
                <a:latin typeface="Arial" charset="0"/>
                <a:ea typeface="宋体" charset="0"/>
              </a:defRPr>
            </a:lvl8pPr>
            <a:lvl9pPr marL="3886200" indent="-228600" defTabSz="912813"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1050" dirty="0">
                <a:solidFill>
                  <a:srgbClr val="000000"/>
                </a:solidFill>
                <a:latin typeface="FrutigerNext LT Regular" charset="0"/>
                <a:ea typeface="MS PGothic" charset="-128"/>
              </a:rPr>
              <a:t>第二代：板卡</a:t>
            </a:r>
            <a:r>
              <a:rPr lang="en-US" altLang="zh-CN" sz="1050" dirty="0">
                <a:solidFill>
                  <a:srgbClr val="000000"/>
                </a:solidFill>
                <a:latin typeface="FrutigerNext LT Regular" charset="0"/>
                <a:ea typeface="MS PGothic" charset="-128"/>
              </a:rPr>
              <a:t>+</a:t>
            </a:r>
            <a:r>
              <a:rPr lang="zh-CN" altLang="en-US" sz="1050" dirty="0">
                <a:solidFill>
                  <a:srgbClr val="000000"/>
                </a:solidFill>
                <a:latin typeface="FrutigerNext LT Regular" charset="0"/>
                <a:ea typeface="MS PGothic" charset="-128"/>
              </a:rPr>
              <a:t>计算机</a:t>
            </a:r>
          </a:p>
          <a:p>
            <a:pPr eaLnBrk="1" hangingPunct="1"/>
            <a:endParaRPr lang="zh-CN" altLang="en-US" sz="1050" dirty="0">
              <a:solidFill>
                <a:srgbClr val="000000"/>
              </a:solidFill>
              <a:latin typeface="FrutigerNext LT Regular" charset="0"/>
              <a:ea typeface="MS PGothic" charset="-128"/>
            </a:endParaRPr>
          </a:p>
          <a:p>
            <a:pPr eaLnBrk="1" hangingPunct="1"/>
            <a:r>
              <a:rPr lang="zh-CN" altLang="en-US" sz="1050" dirty="0">
                <a:solidFill>
                  <a:srgbClr val="000000"/>
                </a:solidFill>
                <a:latin typeface="FrutigerNext LT Regular" charset="0"/>
                <a:ea typeface="MS PGothic" charset="-128"/>
              </a:rPr>
              <a:t>简单呼叫中心</a:t>
            </a:r>
          </a:p>
        </p:txBody>
      </p:sp>
      <p:sp>
        <p:nvSpPr>
          <p:cNvPr id="133" name="Oval 24"/>
          <p:cNvSpPr>
            <a:spLocks noChangeArrowheads="1"/>
          </p:cNvSpPr>
          <p:nvPr/>
        </p:nvSpPr>
        <p:spPr bwMode="gray">
          <a:xfrm>
            <a:off x="3145631" y="1406129"/>
            <a:ext cx="514350" cy="17145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34" name="Oval 25"/>
          <p:cNvSpPr>
            <a:spLocks noChangeArrowheads="1"/>
          </p:cNvSpPr>
          <p:nvPr/>
        </p:nvSpPr>
        <p:spPr bwMode="gray">
          <a:xfrm>
            <a:off x="3237311" y="1006080"/>
            <a:ext cx="511969" cy="511969"/>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35" name="Oval 26"/>
          <p:cNvSpPr>
            <a:spLocks noChangeArrowheads="1"/>
          </p:cNvSpPr>
          <p:nvPr/>
        </p:nvSpPr>
        <p:spPr bwMode="gray">
          <a:xfrm>
            <a:off x="3244453" y="1008460"/>
            <a:ext cx="498872" cy="50006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36" name="Oval 27"/>
          <p:cNvSpPr>
            <a:spLocks noChangeArrowheads="1"/>
          </p:cNvSpPr>
          <p:nvPr/>
        </p:nvSpPr>
        <p:spPr bwMode="gray">
          <a:xfrm>
            <a:off x="3249216" y="1013222"/>
            <a:ext cx="475059" cy="466725"/>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37" name="Oval 28"/>
          <p:cNvSpPr>
            <a:spLocks noChangeArrowheads="1"/>
          </p:cNvSpPr>
          <p:nvPr/>
        </p:nvSpPr>
        <p:spPr bwMode="gray">
          <a:xfrm>
            <a:off x="3276601" y="1027511"/>
            <a:ext cx="422672" cy="37742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38" name="Text Box 29"/>
          <p:cNvSpPr txBox="1">
            <a:spLocks noChangeArrowheads="1"/>
          </p:cNvSpPr>
          <p:nvPr/>
        </p:nvSpPr>
        <p:spPr bwMode="gray">
          <a:xfrm>
            <a:off x="3155353" y="1165623"/>
            <a:ext cx="677072" cy="39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2" rIns="68562" bIns="34282">
            <a:spAutoFit/>
          </a:bodyPr>
          <a:lstStyle>
            <a:lvl1pPr defTabSz="912813" eaLnBrk="0" hangingPunct="0">
              <a:defRPr>
                <a:solidFill>
                  <a:schemeClr val="tx1"/>
                </a:solidFill>
                <a:latin typeface="Arial" charset="0"/>
                <a:ea typeface="宋体" charset="0"/>
              </a:defRPr>
            </a:lvl1pPr>
            <a:lvl2pPr marL="742950" indent="-285750" defTabSz="912813" eaLnBrk="0" hangingPunct="0">
              <a:defRPr>
                <a:solidFill>
                  <a:schemeClr val="tx1"/>
                </a:solidFill>
                <a:latin typeface="Arial" charset="0"/>
                <a:ea typeface="宋体" charset="0"/>
              </a:defRPr>
            </a:lvl2pPr>
            <a:lvl3pPr marL="1143000" indent="-228600" defTabSz="912813" eaLnBrk="0" hangingPunct="0">
              <a:defRPr>
                <a:solidFill>
                  <a:schemeClr val="tx1"/>
                </a:solidFill>
                <a:latin typeface="Arial" charset="0"/>
                <a:ea typeface="宋体" charset="0"/>
              </a:defRPr>
            </a:lvl3pPr>
            <a:lvl4pPr marL="1600200" indent="-228600" defTabSz="912813" eaLnBrk="0" hangingPunct="0">
              <a:defRPr>
                <a:solidFill>
                  <a:schemeClr val="tx1"/>
                </a:solidFill>
                <a:latin typeface="Arial" charset="0"/>
                <a:ea typeface="宋体" charset="0"/>
              </a:defRPr>
            </a:lvl4pPr>
            <a:lvl5pPr marL="2057400" indent="-228600" defTabSz="912813" eaLnBrk="0" hangingPunct="0">
              <a:defRPr>
                <a:solidFill>
                  <a:schemeClr val="tx1"/>
                </a:solidFill>
                <a:latin typeface="Arial" charset="0"/>
                <a:ea typeface="宋体" charset="0"/>
              </a:defRPr>
            </a:lvl5pPr>
            <a:lvl6pPr marL="2514600" indent="-228600" defTabSz="912813" eaLnBrk="0" fontAlgn="base" hangingPunct="0">
              <a:spcBef>
                <a:spcPct val="0"/>
              </a:spcBef>
              <a:spcAft>
                <a:spcPct val="0"/>
              </a:spcAft>
              <a:defRPr>
                <a:solidFill>
                  <a:schemeClr val="tx1"/>
                </a:solidFill>
                <a:latin typeface="Arial" charset="0"/>
                <a:ea typeface="宋体" charset="0"/>
              </a:defRPr>
            </a:lvl6pPr>
            <a:lvl7pPr marL="2971800" indent="-228600" defTabSz="912813" eaLnBrk="0" fontAlgn="base" hangingPunct="0">
              <a:spcBef>
                <a:spcPct val="0"/>
              </a:spcBef>
              <a:spcAft>
                <a:spcPct val="0"/>
              </a:spcAft>
              <a:defRPr>
                <a:solidFill>
                  <a:schemeClr val="tx1"/>
                </a:solidFill>
                <a:latin typeface="Arial" charset="0"/>
                <a:ea typeface="宋体" charset="0"/>
              </a:defRPr>
            </a:lvl7pPr>
            <a:lvl8pPr marL="3429000" indent="-228600" defTabSz="912813" eaLnBrk="0" fontAlgn="base" hangingPunct="0">
              <a:spcBef>
                <a:spcPct val="0"/>
              </a:spcBef>
              <a:spcAft>
                <a:spcPct val="0"/>
              </a:spcAft>
              <a:defRPr>
                <a:solidFill>
                  <a:schemeClr val="tx1"/>
                </a:solidFill>
                <a:latin typeface="Arial" charset="0"/>
                <a:ea typeface="宋体" charset="0"/>
              </a:defRPr>
            </a:lvl8pPr>
            <a:lvl9pPr marL="3886200" indent="-228600" defTabSz="912813" eaLnBrk="0" fontAlgn="base" hangingPunct="0">
              <a:spcBef>
                <a:spcPct val="0"/>
              </a:spcBef>
              <a:spcAft>
                <a:spcPct val="0"/>
              </a:spcAft>
              <a:defRPr>
                <a:solidFill>
                  <a:schemeClr val="tx1"/>
                </a:solidFill>
                <a:latin typeface="Arial" charset="0"/>
                <a:ea typeface="宋体" charset="0"/>
              </a:defRPr>
            </a:lvl9pPr>
          </a:lstStyle>
          <a:p>
            <a:pPr algn="ctr" eaLnBrk="1" hangingPunct="1"/>
            <a:r>
              <a:rPr lang="zh-CN" altLang="en-US" sz="1050">
                <a:solidFill>
                  <a:srgbClr val="000000"/>
                </a:solidFill>
                <a:latin typeface="FrutigerNext LT Regular" charset="0"/>
                <a:ea typeface="MS PGothic" charset="-128"/>
              </a:rPr>
              <a:t>第一代</a:t>
            </a:r>
          </a:p>
          <a:p>
            <a:pPr algn="ctr" eaLnBrk="1" hangingPunct="1"/>
            <a:r>
              <a:rPr lang="zh-CN" altLang="en-US" sz="1050">
                <a:solidFill>
                  <a:srgbClr val="000000"/>
                </a:solidFill>
                <a:latin typeface="FrutigerNext LT Regular" charset="0"/>
                <a:ea typeface="MS PGothic" charset="-128"/>
              </a:rPr>
              <a:t>热线电话</a:t>
            </a:r>
            <a:endParaRPr lang="zh-CN" altLang="en-US">
              <a:solidFill>
                <a:srgbClr val="000000"/>
              </a:solidFill>
              <a:latin typeface="FrutigerNext LT Regular" charset="0"/>
              <a:ea typeface="MS PGothic" charset="-128"/>
            </a:endParaRPr>
          </a:p>
        </p:txBody>
      </p:sp>
      <p:sp>
        <p:nvSpPr>
          <p:cNvPr id="139" name="Oval 31"/>
          <p:cNvSpPr>
            <a:spLocks noChangeArrowheads="1"/>
          </p:cNvSpPr>
          <p:nvPr/>
        </p:nvSpPr>
        <p:spPr bwMode="gray">
          <a:xfrm>
            <a:off x="5829301" y="2226469"/>
            <a:ext cx="1346597" cy="127158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lIns="62586" tIns="31293" rIns="62586" bIns="3129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grpSp>
        <p:nvGrpSpPr>
          <p:cNvPr id="140" name="Group 33"/>
          <p:cNvGrpSpPr>
            <a:grpSpLocks/>
          </p:cNvGrpSpPr>
          <p:nvPr/>
        </p:nvGrpSpPr>
        <p:grpSpPr bwMode="auto">
          <a:xfrm>
            <a:off x="3815953" y="844154"/>
            <a:ext cx="432197" cy="485775"/>
            <a:chOff x="3792" y="2832"/>
            <a:chExt cx="837" cy="912"/>
          </a:xfrm>
        </p:grpSpPr>
        <p:sp>
          <p:nvSpPr>
            <p:cNvPr id="141" name="Freeform 34"/>
            <p:cNvSpPr>
              <a:spLocks/>
            </p:cNvSpPr>
            <p:nvPr/>
          </p:nvSpPr>
          <p:spPr bwMode="auto">
            <a:xfrm>
              <a:off x="4256" y="3252"/>
              <a:ext cx="265" cy="276"/>
            </a:xfrm>
            <a:custGeom>
              <a:avLst/>
              <a:gdLst>
                <a:gd name="T0" fmla="*/ 20 w 265"/>
                <a:gd name="T1" fmla="*/ 40 h 276"/>
                <a:gd name="T2" fmla="*/ 68 w 265"/>
                <a:gd name="T3" fmla="*/ 100 h 276"/>
                <a:gd name="T4" fmla="*/ 112 w 265"/>
                <a:gd name="T5" fmla="*/ 144 h 276"/>
                <a:gd name="T6" fmla="*/ 172 w 265"/>
                <a:gd name="T7" fmla="*/ 216 h 276"/>
                <a:gd name="T8" fmla="*/ 228 w 265"/>
                <a:gd name="T9" fmla="*/ 276 h 276"/>
                <a:gd name="T10" fmla="*/ 244 w 265"/>
                <a:gd name="T11" fmla="*/ 192 h 276"/>
                <a:gd name="T12" fmla="*/ 224 w 265"/>
                <a:gd name="T13" fmla="*/ 156 h 276"/>
                <a:gd name="T14" fmla="*/ 196 w 265"/>
                <a:gd name="T15" fmla="*/ 88 h 276"/>
                <a:gd name="T16" fmla="*/ 140 w 265"/>
                <a:gd name="T17" fmla="*/ 36 h 276"/>
                <a:gd name="T18" fmla="*/ 116 w 265"/>
                <a:gd name="T19" fmla="*/ 16 h 276"/>
                <a:gd name="T20" fmla="*/ 64 w 265"/>
                <a:gd name="T21" fmla="*/ 0 h 276"/>
                <a:gd name="T22" fmla="*/ 0 w 265"/>
                <a:gd name="T23" fmla="*/ 24 h 276"/>
                <a:gd name="T24" fmla="*/ 20 w 265"/>
                <a:gd name="T25" fmla="*/ 40 h 2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276"/>
                <a:gd name="T41" fmla="*/ 265 w 265"/>
                <a:gd name="T42" fmla="*/ 276 h 2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276">
                  <a:moveTo>
                    <a:pt x="20" y="40"/>
                  </a:moveTo>
                  <a:cubicBezTo>
                    <a:pt x="30" y="70"/>
                    <a:pt x="36" y="89"/>
                    <a:pt x="68" y="100"/>
                  </a:cubicBezTo>
                  <a:cubicBezTo>
                    <a:pt x="79" y="116"/>
                    <a:pt x="96" y="133"/>
                    <a:pt x="112" y="144"/>
                  </a:cubicBezTo>
                  <a:cubicBezTo>
                    <a:pt x="127" y="166"/>
                    <a:pt x="153" y="197"/>
                    <a:pt x="172" y="216"/>
                  </a:cubicBezTo>
                  <a:cubicBezTo>
                    <a:pt x="181" y="242"/>
                    <a:pt x="202" y="267"/>
                    <a:pt x="228" y="276"/>
                  </a:cubicBezTo>
                  <a:cubicBezTo>
                    <a:pt x="265" y="264"/>
                    <a:pt x="248" y="229"/>
                    <a:pt x="244" y="192"/>
                  </a:cubicBezTo>
                  <a:cubicBezTo>
                    <a:pt x="242" y="175"/>
                    <a:pt x="230" y="175"/>
                    <a:pt x="224" y="156"/>
                  </a:cubicBezTo>
                  <a:cubicBezTo>
                    <a:pt x="216" y="132"/>
                    <a:pt x="214" y="106"/>
                    <a:pt x="196" y="88"/>
                  </a:cubicBezTo>
                  <a:cubicBezTo>
                    <a:pt x="187" y="62"/>
                    <a:pt x="161" y="51"/>
                    <a:pt x="140" y="36"/>
                  </a:cubicBezTo>
                  <a:cubicBezTo>
                    <a:pt x="124" y="25"/>
                    <a:pt x="133" y="23"/>
                    <a:pt x="116" y="16"/>
                  </a:cubicBezTo>
                  <a:cubicBezTo>
                    <a:pt x="99" y="9"/>
                    <a:pt x="81" y="6"/>
                    <a:pt x="64" y="0"/>
                  </a:cubicBezTo>
                  <a:cubicBezTo>
                    <a:pt x="41" y="3"/>
                    <a:pt x="12" y="0"/>
                    <a:pt x="0" y="24"/>
                  </a:cubicBezTo>
                  <a:lnTo>
                    <a:pt x="20"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 name="Freeform 35"/>
            <p:cNvSpPr>
              <a:spLocks/>
            </p:cNvSpPr>
            <p:nvPr/>
          </p:nvSpPr>
          <p:spPr bwMode="auto">
            <a:xfrm>
              <a:off x="3934" y="3504"/>
              <a:ext cx="301" cy="192"/>
            </a:xfrm>
            <a:custGeom>
              <a:avLst/>
              <a:gdLst>
                <a:gd name="T0" fmla="*/ 34 w 301"/>
                <a:gd name="T1" fmla="*/ 36 h 192"/>
                <a:gd name="T2" fmla="*/ 122 w 301"/>
                <a:gd name="T3" fmla="*/ 0 h 192"/>
                <a:gd name="T4" fmla="*/ 246 w 301"/>
                <a:gd name="T5" fmla="*/ 28 h 192"/>
                <a:gd name="T6" fmla="*/ 286 w 301"/>
                <a:gd name="T7" fmla="*/ 92 h 192"/>
                <a:gd name="T8" fmla="*/ 290 w 301"/>
                <a:gd name="T9" fmla="*/ 152 h 192"/>
                <a:gd name="T10" fmla="*/ 274 w 301"/>
                <a:gd name="T11" fmla="*/ 160 h 192"/>
                <a:gd name="T12" fmla="*/ 186 w 301"/>
                <a:gd name="T13" fmla="*/ 192 h 192"/>
                <a:gd name="T14" fmla="*/ 106 w 301"/>
                <a:gd name="T15" fmla="*/ 188 h 192"/>
                <a:gd name="T16" fmla="*/ 14 w 301"/>
                <a:gd name="T17" fmla="*/ 108 h 192"/>
                <a:gd name="T18" fmla="*/ 6 w 301"/>
                <a:gd name="T19" fmla="*/ 24 h 192"/>
                <a:gd name="T20" fmla="*/ 34 w 301"/>
                <a:gd name="T21" fmla="*/ 36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1"/>
                <a:gd name="T34" fmla="*/ 0 h 192"/>
                <a:gd name="T35" fmla="*/ 301 w 301"/>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1" h="192">
                  <a:moveTo>
                    <a:pt x="34" y="36"/>
                  </a:moveTo>
                  <a:cubicBezTo>
                    <a:pt x="60" y="17"/>
                    <a:pt x="92" y="10"/>
                    <a:pt x="122" y="0"/>
                  </a:cubicBezTo>
                  <a:cubicBezTo>
                    <a:pt x="152" y="2"/>
                    <a:pt x="219" y="1"/>
                    <a:pt x="246" y="28"/>
                  </a:cubicBezTo>
                  <a:cubicBezTo>
                    <a:pt x="265" y="47"/>
                    <a:pt x="272" y="71"/>
                    <a:pt x="286" y="92"/>
                  </a:cubicBezTo>
                  <a:cubicBezTo>
                    <a:pt x="291" y="112"/>
                    <a:pt x="301" y="130"/>
                    <a:pt x="290" y="152"/>
                  </a:cubicBezTo>
                  <a:cubicBezTo>
                    <a:pt x="287" y="157"/>
                    <a:pt x="279" y="157"/>
                    <a:pt x="274" y="160"/>
                  </a:cubicBezTo>
                  <a:cubicBezTo>
                    <a:pt x="246" y="176"/>
                    <a:pt x="216" y="182"/>
                    <a:pt x="186" y="192"/>
                  </a:cubicBezTo>
                  <a:cubicBezTo>
                    <a:pt x="159" y="191"/>
                    <a:pt x="133" y="190"/>
                    <a:pt x="106" y="188"/>
                  </a:cubicBezTo>
                  <a:cubicBezTo>
                    <a:pt x="56" y="184"/>
                    <a:pt x="40" y="142"/>
                    <a:pt x="14" y="108"/>
                  </a:cubicBezTo>
                  <a:cubicBezTo>
                    <a:pt x="0" y="67"/>
                    <a:pt x="6" y="90"/>
                    <a:pt x="6" y="24"/>
                  </a:cubicBezTo>
                  <a:lnTo>
                    <a:pt x="3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Oval 36"/>
            <p:cNvSpPr>
              <a:spLocks noChangeArrowheads="1"/>
            </p:cNvSpPr>
            <p:nvPr/>
          </p:nvSpPr>
          <p:spPr bwMode="auto">
            <a:xfrm>
              <a:off x="4128" y="3312"/>
              <a:ext cx="48"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pic>
          <p:nvPicPr>
            <p:cNvPr id="144" name="Picture 37" descr="打电话人"/>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2" y="2832"/>
              <a:ext cx="837"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5" name="Picture 38" descr="man-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61" y="1077516"/>
            <a:ext cx="64889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 name="Group 39"/>
          <p:cNvGrpSpPr>
            <a:grpSpLocks/>
          </p:cNvGrpSpPr>
          <p:nvPr/>
        </p:nvGrpSpPr>
        <p:grpSpPr bwMode="auto">
          <a:xfrm>
            <a:off x="2789635" y="2301478"/>
            <a:ext cx="323850" cy="594122"/>
            <a:chOff x="1152" y="960"/>
            <a:chExt cx="816" cy="2640"/>
          </a:xfrm>
        </p:grpSpPr>
        <p:pic>
          <p:nvPicPr>
            <p:cNvPr id="147" name="Picture 40" descr="8750正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960"/>
              <a:ext cx="816"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 name="Picture 41" descr="5100框正面"/>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872"/>
              <a:ext cx="576"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Picture 42" descr="5100框正面"/>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728"/>
              <a:ext cx="576"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0" name="Picture 43" descr="服务器-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50281" y="2463405"/>
            <a:ext cx="229791" cy="36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 name="Picture 44" descr="White Mar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1985" y="2644378"/>
            <a:ext cx="36552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Picture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5322" y="2656285"/>
            <a:ext cx="509588" cy="27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Picture 98"/>
          <p:cNvPicPr>
            <a:picLocks noChangeAspect="1" noChangeArrowheads="1"/>
          </p:cNvPicPr>
          <p:nvPr/>
        </p:nvPicPr>
        <p:blipFill>
          <a:blip r:embed="rId9">
            <a:clrChange>
              <a:clrFrom>
                <a:srgbClr val="FEFFFF"/>
              </a:clrFrom>
              <a:clrTo>
                <a:srgbClr val="FEFFFF">
                  <a:alpha val="0"/>
                </a:srgbClr>
              </a:clrTo>
            </a:clrChange>
            <a:extLst>
              <a:ext uri="{28A0092B-C50C-407E-A947-70E740481C1C}">
                <a14:useLocalDpi xmlns:a14="http://schemas.microsoft.com/office/drawing/2010/main" val="0"/>
              </a:ext>
            </a:extLst>
          </a:blip>
          <a:srcRect/>
          <a:stretch>
            <a:fillRect/>
          </a:stretch>
        </p:blipFill>
        <p:spPr bwMode="auto">
          <a:xfrm>
            <a:off x="4086225" y="2463403"/>
            <a:ext cx="410766"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99" descr="PD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7689" y="2763441"/>
            <a:ext cx="330994"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Picture 100" descr="Compaq Presario 1400-Wireless Internet SMALL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3191" y="2895600"/>
            <a:ext cx="351234"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Picture 1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606" y="2680097"/>
            <a:ext cx="539354"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7" name="Group 51"/>
          <p:cNvGrpSpPr>
            <a:grpSpLocks/>
          </p:cNvGrpSpPr>
          <p:nvPr/>
        </p:nvGrpSpPr>
        <p:grpSpPr bwMode="auto">
          <a:xfrm>
            <a:off x="6246020" y="1411441"/>
            <a:ext cx="756047" cy="2062587"/>
            <a:chOff x="1488" y="465"/>
            <a:chExt cx="1248" cy="2446"/>
          </a:xfrm>
        </p:grpSpPr>
        <p:sp>
          <p:nvSpPr>
            <p:cNvPr id="158" name="AutoShape 52"/>
            <p:cNvSpPr>
              <a:spLocks noChangeArrowheads="1"/>
            </p:cNvSpPr>
            <p:nvPr/>
          </p:nvSpPr>
          <p:spPr bwMode="auto">
            <a:xfrm>
              <a:off x="1488" y="465"/>
              <a:ext cx="1248" cy="2446"/>
            </a:xfrm>
            <a:prstGeom prst="parallelogram">
              <a:avLst>
                <a:gd name="adj" fmla="val 78691"/>
              </a:avLst>
            </a:prstGeom>
            <a:solidFill>
              <a:srgbClr val="DDDDDD"/>
            </a:solidFill>
            <a:ln>
              <a:noFill/>
            </a:ln>
            <a:effectLst>
              <a:outerShdw blurRad="63500" dist="40161" dir="4293903" algn="ctr" rotWithShape="0">
                <a:schemeClr val="bg2">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latin typeface="FrutigerNext LT Regular" charset="0"/>
                <a:ea typeface="黑体" charset="0"/>
              </a:endParaRPr>
            </a:p>
          </p:txBody>
        </p:sp>
        <p:sp>
          <p:nvSpPr>
            <p:cNvPr id="159" name="Line 53"/>
            <p:cNvSpPr>
              <a:spLocks noChangeShapeType="1"/>
            </p:cNvSpPr>
            <p:nvPr/>
          </p:nvSpPr>
          <p:spPr bwMode="auto">
            <a:xfrm>
              <a:off x="1680" y="1739"/>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 name="Line 54"/>
            <p:cNvSpPr>
              <a:spLocks noChangeShapeType="1"/>
            </p:cNvSpPr>
            <p:nvPr/>
          </p:nvSpPr>
          <p:spPr bwMode="auto">
            <a:xfrm flipH="1">
              <a:off x="1807" y="1632"/>
              <a:ext cx="65" cy="1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 name="Line 55"/>
            <p:cNvSpPr>
              <a:spLocks noChangeShapeType="1"/>
            </p:cNvSpPr>
            <p:nvPr/>
          </p:nvSpPr>
          <p:spPr bwMode="auto">
            <a:xfrm flipV="1">
              <a:off x="2064" y="1628"/>
              <a:ext cx="52" cy="1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2" name="Group 56"/>
            <p:cNvGrpSpPr>
              <a:grpSpLocks/>
            </p:cNvGrpSpPr>
            <p:nvPr/>
          </p:nvGrpSpPr>
          <p:grpSpPr bwMode="auto">
            <a:xfrm>
              <a:off x="1776" y="1486"/>
              <a:ext cx="166" cy="216"/>
              <a:chOff x="2976" y="3264"/>
              <a:chExt cx="720" cy="577"/>
            </a:xfrm>
          </p:grpSpPr>
          <p:grpSp>
            <p:nvGrpSpPr>
              <p:cNvPr id="185" name="Group 57"/>
              <p:cNvGrpSpPr>
                <a:grpSpLocks/>
              </p:cNvGrpSpPr>
              <p:nvPr/>
            </p:nvGrpSpPr>
            <p:grpSpPr bwMode="auto">
              <a:xfrm>
                <a:off x="2976" y="3616"/>
                <a:ext cx="720" cy="225"/>
                <a:chOff x="2304" y="2166"/>
                <a:chExt cx="288" cy="90"/>
              </a:xfrm>
            </p:grpSpPr>
            <p:sp>
              <p:nvSpPr>
                <p:cNvPr id="201" name="Oval 58"/>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202" name="Oval 59"/>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grpSp>
          <p:grpSp>
            <p:nvGrpSpPr>
              <p:cNvPr id="186" name="Group 60"/>
              <p:cNvGrpSpPr>
                <a:grpSpLocks/>
              </p:cNvGrpSpPr>
              <p:nvPr/>
            </p:nvGrpSpPr>
            <p:grpSpPr bwMode="auto">
              <a:xfrm>
                <a:off x="2976" y="3552"/>
                <a:ext cx="720" cy="225"/>
                <a:chOff x="2304" y="2166"/>
                <a:chExt cx="288" cy="90"/>
              </a:xfrm>
            </p:grpSpPr>
            <p:sp>
              <p:nvSpPr>
                <p:cNvPr id="199" name="Oval 61"/>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200" name="Oval 62"/>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grpSp>
          <p:grpSp>
            <p:nvGrpSpPr>
              <p:cNvPr id="187" name="Group 63"/>
              <p:cNvGrpSpPr>
                <a:grpSpLocks/>
              </p:cNvGrpSpPr>
              <p:nvPr/>
            </p:nvGrpSpPr>
            <p:grpSpPr bwMode="auto">
              <a:xfrm>
                <a:off x="2976" y="3489"/>
                <a:ext cx="720" cy="225"/>
                <a:chOff x="2304" y="2166"/>
                <a:chExt cx="288" cy="90"/>
              </a:xfrm>
            </p:grpSpPr>
            <p:sp>
              <p:nvSpPr>
                <p:cNvPr id="197" name="Oval 64"/>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98" name="Oval 65"/>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grpSp>
          <p:grpSp>
            <p:nvGrpSpPr>
              <p:cNvPr id="188" name="Group 66"/>
              <p:cNvGrpSpPr>
                <a:grpSpLocks/>
              </p:cNvGrpSpPr>
              <p:nvPr/>
            </p:nvGrpSpPr>
            <p:grpSpPr bwMode="auto">
              <a:xfrm>
                <a:off x="2976" y="3419"/>
                <a:ext cx="720" cy="225"/>
                <a:chOff x="2304" y="2166"/>
                <a:chExt cx="288" cy="90"/>
              </a:xfrm>
            </p:grpSpPr>
            <p:sp>
              <p:nvSpPr>
                <p:cNvPr id="195" name="Oval 67"/>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96" name="Oval 68"/>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grpSp>
          <p:grpSp>
            <p:nvGrpSpPr>
              <p:cNvPr id="189" name="Group 69"/>
              <p:cNvGrpSpPr>
                <a:grpSpLocks/>
              </p:cNvGrpSpPr>
              <p:nvPr/>
            </p:nvGrpSpPr>
            <p:grpSpPr bwMode="auto">
              <a:xfrm>
                <a:off x="2976" y="3349"/>
                <a:ext cx="720" cy="225"/>
                <a:chOff x="2304" y="2166"/>
                <a:chExt cx="288" cy="90"/>
              </a:xfrm>
            </p:grpSpPr>
            <p:sp>
              <p:nvSpPr>
                <p:cNvPr id="193" name="Oval 70"/>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94" name="Oval 71"/>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grpSp>
          <p:grpSp>
            <p:nvGrpSpPr>
              <p:cNvPr id="190" name="Group 72"/>
              <p:cNvGrpSpPr>
                <a:grpSpLocks/>
              </p:cNvGrpSpPr>
              <p:nvPr/>
            </p:nvGrpSpPr>
            <p:grpSpPr bwMode="auto">
              <a:xfrm>
                <a:off x="2976" y="3264"/>
                <a:ext cx="720" cy="225"/>
                <a:chOff x="2304" y="2112"/>
                <a:chExt cx="288" cy="90"/>
              </a:xfrm>
            </p:grpSpPr>
            <p:sp>
              <p:nvSpPr>
                <p:cNvPr id="191" name="Oval 73"/>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92" name="Oval 74"/>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grpSp>
        </p:grpSp>
        <p:grpSp>
          <p:nvGrpSpPr>
            <p:cNvPr id="163" name="Group 75"/>
            <p:cNvGrpSpPr>
              <a:grpSpLocks/>
            </p:cNvGrpSpPr>
            <p:nvPr/>
          </p:nvGrpSpPr>
          <p:grpSpPr bwMode="auto">
            <a:xfrm>
              <a:off x="2208" y="1392"/>
              <a:ext cx="385" cy="402"/>
              <a:chOff x="3960" y="12396"/>
              <a:chExt cx="614" cy="690"/>
            </a:xfrm>
          </p:grpSpPr>
          <p:pic>
            <p:nvPicPr>
              <p:cNvPr id="183" name="Picture 76" descr="serve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6" y="12396"/>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 name="Picture 77" descr="PC Blue"/>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 y="12710"/>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 name="Group 78"/>
            <p:cNvGrpSpPr>
              <a:grpSpLocks/>
            </p:cNvGrpSpPr>
            <p:nvPr/>
          </p:nvGrpSpPr>
          <p:grpSpPr bwMode="auto">
            <a:xfrm>
              <a:off x="2013" y="1511"/>
              <a:ext cx="176" cy="204"/>
              <a:chOff x="431" y="3360"/>
              <a:chExt cx="433" cy="468"/>
            </a:xfrm>
          </p:grpSpPr>
          <p:grpSp>
            <p:nvGrpSpPr>
              <p:cNvPr id="165" name="Group 79"/>
              <p:cNvGrpSpPr>
                <a:grpSpLocks/>
              </p:cNvGrpSpPr>
              <p:nvPr/>
            </p:nvGrpSpPr>
            <p:grpSpPr bwMode="auto">
              <a:xfrm>
                <a:off x="431" y="3600"/>
                <a:ext cx="433" cy="228"/>
                <a:chOff x="428" y="288"/>
                <a:chExt cx="1492" cy="372"/>
              </a:xfrm>
            </p:grpSpPr>
            <p:sp>
              <p:nvSpPr>
                <p:cNvPr id="181" name="Oval 80"/>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82" name="Oval 81"/>
                <p:cNvSpPr>
                  <a:spLocks noChangeArrowheads="1"/>
                </p:cNvSpPr>
                <p:nvPr/>
              </p:nvSpPr>
              <p:spPr bwMode="auto">
                <a:xfrm>
                  <a:off x="426" y="286"/>
                  <a:ext cx="1499" cy="338"/>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Next LT Regular" charset="0"/>
                    <a:ea typeface="黑体" pitchFamily="2" charset="-122"/>
                  </a:endParaRPr>
                </a:p>
              </p:txBody>
            </p:sp>
          </p:grpSp>
          <p:grpSp>
            <p:nvGrpSpPr>
              <p:cNvPr id="166" name="Group 82"/>
              <p:cNvGrpSpPr>
                <a:grpSpLocks/>
              </p:cNvGrpSpPr>
              <p:nvPr/>
            </p:nvGrpSpPr>
            <p:grpSpPr bwMode="auto">
              <a:xfrm>
                <a:off x="431" y="3552"/>
                <a:ext cx="433" cy="228"/>
                <a:chOff x="428" y="288"/>
                <a:chExt cx="1492" cy="372"/>
              </a:xfrm>
            </p:grpSpPr>
            <p:sp>
              <p:nvSpPr>
                <p:cNvPr id="179" name="Oval 83"/>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80" name="Oval 84"/>
                <p:cNvSpPr>
                  <a:spLocks noChangeArrowheads="1"/>
                </p:cNvSpPr>
                <p:nvPr/>
              </p:nvSpPr>
              <p:spPr bwMode="auto">
                <a:xfrm>
                  <a:off x="426" y="275"/>
                  <a:ext cx="1499" cy="349"/>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Next LT Regular" charset="0"/>
                    <a:ea typeface="黑体" pitchFamily="2" charset="-122"/>
                  </a:endParaRPr>
                </a:p>
              </p:txBody>
            </p:sp>
          </p:grpSp>
          <p:grpSp>
            <p:nvGrpSpPr>
              <p:cNvPr id="167" name="Group 85"/>
              <p:cNvGrpSpPr>
                <a:grpSpLocks/>
              </p:cNvGrpSpPr>
              <p:nvPr/>
            </p:nvGrpSpPr>
            <p:grpSpPr bwMode="auto">
              <a:xfrm>
                <a:off x="431" y="3504"/>
                <a:ext cx="433" cy="228"/>
                <a:chOff x="428" y="288"/>
                <a:chExt cx="1492" cy="372"/>
              </a:xfrm>
            </p:grpSpPr>
            <p:sp>
              <p:nvSpPr>
                <p:cNvPr id="177" name="Oval 86"/>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78" name="Oval 87"/>
                <p:cNvSpPr>
                  <a:spLocks noChangeArrowheads="1"/>
                </p:cNvSpPr>
                <p:nvPr/>
              </p:nvSpPr>
              <p:spPr bwMode="auto">
                <a:xfrm>
                  <a:off x="426" y="289"/>
                  <a:ext cx="1499" cy="333"/>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Next LT Regular" charset="0"/>
                    <a:ea typeface="黑体" pitchFamily="2" charset="-122"/>
                  </a:endParaRPr>
                </a:p>
              </p:txBody>
            </p:sp>
          </p:grpSp>
          <p:grpSp>
            <p:nvGrpSpPr>
              <p:cNvPr id="168" name="Group 88"/>
              <p:cNvGrpSpPr>
                <a:grpSpLocks/>
              </p:cNvGrpSpPr>
              <p:nvPr/>
            </p:nvGrpSpPr>
            <p:grpSpPr bwMode="auto">
              <a:xfrm>
                <a:off x="431" y="3456"/>
                <a:ext cx="433" cy="228"/>
                <a:chOff x="428" y="288"/>
                <a:chExt cx="1492" cy="372"/>
              </a:xfrm>
            </p:grpSpPr>
            <p:sp>
              <p:nvSpPr>
                <p:cNvPr id="175" name="Oval 89"/>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76" name="Oval 90"/>
                <p:cNvSpPr>
                  <a:spLocks noChangeArrowheads="1"/>
                </p:cNvSpPr>
                <p:nvPr/>
              </p:nvSpPr>
              <p:spPr bwMode="auto">
                <a:xfrm>
                  <a:off x="426" y="288"/>
                  <a:ext cx="1499" cy="333"/>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Next LT Regular" charset="0"/>
                    <a:ea typeface="黑体" pitchFamily="2" charset="-122"/>
                  </a:endParaRPr>
                </a:p>
              </p:txBody>
            </p:sp>
          </p:grpSp>
          <p:grpSp>
            <p:nvGrpSpPr>
              <p:cNvPr id="169" name="Group 91"/>
              <p:cNvGrpSpPr>
                <a:grpSpLocks/>
              </p:cNvGrpSpPr>
              <p:nvPr/>
            </p:nvGrpSpPr>
            <p:grpSpPr bwMode="auto">
              <a:xfrm>
                <a:off x="431" y="3408"/>
                <a:ext cx="433" cy="228"/>
                <a:chOff x="428" y="288"/>
                <a:chExt cx="1492" cy="372"/>
              </a:xfrm>
            </p:grpSpPr>
            <p:sp>
              <p:nvSpPr>
                <p:cNvPr id="173" name="Oval 92"/>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74" name="Oval 93"/>
                <p:cNvSpPr>
                  <a:spLocks noChangeArrowheads="1"/>
                </p:cNvSpPr>
                <p:nvPr/>
              </p:nvSpPr>
              <p:spPr bwMode="auto">
                <a:xfrm>
                  <a:off x="426" y="287"/>
                  <a:ext cx="1499" cy="338"/>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Next LT Regular" charset="0"/>
                    <a:ea typeface="黑体" pitchFamily="2" charset="-122"/>
                  </a:endParaRPr>
                </a:p>
              </p:txBody>
            </p:sp>
          </p:grpSp>
          <p:grpSp>
            <p:nvGrpSpPr>
              <p:cNvPr id="170" name="Group 94"/>
              <p:cNvGrpSpPr>
                <a:grpSpLocks/>
              </p:cNvGrpSpPr>
              <p:nvPr/>
            </p:nvGrpSpPr>
            <p:grpSpPr bwMode="auto">
              <a:xfrm>
                <a:off x="431" y="3360"/>
                <a:ext cx="433" cy="228"/>
                <a:chOff x="428" y="288"/>
                <a:chExt cx="1492" cy="372"/>
              </a:xfrm>
            </p:grpSpPr>
            <p:sp>
              <p:nvSpPr>
                <p:cNvPr id="171" name="Oval 95"/>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ea typeface="黑体" charset="0"/>
                  </a:endParaRPr>
                </a:p>
              </p:txBody>
            </p:sp>
            <p:sp>
              <p:nvSpPr>
                <p:cNvPr id="172" name="Oval 96"/>
                <p:cNvSpPr>
                  <a:spLocks noChangeArrowheads="1"/>
                </p:cNvSpPr>
                <p:nvPr/>
              </p:nvSpPr>
              <p:spPr bwMode="auto">
                <a:xfrm>
                  <a:off x="426" y="287"/>
                  <a:ext cx="1499" cy="338"/>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Next LT Regular" charset="0"/>
                    <a:ea typeface="黑体" pitchFamily="2" charset="-122"/>
                  </a:endParaRPr>
                </a:p>
              </p:txBody>
            </p:sp>
          </p:grpSp>
        </p:grpSp>
      </p:grpSp>
      <p:pic>
        <p:nvPicPr>
          <p:cNvPr id="203" name="Picture 1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06466" y="2895600"/>
            <a:ext cx="195263" cy="3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 name="Picture 97" descr="ZY"/>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5038" y="2470547"/>
            <a:ext cx="391716" cy="28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 name="Group 45"/>
          <p:cNvGrpSpPr>
            <a:grpSpLocks/>
          </p:cNvGrpSpPr>
          <p:nvPr/>
        </p:nvGrpSpPr>
        <p:grpSpPr bwMode="auto">
          <a:xfrm>
            <a:off x="6782991" y="2450306"/>
            <a:ext cx="298847" cy="314325"/>
            <a:chOff x="2256" y="2112"/>
            <a:chExt cx="256" cy="303"/>
          </a:xfrm>
        </p:grpSpPr>
        <p:pic>
          <p:nvPicPr>
            <p:cNvPr id="206" name="Picture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56" y="2208"/>
              <a:ext cx="2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7" name="Group 47"/>
            <p:cNvGrpSpPr>
              <a:grpSpLocks/>
            </p:cNvGrpSpPr>
            <p:nvPr/>
          </p:nvGrpSpPr>
          <p:grpSpPr bwMode="auto">
            <a:xfrm>
              <a:off x="2352" y="2112"/>
              <a:ext cx="160" cy="192"/>
              <a:chOff x="3348" y="1373"/>
              <a:chExt cx="700" cy="843"/>
            </a:xfrm>
          </p:grpSpPr>
          <p:pic>
            <p:nvPicPr>
              <p:cNvPr id="208" name="Picture 48"/>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8" y="1373"/>
                <a:ext cx="70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Picture 49"/>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8" y="1373"/>
                <a:ext cx="70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10" name="Text Box 32"/>
          <p:cNvSpPr txBox="1">
            <a:spLocks noChangeArrowheads="1"/>
          </p:cNvSpPr>
          <p:nvPr/>
        </p:nvSpPr>
        <p:spPr bwMode="gray">
          <a:xfrm>
            <a:off x="6439272" y="3077443"/>
            <a:ext cx="1890713" cy="125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2" tIns="34282" rIns="68562" bIns="34282">
            <a:spAutoFit/>
          </a:bodyPr>
          <a:lstStyle>
            <a:lvl1pPr defTabSz="912813" eaLnBrk="0" hangingPunct="0">
              <a:defRPr>
                <a:solidFill>
                  <a:schemeClr val="tx1"/>
                </a:solidFill>
                <a:latin typeface="Arial" charset="0"/>
                <a:ea typeface="宋体" charset="0"/>
              </a:defRPr>
            </a:lvl1pPr>
            <a:lvl2pPr marL="742950" indent="-285750" defTabSz="912813" eaLnBrk="0" hangingPunct="0">
              <a:defRPr>
                <a:solidFill>
                  <a:schemeClr val="tx1"/>
                </a:solidFill>
                <a:latin typeface="Arial" charset="0"/>
                <a:ea typeface="宋体" charset="0"/>
              </a:defRPr>
            </a:lvl2pPr>
            <a:lvl3pPr marL="1143000" indent="-228600" defTabSz="912813" eaLnBrk="0" hangingPunct="0">
              <a:defRPr>
                <a:solidFill>
                  <a:schemeClr val="tx1"/>
                </a:solidFill>
                <a:latin typeface="Arial" charset="0"/>
                <a:ea typeface="宋体" charset="0"/>
              </a:defRPr>
            </a:lvl3pPr>
            <a:lvl4pPr marL="1600200" indent="-228600" defTabSz="912813" eaLnBrk="0" hangingPunct="0">
              <a:defRPr>
                <a:solidFill>
                  <a:schemeClr val="tx1"/>
                </a:solidFill>
                <a:latin typeface="Arial" charset="0"/>
                <a:ea typeface="宋体" charset="0"/>
              </a:defRPr>
            </a:lvl4pPr>
            <a:lvl5pPr marL="2057400" indent="-228600" defTabSz="912813" eaLnBrk="0" hangingPunct="0">
              <a:defRPr>
                <a:solidFill>
                  <a:schemeClr val="tx1"/>
                </a:solidFill>
                <a:latin typeface="Arial" charset="0"/>
                <a:ea typeface="宋体" charset="0"/>
              </a:defRPr>
            </a:lvl5pPr>
            <a:lvl6pPr marL="2514600" indent="-228600" defTabSz="912813" eaLnBrk="0" fontAlgn="base" hangingPunct="0">
              <a:spcBef>
                <a:spcPct val="0"/>
              </a:spcBef>
              <a:spcAft>
                <a:spcPct val="0"/>
              </a:spcAft>
              <a:defRPr>
                <a:solidFill>
                  <a:schemeClr val="tx1"/>
                </a:solidFill>
                <a:latin typeface="Arial" charset="0"/>
                <a:ea typeface="宋体" charset="0"/>
              </a:defRPr>
            </a:lvl6pPr>
            <a:lvl7pPr marL="2971800" indent="-228600" defTabSz="912813" eaLnBrk="0" fontAlgn="base" hangingPunct="0">
              <a:spcBef>
                <a:spcPct val="0"/>
              </a:spcBef>
              <a:spcAft>
                <a:spcPct val="0"/>
              </a:spcAft>
              <a:defRPr>
                <a:solidFill>
                  <a:schemeClr val="tx1"/>
                </a:solidFill>
                <a:latin typeface="Arial" charset="0"/>
                <a:ea typeface="宋体" charset="0"/>
              </a:defRPr>
            </a:lvl7pPr>
            <a:lvl8pPr marL="3429000" indent="-228600" defTabSz="912813" eaLnBrk="0" fontAlgn="base" hangingPunct="0">
              <a:spcBef>
                <a:spcPct val="0"/>
              </a:spcBef>
              <a:spcAft>
                <a:spcPct val="0"/>
              </a:spcAft>
              <a:defRPr>
                <a:solidFill>
                  <a:schemeClr val="tx1"/>
                </a:solidFill>
                <a:latin typeface="Arial" charset="0"/>
                <a:ea typeface="宋体" charset="0"/>
              </a:defRPr>
            </a:lvl8pPr>
            <a:lvl9pPr marL="3886200" indent="-228600" defTabSz="912813"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1100" dirty="0">
                <a:solidFill>
                  <a:srgbClr val="000000"/>
                </a:solidFill>
              </a:rPr>
              <a:t>第五代：</a:t>
            </a:r>
          </a:p>
          <a:p>
            <a:pPr eaLnBrk="1" hangingPunct="1"/>
            <a:r>
              <a:rPr lang="zh-CN" altLang="en-US" sz="1100" dirty="0">
                <a:solidFill>
                  <a:srgbClr val="000000"/>
                </a:solidFill>
              </a:rPr>
              <a:t>综合信息中心</a:t>
            </a:r>
          </a:p>
          <a:p>
            <a:pPr eaLnBrk="1" hangingPunct="1"/>
            <a:r>
              <a:rPr lang="zh-CN" altLang="en-US" sz="1100" dirty="0">
                <a:solidFill>
                  <a:srgbClr val="000000"/>
                </a:solidFill>
              </a:rPr>
              <a:t>与</a:t>
            </a:r>
            <a:r>
              <a:rPr lang="en-US" altLang="zh-CN" sz="1100" dirty="0">
                <a:solidFill>
                  <a:srgbClr val="000000"/>
                </a:solidFill>
              </a:rPr>
              <a:t>CRM/Back Office</a:t>
            </a:r>
            <a:r>
              <a:rPr lang="zh-CN" altLang="en-US" sz="1100" dirty="0">
                <a:solidFill>
                  <a:srgbClr val="000000"/>
                </a:solidFill>
              </a:rPr>
              <a:t>系统深入融合</a:t>
            </a:r>
          </a:p>
          <a:p>
            <a:pPr eaLnBrk="1" hangingPunct="1"/>
            <a:r>
              <a:rPr lang="en-US" altLang="zh-CN" sz="1100" dirty="0">
                <a:solidFill>
                  <a:srgbClr val="000000"/>
                </a:solidFill>
              </a:rPr>
              <a:t>IMS</a:t>
            </a:r>
            <a:r>
              <a:rPr lang="zh-CN" altLang="en-US" sz="1100" dirty="0">
                <a:solidFill>
                  <a:srgbClr val="000000"/>
                </a:solidFill>
              </a:rPr>
              <a:t>信息业务中心</a:t>
            </a:r>
          </a:p>
          <a:p>
            <a:pPr eaLnBrk="1" hangingPunct="1"/>
            <a:r>
              <a:rPr lang="zh-CN" altLang="en-US" sz="1100" dirty="0">
                <a:solidFill>
                  <a:srgbClr val="000000"/>
                </a:solidFill>
              </a:rPr>
              <a:t>面向体验架构，客户行为即时感知</a:t>
            </a:r>
          </a:p>
        </p:txBody>
      </p:sp>
    </p:spTree>
    <p:extLst>
      <p:ext uri="{BB962C8B-B14F-4D97-AF65-F5344CB8AC3E}">
        <p14:creationId xmlns:p14="http://schemas.microsoft.com/office/powerpoint/2010/main" val="1440767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
                                  </p:stCondLst>
                                  <p:childTnLst>
                                    <p:set>
                                      <p:cBhvr>
                                        <p:cTn id="6" dur="1" fill="hold">
                                          <p:stCondLst>
                                            <p:cond delay="0"/>
                                          </p:stCondLst>
                                        </p:cTn>
                                        <p:tgtEl>
                                          <p:spTgt spid="10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2"/>
                                        </p:tgtEl>
                                        <p:attrNameLst>
                                          <p:attrName>style.visibility</p:attrName>
                                        </p:attrNameLst>
                                      </p:cBhvr>
                                      <p:to>
                                        <p:strVal val="visible"/>
                                      </p:to>
                                    </p:set>
                                    <p:animEffect transition="in" filter="fade">
                                      <p:cBhvr>
                                        <p:cTn id="9" dur="2000"/>
                                        <p:tgtEl>
                                          <p:spTgt spid="11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2000"/>
                                        <p:tgtEl>
                                          <p:spTgt spid="1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fade">
                                      <p:cBhvr>
                                        <p:cTn id="15" dur="2000"/>
                                        <p:tgtEl>
                                          <p:spTgt spid="1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fade">
                                      <p:cBhvr>
                                        <p:cTn id="18" dur="2000"/>
                                        <p:tgtEl>
                                          <p:spTgt spid="1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2000"/>
                                        <p:tgtEl>
                                          <p:spTgt spid="1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8"/>
                                        </p:tgtEl>
                                        <p:attrNameLst>
                                          <p:attrName>style.visibility</p:attrName>
                                        </p:attrNameLst>
                                      </p:cBhvr>
                                      <p:to>
                                        <p:strVal val="visible"/>
                                      </p:to>
                                    </p:set>
                                    <p:animEffect transition="in" filter="fade">
                                      <p:cBhvr>
                                        <p:cTn id="24" dur="2000"/>
                                        <p:tgtEl>
                                          <p:spTgt spid="1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2000"/>
                                        <p:tgtEl>
                                          <p:spTgt spid="1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2000"/>
                                        <p:tgtEl>
                                          <p:spTgt spid="120"/>
                                        </p:tgtEl>
                                      </p:cBhvr>
                                    </p:animEffect>
                                  </p:childTnLst>
                                </p:cTn>
                              </p:par>
                              <p:par>
                                <p:cTn id="31" presetID="10" presetClass="entr" presetSubtype="0" fill="hold" nodeType="with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fade">
                                      <p:cBhvr>
                                        <p:cTn id="33" dur="2000"/>
                                        <p:tgtEl>
                                          <p:spTgt spid="1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7"/>
                                        </p:tgtEl>
                                        <p:attrNameLst>
                                          <p:attrName>style.visibility</p:attrName>
                                        </p:attrNameLst>
                                      </p:cBhvr>
                                      <p:to>
                                        <p:strVal val="visible"/>
                                      </p:to>
                                    </p:set>
                                    <p:animEffect transition="in" filter="fade">
                                      <p:cBhvr>
                                        <p:cTn id="36" dur="2000"/>
                                        <p:tgtEl>
                                          <p:spTgt spid="1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8"/>
                                        </p:tgtEl>
                                        <p:attrNameLst>
                                          <p:attrName>style.visibility</p:attrName>
                                        </p:attrNameLst>
                                      </p:cBhvr>
                                      <p:to>
                                        <p:strVal val="visible"/>
                                      </p:to>
                                    </p:set>
                                    <p:animEffect transition="in" filter="fade">
                                      <p:cBhvr>
                                        <p:cTn id="39" dur="2000"/>
                                        <p:tgtEl>
                                          <p:spTgt spid="1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9"/>
                                        </p:tgtEl>
                                        <p:attrNameLst>
                                          <p:attrName>style.visibility</p:attrName>
                                        </p:attrNameLst>
                                      </p:cBhvr>
                                      <p:to>
                                        <p:strVal val="visible"/>
                                      </p:to>
                                    </p:set>
                                    <p:animEffect transition="in" filter="fade">
                                      <p:cBhvr>
                                        <p:cTn id="42" dur="2000"/>
                                        <p:tgtEl>
                                          <p:spTgt spid="1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animEffect transition="in" filter="fade">
                                      <p:cBhvr>
                                        <p:cTn id="45" dur="2000"/>
                                        <p:tgtEl>
                                          <p:spTgt spid="1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fade">
                                      <p:cBhvr>
                                        <p:cTn id="48" dur="2000"/>
                                        <p:tgtEl>
                                          <p:spTgt spid="1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2"/>
                                        </p:tgtEl>
                                        <p:attrNameLst>
                                          <p:attrName>style.visibility</p:attrName>
                                        </p:attrNameLst>
                                      </p:cBhvr>
                                      <p:to>
                                        <p:strVal val="visible"/>
                                      </p:to>
                                    </p:set>
                                    <p:animEffect transition="in" filter="fade">
                                      <p:cBhvr>
                                        <p:cTn id="51" dur="2000"/>
                                        <p:tgtEl>
                                          <p:spTgt spid="1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fade">
                                      <p:cBhvr>
                                        <p:cTn id="54" dur="2000"/>
                                        <p:tgtEl>
                                          <p:spTgt spid="1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4"/>
                                        </p:tgtEl>
                                        <p:attrNameLst>
                                          <p:attrName>style.visibility</p:attrName>
                                        </p:attrNameLst>
                                      </p:cBhvr>
                                      <p:to>
                                        <p:strVal val="visible"/>
                                      </p:to>
                                    </p:set>
                                    <p:animEffect transition="in" filter="fade">
                                      <p:cBhvr>
                                        <p:cTn id="57" dur="2000"/>
                                        <p:tgtEl>
                                          <p:spTgt spid="1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5"/>
                                        </p:tgtEl>
                                        <p:attrNameLst>
                                          <p:attrName>style.visibility</p:attrName>
                                        </p:attrNameLst>
                                      </p:cBhvr>
                                      <p:to>
                                        <p:strVal val="visible"/>
                                      </p:to>
                                    </p:set>
                                    <p:animEffect transition="in" filter="fade">
                                      <p:cBhvr>
                                        <p:cTn id="60" dur="2000"/>
                                        <p:tgtEl>
                                          <p:spTgt spid="13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6"/>
                                        </p:tgtEl>
                                        <p:attrNameLst>
                                          <p:attrName>style.visibility</p:attrName>
                                        </p:attrNameLst>
                                      </p:cBhvr>
                                      <p:to>
                                        <p:strVal val="visible"/>
                                      </p:to>
                                    </p:set>
                                    <p:animEffect transition="in" filter="fade">
                                      <p:cBhvr>
                                        <p:cTn id="63" dur="2000"/>
                                        <p:tgtEl>
                                          <p:spTgt spid="1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7"/>
                                        </p:tgtEl>
                                        <p:attrNameLst>
                                          <p:attrName>style.visibility</p:attrName>
                                        </p:attrNameLst>
                                      </p:cBhvr>
                                      <p:to>
                                        <p:strVal val="visible"/>
                                      </p:to>
                                    </p:set>
                                    <p:animEffect transition="in" filter="fade">
                                      <p:cBhvr>
                                        <p:cTn id="66" dur="2000"/>
                                        <p:tgtEl>
                                          <p:spTgt spid="1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8"/>
                                        </p:tgtEl>
                                        <p:attrNameLst>
                                          <p:attrName>style.visibility</p:attrName>
                                        </p:attrNameLst>
                                      </p:cBhvr>
                                      <p:to>
                                        <p:strVal val="visible"/>
                                      </p:to>
                                    </p:set>
                                    <p:animEffect transition="in" filter="fade">
                                      <p:cBhvr>
                                        <p:cTn id="69" dur="2000"/>
                                        <p:tgtEl>
                                          <p:spTgt spid="13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fade">
                                      <p:cBhvr>
                                        <p:cTn id="72" dur="2000"/>
                                        <p:tgtEl>
                                          <p:spTgt spid="11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9"/>
                                        </p:tgtEl>
                                        <p:attrNameLst>
                                          <p:attrName>style.visibility</p:attrName>
                                        </p:attrNameLst>
                                      </p:cBhvr>
                                      <p:to>
                                        <p:strVal val="visible"/>
                                      </p:to>
                                    </p:set>
                                    <p:animEffect transition="in" filter="fade">
                                      <p:cBhvr>
                                        <p:cTn id="75" dur="2000"/>
                                        <p:tgtEl>
                                          <p:spTgt spid="13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0"/>
                                        </p:tgtEl>
                                        <p:attrNameLst>
                                          <p:attrName>style.visibility</p:attrName>
                                        </p:attrNameLst>
                                      </p:cBhvr>
                                      <p:to>
                                        <p:strVal val="visible"/>
                                      </p:to>
                                    </p:set>
                                    <p:animEffect transition="in" filter="fade">
                                      <p:cBhvr>
                                        <p:cTn id="78" dur="2000"/>
                                        <p:tgtEl>
                                          <p:spTgt spid="210"/>
                                        </p:tgtEl>
                                      </p:cBhvr>
                                    </p:animEffect>
                                  </p:childTnLst>
                                </p:cTn>
                              </p:par>
                              <p:par>
                                <p:cTn id="79" presetID="10" presetClass="entr" presetSubtype="0" fill="hold" nodeType="withEffect">
                                  <p:stCondLst>
                                    <p:cond delay="0"/>
                                  </p:stCondLst>
                                  <p:childTnLst>
                                    <p:set>
                                      <p:cBhvr>
                                        <p:cTn id="80" dur="1" fill="hold">
                                          <p:stCondLst>
                                            <p:cond delay="0"/>
                                          </p:stCondLst>
                                        </p:cTn>
                                        <p:tgtEl>
                                          <p:spTgt spid="140"/>
                                        </p:tgtEl>
                                        <p:attrNameLst>
                                          <p:attrName>style.visibility</p:attrName>
                                        </p:attrNameLst>
                                      </p:cBhvr>
                                      <p:to>
                                        <p:strVal val="visible"/>
                                      </p:to>
                                    </p:set>
                                    <p:animEffect transition="in" filter="fade">
                                      <p:cBhvr>
                                        <p:cTn id="81" dur="2000"/>
                                        <p:tgtEl>
                                          <p:spTgt spid="140"/>
                                        </p:tgtEl>
                                      </p:cBhvr>
                                    </p:animEffect>
                                  </p:childTnLst>
                                </p:cTn>
                              </p:par>
                              <p:par>
                                <p:cTn id="82" presetID="10" presetClass="entr" presetSubtype="0" fill="hold" nodeType="withEffect">
                                  <p:stCondLst>
                                    <p:cond delay="0"/>
                                  </p:stCondLst>
                                  <p:childTnLst>
                                    <p:set>
                                      <p:cBhvr>
                                        <p:cTn id="83" dur="1" fill="hold">
                                          <p:stCondLst>
                                            <p:cond delay="0"/>
                                          </p:stCondLst>
                                        </p:cTn>
                                        <p:tgtEl>
                                          <p:spTgt spid="145"/>
                                        </p:tgtEl>
                                        <p:attrNameLst>
                                          <p:attrName>style.visibility</p:attrName>
                                        </p:attrNameLst>
                                      </p:cBhvr>
                                      <p:to>
                                        <p:strVal val="visible"/>
                                      </p:to>
                                    </p:set>
                                    <p:animEffect transition="in" filter="fade">
                                      <p:cBhvr>
                                        <p:cTn id="84" dur="2000"/>
                                        <p:tgtEl>
                                          <p:spTgt spid="145"/>
                                        </p:tgtEl>
                                      </p:cBhvr>
                                    </p:animEffect>
                                  </p:childTnLst>
                                </p:cTn>
                              </p:par>
                              <p:par>
                                <p:cTn id="85" presetID="10" presetClass="entr" presetSubtype="0" fill="hold" nodeType="withEffect">
                                  <p:stCondLst>
                                    <p:cond delay="0"/>
                                  </p:stCondLst>
                                  <p:childTnLst>
                                    <p:set>
                                      <p:cBhvr>
                                        <p:cTn id="86" dur="1" fill="hold">
                                          <p:stCondLst>
                                            <p:cond delay="0"/>
                                          </p:stCondLst>
                                        </p:cTn>
                                        <p:tgtEl>
                                          <p:spTgt spid="146"/>
                                        </p:tgtEl>
                                        <p:attrNameLst>
                                          <p:attrName>style.visibility</p:attrName>
                                        </p:attrNameLst>
                                      </p:cBhvr>
                                      <p:to>
                                        <p:strVal val="visible"/>
                                      </p:to>
                                    </p:set>
                                    <p:animEffect transition="in" filter="fade">
                                      <p:cBhvr>
                                        <p:cTn id="87" dur="2000"/>
                                        <p:tgtEl>
                                          <p:spTgt spid="146"/>
                                        </p:tgtEl>
                                      </p:cBhvr>
                                    </p:animEffect>
                                  </p:childTnLst>
                                </p:cTn>
                              </p:par>
                              <p:par>
                                <p:cTn id="88" presetID="10" presetClass="entr" presetSubtype="0" fill="hold" nodeType="withEffect">
                                  <p:stCondLst>
                                    <p:cond delay="0"/>
                                  </p:stCondLst>
                                  <p:childTnLst>
                                    <p:set>
                                      <p:cBhvr>
                                        <p:cTn id="89" dur="1" fill="hold">
                                          <p:stCondLst>
                                            <p:cond delay="0"/>
                                          </p:stCondLst>
                                        </p:cTn>
                                        <p:tgtEl>
                                          <p:spTgt spid="150"/>
                                        </p:tgtEl>
                                        <p:attrNameLst>
                                          <p:attrName>style.visibility</p:attrName>
                                        </p:attrNameLst>
                                      </p:cBhvr>
                                      <p:to>
                                        <p:strVal val="visible"/>
                                      </p:to>
                                    </p:set>
                                    <p:animEffect transition="in" filter="fade">
                                      <p:cBhvr>
                                        <p:cTn id="90" dur="2000"/>
                                        <p:tgtEl>
                                          <p:spTgt spid="150"/>
                                        </p:tgtEl>
                                      </p:cBhvr>
                                    </p:animEffect>
                                  </p:childTnLst>
                                </p:cTn>
                              </p:par>
                              <p:par>
                                <p:cTn id="91" presetID="10" presetClass="entr" presetSubtype="0" fill="hold" nodeType="withEffect">
                                  <p:stCondLst>
                                    <p:cond delay="0"/>
                                  </p:stCondLst>
                                  <p:childTnLst>
                                    <p:set>
                                      <p:cBhvr>
                                        <p:cTn id="92" dur="1" fill="hold">
                                          <p:stCondLst>
                                            <p:cond delay="0"/>
                                          </p:stCondLst>
                                        </p:cTn>
                                        <p:tgtEl>
                                          <p:spTgt spid="151"/>
                                        </p:tgtEl>
                                        <p:attrNameLst>
                                          <p:attrName>style.visibility</p:attrName>
                                        </p:attrNameLst>
                                      </p:cBhvr>
                                      <p:to>
                                        <p:strVal val="visible"/>
                                      </p:to>
                                    </p:set>
                                    <p:animEffect transition="in" filter="fade">
                                      <p:cBhvr>
                                        <p:cTn id="93" dur="2000"/>
                                        <p:tgtEl>
                                          <p:spTgt spid="151"/>
                                        </p:tgtEl>
                                      </p:cBhvr>
                                    </p:animEffect>
                                  </p:childTnLst>
                                </p:cTn>
                              </p:par>
                              <p:par>
                                <p:cTn id="94" presetID="10" presetClass="entr" presetSubtype="0" fill="hold" nodeType="withEffect">
                                  <p:stCondLst>
                                    <p:cond delay="0"/>
                                  </p:stCondLst>
                                  <p:childTnLst>
                                    <p:set>
                                      <p:cBhvr>
                                        <p:cTn id="95" dur="1" fill="hold">
                                          <p:stCondLst>
                                            <p:cond delay="0"/>
                                          </p:stCondLst>
                                        </p:cTn>
                                        <p:tgtEl>
                                          <p:spTgt spid="205"/>
                                        </p:tgtEl>
                                        <p:attrNameLst>
                                          <p:attrName>style.visibility</p:attrName>
                                        </p:attrNameLst>
                                      </p:cBhvr>
                                      <p:to>
                                        <p:strVal val="visible"/>
                                      </p:to>
                                    </p:set>
                                    <p:animEffect transition="in" filter="fade">
                                      <p:cBhvr>
                                        <p:cTn id="96" dur="2000"/>
                                        <p:tgtEl>
                                          <p:spTgt spid="205"/>
                                        </p:tgtEl>
                                      </p:cBhvr>
                                    </p:animEffect>
                                  </p:childTnLst>
                                </p:cTn>
                              </p:par>
                              <p:par>
                                <p:cTn id="97" presetID="10" presetClass="entr" presetSubtype="0" fill="hold" nodeType="withEffect">
                                  <p:stCondLst>
                                    <p:cond delay="0"/>
                                  </p:stCondLst>
                                  <p:childTnLst>
                                    <p:set>
                                      <p:cBhvr>
                                        <p:cTn id="98" dur="1" fill="hold">
                                          <p:stCondLst>
                                            <p:cond delay="0"/>
                                          </p:stCondLst>
                                        </p:cTn>
                                        <p:tgtEl>
                                          <p:spTgt spid="152"/>
                                        </p:tgtEl>
                                        <p:attrNameLst>
                                          <p:attrName>style.visibility</p:attrName>
                                        </p:attrNameLst>
                                      </p:cBhvr>
                                      <p:to>
                                        <p:strVal val="visible"/>
                                      </p:to>
                                    </p:set>
                                    <p:animEffect transition="in" filter="fade">
                                      <p:cBhvr>
                                        <p:cTn id="99" dur="2000"/>
                                        <p:tgtEl>
                                          <p:spTgt spid="152"/>
                                        </p:tgtEl>
                                      </p:cBhvr>
                                    </p:animEffect>
                                  </p:childTnLst>
                                </p:cTn>
                              </p:par>
                              <p:par>
                                <p:cTn id="100" presetID="10" presetClass="entr" presetSubtype="0" fill="hold" nodeType="withEffect">
                                  <p:stCondLst>
                                    <p:cond delay="0"/>
                                  </p:stCondLst>
                                  <p:childTnLst>
                                    <p:set>
                                      <p:cBhvr>
                                        <p:cTn id="101" dur="1" fill="hold">
                                          <p:stCondLst>
                                            <p:cond delay="0"/>
                                          </p:stCondLst>
                                        </p:cTn>
                                        <p:tgtEl>
                                          <p:spTgt spid="204"/>
                                        </p:tgtEl>
                                        <p:attrNameLst>
                                          <p:attrName>style.visibility</p:attrName>
                                        </p:attrNameLst>
                                      </p:cBhvr>
                                      <p:to>
                                        <p:strVal val="visible"/>
                                      </p:to>
                                    </p:set>
                                    <p:animEffect transition="in" filter="fade">
                                      <p:cBhvr>
                                        <p:cTn id="102" dur="2000"/>
                                        <p:tgtEl>
                                          <p:spTgt spid="204"/>
                                        </p:tgtEl>
                                      </p:cBhvr>
                                    </p:animEffect>
                                  </p:childTnLst>
                                </p:cTn>
                              </p:par>
                              <p:par>
                                <p:cTn id="103" presetID="10" presetClass="entr" presetSubtype="0" fill="hold" nodeType="withEffect">
                                  <p:stCondLst>
                                    <p:cond delay="0"/>
                                  </p:stCondLst>
                                  <p:childTnLst>
                                    <p:set>
                                      <p:cBhvr>
                                        <p:cTn id="104" dur="1" fill="hold">
                                          <p:stCondLst>
                                            <p:cond delay="0"/>
                                          </p:stCondLst>
                                        </p:cTn>
                                        <p:tgtEl>
                                          <p:spTgt spid="153"/>
                                        </p:tgtEl>
                                        <p:attrNameLst>
                                          <p:attrName>style.visibility</p:attrName>
                                        </p:attrNameLst>
                                      </p:cBhvr>
                                      <p:to>
                                        <p:strVal val="visible"/>
                                      </p:to>
                                    </p:set>
                                    <p:animEffect transition="in" filter="fade">
                                      <p:cBhvr>
                                        <p:cTn id="105" dur="2000"/>
                                        <p:tgtEl>
                                          <p:spTgt spid="153"/>
                                        </p:tgtEl>
                                      </p:cBhvr>
                                    </p:animEffect>
                                  </p:childTnLst>
                                </p:cTn>
                              </p:par>
                              <p:par>
                                <p:cTn id="106" presetID="10" presetClass="entr" presetSubtype="0" fill="hold" nodeType="withEffect">
                                  <p:stCondLst>
                                    <p:cond delay="0"/>
                                  </p:stCondLst>
                                  <p:childTnLst>
                                    <p:set>
                                      <p:cBhvr>
                                        <p:cTn id="107" dur="1" fill="hold">
                                          <p:stCondLst>
                                            <p:cond delay="0"/>
                                          </p:stCondLst>
                                        </p:cTn>
                                        <p:tgtEl>
                                          <p:spTgt spid="154"/>
                                        </p:tgtEl>
                                        <p:attrNameLst>
                                          <p:attrName>style.visibility</p:attrName>
                                        </p:attrNameLst>
                                      </p:cBhvr>
                                      <p:to>
                                        <p:strVal val="visible"/>
                                      </p:to>
                                    </p:set>
                                    <p:animEffect transition="in" filter="fade">
                                      <p:cBhvr>
                                        <p:cTn id="108" dur="2000"/>
                                        <p:tgtEl>
                                          <p:spTgt spid="154"/>
                                        </p:tgtEl>
                                      </p:cBhvr>
                                    </p:animEffect>
                                  </p:childTnLst>
                                </p:cTn>
                              </p:par>
                              <p:par>
                                <p:cTn id="109" presetID="10" presetClass="entr" presetSubtype="0" fill="hold" nodeType="withEffect">
                                  <p:stCondLst>
                                    <p:cond delay="0"/>
                                  </p:stCondLst>
                                  <p:childTnLst>
                                    <p:set>
                                      <p:cBhvr>
                                        <p:cTn id="110" dur="1" fill="hold">
                                          <p:stCondLst>
                                            <p:cond delay="0"/>
                                          </p:stCondLst>
                                        </p:cTn>
                                        <p:tgtEl>
                                          <p:spTgt spid="155"/>
                                        </p:tgtEl>
                                        <p:attrNameLst>
                                          <p:attrName>style.visibility</p:attrName>
                                        </p:attrNameLst>
                                      </p:cBhvr>
                                      <p:to>
                                        <p:strVal val="visible"/>
                                      </p:to>
                                    </p:set>
                                    <p:animEffect transition="in" filter="fade">
                                      <p:cBhvr>
                                        <p:cTn id="111" dur="2000"/>
                                        <p:tgtEl>
                                          <p:spTgt spid="155"/>
                                        </p:tgtEl>
                                      </p:cBhvr>
                                    </p:animEffect>
                                  </p:childTnLst>
                                </p:cTn>
                              </p:par>
                              <p:par>
                                <p:cTn id="112" presetID="10" presetClass="entr" presetSubtype="0" fill="hold" nodeType="withEffect">
                                  <p:stCondLst>
                                    <p:cond delay="0"/>
                                  </p:stCondLst>
                                  <p:childTnLst>
                                    <p:set>
                                      <p:cBhvr>
                                        <p:cTn id="113" dur="1" fill="hold">
                                          <p:stCondLst>
                                            <p:cond delay="0"/>
                                          </p:stCondLst>
                                        </p:cTn>
                                        <p:tgtEl>
                                          <p:spTgt spid="156"/>
                                        </p:tgtEl>
                                        <p:attrNameLst>
                                          <p:attrName>style.visibility</p:attrName>
                                        </p:attrNameLst>
                                      </p:cBhvr>
                                      <p:to>
                                        <p:strVal val="visible"/>
                                      </p:to>
                                    </p:set>
                                    <p:animEffect transition="in" filter="fade">
                                      <p:cBhvr>
                                        <p:cTn id="114" dur="2000"/>
                                        <p:tgtEl>
                                          <p:spTgt spid="156"/>
                                        </p:tgtEl>
                                      </p:cBhvr>
                                    </p:animEffect>
                                  </p:childTnLst>
                                </p:cTn>
                              </p:par>
                              <p:par>
                                <p:cTn id="115" presetID="10" presetClass="entr" presetSubtype="0" fill="hold" nodeType="withEffect">
                                  <p:stCondLst>
                                    <p:cond delay="0"/>
                                  </p:stCondLst>
                                  <p:childTnLst>
                                    <p:set>
                                      <p:cBhvr>
                                        <p:cTn id="116" dur="1" fill="hold">
                                          <p:stCondLst>
                                            <p:cond delay="0"/>
                                          </p:stCondLst>
                                        </p:cTn>
                                        <p:tgtEl>
                                          <p:spTgt spid="203"/>
                                        </p:tgtEl>
                                        <p:attrNameLst>
                                          <p:attrName>style.visibility</p:attrName>
                                        </p:attrNameLst>
                                      </p:cBhvr>
                                      <p:to>
                                        <p:strVal val="visible"/>
                                      </p:to>
                                    </p:set>
                                    <p:animEffect transition="in" filter="fade">
                                      <p:cBhvr>
                                        <p:cTn id="117" dur="2000"/>
                                        <p:tgtEl>
                                          <p:spTgt spid="203"/>
                                        </p:tgtEl>
                                      </p:cBhvr>
                                    </p:animEffect>
                                  </p:childTnLst>
                                </p:cTn>
                              </p:par>
                              <p:par>
                                <p:cTn id="118" presetID="10" presetClass="entr" presetSubtype="0" fill="hold" nodeType="withEffect">
                                  <p:stCondLst>
                                    <p:cond delay="0"/>
                                  </p:stCondLst>
                                  <p:childTnLst>
                                    <p:set>
                                      <p:cBhvr>
                                        <p:cTn id="119" dur="1" fill="hold">
                                          <p:stCondLst>
                                            <p:cond delay="0"/>
                                          </p:stCondLst>
                                        </p:cTn>
                                        <p:tgtEl>
                                          <p:spTgt spid="157"/>
                                        </p:tgtEl>
                                        <p:attrNameLst>
                                          <p:attrName>style.visibility</p:attrName>
                                        </p:attrNameLst>
                                      </p:cBhvr>
                                      <p:to>
                                        <p:strVal val="visible"/>
                                      </p:to>
                                    </p:set>
                                    <p:animEffect transition="in" filter="fade">
                                      <p:cBhvr>
                                        <p:cTn id="120" dur="2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2" grpId="0" animBg="1"/>
      <p:bldP spid="113" grpId="0" animBg="1"/>
      <p:bldP spid="114" grpId="0" animBg="1"/>
      <p:bldP spid="115" grpId="0" animBg="1"/>
      <p:bldP spid="116" grpId="0" animBg="1"/>
      <p:bldP spid="117" grpId="0" animBg="1"/>
      <p:bldP spid="118" grpId="0" animBg="1"/>
      <p:bldP spid="119" grpId="0"/>
      <p:bldP spid="120" grpId="0" animBg="1"/>
      <p:bldP spid="127" grpId="0" animBg="1"/>
      <p:bldP spid="128" grpId="0" animBg="1"/>
      <p:bldP spid="129" grpId="0" animBg="1"/>
      <p:bldP spid="130" grpId="0" animBg="1"/>
      <p:bldP spid="131" grpId="0" animBg="1"/>
      <p:bldP spid="132" grpId="0"/>
      <p:bldP spid="133" grpId="0" animBg="1"/>
      <p:bldP spid="134" grpId="0" animBg="1"/>
      <p:bldP spid="135" grpId="0" animBg="1"/>
      <p:bldP spid="136" grpId="0" animBg="1"/>
      <p:bldP spid="137" grpId="0" animBg="1"/>
      <p:bldP spid="138" grpId="0"/>
      <p:bldP spid="139" grpId="0" animBg="1"/>
      <p:bldP spid="2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692150" y="2843213"/>
            <a:ext cx="6480175" cy="160337"/>
          </a:xfrm>
          <a:prstGeom prst="rect">
            <a:avLst/>
          </a:prstGeom>
          <a:solidFill>
            <a:srgbClr val="1AA6AB"/>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 name="矩形 2"/>
          <p:cNvSpPr>
            <a:spLocks noChangeArrowheads="1"/>
          </p:cNvSpPr>
          <p:nvPr/>
        </p:nvSpPr>
        <p:spPr bwMode="auto">
          <a:xfrm>
            <a:off x="692150" y="2643188"/>
            <a:ext cx="6480175" cy="149225"/>
          </a:xfrm>
          <a:prstGeom prst="rect">
            <a:avLst/>
          </a:prstGeom>
          <a:solidFill>
            <a:srgbClr val="1AA6AB"/>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4" name="组合 3"/>
          <p:cNvGrpSpPr>
            <a:grpSpLocks/>
          </p:cNvGrpSpPr>
          <p:nvPr/>
        </p:nvGrpSpPr>
        <p:grpSpPr bwMode="auto">
          <a:xfrm>
            <a:off x="5978524" y="1585913"/>
            <a:ext cx="2409826" cy="2457450"/>
            <a:chOff x="5674979" y="1586589"/>
            <a:chExt cx="2410295" cy="2456901"/>
          </a:xfrm>
        </p:grpSpPr>
        <p:sp>
          <p:nvSpPr>
            <p:cNvPr id="5" name="椭圆 1"/>
            <p:cNvSpPr>
              <a:spLocks/>
            </p:cNvSpPr>
            <p:nvPr/>
          </p:nvSpPr>
          <p:spPr bwMode="auto">
            <a:xfrm>
              <a:off x="5674980" y="1586589"/>
              <a:ext cx="2410294" cy="1204643"/>
            </a:xfrm>
            <a:custGeom>
              <a:avLst/>
              <a:gdLst>
                <a:gd name="T0" fmla="*/ 1205147 w 2410294"/>
                <a:gd name="T1" fmla="*/ 0 h 1205147"/>
                <a:gd name="T2" fmla="*/ 2410294 w 2410294"/>
                <a:gd name="T3" fmla="*/ 1205147 h 1205147"/>
                <a:gd name="T4" fmla="*/ 0 w 2410294"/>
                <a:gd name="T5" fmla="*/ 1205147 h 1205147"/>
                <a:gd name="T6" fmla="*/ 1205147 w 2410294"/>
                <a:gd name="T7" fmla="*/ 0 h 1205147"/>
              </a:gdLst>
              <a:ahLst/>
              <a:cxnLst>
                <a:cxn ang="0">
                  <a:pos x="T0" y="T1"/>
                </a:cxn>
                <a:cxn ang="0">
                  <a:pos x="T2" y="T3"/>
                </a:cxn>
                <a:cxn ang="0">
                  <a:pos x="T4" y="T5"/>
                </a:cxn>
                <a:cxn ang="0">
                  <a:pos x="T6" y="T7"/>
                </a:cxn>
              </a:cxnLst>
              <a:rect l="0" t="0" r="r" b="b"/>
              <a:pathLst>
                <a:path w="2410294" h="1205147">
                  <a:moveTo>
                    <a:pt x="1205147" y="0"/>
                  </a:moveTo>
                  <a:cubicBezTo>
                    <a:pt x="1870731" y="0"/>
                    <a:pt x="2410294" y="539563"/>
                    <a:pt x="2410294" y="1205147"/>
                  </a:cubicBezTo>
                  <a:lnTo>
                    <a:pt x="0" y="1205147"/>
                  </a:lnTo>
                  <a:cubicBezTo>
                    <a:pt x="0" y="539563"/>
                    <a:pt x="539563" y="0"/>
                    <a:pt x="1205147" y="0"/>
                  </a:cubicBezTo>
                  <a:close/>
                </a:path>
              </a:pathLst>
            </a:custGeom>
            <a:solidFill>
              <a:srgbClr val="EB5949"/>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椭圆 1"/>
            <p:cNvSpPr>
              <a:spLocks/>
            </p:cNvSpPr>
            <p:nvPr/>
          </p:nvSpPr>
          <p:spPr bwMode="auto">
            <a:xfrm flipV="1">
              <a:off x="5674979" y="2838846"/>
              <a:ext cx="2410294" cy="1204644"/>
            </a:xfrm>
            <a:custGeom>
              <a:avLst/>
              <a:gdLst>
                <a:gd name="T0" fmla="*/ 1205147 w 2410294"/>
                <a:gd name="T1" fmla="*/ 0 h 1205147"/>
                <a:gd name="T2" fmla="*/ 2410294 w 2410294"/>
                <a:gd name="T3" fmla="*/ 1205147 h 1205147"/>
                <a:gd name="T4" fmla="*/ 0 w 2410294"/>
                <a:gd name="T5" fmla="*/ 1205147 h 1205147"/>
                <a:gd name="T6" fmla="*/ 1205147 w 2410294"/>
                <a:gd name="T7" fmla="*/ 0 h 1205147"/>
              </a:gdLst>
              <a:ahLst/>
              <a:cxnLst>
                <a:cxn ang="0">
                  <a:pos x="T0" y="T1"/>
                </a:cxn>
                <a:cxn ang="0">
                  <a:pos x="T2" y="T3"/>
                </a:cxn>
                <a:cxn ang="0">
                  <a:pos x="T4" y="T5"/>
                </a:cxn>
                <a:cxn ang="0">
                  <a:pos x="T6" y="T7"/>
                </a:cxn>
              </a:cxnLst>
              <a:rect l="0" t="0" r="r" b="b"/>
              <a:pathLst>
                <a:path w="2410294" h="1205147">
                  <a:moveTo>
                    <a:pt x="1205147" y="0"/>
                  </a:moveTo>
                  <a:cubicBezTo>
                    <a:pt x="1870731" y="0"/>
                    <a:pt x="2410294" y="539563"/>
                    <a:pt x="2410294" y="1205147"/>
                  </a:cubicBezTo>
                  <a:lnTo>
                    <a:pt x="0" y="1205147"/>
                  </a:lnTo>
                  <a:cubicBezTo>
                    <a:pt x="0" y="539563"/>
                    <a:pt x="539563" y="0"/>
                    <a:pt x="1205147" y="0"/>
                  </a:cubicBezTo>
                  <a:close/>
                </a:path>
              </a:pathLst>
            </a:custGeom>
            <a:solidFill>
              <a:srgbClr val="F08C20"/>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63" name="矩形 9"/>
            <p:cNvSpPr>
              <a:spLocks noChangeArrowheads="1"/>
            </p:cNvSpPr>
            <p:nvPr/>
          </p:nvSpPr>
          <p:spPr bwMode="auto">
            <a:xfrm>
              <a:off x="6430156" y="1740497"/>
              <a:ext cx="800375" cy="2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200" smtClean="0">
                  <a:solidFill>
                    <a:srgbClr val="FFFFFF"/>
                  </a:solidFill>
                  <a:latin typeface="微软雅黑" charset="0"/>
                  <a:ea typeface="微软雅黑" charset="0"/>
                </a:rPr>
                <a:t>运营管理</a:t>
              </a:r>
              <a:endParaRPr lang="zh-CN" altLang="en-US" sz="1200" dirty="0">
                <a:solidFill>
                  <a:srgbClr val="FFFFFF"/>
                </a:solidFill>
                <a:latin typeface="微软雅黑" charset="0"/>
                <a:ea typeface="微软雅黑" charset="0"/>
              </a:endParaRPr>
            </a:p>
          </p:txBody>
        </p:sp>
        <p:sp>
          <p:nvSpPr>
            <p:cNvPr id="24664" name="矩形 50"/>
            <p:cNvSpPr>
              <a:spLocks noChangeArrowheads="1"/>
            </p:cNvSpPr>
            <p:nvPr/>
          </p:nvSpPr>
          <p:spPr bwMode="auto">
            <a:xfrm>
              <a:off x="6465125" y="2965074"/>
              <a:ext cx="800375" cy="2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200" dirty="0" smtClean="0">
                  <a:solidFill>
                    <a:srgbClr val="FFFFFF"/>
                  </a:solidFill>
                  <a:latin typeface="微软雅黑" charset="0"/>
                  <a:ea typeface="微软雅黑" charset="0"/>
                </a:rPr>
                <a:t>基础平台</a:t>
              </a:r>
              <a:endParaRPr lang="zh-CN" altLang="en-US" sz="1200" dirty="0">
                <a:solidFill>
                  <a:srgbClr val="FFFFFF"/>
                </a:solidFill>
                <a:latin typeface="微软雅黑" charset="0"/>
                <a:ea typeface="微软雅黑" charset="0"/>
              </a:endParaRPr>
            </a:p>
          </p:txBody>
        </p:sp>
        <p:grpSp>
          <p:nvGrpSpPr>
            <p:cNvPr id="24665" name="组合 7"/>
            <p:cNvGrpSpPr>
              <a:grpSpLocks/>
            </p:cNvGrpSpPr>
            <p:nvPr/>
          </p:nvGrpSpPr>
          <p:grpSpPr bwMode="auto">
            <a:xfrm>
              <a:off x="6730578" y="2096115"/>
              <a:ext cx="275978" cy="488168"/>
              <a:chOff x="6750025" y="1785132"/>
              <a:chExt cx="252855" cy="447267"/>
            </a:xfrm>
          </p:grpSpPr>
          <p:sp>
            <p:nvSpPr>
              <p:cNvPr id="24669" name="Freeform 9"/>
              <p:cNvSpPr>
                <a:spLocks noEditPoints="1"/>
              </p:cNvSpPr>
              <p:nvPr/>
            </p:nvSpPr>
            <p:spPr bwMode="auto">
              <a:xfrm>
                <a:off x="6750025" y="1859080"/>
                <a:ext cx="252855" cy="373319"/>
              </a:xfrm>
              <a:custGeom>
                <a:avLst/>
                <a:gdLst>
                  <a:gd name="T0" fmla="*/ 2147483646 w 294"/>
                  <a:gd name="T1" fmla="*/ 2147483646 h 435"/>
                  <a:gd name="T2" fmla="*/ 2147483646 w 294"/>
                  <a:gd name="T3" fmla="*/ 2147483646 h 435"/>
                  <a:gd name="T4" fmla="*/ 2147483646 w 294"/>
                  <a:gd name="T5" fmla="*/ 0 h 435"/>
                  <a:gd name="T6" fmla="*/ 2147483646 w 294"/>
                  <a:gd name="T7" fmla="*/ 2147483646 h 435"/>
                  <a:gd name="T8" fmla="*/ 2147483646 w 294"/>
                  <a:gd name="T9" fmla="*/ 2147483646 h 435"/>
                  <a:gd name="T10" fmla="*/ 0 w 294"/>
                  <a:gd name="T11" fmla="*/ 2147483646 h 435"/>
                  <a:gd name="T12" fmla="*/ 636131577 w 294"/>
                  <a:gd name="T13" fmla="*/ 2147483646 h 435"/>
                  <a:gd name="T14" fmla="*/ 2147483646 w 294"/>
                  <a:gd name="T15" fmla="*/ 2147483646 h 435"/>
                  <a:gd name="T16" fmla="*/ 2147483646 w 294"/>
                  <a:gd name="T17" fmla="*/ 2147483646 h 435"/>
                  <a:gd name="T18" fmla="*/ 2147483646 w 294"/>
                  <a:gd name="T19" fmla="*/ 2147483646 h 435"/>
                  <a:gd name="T20" fmla="*/ 2147483646 w 294"/>
                  <a:gd name="T21" fmla="*/ 2147483646 h 435"/>
                  <a:gd name="T22" fmla="*/ 2147483646 w 294"/>
                  <a:gd name="T23" fmla="*/ 2147483646 h 435"/>
                  <a:gd name="T24" fmla="*/ 2147483646 w 294"/>
                  <a:gd name="T25" fmla="*/ 2147483646 h 435"/>
                  <a:gd name="T26" fmla="*/ 2147483646 w 294"/>
                  <a:gd name="T27" fmla="*/ 2147483646 h 435"/>
                  <a:gd name="T28" fmla="*/ 2147483646 w 294"/>
                  <a:gd name="T29" fmla="*/ 2147483646 h 435"/>
                  <a:gd name="T30" fmla="*/ 2147483646 w 294"/>
                  <a:gd name="T31" fmla="*/ 2147483646 h 435"/>
                  <a:gd name="T32" fmla="*/ 2147483646 w 294"/>
                  <a:gd name="T33" fmla="*/ 2147483646 h 435"/>
                  <a:gd name="T34" fmla="*/ 2147483646 w 294"/>
                  <a:gd name="T35" fmla="*/ 2147483646 h 435"/>
                  <a:gd name="T36" fmla="*/ 2147483646 w 294"/>
                  <a:gd name="T37" fmla="*/ 2147483646 h 435"/>
                  <a:gd name="T38" fmla="*/ 2147483646 w 294"/>
                  <a:gd name="T39" fmla="*/ 2147483646 h 435"/>
                  <a:gd name="T40" fmla="*/ 2147483646 w 294"/>
                  <a:gd name="T41" fmla="*/ 2147483646 h 435"/>
                  <a:gd name="T42" fmla="*/ 2147483646 w 294"/>
                  <a:gd name="T43" fmla="*/ 2147483646 h 435"/>
                  <a:gd name="T44" fmla="*/ 2147483646 w 294"/>
                  <a:gd name="T45" fmla="*/ 2147483646 h 435"/>
                  <a:gd name="T46" fmla="*/ 2147483646 w 294"/>
                  <a:gd name="T47" fmla="*/ 2147483646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94" h="435">
                    <a:moveTo>
                      <a:pt x="208" y="148"/>
                    </a:moveTo>
                    <a:cubicBezTo>
                      <a:pt x="227" y="133"/>
                      <a:pt x="240" y="110"/>
                      <a:pt x="240" y="84"/>
                    </a:cubicBezTo>
                    <a:cubicBezTo>
                      <a:pt x="240" y="38"/>
                      <a:pt x="198" y="0"/>
                      <a:pt x="147" y="0"/>
                    </a:cubicBezTo>
                    <a:cubicBezTo>
                      <a:pt x="95" y="0"/>
                      <a:pt x="54" y="38"/>
                      <a:pt x="54" y="84"/>
                    </a:cubicBezTo>
                    <a:cubicBezTo>
                      <a:pt x="54" y="110"/>
                      <a:pt x="66" y="133"/>
                      <a:pt x="86" y="148"/>
                    </a:cubicBezTo>
                    <a:cubicBezTo>
                      <a:pt x="35" y="169"/>
                      <a:pt x="0" y="216"/>
                      <a:pt x="0" y="270"/>
                    </a:cubicBezTo>
                    <a:cubicBezTo>
                      <a:pt x="0" y="276"/>
                      <a:pt x="1" y="419"/>
                      <a:pt x="1" y="419"/>
                    </a:cubicBezTo>
                    <a:cubicBezTo>
                      <a:pt x="1" y="428"/>
                      <a:pt x="12" y="435"/>
                      <a:pt x="26" y="435"/>
                    </a:cubicBezTo>
                    <a:cubicBezTo>
                      <a:pt x="268" y="435"/>
                      <a:pt x="268" y="435"/>
                      <a:pt x="268" y="435"/>
                    </a:cubicBezTo>
                    <a:cubicBezTo>
                      <a:pt x="282" y="435"/>
                      <a:pt x="292" y="428"/>
                      <a:pt x="292" y="419"/>
                    </a:cubicBezTo>
                    <a:cubicBezTo>
                      <a:pt x="292" y="419"/>
                      <a:pt x="294" y="276"/>
                      <a:pt x="294" y="270"/>
                    </a:cubicBezTo>
                    <a:cubicBezTo>
                      <a:pt x="294" y="216"/>
                      <a:pt x="259" y="169"/>
                      <a:pt x="208" y="148"/>
                    </a:cubicBezTo>
                    <a:close/>
                    <a:moveTo>
                      <a:pt x="173" y="218"/>
                    </a:moveTo>
                    <a:cubicBezTo>
                      <a:pt x="167" y="255"/>
                      <a:pt x="167" y="255"/>
                      <a:pt x="167" y="255"/>
                    </a:cubicBezTo>
                    <a:cubicBezTo>
                      <a:pt x="161" y="293"/>
                      <a:pt x="161" y="293"/>
                      <a:pt x="161" y="293"/>
                    </a:cubicBezTo>
                    <a:cubicBezTo>
                      <a:pt x="159" y="303"/>
                      <a:pt x="153" y="310"/>
                      <a:pt x="147" y="310"/>
                    </a:cubicBezTo>
                    <a:cubicBezTo>
                      <a:pt x="141" y="310"/>
                      <a:pt x="135" y="303"/>
                      <a:pt x="133" y="293"/>
                    </a:cubicBezTo>
                    <a:cubicBezTo>
                      <a:pt x="127" y="255"/>
                      <a:pt x="127" y="255"/>
                      <a:pt x="127" y="255"/>
                    </a:cubicBezTo>
                    <a:cubicBezTo>
                      <a:pt x="121" y="218"/>
                      <a:pt x="121" y="218"/>
                      <a:pt x="121" y="218"/>
                    </a:cubicBezTo>
                    <a:cubicBezTo>
                      <a:pt x="120" y="211"/>
                      <a:pt x="121" y="203"/>
                      <a:pt x="123" y="197"/>
                    </a:cubicBezTo>
                    <a:cubicBezTo>
                      <a:pt x="126" y="191"/>
                      <a:pt x="130" y="188"/>
                      <a:pt x="135" y="188"/>
                    </a:cubicBezTo>
                    <a:cubicBezTo>
                      <a:pt x="159" y="188"/>
                      <a:pt x="159" y="188"/>
                      <a:pt x="159" y="188"/>
                    </a:cubicBezTo>
                    <a:cubicBezTo>
                      <a:pt x="164" y="188"/>
                      <a:pt x="168" y="191"/>
                      <a:pt x="171" y="197"/>
                    </a:cubicBezTo>
                    <a:cubicBezTo>
                      <a:pt x="173" y="203"/>
                      <a:pt x="174" y="211"/>
                      <a:pt x="173" y="2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70" name="Oval 10"/>
              <p:cNvSpPr>
                <a:spLocks noChangeArrowheads="1"/>
              </p:cNvSpPr>
              <p:nvPr/>
            </p:nvSpPr>
            <p:spPr bwMode="auto">
              <a:xfrm>
                <a:off x="6948015" y="1879356"/>
                <a:ext cx="45323" cy="85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71" name="Oval 11"/>
              <p:cNvSpPr>
                <a:spLocks noChangeArrowheads="1"/>
              </p:cNvSpPr>
              <p:nvPr/>
            </p:nvSpPr>
            <p:spPr bwMode="auto">
              <a:xfrm>
                <a:off x="6752410" y="1879356"/>
                <a:ext cx="46516" cy="85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72" name="Freeform 12"/>
              <p:cNvSpPr>
                <a:spLocks/>
              </p:cNvSpPr>
              <p:nvPr/>
            </p:nvSpPr>
            <p:spPr bwMode="auto">
              <a:xfrm>
                <a:off x="6757181" y="1785132"/>
                <a:ext cx="232579" cy="124042"/>
              </a:xfrm>
              <a:custGeom>
                <a:avLst/>
                <a:gdLst>
                  <a:gd name="T0" fmla="*/ 0 w 271"/>
                  <a:gd name="T1" fmla="*/ 2147483646 h 144"/>
                  <a:gd name="T2" fmla="*/ 2147483646 w 271"/>
                  <a:gd name="T3" fmla="*/ 2147483646 h 144"/>
                  <a:gd name="T4" fmla="*/ 2147483646 w 271"/>
                  <a:gd name="T5" fmla="*/ 2147483646 h 144"/>
                  <a:gd name="T6" fmla="*/ 2147483646 w 271"/>
                  <a:gd name="T7" fmla="*/ 2147483646 h 144"/>
                  <a:gd name="T8" fmla="*/ 2147483646 w 271"/>
                  <a:gd name="T9" fmla="*/ 2147483646 h 144"/>
                  <a:gd name="T10" fmla="*/ 2147483646 w 271"/>
                  <a:gd name="T11" fmla="*/ 2147483646 h 144"/>
                  <a:gd name="T12" fmla="*/ 2147483646 w 271"/>
                  <a:gd name="T13" fmla="*/ 2147483646 h 144"/>
                  <a:gd name="T14" fmla="*/ 2147483646 w 271"/>
                  <a:gd name="T15" fmla="*/ 0 h 144"/>
                  <a:gd name="T16" fmla="*/ 0 w 271"/>
                  <a:gd name="T17" fmla="*/ 2147483646 h 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144">
                    <a:moveTo>
                      <a:pt x="0" y="133"/>
                    </a:moveTo>
                    <a:cubicBezTo>
                      <a:pt x="0" y="139"/>
                      <a:pt x="5" y="144"/>
                      <a:pt x="11" y="144"/>
                    </a:cubicBezTo>
                    <a:cubicBezTo>
                      <a:pt x="17" y="144"/>
                      <a:pt x="22" y="139"/>
                      <a:pt x="22" y="133"/>
                    </a:cubicBezTo>
                    <a:cubicBezTo>
                      <a:pt x="22" y="72"/>
                      <a:pt x="73" y="23"/>
                      <a:pt x="136" y="23"/>
                    </a:cubicBezTo>
                    <a:cubicBezTo>
                      <a:pt x="198" y="23"/>
                      <a:pt x="249" y="72"/>
                      <a:pt x="249" y="133"/>
                    </a:cubicBezTo>
                    <a:cubicBezTo>
                      <a:pt x="249" y="139"/>
                      <a:pt x="254" y="144"/>
                      <a:pt x="260" y="144"/>
                    </a:cubicBezTo>
                    <a:cubicBezTo>
                      <a:pt x="266" y="144"/>
                      <a:pt x="271" y="139"/>
                      <a:pt x="271" y="133"/>
                    </a:cubicBezTo>
                    <a:cubicBezTo>
                      <a:pt x="271" y="60"/>
                      <a:pt x="210" y="0"/>
                      <a:pt x="136" y="0"/>
                    </a:cubicBezTo>
                    <a:cubicBezTo>
                      <a:pt x="61" y="0"/>
                      <a:pt x="0" y="60"/>
                      <a:pt x="0"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666" name="组合 8"/>
            <p:cNvGrpSpPr>
              <a:grpSpLocks/>
            </p:cNvGrpSpPr>
            <p:nvPr/>
          </p:nvGrpSpPr>
          <p:grpSpPr bwMode="auto">
            <a:xfrm>
              <a:off x="6673788" y="3317526"/>
              <a:ext cx="501556" cy="498657"/>
              <a:chOff x="6634825" y="2939099"/>
              <a:chExt cx="412678" cy="410293"/>
            </a:xfrm>
          </p:grpSpPr>
          <p:sp>
            <p:nvSpPr>
              <p:cNvPr id="24667" name="Freeform 15"/>
              <p:cNvSpPr>
                <a:spLocks noEditPoints="1"/>
              </p:cNvSpPr>
              <p:nvPr/>
            </p:nvSpPr>
            <p:spPr bwMode="auto">
              <a:xfrm>
                <a:off x="6763638" y="3009469"/>
                <a:ext cx="155053" cy="218267"/>
              </a:xfrm>
              <a:custGeom>
                <a:avLst/>
                <a:gdLst>
                  <a:gd name="T0" fmla="*/ 2147483646 w 180"/>
                  <a:gd name="T1" fmla="*/ 2147483646 h 253"/>
                  <a:gd name="T2" fmla="*/ 2147483646 w 180"/>
                  <a:gd name="T3" fmla="*/ 2147483646 h 253"/>
                  <a:gd name="T4" fmla="*/ 2147483646 w 180"/>
                  <a:gd name="T5" fmla="*/ 0 h 253"/>
                  <a:gd name="T6" fmla="*/ 2147483646 w 180"/>
                  <a:gd name="T7" fmla="*/ 2147483646 h 253"/>
                  <a:gd name="T8" fmla="*/ 2147483646 w 180"/>
                  <a:gd name="T9" fmla="*/ 2147483646 h 253"/>
                  <a:gd name="T10" fmla="*/ 0 w 180"/>
                  <a:gd name="T11" fmla="*/ 2147483646 h 253"/>
                  <a:gd name="T12" fmla="*/ 638878658 w 180"/>
                  <a:gd name="T13" fmla="*/ 2147483646 h 253"/>
                  <a:gd name="T14" fmla="*/ 2147483646 w 180"/>
                  <a:gd name="T15" fmla="*/ 2147483646 h 253"/>
                  <a:gd name="T16" fmla="*/ 2147483646 w 180"/>
                  <a:gd name="T17" fmla="*/ 2147483646 h 253"/>
                  <a:gd name="T18" fmla="*/ 2147483646 w 180"/>
                  <a:gd name="T19" fmla="*/ 2147483646 h 253"/>
                  <a:gd name="T20" fmla="*/ 2147483646 w 180"/>
                  <a:gd name="T21" fmla="*/ 2147483646 h 253"/>
                  <a:gd name="T22" fmla="*/ 2147483646 w 180"/>
                  <a:gd name="T23" fmla="*/ 2147483646 h 253"/>
                  <a:gd name="T24" fmla="*/ 2147483646 w 180"/>
                  <a:gd name="T25" fmla="*/ 2147483646 h 253"/>
                  <a:gd name="T26" fmla="*/ 2147483646 w 180"/>
                  <a:gd name="T27" fmla="*/ 2147483646 h 253"/>
                  <a:gd name="T28" fmla="*/ 2147483646 w 180"/>
                  <a:gd name="T29" fmla="*/ 2147483646 h 253"/>
                  <a:gd name="T30" fmla="*/ 2147483646 w 180"/>
                  <a:gd name="T31" fmla="*/ 2147483646 h 253"/>
                  <a:gd name="T32" fmla="*/ 2147483646 w 180"/>
                  <a:gd name="T33" fmla="*/ 2147483646 h 253"/>
                  <a:gd name="T34" fmla="*/ 2147483646 w 180"/>
                  <a:gd name="T35" fmla="*/ 2147483646 h 253"/>
                  <a:gd name="T36" fmla="*/ 2147483646 w 180"/>
                  <a:gd name="T37" fmla="*/ 2147483646 h 253"/>
                  <a:gd name="T38" fmla="*/ 2147483646 w 180"/>
                  <a:gd name="T39" fmla="*/ 2147483646 h 253"/>
                  <a:gd name="T40" fmla="*/ 2147483646 w 180"/>
                  <a:gd name="T41" fmla="*/ 2147483646 h 253"/>
                  <a:gd name="T42" fmla="*/ 2147483646 w 180"/>
                  <a:gd name="T43" fmla="*/ 2147483646 h 253"/>
                  <a:gd name="T44" fmla="*/ 2147483646 w 180"/>
                  <a:gd name="T45" fmla="*/ 2147483646 h 253"/>
                  <a:gd name="T46" fmla="*/ 2147483646 w 180"/>
                  <a:gd name="T47" fmla="*/ 2147483646 h 2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0" h="253">
                    <a:moveTo>
                      <a:pt x="127" y="86"/>
                    </a:moveTo>
                    <a:cubicBezTo>
                      <a:pt x="139" y="77"/>
                      <a:pt x="147" y="64"/>
                      <a:pt x="147" y="49"/>
                    </a:cubicBezTo>
                    <a:cubicBezTo>
                      <a:pt x="147" y="22"/>
                      <a:pt x="121" y="0"/>
                      <a:pt x="90" y="0"/>
                    </a:cubicBezTo>
                    <a:cubicBezTo>
                      <a:pt x="58" y="0"/>
                      <a:pt x="33" y="22"/>
                      <a:pt x="33" y="49"/>
                    </a:cubicBezTo>
                    <a:cubicBezTo>
                      <a:pt x="33" y="64"/>
                      <a:pt x="41" y="77"/>
                      <a:pt x="53" y="86"/>
                    </a:cubicBezTo>
                    <a:cubicBezTo>
                      <a:pt x="22" y="98"/>
                      <a:pt x="0" y="125"/>
                      <a:pt x="0" y="157"/>
                    </a:cubicBezTo>
                    <a:cubicBezTo>
                      <a:pt x="0" y="160"/>
                      <a:pt x="1" y="244"/>
                      <a:pt x="1" y="244"/>
                    </a:cubicBezTo>
                    <a:cubicBezTo>
                      <a:pt x="1" y="249"/>
                      <a:pt x="8" y="253"/>
                      <a:pt x="16" y="253"/>
                    </a:cubicBezTo>
                    <a:cubicBezTo>
                      <a:pt x="164" y="253"/>
                      <a:pt x="164" y="253"/>
                      <a:pt x="164" y="253"/>
                    </a:cubicBezTo>
                    <a:cubicBezTo>
                      <a:pt x="172" y="253"/>
                      <a:pt x="179" y="249"/>
                      <a:pt x="179" y="244"/>
                    </a:cubicBezTo>
                    <a:cubicBezTo>
                      <a:pt x="179" y="244"/>
                      <a:pt x="180" y="160"/>
                      <a:pt x="180" y="157"/>
                    </a:cubicBezTo>
                    <a:cubicBezTo>
                      <a:pt x="180" y="125"/>
                      <a:pt x="158" y="98"/>
                      <a:pt x="127" y="86"/>
                    </a:cubicBezTo>
                    <a:close/>
                    <a:moveTo>
                      <a:pt x="106" y="127"/>
                    </a:moveTo>
                    <a:cubicBezTo>
                      <a:pt x="102" y="148"/>
                      <a:pt x="102" y="148"/>
                      <a:pt x="102" y="148"/>
                    </a:cubicBezTo>
                    <a:cubicBezTo>
                      <a:pt x="98" y="170"/>
                      <a:pt x="98" y="170"/>
                      <a:pt x="98" y="170"/>
                    </a:cubicBezTo>
                    <a:cubicBezTo>
                      <a:pt x="97" y="176"/>
                      <a:pt x="94" y="180"/>
                      <a:pt x="90" y="180"/>
                    </a:cubicBezTo>
                    <a:cubicBezTo>
                      <a:pt x="86" y="180"/>
                      <a:pt x="83" y="176"/>
                      <a:pt x="82" y="170"/>
                    </a:cubicBezTo>
                    <a:cubicBezTo>
                      <a:pt x="78" y="148"/>
                      <a:pt x="78" y="148"/>
                      <a:pt x="78" y="148"/>
                    </a:cubicBezTo>
                    <a:cubicBezTo>
                      <a:pt x="74" y="127"/>
                      <a:pt x="74" y="127"/>
                      <a:pt x="74" y="127"/>
                    </a:cubicBezTo>
                    <a:cubicBezTo>
                      <a:pt x="73" y="122"/>
                      <a:pt x="74" y="118"/>
                      <a:pt x="75" y="114"/>
                    </a:cubicBezTo>
                    <a:cubicBezTo>
                      <a:pt x="77" y="111"/>
                      <a:pt x="80" y="109"/>
                      <a:pt x="82" y="109"/>
                    </a:cubicBezTo>
                    <a:cubicBezTo>
                      <a:pt x="97" y="109"/>
                      <a:pt x="97" y="109"/>
                      <a:pt x="97" y="109"/>
                    </a:cubicBezTo>
                    <a:cubicBezTo>
                      <a:pt x="100" y="109"/>
                      <a:pt x="103" y="111"/>
                      <a:pt x="104" y="114"/>
                    </a:cubicBezTo>
                    <a:cubicBezTo>
                      <a:pt x="106" y="118"/>
                      <a:pt x="107" y="122"/>
                      <a:pt x="106"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68" name="Freeform 16"/>
              <p:cNvSpPr>
                <a:spLocks noEditPoints="1"/>
              </p:cNvSpPr>
              <p:nvPr/>
            </p:nvSpPr>
            <p:spPr bwMode="auto">
              <a:xfrm>
                <a:off x="6634825" y="2939099"/>
                <a:ext cx="412678" cy="410293"/>
              </a:xfrm>
              <a:custGeom>
                <a:avLst/>
                <a:gdLst>
                  <a:gd name="T0" fmla="*/ 2147483646 w 480"/>
                  <a:gd name="T1" fmla="*/ 0 h 477"/>
                  <a:gd name="T2" fmla="*/ 2147483646 w 480"/>
                  <a:gd name="T3" fmla="*/ 0 h 477"/>
                  <a:gd name="T4" fmla="*/ 0 w 480"/>
                  <a:gd name="T5" fmla="*/ 2147483646 h 477"/>
                  <a:gd name="T6" fmla="*/ 0 w 480"/>
                  <a:gd name="T7" fmla="*/ 2147483646 h 477"/>
                  <a:gd name="T8" fmla="*/ 2147483646 w 480"/>
                  <a:gd name="T9" fmla="*/ 2147483646 h 477"/>
                  <a:gd name="T10" fmla="*/ 2147483646 w 480"/>
                  <a:gd name="T11" fmla="*/ 2147483646 h 477"/>
                  <a:gd name="T12" fmla="*/ 2147483646 w 480"/>
                  <a:gd name="T13" fmla="*/ 2147483646 h 477"/>
                  <a:gd name="T14" fmla="*/ 2147483646 w 480"/>
                  <a:gd name="T15" fmla="*/ 2147483646 h 477"/>
                  <a:gd name="T16" fmla="*/ 2147483646 w 480"/>
                  <a:gd name="T17" fmla="*/ 2147483646 h 477"/>
                  <a:gd name="T18" fmla="*/ 2147483646 w 480"/>
                  <a:gd name="T19" fmla="*/ 2147483646 h 477"/>
                  <a:gd name="T20" fmla="*/ 2147483646 w 480"/>
                  <a:gd name="T21" fmla="*/ 2147483646 h 477"/>
                  <a:gd name="T22" fmla="*/ 2147483646 w 480"/>
                  <a:gd name="T23" fmla="*/ 2147483646 h 477"/>
                  <a:gd name="T24" fmla="*/ 2147483646 w 480"/>
                  <a:gd name="T25" fmla="*/ 2147483646 h 477"/>
                  <a:gd name="T26" fmla="*/ 2147483646 w 480"/>
                  <a:gd name="T27" fmla="*/ 2147483646 h 477"/>
                  <a:gd name="T28" fmla="*/ 2147483646 w 480"/>
                  <a:gd name="T29" fmla="*/ 0 h 477"/>
                  <a:gd name="T30" fmla="*/ 2147483646 w 480"/>
                  <a:gd name="T31" fmla="*/ 2147483646 h 477"/>
                  <a:gd name="T32" fmla="*/ 2147483646 w 480"/>
                  <a:gd name="T33" fmla="*/ 2147483646 h 477"/>
                  <a:gd name="T34" fmla="*/ 2147483646 w 480"/>
                  <a:gd name="T35" fmla="*/ 2147483646 h 477"/>
                  <a:gd name="T36" fmla="*/ 2147483646 w 480"/>
                  <a:gd name="T37" fmla="*/ 2147483646 h 477"/>
                  <a:gd name="T38" fmla="*/ 2147483646 w 480"/>
                  <a:gd name="T39" fmla="*/ 2147483646 h 477"/>
                  <a:gd name="T40" fmla="*/ 2147483646 w 480"/>
                  <a:gd name="T41" fmla="*/ 2147483646 h 477"/>
                  <a:gd name="T42" fmla="*/ 2147483646 w 480"/>
                  <a:gd name="T43" fmla="*/ 2147483646 h 477"/>
                  <a:gd name="T44" fmla="*/ 2147483646 w 480"/>
                  <a:gd name="T45" fmla="*/ 2147483646 h 477"/>
                  <a:gd name="T46" fmla="*/ 2147483646 w 480"/>
                  <a:gd name="T47" fmla="*/ 2147483646 h 4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80" h="477">
                    <a:moveTo>
                      <a:pt x="414" y="0"/>
                    </a:moveTo>
                    <a:cubicBezTo>
                      <a:pt x="66" y="0"/>
                      <a:pt x="66" y="0"/>
                      <a:pt x="66" y="0"/>
                    </a:cubicBezTo>
                    <a:cubicBezTo>
                      <a:pt x="30" y="0"/>
                      <a:pt x="0" y="26"/>
                      <a:pt x="0" y="59"/>
                    </a:cubicBezTo>
                    <a:cubicBezTo>
                      <a:pt x="0" y="301"/>
                      <a:pt x="0" y="301"/>
                      <a:pt x="0" y="301"/>
                    </a:cubicBezTo>
                    <a:cubicBezTo>
                      <a:pt x="0" y="334"/>
                      <a:pt x="30" y="361"/>
                      <a:pt x="66" y="361"/>
                    </a:cubicBezTo>
                    <a:cubicBezTo>
                      <a:pt x="204" y="361"/>
                      <a:pt x="204" y="361"/>
                      <a:pt x="204" y="361"/>
                    </a:cubicBezTo>
                    <a:cubicBezTo>
                      <a:pt x="204" y="427"/>
                      <a:pt x="204" y="427"/>
                      <a:pt x="204" y="427"/>
                    </a:cubicBezTo>
                    <a:cubicBezTo>
                      <a:pt x="153" y="434"/>
                      <a:pt x="116" y="454"/>
                      <a:pt x="116" y="477"/>
                    </a:cubicBezTo>
                    <a:cubicBezTo>
                      <a:pt x="364" y="477"/>
                      <a:pt x="364" y="477"/>
                      <a:pt x="364" y="477"/>
                    </a:cubicBezTo>
                    <a:cubicBezTo>
                      <a:pt x="364" y="454"/>
                      <a:pt x="327" y="434"/>
                      <a:pt x="276" y="427"/>
                    </a:cubicBezTo>
                    <a:cubicBezTo>
                      <a:pt x="276" y="361"/>
                      <a:pt x="276" y="361"/>
                      <a:pt x="276" y="361"/>
                    </a:cubicBezTo>
                    <a:cubicBezTo>
                      <a:pt x="414" y="361"/>
                      <a:pt x="414" y="361"/>
                      <a:pt x="414" y="361"/>
                    </a:cubicBezTo>
                    <a:cubicBezTo>
                      <a:pt x="450" y="361"/>
                      <a:pt x="480" y="334"/>
                      <a:pt x="480" y="301"/>
                    </a:cubicBezTo>
                    <a:cubicBezTo>
                      <a:pt x="480" y="59"/>
                      <a:pt x="480" y="59"/>
                      <a:pt x="480" y="59"/>
                    </a:cubicBezTo>
                    <a:cubicBezTo>
                      <a:pt x="480" y="26"/>
                      <a:pt x="450" y="0"/>
                      <a:pt x="414" y="0"/>
                    </a:cubicBezTo>
                    <a:close/>
                    <a:moveTo>
                      <a:pt x="430" y="301"/>
                    </a:moveTo>
                    <a:cubicBezTo>
                      <a:pt x="430" y="309"/>
                      <a:pt x="423" y="316"/>
                      <a:pt x="414" y="316"/>
                    </a:cubicBezTo>
                    <a:cubicBezTo>
                      <a:pt x="66" y="316"/>
                      <a:pt x="66" y="316"/>
                      <a:pt x="66" y="316"/>
                    </a:cubicBezTo>
                    <a:cubicBezTo>
                      <a:pt x="57" y="316"/>
                      <a:pt x="50" y="309"/>
                      <a:pt x="50" y="301"/>
                    </a:cubicBezTo>
                    <a:cubicBezTo>
                      <a:pt x="50" y="59"/>
                      <a:pt x="50" y="59"/>
                      <a:pt x="50" y="59"/>
                    </a:cubicBezTo>
                    <a:cubicBezTo>
                      <a:pt x="50" y="51"/>
                      <a:pt x="57" y="45"/>
                      <a:pt x="66" y="45"/>
                    </a:cubicBezTo>
                    <a:cubicBezTo>
                      <a:pt x="414" y="45"/>
                      <a:pt x="414" y="45"/>
                      <a:pt x="414" y="45"/>
                    </a:cubicBezTo>
                    <a:cubicBezTo>
                      <a:pt x="423" y="45"/>
                      <a:pt x="430" y="51"/>
                      <a:pt x="430" y="59"/>
                    </a:cubicBezTo>
                    <a:lnTo>
                      <a:pt x="430"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0" name="组合 19"/>
          <p:cNvGrpSpPr>
            <a:grpSpLocks/>
          </p:cNvGrpSpPr>
          <p:nvPr/>
        </p:nvGrpSpPr>
        <p:grpSpPr bwMode="auto">
          <a:xfrm>
            <a:off x="971550" y="1370013"/>
            <a:ext cx="3392488" cy="1237525"/>
            <a:chOff x="819968" y="1370565"/>
            <a:chExt cx="3391992" cy="1236554"/>
          </a:xfrm>
        </p:grpSpPr>
        <p:sp>
          <p:nvSpPr>
            <p:cNvPr id="24659" name="矩形 251"/>
            <p:cNvSpPr>
              <a:spLocks noChangeArrowheads="1"/>
            </p:cNvSpPr>
            <p:nvPr/>
          </p:nvSpPr>
          <p:spPr bwMode="auto">
            <a:xfrm>
              <a:off x="819968" y="1684513"/>
              <a:ext cx="3391992" cy="922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lvl="0" algn="just" eaLnBrk="1" hangingPunct="1">
                <a:lnSpc>
                  <a:spcPct val="150000"/>
                </a:lnSpc>
                <a:spcBef>
                  <a:spcPct val="0"/>
                </a:spcBef>
                <a:buNone/>
              </a:pPr>
              <a:r>
                <a:rPr lang="en-US" altLang="zh-CN" sz="1200" dirty="0" smtClean="0">
                  <a:solidFill>
                    <a:srgbClr val="0D0D0D"/>
                  </a:solidFill>
                  <a:latin typeface="微软雅黑" charset="0"/>
                  <a:ea typeface="微软雅黑" charset="0"/>
                </a:rPr>
                <a:t>Nice</a:t>
              </a:r>
              <a:r>
                <a:rPr lang="zh-CN" altLang="en-US" sz="1200" dirty="0" smtClean="0">
                  <a:solidFill>
                    <a:srgbClr val="0D0D0D"/>
                  </a:solidFill>
                  <a:latin typeface="微软雅黑" charset="0"/>
                  <a:ea typeface="微软雅黑" charset="0"/>
                </a:rPr>
                <a:t>、</a:t>
              </a:r>
              <a:r>
                <a:rPr lang="en-US" altLang="zh-CN" sz="1200" dirty="0" err="1" smtClean="0">
                  <a:solidFill>
                    <a:srgbClr val="0D0D0D"/>
                  </a:solidFill>
                  <a:latin typeface="微软雅黑" charset="0"/>
                  <a:ea typeface="微软雅黑" charset="0"/>
                </a:rPr>
                <a:t>Verint</a:t>
              </a:r>
              <a:endParaRPr lang="en-US" altLang="zh-CN" sz="1200" dirty="0" smtClean="0">
                <a:solidFill>
                  <a:srgbClr val="0D0D0D"/>
                </a:solidFill>
                <a:latin typeface="微软雅黑" charset="0"/>
                <a:ea typeface="微软雅黑" charset="0"/>
              </a:endParaRPr>
            </a:p>
            <a:p>
              <a:pPr algn="just" eaLnBrk="1" hangingPunct="1">
                <a:lnSpc>
                  <a:spcPct val="150000"/>
                </a:lnSpc>
                <a:spcBef>
                  <a:spcPct val="0"/>
                </a:spcBef>
                <a:buNone/>
              </a:pPr>
              <a:r>
                <a:rPr lang="zh-CN" altLang="en-US" sz="1200" dirty="0" smtClean="0">
                  <a:solidFill>
                    <a:srgbClr val="0D0D0D"/>
                  </a:solidFill>
                  <a:latin typeface="微软雅黑" charset="0"/>
                  <a:ea typeface="微软雅黑" charset="0"/>
                </a:rPr>
                <a:t>普强、科大讯飞、</a:t>
              </a:r>
              <a:r>
                <a:rPr lang="en-US" altLang="zh-CN" sz="1200" dirty="0" err="1" smtClean="0">
                  <a:solidFill>
                    <a:srgbClr val="0D0D0D"/>
                  </a:solidFill>
                  <a:latin typeface="微软雅黑" charset="0"/>
                  <a:ea typeface="微软雅黑" charset="0"/>
                </a:rPr>
                <a:t>Teleopit</a:t>
              </a:r>
              <a:r>
                <a:rPr lang="zh-CN" altLang="en-US" sz="1200" dirty="0" smtClean="0">
                  <a:solidFill>
                    <a:srgbClr val="0D0D0D"/>
                  </a:solidFill>
                  <a:latin typeface="微软雅黑" charset="0"/>
                  <a:ea typeface="微软雅黑" charset="0"/>
                </a:rPr>
                <a:t>、</a:t>
              </a:r>
              <a:r>
                <a:rPr lang="zh-CN" altLang="en-US" sz="1200" dirty="0">
                  <a:solidFill>
                    <a:srgbClr val="0D0D0D"/>
                  </a:solidFill>
                  <a:latin typeface="微软雅黑" charset="0"/>
                  <a:ea typeface="微软雅黑" charset="0"/>
                </a:rPr>
                <a:t>小</a:t>
              </a:r>
              <a:r>
                <a:rPr lang="en-US" altLang="zh-CN" sz="1200" dirty="0" err="1">
                  <a:solidFill>
                    <a:srgbClr val="0D0D0D"/>
                  </a:solidFill>
                  <a:latin typeface="微软雅黑" charset="0"/>
                  <a:ea typeface="微软雅黑" charset="0"/>
                </a:rPr>
                <a:t>i</a:t>
              </a:r>
              <a:r>
                <a:rPr lang="zh-CN" altLang="en-US" sz="1200" dirty="0" smtClean="0">
                  <a:solidFill>
                    <a:srgbClr val="0D0D0D"/>
                  </a:solidFill>
                  <a:latin typeface="微软雅黑" charset="0"/>
                  <a:ea typeface="微软雅黑" charset="0"/>
                </a:rPr>
                <a:t>机器人</a:t>
              </a:r>
              <a:r>
                <a:rPr lang="mr-IN" altLang="zh-CN" sz="1200" dirty="0" smtClean="0">
                  <a:solidFill>
                    <a:srgbClr val="0D0D0D"/>
                  </a:solidFill>
                  <a:latin typeface="微软雅黑" charset="0"/>
                  <a:ea typeface="微软雅黑" charset="0"/>
                </a:rPr>
                <a:t>……</a:t>
              </a:r>
              <a:endParaRPr lang="en-US" altLang="zh-CN" sz="1200" dirty="0">
                <a:solidFill>
                  <a:srgbClr val="0D0D0D"/>
                </a:solidFill>
                <a:latin typeface="微软雅黑" charset="0"/>
                <a:ea typeface="微软雅黑" charset="0"/>
              </a:endParaRPr>
            </a:p>
            <a:p>
              <a:pPr lvl="0" algn="just" eaLnBrk="1" hangingPunct="1">
                <a:lnSpc>
                  <a:spcPct val="150000"/>
                </a:lnSpc>
                <a:spcBef>
                  <a:spcPct val="0"/>
                </a:spcBef>
                <a:buNone/>
              </a:pPr>
              <a:r>
                <a:rPr lang="en-US" altLang="zh-CN" sz="1200" dirty="0" smtClean="0">
                  <a:solidFill>
                    <a:srgbClr val="0D0D0D"/>
                  </a:solidFill>
                  <a:latin typeface="微软雅黑" charset="0"/>
                  <a:ea typeface="微软雅黑" charset="0"/>
                </a:rPr>
                <a:t>Aspect</a:t>
              </a:r>
              <a:endParaRPr lang="zh-CN" altLang="en-US" sz="1200" dirty="0">
                <a:solidFill>
                  <a:srgbClr val="0D0D0D"/>
                </a:solidFill>
                <a:latin typeface="微软雅黑" charset="0"/>
                <a:ea typeface="微软雅黑" charset="0"/>
              </a:endParaRPr>
            </a:p>
          </p:txBody>
        </p:sp>
        <p:sp>
          <p:nvSpPr>
            <p:cNvPr id="24660" name="TextBox 126"/>
            <p:cNvSpPr txBox="1">
              <a:spLocks noChangeArrowheads="1"/>
            </p:cNvSpPr>
            <p:nvPr/>
          </p:nvSpPr>
          <p:spPr bwMode="auto">
            <a:xfrm>
              <a:off x="844397" y="1370565"/>
              <a:ext cx="2041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400" dirty="0" smtClean="0">
                  <a:solidFill>
                    <a:srgbClr val="0D0D0D"/>
                  </a:solidFill>
                  <a:latin typeface="微软雅黑" charset="0"/>
                  <a:ea typeface="微软雅黑" charset="0"/>
                </a:rPr>
                <a:t>运营管理</a:t>
              </a:r>
              <a:endParaRPr lang="zh-CN" altLang="en-US" sz="1400" dirty="0">
                <a:solidFill>
                  <a:srgbClr val="0D0D0D"/>
                </a:solidFill>
                <a:latin typeface="微软雅黑" charset="0"/>
                <a:ea typeface="微软雅黑" charset="0"/>
              </a:endParaRPr>
            </a:p>
          </p:txBody>
        </p:sp>
      </p:grpSp>
      <p:grpSp>
        <p:nvGrpSpPr>
          <p:cNvPr id="26" name="组合 25"/>
          <p:cNvGrpSpPr>
            <a:grpSpLocks/>
          </p:cNvGrpSpPr>
          <p:nvPr/>
        </p:nvGrpSpPr>
        <p:grpSpPr bwMode="auto">
          <a:xfrm>
            <a:off x="971550" y="3169104"/>
            <a:ext cx="3392488" cy="1209774"/>
            <a:chOff x="819968" y="3389890"/>
            <a:chExt cx="3391992" cy="1210739"/>
          </a:xfrm>
        </p:grpSpPr>
        <p:sp>
          <p:nvSpPr>
            <p:cNvPr id="24657" name="矩形 4"/>
            <p:cNvSpPr>
              <a:spLocks noChangeArrowheads="1"/>
            </p:cNvSpPr>
            <p:nvPr/>
          </p:nvSpPr>
          <p:spPr bwMode="auto">
            <a:xfrm>
              <a:off x="819968" y="3676562"/>
              <a:ext cx="3391992" cy="92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lvl="0" eaLnBrk="1" hangingPunct="1">
                <a:lnSpc>
                  <a:spcPct val="150000"/>
                </a:lnSpc>
                <a:spcBef>
                  <a:spcPct val="0"/>
                </a:spcBef>
                <a:buNone/>
              </a:pPr>
              <a:r>
                <a:rPr lang="en-US" altLang="zh-CN" sz="1200" dirty="0" err="1" smtClean="0">
                  <a:solidFill>
                    <a:srgbClr val="0D0D0D"/>
                  </a:solidFill>
                  <a:latin typeface="微软雅黑" charset="0"/>
                  <a:ea typeface="微软雅黑" charset="0"/>
                </a:rPr>
                <a:t>Genesys</a:t>
              </a:r>
              <a:r>
                <a:rPr lang="zh-CN" altLang="en-US" sz="1200" dirty="0" smtClean="0">
                  <a:solidFill>
                    <a:srgbClr val="0D0D0D"/>
                  </a:solidFill>
                  <a:latin typeface="微软雅黑" charset="0"/>
                  <a:ea typeface="微软雅黑" charset="0"/>
                </a:rPr>
                <a:t>、</a:t>
              </a:r>
              <a:r>
                <a:rPr lang="en-US" altLang="zh-CN" sz="1200" dirty="0" smtClean="0">
                  <a:solidFill>
                    <a:srgbClr val="0D0D0D"/>
                  </a:solidFill>
                  <a:latin typeface="微软雅黑" charset="0"/>
                  <a:ea typeface="微软雅黑" charset="0"/>
                </a:rPr>
                <a:t>Avaya</a:t>
              </a:r>
              <a:r>
                <a:rPr lang="zh-CN" altLang="en-US" sz="1200" dirty="0" smtClean="0">
                  <a:solidFill>
                    <a:srgbClr val="0D0D0D"/>
                  </a:solidFill>
                  <a:latin typeface="微软雅黑" charset="0"/>
                  <a:ea typeface="微软雅黑" charset="0"/>
                </a:rPr>
                <a:t>、</a:t>
              </a:r>
              <a:r>
                <a:rPr lang="en-US" altLang="zh-CN" sz="1200" dirty="0" smtClean="0">
                  <a:solidFill>
                    <a:srgbClr val="0D0D0D"/>
                  </a:solidFill>
                  <a:latin typeface="微软雅黑" charset="0"/>
                  <a:ea typeface="微软雅黑" charset="0"/>
                </a:rPr>
                <a:t>Cisco</a:t>
              </a:r>
              <a:r>
                <a:rPr lang="zh-CN" altLang="en-US" sz="1200" dirty="0">
                  <a:solidFill>
                    <a:srgbClr val="0D0D0D"/>
                  </a:solidFill>
                  <a:latin typeface="微软雅黑" charset="0"/>
                  <a:ea typeface="微软雅黑" charset="0"/>
                </a:rPr>
                <a:t>、</a:t>
              </a:r>
              <a:r>
                <a:rPr lang="zh-CN" altLang="en-US" sz="1200" dirty="0" smtClean="0">
                  <a:solidFill>
                    <a:srgbClr val="0D0D0D"/>
                  </a:solidFill>
                  <a:latin typeface="微软雅黑" charset="0"/>
                  <a:ea typeface="微软雅黑" charset="0"/>
                </a:rPr>
                <a:t>华为</a:t>
              </a:r>
              <a:endParaRPr lang="en-US" altLang="zh-CN" sz="1200" dirty="0" smtClean="0">
                <a:solidFill>
                  <a:srgbClr val="0D0D0D"/>
                </a:solidFill>
                <a:latin typeface="微软雅黑" charset="0"/>
                <a:ea typeface="微软雅黑" charset="0"/>
              </a:endParaRPr>
            </a:p>
            <a:p>
              <a:pPr lvl="0" eaLnBrk="1" hangingPunct="1">
                <a:lnSpc>
                  <a:spcPct val="150000"/>
                </a:lnSpc>
                <a:spcBef>
                  <a:spcPct val="0"/>
                </a:spcBef>
                <a:buNone/>
              </a:pPr>
              <a:r>
                <a:rPr lang="zh-CN" altLang="en-US" sz="1200" dirty="0" smtClean="0">
                  <a:solidFill>
                    <a:srgbClr val="0D0D0D"/>
                  </a:solidFill>
                  <a:latin typeface="微软雅黑" charset="0"/>
                  <a:ea typeface="微软雅黑" charset="0"/>
                </a:rPr>
                <a:t>奥科、捷通华声、青牛、合力、宇高</a:t>
              </a:r>
              <a:r>
                <a:rPr lang="mr-IN" altLang="zh-CN" sz="1200" dirty="0" smtClean="0">
                  <a:solidFill>
                    <a:srgbClr val="0D0D0D"/>
                  </a:solidFill>
                  <a:latin typeface="微软雅黑" charset="0"/>
                  <a:ea typeface="微软雅黑" charset="0"/>
                </a:rPr>
                <a:t>……</a:t>
              </a:r>
              <a:r>
                <a:rPr lang="en-US" altLang="zh-CN" sz="1200" dirty="0" smtClean="0">
                  <a:solidFill>
                    <a:srgbClr val="0D0D0D"/>
                  </a:solidFill>
                  <a:latin typeface="微软雅黑" charset="0"/>
                  <a:ea typeface="微软雅黑" charset="0"/>
                </a:rPr>
                <a:t>.</a:t>
              </a:r>
            </a:p>
            <a:p>
              <a:pPr lvl="0" eaLnBrk="1" hangingPunct="1">
                <a:lnSpc>
                  <a:spcPct val="150000"/>
                </a:lnSpc>
                <a:spcBef>
                  <a:spcPct val="0"/>
                </a:spcBef>
                <a:buNone/>
              </a:pPr>
              <a:r>
                <a:rPr lang="zh-CN" altLang="en-US" sz="1200" dirty="0" smtClean="0">
                  <a:solidFill>
                    <a:srgbClr val="0D0D0D"/>
                  </a:solidFill>
                  <a:latin typeface="微软雅黑" charset="0"/>
                  <a:ea typeface="微软雅黑" charset="0"/>
                </a:rPr>
                <a:t>代理商、集成商</a:t>
              </a:r>
              <a:endParaRPr lang="zh-CN" altLang="en-US" sz="1200" dirty="0">
                <a:solidFill>
                  <a:srgbClr val="0D0D0D"/>
                </a:solidFill>
                <a:latin typeface="微软雅黑" charset="0"/>
                <a:ea typeface="微软雅黑" charset="0"/>
              </a:endParaRPr>
            </a:p>
          </p:txBody>
        </p:sp>
        <p:sp>
          <p:nvSpPr>
            <p:cNvPr id="24658" name="TextBox 27"/>
            <p:cNvSpPr txBox="1">
              <a:spLocks noChangeArrowheads="1"/>
            </p:cNvSpPr>
            <p:nvPr/>
          </p:nvSpPr>
          <p:spPr bwMode="auto">
            <a:xfrm>
              <a:off x="819968" y="3389890"/>
              <a:ext cx="2041543" cy="30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1400" dirty="0" smtClean="0">
                  <a:solidFill>
                    <a:srgbClr val="0D0D0D"/>
                  </a:solidFill>
                  <a:latin typeface="微软雅黑" charset="0"/>
                  <a:ea typeface="微软雅黑" charset="0"/>
                </a:rPr>
                <a:t>基础平台</a:t>
              </a:r>
              <a:endParaRPr lang="zh-CN" altLang="en-US" sz="1400" dirty="0">
                <a:solidFill>
                  <a:srgbClr val="0D0D0D"/>
                </a:solidFill>
                <a:latin typeface="微软雅黑" charset="0"/>
                <a:ea typeface="微软雅黑" charset="0"/>
              </a:endParaRPr>
            </a:p>
          </p:txBody>
        </p:sp>
      </p:grpSp>
      <p:grpSp>
        <p:nvGrpSpPr>
          <p:cNvPr id="32" name="组合 31"/>
          <p:cNvGrpSpPr>
            <a:grpSpLocks/>
          </p:cNvGrpSpPr>
          <p:nvPr/>
        </p:nvGrpSpPr>
        <p:grpSpPr bwMode="auto">
          <a:xfrm>
            <a:off x="698500" y="1301750"/>
            <a:ext cx="6551613" cy="339725"/>
            <a:chOff x="933450" y="1301583"/>
            <a:chExt cx="6008437" cy="276471"/>
          </a:xfrm>
        </p:grpSpPr>
        <p:sp>
          <p:nvSpPr>
            <p:cNvPr id="33" name="任意多边形 32"/>
            <p:cNvSpPr/>
            <p:nvPr/>
          </p:nvSpPr>
          <p:spPr>
            <a:xfrm>
              <a:off x="933450" y="1301583"/>
              <a:ext cx="5942922" cy="257093"/>
            </a:xfrm>
            <a:custGeom>
              <a:avLst/>
              <a:gdLst>
                <a:gd name="connsiteX0" fmla="*/ 5943600 w 5943600"/>
                <a:gd name="connsiteY0" fmla="*/ 257175 h 257175"/>
                <a:gd name="connsiteX1" fmla="*/ 5943600 w 5943600"/>
                <a:gd name="connsiteY1" fmla="*/ 0 h 257175"/>
                <a:gd name="connsiteX2" fmla="*/ 0 w 5943600"/>
                <a:gd name="connsiteY2" fmla="*/ 0 h 257175"/>
              </a:gdLst>
              <a:ahLst/>
              <a:cxnLst>
                <a:cxn ang="0">
                  <a:pos x="connsiteX0" y="connsiteY0"/>
                </a:cxn>
                <a:cxn ang="0">
                  <a:pos x="connsiteX1" y="connsiteY1"/>
                </a:cxn>
                <a:cxn ang="0">
                  <a:pos x="connsiteX2" y="connsiteY2"/>
                </a:cxn>
              </a:cxnLst>
              <a:rect l="l" t="t" r="r" b="b"/>
              <a:pathLst>
                <a:path w="5943600" h="257175">
                  <a:moveTo>
                    <a:pt x="5943600" y="257175"/>
                  </a:moveTo>
                  <a:lnTo>
                    <a:pt x="5943600" y="0"/>
                  </a:lnTo>
                  <a:lnTo>
                    <a:pt x="0" y="0"/>
                  </a:lnTo>
                </a:path>
              </a:pathLst>
            </a:custGeom>
            <a:noFill/>
            <a:ln w="127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656" name="椭圆 33"/>
            <p:cNvSpPr>
              <a:spLocks noChangeArrowheads="1"/>
            </p:cNvSpPr>
            <p:nvPr/>
          </p:nvSpPr>
          <p:spPr bwMode="auto">
            <a:xfrm>
              <a:off x="6818136" y="1473409"/>
              <a:ext cx="123751" cy="104645"/>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35" name="组合 34"/>
          <p:cNvGrpSpPr>
            <a:grpSpLocks/>
          </p:cNvGrpSpPr>
          <p:nvPr/>
        </p:nvGrpSpPr>
        <p:grpSpPr bwMode="auto">
          <a:xfrm>
            <a:off x="698500" y="3967163"/>
            <a:ext cx="6546850" cy="350837"/>
            <a:chOff x="933450" y="3967163"/>
            <a:chExt cx="6008437" cy="350222"/>
          </a:xfrm>
        </p:grpSpPr>
        <p:sp>
          <p:nvSpPr>
            <p:cNvPr id="24653" name="椭圆 35"/>
            <p:cNvSpPr>
              <a:spLocks noChangeArrowheads="1"/>
            </p:cNvSpPr>
            <p:nvPr/>
          </p:nvSpPr>
          <p:spPr bwMode="auto">
            <a:xfrm>
              <a:off x="6818047" y="3967163"/>
              <a:ext cx="123840" cy="137870"/>
            </a:xfrm>
            <a:prstGeom prst="ellipse">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37" name="任意多边形 36"/>
            <p:cNvSpPr/>
            <p:nvPr/>
          </p:nvSpPr>
          <p:spPr>
            <a:xfrm flipV="1">
              <a:off x="933450" y="4114541"/>
              <a:ext cx="5942875" cy="202844"/>
            </a:xfrm>
            <a:custGeom>
              <a:avLst/>
              <a:gdLst>
                <a:gd name="connsiteX0" fmla="*/ 5943600 w 5943600"/>
                <a:gd name="connsiteY0" fmla="*/ 257175 h 257175"/>
                <a:gd name="connsiteX1" fmla="*/ 5943600 w 5943600"/>
                <a:gd name="connsiteY1" fmla="*/ 0 h 257175"/>
                <a:gd name="connsiteX2" fmla="*/ 0 w 5943600"/>
                <a:gd name="connsiteY2" fmla="*/ 0 h 257175"/>
              </a:gdLst>
              <a:ahLst/>
              <a:cxnLst>
                <a:cxn ang="0">
                  <a:pos x="connsiteX0" y="connsiteY0"/>
                </a:cxn>
                <a:cxn ang="0">
                  <a:pos x="connsiteX1" y="connsiteY1"/>
                </a:cxn>
                <a:cxn ang="0">
                  <a:pos x="connsiteX2" y="connsiteY2"/>
                </a:cxn>
              </a:cxnLst>
              <a:rect l="l" t="t" r="r" b="b"/>
              <a:pathLst>
                <a:path w="5943600" h="257175">
                  <a:moveTo>
                    <a:pt x="5943600" y="257175"/>
                  </a:moveTo>
                  <a:lnTo>
                    <a:pt x="5943600" y="0"/>
                  </a:lnTo>
                  <a:lnTo>
                    <a:pt x="0" y="0"/>
                  </a:lnTo>
                </a:path>
              </a:pathLst>
            </a:custGeom>
            <a:noFill/>
            <a:ln w="127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5" name="矩形 104"/>
          <p:cNvSpPr>
            <a:spLocks noChangeArrowheads="1"/>
          </p:cNvSpPr>
          <p:nvPr/>
        </p:nvSpPr>
        <p:spPr bwMode="auto">
          <a:xfrm>
            <a:off x="-66675" y="4933950"/>
            <a:ext cx="9277350" cy="220663"/>
          </a:xfrm>
          <a:prstGeom prst="rect">
            <a:avLst/>
          </a:prstGeom>
          <a:solidFill>
            <a:srgbClr val="0E3656"/>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44" name="组合 43"/>
          <p:cNvGrpSpPr>
            <a:grpSpLocks/>
          </p:cNvGrpSpPr>
          <p:nvPr/>
        </p:nvGrpSpPr>
        <p:grpSpPr bwMode="auto">
          <a:xfrm>
            <a:off x="7080250" y="3970338"/>
            <a:ext cx="279400" cy="2508250"/>
            <a:chOff x="3411538" y="3594100"/>
            <a:chExt cx="249238" cy="1504950"/>
          </a:xfrm>
        </p:grpSpPr>
        <p:sp>
          <p:nvSpPr>
            <p:cNvPr id="24593"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4"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5"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6"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7"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8"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9"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0"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1"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2"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3"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4"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5"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6"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7"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8"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09"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0"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1"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2"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3"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4"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5"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6"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7"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8"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19"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0"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1"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2"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3"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4"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5"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6"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7"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8"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29"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0"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1"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2"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3"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4"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5"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6"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7"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8"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39"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0"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1"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2"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3"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4"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5"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6"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7"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8"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49"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50"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51"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652"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grpSp>
        <p:nvGrpSpPr>
          <p:cNvPr id="24587" name="组合 105"/>
          <p:cNvGrpSpPr>
            <a:grpSpLocks/>
          </p:cNvGrpSpPr>
          <p:nvPr/>
        </p:nvGrpSpPr>
        <p:grpSpPr bwMode="auto">
          <a:xfrm>
            <a:off x="1588" y="176213"/>
            <a:ext cx="163512" cy="298450"/>
            <a:chOff x="63748" y="2134418"/>
            <a:chExt cx="260350" cy="469899"/>
          </a:xfrm>
        </p:grpSpPr>
        <p:sp>
          <p:nvSpPr>
            <p:cNvPr id="24589"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0"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1"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24592"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111" name="TextBox 110"/>
          <p:cNvSpPr txBox="1">
            <a:spLocks noChangeArrowheads="1"/>
          </p:cNvSpPr>
          <p:nvPr/>
        </p:nvSpPr>
        <p:spPr bwMode="auto">
          <a:xfrm>
            <a:off x="144463" y="100013"/>
            <a:ext cx="3095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zh-CN" altLang="en-US" sz="2400" dirty="0" smtClean="0">
                <a:solidFill>
                  <a:srgbClr val="FFFFFF"/>
                </a:solidFill>
                <a:effectLst>
                  <a:outerShdw blurRad="38100" dist="38100" dir="2700000" algn="tl">
                    <a:srgbClr val="C0C0C0"/>
                  </a:outerShdw>
                </a:effectLst>
                <a:latin typeface="方正综艺简体" charset="0"/>
                <a:ea typeface="方正综艺简体" charset="0"/>
              </a:rPr>
              <a:t>呼叫中心的组成</a:t>
            </a:r>
            <a:endParaRPr lang="zh-CN" altLang="en-US" sz="2400" dirty="0">
              <a:solidFill>
                <a:srgbClr val="FFFFFF"/>
              </a:solidFill>
              <a:effectLst>
                <a:outerShdw blurRad="38100" dist="38100" dir="2700000" algn="tl">
                  <a:srgbClr val="C0C0C0"/>
                </a:outerShdw>
              </a:effectLst>
              <a:latin typeface="方正综艺简体" charset="0"/>
              <a:ea typeface="方正综艺简体" charset="0"/>
            </a:endParaRPr>
          </a:p>
        </p:txBody>
      </p:sp>
    </p:spTree>
    <p:extLst>
      <p:ext uri="{BB962C8B-B14F-4D97-AF65-F5344CB8AC3E}">
        <p14:creationId xmlns:p14="http://schemas.microsoft.com/office/powerpoint/2010/main" val="2081453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2" fill="hold" nodeType="withEffect">
                                  <p:stCondLst>
                                    <p:cond delay="500"/>
                                  </p:stCondLst>
                                  <p:childTnLst>
                                    <p:set>
                                      <p:cBhvr>
                                        <p:cTn id="11" dur="1" fill="hold">
                                          <p:stCondLst>
                                            <p:cond delay="0"/>
                                          </p:stCondLst>
                                        </p:cTn>
                                        <p:tgtEl>
                                          <p:spTgt spid="32"/>
                                        </p:tgtEl>
                                        <p:attrNameLst>
                                          <p:attrName>style.visibility</p:attrName>
                                        </p:attrNameLst>
                                      </p:cBhvr>
                                      <p:to>
                                        <p:strVal val="visible"/>
                                      </p:to>
                                    </p:set>
                                    <p:animEffect transition="in" filter="wipe(right)">
                                      <p:cBhvr>
                                        <p:cTn id="12" dur="500"/>
                                        <p:tgtEl>
                                          <p:spTgt spid="32"/>
                                        </p:tgtEl>
                                      </p:cBhvr>
                                    </p:animEffect>
                                  </p:childTnLst>
                                </p:cTn>
                              </p:par>
                              <p:par>
                                <p:cTn id="13" presetID="22" presetClass="entr" presetSubtype="2" fill="hold"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par>
                                <p:cTn id="16" presetID="22" presetClass="entr" presetSubtype="2" fill="hold" nodeType="withEffect">
                                  <p:stCondLst>
                                    <p:cond delay="75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par>
                                <p:cTn id="19" presetID="22" presetClass="entr" presetSubtype="2" fill="hold" nodeType="withEffect">
                                  <p:stCondLst>
                                    <p:cond delay="750"/>
                                  </p:stCondLst>
                                  <p:childTnLst>
                                    <p:set>
                                      <p:cBhvr>
                                        <p:cTn id="20" dur="1" fill="hold">
                                          <p:stCondLst>
                                            <p:cond delay="0"/>
                                          </p:stCondLst>
                                        </p:cTn>
                                        <p:tgtEl>
                                          <p:spTgt spid="20"/>
                                        </p:tgtEl>
                                        <p:attrNameLst>
                                          <p:attrName>style.visibility</p:attrName>
                                        </p:attrNameLst>
                                      </p:cBhvr>
                                      <p:to>
                                        <p:strVal val="visible"/>
                                      </p:to>
                                    </p:set>
                                    <p:animEffect transition="in" filter="wipe(right)">
                                      <p:cBhvr>
                                        <p:cTn id="21" dur="500"/>
                                        <p:tgtEl>
                                          <p:spTgt spid="20"/>
                                        </p:tgtEl>
                                      </p:cBhvr>
                                    </p:animEffect>
                                  </p:childTnLst>
                                </p:cTn>
                              </p:par>
                              <p:par>
                                <p:cTn id="22" presetID="22" presetClass="entr" presetSubtype="2" fill="hold" grpId="0" nodeType="withEffect">
                                  <p:stCondLst>
                                    <p:cond delay="500"/>
                                  </p:stCondLst>
                                  <p:childTnLst>
                                    <p:set>
                                      <p:cBhvr>
                                        <p:cTn id="23" dur="1" fill="hold">
                                          <p:stCondLst>
                                            <p:cond delay="0"/>
                                          </p:stCondLst>
                                        </p:cTn>
                                        <p:tgtEl>
                                          <p:spTgt spid="3"/>
                                        </p:tgtEl>
                                        <p:attrNameLst>
                                          <p:attrName>style.visibility</p:attrName>
                                        </p:attrNameLst>
                                      </p:cBhvr>
                                      <p:to>
                                        <p:strVal val="visible"/>
                                      </p:to>
                                    </p:set>
                                    <p:animEffect transition="in" filter="wipe(right)">
                                      <p:cBhvr>
                                        <p:cTn id="24" dur="500"/>
                                        <p:tgtEl>
                                          <p:spTgt spid="3"/>
                                        </p:tgtEl>
                                      </p:cBhvr>
                                    </p:animEffect>
                                  </p:childTnLst>
                                </p:cTn>
                              </p:par>
                              <p:par>
                                <p:cTn id="25" presetID="22" presetClass="entr" presetSubtype="2" fill="hold" grpId="0" nodeType="withEffect">
                                  <p:stCondLst>
                                    <p:cond delay="50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05"/>
                                        </p:tgtEl>
                                        <p:attrNameLst>
                                          <p:attrName>style.visibility</p:attrName>
                                        </p:attrNameLst>
                                      </p:cBhvr>
                                      <p:to>
                                        <p:strVal val="visible"/>
                                      </p:to>
                                    </p:set>
                                    <p:anim calcmode="lin" valueType="num">
                                      <p:cBhvr additive="base">
                                        <p:cTn id="30" dur="500" fill="hold"/>
                                        <p:tgtEl>
                                          <p:spTgt spid="105"/>
                                        </p:tgtEl>
                                        <p:attrNameLst>
                                          <p:attrName>ppt_x</p:attrName>
                                        </p:attrNameLst>
                                      </p:cBhvr>
                                      <p:tavLst>
                                        <p:tav tm="0">
                                          <p:val>
                                            <p:strVal val="#ppt_x"/>
                                          </p:val>
                                        </p:tav>
                                        <p:tav tm="100000">
                                          <p:val>
                                            <p:strVal val="#ppt_x"/>
                                          </p:val>
                                        </p:tav>
                                      </p:tavLst>
                                    </p:anim>
                                    <p:anim calcmode="lin" valueType="num">
                                      <p:cBhvr additive="base">
                                        <p:cTn id="31" dur="500" fill="hold"/>
                                        <p:tgtEl>
                                          <p:spTgt spid="105"/>
                                        </p:tgtEl>
                                        <p:attrNameLst>
                                          <p:attrName>ppt_y</p:attrName>
                                        </p:attrNameLst>
                                      </p:cBhvr>
                                      <p:tavLst>
                                        <p:tav tm="0">
                                          <p:val>
                                            <p:strVal val="1+#ppt_h/2"/>
                                          </p:val>
                                        </p:tav>
                                        <p:tav tm="100000">
                                          <p:val>
                                            <p:strVal val="#ppt_y"/>
                                          </p:val>
                                        </p:tav>
                                      </p:tavLst>
                                    </p:anim>
                                  </p:childTnLst>
                                </p:cTn>
                              </p:par>
                              <p:par>
                                <p:cTn id="32" presetID="22" presetClass="entr" presetSubtype="4" fill="hold" nodeType="withEffect">
                                  <p:stCondLst>
                                    <p:cond delay="300"/>
                                  </p:stCondLst>
                                  <p:childTnLst>
                                    <p:set>
                                      <p:cBhvr>
                                        <p:cTn id="33" dur="1" fill="hold">
                                          <p:stCondLst>
                                            <p:cond delay="0"/>
                                          </p:stCondLst>
                                        </p:cTn>
                                        <p:tgtEl>
                                          <p:spTgt spid="44"/>
                                        </p:tgtEl>
                                        <p:attrNameLst>
                                          <p:attrName>style.visibility</p:attrName>
                                        </p:attrNameLst>
                                      </p:cBhvr>
                                      <p:to>
                                        <p:strVal val="visible"/>
                                      </p:to>
                                    </p:set>
                                    <p:animEffect transition="in" filter="wipe(down)">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艺黑简体" charset="0"/>
                <a:ea typeface="方正艺黑简体" charset="0"/>
              </a:rPr>
              <a:t>基础平台主流解决方案</a:t>
            </a:r>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3" name="图片 2"/>
          <p:cNvPicPr>
            <a:picLocks noChangeAspect="1"/>
          </p:cNvPicPr>
          <p:nvPr/>
        </p:nvPicPr>
        <p:blipFill>
          <a:blip r:embed="rId2"/>
          <a:stretch>
            <a:fillRect/>
          </a:stretch>
        </p:blipFill>
        <p:spPr>
          <a:xfrm>
            <a:off x="899592" y="843558"/>
            <a:ext cx="6098014" cy="3911077"/>
          </a:xfrm>
          <a:prstGeom prst="rect">
            <a:avLst/>
          </a:prstGeom>
        </p:spPr>
      </p:pic>
    </p:spTree>
    <p:extLst>
      <p:ext uri="{BB962C8B-B14F-4D97-AF65-F5344CB8AC3E}">
        <p14:creationId xmlns:p14="http://schemas.microsoft.com/office/powerpoint/2010/main" val="993194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艺黑简体" charset="0"/>
                <a:ea typeface="方正艺黑简体" charset="0"/>
              </a:rPr>
              <a:t>基础平台主流</a:t>
            </a:r>
            <a:r>
              <a:rPr lang="zh-CN" altLang="en-US" sz="2000" dirty="0">
                <a:solidFill>
                  <a:srgbClr val="FFFFFF"/>
                </a:solidFill>
                <a:effectLst>
                  <a:outerShdw blurRad="38100" dist="38100" dir="2700000" algn="tl">
                    <a:srgbClr val="C0C0C0"/>
                  </a:outerShdw>
                </a:effectLst>
                <a:latin typeface="方正艺黑简体" charset="0"/>
                <a:ea typeface="方正艺黑简体" charset="0"/>
              </a:rPr>
              <a:t>解决方案</a:t>
            </a:r>
          </a:p>
          <a:p>
            <a:pPr eaLnBrk="1" hangingPunct="1"/>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4" name="图片 3"/>
          <p:cNvPicPr>
            <a:picLocks noChangeAspect="1"/>
          </p:cNvPicPr>
          <p:nvPr/>
        </p:nvPicPr>
        <p:blipFill>
          <a:blip r:embed="rId2"/>
          <a:stretch>
            <a:fillRect/>
          </a:stretch>
        </p:blipFill>
        <p:spPr>
          <a:xfrm>
            <a:off x="1331640" y="710922"/>
            <a:ext cx="6192688" cy="4146972"/>
          </a:xfrm>
          <a:prstGeom prst="rect">
            <a:avLst/>
          </a:prstGeom>
        </p:spPr>
      </p:pic>
    </p:spTree>
    <p:extLst>
      <p:ext uri="{BB962C8B-B14F-4D97-AF65-F5344CB8AC3E}">
        <p14:creationId xmlns:p14="http://schemas.microsoft.com/office/powerpoint/2010/main" val="233321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a:grpSpLocks/>
          </p:cNvGrpSpPr>
          <p:nvPr/>
        </p:nvGrpSpPr>
        <p:grpSpPr bwMode="auto">
          <a:xfrm>
            <a:off x="1282700" y="3181346"/>
            <a:ext cx="1481138" cy="1046189"/>
            <a:chOff x="1297732" y="3219821"/>
            <a:chExt cx="1479768" cy="1046228"/>
          </a:xfrm>
        </p:grpSpPr>
        <p:sp>
          <p:nvSpPr>
            <p:cNvPr id="12395" name="矩形 181"/>
            <p:cNvSpPr>
              <a:spLocks noChangeArrowheads="1"/>
            </p:cNvSpPr>
            <p:nvPr/>
          </p:nvSpPr>
          <p:spPr bwMode="auto">
            <a:xfrm>
              <a:off x="1297732" y="3542169"/>
              <a:ext cx="1479768" cy="72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just" eaLnBrk="1" hangingPunct="1">
                <a:lnSpc>
                  <a:spcPct val="114000"/>
                </a:lnSpc>
                <a:spcBef>
                  <a:spcPct val="0"/>
                </a:spcBef>
                <a:buFontTx/>
                <a:buNone/>
              </a:pPr>
              <a:r>
                <a:rPr lang="zh-CN" altLang="en-US" sz="1200" dirty="0" smtClean="0">
                  <a:solidFill>
                    <a:srgbClr val="0D0D0D"/>
                  </a:solidFill>
                  <a:latin typeface="微软雅黑" charset="0"/>
                  <a:ea typeface="微软雅黑" charset="0"/>
                </a:rPr>
                <a:t>俗称排班，安排员工上班、用餐、休假等</a:t>
              </a:r>
              <a:endParaRPr lang="zh-CN" altLang="zh-CN" sz="1200" dirty="0">
                <a:solidFill>
                  <a:srgbClr val="0D0D0D"/>
                </a:solidFill>
                <a:latin typeface="微软雅黑" charset="0"/>
                <a:ea typeface="微软雅黑" charset="0"/>
              </a:endParaRPr>
            </a:p>
          </p:txBody>
        </p:sp>
        <p:sp>
          <p:nvSpPr>
            <p:cNvPr id="17" name="椭圆 16"/>
            <p:cNvSpPr/>
            <p:nvPr/>
          </p:nvSpPr>
          <p:spPr>
            <a:xfrm>
              <a:off x="1913112" y="3219821"/>
              <a:ext cx="249007" cy="25083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latin typeface="Arial" pitchFamily="34" charset="0"/>
                  <a:cs typeface="Arial" pitchFamily="34" charset="0"/>
                </a:rPr>
                <a:t>+</a:t>
              </a:r>
              <a:endParaRPr lang="zh-CN" altLang="en-US" dirty="0">
                <a:solidFill>
                  <a:prstClr val="white"/>
                </a:solidFill>
                <a:latin typeface="Arial" pitchFamily="34" charset="0"/>
                <a:cs typeface="Arial" pitchFamily="34" charset="0"/>
              </a:endParaRPr>
            </a:p>
          </p:txBody>
        </p:sp>
      </p:grpSp>
      <p:grpSp>
        <p:nvGrpSpPr>
          <p:cNvPr id="18" name="组合 17"/>
          <p:cNvGrpSpPr>
            <a:grpSpLocks/>
          </p:cNvGrpSpPr>
          <p:nvPr/>
        </p:nvGrpSpPr>
        <p:grpSpPr bwMode="auto">
          <a:xfrm>
            <a:off x="3000375" y="1144588"/>
            <a:ext cx="1479550" cy="1041400"/>
            <a:chOff x="3013889" y="1183422"/>
            <a:chExt cx="1479768" cy="1040988"/>
          </a:xfrm>
        </p:grpSpPr>
        <p:sp>
          <p:nvSpPr>
            <p:cNvPr id="12393" name="矩形 224"/>
            <p:cNvSpPr>
              <a:spLocks noChangeArrowheads="1"/>
            </p:cNvSpPr>
            <p:nvPr/>
          </p:nvSpPr>
          <p:spPr bwMode="auto">
            <a:xfrm>
              <a:off x="3013889" y="1183422"/>
              <a:ext cx="1479768" cy="51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just" eaLnBrk="1" hangingPunct="1">
                <a:lnSpc>
                  <a:spcPct val="114000"/>
                </a:lnSpc>
                <a:spcBef>
                  <a:spcPct val="0"/>
                </a:spcBef>
                <a:buFontTx/>
                <a:buNone/>
              </a:pPr>
              <a:r>
                <a:rPr lang="zh-CN" altLang="en-US" sz="1200" dirty="0" smtClean="0">
                  <a:solidFill>
                    <a:srgbClr val="0D0D0D"/>
                  </a:solidFill>
                  <a:latin typeface="微软雅黑" charset="0"/>
                  <a:ea typeface="微软雅黑" charset="0"/>
                </a:rPr>
                <a:t>俗称质检，发现问题，并改善问题</a:t>
              </a:r>
              <a:endParaRPr lang="zh-CN" altLang="zh-CN" sz="1200" dirty="0">
                <a:solidFill>
                  <a:srgbClr val="0D0D0D"/>
                </a:solidFill>
                <a:latin typeface="微软雅黑" charset="0"/>
                <a:ea typeface="微软雅黑" charset="0"/>
              </a:endParaRPr>
            </a:p>
          </p:txBody>
        </p:sp>
        <p:sp>
          <p:nvSpPr>
            <p:cNvPr id="20" name="椭圆 19"/>
            <p:cNvSpPr/>
            <p:nvPr/>
          </p:nvSpPr>
          <p:spPr>
            <a:xfrm>
              <a:off x="3595000" y="1973684"/>
              <a:ext cx="250862" cy="250726"/>
            </a:xfrm>
            <a:prstGeom prst="ellipse">
              <a:avLst/>
            </a:prstGeom>
            <a:solidFill>
              <a:srgbClr val="EF8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rPr>
                <a:t>+</a:t>
              </a:r>
              <a:endParaRPr lang="zh-CN" altLang="en-US" dirty="0">
                <a:solidFill>
                  <a:prstClr val="white"/>
                </a:solidFill>
              </a:endParaRPr>
            </a:p>
          </p:txBody>
        </p:sp>
      </p:grpSp>
      <p:grpSp>
        <p:nvGrpSpPr>
          <p:cNvPr id="21" name="组合 20"/>
          <p:cNvGrpSpPr>
            <a:grpSpLocks/>
          </p:cNvGrpSpPr>
          <p:nvPr/>
        </p:nvGrpSpPr>
        <p:grpSpPr bwMode="auto">
          <a:xfrm>
            <a:off x="6357938" y="706806"/>
            <a:ext cx="1479550" cy="1178152"/>
            <a:chOff x="6372200" y="1046724"/>
            <a:chExt cx="1479768" cy="1177686"/>
          </a:xfrm>
        </p:grpSpPr>
        <p:sp>
          <p:nvSpPr>
            <p:cNvPr id="12391" name="矩形 226"/>
            <p:cNvSpPr>
              <a:spLocks noChangeArrowheads="1"/>
            </p:cNvSpPr>
            <p:nvPr/>
          </p:nvSpPr>
          <p:spPr bwMode="auto">
            <a:xfrm>
              <a:off x="6372200" y="1046724"/>
              <a:ext cx="1479768" cy="114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just" eaLnBrk="1" hangingPunct="1">
                <a:lnSpc>
                  <a:spcPct val="114000"/>
                </a:lnSpc>
                <a:spcBef>
                  <a:spcPct val="0"/>
                </a:spcBef>
                <a:buFontTx/>
                <a:buNone/>
              </a:pPr>
              <a:r>
                <a:rPr lang="en-US" altLang="zh-CN" sz="1200" dirty="0" smtClean="0">
                  <a:solidFill>
                    <a:srgbClr val="0D0D0D"/>
                  </a:solidFill>
                  <a:latin typeface="微软雅黑" charset="0"/>
                  <a:ea typeface="微软雅黑" charset="0"/>
                </a:rPr>
                <a:t>KPI</a:t>
              </a:r>
              <a:r>
                <a:rPr lang="zh-CN" altLang="en-US" sz="1200" dirty="0" smtClean="0">
                  <a:solidFill>
                    <a:srgbClr val="0D0D0D"/>
                  </a:solidFill>
                  <a:latin typeface="微软雅黑" charset="0"/>
                  <a:ea typeface="微软雅黑" charset="0"/>
                </a:rPr>
                <a:t>的最终形态（</a:t>
              </a:r>
              <a:r>
                <a:rPr lang="en-US" altLang="zh-CN" sz="1200" dirty="0" smtClean="0">
                  <a:solidFill>
                    <a:srgbClr val="0D0D0D"/>
                  </a:solidFill>
                  <a:latin typeface="微软雅黑" charset="0"/>
                  <a:ea typeface="微软雅黑" charset="0"/>
                </a:rPr>
                <a:t>SL</a:t>
              </a:r>
              <a:r>
                <a:rPr lang="zh-CN" altLang="en-US" sz="1200" dirty="0" smtClean="0">
                  <a:solidFill>
                    <a:srgbClr val="0D0D0D"/>
                  </a:solidFill>
                  <a:latin typeface="微软雅黑" charset="0"/>
                  <a:ea typeface="微软雅黑" charset="0"/>
                </a:rPr>
                <a:t>、</a:t>
              </a:r>
              <a:r>
                <a:rPr lang="en-US" altLang="zh-CN" sz="1200" dirty="0" smtClean="0">
                  <a:solidFill>
                    <a:srgbClr val="0D0D0D"/>
                  </a:solidFill>
                  <a:latin typeface="微软雅黑" charset="0"/>
                  <a:ea typeface="微软雅黑" charset="0"/>
                </a:rPr>
                <a:t>FRC</a:t>
              </a:r>
              <a:r>
                <a:rPr lang="zh-CN" altLang="en-US" sz="1200" dirty="0" smtClean="0">
                  <a:solidFill>
                    <a:srgbClr val="0D0D0D"/>
                  </a:solidFill>
                  <a:latin typeface="微软雅黑" charset="0"/>
                  <a:ea typeface="微软雅黑" charset="0"/>
                </a:rPr>
                <a:t>、</a:t>
              </a:r>
              <a:r>
                <a:rPr lang="en-US" altLang="zh-CN" sz="1200" dirty="0" smtClean="0">
                  <a:solidFill>
                    <a:srgbClr val="0D0D0D"/>
                  </a:solidFill>
                  <a:latin typeface="微软雅黑" charset="0"/>
                  <a:ea typeface="微软雅黑" charset="0"/>
                </a:rPr>
                <a:t>AHT</a:t>
              </a:r>
              <a:r>
                <a:rPr lang="zh-CN" altLang="en-US" sz="1200" dirty="0" smtClean="0">
                  <a:solidFill>
                    <a:srgbClr val="0D0D0D"/>
                  </a:solidFill>
                  <a:latin typeface="微软雅黑" charset="0"/>
                  <a:ea typeface="微软雅黑" charset="0"/>
                </a:rPr>
                <a:t>、</a:t>
              </a:r>
              <a:r>
                <a:rPr lang="en-US" altLang="zh-CN" sz="1200" dirty="0" smtClean="0">
                  <a:solidFill>
                    <a:srgbClr val="0D0D0D"/>
                  </a:solidFill>
                  <a:latin typeface="微软雅黑" charset="0"/>
                  <a:ea typeface="微软雅黑" charset="0"/>
                </a:rPr>
                <a:t>ACW</a:t>
              </a:r>
              <a:r>
                <a:rPr lang="zh-CN" altLang="en-US" sz="1200" dirty="0" smtClean="0">
                  <a:solidFill>
                    <a:srgbClr val="0D0D0D"/>
                  </a:solidFill>
                  <a:latin typeface="微软雅黑" charset="0"/>
                  <a:ea typeface="微软雅黑" charset="0"/>
                </a:rPr>
                <a:t>、质检分数、请假率、离职率等等）</a:t>
              </a:r>
              <a:endParaRPr lang="zh-CN" altLang="zh-CN" sz="1200" dirty="0">
                <a:solidFill>
                  <a:srgbClr val="0D0D0D"/>
                </a:solidFill>
                <a:latin typeface="微软雅黑" charset="0"/>
                <a:ea typeface="微软雅黑" charset="0"/>
              </a:endParaRPr>
            </a:p>
          </p:txBody>
        </p:sp>
        <p:sp>
          <p:nvSpPr>
            <p:cNvPr id="23" name="椭圆 22"/>
            <p:cNvSpPr/>
            <p:nvPr/>
          </p:nvSpPr>
          <p:spPr>
            <a:xfrm>
              <a:off x="6996179" y="1973684"/>
              <a:ext cx="249275" cy="250726"/>
            </a:xfrm>
            <a:prstGeom prst="ellipse">
              <a:avLst/>
            </a:prstGeom>
            <a:solidFill>
              <a:srgbClr val="3BB3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latin typeface="Arial" pitchFamily="34" charset="0"/>
                  <a:cs typeface="Arial" pitchFamily="34" charset="0"/>
                </a:rPr>
                <a:t>+</a:t>
              </a:r>
              <a:endParaRPr lang="zh-CN" altLang="en-US" dirty="0">
                <a:solidFill>
                  <a:prstClr val="white"/>
                </a:solidFill>
                <a:latin typeface="Arial" pitchFamily="34" charset="0"/>
                <a:cs typeface="Arial" pitchFamily="34" charset="0"/>
              </a:endParaRPr>
            </a:p>
          </p:txBody>
        </p:sp>
      </p:grpSp>
      <p:grpSp>
        <p:nvGrpSpPr>
          <p:cNvPr id="24" name="组合 23"/>
          <p:cNvGrpSpPr>
            <a:grpSpLocks/>
          </p:cNvGrpSpPr>
          <p:nvPr/>
        </p:nvGrpSpPr>
        <p:grpSpPr bwMode="auto">
          <a:xfrm>
            <a:off x="4673600" y="3181353"/>
            <a:ext cx="1479550" cy="835682"/>
            <a:chOff x="4688086" y="3219822"/>
            <a:chExt cx="1479768" cy="835711"/>
          </a:xfrm>
        </p:grpSpPr>
        <p:sp>
          <p:nvSpPr>
            <p:cNvPr id="12389" name="矩形 227"/>
            <p:cNvSpPr>
              <a:spLocks noChangeArrowheads="1"/>
            </p:cNvSpPr>
            <p:nvPr/>
          </p:nvSpPr>
          <p:spPr bwMode="auto">
            <a:xfrm>
              <a:off x="4688086" y="3542169"/>
              <a:ext cx="1479768" cy="51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algn="just" eaLnBrk="1" hangingPunct="1">
                <a:lnSpc>
                  <a:spcPct val="114000"/>
                </a:lnSpc>
                <a:spcBef>
                  <a:spcPct val="0"/>
                </a:spcBef>
                <a:buFontTx/>
                <a:buNone/>
              </a:pPr>
              <a:r>
                <a:rPr lang="zh-CN" altLang="en-US" sz="1200" dirty="0" smtClean="0">
                  <a:solidFill>
                    <a:srgbClr val="0D0D0D"/>
                  </a:solidFill>
                  <a:latin typeface="微软雅黑" charset="0"/>
                  <a:ea typeface="微软雅黑" charset="0"/>
                </a:rPr>
                <a:t>新员工培训、日常培训、专项培训等</a:t>
              </a:r>
              <a:endParaRPr lang="zh-CN" altLang="zh-CN" sz="1200" dirty="0">
                <a:solidFill>
                  <a:srgbClr val="0D0D0D"/>
                </a:solidFill>
                <a:latin typeface="微软雅黑" charset="0"/>
                <a:ea typeface="微软雅黑" charset="0"/>
              </a:endParaRPr>
            </a:p>
          </p:txBody>
        </p:sp>
        <p:sp>
          <p:nvSpPr>
            <p:cNvPr id="26" name="椭圆 25"/>
            <p:cNvSpPr/>
            <p:nvPr/>
          </p:nvSpPr>
          <p:spPr>
            <a:xfrm>
              <a:off x="5302540" y="3219822"/>
              <a:ext cx="250862" cy="250834"/>
            </a:xfrm>
            <a:prstGeom prst="ellipse">
              <a:avLst/>
            </a:prstGeom>
            <a:solidFill>
              <a:srgbClr val="E652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rPr>
                <a:t>+</a:t>
              </a:r>
              <a:endParaRPr lang="zh-CN" altLang="en-US" dirty="0">
                <a:solidFill>
                  <a:prstClr val="white"/>
                </a:solidFill>
              </a:endParaRPr>
            </a:p>
          </p:txBody>
        </p:sp>
      </p:grpSp>
      <p:grpSp>
        <p:nvGrpSpPr>
          <p:cNvPr id="27" name="组合 26"/>
          <p:cNvGrpSpPr>
            <a:grpSpLocks/>
          </p:cNvGrpSpPr>
          <p:nvPr/>
        </p:nvGrpSpPr>
        <p:grpSpPr bwMode="auto">
          <a:xfrm>
            <a:off x="1649413" y="2320925"/>
            <a:ext cx="750887" cy="771525"/>
            <a:chOff x="1662926" y="2358771"/>
            <a:chExt cx="751003" cy="772051"/>
          </a:xfrm>
        </p:grpSpPr>
        <p:sp>
          <p:nvSpPr>
            <p:cNvPr id="28" name="椭圆 27"/>
            <p:cNvSpPr>
              <a:spLocks noChangeArrowheads="1"/>
            </p:cNvSpPr>
            <p:nvPr/>
          </p:nvSpPr>
          <p:spPr bwMode="auto">
            <a:xfrm>
              <a:off x="1662926" y="2358771"/>
              <a:ext cx="751003" cy="751400"/>
            </a:xfrm>
            <a:prstGeom prst="ellipse">
              <a:avLst/>
            </a:prstGeom>
            <a:solidFill>
              <a:srgbClr val="FFB833"/>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88" name="TextBox 5"/>
            <p:cNvSpPr txBox="1">
              <a:spLocks noChangeArrowheads="1"/>
            </p:cNvSpPr>
            <p:nvPr/>
          </p:nvSpPr>
          <p:spPr bwMode="auto">
            <a:xfrm>
              <a:off x="1754435" y="2376185"/>
              <a:ext cx="550571" cy="7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en-US" altLang="zh-CN" sz="4400">
                  <a:solidFill>
                    <a:srgbClr val="FFFFFF"/>
                  </a:solidFill>
                  <a:latin typeface="Arial Black" charset="0"/>
                </a:rPr>
                <a:t>1</a:t>
              </a:r>
              <a:endParaRPr lang="zh-CN" altLang="en-US" sz="4400">
                <a:solidFill>
                  <a:srgbClr val="FFFFFF"/>
                </a:solidFill>
                <a:latin typeface="Arial Black" charset="0"/>
              </a:endParaRPr>
            </a:p>
          </p:txBody>
        </p:sp>
      </p:grpSp>
      <p:grpSp>
        <p:nvGrpSpPr>
          <p:cNvPr id="30" name="组合 29"/>
          <p:cNvGrpSpPr>
            <a:grpSpLocks/>
          </p:cNvGrpSpPr>
          <p:nvPr/>
        </p:nvGrpSpPr>
        <p:grpSpPr bwMode="auto">
          <a:xfrm>
            <a:off x="3328988" y="2320925"/>
            <a:ext cx="750887" cy="771525"/>
            <a:chOff x="3343690" y="2358771"/>
            <a:chExt cx="751003" cy="772051"/>
          </a:xfrm>
        </p:grpSpPr>
        <p:sp>
          <p:nvSpPr>
            <p:cNvPr id="31" name="椭圆 30"/>
            <p:cNvSpPr>
              <a:spLocks noChangeArrowheads="1"/>
            </p:cNvSpPr>
            <p:nvPr/>
          </p:nvSpPr>
          <p:spPr bwMode="auto">
            <a:xfrm>
              <a:off x="3343690" y="2358771"/>
              <a:ext cx="751003" cy="751400"/>
            </a:xfrm>
            <a:prstGeom prst="ellipse">
              <a:avLst/>
            </a:prstGeom>
            <a:solidFill>
              <a:srgbClr val="F08C20"/>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86" name="TextBox 173"/>
            <p:cNvSpPr txBox="1">
              <a:spLocks noChangeArrowheads="1"/>
            </p:cNvSpPr>
            <p:nvPr/>
          </p:nvSpPr>
          <p:spPr bwMode="auto">
            <a:xfrm>
              <a:off x="3443906" y="2376185"/>
              <a:ext cx="550571" cy="7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en-US" altLang="zh-CN" sz="4400">
                  <a:solidFill>
                    <a:srgbClr val="FFFFFF"/>
                  </a:solidFill>
                  <a:latin typeface="Arial Black" charset="0"/>
                </a:rPr>
                <a:t>2</a:t>
              </a:r>
              <a:endParaRPr lang="zh-CN" altLang="en-US" sz="4400">
                <a:solidFill>
                  <a:srgbClr val="FFFFFF"/>
                </a:solidFill>
                <a:latin typeface="Arial Black" charset="0"/>
              </a:endParaRPr>
            </a:p>
          </p:txBody>
        </p:sp>
      </p:grpSp>
      <p:grpSp>
        <p:nvGrpSpPr>
          <p:cNvPr id="33" name="组合 32"/>
          <p:cNvGrpSpPr>
            <a:grpSpLocks/>
          </p:cNvGrpSpPr>
          <p:nvPr/>
        </p:nvGrpSpPr>
        <p:grpSpPr bwMode="auto">
          <a:xfrm>
            <a:off x="5027613" y="2320925"/>
            <a:ext cx="750887" cy="771525"/>
            <a:chOff x="5041867" y="2358771"/>
            <a:chExt cx="751003" cy="772051"/>
          </a:xfrm>
        </p:grpSpPr>
        <p:sp>
          <p:nvSpPr>
            <p:cNvPr id="34" name="椭圆 33"/>
            <p:cNvSpPr>
              <a:spLocks noChangeArrowheads="1"/>
            </p:cNvSpPr>
            <p:nvPr/>
          </p:nvSpPr>
          <p:spPr bwMode="auto">
            <a:xfrm>
              <a:off x="5041867" y="2358771"/>
              <a:ext cx="751003" cy="751400"/>
            </a:xfrm>
            <a:prstGeom prst="ellipse">
              <a:avLst/>
            </a:prstGeom>
            <a:solidFill>
              <a:srgbClr val="EB5949"/>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84" name="TextBox 174"/>
            <p:cNvSpPr txBox="1">
              <a:spLocks noChangeArrowheads="1"/>
            </p:cNvSpPr>
            <p:nvPr/>
          </p:nvSpPr>
          <p:spPr bwMode="auto">
            <a:xfrm>
              <a:off x="5142083" y="2376185"/>
              <a:ext cx="550571" cy="7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en-US" altLang="zh-CN" sz="4400">
                  <a:solidFill>
                    <a:srgbClr val="FFFFFF"/>
                  </a:solidFill>
                  <a:latin typeface="Arial Black" charset="0"/>
                </a:rPr>
                <a:t>3</a:t>
              </a:r>
              <a:endParaRPr lang="zh-CN" altLang="en-US" sz="4400">
                <a:solidFill>
                  <a:srgbClr val="FFFFFF"/>
                </a:solidFill>
                <a:latin typeface="Arial Black" charset="0"/>
              </a:endParaRPr>
            </a:p>
          </p:txBody>
        </p:sp>
      </p:grpSp>
      <p:grpSp>
        <p:nvGrpSpPr>
          <p:cNvPr id="36" name="组合 35"/>
          <p:cNvGrpSpPr>
            <a:grpSpLocks/>
          </p:cNvGrpSpPr>
          <p:nvPr/>
        </p:nvGrpSpPr>
        <p:grpSpPr bwMode="auto">
          <a:xfrm>
            <a:off x="6729413" y="2320925"/>
            <a:ext cx="750887" cy="771525"/>
            <a:chOff x="6744083" y="2358771"/>
            <a:chExt cx="750507" cy="772051"/>
          </a:xfrm>
        </p:grpSpPr>
        <p:sp>
          <p:nvSpPr>
            <p:cNvPr id="37" name="椭圆 36"/>
            <p:cNvSpPr>
              <a:spLocks noChangeArrowheads="1"/>
            </p:cNvSpPr>
            <p:nvPr/>
          </p:nvSpPr>
          <p:spPr bwMode="auto">
            <a:xfrm>
              <a:off x="6744083" y="2358771"/>
              <a:ext cx="750507" cy="751400"/>
            </a:xfrm>
            <a:prstGeom prst="ellipse">
              <a:avLst/>
            </a:prstGeom>
            <a:solidFill>
              <a:srgbClr val="1AA6AB"/>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82" name="TextBox 221"/>
            <p:cNvSpPr txBox="1">
              <a:spLocks noChangeArrowheads="1"/>
            </p:cNvSpPr>
            <p:nvPr/>
          </p:nvSpPr>
          <p:spPr bwMode="auto">
            <a:xfrm>
              <a:off x="6844299" y="2376185"/>
              <a:ext cx="550571" cy="7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r>
                <a:rPr lang="en-US" altLang="zh-CN" sz="4400">
                  <a:solidFill>
                    <a:srgbClr val="FFFFFF"/>
                  </a:solidFill>
                  <a:latin typeface="Arial Black" charset="0"/>
                </a:rPr>
                <a:t>4</a:t>
              </a:r>
              <a:endParaRPr lang="zh-CN" altLang="en-US" sz="4400">
                <a:solidFill>
                  <a:srgbClr val="FFFFFF"/>
                </a:solidFill>
                <a:latin typeface="Arial Black" charset="0"/>
              </a:endParaRPr>
            </a:p>
          </p:txBody>
        </p:sp>
      </p:grpSp>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艺黑简体" charset="0"/>
                <a:ea typeface="方正艺黑简体" charset="0"/>
              </a:rPr>
              <a:t>呼叫中心运营管理构成</a:t>
            </a:r>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45" name="矩形 44"/>
          <p:cNvSpPr>
            <a:spLocks noChangeArrowheads="1"/>
          </p:cNvSpPr>
          <p:nvPr/>
        </p:nvSpPr>
        <p:spPr bwMode="auto">
          <a:xfrm>
            <a:off x="-36513" y="2695575"/>
            <a:ext cx="1476376" cy="139700"/>
          </a:xfrm>
          <a:prstGeom prst="rect">
            <a:avLst/>
          </a:prstGeom>
          <a:solidFill>
            <a:srgbClr val="0E3656"/>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47" name="组合 46"/>
          <p:cNvGrpSpPr>
            <a:grpSpLocks/>
          </p:cNvGrpSpPr>
          <p:nvPr/>
        </p:nvGrpSpPr>
        <p:grpSpPr bwMode="auto">
          <a:xfrm>
            <a:off x="271463" y="2751138"/>
            <a:ext cx="268287" cy="2413000"/>
            <a:chOff x="3411538" y="3594100"/>
            <a:chExt cx="249238" cy="1504950"/>
          </a:xfrm>
        </p:grpSpPr>
        <p:sp>
          <p:nvSpPr>
            <p:cNvPr id="12317" name="Rectangle 74"/>
            <p:cNvSpPr>
              <a:spLocks noChangeArrowheads="1"/>
            </p:cNvSpPr>
            <p:nvPr/>
          </p:nvSpPr>
          <p:spPr bwMode="auto">
            <a:xfrm>
              <a:off x="3425825" y="3608387"/>
              <a:ext cx="25400"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18" name="Rectangle 75"/>
            <p:cNvSpPr>
              <a:spLocks noChangeArrowheads="1"/>
            </p:cNvSpPr>
            <p:nvPr/>
          </p:nvSpPr>
          <p:spPr bwMode="auto">
            <a:xfrm>
              <a:off x="3633788" y="3608387"/>
              <a:ext cx="26988" cy="1490663"/>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19" name="Rectangle 76"/>
            <p:cNvSpPr>
              <a:spLocks noChangeArrowheads="1"/>
            </p:cNvSpPr>
            <p:nvPr/>
          </p:nvSpPr>
          <p:spPr bwMode="auto">
            <a:xfrm>
              <a:off x="3438525" y="50466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0" name="Rectangle 77"/>
            <p:cNvSpPr>
              <a:spLocks noChangeArrowheads="1"/>
            </p:cNvSpPr>
            <p:nvPr/>
          </p:nvSpPr>
          <p:spPr bwMode="auto">
            <a:xfrm>
              <a:off x="3438525" y="49942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1" name="Rectangle 78"/>
            <p:cNvSpPr>
              <a:spLocks noChangeArrowheads="1"/>
            </p:cNvSpPr>
            <p:nvPr/>
          </p:nvSpPr>
          <p:spPr bwMode="auto">
            <a:xfrm>
              <a:off x="3438525" y="49418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2" name="Rectangle 79"/>
            <p:cNvSpPr>
              <a:spLocks noChangeArrowheads="1"/>
            </p:cNvSpPr>
            <p:nvPr/>
          </p:nvSpPr>
          <p:spPr bwMode="auto">
            <a:xfrm>
              <a:off x="3438525" y="488950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3" name="Rectangle 80"/>
            <p:cNvSpPr>
              <a:spLocks noChangeArrowheads="1"/>
            </p:cNvSpPr>
            <p:nvPr/>
          </p:nvSpPr>
          <p:spPr bwMode="auto">
            <a:xfrm>
              <a:off x="3438525" y="483711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4" name="Rectangle 81"/>
            <p:cNvSpPr>
              <a:spLocks noChangeArrowheads="1"/>
            </p:cNvSpPr>
            <p:nvPr/>
          </p:nvSpPr>
          <p:spPr bwMode="auto">
            <a:xfrm>
              <a:off x="3438525" y="478472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5" name="Rectangle 82"/>
            <p:cNvSpPr>
              <a:spLocks noChangeArrowheads="1"/>
            </p:cNvSpPr>
            <p:nvPr/>
          </p:nvSpPr>
          <p:spPr bwMode="auto">
            <a:xfrm>
              <a:off x="3438525" y="47339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6" name="Rectangle 83"/>
            <p:cNvSpPr>
              <a:spLocks noChangeArrowheads="1"/>
            </p:cNvSpPr>
            <p:nvPr/>
          </p:nvSpPr>
          <p:spPr bwMode="auto">
            <a:xfrm>
              <a:off x="3438525" y="46815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7" name="Rectangle 84"/>
            <p:cNvSpPr>
              <a:spLocks noChangeArrowheads="1"/>
            </p:cNvSpPr>
            <p:nvPr/>
          </p:nvSpPr>
          <p:spPr bwMode="auto">
            <a:xfrm>
              <a:off x="3438525" y="46291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8" name="Rectangle 85"/>
            <p:cNvSpPr>
              <a:spLocks noChangeArrowheads="1"/>
            </p:cNvSpPr>
            <p:nvPr/>
          </p:nvSpPr>
          <p:spPr bwMode="auto">
            <a:xfrm>
              <a:off x="3438525" y="45767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29" name="Rectangle 86"/>
            <p:cNvSpPr>
              <a:spLocks noChangeArrowheads="1"/>
            </p:cNvSpPr>
            <p:nvPr/>
          </p:nvSpPr>
          <p:spPr bwMode="auto">
            <a:xfrm>
              <a:off x="3438525" y="45243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0" name="Rectangle 87"/>
            <p:cNvSpPr>
              <a:spLocks noChangeArrowheads="1"/>
            </p:cNvSpPr>
            <p:nvPr/>
          </p:nvSpPr>
          <p:spPr bwMode="auto">
            <a:xfrm>
              <a:off x="3438525" y="44719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1" name="Rectangle 88"/>
            <p:cNvSpPr>
              <a:spLocks noChangeArrowheads="1"/>
            </p:cNvSpPr>
            <p:nvPr/>
          </p:nvSpPr>
          <p:spPr bwMode="auto">
            <a:xfrm>
              <a:off x="3438525" y="44196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2" name="Rectangle 89"/>
            <p:cNvSpPr>
              <a:spLocks noChangeArrowheads="1"/>
            </p:cNvSpPr>
            <p:nvPr/>
          </p:nvSpPr>
          <p:spPr bwMode="auto">
            <a:xfrm>
              <a:off x="3438525" y="43672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3" name="Rectangle 90"/>
            <p:cNvSpPr>
              <a:spLocks noChangeArrowheads="1"/>
            </p:cNvSpPr>
            <p:nvPr/>
          </p:nvSpPr>
          <p:spPr bwMode="auto">
            <a:xfrm>
              <a:off x="3438525" y="43148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4" name="Rectangle 91"/>
            <p:cNvSpPr>
              <a:spLocks noChangeArrowheads="1"/>
            </p:cNvSpPr>
            <p:nvPr/>
          </p:nvSpPr>
          <p:spPr bwMode="auto">
            <a:xfrm>
              <a:off x="3438525" y="42624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5" name="Rectangle 92"/>
            <p:cNvSpPr>
              <a:spLocks noChangeArrowheads="1"/>
            </p:cNvSpPr>
            <p:nvPr/>
          </p:nvSpPr>
          <p:spPr bwMode="auto">
            <a:xfrm>
              <a:off x="3438525" y="421005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6" name="Rectangle 93"/>
            <p:cNvSpPr>
              <a:spLocks noChangeArrowheads="1"/>
            </p:cNvSpPr>
            <p:nvPr/>
          </p:nvSpPr>
          <p:spPr bwMode="auto">
            <a:xfrm>
              <a:off x="3438525" y="415766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7" name="Rectangle 94"/>
            <p:cNvSpPr>
              <a:spLocks noChangeArrowheads="1"/>
            </p:cNvSpPr>
            <p:nvPr/>
          </p:nvSpPr>
          <p:spPr bwMode="auto">
            <a:xfrm>
              <a:off x="3438525" y="410527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8" name="Rectangle 95"/>
            <p:cNvSpPr>
              <a:spLocks noChangeArrowheads="1"/>
            </p:cNvSpPr>
            <p:nvPr/>
          </p:nvSpPr>
          <p:spPr bwMode="auto">
            <a:xfrm>
              <a:off x="3438525" y="405288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39" name="Rectangle 96"/>
            <p:cNvSpPr>
              <a:spLocks noChangeArrowheads="1"/>
            </p:cNvSpPr>
            <p:nvPr/>
          </p:nvSpPr>
          <p:spPr bwMode="auto">
            <a:xfrm>
              <a:off x="3438525" y="4000500"/>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0" name="Rectangle 97"/>
            <p:cNvSpPr>
              <a:spLocks noChangeArrowheads="1"/>
            </p:cNvSpPr>
            <p:nvPr/>
          </p:nvSpPr>
          <p:spPr bwMode="auto">
            <a:xfrm>
              <a:off x="3438525" y="3948112"/>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1" name="Rectangle 98"/>
            <p:cNvSpPr>
              <a:spLocks noChangeArrowheads="1"/>
            </p:cNvSpPr>
            <p:nvPr/>
          </p:nvSpPr>
          <p:spPr bwMode="auto">
            <a:xfrm>
              <a:off x="3438525" y="3895725"/>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2" name="Rectangle 99"/>
            <p:cNvSpPr>
              <a:spLocks noChangeArrowheads="1"/>
            </p:cNvSpPr>
            <p:nvPr/>
          </p:nvSpPr>
          <p:spPr bwMode="auto">
            <a:xfrm>
              <a:off x="3438525" y="3843337"/>
              <a:ext cx="209550" cy="25400"/>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3" name="Rectangle 100"/>
            <p:cNvSpPr>
              <a:spLocks noChangeArrowheads="1"/>
            </p:cNvSpPr>
            <p:nvPr/>
          </p:nvSpPr>
          <p:spPr bwMode="auto">
            <a:xfrm>
              <a:off x="3438525" y="3790950"/>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4" name="Rectangle 101"/>
            <p:cNvSpPr>
              <a:spLocks noChangeArrowheads="1"/>
            </p:cNvSpPr>
            <p:nvPr/>
          </p:nvSpPr>
          <p:spPr bwMode="auto">
            <a:xfrm>
              <a:off x="3438525" y="3738562"/>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5" name="Rectangle 102"/>
            <p:cNvSpPr>
              <a:spLocks noChangeArrowheads="1"/>
            </p:cNvSpPr>
            <p:nvPr/>
          </p:nvSpPr>
          <p:spPr bwMode="auto">
            <a:xfrm>
              <a:off x="3438525" y="3686175"/>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6" name="Rectangle 103"/>
            <p:cNvSpPr>
              <a:spLocks noChangeArrowheads="1"/>
            </p:cNvSpPr>
            <p:nvPr/>
          </p:nvSpPr>
          <p:spPr bwMode="auto">
            <a:xfrm>
              <a:off x="3438525" y="3633787"/>
              <a:ext cx="209550" cy="26988"/>
            </a:xfrm>
            <a:prstGeom prst="rect">
              <a:avLst/>
            </a:prstGeom>
            <a:solidFill>
              <a:srgbClr val="8F85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7" name="Rectangle 104"/>
            <p:cNvSpPr>
              <a:spLocks noChangeArrowheads="1"/>
            </p:cNvSpPr>
            <p:nvPr/>
          </p:nvSpPr>
          <p:spPr bwMode="auto">
            <a:xfrm>
              <a:off x="341153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8" name="Rectangle 105"/>
            <p:cNvSpPr>
              <a:spLocks noChangeArrowheads="1"/>
            </p:cNvSpPr>
            <p:nvPr/>
          </p:nvSpPr>
          <p:spPr bwMode="auto">
            <a:xfrm>
              <a:off x="3621088" y="3594100"/>
              <a:ext cx="26988" cy="149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49" name="Rectangle 106"/>
            <p:cNvSpPr>
              <a:spLocks noChangeArrowheads="1"/>
            </p:cNvSpPr>
            <p:nvPr/>
          </p:nvSpPr>
          <p:spPr bwMode="auto">
            <a:xfrm>
              <a:off x="3425825" y="50339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0" name="Rectangle 107"/>
            <p:cNvSpPr>
              <a:spLocks noChangeArrowheads="1"/>
            </p:cNvSpPr>
            <p:nvPr/>
          </p:nvSpPr>
          <p:spPr bwMode="auto">
            <a:xfrm>
              <a:off x="3425825" y="49815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1" name="Rectangle 108"/>
            <p:cNvSpPr>
              <a:spLocks noChangeArrowheads="1"/>
            </p:cNvSpPr>
            <p:nvPr/>
          </p:nvSpPr>
          <p:spPr bwMode="auto">
            <a:xfrm>
              <a:off x="3425825" y="49291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2" name="Rectangle 109"/>
            <p:cNvSpPr>
              <a:spLocks noChangeArrowheads="1"/>
            </p:cNvSpPr>
            <p:nvPr/>
          </p:nvSpPr>
          <p:spPr bwMode="auto">
            <a:xfrm>
              <a:off x="3425825" y="48768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3" name="Rectangle 110"/>
            <p:cNvSpPr>
              <a:spLocks noChangeArrowheads="1"/>
            </p:cNvSpPr>
            <p:nvPr/>
          </p:nvSpPr>
          <p:spPr bwMode="auto">
            <a:xfrm>
              <a:off x="3425825" y="48244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4" name="Rectangle 111"/>
            <p:cNvSpPr>
              <a:spLocks noChangeArrowheads="1"/>
            </p:cNvSpPr>
            <p:nvPr/>
          </p:nvSpPr>
          <p:spPr bwMode="auto">
            <a:xfrm>
              <a:off x="3425825" y="47720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5" name="Rectangle 112"/>
            <p:cNvSpPr>
              <a:spLocks noChangeArrowheads="1"/>
            </p:cNvSpPr>
            <p:nvPr/>
          </p:nvSpPr>
          <p:spPr bwMode="auto">
            <a:xfrm>
              <a:off x="3425825" y="471963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6" name="Rectangle 113"/>
            <p:cNvSpPr>
              <a:spLocks noChangeArrowheads="1"/>
            </p:cNvSpPr>
            <p:nvPr/>
          </p:nvSpPr>
          <p:spPr bwMode="auto">
            <a:xfrm>
              <a:off x="3425825" y="466725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7" name="Rectangle 114"/>
            <p:cNvSpPr>
              <a:spLocks noChangeArrowheads="1"/>
            </p:cNvSpPr>
            <p:nvPr/>
          </p:nvSpPr>
          <p:spPr bwMode="auto">
            <a:xfrm>
              <a:off x="3425825" y="461486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8" name="Rectangle 115"/>
            <p:cNvSpPr>
              <a:spLocks noChangeArrowheads="1"/>
            </p:cNvSpPr>
            <p:nvPr/>
          </p:nvSpPr>
          <p:spPr bwMode="auto">
            <a:xfrm>
              <a:off x="3425825" y="456247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59" name="Rectangle 116"/>
            <p:cNvSpPr>
              <a:spLocks noChangeArrowheads="1"/>
            </p:cNvSpPr>
            <p:nvPr/>
          </p:nvSpPr>
          <p:spPr bwMode="auto">
            <a:xfrm>
              <a:off x="3425825" y="4510087"/>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0" name="Rectangle 117"/>
            <p:cNvSpPr>
              <a:spLocks noChangeArrowheads="1"/>
            </p:cNvSpPr>
            <p:nvPr/>
          </p:nvSpPr>
          <p:spPr bwMode="auto">
            <a:xfrm>
              <a:off x="3425825" y="4457700"/>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1" name="Rectangle 118"/>
            <p:cNvSpPr>
              <a:spLocks noChangeArrowheads="1"/>
            </p:cNvSpPr>
            <p:nvPr/>
          </p:nvSpPr>
          <p:spPr bwMode="auto">
            <a:xfrm>
              <a:off x="3425825" y="4405312"/>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2" name="Rectangle 119"/>
            <p:cNvSpPr>
              <a:spLocks noChangeArrowheads="1"/>
            </p:cNvSpPr>
            <p:nvPr/>
          </p:nvSpPr>
          <p:spPr bwMode="auto">
            <a:xfrm>
              <a:off x="3425825" y="4352925"/>
              <a:ext cx="2079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3" name="Rectangle 120"/>
            <p:cNvSpPr>
              <a:spLocks noChangeArrowheads="1"/>
            </p:cNvSpPr>
            <p:nvPr/>
          </p:nvSpPr>
          <p:spPr bwMode="auto">
            <a:xfrm>
              <a:off x="3425825" y="43021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4" name="Rectangle 121"/>
            <p:cNvSpPr>
              <a:spLocks noChangeArrowheads="1"/>
            </p:cNvSpPr>
            <p:nvPr/>
          </p:nvSpPr>
          <p:spPr bwMode="auto">
            <a:xfrm>
              <a:off x="3425825" y="42497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5" name="Rectangle 122"/>
            <p:cNvSpPr>
              <a:spLocks noChangeArrowheads="1"/>
            </p:cNvSpPr>
            <p:nvPr/>
          </p:nvSpPr>
          <p:spPr bwMode="auto">
            <a:xfrm>
              <a:off x="3425825" y="41973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6" name="Rectangle 123"/>
            <p:cNvSpPr>
              <a:spLocks noChangeArrowheads="1"/>
            </p:cNvSpPr>
            <p:nvPr/>
          </p:nvSpPr>
          <p:spPr bwMode="auto">
            <a:xfrm>
              <a:off x="3425825" y="41449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7" name="Rectangle 124"/>
            <p:cNvSpPr>
              <a:spLocks noChangeArrowheads="1"/>
            </p:cNvSpPr>
            <p:nvPr/>
          </p:nvSpPr>
          <p:spPr bwMode="auto">
            <a:xfrm>
              <a:off x="3425825" y="40925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8" name="Rectangle 125"/>
            <p:cNvSpPr>
              <a:spLocks noChangeArrowheads="1"/>
            </p:cNvSpPr>
            <p:nvPr/>
          </p:nvSpPr>
          <p:spPr bwMode="auto">
            <a:xfrm>
              <a:off x="3425825" y="40401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69" name="Rectangle 126"/>
            <p:cNvSpPr>
              <a:spLocks noChangeArrowheads="1"/>
            </p:cNvSpPr>
            <p:nvPr/>
          </p:nvSpPr>
          <p:spPr bwMode="auto">
            <a:xfrm>
              <a:off x="3425825" y="398780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0" name="Rectangle 127"/>
            <p:cNvSpPr>
              <a:spLocks noChangeArrowheads="1"/>
            </p:cNvSpPr>
            <p:nvPr/>
          </p:nvSpPr>
          <p:spPr bwMode="auto">
            <a:xfrm>
              <a:off x="3425825" y="393541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1" name="Rectangle 128"/>
            <p:cNvSpPr>
              <a:spLocks noChangeArrowheads="1"/>
            </p:cNvSpPr>
            <p:nvPr/>
          </p:nvSpPr>
          <p:spPr bwMode="auto">
            <a:xfrm>
              <a:off x="3425825" y="388302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2" name="Rectangle 129"/>
            <p:cNvSpPr>
              <a:spLocks noChangeArrowheads="1"/>
            </p:cNvSpPr>
            <p:nvPr/>
          </p:nvSpPr>
          <p:spPr bwMode="auto">
            <a:xfrm>
              <a:off x="3425825" y="383063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3" name="Rectangle 130"/>
            <p:cNvSpPr>
              <a:spLocks noChangeArrowheads="1"/>
            </p:cNvSpPr>
            <p:nvPr/>
          </p:nvSpPr>
          <p:spPr bwMode="auto">
            <a:xfrm>
              <a:off x="3425825" y="3778250"/>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4" name="Rectangle 131"/>
            <p:cNvSpPr>
              <a:spLocks noChangeArrowheads="1"/>
            </p:cNvSpPr>
            <p:nvPr/>
          </p:nvSpPr>
          <p:spPr bwMode="auto">
            <a:xfrm>
              <a:off x="3425825" y="3725862"/>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5" name="Rectangle 132"/>
            <p:cNvSpPr>
              <a:spLocks noChangeArrowheads="1"/>
            </p:cNvSpPr>
            <p:nvPr/>
          </p:nvSpPr>
          <p:spPr bwMode="auto">
            <a:xfrm>
              <a:off x="3425825" y="3673475"/>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6" name="Rectangle 133"/>
            <p:cNvSpPr>
              <a:spLocks noChangeArrowheads="1"/>
            </p:cNvSpPr>
            <p:nvPr/>
          </p:nvSpPr>
          <p:spPr bwMode="auto">
            <a:xfrm>
              <a:off x="3425825" y="3621087"/>
              <a:ext cx="207963"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矩形 45"/>
          <p:cNvSpPr>
            <a:spLocks noChangeArrowheads="1"/>
          </p:cNvSpPr>
          <p:nvPr/>
        </p:nvSpPr>
        <p:spPr bwMode="auto">
          <a:xfrm>
            <a:off x="7680325" y="2565400"/>
            <a:ext cx="1477963" cy="138113"/>
          </a:xfrm>
          <a:prstGeom prst="rect">
            <a:avLst/>
          </a:prstGeom>
          <a:solidFill>
            <a:srgbClr val="0E3656"/>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2" name="组合 1"/>
          <p:cNvGrpSpPr>
            <a:grpSpLocks/>
          </p:cNvGrpSpPr>
          <p:nvPr/>
        </p:nvGrpSpPr>
        <p:grpSpPr bwMode="auto">
          <a:xfrm>
            <a:off x="927100" y="1606550"/>
            <a:ext cx="7261225" cy="2179638"/>
            <a:chOff x="941194" y="1644294"/>
            <a:chExt cx="7261612" cy="2179957"/>
          </a:xfrm>
        </p:grpSpPr>
        <p:grpSp>
          <p:nvGrpSpPr>
            <p:cNvPr id="12305" name="组合 6"/>
            <p:cNvGrpSpPr>
              <a:grpSpLocks/>
            </p:cNvGrpSpPr>
            <p:nvPr/>
          </p:nvGrpSpPr>
          <p:grpSpPr bwMode="auto">
            <a:xfrm>
              <a:off x="941194" y="1644294"/>
              <a:ext cx="2194468" cy="1711623"/>
              <a:chOff x="941194" y="1644294"/>
              <a:chExt cx="2194468" cy="1711623"/>
            </a:xfrm>
          </p:grpSpPr>
          <p:sp>
            <p:nvSpPr>
              <p:cNvPr id="13" name="椭圆 1"/>
              <p:cNvSpPr>
                <a:spLocks/>
              </p:cNvSpPr>
              <p:nvPr/>
            </p:nvSpPr>
            <p:spPr bwMode="auto">
              <a:xfrm>
                <a:off x="941194" y="1644294"/>
                <a:ext cx="2194042" cy="1089184"/>
              </a:xfrm>
              <a:custGeom>
                <a:avLst/>
                <a:gdLst>
                  <a:gd name="T0" fmla="*/ 1367671 w 2735342"/>
                  <a:gd name="T1" fmla="*/ 0 h 1358627"/>
                  <a:gd name="T2" fmla="*/ 2735342 w 2735342"/>
                  <a:gd name="T3" fmla="*/ 1358627 h 1358627"/>
                  <a:gd name="T4" fmla="*/ 2104148 w 2735342"/>
                  <a:gd name="T5" fmla="*/ 1358627 h 1358627"/>
                  <a:gd name="T6" fmla="*/ 1367672 w 2735342"/>
                  <a:gd name="T7" fmla="*/ 631196 h 1358627"/>
                  <a:gd name="T8" fmla="*/ 631196 w 2735342"/>
                  <a:gd name="T9" fmla="*/ 1358627 h 1358627"/>
                  <a:gd name="T10" fmla="*/ 0 w 2735342"/>
                  <a:gd name="T11" fmla="*/ 1358627 h 1358627"/>
                  <a:gd name="T12" fmla="*/ 1367671 w 2735342"/>
                  <a:gd name="T13" fmla="*/ 0 h 1358627"/>
                </a:gdLst>
                <a:ahLst/>
                <a:cxnLst>
                  <a:cxn ang="0">
                    <a:pos x="T0" y="T1"/>
                  </a:cxn>
                  <a:cxn ang="0">
                    <a:pos x="T2" y="T3"/>
                  </a:cxn>
                  <a:cxn ang="0">
                    <a:pos x="T4" y="T5"/>
                  </a:cxn>
                  <a:cxn ang="0">
                    <a:pos x="T6" y="T7"/>
                  </a:cxn>
                  <a:cxn ang="0">
                    <a:pos x="T8" y="T9"/>
                  </a:cxn>
                  <a:cxn ang="0">
                    <a:pos x="T10" y="T11"/>
                  </a:cxn>
                  <a:cxn ang="0">
                    <a:pos x="T12" y="T13"/>
                  </a:cxn>
                </a:cxnLst>
                <a:rect l="0" t="0" r="r" b="b"/>
                <a:pathLst>
                  <a:path w="2735342" h="1358627">
                    <a:moveTo>
                      <a:pt x="1367671" y="0"/>
                    </a:moveTo>
                    <a:cubicBezTo>
                      <a:pt x="2120102" y="0"/>
                      <a:pt x="2730667" y="607400"/>
                      <a:pt x="2735342" y="1358627"/>
                    </a:cubicBezTo>
                    <a:lnTo>
                      <a:pt x="2104148" y="1358627"/>
                    </a:lnTo>
                    <a:cubicBezTo>
                      <a:pt x="2099466" y="956004"/>
                      <a:pt x="1771500" y="631196"/>
                      <a:pt x="1367672" y="631196"/>
                    </a:cubicBezTo>
                    <a:cubicBezTo>
                      <a:pt x="963844" y="631196"/>
                      <a:pt x="635879" y="956004"/>
                      <a:pt x="631196" y="1358627"/>
                    </a:cubicBezTo>
                    <a:lnTo>
                      <a:pt x="0" y="1358627"/>
                    </a:lnTo>
                    <a:cubicBezTo>
                      <a:pt x="4675" y="607400"/>
                      <a:pt x="615241" y="0"/>
                      <a:pt x="1367671" y="0"/>
                    </a:cubicBezTo>
                    <a:close/>
                  </a:path>
                </a:pathLst>
              </a:custGeom>
              <a:solidFill>
                <a:srgbClr val="FFB833"/>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TextBox 13"/>
              <p:cNvSpPr txBox="1"/>
              <p:nvPr/>
            </p:nvSpPr>
            <p:spPr>
              <a:xfrm>
                <a:off x="1238510" y="1898542"/>
                <a:ext cx="1539460" cy="1457375"/>
              </a:xfrm>
              <a:prstGeom prst="rect">
                <a:avLst/>
              </a:prstGeom>
              <a:noFill/>
              <a:effectLst>
                <a:outerShdw blurRad="50800" dist="38100" dir="2700000" algn="tl" rotWithShape="0">
                  <a:prstClr val="black">
                    <a:alpha val="40000"/>
                  </a:prstClr>
                </a:outerShdw>
              </a:effectLst>
            </p:spPr>
            <p:txBody>
              <a:bodyPr spcFirstLastPara="1" wrap="none">
                <a:prstTxWarp prst="textArchUp">
                  <a:avLst>
                    <a:gd name="adj" fmla="val 10860643"/>
                  </a:avLst>
                </a:prstTxWarp>
                <a:spAutoFit/>
              </a:bodyPr>
              <a:lstStyle/>
              <a:p>
                <a:pPr algn="ctr" eaLnBrk="1" fontAlgn="auto" hangingPunct="1">
                  <a:spcBef>
                    <a:spcPts val="0"/>
                  </a:spcBef>
                  <a:spcAft>
                    <a:spcPts val="0"/>
                  </a:spcAft>
                  <a:defRPr/>
                </a:pPr>
                <a:r>
                  <a:rPr lang="zh-CN" altLang="en-US" dirty="0" smtClean="0">
                    <a:solidFill>
                      <a:prstClr val="white"/>
                    </a:solidFill>
                    <a:latin typeface="微软雅黑" pitchFamily="34" charset="-122"/>
                    <a:ea typeface="微软雅黑" pitchFamily="34" charset="-122"/>
                  </a:rPr>
                  <a:t>劳动力管理</a:t>
                </a:r>
                <a:endParaRPr lang="zh-CN" altLang="en-US" dirty="0">
                  <a:solidFill>
                    <a:prstClr val="white"/>
                  </a:solidFill>
                  <a:latin typeface="微软雅黑" pitchFamily="34" charset="-122"/>
                  <a:ea typeface="微软雅黑" pitchFamily="34" charset="-122"/>
                </a:endParaRPr>
              </a:p>
            </p:txBody>
          </p:sp>
        </p:grpSp>
        <p:grpSp>
          <p:nvGrpSpPr>
            <p:cNvPr id="12306" name="组合 8"/>
            <p:cNvGrpSpPr>
              <a:grpSpLocks/>
            </p:cNvGrpSpPr>
            <p:nvPr/>
          </p:nvGrpSpPr>
          <p:grpSpPr bwMode="auto">
            <a:xfrm>
              <a:off x="4320135" y="1644294"/>
              <a:ext cx="2194468" cy="1711623"/>
              <a:chOff x="4320135" y="1644294"/>
              <a:chExt cx="2194468" cy="1711623"/>
            </a:xfrm>
          </p:grpSpPr>
          <p:sp>
            <p:nvSpPr>
              <p:cNvPr id="11" name="椭圆 1"/>
              <p:cNvSpPr>
                <a:spLocks/>
              </p:cNvSpPr>
              <p:nvPr/>
            </p:nvSpPr>
            <p:spPr bwMode="auto">
              <a:xfrm>
                <a:off x="4319574" y="1644294"/>
                <a:ext cx="2195630" cy="1089184"/>
              </a:xfrm>
              <a:custGeom>
                <a:avLst/>
                <a:gdLst>
                  <a:gd name="T0" fmla="*/ 1367671 w 2735342"/>
                  <a:gd name="T1" fmla="*/ 0 h 1358627"/>
                  <a:gd name="T2" fmla="*/ 2735342 w 2735342"/>
                  <a:gd name="T3" fmla="*/ 1358627 h 1358627"/>
                  <a:gd name="T4" fmla="*/ 2104148 w 2735342"/>
                  <a:gd name="T5" fmla="*/ 1358627 h 1358627"/>
                  <a:gd name="T6" fmla="*/ 1367672 w 2735342"/>
                  <a:gd name="T7" fmla="*/ 631196 h 1358627"/>
                  <a:gd name="T8" fmla="*/ 631196 w 2735342"/>
                  <a:gd name="T9" fmla="*/ 1358627 h 1358627"/>
                  <a:gd name="T10" fmla="*/ 0 w 2735342"/>
                  <a:gd name="T11" fmla="*/ 1358627 h 1358627"/>
                  <a:gd name="T12" fmla="*/ 1367671 w 2735342"/>
                  <a:gd name="T13" fmla="*/ 0 h 1358627"/>
                </a:gdLst>
                <a:ahLst/>
                <a:cxnLst>
                  <a:cxn ang="0">
                    <a:pos x="T0" y="T1"/>
                  </a:cxn>
                  <a:cxn ang="0">
                    <a:pos x="T2" y="T3"/>
                  </a:cxn>
                  <a:cxn ang="0">
                    <a:pos x="T4" y="T5"/>
                  </a:cxn>
                  <a:cxn ang="0">
                    <a:pos x="T6" y="T7"/>
                  </a:cxn>
                  <a:cxn ang="0">
                    <a:pos x="T8" y="T9"/>
                  </a:cxn>
                  <a:cxn ang="0">
                    <a:pos x="T10" y="T11"/>
                  </a:cxn>
                  <a:cxn ang="0">
                    <a:pos x="T12" y="T13"/>
                  </a:cxn>
                </a:cxnLst>
                <a:rect l="0" t="0" r="r" b="b"/>
                <a:pathLst>
                  <a:path w="2735342" h="1358627">
                    <a:moveTo>
                      <a:pt x="1367671" y="0"/>
                    </a:moveTo>
                    <a:cubicBezTo>
                      <a:pt x="2120102" y="0"/>
                      <a:pt x="2730667" y="607400"/>
                      <a:pt x="2735342" y="1358627"/>
                    </a:cubicBezTo>
                    <a:lnTo>
                      <a:pt x="2104148" y="1358627"/>
                    </a:lnTo>
                    <a:cubicBezTo>
                      <a:pt x="2099466" y="956004"/>
                      <a:pt x="1771500" y="631196"/>
                      <a:pt x="1367672" y="631196"/>
                    </a:cubicBezTo>
                    <a:cubicBezTo>
                      <a:pt x="963844" y="631196"/>
                      <a:pt x="635879" y="956004"/>
                      <a:pt x="631196" y="1358627"/>
                    </a:cubicBezTo>
                    <a:lnTo>
                      <a:pt x="0" y="1358627"/>
                    </a:lnTo>
                    <a:cubicBezTo>
                      <a:pt x="4675" y="607400"/>
                      <a:pt x="615241" y="0"/>
                      <a:pt x="1367671" y="0"/>
                    </a:cubicBezTo>
                    <a:close/>
                  </a:path>
                </a:pathLst>
              </a:custGeom>
              <a:solidFill>
                <a:srgbClr val="EB5949"/>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TextBox 11"/>
              <p:cNvSpPr txBox="1"/>
              <p:nvPr/>
            </p:nvSpPr>
            <p:spPr>
              <a:xfrm>
                <a:off x="4628394" y="1898542"/>
                <a:ext cx="1539460" cy="1457375"/>
              </a:xfrm>
              <a:prstGeom prst="rect">
                <a:avLst/>
              </a:prstGeom>
              <a:noFill/>
              <a:effectLst>
                <a:outerShdw blurRad="50800" dist="38100" dir="2700000" algn="tl" rotWithShape="0">
                  <a:prstClr val="black">
                    <a:alpha val="40000"/>
                  </a:prstClr>
                </a:outerShdw>
              </a:effectLst>
            </p:spPr>
            <p:txBody>
              <a:bodyPr spcFirstLastPara="1" wrap="none">
                <a:prstTxWarp prst="textArchUp">
                  <a:avLst>
                    <a:gd name="adj" fmla="val 10860643"/>
                  </a:avLst>
                </a:prstTxWarp>
                <a:spAutoFit/>
              </a:bodyPr>
              <a:lstStyle/>
              <a:p>
                <a:pPr algn="ctr" eaLnBrk="1" fontAlgn="auto" hangingPunct="1">
                  <a:spcBef>
                    <a:spcPts val="0"/>
                  </a:spcBef>
                  <a:spcAft>
                    <a:spcPts val="0"/>
                  </a:spcAft>
                  <a:defRPr/>
                </a:pPr>
                <a:r>
                  <a:rPr lang="zh-CN" altLang="en-US" dirty="0" smtClean="0">
                    <a:solidFill>
                      <a:prstClr val="white"/>
                    </a:solidFill>
                    <a:latin typeface="微软雅黑" pitchFamily="34" charset="-122"/>
                    <a:ea typeface="微软雅黑" pitchFamily="34" charset="-122"/>
                  </a:rPr>
                  <a:t>培训</a:t>
                </a:r>
                <a:endParaRPr lang="zh-CN" altLang="en-US" dirty="0">
                  <a:solidFill>
                    <a:prstClr val="white"/>
                  </a:solidFill>
                  <a:latin typeface="微软雅黑" pitchFamily="34" charset="-122"/>
                  <a:ea typeface="微软雅黑" pitchFamily="34" charset="-122"/>
                </a:endParaRPr>
              </a:p>
            </p:txBody>
          </p:sp>
        </p:grpSp>
        <p:grpSp>
          <p:nvGrpSpPr>
            <p:cNvPr id="12307" name="组合 16"/>
            <p:cNvGrpSpPr>
              <a:grpSpLocks/>
            </p:cNvGrpSpPr>
            <p:nvPr/>
          </p:nvGrpSpPr>
          <p:grpSpPr bwMode="auto">
            <a:xfrm>
              <a:off x="6008338" y="2149028"/>
              <a:ext cx="2194468" cy="1675223"/>
              <a:chOff x="6008338" y="2149028"/>
              <a:chExt cx="2194468" cy="1675223"/>
            </a:xfrm>
          </p:grpSpPr>
          <p:sp>
            <p:nvSpPr>
              <p:cNvPr id="9" name="椭圆 1"/>
              <p:cNvSpPr>
                <a:spLocks/>
              </p:cNvSpPr>
              <p:nvPr/>
            </p:nvSpPr>
            <p:spPr bwMode="auto">
              <a:xfrm flipV="1">
                <a:off x="6008764" y="2735067"/>
                <a:ext cx="2194042" cy="1089184"/>
              </a:xfrm>
              <a:custGeom>
                <a:avLst/>
                <a:gdLst>
                  <a:gd name="T0" fmla="*/ 1367671 w 2735342"/>
                  <a:gd name="T1" fmla="*/ 0 h 1358627"/>
                  <a:gd name="T2" fmla="*/ 2735342 w 2735342"/>
                  <a:gd name="T3" fmla="*/ 1358627 h 1358627"/>
                  <a:gd name="T4" fmla="*/ 2104148 w 2735342"/>
                  <a:gd name="T5" fmla="*/ 1358627 h 1358627"/>
                  <a:gd name="T6" fmla="*/ 1367672 w 2735342"/>
                  <a:gd name="T7" fmla="*/ 631196 h 1358627"/>
                  <a:gd name="T8" fmla="*/ 631196 w 2735342"/>
                  <a:gd name="T9" fmla="*/ 1358627 h 1358627"/>
                  <a:gd name="T10" fmla="*/ 0 w 2735342"/>
                  <a:gd name="T11" fmla="*/ 1358627 h 1358627"/>
                  <a:gd name="T12" fmla="*/ 1367671 w 2735342"/>
                  <a:gd name="T13" fmla="*/ 0 h 1358627"/>
                </a:gdLst>
                <a:ahLst/>
                <a:cxnLst>
                  <a:cxn ang="0">
                    <a:pos x="T0" y="T1"/>
                  </a:cxn>
                  <a:cxn ang="0">
                    <a:pos x="T2" y="T3"/>
                  </a:cxn>
                  <a:cxn ang="0">
                    <a:pos x="T4" y="T5"/>
                  </a:cxn>
                  <a:cxn ang="0">
                    <a:pos x="T6" y="T7"/>
                  </a:cxn>
                  <a:cxn ang="0">
                    <a:pos x="T8" y="T9"/>
                  </a:cxn>
                  <a:cxn ang="0">
                    <a:pos x="T10" y="T11"/>
                  </a:cxn>
                  <a:cxn ang="0">
                    <a:pos x="T12" y="T13"/>
                  </a:cxn>
                </a:cxnLst>
                <a:rect l="0" t="0" r="r" b="b"/>
                <a:pathLst>
                  <a:path w="2735342" h="1358627">
                    <a:moveTo>
                      <a:pt x="1367671" y="0"/>
                    </a:moveTo>
                    <a:cubicBezTo>
                      <a:pt x="2120102" y="0"/>
                      <a:pt x="2730667" y="607400"/>
                      <a:pt x="2735342" y="1358627"/>
                    </a:cubicBezTo>
                    <a:lnTo>
                      <a:pt x="2104148" y="1358627"/>
                    </a:lnTo>
                    <a:cubicBezTo>
                      <a:pt x="2099466" y="956004"/>
                      <a:pt x="1771500" y="631196"/>
                      <a:pt x="1367672" y="631196"/>
                    </a:cubicBezTo>
                    <a:cubicBezTo>
                      <a:pt x="963844" y="631196"/>
                      <a:pt x="635879" y="956004"/>
                      <a:pt x="631196" y="1358627"/>
                    </a:cubicBezTo>
                    <a:lnTo>
                      <a:pt x="0" y="1358627"/>
                    </a:lnTo>
                    <a:cubicBezTo>
                      <a:pt x="4675" y="607400"/>
                      <a:pt x="615241" y="0"/>
                      <a:pt x="1367671" y="0"/>
                    </a:cubicBezTo>
                    <a:close/>
                  </a:path>
                </a:pathLst>
              </a:custGeom>
              <a:solidFill>
                <a:srgbClr val="1AA6AB"/>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TextBox 9"/>
              <p:cNvSpPr txBox="1"/>
              <p:nvPr/>
            </p:nvSpPr>
            <p:spPr>
              <a:xfrm>
                <a:off x="6351260" y="2149028"/>
                <a:ext cx="1539460" cy="1457375"/>
              </a:xfrm>
              <a:prstGeom prst="rect">
                <a:avLst/>
              </a:prstGeom>
              <a:noFill/>
            </p:spPr>
            <p:txBody>
              <a:bodyPr spcFirstLastPara="1" wrap="none">
                <a:prstTxWarp prst="textArchDown">
                  <a:avLst/>
                </a:prstTxWarp>
                <a:spAutoFit/>
              </a:bodyPr>
              <a:lstStyle/>
              <a:p>
                <a:pPr algn="ctr" eaLnBrk="1" fontAlgn="auto" hangingPunct="1">
                  <a:spcBef>
                    <a:spcPts val="0"/>
                  </a:spcBef>
                  <a:spcAft>
                    <a:spcPts val="0"/>
                  </a:spcAft>
                  <a:defRPr/>
                </a:pPr>
                <a:r>
                  <a:rPr lang="zh-CN" altLang="en-US" dirty="0" smtClean="0">
                    <a:solidFill>
                      <a:prstClr val="white"/>
                    </a:solidFill>
                    <a:latin typeface="微软雅黑" pitchFamily="34" charset="-122"/>
                    <a:ea typeface="微软雅黑" pitchFamily="34" charset="-122"/>
                  </a:rPr>
                  <a:t>绩效</a:t>
                </a:r>
                <a:endParaRPr lang="zh-CN" altLang="en-US" dirty="0">
                  <a:solidFill>
                    <a:prstClr val="white"/>
                  </a:solidFill>
                  <a:latin typeface="微软雅黑" pitchFamily="34" charset="-122"/>
                  <a:ea typeface="微软雅黑" pitchFamily="34" charset="-122"/>
                </a:endParaRPr>
              </a:p>
            </p:txBody>
          </p:sp>
        </p:grpSp>
        <p:grpSp>
          <p:nvGrpSpPr>
            <p:cNvPr id="12308" name="组合 7"/>
            <p:cNvGrpSpPr>
              <a:grpSpLocks/>
            </p:cNvGrpSpPr>
            <p:nvPr/>
          </p:nvGrpSpPr>
          <p:grpSpPr bwMode="auto">
            <a:xfrm>
              <a:off x="2631483" y="2149028"/>
              <a:ext cx="2194468" cy="1675223"/>
              <a:chOff x="2631483" y="2149028"/>
              <a:chExt cx="2194468" cy="1675223"/>
            </a:xfrm>
          </p:grpSpPr>
          <p:sp>
            <p:nvSpPr>
              <p:cNvPr id="7" name="椭圆 1"/>
              <p:cNvSpPr>
                <a:spLocks/>
              </p:cNvSpPr>
              <p:nvPr/>
            </p:nvSpPr>
            <p:spPr bwMode="auto">
              <a:xfrm flipV="1">
                <a:off x="2631972" y="2735067"/>
                <a:ext cx="2194042" cy="1089184"/>
              </a:xfrm>
              <a:custGeom>
                <a:avLst/>
                <a:gdLst>
                  <a:gd name="T0" fmla="*/ 1367671 w 2735342"/>
                  <a:gd name="T1" fmla="*/ 0 h 1358627"/>
                  <a:gd name="T2" fmla="*/ 2735342 w 2735342"/>
                  <a:gd name="T3" fmla="*/ 1358627 h 1358627"/>
                  <a:gd name="T4" fmla="*/ 2104148 w 2735342"/>
                  <a:gd name="T5" fmla="*/ 1358627 h 1358627"/>
                  <a:gd name="T6" fmla="*/ 1367672 w 2735342"/>
                  <a:gd name="T7" fmla="*/ 631196 h 1358627"/>
                  <a:gd name="T8" fmla="*/ 631196 w 2735342"/>
                  <a:gd name="T9" fmla="*/ 1358627 h 1358627"/>
                  <a:gd name="T10" fmla="*/ 0 w 2735342"/>
                  <a:gd name="T11" fmla="*/ 1358627 h 1358627"/>
                  <a:gd name="T12" fmla="*/ 1367671 w 2735342"/>
                  <a:gd name="T13" fmla="*/ 0 h 1358627"/>
                </a:gdLst>
                <a:ahLst/>
                <a:cxnLst>
                  <a:cxn ang="0">
                    <a:pos x="T0" y="T1"/>
                  </a:cxn>
                  <a:cxn ang="0">
                    <a:pos x="T2" y="T3"/>
                  </a:cxn>
                  <a:cxn ang="0">
                    <a:pos x="T4" y="T5"/>
                  </a:cxn>
                  <a:cxn ang="0">
                    <a:pos x="T6" y="T7"/>
                  </a:cxn>
                  <a:cxn ang="0">
                    <a:pos x="T8" y="T9"/>
                  </a:cxn>
                  <a:cxn ang="0">
                    <a:pos x="T10" y="T11"/>
                  </a:cxn>
                  <a:cxn ang="0">
                    <a:pos x="T12" y="T13"/>
                  </a:cxn>
                </a:cxnLst>
                <a:rect l="0" t="0" r="r" b="b"/>
                <a:pathLst>
                  <a:path w="2735342" h="1358627">
                    <a:moveTo>
                      <a:pt x="1367671" y="0"/>
                    </a:moveTo>
                    <a:cubicBezTo>
                      <a:pt x="2120102" y="0"/>
                      <a:pt x="2730667" y="607400"/>
                      <a:pt x="2735342" y="1358627"/>
                    </a:cubicBezTo>
                    <a:lnTo>
                      <a:pt x="2104148" y="1358627"/>
                    </a:lnTo>
                    <a:cubicBezTo>
                      <a:pt x="2099466" y="956004"/>
                      <a:pt x="1771500" y="631196"/>
                      <a:pt x="1367672" y="631196"/>
                    </a:cubicBezTo>
                    <a:cubicBezTo>
                      <a:pt x="963844" y="631196"/>
                      <a:pt x="635879" y="956004"/>
                      <a:pt x="631196" y="1358627"/>
                    </a:cubicBezTo>
                    <a:lnTo>
                      <a:pt x="0" y="1358627"/>
                    </a:lnTo>
                    <a:cubicBezTo>
                      <a:pt x="4675" y="607400"/>
                      <a:pt x="615241" y="0"/>
                      <a:pt x="1367671" y="0"/>
                    </a:cubicBezTo>
                    <a:close/>
                  </a:path>
                </a:pathLst>
              </a:custGeom>
              <a:solidFill>
                <a:srgbClr val="F08C20"/>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TextBox 7"/>
              <p:cNvSpPr txBox="1"/>
              <p:nvPr/>
            </p:nvSpPr>
            <p:spPr>
              <a:xfrm>
                <a:off x="2960391" y="2149028"/>
                <a:ext cx="1539460" cy="1457375"/>
              </a:xfrm>
              <a:prstGeom prst="rect">
                <a:avLst/>
              </a:prstGeom>
              <a:noFill/>
            </p:spPr>
            <p:txBody>
              <a:bodyPr spcFirstLastPara="1" wrap="none">
                <a:prstTxWarp prst="textArchDown">
                  <a:avLst/>
                </a:prstTxWarp>
                <a:spAutoFit/>
              </a:bodyPr>
              <a:lstStyle/>
              <a:p>
                <a:pPr algn="ctr" eaLnBrk="1" fontAlgn="auto" hangingPunct="1">
                  <a:spcBef>
                    <a:spcPts val="0"/>
                  </a:spcBef>
                  <a:spcAft>
                    <a:spcPts val="0"/>
                  </a:spcAft>
                  <a:defRPr/>
                </a:pPr>
                <a:r>
                  <a:rPr lang="zh-CN" altLang="en-US" dirty="0" smtClean="0">
                    <a:solidFill>
                      <a:prstClr val="white"/>
                    </a:solidFill>
                    <a:latin typeface="微软雅黑" pitchFamily="34" charset="-122"/>
                    <a:ea typeface="微软雅黑" pitchFamily="34" charset="-122"/>
                  </a:rPr>
                  <a:t>质量管理</a:t>
                </a:r>
                <a:endParaRPr lang="zh-CN" altLang="en-US" dirty="0">
                  <a:solidFill>
                    <a:prstClr val="white"/>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par>
                                <p:cTn id="8" presetID="2" presetClass="entr" presetSubtype="8" fill="hold" grpId="0" nodeType="withEffect">
                                  <p:stCondLst>
                                    <p:cond delay="400"/>
                                  </p:stCondLst>
                                  <p:childTnLst>
                                    <p:set>
                                      <p:cBhvr>
                                        <p:cTn id="9" dur="1" fill="hold">
                                          <p:stCondLst>
                                            <p:cond delay="0"/>
                                          </p:stCondLst>
                                        </p:cTn>
                                        <p:tgtEl>
                                          <p:spTgt spid="45"/>
                                        </p:tgtEl>
                                        <p:attrNameLst>
                                          <p:attrName>style.visibility</p:attrName>
                                        </p:attrNameLst>
                                      </p:cBhvr>
                                      <p:to>
                                        <p:strVal val="visible"/>
                                      </p:to>
                                    </p:set>
                                    <p:anim calcmode="lin" valueType="num">
                                      <p:cBhvr additive="base">
                                        <p:cTn id="10" dur="500" fill="hold"/>
                                        <p:tgtEl>
                                          <p:spTgt spid="45"/>
                                        </p:tgtEl>
                                        <p:attrNameLst>
                                          <p:attrName>ppt_x</p:attrName>
                                        </p:attrNameLst>
                                      </p:cBhvr>
                                      <p:tavLst>
                                        <p:tav tm="0">
                                          <p:val>
                                            <p:strVal val="0-#ppt_w/2"/>
                                          </p:val>
                                        </p:tav>
                                        <p:tav tm="100000">
                                          <p:val>
                                            <p:strVal val="#ppt_x"/>
                                          </p:val>
                                        </p:tav>
                                      </p:tavLst>
                                    </p:anim>
                                    <p:anim calcmode="lin" valueType="num">
                                      <p:cBhvr additive="base">
                                        <p:cTn id="11" dur="500" fill="hold"/>
                                        <p:tgtEl>
                                          <p:spTgt spid="45"/>
                                        </p:tgtEl>
                                        <p:attrNameLst>
                                          <p:attrName>ppt_y</p:attrName>
                                        </p:attrNameLst>
                                      </p:cBhvr>
                                      <p:tavLst>
                                        <p:tav tm="0">
                                          <p:val>
                                            <p:strVal val="#ppt_y"/>
                                          </p:val>
                                        </p:tav>
                                        <p:tav tm="100000">
                                          <p:val>
                                            <p:strVal val="#ppt_y"/>
                                          </p:val>
                                        </p:tav>
                                      </p:tavLst>
                                    </p:anim>
                                  </p:childTnLst>
                                </p:cTn>
                              </p:par>
                              <p:par>
                                <p:cTn id="12" presetID="1" presetClass="entr" presetSubtype="0" fill="hold" grpId="0" nodeType="withEffect">
                                  <p:stCondLst>
                                    <p:cond delay="900"/>
                                  </p:stCondLst>
                                  <p:childTnLst>
                                    <p:set>
                                      <p:cBhvr>
                                        <p:cTn id="13" dur="1" fill="hold">
                                          <p:stCondLst>
                                            <p:cond delay="0"/>
                                          </p:stCondLst>
                                        </p:cTn>
                                        <p:tgtEl>
                                          <p:spTgt spid="108"/>
                                        </p:tgtEl>
                                        <p:attrNameLst>
                                          <p:attrName>style.visibility</p:attrName>
                                        </p:attrNameLst>
                                      </p:cBhvr>
                                      <p:to>
                                        <p:strVal val="visible"/>
                                      </p:to>
                                    </p:set>
                                  </p:childTnLst>
                                </p:cTn>
                              </p:par>
                              <p:par>
                                <p:cTn id="14" presetID="22" presetClass="entr" presetSubtype="8" fill="hold" nodeType="withEffect">
                                  <p:stCondLst>
                                    <p:cond delay="90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53" presetClass="entr" presetSubtype="16" fill="hold" nodeType="withEffect">
                                  <p:stCondLst>
                                    <p:cond delay="115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par>
                                <p:cTn id="22" presetID="53" presetClass="entr" presetSubtype="16" fill="hold" nodeType="withEffect">
                                  <p:stCondLst>
                                    <p:cond delay="115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par>
                                <p:cTn id="27" presetID="53" presetClass="entr" presetSubtype="16" fill="hold" nodeType="withEffect">
                                  <p:stCondLst>
                                    <p:cond delay="115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53" presetClass="entr" presetSubtype="16" fill="hold" nodeType="withEffect">
                                  <p:stCondLst>
                                    <p:cond delay="1150"/>
                                  </p:stCondLst>
                                  <p:childTnLst>
                                    <p:set>
                                      <p:cBhvr>
                                        <p:cTn id="33" dur="1" fill="hold">
                                          <p:stCondLst>
                                            <p:cond delay="0"/>
                                          </p:stCondLst>
                                        </p:cTn>
                                        <p:tgtEl>
                                          <p:spTgt spid="30"/>
                                        </p:tgtEl>
                                        <p:attrNameLst>
                                          <p:attrName>style.visibility</p:attrName>
                                        </p:attrNameLst>
                                      </p:cBhvr>
                                      <p:to>
                                        <p:strVal val="visible"/>
                                      </p:to>
                                    </p:set>
                                    <p:anim calcmode="lin" valueType="num">
                                      <p:cBhvr>
                                        <p:cTn id="34" dur="500" fill="hold"/>
                                        <p:tgtEl>
                                          <p:spTgt spid="30"/>
                                        </p:tgtEl>
                                        <p:attrNameLst>
                                          <p:attrName>ppt_w</p:attrName>
                                        </p:attrNameLst>
                                      </p:cBhvr>
                                      <p:tavLst>
                                        <p:tav tm="0">
                                          <p:val>
                                            <p:fltVal val="0"/>
                                          </p:val>
                                        </p:tav>
                                        <p:tav tm="100000">
                                          <p:val>
                                            <p:strVal val="#ppt_w"/>
                                          </p:val>
                                        </p:tav>
                                      </p:tavLst>
                                    </p:anim>
                                    <p:anim calcmode="lin" valueType="num">
                                      <p:cBhvr>
                                        <p:cTn id="35" dur="500" fill="hold"/>
                                        <p:tgtEl>
                                          <p:spTgt spid="30"/>
                                        </p:tgtEl>
                                        <p:attrNameLst>
                                          <p:attrName>ppt_h</p:attrName>
                                        </p:attrNameLst>
                                      </p:cBhvr>
                                      <p:tavLst>
                                        <p:tav tm="0">
                                          <p:val>
                                            <p:fltVal val="0"/>
                                          </p:val>
                                        </p:tav>
                                        <p:tav tm="100000">
                                          <p:val>
                                            <p:strVal val="#ppt_h"/>
                                          </p:val>
                                        </p:tav>
                                      </p:tavLst>
                                    </p:anim>
                                    <p:animEffect transition="in" filter="fade">
                                      <p:cBhvr>
                                        <p:cTn id="36" dur="500"/>
                                        <p:tgtEl>
                                          <p:spTgt spid="30"/>
                                        </p:tgtEl>
                                      </p:cBhvr>
                                    </p:animEffect>
                                  </p:childTnLst>
                                </p:cTn>
                              </p:par>
                              <p:par>
                                <p:cTn id="37" presetID="22" presetClass="entr" presetSubtype="1" fill="hold" nodeType="withEffect">
                                  <p:stCondLst>
                                    <p:cond delay="165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par>
                                <p:cTn id="40" presetID="22" presetClass="entr" presetSubtype="4" fill="hold" nodeType="withEffect">
                                  <p:stCondLst>
                                    <p:cond delay="165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par>
                                <p:cTn id="43" presetID="22" presetClass="entr" presetSubtype="4" fill="hold" nodeType="withEffect">
                                  <p:stCondLst>
                                    <p:cond delay="165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1" fill="hold" nodeType="withEffect">
                                  <p:stCondLst>
                                    <p:cond delay="165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par>
                                <p:cTn id="49" presetID="22" presetClass="entr" presetSubtype="8" fill="hold" grpId="0" nodeType="withEffect">
                                  <p:stCondLst>
                                    <p:cond delay="165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08" grpId="0" animBg="1"/>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8" name="组合 38"/>
          <p:cNvGrpSpPr>
            <a:grpSpLocks/>
          </p:cNvGrpSpPr>
          <p:nvPr/>
        </p:nvGrpSpPr>
        <p:grpSpPr bwMode="auto">
          <a:xfrm>
            <a:off x="96838" y="163513"/>
            <a:ext cx="165100" cy="296862"/>
            <a:chOff x="63748" y="2134418"/>
            <a:chExt cx="260350" cy="469899"/>
          </a:xfrm>
        </p:grpSpPr>
        <p:sp>
          <p:nvSpPr>
            <p:cNvPr id="12377" name="Rectangle 272"/>
            <p:cNvSpPr>
              <a:spLocks noChangeArrowheads="1"/>
            </p:cNvSpPr>
            <p:nvPr/>
          </p:nvSpPr>
          <p:spPr bwMode="auto">
            <a:xfrm>
              <a:off x="63748" y="2369367"/>
              <a:ext cx="130175" cy="234950"/>
            </a:xfrm>
            <a:prstGeom prst="rect">
              <a:avLst/>
            </a:prstGeom>
            <a:solidFill>
              <a:srgbClr val="FFB8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8" name="Rectangle 273"/>
            <p:cNvSpPr>
              <a:spLocks noChangeArrowheads="1"/>
            </p:cNvSpPr>
            <p:nvPr/>
          </p:nvSpPr>
          <p:spPr bwMode="auto">
            <a:xfrm>
              <a:off x="193923" y="2369367"/>
              <a:ext cx="130175" cy="234950"/>
            </a:xfrm>
            <a:prstGeom prst="rect">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79" name="Rectangle 274"/>
            <p:cNvSpPr>
              <a:spLocks noChangeArrowheads="1"/>
            </p:cNvSpPr>
            <p:nvPr/>
          </p:nvSpPr>
          <p:spPr bwMode="auto">
            <a:xfrm>
              <a:off x="193923" y="2134418"/>
              <a:ext cx="130175" cy="236539"/>
            </a:xfrm>
            <a:prstGeom prst="rect">
              <a:avLst/>
            </a:prstGeom>
            <a:solidFill>
              <a:srgbClr val="1AA6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sp>
          <p:nvSpPr>
            <p:cNvPr id="12380" name="Rectangle 275"/>
            <p:cNvSpPr>
              <a:spLocks noChangeArrowheads="1"/>
            </p:cNvSpPr>
            <p:nvPr/>
          </p:nvSpPr>
          <p:spPr bwMode="auto">
            <a:xfrm>
              <a:off x="63748" y="2134418"/>
              <a:ext cx="130175" cy="234950"/>
            </a:xfrm>
            <a:prstGeom prst="rect">
              <a:avLst/>
            </a:pr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charset="0"/>
                <a:buChar char="•"/>
                <a:defRPr sz="3200">
                  <a:solidFill>
                    <a:schemeClr val="tx1"/>
                  </a:solidFill>
                  <a:latin typeface="Calibri" charset="0"/>
                  <a:ea typeface="宋体" charset="0"/>
                </a:defRPr>
              </a:lvl1pPr>
              <a:lvl2pPr marL="742950" indent="-285750">
                <a:spcBef>
                  <a:spcPct val="20000"/>
                </a:spcBef>
                <a:buFont typeface="Arial" charset="0"/>
                <a:buChar char="–"/>
                <a:defRPr sz="2800">
                  <a:solidFill>
                    <a:schemeClr val="tx1"/>
                  </a:solidFill>
                  <a:latin typeface="Calibri" charset="0"/>
                  <a:ea typeface="宋体" charset="0"/>
                </a:defRPr>
              </a:lvl2pPr>
              <a:lvl3pPr marL="1143000" indent="-228600">
                <a:spcBef>
                  <a:spcPct val="20000"/>
                </a:spcBef>
                <a:buFont typeface="Arial" charset="0"/>
                <a:buChar char="•"/>
                <a:defRPr sz="2400">
                  <a:solidFill>
                    <a:schemeClr val="tx1"/>
                  </a:solidFill>
                  <a:latin typeface="Calibri" charset="0"/>
                  <a:ea typeface="宋体" charset="0"/>
                </a:defRPr>
              </a:lvl3pPr>
              <a:lvl4pPr marL="1600200" indent="-228600">
                <a:spcBef>
                  <a:spcPct val="20000"/>
                </a:spcBef>
                <a:buFont typeface="Arial" charset="0"/>
                <a:buChar char="–"/>
                <a:defRPr sz="2000">
                  <a:solidFill>
                    <a:schemeClr val="tx1"/>
                  </a:solidFill>
                  <a:latin typeface="Calibri" charset="0"/>
                  <a:ea typeface="宋体" charset="0"/>
                </a:defRPr>
              </a:lvl4pPr>
              <a:lvl5pPr marL="2057400" indent="-228600">
                <a:spcBef>
                  <a:spcPct val="20000"/>
                </a:spcBef>
                <a:buFont typeface="Arial" charset="0"/>
                <a:buChar char="»"/>
                <a:defRPr sz="2000">
                  <a:solidFill>
                    <a:schemeClr val="tx1"/>
                  </a:solidFill>
                  <a:latin typeface="Calibri" charset="0"/>
                  <a:ea typeface="宋体"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defRPr>
              </a:lvl9pPr>
            </a:lstStyle>
            <a:p>
              <a:pPr eaLnBrk="1" hangingPunct="1">
                <a:spcBef>
                  <a:spcPct val="0"/>
                </a:spcBef>
                <a:buFontTx/>
                <a:buNone/>
              </a:pPr>
              <a:endParaRPr lang="zh-CN" altLang="en-US" sz="1800">
                <a:solidFill>
                  <a:srgbClr val="000000"/>
                </a:solidFill>
              </a:endParaRPr>
            </a:p>
          </p:txBody>
        </p:sp>
      </p:grpSp>
      <p:sp>
        <p:nvSpPr>
          <p:cNvPr id="44" name="TextBox 43"/>
          <p:cNvSpPr txBox="1">
            <a:spLocks noChangeArrowheads="1"/>
          </p:cNvSpPr>
          <p:nvPr/>
        </p:nvSpPr>
        <p:spPr bwMode="auto">
          <a:xfrm>
            <a:off x="228600" y="123825"/>
            <a:ext cx="3095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000" dirty="0" smtClean="0">
                <a:solidFill>
                  <a:srgbClr val="FFFFFF"/>
                </a:solidFill>
                <a:effectLst>
                  <a:outerShdw blurRad="38100" dist="38100" dir="2700000" algn="tl">
                    <a:srgbClr val="C0C0C0"/>
                  </a:outerShdw>
                </a:effectLst>
                <a:latin typeface="方正艺黑简体" charset="0"/>
                <a:ea typeface="方正艺黑简体" charset="0"/>
              </a:rPr>
              <a:t>运营管理主流方案</a:t>
            </a:r>
            <a:endParaRPr lang="zh-CN" altLang="en-US" sz="2000" dirty="0">
              <a:solidFill>
                <a:srgbClr val="FFFFFF"/>
              </a:solidFill>
              <a:effectLst>
                <a:outerShdw blurRad="38100" dist="38100" dir="2700000" algn="tl">
                  <a:srgbClr val="C0C0C0"/>
                </a:outerShdw>
              </a:effectLst>
              <a:latin typeface="方正艺黑简体" charset="0"/>
              <a:ea typeface="方正艺黑简体" charset="0"/>
            </a:endParaRPr>
          </a:p>
        </p:txBody>
      </p:sp>
      <p:sp>
        <p:nvSpPr>
          <p:cNvPr id="108" name="矩形 107"/>
          <p:cNvSpPr/>
          <p:nvPr/>
        </p:nvSpPr>
        <p:spPr>
          <a:xfrm>
            <a:off x="4572000" y="-1028700"/>
            <a:ext cx="101600"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10" name="Picture 15" descr="Wheel_CHINES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63623"/>
            <a:ext cx="4487576"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4355976" y="2255858"/>
            <a:ext cx="4643299" cy="2620147"/>
          </a:xfrm>
          <a:prstGeom prst="rect">
            <a:avLst/>
          </a:prstGeom>
        </p:spPr>
      </p:pic>
    </p:spTree>
    <p:extLst>
      <p:ext uri="{BB962C8B-B14F-4D97-AF65-F5344CB8AC3E}">
        <p14:creationId xmlns:p14="http://schemas.microsoft.com/office/powerpoint/2010/main" val="1844890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1867</TotalTime>
  <Words>816</Words>
  <Application>Microsoft Office PowerPoint</Application>
  <PresentationFormat>全屏显示(16:9)</PresentationFormat>
  <Paragraphs>146</Paragraphs>
  <Slides>22</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1_Office 主题​​</vt:lpstr>
      <vt:lpstr>幻灯片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cp:lastModifiedBy>
  <cp:revision>30</cp:revision>
  <dcterms:created xsi:type="dcterms:W3CDTF">2017-01-08T17:23:48Z</dcterms:created>
  <dcterms:modified xsi:type="dcterms:W3CDTF">2017-02-16T01:12:18Z</dcterms:modified>
</cp:coreProperties>
</file>