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9" r:id="rId5"/>
    <p:sldId id="260" r:id="rId6"/>
    <p:sldId id="261" r:id="rId7"/>
    <p:sldId id="263" r:id="rId8"/>
    <p:sldId id="262" r:id="rId9"/>
    <p:sldId id="266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C6A89A-007A-46CA-8F8F-19014BEC5955}" type="doc">
      <dgm:prSet loTypeId="urn:microsoft.com/office/officeart/2005/8/layout/vList5" loCatId="list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6CE69368-D9EB-4648-A2D0-616AD2CA6529}">
      <dgm:prSet phldrT="[文本]"/>
      <dgm:spPr/>
      <dgm:t>
        <a:bodyPr/>
        <a:lstStyle/>
        <a:p>
          <a:r>
            <a:rPr lang="zh-CN" altLang="en-US" b="1" smtClean="0"/>
            <a:t>观测</a:t>
          </a:r>
          <a:endParaRPr lang="zh-CN" altLang="en-US" b="1"/>
        </a:p>
      </dgm:t>
    </dgm:pt>
    <dgm:pt modelId="{2C593973-2BFC-4654-AC13-E16C756F0DA5}" type="parTrans" cxnId="{239B31CB-F538-43D5-9474-C8D9FA712755}">
      <dgm:prSet/>
      <dgm:spPr/>
      <dgm:t>
        <a:bodyPr/>
        <a:lstStyle/>
        <a:p>
          <a:endParaRPr lang="zh-CN" altLang="en-US"/>
        </a:p>
      </dgm:t>
    </dgm:pt>
    <dgm:pt modelId="{A3918E30-0D76-4321-88BD-8E01D8F63281}" type="sibTrans" cxnId="{239B31CB-F538-43D5-9474-C8D9FA712755}">
      <dgm:prSet/>
      <dgm:spPr/>
      <dgm:t>
        <a:bodyPr/>
        <a:lstStyle/>
        <a:p>
          <a:endParaRPr lang="zh-CN" altLang="en-US"/>
        </a:p>
      </dgm:t>
    </dgm:pt>
    <dgm:pt modelId="{361F1559-EB79-4BFC-A4A4-3478C277A1D4}">
      <dgm:prSet phldrT="[文本]"/>
      <dgm:spPr/>
      <dgm:t>
        <a:bodyPr/>
        <a:lstStyle/>
        <a:p>
          <a:r>
            <a:rPr lang="zh-CN" altLang="en-US" smtClean="0"/>
            <a:t>缺失值处理</a:t>
          </a:r>
          <a:endParaRPr lang="zh-CN" altLang="en-US"/>
        </a:p>
      </dgm:t>
    </dgm:pt>
    <dgm:pt modelId="{253CC6DF-17AF-4C75-A284-E6EA0A0BF831}" type="parTrans" cxnId="{9792CC95-F727-4E03-A658-491ED66EBFEC}">
      <dgm:prSet/>
      <dgm:spPr/>
      <dgm:t>
        <a:bodyPr/>
        <a:lstStyle/>
        <a:p>
          <a:endParaRPr lang="zh-CN" altLang="en-US"/>
        </a:p>
      </dgm:t>
    </dgm:pt>
    <dgm:pt modelId="{B0CD2370-09DC-477F-AE84-638F3B716A36}" type="sibTrans" cxnId="{9792CC95-F727-4E03-A658-491ED66EBFEC}">
      <dgm:prSet/>
      <dgm:spPr/>
      <dgm:t>
        <a:bodyPr/>
        <a:lstStyle/>
        <a:p>
          <a:endParaRPr lang="zh-CN" altLang="en-US"/>
        </a:p>
      </dgm:t>
    </dgm:pt>
    <dgm:pt modelId="{7563BF32-EA78-4AE7-8293-CD5555E69941}">
      <dgm:prSet phldrT="[文本]"/>
      <dgm:spPr/>
      <dgm:t>
        <a:bodyPr/>
        <a:lstStyle/>
        <a:p>
          <a:r>
            <a:rPr lang="zh-CN" altLang="en-US" smtClean="0"/>
            <a:t>异常值检测</a:t>
          </a:r>
          <a:endParaRPr lang="zh-CN" altLang="en-US"/>
        </a:p>
      </dgm:t>
    </dgm:pt>
    <dgm:pt modelId="{637EF45D-940E-40C4-97A7-4B03D715749B}" type="parTrans" cxnId="{FE9C07BB-EA08-461D-8E4B-8AACACC02DAC}">
      <dgm:prSet/>
      <dgm:spPr/>
      <dgm:t>
        <a:bodyPr/>
        <a:lstStyle/>
        <a:p>
          <a:endParaRPr lang="zh-CN" altLang="en-US"/>
        </a:p>
      </dgm:t>
    </dgm:pt>
    <dgm:pt modelId="{655EC50A-CD31-440D-91AA-64B0F5A9370D}" type="sibTrans" cxnId="{FE9C07BB-EA08-461D-8E4B-8AACACC02DAC}">
      <dgm:prSet/>
      <dgm:spPr/>
      <dgm:t>
        <a:bodyPr/>
        <a:lstStyle/>
        <a:p>
          <a:endParaRPr lang="zh-CN" altLang="en-US"/>
        </a:p>
      </dgm:t>
    </dgm:pt>
    <dgm:pt modelId="{81AE92FE-1B20-4946-979D-3FC1BD28BB38}">
      <dgm:prSet phldrT="[文本]"/>
      <dgm:spPr/>
      <dgm:t>
        <a:bodyPr/>
        <a:lstStyle/>
        <a:p>
          <a:r>
            <a:rPr lang="zh-CN" altLang="en-US" b="1" smtClean="0"/>
            <a:t>变量</a:t>
          </a:r>
          <a:endParaRPr lang="zh-CN" altLang="en-US" b="1"/>
        </a:p>
      </dgm:t>
    </dgm:pt>
    <dgm:pt modelId="{92B78E57-9F87-4FE8-8083-4040945892E0}" type="parTrans" cxnId="{82BE7714-D536-482B-98D8-81C865CD5832}">
      <dgm:prSet/>
      <dgm:spPr/>
      <dgm:t>
        <a:bodyPr/>
        <a:lstStyle/>
        <a:p>
          <a:endParaRPr lang="zh-CN" altLang="en-US"/>
        </a:p>
      </dgm:t>
    </dgm:pt>
    <dgm:pt modelId="{3FE199B7-54DF-45D5-AED3-369624F05264}" type="sibTrans" cxnId="{82BE7714-D536-482B-98D8-81C865CD5832}">
      <dgm:prSet/>
      <dgm:spPr/>
      <dgm:t>
        <a:bodyPr/>
        <a:lstStyle/>
        <a:p>
          <a:endParaRPr lang="zh-CN" altLang="en-US"/>
        </a:p>
      </dgm:t>
    </dgm:pt>
    <dgm:pt modelId="{A1E020BF-124D-4882-AE84-450054A1FBCA}">
      <dgm:prSet phldrT="[文本]"/>
      <dgm:spPr/>
      <dgm:t>
        <a:bodyPr/>
        <a:lstStyle/>
        <a:p>
          <a:r>
            <a:rPr lang="zh-CN" altLang="en-US" smtClean="0"/>
            <a:t>变量筛选</a:t>
          </a:r>
          <a:endParaRPr lang="zh-CN" altLang="en-US"/>
        </a:p>
      </dgm:t>
    </dgm:pt>
    <dgm:pt modelId="{F2C8C729-F5FC-47D5-8819-2918CD812953}" type="parTrans" cxnId="{046EBF2D-4F91-416B-B482-4D2DBDDC29EF}">
      <dgm:prSet/>
      <dgm:spPr/>
      <dgm:t>
        <a:bodyPr/>
        <a:lstStyle/>
        <a:p>
          <a:endParaRPr lang="zh-CN" altLang="en-US"/>
        </a:p>
      </dgm:t>
    </dgm:pt>
    <dgm:pt modelId="{D7892CFA-8389-46C7-8CF0-FC13F38C1844}" type="sibTrans" cxnId="{046EBF2D-4F91-416B-B482-4D2DBDDC29EF}">
      <dgm:prSet/>
      <dgm:spPr/>
      <dgm:t>
        <a:bodyPr/>
        <a:lstStyle/>
        <a:p>
          <a:endParaRPr lang="zh-CN" altLang="en-US"/>
        </a:p>
      </dgm:t>
    </dgm:pt>
    <dgm:pt modelId="{4836116F-FD78-441B-BCD1-89E1705DD344}">
      <dgm:prSet phldrT="[文本]"/>
      <dgm:spPr/>
      <dgm:t>
        <a:bodyPr/>
        <a:lstStyle/>
        <a:p>
          <a:r>
            <a:rPr lang="zh-CN" altLang="en-US" b="1" smtClean="0"/>
            <a:t>样本集</a:t>
          </a:r>
          <a:endParaRPr lang="zh-CN" altLang="en-US" b="1"/>
        </a:p>
      </dgm:t>
    </dgm:pt>
    <dgm:pt modelId="{7C3F617B-6F73-4717-A95E-0CC4EAEE186C}" type="parTrans" cxnId="{6561458A-9BEB-4F14-B2C6-2558A9ED4502}">
      <dgm:prSet/>
      <dgm:spPr/>
      <dgm:t>
        <a:bodyPr/>
        <a:lstStyle/>
        <a:p>
          <a:endParaRPr lang="zh-CN" altLang="en-US"/>
        </a:p>
      </dgm:t>
    </dgm:pt>
    <dgm:pt modelId="{1DFCCFB5-C38D-4D1B-B34D-60C594A287C4}" type="sibTrans" cxnId="{6561458A-9BEB-4F14-B2C6-2558A9ED4502}">
      <dgm:prSet/>
      <dgm:spPr/>
      <dgm:t>
        <a:bodyPr/>
        <a:lstStyle/>
        <a:p>
          <a:endParaRPr lang="zh-CN" altLang="en-US"/>
        </a:p>
      </dgm:t>
    </dgm:pt>
    <dgm:pt modelId="{1730433F-A25D-4FA1-8A2D-5BB7F06BEA7D}">
      <dgm:prSet phldrT="[文本]"/>
      <dgm:spPr/>
      <dgm:t>
        <a:bodyPr/>
        <a:lstStyle/>
        <a:p>
          <a:r>
            <a:rPr lang="zh-CN" altLang="en-US" smtClean="0"/>
            <a:t>样本均衡</a:t>
          </a:r>
          <a:endParaRPr lang="zh-CN" altLang="en-US"/>
        </a:p>
      </dgm:t>
    </dgm:pt>
    <dgm:pt modelId="{67CC1314-0D43-4B99-98D1-70ED66198725}" type="parTrans" cxnId="{47AF01A7-8AC1-4BD0-BA5F-667B41F765C9}">
      <dgm:prSet/>
      <dgm:spPr/>
      <dgm:t>
        <a:bodyPr/>
        <a:lstStyle/>
        <a:p>
          <a:endParaRPr lang="zh-CN" altLang="en-US"/>
        </a:p>
      </dgm:t>
    </dgm:pt>
    <dgm:pt modelId="{FD598E19-AD6D-4340-830C-CC67A5FD3786}" type="sibTrans" cxnId="{47AF01A7-8AC1-4BD0-BA5F-667B41F765C9}">
      <dgm:prSet/>
      <dgm:spPr/>
      <dgm:t>
        <a:bodyPr/>
        <a:lstStyle/>
        <a:p>
          <a:endParaRPr lang="zh-CN" altLang="en-US"/>
        </a:p>
      </dgm:t>
    </dgm:pt>
    <dgm:pt modelId="{131D978C-C6C1-4E5A-999C-F52F8AE0D979}">
      <dgm:prSet phldrT="[文本]"/>
      <dgm:spPr/>
      <dgm:t>
        <a:bodyPr/>
        <a:lstStyle/>
        <a:p>
          <a:r>
            <a:rPr lang="zh-CN" altLang="en-US" smtClean="0"/>
            <a:t>数据归一化</a:t>
          </a:r>
          <a:endParaRPr lang="zh-CN" altLang="en-US"/>
        </a:p>
      </dgm:t>
    </dgm:pt>
    <dgm:pt modelId="{65AC2B17-C76B-41AC-8677-EF70AA1951BF}" type="parTrans" cxnId="{6CF0528E-869D-4BF4-8C0D-F6920B20F4DC}">
      <dgm:prSet/>
      <dgm:spPr/>
      <dgm:t>
        <a:bodyPr/>
        <a:lstStyle/>
        <a:p>
          <a:endParaRPr lang="zh-CN" altLang="en-US"/>
        </a:p>
      </dgm:t>
    </dgm:pt>
    <dgm:pt modelId="{B2CD15E5-186F-4B45-B2E2-EFBEE61236C3}" type="sibTrans" cxnId="{6CF0528E-869D-4BF4-8C0D-F6920B20F4DC}">
      <dgm:prSet/>
      <dgm:spPr/>
      <dgm:t>
        <a:bodyPr/>
        <a:lstStyle/>
        <a:p>
          <a:endParaRPr lang="zh-CN" altLang="en-US"/>
        </a:p>
      </dgm:t>
    </dgm:pt>
    <dgm:pt modelId="{D2AD5277-2552-4DC6-9280-32F2482B5D01}" type="pres">
      <dgm:prSet presAssocID="{DEC6A89A-007A-46CA-8F8F-19014BEC595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F10E952-5DC6-436B-8893-F154A07AA47B}" type="pres">
      <dgm:prSet presAssocID="{6CE69368-D9EB-4648-A2D0-616AD2CA6529}" presName="linNode" presStyleCnt="0"/>
      <dgm:spPr/>
    </dgm:pt>
    <dgm:pt modelId="{A2E358D8-2A70-4EF9-8FD0-F1D68E82E917}" type="pres">
      <dgm:prSet presAssocID="{6CE69368-D9EB-4648-A2D0-616AD2CA6529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3DDAB2-B64C-4F7B-9807-CD7E00A2AF49}" type="pres">
      <dgm:prSet presAssocID="{6CE69368-D9EB-4648-A2D0-616AD2CA6529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77CC23-8CA1-4242-A9EC-37CC9DD9EA96}" type="pres">
      <dgm:prSet presAssocID="{A3918E30-0D76-4321-88BD-8E01D8F63281}" presName="sp" presStyleCnt="0"/>
      <dgm:spPr/>
    </dgm:pt>
    <dgm:pt modelId="{5BB6C800-FB51-4874-80C2-AF53820FA4B9}" type="pres">
      <dgm:prSet presAssocID="{81AE92FE-1B20-4946-979D-3FC1BD28BB38}" presName="linNode" presStyleCnt="0"/>
      <dgm:spPr/>
    </dgm:pt>
    <dgm:pt modelId="{C1338363-84C9-47B0-931D-6A01E90ADDA2}" type="pres">
      <dgm:prSet presAssocID="{81AE92FE-1B20-4946-979D-3FC1BD28BB38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82514B-A40F-4C09-9D18-6847C49934EA}" type="pres">
      <dgm:prSet presAssocID="{81AE92FE-1B20-4946-979D-3FC1BD28BB38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542198-8B25-48CC-9CD6-6BF27D91E221}" type="pres">
      <dgm:prSet presAssocID="{3FE199B7-54DF-45D5-AED3-369624F05264}" presName="sp" presStyleCnt="0"/>
      <dgm:spPr/>
    </dgm:pt>
    <dgm:pt modelId="{54EAF893-3C9A-437F-9882-7AAC376C6458}" type="pres">
      <dgm:prSet presAssocID="{4836116F-FD78-441B-BCD1-89E1705DD344}" presName="linNode" presStyleCnt="0"/>
      <dgm:spPr/>
    </dgm:pt>
    <dgm:pt modelId="{10A95F04-BCD4-4CBF-92EC-D687C4833AB4}" type="pres">
      <dgm:prSet presAssocID="{4836116F-FD78-441B-BCD1-89E1705DD344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B33290-39B9-404B-9057-8FFEBE72BCBC}" type="pres">
      <dgm:prSet presAssocID="{4836116F-FD78-441B-BCD1-89E1705DD344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23A0951-776B-4558-A9D2-82260DFEF832}" type="presOf" srcId="{361F1559-EB79-4BFC-A4A4-3478C277A1D4}" destId="{0F3DDAB2-B64C-4F7B-9807-CD7E00A2AF49}" srcOrd="0" destOrd="0" presId="urn:microsoft.com/office/officeart/2005/8/layout/vList5"/>
    <dgm:cxn modelId="{5D6A8B94-A840-4FE1-8AC5-1FDEB6AE2869}" type="presOf" srcId="{1730433F-A25D-4FA1-8A2D-5BB7F06BEA7D}" destId="{92B33290-39B9-404B-9057-8FFEBE72BCBC}" srcOrd="0" destOrd="0" presId="urn:microsoft.com/office/officeart/2005/8/layout/vList5"/>
    <dgm:cxn modelId="{C6DBFFE2-D013-40A0-9C92-6515A6D1F0A3}" type="presOf" srcId="{A1E020BF-124D-4882-AE84-450054A1FBCA}" destId="{F182514B-A40F-4C09-9D18-6847C49934EA}" srcOrd="0" destOrd="0" presId="urn:microsoft.com/office/officeart/2005/8/layout/vList5"/>
    <dgm:cxn modelId="{47AF01A7-8AC1-4BD0-BA5F-667B41F765C9}" srcId="{4836116F-FD78-441B-BCD1-89E1705DD344}" destId="{1730433F-A25D-4FA1-8A2D-5BB7F06BEA7D}" srcOrd="0" destOrd="0" parTransId="{67CC1314-0D43-4B99-98D1-70ED66198725}" sibTransId="{FD598E19-AD6D-4340-830C-CC67A5FD3786}"/>
    <dgm:cxn modelId="{FE9C07BB-EA08-461D-8E4B-8AACACC02DAC}" srcId="{6CE69368-D9EB-4648-A2D0-616AD2CA6529}" destId="{7563BF32-EA78-4AE7-8293-CD5555E69941}" srcOrd="1" destOrd="0" parTransId="{637EF45D-940E-40C4-97A7-4B03D715749B}" sibTransId="{655EC50A-CD31-440D-91AA-64B0F5A9370D}"/>
    <dgm:cxn modelId="{82BE7714-D536-482B-98D8-81C865CD5832}" srcId="{DEC6A89A-007A-46CA-8F8F-19014BEC5955}" destId="{81AE92FE-1B20-4946-979D-3FC1BD28BB38}" srcOrd="1" destOrd="0" parTransId="{92B78E57-9F87-4FE8-8083-4040945892E0}" sibTransId="{3FE199B7-54DF-45D5-AED3-369624F05264}"/>
    <dgm:cxn modelId="{8736D306-68FA-4FDB-B2BC-E27E4A040D0F}" type="presOf" srcId="{4836116F-FD78-441B-BCD1-89E1705DD344}" destId="{10A95F04-BCD4-4CBF-92EC-D687C4833AB4}" srcOrd="0" destOrd="0" presId="urn:microsoft.com/office/officeart/2005/8/layout/vList5"/>
    <dgm:cxn modelId="{9792CC95-F727-4E03-A658-491ED66EBFEC}" srcId="{6CE69368-D9EB-4648-A2D0-616AD2CA6529}" destId="{361F1559-EB79-4BFC-A4A4-3478C277A1D4}" srcOrd="0" destOrd="0" parTransId="{253CC6DF-17AF-4C75-A284-E6EA0A0BF831}" sibTransId="{B0CD2370-09DC-477F-AE84-638F3B716A36}"/>
    <dgm:cxn modelId="{6561458A-9BEB-4F14-B2C6-2558A9ED4502}" srcId="{DEC6A89A-007A-46CA-8F8F-19014BEC5955}" destId="{4836116F-FD78-441B-BCD1-89E1705DD344}" srcOrd="2" destOrd="0" parTransId="{7C3F617B-6F73-4717-A95E-0CC4EAEE186C}" sibTransId="{1DFCCFB5-C38D-4D1B-B34D-60C594A287C4}"/>
    <dgm:cxn modelId="{3338AFB6-9B67-4775-AE9A-1B5891FE6C8C}" type="presOf" srcId="{6CE69368-D9EB-4648-A2D0-616AD2CA6529}" destId="{A2E358D8-2A70-4EF9-8FD0-F1D68E82E917}" srcOrd="0" destOrd="0" presId="urn:microsoft.com/office/officeart/2005/8/layout/vList5"/>
    <dgm:cxn modelId="{6CF0528E-869D-4BF4-8C0D-F6920B20F4DC}" srcId="{6CE69368-D9EB-4648-A2D0-616AD2CA6529}" destId="{131D978C-C6C1-4E5A-999C-F52F8AE0D979}" srcOrd="2" destOrd="0" parTransId="{65AC2B17-C76B-41AC-8677-EF70AA1951BF}" sibTransId="{B2CD15E5-186F-4B45-B2E2-EFBEE61236C3}"/>
    <dgm:cxn modelId="{046EBF2D-4F91-416B-B482-4D2DBDDC29EF}" srcId="{81AE92FE-1B20-4946-979D-3FC1BD28BB38}" destId="{A1E020BF-124D-4882-AE84-450054A1FBCA}" srcOrd="0" destOrd="0" parTransId="{F2C8C729-F5FC-47D5-8819-2918CD812953}" sibTransId="{D7892CFA-8389-46C7-8CF0-FC13F38C1844}"/>
    <dgm:cxn modelId="{D335CBB2-79A1-44EA-906E-C7662FFF5E19}" type="presOf" srcId="{81AE92FE-1B20-4946-979D-3FC1BD28BB38}" destId="{C1338363-84C9-47B0-931D-6A01E90ADDA2}" srcOrd="0" destOrd="0" presId="urn:microsoft.com/office/officeart/2005/8/layout/vList5"/>
    <dgm:cxn modelId="{1F90A3DF-4D13-4889-8A81-DA5E54119605}" type="presOf" srcId="{131D978C-C6C1-4E5A-999C-F52F8AE0D979}" destId="{0F3DDAB2-B64C-4F7B-9807-CD7E00A2AF49}" srcOrd="0" destOrd="2" presId="urn:microsoft.com/office/officeart/2005/8/layout/vList5"/>
    <dgm:cxn modelId="{8E56DAB8-3BF0-4DD2-BD54-F059C786497C}" type="presOf" srcId="{DEC6A89A-007A-46CA-8F8F-19014BEC5955}" destId="{D2AD5277-2552-4DC6-9280-32F2482B5D01}" srcOrd="0" destOrd="0" presId="urn:microsoft.com/office/officeart/2005/8/layout/vList5"/>
    <dgm:cxn modelId="{239B31CB-F538-43D5-9474-C8D9FA712755}" srcId="{DEC6A89A-007A-46CA-8F8F-19014BEC5955}" destId="{6CE69368-D9EB-4648-A2D0-616AD2CA6529}" srcOrd="0" destOrd="0" parTransId="{2C593973-2BFC-4654-AC13-E16C756F0DA5}" sibTransId="{A3918E30-0D76-4321-88BD-8E01D8F63281}"/>
    <dgm:cxn modelId="{B54D4AB1-BA7A-4173-9AEA-162219D05C72}" type="presOf" srcId="{7563BF32-EA78-4AE7-8293-CD5555E69941}" destId="{0F3DDAB2-B64C-4F7B-9807-CD7E00A2AF49}" srcOrd="0" destOrd="1" presId="urn:microsoft.com/office/officeart/2005/8/layout/vList5"/>
    <dgm:cxn modelId="{E85A3B8B-C431-4743-B671-0404A8DC9C9E}" type="presParOf" srcId="{D2AD5277-2552-4DC6-9280-32F2482B5D01}" destId="{6F10E952-5DC6-436B-8893-F154A07AA47B}" srcOrd="0" destOrd="0" presId="urn:microsoft.com/office/officeart/2005/8/layout/vList5"/>
    <dgm:cxn modelId="{3BC25802-88C1-497F-A000-2B1510A68193}" type="presParOf" srcId="{6F10E952-5DC6-436B-8893-F154A07AA47B}" destId="{A2E358D8-2A70-4EF9-8FD0-F1D68E82E917}" srcOrd="0" destOrd="0" presId="urn:microsoft.com/office/officeart/2005/8/layout/vList5"/>
    <dgm:cxn modelId="{21826D36-B039-47E0-94D4-7C2BEC8A120B}" type="presParOf" srcId="{6F10E952-5DC6-436B-8893-F154A07AA47B}" destId="{0F3DDAB2-B64C-4F7B-9807-CD7E00A2AF49}" srcOrd="1" destOrd="0" presId="urn:microsoft.com/office/officeart/2005/8/layout/vList5"/>
    <dgm:cxn modelId="{21AE328B-0A67-422C-B315-CEA1BECE26C6}" type="presParOf" srcId="{D2AD5277-2552-4DC6-9280-32F2482B5D01}" destId="{3C77CC23-8CA1-4242-A9EC-37CC9DD9EA96}" srcOrd="1" destOrd="0" presId="urn:microsoft.com/office/officeart/2005/8/layout/vList5"/>
    <dgm:cxn modelId="{468B5FA5-E3B4-4056-8E57-BE2B93BCD532}" type="presParOf" srcId="{D2AD5277-2552-4DC6-9280-32F2482B5D01}" destId="{5BB6C800-FB51-4874-80C2-AF53820FA4B9}" srcOrd="2" destOrd="0" presId="urn:microsoft.com/office/officeart/2005/8/layout/vList5"/>
    <dgm:cxn modelId="{43BFBE42-E466-4D57-BC8D-9638A530B72F}" type="presParOf" srcId="{5BB6C800-FB51-4874-80C2-AF53820FA4B9}" destId="{C1338363-84C9-47B0-931D-6A01E90ADDA2}" srcOrd="0" destOrd="0" presId="urn:microsoft.com/office/officeart/2005/8/layout/vList5"/>
    <dgm:cxn modelId="{17D6AC9F-F950-46F4-8390-482855D6A87E}" type="presParOf" srcId="{5BB6C800-FB51-4874-80C2-AF53820FA4B9}" destId="{F182514B-A40F-4C09-9D18-6847C49934EA}" srcOrd="1" destOrd="0" presId="urn:microsoft.com/office/officeart/2005/8/layout/vList5"/>
    <dgm:cxn modelId="{887B1DB1-D6FD-4E3D-A261-7E34A298B8C7}" type="presParOf" srcId="{D2AD5277-2552-4DC6-9280-32F2482B5D01}" destId="{10542198-8B25-48CC-9CD6-6BF27D91E221}" srcOrd="3" destOrd="0" presId="urn:microsoft.com/office/officeart/2005/8/layout/vList5"/>
    <dgm:cxn modelId="{A7C58F1B-1F39-47B2-87C1-C4D2F5CA5E0E}" type="presParOf" srcId="{D2AD5277-2552-4DC6-9280-32F2482B5D01}" destId="{54EAF893-3C9A-437F-9882-7AAC376C6458}" srcOrd="4" destOrd="0" presId="urn:microsoft.com/office/officeart/2005/8/layout/vList5"/>
    <dgm:cxn modelId="{81B2D1F2-52EE-4ED6-8F57-6A92C1B9B1A9}" type="presParOf" srcId="{54EAF893-3C9A-437F-9882-7AAC376C6458}" destId="{10A95F04-BCD4-4CBF-92EC-D687C4833AB4}" srcOrd="0" destOrd="0" presId="urn:microsoft.com/office/officeart/2005/8/layout/vList5"/>
    <dgm:cxn modelId="{00AC5112-08CE-4CB8-894A-00694253BB6B}" type="presParOf" srcId="{54EAF893-3C9A-437F-9882-7AAC376C6458}" destId="{92B33290-39B9-404B-9057-8FFEBE72BCBC}" srcOrd="1" destOrd="0" presId="urn:microsoft.com/office/officeart/2005/8/layout/vList5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C6A89A-007A-46CA-8F8F-19014BEC5955}" type="doc">
      <dgm:prSet loTypeId="urn:microsoft.com/office/officeart/2005/8/layout/vList5" loCatId="list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6CE69368-D9EB-4648-A2D0-616AD2CA6529}">
      <dgm:prSet phldrT="[文本]"/>
      <dgm:spPr/>
      <dgm:t>
        <a:bodyPr/>
        <a:lstStyle/>
        <a:p>
          <a:r>
            <a:rPr lang="zh-CN" altLang="en-US" b="1" smtClean="0"/>
            <a:t>观测</a:t>
          </a:r>
          <a:endParaRPr lang="zh-CN" altLang="en-US" b="1"/>
        </a:p>
      </dgm:t>
    </dgm:pt>
    <dgm:pt modelId="{2C593973-2BFC-4654-AC13-E16C756F0DA5}" type="parTrans" cxnId="{239B31CB-F538-43D5-9474-C8D9FA712755}">
      <dgm:prSet/>
      <dgm:spPr/>
      <dgm:t>
        <a:bodyPr/>
        <a:lstStyle/>
        <a:p>
          <a:endParaRPr lang="zh-CN" altLang="en-US"/>
        </a:p>
      </dgm:t>
    </dgm:pt>
    <dgm:pt modelId="{A3918E30-0D76-4321-88BD-8E01D8F63281}" type="sibTrans" cxnId="{239B31CB-F538-43D5-9474-C8D9FA712755}">
      <dgm:prSet/>
      <dgm:spPr/>
      <dgm:t>
        <a:bodyPr/>
        <a:lstStyle/>
        <a:p>
          <a:endParaRPr lang="zh-CN" altLang="en-US"/>
        </a:p>
      </dgm:t>
    </dgm:pt>
    <dgm:pt modelId="{361F1559-EB79-4BFC-A4A4-3478C277A1D4}">
      <dgm:prSet phldrT="[文本]"/>
      <dgm:spPr/>
      <dgm:t>
        <a:bodyPr/>
        <a:lstStyle/>
        <a:p>
          <a:r>
            <a:rPr lang="zh-CN" altLang="en-US" smtClean="0"/>
            <a:t>缺失值处理</a:t>
          </a:r>
          <a:endParaRPr lang="zh-CN" altLang="en-US"/>
        </a:p>
      </dgm:t>
    </dgm:pt>
    <dgm:pt modelId="{253CC6DF-17AF-4C75-A284-E6EA0A0BF831}" type="parTrans" cxnId="{9792CC95-F727-4E03-A658-491ED66EBFEC}">
      <dgm:prSet/>
      <dgm:spPr/>
      <dgm:t>
        <a:bodyPr/>
        <a:lstStyle/>
        <a:p>
          <a:endParaRPr lang="zh-CN" altLang="en-US"/>
        </a:p>
      </dgm:t>
    </dgm:pt>
    <dgm:pt modelId="{B0CD2370-09DC-477F-AE84-638F3B716A36}" type="sibTrans" cxnId="{9792CC95-F727-4E03-A658-491ED66EBFEC}">
      <dgm:prSet/>
      <dgm:spPr/>
      <dgm:t>
        <a:bodyPr/>
        <a:lstStyle/>
        <a:p>
          <a:endParaRPr lang="zh-CN" altLang="en-US"/>
        </a:p>
      </dgm:t>
    </dgm:pt>
    <dgm:pt modelId="{7563BF32-EA78-4AE7-8293-CD5555E69941}">
      <dgm:prSet phldrT="[文本]"/>
      <dgm:spPr/>
      <dgm:t>
        <a:bodyPr/>
        <a:lstStyle/>
        <a:p>
          <a:r>
            <a:rPr lang="zh-CN" altLang="en-US" smtClean="0"/>
            <a:t>异常值检测</a:t>
          </a:r>
          <a:endParaRPr lang="zh-CN" altLang="en-US"/>
        </a:p>
      </dgm:t>
    </dgm:pt>
    <dgm:pt modelId="{637EF45D-940E-40C4-97A7-4B03D715749B}" type="parTrans" cxnId="{FE9C07BB-EA08-461D-8E4B-8AACACC02DAC}">
      <dgm:prSet/>
      <dgm:spPr/>
      <dgm:t>
        <a:bodyPr/>
        <a:lstStyle/>
        <a:p>
          <a:endParaRPr lang="zh-CN" altLang="en-US"/>
        </a:p>
      </dgm:t>
    </dgm:pt>
    <dgm:pt modelId="{655EC50A-CD31-440D-91AA-64B0F5A9370D}" type="sibTrans" cxnId="{FE9C07BB-EA08-461D-8E4B-8AACACC02DAC}">
      <dgm:prSet/>
      <dgm:spPr/>
      <dgm:t>
        <a:bodyPr/>
        <a:lstStyle/>
        <a:p>
          <a:endParaRPr lang="zh-CN" altLang="en-US"/>
        </a:p>
      </dgm:t>
    </dgm:pt>
    <dgm:pt modelId="{81AE92FE-1B20-4946-979D-3FC1BD28BB38}">
      <dgm:prSet phldrT="[文本]"/>
      <dgm:spPr/>
      <dgm:t>
        <a:bodyPr/>
        <a:lstStyle/>
        <a:p>
          <a:r>
            <a:rPr lang="zh-CN" altLang="en-US" b="1" smtClean="0"/>
            <a:t>变量</a:t>
          </a:r>
          <a:endParaRPr lang="zh-CN" altLang="en-US" b="1"/>
        </a:p>
      </dgm:t>
    </dgm:pt>
    <dgm:pt modelId="{92B78E57-9F87-4FE8-8083-4040945892E0}" type="parTrans" cxnId="{82BE7714-D536-482B-98D8-81C865CD5832}">
      <dgm:prSet/>
      <dgm:spPr/>
      <dgm:t>
        <a:bodyPr/>
        <a:lstStyle/>
        <a:p>
          <a:endParaRPr lang="zh-CN" altLang="en-US"/>
        </a:p>
      </dgm:t>
    </dgm:pt>
    <dgm:pt modelId="{3FE199B7-54DF-45D5-AED3-369624F05264}" type="sibTrans" cxnId="{82BE7714-D536-482B-98D8-81C865CD5832}">
      <dgm:prSet/>
      <dgm:spPr/>
      <dgm:t>
        <a:bodyPr/>
        <a:lstStyle/>
        <a:p>
          <a:endParaRPr lang="zh-CN" altLang="en-US"/>
        </a:p>
      </dgm:t>
    </dgm:pt>
    <dgm:pt modelId="{A1E020BF-124D-4882-AE84-450054A1FBCA}">
      <dgm:prSet phldrT="[文本]"/>
      <dgm:spPr/>
      <dgm:t>
        <a:bodyPr/>
        <a:lstStyle/>
        <a:p>
          <a:r>
            <a:rPr lang="zh-CN" altLang="en-US" smtClean="0"/>
            <a:t>变量筛选</a:t>
          </a:r>
          <a:endParaRPr lang="zh-CN" altLang="en-US"/>
        </a:p>
      </dgm:t>
    </dgm:pt>
    <dgm:pt modelId="{F2C8C729-F5FC-47D5-8819-2918CD812953}" type="parTrans" cxnId="{046EBF2D-4F91-416B-B482-4D2DBDDC29EF}">
      <dgm:prSet/>
      <dgm:spPr/>
      <dgm:t>
        <a:bodyPr/>
        <a:lstStyle/>
        <a:p>
          <a:endParaRPr lang="zh-CN" altLang="en-US"/>
        </a:p>
      </dgm:t>
    </dgm:pt>
    <dgm:pt modelId="{D7892CFA-8389-46C7-8CF0-FC13F38C1844}" type="sibTrans" cxnId="{046EBF2D-4F91-416B-B482-4D2DBDDC29EF}">
      <dgm:prSet/>
      <dgm:spPr/>
      <dgm:t>
        <a:bodyPr/>
        <a:lstStyle/>
        <a:p>
          <a:endParaRPr lang="zh-CN" altLang="en-US"/>
        </a:p>
      </dgm:t>
    </dgm:pt>
    <dgm:pt modelId="{4836116F-FD78-441B-BCD1-89E1705DD344}">
      <dgm:prSet phldrT="[文本]"/>
      <dgm:spPr/>
      <dgm:t>
        <a:bodyPr/>
        <a:lstStyle/>
        <a:p>
          <a:r>
            <a:rPr lang="zh-CN" altLang="en-US" b="1" smtClean="0"/>
            <a:t>样本集</a:t>
          </a:r>
          <a:endParaRPr lang="zh-CN" altLang="en-US" b="1"/>
        </a:p>
      </dgm:t>
    </dgm:pt>
    <dgm:pt modelId="{7C3F617B-6F73-4717-A95E-0CC4EAEE186C}" type="parTrans" cxnId="{6561458A-9BEB-4F14-B2C6-2558A9ED4502}">
      <dgm:prSet/>
      <dgm:spPr/>
      <dgm:t>
        <a:bodyPr/>
        <a:lstStyle/>
        <a:p>
          <a:endParaRPr lang="zh-CN" altLang="en-US"/>
        </a:p>
      </dgm:t>
    </dgm:pt>
    <dgm:pt modelId="{1DFCCFB5-C38D-4D1B-B34D-60C594A287C4}" type="sibTrans" cxnId="{6561458A-9BEB-4F14-B2C6-2558A9ED4502}">
      <dgm:prSet/>
      <dgm:spPr/>
      <dgm:t>
        <a:bodyPr/>
        <a:lstStyle/>
        <a:p>
          <a:endParaRPr lang="zh-CN" altLang="en-US"/>
        </a:p>
      </dgm:t>
    </dgm:pt>
    <dgm:pt modelId="{1730433F-A25D-4FA1-8A2D-5BB7F06BEA7D}">
      <dgm:prSet phldrT="[文本]"/>
      <dgm:spPr/>
      <dgm:t>
        <a:bodyPr/>
        <a:lstStyle/>
        <a:p>
          <a:r>
            <a:rPr lang="zh-CN" altLang="en-US" smtClean="0"/>
            <a:t>样本不均衡</a:t>
          </a:r>
          <a:endParaRPr lang="zh-CN" altLang="en-US"/>
        </a:p>
      </dgm:t>
    </dgm:pt>
    <dgm:pt modelId="{67CC1314-0D43-4B99-98D1-70ED66198725}" type="parTrans" cxnId="{47AF01A7-8AC1-4BD0-BA5F-667B41F765C9}">
      <dgm:prSet/>
      <dgm:spPr/>
      <dgm:t>
        <a:bodyPr/>
        <a:lstStyle/>
        <a:p>
          <a:endParaRPr lang="zh-CN" altLang="en-US"/>
        </a:p>
      </dgm:t>
    </dgm:pt>
    <dgm:pt modelId="{FD598E19-AD6D-4340-830C-CC67A5FD3786}" type="sibTrans" cxnId="{47AF01A7-8AC1-4BD0-BA5F-667B41F765C9}">
      <dgm:prSet/>
      <dgm:spPr/>
      <dgm:t>
        <a:bodyPr/>
        <a:lstStyle/>
        <a:p>
          <a:endParaRPr lang="zh-CN" altLang="en-US"/>
        </a:p>
      </dgm:t>
    </dgm:pt>
    <dgm:pt modelId="{131D978C-C6C1-4E5A-999C-F52F8AE0D979}">
      <dgm:prSet phldrT="[文本]"/>
      <dgm:spPr/>
      <dgm:t>
        <a:bodyPr/>
        <a:lstStyle/>
        <a:p>
          <a:r>
            <a:rPr lang="zh-CN" altLang="en-US" smtClean="0"/>
            <a:t>数据归一化</a:t>
          </a:r>
          <a:endParaRPr lang="zh-CN" altLang="en-US"/>
        </a:p>
      </dgm:t>
    </dgm:pt>
    <dgm:pt modelId="{65AC2B17-C76B-41AC-8677-EF70AA1951BF}" type="parTrans" cxnId="{6CF0528E-869D-4BF4-8C0D-F6920B20F4DC}">
      <dgm:prSet/>
      <dgm:spPr/>
      <dgm:t>
        <a:bodyPr/>
        <a:lstStyle/>
        <a:p>
          <a:endParaRPr lang="zh-CN" altLang="en-US"/>
        </a:p>
      </dgm:t>
    </dgm:pt>
    <dgm:pt modelId="{B2CD15E5-186F-4B45-B2E2-EFBEE61236C3}" type="sibTrans" cxnId="{6CF0528E-869D-4BF4-8C0D-F6920B20F4DC}">
      <dgm:prSet/>
      <dgm:spPr/>
      <dgm:t>
        <a:bodyPr/>
        <a:lstStyle/>
        <a:p>
          <a:endParaRPr lang="zh-CN" altLang="en-US"/>
        </a:p>
      </dgm:t>
    </dgm:pt>
    <dgm:pt modelId="{D2AD5277-2552-4DC6-9280-32F2482B5D01}" type="pres">
      <dgm:prSet presAssocID="{DEC6A89A-007A-46CA-8F8F-19014BEC595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F10E952-5DC6-436B-8893-F154A07AA47B}" type="pres">
      <dgm:prSet presAssocID="{6CE69368-D9EB-4648-A2D0-616AD2CA6529}" presName="linNode" presStyleCnt="0"/>
      <dgm:spPr/>
    </dgm:pt>
    <dgm:pt modelId="{A2E358D8-2A70-4EF9-8FD0-F1D68E82E917}" type="pres">
      <dgm:prSet presAssocID="{6CE69368-D9EB-4648-A2D0-616AD2CA6529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3DDAB2-B64C-4F7B-9807-CD7E00A2AF49}" type="pres">
      <dgm:prSet presAssocID="{6CE69368-D9EB-4648-A2D0-616AD2CA6529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77CC23-8CA1-4242-A9EC-37CC9DD9EA96}" type="pres">
      <dgm:prSet presAssocID="{A3918E30-0D76-4321-88BD-8E01D8F63281}" presName="sp" presStyleCnt="0"/>
      <dgm:spPr/>
    </dgm:pt>
    <dgm:pt modelId="{5BB6C800-FB51-4874-80C2-AF53820FA4B9}" type="pres">
      <dgm:prSet presAssocID="{81AE92FE-1B20-4946-979D-3FC1BD28BB38}" presName="linNode" presStyleCnt="0"/>
      <dgm:spPr/>
    </dgm:pt>
    <dgm:pt modelId="{C1338363-84C9-47B0-931D-6A01E90ADDA2}" type="pres">
      <dgm:prSet presAssocID="{81AE92FE-1B20-4946-979D-3FC1BD28BB38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82514B-A40F-4C09-9D18-6847C49934EA}" type="pres">
      <dgm:prSet presAssocID="{81AE92FE-1B20-4946-979D-3FC1BD28BB38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542198-8B25-48CC-9CD6-6BF27D91E221}" type="pres">
      <dgm:prSet presAssocID="{3FE199B7-54DF-45D5-AED3-369624F05264}" presName="sp" presStyleCnt="0"/>
      <dgm:spPr/>
    </dgm:pt>
    <dgm:pt modelId="{54EAF893-3C9A-437F-9882-7AAC376C6458}" type="pres">
      <dgm:prSet presAssocID="{4836116F-FD78-441B-BCD1-89E1705DD344}" presName="linNode" presStyleCnt="0"/>
      <dgm:spPr/>
    </dgm:pt>
    <dgm:pt modelId="{10A95F04-BCD4-4CBF-92EC-D687C4833AB4}" type="pres">
      <dgm:prSet presAssocID="{4836116F-FD78-441B-BCD1-89E1705DD344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B33290-39B9-404B-9057-8FFEBE72BCBC}" type="pres">
      <dgm:prSet presAssocID="{4836116F-FD78-441B-BCD1-89E1705DD344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211E7CE-46B2-45BD-9BC2-BB0C6991693D}" type="presOf" srcId="{361F1559-EB79-4BFC-A4A4-3478C277A1D4}" destId="{0F3DDAB2-B64C-4F7B-9807-CD7E00A2AF49}" srcOrd="0" destOrd="0" presId="urn:microsoft.com/office/officeart/2005/8/layout/vList5"/>
    <dgm:cxn modelId="{B9ED30A7-75A2-4572-8CE7-31A71387B30F}" type="presOf" srcId="{1730433F-A25D-4FA1-8A2D-5BB7F06BEA7D}" destId="{92B33290-39B9-404B-9057-8FFEBE72BCBC}" srcOrd="0" destOrd="0" presId="urn:microsoft.com/office/officeart/2005/8/layout/vList5"/>
    <dgm:cxn modelId="{9AE18AB9-EA72-44FD-A0C1-25129E822CB7}" type="presOf" srcId="{4836116F-FD78-441B-BCD1-89E1705DD344}" destId="{10A95F04-BCD4-4CBF-92EC-D687C4833AB4}" srcOrd="0" destOrd="0" presId="urn:microsoft.com/office/officeart/2005/8/layout/vList5"/>
    <dgm:cxn modelId="{6561458A-9BEB-4F14-B2C6-2558A9ED4502}" srcId="{DEC6A89A-007A-46CA-8F8F-19014BEC5955}" destId="{4836116F-FD78-441B-BCD1-89E1705DD344}" srcOrd="2" destOrd="0" parTransId="{7C3F617B-6F73-4717-A95E-0CC4EAEE186C}" sibTransId="{1DFCCFB5-C38D-4D1B-B34D-60C594A287C4}"/>
    <dgm:cxn modelId="{7DF850D2-E83E-41C6-AE72-884BDCD4AD69}" type="presOf" srcId="{7563BF32-EA78-4AE7-8293-CD5555E69941}" destId="{0F3DDAB2-B64C-4F7B-9807-CD7E00A2AF49}" srcOrd="0" destOrd="1" presId="urn:microsoft.com/office/officeart/2005/8/layout/vList5"/>
    <dgm:cxn modelId="{9792CC95-F727-4E03-A658-491ED66EBFEC}" srcId="{6CE69368-D9EB-4648-A2D0-616AD2CA6529}" destId="{361F1559-EB79-4BFC-A4A4-3478C277A1D4}" srcOrd="0" destOrd="0" parTransId="{253CC6DF-17AF-4C75-A284-E6EA0A0BF831}" sibTransId="{B0CD2370-09DC-477F-AE84-638F3B716A36}"/>
    <dgm:cxn modelId="{3340E7F9-41B8-4D6C-A2E2-C7789AD027D1}" type="presOf" srcId="{131D978C-C6C1-4E5A-999C-F52F8AE0D979}" destId="{0F3DDAB2-B64C-4F7B-9807-CD7E00A2AF49}" srcOrd="0" destOrd="2" presId="urn:microsoft.com/office/officeart/2005/8/layout/vList5"/>
    <dgm:cxn modelId="{B164313E-DD61-442A-B756-C778134A3B87}" type="presOf" srcId="{6CE69368-D9EB-4648-A2D0-616AD2CA6529}" destId="{A2E358D8-2A70-4EF9-8FD0-F1D68E82E917}" srcOrd="0" destOrd="0" presId="urn:microsoft.com/office/officeart/2005/8/layout/vList5"/>
    <dgm:cxn modelId="{A5A36ABF-7970-4619-A1FB-7C5AC4594150}" type="presOf" srcId="{81AE92FE-1B20-4946-979D-3FC1BD28BB38}" destId="{C1338363-84C9-47B0-931D-6A01E90ADDA2}" srcOrd="0" destOrd="0" presId="urn:microsoft.com/office/officeart/2005/8/layout/vList5"/>
    <dgm:cxn modelId="{046EBF2D-4F91-416B-B482-4D2DBDDC29EF}" srcId="{81AE92FE-1B20-4946-979D-3FC1BD28BB38}" destId="{A1E020BF-124D-4882-AE84-450054A1FBCA}" srcOrd="0" destOrd="0" parTransId="{F2C8C729-F5FC-47D5-8819-2918CD812953}" sibTransId="{D7892CFA-8389-46C7-8CF0-FC13F38C1844}"/>
    <dgm:cxn modelId="{239B31CB-F538-43D5-9474-C8D9FA712755}" srcId="{DEC6A89A-007A-46CA-8F8F-19014BEC5955}" destId="{6CE69368-D9EB-4648-A2D0-616AD2CA6529}" srcOrd="0" destOrd="0" parTransId="{2C593973-2BFC-4654-AC13-E16C756F0DA5}" sibTransId="{A3918E30-0D76-4321-88BD-8E01D8F63281}"/>
    <dgm:cxn modelId="{5B05BE93-4230-45B4-B074-159A4FCE66F8}" type="presOf" srcId="{DEC6A89A-007A-46CA-8F8F-19014BEC5955}" destId="{D2AD5277-2552-4DC6-9280-32F2482B5D01}" srcOrd="0" destOrd="0" presId="urn:microsoft.com/office/officeart/2005/8/layout/vList5"/>
    <dgm:cxn modelId="{82BE7714-D536-482B-98D8-81C865CD5832}" srcId="{DEC6A89A-007A-46CA-8F8F-19014BEC5955}" destId="{81AE92FE-1B20-4946-979D-3FC1BD28BB38}" srcOrd="1" destOrd="0" parTransId="{92B78E57-9F87-4FE8-8083-4040945892E0}" sibTransId="{3FE199B7-54DF-45D5-AED3-369624F05264}"/>
    <dgm:cxn modelId="{BA862F75-F991-4EED-BC26-5BFF07EB003C}" type="presOf" srcId="{A1E020BF-124D-4882-AE84-450054A1FBCA}" destId="{F182514B-A40F-4C09-9D18-6847C49934EA}" srcOrd="0" destOrd="0" presId="urn:microsoft.com/office/officeart/2005/8/layout/vList5"/>
    <dgm:cxn modelId="{47AF01A7-8AC1-4BD0-BA5F-667B41F765C9}" srcId="{4836116F-FD78-441B-BCD1-89E1705DD344}" destId="{1730433F-A25D-4FA1-8A2D-5BB7F06BEA7D}" srcOrd="0" destOrd="0" parTransId="{67CC1314-0D43-4B99-98D1-70ED66198725}" sibTransId="{FD598E19-AD6D-4340-830C-CC67A5FD3786}"/>
    <dgm:cxn modelId="{FE9C07BB-EA08-461D-8E4B-8AACACC02DAC}" srcId="{6CE69368-D9EB-4648-A2D0-616AD2CA6529}" destId="{7563BF32-EA78-4AE7-8293-CD5555E69941}" srcOrd="1" destOrd="0" parTransId="{637EF45D-940E-40C4-97A7-4B03D715749B}" sibTransId="{655EC50A-CD31-440D-91AA-64B0F5A9370D}"/>
    <dgm:cxn modelId="{6CF0528E-869D-4BF4-8C0D-F6920B20F4DC}" srcId="{6CE69368-D9EB-4648-A2D0-616AD2CA6529}" destId="{131D978C-C6C1-4E5A-999C-F52F8AE0D979}" srcOrd="2" destOrd="0" parTransId="{65AC2B17-C76B-41AC-8677-EF70AA1951BF}" sibTransId="{B2CD15E5-186F-4B45-B2E2-EFBEE61236C3}"/>
    <dgm:cxn modelId="{EBD751AC-99EB-4CB3-AAEB-8A89BADEF25C}" type="presParOf" srcId="{D2AD5277-2552-4DC6-9280-32F2482B5D01}" destId="{6F10E952-5DC6-436B-8893-F154A07AA47B}" srcOrd="0" destOrd="0" presId="urn:microsoft.com/office/officeart/2005/8/layout/vList5"/>
    <dgm:cxn modelId="{539006DE-AA00-4B62-A964-83F0039E3ED5}" type="presParOf" srcId="{6F10E952-5DC6-436B-8893-F154A07AA47B}" destId="{A2E358D8-2A70-4EF9-8FD0-F1D68E82E917}" srcOrd="0" destOrd="0" presId="urn:microsoft.com/office/officeart/2005/8/layout/vList5"/>
    <dgm:cxn modelId="{E0ACFC57-7554-47C4-9988-0292F3F681D6}" type="presParOf" srcId="{6F10E952-5DC6-436B-8893-F154A07AA47B}" destId="{0F3DDAB2-B64C-4F7B-9807-CD7E00A2AF49}" srcOrd="1" destOrd="0" presId="urn:microsoft.com/office/officeart/2005/8/layout/vList5"/>
    <dgm:cxn modelId="{24C5D827-CB80-4D01-817D-E0407FE0A713}" type="presParOf" srcId="{D2AD5277-2552-4DC6-9280-32F2482B5D01}" destId="{3C77CC23-8CA1-4242-A9EC-37CC9DD9EA96}" srcOrd="1" destOrd="0" presId="urn:microsoft.com/office/officeart/2005/8/layout/vList5"/>
    <dgm:cxn modelId="{530FF288-D780-4682-9A79-2761A1B62C78}" type="presParOf" srcId="{D2AD5277-2552-4DC6-9280-32F2482B5D01}" destId="{5BB6C800-FB51-4874-80C2-AF53820FA4B9}" srcOrd="2" destOrd="0" presId="urn:microsoft.com/office/officeart/2005/8/layout/vList5"/>
    <dgm:cxn modelId="{52F6934C-5A0E-4C62-8B83-A8E9D6825C38}" type="presParOf" srcId="{5BB6C800-FB51-4874-80C2-AF53820FA4B9}" destId="{C1338363-84C9-47B0-931D-6A01E90ADDA2}" srcOrd="0" destOrd="0" presId="urn:microsoft.com/office/officeart/2005/8/layout/vList5"/>
    <dgm:cxn modelId="{C497A214-2F43-43FF-89A8-BA4F16EB2EC8}" type="presParOf" srcId="{5BB6C800-FB51-4874-80C2-AF53820FA4B9}" destId="{F182514B-A40F-4C09-9D18-6847C49934EA}" srcOrd="1" destOrd="0" presId="urn:microsoft.com/office/officeart/2005/8/layout/vList5"/>
    <dgm:cxn modelId="{FC3306B1-80FF-42A4-B1EE-86A633BBA667}" type="presParOf" srcId="{D2AD5277-2552-4DC6-9280-32F2482B5D01}" destId="{10542198-8B25-48CC-9CD6-6BF27D91E221}" srcOrd="3" destOrd="0" presId="urn:microsoft.com/office/officeart/2005/8/layout/vList5"/>
    <dgm:cxn modelId="{F8C7C59E-5D7C-4643-8D98-63C59B46A6E5}" type="presParOf" srcId="{D2AD5277-2552-4DC6-9280-32F2482B5D01}" destId="{54EAF893-3C9A-437F-9882-7AAC376C6458}" srcOrd="4" destOrd="0" presId="urn:microsoft.com/office/officeart/2005/8/layout/vList5"/>
    <dgm:cxn modelId="{01B79025-E7F0-4926-8459-A26E765FA082}" type="presParOf" srcId="{54EAF893-3C9A-437F-9882-7AAC376C6458}" destId="{10A95F04-BCD4-4CBF-92EC-D687C4833AB4}" srcOrd="0" destOrd="0" presId="urn:microsoft.com/office/officeart/2005/8/layout/vList5"/>
    <dgm:cxn modelId="{DC180ACD-FF8B-454E-BAFB-F319FB7CCB6B}" type="presParOf" srcId="{54EAF893-3C9A-437F-9882-7AAC376C6458}" destId="{92B33290-39B9-404B-9057-8FFEBE72BCBC}" srcOrd="1" destOrd="0" presId="urn:microsoft.com/office/officeart/2005/8/layout/vList5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C6F532-866E-442F-B9F3-32041911F2B9}" type="doc">
      <dgm:prSet loTypeId="urn:microsoft.com/office/officeart/2005/8/layout/chevron2" loCatId="list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6C6225A2-8A4B-4D20-8D1E-E5D2A2FBD2A1}">
      <dgm:prSet phldrT="[文本]"/>
      <dgm:spPr/>
      <dgm:t>
        <a:bodyPr/>
        <a:lstStyle/>
        <a:p>
          <a:r>
            <a:rPr lang="zh-CN" altLang="en-US" b="1" smtClean="0"/>
            <a:t>算法选择</a:t>
          </a:r>
          <a:endParaRPr lang="zh-CN" altLang="en-US" b="1"/>
        </a:p>
      </dgm:t>
    </dgm:pt>
    <dgm:pt modelId="{8D044EDB-4D5C-49D9-AABB-F8E01BAAE1E3}" type="parTrans" cxnId="{7EFC2C27-6C9F-44EE-9C37-13F2632F5479}">
      <dgm:prSet/>
      <dgm:spPr/>
      <dgm:t>
        <a:bodyPr/>
        <a:lstStyle/>
        <a:p>
          <a:endParaRPr lang="zh-CN" altLang="en-US"/>
        </a:p>
      </dgm:t>
    </dgm:pt>
    <dgm:pt modelId="{BE9B7521-A6A3-468B-8460-7051A1172028}" type="sibTrans" cxnId="{7EFC2C27-6C9F-44EE-9C37-13F2632F5479}">
      <dgm:prSet/>
      <dgm:spPr/>
      <dgm:t>
        <a:bodyPr/>
        <a:lstStyle/>
        <a:p>
          <a:endParaRPr lang="zh-CN" altLang="en-US"/>
        </a:p>
      </dgm:t>
    </dgm:pt>
    <dgm:pt modelId="{B1622473-68F7-42F1-922E-37DED847280A}">
      <dgm:prSet phldrT="[文本]"/>
      <dgm:spPr/>
      <dgm:t>
        <a:bodyPr/>
        <a:lstStyle/>
        <a:p>
          <a:r>
            <a:rPr lang="en-US" altLang="zh-CN" smtClean="0"/>
            <a:t>KNN</a:t>
          </a:r>
          <a:r>
            <a:rPr lang="zh-CN" altLang="en-US" smtClean="0"/>
            <a:t>、朴素贝叶斯、随机森林</a:t>
          </a:r>
          <a:endParaRPr lang="zh-CN" altLang="en-US"/>
        </a:p>
      </dgm:t>
    </dgm:pt>
    <dgm:pt modelId="{B10EA5A9-B998-4068-8F75-4E79CD40AB1E}" type="parTrans" cxnId="{293F6339-63E8-4A0E-AF26-47530F10B7C1}">
      <dgm:prSet/>
      <dgm:spPr/>
      <dgm:t>
        <a:bodyPr/>
        <a:lstStyle/>
        <a:p>
          <a:endParaRPr lang="zh-CN" altLang="en-US"/>
        </a:p>
      </dgm:t>
    </dgm:pt>
    <dgm:pt modelId="{08CE7001-47FF-4833-B9F3-E617785A0EFF}" type="sibTrans" cxnId="{293F6339-63E8-4A0E-AF26-47530F10B7C1}">
      <dgm:prSet/>
      <dgm:spPr/>
      <dgm:t>
        <a:bodyPr/>
        <a:lstStyle/>
        <a:p>
          <a:endParaRPr lang="zh-CN" altLang="en-US"/>
        </a:p>
      </dgm:t>
    </dgm:pt>
    <dgm:pt modelId="{A6D67C80-12C1-480E-865E-40E56AF8D337}">
      <dgm:prSet phldrT="[文本]"/>
      <dgm:spPr/>
      <dgm:t>
        <a:bodyPr/>
        <a:lstStyle/>
        <a:p>
          <a:r>
            <a:rPr lang="zh-CN" altLang="en-US" smtClean="0"/>
            <a:t>逻辑回归、</a:t>
          </a:r>
          <a:r>
            <a:rPr lang="en-US" altLang="zh-CN" smtClean="0"/>
            <a:t>SVM</a:t>
          </a:r>
          <a:r>
            <a:rPr lang="zh-CN" altLang="en-US" smtClean="0"/>
            <a:t>支持向量机</a:t>
          </a:r>
          <a:endParaRPr lang="zh-CN" altLang="en-US"/>
        </a:p>
      </dgm:t>
    </dgm:pt>
    <dgm:pt modelId="{262DFF51-A3AC-42BB-883E-1F487027F786}" type="parTrans" cxnId="{E41BFEFD-6132-482C-B8A0-9C488966E1DA}">
      <dgm:prSet/>
      <dgm:spPr/>
      <dgm:t>
        <a:bodyPr/>
        <a:lstStyle/>
        <a:p>
          <a:endParaRPr lang="zh-CN" altLang="en-US"/>
        </a:p>
      </dgm:t>
    </dgm:pt>
    <dgm:pt modelId="{7427E6DE-8C2A-4319-B397-942246A61DCF}" type="sibTrans" cxnId="{E41BFEFD-6132-482C-B8A0-9C488966E1DA}">
      <dgm:prSet/>
      <dgm:spPr/>
      <dgm:t>
        <a:bodyPr/>
        <a:lstStyle/>
        <a:p>
          <a:endParaRPr lang="zh-CN" altLang="en-US"/>
        </a:p>
      </dgm:t>
    </dgm:pt>
    <dgm:pt modelId="{FDF3A897-296A-4831-BCDD-7AA87E77B219}">
      <dgm:prSet phldrT="[文本]"/>
      <dgm:spPr/>
      <dgm:t>
        <a:bodyPr/>
        <a:lstStyle/>
        <a:p>
          <a:r>
            <a:rPr lang="zh-CN" altLang="en-US" b="1" smtClean="0"/>
            <a:t>算法组合</a:t>
          </a:r>
          <a:endParaRPr lang="zh-CN" altLang="en-US" b="1"/>
        </a:p>
      </dgm:t>
    </dgm:pt>
    <dgm:pt modelId="{19B79081-08EC-4354-B910-02E46E0CC411}" type="parTrans" cxnId="{126C0BBF-E477-4E2C-95EC-6DA5C3CDFA0F}">
      <dgm:prSet/>
      <dgm:spPr/>
      <dgm:t>
        <a:bodyPr/>
        <a:lstStyle/>
        <a:p>
          <a:endParaRPr lang="zh-CN" altLang="en-US"/>
        </a:p>
      </dgm:t>
    </dgm:pt>
    <dgm:pt modelId="{A89E1BF3-1624-47E7-B097-C0CCBB8DD011}" type="sibTrans" cxnId="{126C0BBF-E477-4E2C-95EC-6DA5C3CDFA0F}">
      <dgm:prSet/>
      <dgm:spPr/>
      <dgm:t>
        <a:bodyPr/>
        <a:lstStyle/>
        <a:p>
          <a:endParaRPr lang="zh-CN" altLang="en-US"/>
        </a:p>
      </dgm:t>
    </dgm:pt>
    <dgm:pt modelId="{37AF83F4-D117-4B50-9A88-80741054C5DE}">
      <dgm:prSet phldrT="[文本]"/>
      <dgm:spPr/>
      <dgm:t>
        <a:bodyPr/>
        <a:lstStyle/>
        <a:p>
          <a:r>
            <a:rPr lang="zh-CN" altLang="en-US" b="0" smtClean="0"/>
            <a:t>参数设置：</a:t>
          </a:r>
          <a:r>
            <a:rPr lang="en-US" altLang="zh-CN" smtClean="0"/>
            <a:t>Xgboost</a:t>
          </a:r>
          <a:r>
            <a:rPr lang="zh-CN" altLang="en-US" smtClean="0"/>
            <a:t>梯度下降输出迭代次数</a:t>
          </a:r>
          <a:endParaRPr lang="zh-CN" altLang="en-US"/>
        </a:p>
      </dgm:t>
    </dgm:pt>
    <dgm:pt modelId="{D482CB74-8BBD-438F-8A0B-C7757FCD50EE}" type="parTrans" cxnId="{D4E0EF11-D751-43F3-8DCA-AB2ED161FC4D}">
      <dgm:prSet/>
      <dgm:spPr/>
      <dgm:t>
        <a:bodyPr/>
        <a:lstStyle/>
        <a:p>
          <a:endParaRPr lang="zh-CN" altLang="en-US"/>
        </a:p>
      </dgm:t>
    </dgm:pt>
    <dgm:pt modelId="{07EBFF89-10F1-42B3-99CB-39E0E2AE2A85}" type="sibTrans" cxnId="{D4E0EF11-D751-43F3-8DCA-AB2ED161FC4D}">
      <dgm:prSet/>
      <dgm:spPr/>
      <dgm:t>
        <a:bodyPr/>
        <a:lstStyle/>
        <a:p>
          <a:endParaRPr lang="zh-CN" altLang="en-US"/>
        </a:p>
      </dgm:t>
    </dgm:pt>
    <dgm:pt modelId="{3E446336-F163-4CB1-AAFE-B98861DEA5DF}">
      <dgm:prSet phldrT="[文本]"/>
      <dgm:spPr/>
      <dgm:t>
        <a:bodyPr/>
        <a:lstStyle/>
        <a:p>
          <a:r>
            <a:rPr lang="zh-CN" altLang="en-US" b="1" smtClean="0"/>
            <a:t>程序设计</a:t>
          </a:r>
          <a:endParaRPr lang="zh-CN" altLang="en-US" b="1"/>
        </a:p>
      </dgm:t>
    </dgm:pt>
    <dgm:pt modelId="{68CDEB8C-B5B8-4C9F-826A-00ED36D36A5B}" type="parTrans" cxnId="{64D65EC1-FC14-465A-AB26-FA5C60059600}">
      <dgm:prSet/>
      <dgm:spPr/>
      <dgm:t>
        <a:bodyPr/>
        <a:lstStyle/>
        <a:p>
          <a:endParaRPr lang="zh-CN" altLang="en-US"/>
        </a:p>
      </dgm:t>
    </dgm:pt>
    <dgm:pt modelId="{41207AD4-AB56-4A4B-9B07-3F73351E8FF8}" type="sibTrans" cxnId="{64D65EC1-FC14-465A-AB26-FA5C60059600}">
      <dgm:prSet/>
      <dgm:spPr/>
      <dgm:t>
        <a:bodyPr/>
        <a:lstStyle/>
        <a:p>
          <a:endParaRPr lang="zh-CN" altLang="en-US"/>
        </a:p>
      </dgm:t>
    </dgm:pt>
    <dgm:pt modelId="{017C0DD6-C2FF-4A9C-9C74-5D1DA0BA9E05}">
      <dgm:prSet phldrT="[文本]"/>
      <dgm:spPr/>
      <dgm:t>
        <a:bodyPr/>
        <a:lstStyle/>
        <a:p>
          <a:r>
            <a:rPr lang="zh-CN" altLang="en-US" smtClean="0"/>
            <a:t>调用算法包</a:t>
          </a:r>
          <a:r>
            <a:rPr lang="en-US" altLang="zh-CN" smtClean="0">
              <a:sym typeface="Wingdings" pitchFamily="2" charset="2"/>
            </a:rPr>
            <a:t></a:t>
          </a:r>
          <a:r>
            <a:rPr lang="zh-CN" altLang="en-US" smtClean="0">
              <a:sym typeface="Wingdings" pitchFamily="2" charset="2"/>
            </a:rPr>
            <a:t>自己编译算法</a:t>
          </a:r>
          <a:endParaRPr lang="zh-CN" altLang="en-US"/>
        </a:p>
      </dgm:t>
    </dgm:pt>
    <dgm:pt modelId="{DB21EC13-0B16-4D68-8805-F69A622EBB0D}" type="parTrans" cxnId="{089472B3-8779-4E58-8649-00B4C82CF2CA}">
      <dgm:prSet/>
      <dgm:spPr/>
      <dgm:t>
        <a:bodyPr/>
        <a:lstStyle/>
        <a:p>
          <a:endParaRPr lang="zh-CN" altLang="en-US"/>
        </a:p>
      </dgm:t>
    </dgm:pt>
    <dgm:pt modelId="{88E7EDDE-7F64-4C31-A406-2C50E4BBB028}" type="sibTrans" cxnId="{089472B3-8779-4E58-8649-00B4C82CF2CA}">
      <dgm:prSet/>
      <dgm:spPr/>
      <dgm:t>
        <a:bodyPr/>
        <a:lstStyle/>
        <a:p>
          <a:endParaRPr lang="zh-CN" altLang="en-US"/>
        </a:p>
      </dgm:t>
    </dgm:pt>
    <dgm:pt modelId="{B3463B86-73B5-4005-918F-2D1E7F049986}">
      <dgm:prSet phldrT="[文本]"/>
      <dgm:spPr/>
      <dgm:t>
        <a:bodyPr/>
        <a:lstStyle/>
        <a:p>
          <a:r>
            <a:rPr lang="zh-CN" altLang="en-US" smtClean="0"/>
            <a:t>训练模型 </a:t>
          </a:r>
          <a:r>
            <a:rPr lang="en-US" altLang="zh-CN" smtClean="0">
              <a:sym typeface="Wingdings" pitchFamily="2" charset="2"/>
            </a:rPr>
            <a:t> </a:t>
          </a:r>
          <a:r>
            <a:rPr lang="zh-CN" altLang="en-US" smtClean="0">
              <a:sym typeface="Wingdings" pitchFamily="2" charset="2"/>
            </a:rPr>
            <a:t>预测结果</a:t>
          </a:r>
          <a:endParaRPr lang="zh-CN" altLang="en-US"/>
        </a:p>
      </dgm:t>
    </dgm:pt>
    <dgm:pt modelId="{727FF098-4D2E-4CE9-AEE6-266291B2C41E}" type="parTrans" cxnId="{D2704BA2-03C7-4EFB-ACAF-80095F811334}">
      <dgm:prSet/>
      <dgm:spPr/>
      <dgm:t>
        <a:bodyPr/>
        <a:lstStyle/>
        <a:p>
          <a:endParaRPr lang="zh-CN" altLang="en-US"/>
        </a:p>
      </dgm:t>
    </dgm:pt>
    <dgm:pt modelId="{7BABBE13-7397-430B-9F3A-1CC500F94561}" type="sibTrans" cxnId="{D2704BA2-03C7-4EFB-ACAF-80095F811334}">
      <dgm:prSet/>
      <dgm:spPr/>
      <dgm:t>
        <a:bodyPr/>
        <a:lstStyle/>
        <a:p>
          <a:endParaRPr lang="zh-CN" altLang="en-US"/>
        </a:p>
      </dgm:t>
    </dgm:pt>
    <dgm:pt modelId="{D38A54AA-CB08-48A2-8338-5DD67AC402CC}">
      <dgm:prSet phldrT="[文本]"/>
      <dgm:spPr/>
      <dgm:t>
        <a:bodyPr/>
        <a:lstStyle/>
        <a:p>
          <a:r>
            <a:rPr lang="zh-CN" altLang="en-US" smtClean="0"/>
            <a:t>神经网络</a:t>
          </a:r>
          <a:endParaRPr lang="zh-CN" altLang="en-US"/>
        </a:p>
      </dgm:t>
    </dgm:pt>
    <dgm:pt modelId="{C9DA4015-F4FC-4946-949B-DBE9CFA4C0C0}" type="parTrans" cxnId="{65FA0A8B-E243-4ACF-BEDE-A242EF3E9989}">
      <dgm:prSet/>
      <dgm:spPr/>
      <dgm:t>
        <a:bodyPr/>
        <a:lstStyle/>
        <a:p>
          <a:endParaRPr lang="zh-CN" altLang="en-US"/>
        </a:p>
      </dgm:t>
    </dgm:pt>
    <dgm:pt modelId="{6F3C1A97-A45E-499A-81EA-07F7A11D0FB1}" type="sibTrans" cxnId="{65FA0A8B-E243-4ACF-BEDE-A242EF3E9989}">
      <dgm:prSet/>
      <dgm:spPr/>
      <dgm:t>
        <a:bodyPr/>
        <a:lstStyle/>
        <a:p>
          <a:endParaRPr lang="zh-CN" altLang="en-US"/>
        </a:p>
      </dgm:t>
    </dgm:pt>
    <dgm:pt modelId="{A63B3451-F6EB-4AC4-B9AC-5CAE170192BF}">
      <dgm:prSet phldrT="[文本]"/>
      <dgm:spPr/>
      <dgm:t>
        <a:bodyPr/>
        <a:lstStyle/>
        <a:p>
          <a:r>
            <a:rPr lang="zh-CN" altLang="en-US" b="0" smtClean="0"/>
            <a:t>计量方法：</a:t>
          </a:r>
          <a:r>
            <a:rPr lang="zh-CN" altLang="en-US" smtClean="0"/>
            <a:t>自动选择最优梯度下降法</a:t>
          </a:r>
          <a:endParaRPr lang="zh-CN" altLang="en-US"/>
        </a:p>
      </dgm:t>
    </dgm:pt>
    <dgm:pt modelId="{7F55D6B1-8C7F-4500-A7B5-45BB45C4C598}" type="parTrans" cxnId="{16B16FCE-71FB-4AFB-BF91-B7194845B5B6}">
      <dgm:prSet/>
      <dgm:spPr/>
      <dgm:t>
        <a:bodyPr/>
        <a:lstStyle/>
        <a:p>
          <a:endParaRPr lang="zh-CN" altLang="en-US"/>
        </a:p>
      </dgm:t>
    </dgm:pt>
    <dgm:pt modelId="{1E8E705A-E070-49EE-A9ED-524CAAC1E97A}" type="sibTrans" cxnId="{16B16FCE-71FB-4AFB-BF91-B7194845B5B6}">
      <dgm:prSet/>
      <dgm:spPr/>
      <dgm:t>
        <a:bodyPr/>
        <a:lstStyle/>
        <a:p>
          <a:endParaRPr lang="zh-CN" altLang="en-US"/>
        </a:p>
      </dgm:t>
    </dgm:pt>
    <dgm:pt modelId="{A79840DE-57B3-4AAC-AAF3-1B28F71D8864}" type="pres">
      <dgm:prSet presAssocID="{62C6F532-866E-442F-B9F3-32041911F2B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25474A8-41BE-487C-A428-E5F283DE0390}" type="pres">
      <dgm:prSet presAssocID="{6C6225A2-8A4B-4D20-8D1E-E5D2A2FBD2A1}" presName="composite" presStyleCnt="0"/>
      <dgm:spPr/>
    </dgm:pt>
    <dgm:pt modelId="{2EB917C5-BBA7-4E50-8F6A-CEDD5DBCF0F9}" type="pres">
      <dgm:prSet presAssocID="{6C6225A2-8A4B-4D20-8D1E-E5D2A2FBD2A1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E4F052-CC8C-486C-90C4-A46D8D93913D}" type="pres">
      <dgm:prSet presAssocID="{6C6225A2-8A4B-4D20-8D1E-E5D2A2FBD2A1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045D50-029C-41D8-BC9F-99C69ADEE8B0}" type="pres">
      <dgm:prSet presAssocID="{BE9B7521-A6A3-468B-8460-7051A1172028}" presName="sp" presStyleCnt="0"/>
      <dgm:spPr/>
    </dgm:pt>
    <dgm:pt modelId="{B0A9618C-EA3C-4EB2-B785-79E381AF70A9}" type="pres">
      <dgm:prSet presAssocID="{FDF3A897-296A-4831-BCDD-7AA87E77B219}" presName="composite" presStyleCnt="0"/>
      <dgm:spPr/>
    </dgm:pt>
    <dgm:pt modelId="{A6021CF6-8B23-4C46-8EDA-CACAB91EEC57}" type="pres">
      <dgm:prSet presAssocID="{FDF3A897-296A-4831-BCDD-7AA87E77B219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51EDA2-51D5-419C-8863-9C9A251C8DFA}" type="pres">
      <dgm:prSet presAssocID="{FDF3A897-296A-4831-BCDD-7AA87E77B219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A392DD-4D94-4FA5-AE3D-81E02A696079}" type="pres">
      <dgm:prSet presAssocID="{A89E1BF3-1624-47E7-B097-C0CCBB8DD011}" presName="sp" presStyleCnt="0"/>
      <dgm:spPr/>
    </dgm:pt>
    <dgm:pt modelId="{23B8EFB6-5A93-40FB-BDBF-AC9A97755CD3}" type="pres">
      <dgm:prSet presAssocID="{3E446336-F163-4CB1-AAFE-B98861DEA5DF}" presName="composite" presStyleCnt="0"/>
      <dgm:spPr/>
    </dgm:pt>
    <dgm:pt modelId="{EB53756E-7427-4E5B-8775-A8D6BDB39073}" type="pres">
      <dgm:prSet presAssocID="{3E446336-F163-4CB1-AAFE-B98861DEA5DF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E10E6D-3A09-4A77-8C03-407AA7A59AC3}" type="pres">
      <dgm:prSet presAssocID="{3E446336-F163-4CB1-AAFE-B98861DEA5DF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5FA0A8B-E243-4ACF-BEDE-A242EF3E9989}" srcId="{6C6225A2-8A4B-4D20-8D1E-E5D2A2FBD2A1}" destId="{D38A54AA-CB08-48A2-8338-5DD67AC402CC}" srcOrd="2" destOrd="0" parTransId="{C9DA4015-F4FC-4946-949B-DBE9CFA4C0C0}" sibTransId="{6F3C1A97-A45E-499A-81EA-07F7A11D0FB1}"/>
    <dgm:cxn modelId="{448E5965-CF66-4F8C-8F49-62F6A4AA90B0}" type="presOf" srcId="{017C0DD6-C2FF-4A9C-9C74-5D1DA0BA9E05}" destId="{0CE10E6D-3A09-4A77-8C03-407AA7A59AC3}" srcOrd="0" destOrd="0" presId="urn:microsoft.com/office/officeart/2005/8/layout/chevron2"/>
    <dgm:cxn modelId="{293F6339-63E8-4A0E-AF26-47530F10B7C1}" srcId="{6C6225A2-8A4B-4D20-8D1E-E5D2A2FBD2A1}" destId="{B1622473-68F7-42F1-922E-37DED847280A}" srcOrd="0" destOrd="0" parTransId="{B10EA5A9-B998-4068-8F75-4E79CD40AB1E}" sibTransId="{08CE7001-47FF-4833-B9F3-E617785A0EFF}"/>
    <dgm:cxn modelId="{9CFDFA5F-B1CE-43B2-84E7-A384746D82B6}" type="presOf" srcId="{D38A54AA-CB08-48A2-8338-5DD67AC402CC}" destId="{CAE4F052-CC8C-486C-90C4-A46D8D93913D}" srcOrd="0" destOrd="2" presId="urn:microsoft.com/office/officeart/2005/8/layout/chevron2"/>
    <dgm:cxn modelId="{089472B3-8779-4E58-8649-00B4C82CF2CA}" srcId="{3E446336-F163-4CB1-AAFE-B98861DEA5DF}" destId="{017C0DD6-C2FF-4A9C-9C74-5D1DA0BA9E05}" srcOrd="0" destOrd="0" parTransId="{DB21EC13-0B16-4D68-8805-F69A622EBB0D}" sibTransId="{88E7EDDE-7F64-4C31-A406-2C50E4BBB028}"/>
    <dgm:cxn modelId="{43C23BE5-E4D5-44DF-ADFC-5C8659426D1F}" type="presOf" srcId="{37AF83F4-D117-4B50-9A88-80741054C5DE}" destId="{7E51EDA2-51D5-419C-8863-9C9A251C8DFA}" srcOrd="0" destOrd="1" presId="urn:microsoft.com/office/officeart/2005/8/layout/chevron2"/>
    <dgm:cxn modelId="{D2704BA2-03C7-4EFB-ACAF-80095F811334}" srcId="{3E446336-F163-4CB1-AAFE-B98861DEA5DF}" destId="{B3463B86-73B5-4005-918F-2D1E7F049986}" srcOrd="1" destOrd="0" parTransId="{727FF098-4D2E-4CE9-AEE6-266291B2C41E}" sibTransId="{7BABBE13-7397-430B-9F3A-1CC500F94561}"/>
    <dgm:cxn modelId="{EFDE7C62-E7FD-4E55-80F7-CE1BAFAD8828}" type="presOf" srcId="{3E446336-F163-4CB1-AAFE-B98861DEA5DF}" destId="{EB53756E-7427-4E5B-8775-A8D6BDB39073}" srcOrd="0" destOrd="0" presId="urn:microsoft.com/office/officeart/2005/8/layout/chevron2"/>
    <dgm:cxn modelId="{D5096759-D045-4708-A046-A6E6D8595B29}" type="presOf" srcId="{FDF3A897-296A-4831-BCDD-7AA87E77B219}" destId="{A6021CF6-8B23-4C46-8EDA-CACAB91EEC57}" srcOrd="0" destOrd="0" presId="urn:microsoft.com/office/officeart/2005/8/layout/chevron2"/>
    <dgm:cxn modelId="{16B16FCE-71FB-4AFB-BF91-B7194845B5B6}" srcId="{FDF3A897-296A-4831-BCDD-7AA87E77B219}" destId="{A63B3451-F6EB-4AC4-B9AC-5CAE170192BF}" srcOrd="0" destOrd="0" parTransId="{7F55D6B1-8C7F-4500-A7B5-45BB45C4C598}" sibTransId="{1E8E705A-E070-49EE-A9ED-524CAAC1E97A}"/>
    <dgm:cxn modelId="{1613A015-BB4F-4D25-8A26-866F4EF7456F}" type="presOf" srcId="{B1622473-68F7-42F1-922E-37DED847280A}" destId="{CAE4F052-CC8C-486C-90C4-A46D8D93913D}" srcOrd="0" destOrd="0" presId="urn:microsoft.com/office/officeart/2005/8/layout/chevron2"/>
    <dgm:cxn modelId="{7EFC2C27-6C9F-44EE-9C37-13F2632F5479}" srcId="{62C6F532-866E-442F-B9F3-32041911F2B9}" destId="{6C6225A2-8A4B-4D20-8D1E-E5D2A2FBD2A1}" srcOrd="0" destOrd="0" parTransId="{8D044EDB-4D5C-49D9-AABB-F8E01BAAE1E3}" sibTransId="{BE9B7521-A6A3-468B-8460-7051A1172028}"/>
    <dgm:cxn modelId="{C192C105-B966-48B5-8C67-6353C5845E31}" type="presOf" srcId="{A63B3451-F6EB-4AC4-B9AC-5CAE170192BF}" destId="{7E51EDA2-51D5-419C-8863-9C9A251C8DFA}" srcOrd="0" destOrd="0" presId="urn:microsoft.com/office/officeart/2005/8/layout/chevron2"/>
    <dgm:cxn modelId="{64D65EC1-FC14-465A-AB26-FA5C60059600}" srcId="{62C6F532-866E-442F-B9F3-32041911F2B9}" destId="{3E446336-F163-4CB1-AAFE-B98861DEA5DF}" srcOrd="2" destOrd="0" parTransId="{68CDEB8C-B5B8-4C9F-826A-00ED36D36A5B}" sibTransId="{41207AD4-AB56-4A4B-9B07-3F73351E8FF8}"/>
    <dgm:cxn modelId="{318E8B33-976A-4A18-888F-221E6771A9B8}" type="presOf" srcId="{A6D67C80-12C1-480E-865E-40E56AF8D337}" destId="{CAE4F052-CC8C-486C-90C4-A46D8D93913D}" srcOrd="0" destOrd="1" presId="urn:microsoft.com/office/officeart/2005/8/layout/chevron2"/>
    <dgm:cxn modelId="{B098DDD9-01AD-4FB5-B58C-15839DA866F7}" type="presOf" srcId="{62C6F532-866E-442F-B9F3-32041911F2B9}" destId="{A79840DE-57B3-4AAC-AAF3-1B28F71D8864}" srcOrd="0" destOrd="0" presId="urn:microsoft.com/office/officeart/2005/8/layout/chevron2"/>
    <dgm:cxn modelId="{4079F75E-4521-4E58-8231-DB27E9321835}" type="presOf" srcId="{6C6225A2-8A4B-4D20-8D1E-E5D2A2FBD2A1}" destId="{2EB917C5-BBA7-4E50-8F6A-CEDD5DBCF0F9}" srcOrd="0" destOrd="0" presId="urn:microsoft.com/office/officeart/2005/8/layout/chevron2"/>
    <dgm:cxn modelId="{1C71F93B-E148-4910-8BE6-CE4D5C7AFA95}" type="presOf" srcId="{B3463B86-73B5-4005-918F-2D1E7F049986}" destId="{0CE10E6D-3A09-4A77-8C03-407AA7A59AC3}" srcOrd="0" destOrd="1" presId="urn:microsoft.com/office/officeart/2005/8/layout/chevron2"/>
    <dgm:cxn modelId="{126C0BBF-E477-4E2C-95EC-6DA5C3CDFA0F}" srcId="{62C6F532-866E-442F-B9F3-32041911F2B9}" destId="{FDF3A897-296A-4831-BCDD-7AA87E77B219}" srcOrd="1" destOrd="0" parTransId="{19B79081-08EC-4354-B910-02E46E0CC411}" sibTransId="{A89E1BF3-1624-47E7-B097-C0CCBB8DD011}"/>
    <dgm:cxn modelId="{D4E0EF11-D751-43F3-8DCA-AB2ED161FC4D}" srcId="{FDF3A897-296A-4831-BCDD-7AA87E77B219}" destId="{37AF83F4-D117-4B50-9A88-80741054C5DE}" srcOrd="1" destOrd="0" parTransId="{D482CB74-8BBD-438F-8A0B-C7757FCD50EE}" sibTransId="{07EBFF89-10F1-42B3-99CB-39E0E2AE2A85}"/>
    <dgm:cxn modelId="{E41BFEFD-6132-482C-B8A0-9C488966E1DA}" srcId="{6C6225A2-8A4B-4D20-8D1E-E5D2A2FBD2A1}" destId="{A6D67C80-12C1-480E-865E-40E56AF8D337}" srcOrd="1" destOrd="0" parTransId="{262DFF51-A3AC-42BB-883E-1F487027F786}" sibTransId="{7427E6DE-8C2A-4319-B397-942246A61DCF}"/>
    <dgm:cxn modelId="{CF3C920A-4872-45EA-8EB9-147241CED01C}" type="presParOf" srcId="{A79840DE-57B3-4AAC-AAF3-1B28F71D8864}" destId="{725474A8-41BE-487C-A428-E5F283DE0390}" srcOrd="0" destOrd="0" presId="urn:microsoft.com/office/officeart/2005/8/layout/chevron2"/>
    <dgm:cxn modelId="{B86550A6-A29E-4959-8308-3A2556C41F26}" type="presParOf" srcId="{725474A8-41BE-487C-A428-E5F283DE0390}" destId="{2EB917C5-BBA7-4E50-8F6A-CEDD5DBCF0F9}" srcOrd="0" destOrd="0" presId="urn:microsoft.com/office/officeart/2005/8/layout/chevron2"/>
    <dgm:cxn modelId="{37C4ED26-3267-4636-8BCA-8F6E5B21DF85}" type="presParOf" srcId="{725474A8-41BE-487C-A428-E5F283DE0390}" destId="{CAE4F052-CC8C-486C-90C4-A46D8D93913D}" srcOrd="1" destOrd="0" presId="urn:microsoft.com/office/officeart/2005/8/layout/chevron2"/>
    <dgm:cxn modelId="{311461F6-4742-4524-8272-036199DA19B7}" type="presParOf" srcId="{A79840DE-57B3-4AAC-AAF3-1B28F71D8864}" destId="{3F045D50-029C-41D8-BC9F-99C69ADEE8B0}" srcOrd="1" destOrd="0" presId="urn:microsoft.com/office/officeart/2005/8/layout/chevron2"/>
    <dgm:cxn modelId="{3CC3EF81-5844-46E4-B033-4936A1B9A355}" type="presParOf" srcId="{A79840DE-57B3-4AAC-AAF3-1B28F71D8864}" destId="{B0A9618C-EA3C-4EB2-B785-79E381AF70A9}" srcOrd="2" destOrd="0" presId="urn:microsoft.com/office/officeart/2005/8/layout/chevron2"/>
    <dgm:cxn modelId="{53D624F0-C1B2-4DBF-A004-0E500963E6B7}" type="presParOf" srcId="{B0A9618C-EA3C-4EB2-B785-79E381AF70A9}" destId="{A6021CF6-8B23-4C46-8EDA-CACAB91EEC57}" srcOrd="0" destOrd="0" presId="urn:microsoft.com/office/officeart/2005/8/layout/chevron2"/>
    <dgm:cxn modelId="{BA10928F-A191-42D1-9139-6A92B627FE3D}" type="presParOf" srcId="{B0A9618C-EA3C-4EB2-B785-79E381AF70A9}" destId="{7E51EDA2-51D5-419C-8863-9C9A251C8DFA}" srcOrd="1" destOrd="0" presId="urn:microsoft.com/office/officeart/2005/8/layout/chevron2"/>
    <dgm:cxn modelId="{9EC074EF-9EF2-4B9B-87EC-33D4FF9F6890}" type="presParOf" srcId="{A79840DE-57B3-4AAC-AAF3-1B28F71D8864}" destId="{E3A392DD-4D94-4FA5-AE3D-81E02A696079}" srcOrd="3" destOrd="0" presId="urn:microsoft.com/office/officeart/2005/8/layout/chevron2"/>
    <dgm:cxn modelId="{C6846103-2A1B-4853-A5A9-E13747940389}" type="presParOf" srcId="{A79840DE-57B3-4AAC-AAF3-1B28F71D8864}" destId="{23B8EFB6-5A93-40FB-BDBF-AC9A97755CD3}" srcOrd="4" destOrd="0" presId="urn:microsoft.com/office/officeart/2005/8/layout/chevron2"/>
    <dgm:cxn modelId="{3877F7B5-A57B-4249-81BC-A99B96EB7A02}" type="presParOf" srcId="{23B8EFB6-5A93-40FB-BDBF-AC9A97755CD3}" destId="{EB53756E-7427-4E5B-8775-A8D6BDB39073}" srcOrd="0" destOrd="0" presId="urn:microsoft.com/office/officeart/2005/8/layout/chevron2"/>
    <dgm:cxn modelId="{BADDB1E6-6106-49F2-9504-DC07C7983AB8}" type="presParOf" srcId="{23B8EFB6-5A93-40FB-BDBF-AC9A97755CD3}" destId="{0CE10E6D-3A09-4A77-8C03-407AA7A59AC3}" srcOrd="1" destOrd="0" presId="urn:microsoft.com/office/officeart/2005/8/layout/chevron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47D4F-6ADC-41B0-9D92-C06CDEB589EC}" type="datetimeFigureOut">
              <a:rPr lang="zh-CN" altLang="en-US" smtClean="0"/>
              <a:pPr/>
              <a:t>2017/9/6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C03C-3E65-411D-891F-F9A2EF2242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47D4F-6ADC-41B0-9D92-C06CDEB589EC}" type="datetimeFigureOut">
              <a:rPr lang="zh-CN" altLang="en-US" smtClean="0"/>
              <a:pPr/>
              <a:t>2017/9/6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C03C-3E65-411D-891F-F9A2EF2242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47D4F-6ADC-41B0-9D92-C06CDEB589EC}" type="datetimeFigureOut">
              <a:rPr lang="zh-CN" altLang="en-US" smtClean="0"/>
              <a:pPr/>
              <a:t>2017/9/6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C03C-3E65-411D-891F-F9A2EF2242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47D4F-6ADC-41B0-9D92-C06CDEB589EC}" type="datetimeFigureOut">
              <a:rPr lang="zh-CN" altLang="en-US" smtClean="0"/>
              <a:pPr/>
              <a:t>2017/9/6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C03C-3E65-411D-891F-F9A2EF2242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47D4F-6ADC-41B0-9D92-C06CDEB589EC}" type="datetimeFigureOut">
              <a:rPr lang="zh-CN" altLang="en-US" smtClean="0"/>
              <a:pPr/>
              <a:t>2017/9/6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C03C-3E65-411D-891F-F9A2EF2242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47D4F-6ADC-41B0-9D92-C06CDEB589EC}" type="datetimeFigureOut">
              <a:rPr lang="zh-CN" altLang="en-US" smtClean="0"/>
              <a:pPr/>
              <a:t>2017/9/6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C03C-3E65-411D-891F-F9A2EF2242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47D4F-6ADC-41B0-9D92-C06CDEB589EC}" type="datetimeFigureOut">
              <a:rPr lang="zh-CN" altLang="en-US" smtClean="0"/>
              <a:pPr/>
              <a:t>2017/9/6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C03C-3E65-411D-891F-F9A2EF2242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47D4F-6ADC-41B0-9D92-C06CDEB589EC}" type="datetimeFigureOut">
              <a:rPr lang="zh-CN" altLang="en-US" smtClean="0"/>
              <a:pPr/>
              <a:t>2017/9/6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C03C-3E65-411D-891F-F9A2EF2242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47D4F-6ADC-41B0-9D92-C06CDEB589EC}" type="datetimeFigureOut">
              <a:rPr lang="zh-CN" altLang="en-US" smtClean="0"/>
              <a:pPr/>
              <a:t>2017/9/6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C03C-3E65-411D-891F-F9A2EF2242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47D4F-6ADC-41B0-9D92-C06CDEB589EC}" type="datetimeFigureOut">
              <a:rPr lang="zh-CN" altLang="en-US" smtClean="0"/>
              <a:pPr/>
              <a:t>2017/9/6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C03C-3E65-411D-891F-F9A2EF2242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47D4F-6ADC-41B0-9D92-C06CDEB589EC}" type="datetimeFigureOut">
              <a:rPr lang="zh-CN" altLang="en-US" smtClean="0"/>
              <a:pPr/>
              <a:t>2017/9/6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C03C-3E65-411D-891F-F9A2EF2242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47D4F-6ADC-41B0-9D92-C06CDEB589EC}" type="datetimeFigureOut">
              <a:rPr lang="zh-CN" altLang="en-US" smtClean="0"/>
              <a:pPr/>
              <a:t>2017/9/6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5C03C-3E65-411D-891F-F9A2EF2242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9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8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357686" y="3000372"/>
            <a:ext cx="3929090" cy="857256"/>
          </a:xfrm>
        </p:spPr>
        <p:txBody>
          <a:bodyPr>
            <a:normAutofit/>
          </a:bodyPr>
          <a:lstStyle/>
          <a:p>
            <a:r>
              <a:rPr lang="zh-CN" altLang="en-US" smtClean="0">
                <a:latin typeface="楷体" pitchFamily="49" charset="-122"/>
                <a:ea typeface="楷体" pitchFamily="49" charset="-122"/>
              </a:rPr>
              <a:t>演讲人：刘志恒</a:t>
            </a:r>
            <a:endParaRPr lang="zh-CN" altLang="en-US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2910" y="1071546"/>
            <a:ext cx="7837403" cy="1754326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楷体" pitchFamily="49" charset="-122"/>
                <a:ea typeface="楷体" pitchFamily="49" charset="-122"/>
              </a:rPr>
              <a:t>呼叫中心运营决策分析与</a:t>
            </a:r>
            <a:r>
              <a:rPr lang="en-US" altLang="zh-CN" sz="5400" b="1" cap="none" spc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楷体" pitchFamily="49" charset="-122"/>
                <a:ea typeface="楷体" pitchFamily="49" charset="-122"/>
              </a:rPr>
              <a:t/>
            </a:r>
            <a:br>
              <a:rPr lang="en-US" altLang="zh-CN" sz="5400" b="1" cap="none" spc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楷体" pitchFamily="49" charset="-122"/>
                <a:ea typeface="楷体" pitchFamily="49" charset="-122"/>
              </a:rPr>
            </a:br>
            <a:r>
              <a:rPr lang="zh-CN" altLang="en-US" sz="5400" b="1" cap="none" spc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楷体" pitchFamily="49" charset="-122"/>
                <a:ea typeface="楷体" pitchFamily="49" charset="-122"/>
              </a:rPr>
              <a:t>数据挖掘</a:t>
            </a:r>
            <a:endParaRPr lang="zh-CN" altLang="en-US" sz="5400" b="1" cap="none" spc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3500438"/>
            <a:ext cx="5357850" cy="2958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348" y="285728"/>
            <a:ext cx="3214710" cy="1143000"/>
          </a:xfrm>
        </p:spPr>
        <p:txBody>
          <a:bodyPr/>
          <a:lstStyle/>
          <a:p>
            <a:r>
              <a:rPr lang="zh-CN" altLang="en-US" b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内容提要：</a:t>
            </a:r>
            <a:endParaRPr lang="zh-CN" altLang="en-US" b="1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1500175"/>
            <a:ext cx="8229600" cy="3143272"/>
          </a:xfrm>
        </p:spPr>
        <p:txBody>
          <a:bodyPr>
            <a:normAutofit/>
          </a:bodyPr>
          <a:lstStyle/>
          <a:p>
            <a:r>
              <a:rPr lang="zh-CN" altLang="en-US" smtClean="0"/>
              <a:t>联络中心运营决策分析指标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数据分析助力营销服务</a:t>
            </a:r>
            <a:endParaRPr lang="en-US" altLang="zh-CN" smtClean="0"/>
          </a:p>
          <a:p>
            <a:pPr>
              <a:buNone/>
            </a:pPr>
            <a:endParaRPr lang="en-US" altLang="zh-CN" smtClean="0"/>
          </a:p>
        </p:txBody>
      </p:sp>
      <p:sp>
        <p:nvSpPr>
          <p:cNvPr id="4" name="矩形 3"/>
          <p:cNvSpPr/>
          <p:nvPr/>
        </p:nvSpPr>
        <p:spPr>
          <a:xfrm>
            <a:off x="1000100" y="2143116"/>
            <a:ext cx="292895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2000" smtClean="0"/>
              <a:t>运营效率            服务质量</a:t>
            </a:r>
            <a:endParaRPr lang="en-US" altLang="zh-CN" sz="2000" smtClean="0"/>
          </a:p>
          <a:p>
            <a:r>
              <a:rPr lang="zh-CN" altLang="en-US" sz="2000" smtClean="0"/>
              <a:t>客户感知            客户投诉</a:t>
            </a:r>
          </a:p>
          <a:p>
            <a:pPr>
              <a:buNone/>
            </a:pPr>
            <a:r>
              <a:rPr lang="zh-CN" altLang="en-US" sz="2000" smtClean="0"/>
              <a:t>员工管理            员工需求</a:t>
            </a:r>
            <a:endParaRPr lang="en-US" altLang="zh-CN" sz="2000" smtClean="0"/>
          </a:p>
          <a:p>
            <a:pPr>
              <a:buNone/>
            </a:pPr>
            <a:r>
              <a:rPr lang="zh-CN" altLang="en-US" sz="2000" smtClean="0"/>
              <a:t>话务分析</a:t>
            </a:r>
            <a:r>
              <a:rPr lang="en-US" altLang="zh-CN" sz="2000" smtClean="0"/>
              <a:t>            </a:t>
            </a:r>
            <a:r>
              <a:rPr lang="zh-CN" altLang="en-US" sz="2000" smtClean="0"/>
              <a:t>渠道分析</a:t>
            </a:r>
            <a:r>
              <a:rPr lang="en-US" altLang="zh-CN" sz="2000" smtClean="0"/>
              <a:t>            </a:t>
            </a:r>
          </a:p>
          <a:p>
            <a:pPr>
              <a:buNone/>
            </a:pPr>
            <a:r>
              <a:rPr lang="zh-CN" altLang="en-US" sz="2000" smtClean="0"/>
              <a:t>成本收益</a:t>
            </a:r>
            <a:endParaRPr lang="en-US" altLang="zh-CN" sz="2000" smtClean="0"/>
          </a:p>
        </p:txBody>
      </p:sp>
      <p:sp>
        <p:nvSpPr>
          <p:cNvPr id="5" name="矩形 4"/>
          <p:cNvSpPr/>
          <p:nvPr/>
        </p:nvSpPr>
        <p:spPr>
          <a:xfrm>
            <a:off x="1071538" y="4500570"/>
            <a:ext cx="528641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2000" smtClean="0"/>
              <a:t>运营效率分析</a:t>
            </a:r>
            <a:endParaRPr lang="en-US" altLang="zh-CN" sz="2000" smtClean="0"/>
          </a:p>
          <a:p>
            <a:pPr>
              <a:buNone/>
            </a:pPr>
            <a:r>
              <a:rPr lang="zh-CN" altLang="en-US" sz="2000" smtClean="0"/>
              <a:t>客户满意度相关变量</a:t>
            </a:r>
            <a:endParaRPr lang="en-US" altLang="zh-CN" sz="2000" smtClean="0"/>
          </a:p>
          <a:p>
            <a:pPr>
              <a:buNone/>
            </a:pPr>
            <a:r>
              <a:rPr lang="zh-CN" altLang="en-US" sz="2000" smtClean="0"/>
              <a:t>联络量预测</a:t>
            </a:r>
            <a:endParaRPr lang="en-US" altLang="zh-CN" sz="2000" smtClean="0"/>
          </a:p>
          <a:p>
            <a:pPr>
              <a:buNone/>
            </a:pPr>
            <a:r>
              <a:rPr lang="zh-CN" altLang="en-US" sz="2000" smtClean="0"/>
              <a:t>客户投诉预测</a:t>
            </a:r>
            <a:endParaRPr lang="en-US" altLang="zh-CN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714356"/>
            <a:ext cx="5214974" cy="857256"/>
          </a:xfrm>
        </p:spPr>
        <p:txBody>
          <a:bodyPr>
            <a:normAutofit/>
          </a:bodyPr>
          <a:lstStyle/>
          <a:p>
            <a:r>
              <a:rPr lang="zh-CN" altLang="en-US" sz="4800" b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数据分析过程流</a:t>
            </a:r>
            <a:endParaRPr lang="zh-CN" altLang="en-US" sz="4800" b="1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1785926"/>
            <a:ext cx="635798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smtClean="0"/>
              <a:t>1. </a:t>
            </a:r>
            <a:r>
              <a:rPr lang="zh-CN" altLang="en-US" sz="2000" smtClean="0"/>
              <a:t>解决</a:t>
            </a:r>
            <a:r>
              <a:rPr lang="zh-CN" altLang="en-US" sz="2000"/>
              <a:t>什么业务问题</a:t>
            </a:r>
            <a:r>
              <a:rPr lang="zh-CN" altLang="en-US" sz="2000" smtClean="0"/>
              <a:t>？</a:t>
            </a:r>
            <a:endParaRPr lang="zh-CN" altLang="en-US" sz="2000"/>
          </a:p>
          <a:p>
            <a:pPr>
              <a:lnSpc>
                <a:spcPct val="200000"/>
              </a:lnSpc>
            </a:pPr>
            <a:r>
              <a:rPr lang="en-US" altLang="zh-CN" sz="2000" b="1" smtClean="0"/>
              <a:t>2. </a:t>
            </a:r>
            <a:r>
              <a:rPr lang="zh-CN" altLang="en-US" sz="2000" smtClean="0"/>
              <a:t>与此问题相关的数据是哪些？</a:t>
            </a:r>
          </a:p>
          <a:p>
            <a:pPr>
              <a:lnSpc>
                <a:spcPct val="200000"/>
              </a:lnSpc>
            </a:pPr>
            <a:r>
              <a:rPr lang="en-US" altLang="zh-CN" sz="2000" b="1" smtClean="0"/>
              <a:t>3. </a:t>
            </a:r>
            <a:r>
              <a:rPr lang="zh-CN" altLang="en-US" sz="2000" smtClean="0"/>
              <a:t>从哪里以及如何获取数据？</a:t>
            </a:r>
            <a:endParaRPr lang="zh-CN" altLang="en-US" sz="2000"/>
          </a:p>
          <a:p>
            <a:pPr>
              <a:lnSpc>
                <a:spcPct val="200000"/>
              </a:lnSpc>
            </a:pPr>
            <a:r>
              <a:rPr lang="en-US" altLang="zh-CN" sz="2000" b="1" smtClean="0"/>
              <a:t>4. </a:t>
            </a:r>
            <a:r>
              <a:rPr lang="zh-CN" altLang="en-US" sz="2000" smtClean="0"/>
              <a:t>获取</a:t>
            </a:r>
            <a:r>
              <a:rPr lang="zh-CN" altLang="en-US" sz="2000"/>
              <a:t>到的</a:t>
            </a:r>
            <a:r>
              <a:rPr lang="zh-CN" altLang="en-US" sz="2000" smtClean="0"/>
              <a:t>数据如何组织</a:t>
            </a:r>
            <a:r>
              <a:rPr lang="zh-CN" altLang="en-US" sz="2000"/>
              <a:t>、整合、转化</a:t>
            </a:r>
            <a:r>
              <a:rPr lang="zh-CN" altLang="en-US" sz="2000" smtClean="0"/>
              <a:t>？</a:t>
            </a:r>
            <a:endParaRPr lang="zh-CN" altLang="en-US" sz="2000"/>
          </a:p>
          <a:p>
            <a:pPr>
              <a:lnSpc>
                <a:spcPct val="200000"/>
              </a:lnSpc>
            </a:pPr>
            <a:r>
              <a:rPr lang="en-US" altLang="zh-CN" sz="2000" b="1" smtClean="0"/>
              <a:t>5. </a:t>
            </a:r>
            <a:r>
              <a:rPr lang="zh-CN" altLang="en-US" sz="2000" smtClean="0"/>
              <a:t>基于</a:t>
            </a:r>
            <a:r>
              <a:rPr lang="zh-CN" altLang="en-US" sz="2000"/>
              <a:t>业务需求，我们用什么方法进行分析</a:t>
            </a:r>
            <a:r>
              <a:rPr lang="zh-CN" altLang="en-US" sz="2000" smtClean="0"/>
              <a:t>？</a:t>
            </a:r>
            <a:endParaRPr lang="zh-CN" altLang="en-US" sz="2000"/>
          </a:p>
          <a:p>
            <a:pPr>
              <a:lnSpc>
                <a:spcPct val="200000"/>
              </a:lnSpc>
            </a:pPr>
            <a:r>
              <a:rPr lang="en-US" altLang="zh-CN" sz="2000" b="1" smtClean="0"/>
              <a:t>6. </a:t>
            </a:r>
            <a:r>
              <a:rPr lang="zh-CN" altLang="en-US" sz="2000" smtClean="0"/>
              <a:t>如何</a:t>
            </a:r>
            <a:r>
              <a:rPr lang="zh-CN" altLang="en-US" sz="2000"/>
              <a:t>呈现这个</a:t>
            </a:r>
            <a:r>
              <a:rPr lang="zh-CN" altLang="en-US" sz="2000" smtClean="0"/>
              <a:t>结果</a:t>
            </a:r>
            <a:r>
              <a:rPr lang="zh-CN" altLang="en-US" sz="2000"/>
              <a:t>？</a:t>
            </a:r>
          </a:p>
          <a:p>
            <a:pPr>
              <a:lnSpc>
                <a:spcPct val="200000"/>
              </a:lnSpc>
            </a:pPr>
            <a:r>
              <a:rPr lang="en-US" altLang="zh-CN" sz="2000" b="1" smtClean="0"/>
              <a:t>7. </a:t>
            </a:r>
            <a:r>
              <a:rPr lang="zh-CN" altLang="en-US" sz="2000" smtClean="0"/>
              <a:t>从分析结果中获取的业务建议</a:t>
            </a:r>
            <a:r>
              <a:rPr lang="zh-CN" altLang="en-US" sz="2000"/>
              <a:t>是什么</a:t>
            </a:r>
            <a:r>
              <a:rPr lang="zh-CN" altLang="en-US" sz="2000" smtClean="0"/>
              <a:t>？</a:t>
            </a:r>
            <a:endParaRPr lang="zh-CN" altLang="en-US" sz="2000"/>
          </a:p>
        </p:txBody>
      </p:sp>
      <p:sp>
        <p:nvSpPr>
          <p:cNvPr id="6" name="TextBox 5"/>
          <p:cNvSpPr txBox="1"/>
          <p:nvPr/>
        </p:nvSpPr>
        <p:spPr>
          <a:xfrm>
            <a:off x="7358050" y="1928802"/>
            <a:ext cx="17859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/>
              <a:t>业务逻辑</a:t>
            </a:r>
            <a:endParaRPr lang="en-US" altLang="zh-CN" sz="2400" b="1" smtClean="0"/>
          </a:p>
          <a:p>
            <a:endParaRPr lang="en-US" altLang="zh-CN" sz="2400" b="1" smtClean="0"/>
          </a:p>
          <a:p>
            <a:endParaRPr lang="en-US" altLang="zh-CN" sz="2400" b="1"/>
          </a:p>
          <a:p>
            <a:endParaRPr lang="en-US" altLang="zh-CN" sz="2400" b="1" smtClean="0"/>
          </a:p>
          <a:p>
            <a:endParaRPr lang="en-US" altLang="zh-CN" sz="2400" b="1"/>
          </a:p>
          <a:p>
            <a:r>
              <a:rPr lang="zh-CN" altLang="en-US" sz="2400" b="1" smtClean="0"/>
              <a:t>数据分析</a:t>
            </a:r>
            <a:endParaRPr lang="en-US" altLang="zh-CN" sz="2400" b="1"/>
          </a:p>
          <a:p>
            <a:endParaRPr lang="en-US" altLang="zh-CN" sz="2400" b="1" smtClean="0"/>
          </a:p>
          <a:p>
            <a:endParaRPr lang="en-US" altLang="zh-CN" sz="2400" b="1" smtClean="0"/>
          </a:p>
          <a:p>
            <a:endParaRPr lang="en-US" altLang="zh-CN" sz="2400" b="1"/>
          </a:p>
          <a:p>
            <a:endParaRPr lang="en-US" altLang="zh-CN" sz="2400" b="1"/>
          </a:p>
          <a:p>
            <a:r>
              <a:rPr lang="zh-CN" altLang="en-US" sz="2400" b="1" smtClean="0"/>
              <a:t>业务逻辑</a:t>
            </a:r>
            <a:endParaRPr lang="zh-CN" altLang="en-US" sz="2400" b="1"/>
          </a:p>
        </p:txBody>
      </p:sp>
      <p:sp>
        <p:nvSpPr>
          <p:cNvPr id="7" name="下箭头 6"/>
          <p:cNvSpPr/>
          <p:nvPr/>
        </p:nvSpPr>
        <p:spPr>
          <a:xfrm>
            <a:off x="7715272" y="2428868"/>
            <a:ext cx="571504" cy="121444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7715272" y="4286256"/>
            <a:ext cx="571504" cy="121444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643570" y="2714620"/>
            <a:ext cx="18573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smtClean="0"/>
              <a:t>数据收集</a:t>
            </a:r>
            <a:endParaRPr lang="en-US" altLang="zh-CN" sz="2000" b="1" smtClean="0"/>
          </a:p>
          <a:p>
            <a:pPr>
              <a:lnSpc>
                <a:spcPct val="150000"/>
              </a:lnSpc>
            </a:pPr>
            <a:endParaRPr lang="en-US" altLang="zh-CN" sz="2000" b="1"/>
          </a:p>
          <a:p>
            <a:pPr>
              <a:lnSpc>
                <a:spcPct val="200000"/>
              </a:lnSpc>
            </a:pPr>
            <a:r>
              <a:rPr lang="zh-CN" altLang="en-US" sz="2000" b="1" smtClean="0"/>
              <a:t>数据预处理</a:t>
            </a:r>
            <a:endParaRPr lang="en-US" altLang="zh-CN" sz="2000" b="1" smtClean="0"/>
          </a:p>
          <a:p>
            <a:pPr>
              <a:lnSpc>
                <a:spcPct val="200000"/>
              </a:lnSpc>
            </a:pPr>
            <a:r>
              <a:rPr lang="zh-CN" altLang="en-US" sz="2000" b="1" smtClean="0"/>
              <a:t>数据建模</a:t>
            </a:r>
            <a:endParaRPr lang="en-US" altLang="zh-CN" sz="2000" b="1" smtClean="0"/>
          </a:p>
          <a:p>
            <a:pPr>
              <a:lnSpc>
                <a:spcPct val="200000"/>
              </a:lnSpc>
            </a:pPr>
            <a:r>
              <a:rPr lang="zh-CN" altLang="en-US" sz="2000" b="1" smtClean="0"/>
              <a:t>数据可视化</a:t>
            </a:r>
            <a:endParaRPr lang="zh-CN" altLang="en-US" sz="2000" b="1"/>
          </a:p>
        </p:txBody>
      </p:sp>
      <p:sp>
        <p:nvSpPr>
          <p:cNvPr id="12" name="右中括号 11"/>
          <p:cNvSpPr/>
          <p:nvPr/>
        </p:nvSpPr>
        <p:spPr>
          <a:xfrm>
            <a:off x="7143768" y="2928934"/>
            <a:ext cx="214314" cy="2357454"/>
          </a:xfrm>
          <a:prstGeom prst="righ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cxnSp>
        <p:nvCxnSpPr>
          <p:cNvPr id="14" name="直接连接符 13"/>
          <p:cNvCxnSpPr/>
          <p:nvPr/>
        </p:nvCxnSpPr>
        <p:spPr>
          <a:xfrm>
            <a:off x="785786" y="2357430"/>
            <a:ext cx="7858180" cy="1588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785786" y="6072206"/>
            <a:ext cx="7858180" cy="1588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785786" y="5500702"/>
            <a:ext cx="6286544" cy="1588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785786" y="4857760"/>
            <a:ext cx="6286544" cy="1588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785786" y="4214818"/>
            <a:ext cx="6286544" cy="1588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785786" y="3643314"/>
            <a:ext cx="6286544" cy="1588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42" y="214290"/>
            <a:ext cx="1629379" cy="2009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4000" b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联络中心智能分析</a:t>
            </a:r>
            <a:r>
              <a:rPr lang="en-US" altLang="zh-CN" sz="4000" b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V2.0</a:t>
            </a:r>
            <a:br>
              <a:rPr lang="en-US" altLang="zh-CN" sz="4000" b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</a:br>
            <a:r>
              <a:rPr lang="en-US" altLang="zh-CN" sz="4000" b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                  ——</a:t>
            </a:r>
            <a:r>
              <a:rPr lang="zh-CN" altLang="en-US" sz="4000" b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投诉预测</a:t>
            </a:r>
            <a:endParaRPr lang="zh-CN" altLang="en-US" sz="4000" b="1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8596" y="1928802"/>
            <a:ext cx="5286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/>
              <a:t>该通客户来电事后是否会诱发投诉现象？</a:t>
            </a:r>
            <a:endParaRPr lang="zh-CN" altLang="en-US" sz="2000"/>
          </a:p>
        </p:txBody>
      </p:sp>
      <p:sp>
        <p:nvSpPr>
          <p:cNvPr id="22" name="下箭头 21"/>
          <p:cNvSpPr/>
          <p:nvPr/>
        </p:nvSpPr>
        <p:spPr>
          <a:xfrm>
            <a:off x="7715272" y="2428868"/>
            <a:ext cx="571504" cy="121444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下箭头 22"/>
          <p:cNvSpPr/>
          <p:nvPr/>
        </p:nvSpPr>
        <p:spPr>
          <a:xfrm>
            <a:off x="7715272" y="4286256"/>
            <a:ext cx="571504" cy="121444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右中括号 23"/>
          <p:cNvSpPr/>
          <p:nvPr/>
        </p:nvSpPr>
        <p:spPr>
          <a:xfrm>
            <a:off x="7072330" y="1643050"/>
            <a:ext cx="285752" cy="4857784"/>
          </a:xfrm>
          <a:prstGeom prst="righ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5" name="TextBox 24"/>
          <p:cNvSpPr txBox="1"/>
          <p:nvPr/>
        </p:nvSpPr>
        <p:spPr>
          <a:xfrm>
            <a:off x="7358050" y="1857364"/>
            <a:ext cx="17859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/>
              <a:t>业务逻辑</a:t>
            </a:r>
            <a:endParaRPr lang="en-US" altLang="zh-CN" sz="2400" b="1" smtClean="0"/>
          </a:p>
          <a:p>
            <a:endParaRPr lang="en-US" altLang="zh-CN" sz="2400" b="1" smtClean="0"/>
          </a:p>
          <a:p>
            <a:endParaRPr lang="en-US" altLang="zh-CN" sz="2400" b="1"/>
          </a:p>
          <a:p>
            <a:endParaRPr lang="en-US" altLang="zh-CN" sz="2400" b="1" smtClean="0"/>
          </a:p>
          <a:p>
            <a:endParaRPr lang="en-US" altLang="zh-CN" sz="2400" b="1"/>
          </a:p>
          <a:p>
            <a:r>
              <a:rPr lang="zh-CN" altLang="en-US" sz="2400" b="1" smtClean="0"/>
              <a:t>数据分析</a:t>
            </a:r>
            <a:endParaRPr lang="en-US" altLang="zh-CN" sz="2400" b="1"/>
          </a:p>
          <a:p>
            <a:endParaRPr lang="en-US" altLang="zh-CN" sz="2400" b="1" smtClean="0"/>
          </a:p>
          <a:p>
            <a:endParaRPr lang="en-US" altLang="zh-CN" sz="2400" b="1" smtClean="0"/>
          </a:p>
          <a:p>
            <a:endParaRPr lang="en-US" altLang="zh-CN" sz="2400" b="1"/>
          </a:p>
          <a:p>
            <a:endParaRPr lang="en-US" altLang="zh-CN" sz="2400" b="1"/>
          </a:p>
          <a:p>
            <a:r>
              <a:rPr lang="zh-CN" altLang="en-US" sz="2400" b="1" smtClean="0"/>
              <a:t>业务逻辑</a:t>
            </a:r>
            <a:endParaRPr lang="zh-CN" altLang="en-US" sz="2400" b="1"/>
          </a:p>
        </p:txBody>
      </p:sp>
      <p:sp>
        <p:nvSpPr>
          <p:cNvPr id="26" name="TextBox 25"/>
          <p:cNvSpPr txBox="1"/>
          <p:nvPr/>
        </p:nvSpPr>
        <p:spPr>
          <a:xfrm>
            <a:off x="500034" y="1500174"/>
            <a:ext cx="12858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smtClean="0"/>
              <a:t>数据收集</a:t>
            </a:r>
            <a:endParaRPr lang="en-US" altLang="zh-CN" sz="2000" b="1" smtClean="0"/>
          </a:p>
        </p:txBody>
      </p:sp>
      <p:cxnSp>
        <p:nvCxnSpPr>
          <p:cNvPr id="27" name="直接连接符 26"/>
          <p:cNvCxnSpPr/>
          <p:nvPr/>
        </p:nvCxnSpPr>
        <p:spPr>
          <a:xfrm>
            <a:off x="500034" y="2285992"/>
            <a:ext cx="8215370" cy="1588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071678"/>
            <a:ext cx="6654554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22" grpId="0" animBg="1"/>
      <p:bldP spid="23" grpId="0" animBg="1"/>
      <p:bldP spid="24" grpId="0" animBg="1"/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000240"/>
            <a:ext cx="6901264" cy="1014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643042" y="1500174"/>
            <a:ext cx="18573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smtClean="0">
                <a:sym typeface="Wingdings" pitchFamily="2" charset="2"/>
              </a:rPr>
              <a:t>  </a:t>
            </a:r>
            <a:r>
              <a:rPr lang="zh-CN" altLang="en-US" sz="2000" b="1" smtClean="0"/>
              <a:t>数据预处理</a:t>
            </a:r>
            <a:endParaRPr lang="en-US" altLang="zh-CN" sz="2000" b="1" smtClean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4000" b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联络中心智能分析</a:t>
            </a:r>
            <a:r>
              <a:rPr lang="en-US" altLang="zh-CN" sz="4000" b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V2.0</a:t>
            </a:r>
            <a:br>
              <a:rPr lang="en-US" altLang="zh-CN" sz="4000" b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</a:br>
            <a:r>
              <a:rPr lang="en-US" altLang="zh-CN" sz="4000" b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                  ——</a:t>
            </a:r>
            <a:r>
              <a:rPr lang="zh-CN" altLang="en-US" sz="4000" b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投诉预测</a:t>
            </a:r>
            <a:endParaRPr lang="zh-CN" altLang="en-US" sz="4000" b="1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9" name="下箭头 8"/>
          <p:cNvSpPr/>
          <p:nvPr/>
        </p:nvSpPr>
        <p:spPr>
          <a:xfrm>
            <a:off x="7715272" y="2428868"/>
            <a:ext cx="571504" cy="121444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7715272" y="4286256"/>
            <a:ext cx="571504" cy="121444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358050" y="1857364"/>
            <a:ext cx="17859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/>
              <a:t>业务逻辑</a:t>
            </a:r>
            <a:endParaRPr lang="en-US" altLang="zh-CN" sz="2400" b="1" smtClean="0"/>
          </a:p>
          <a:p>
            <a:endParaRPr lang="en-US" altLang="zh-CN" sz="2400" b="1" smtClean="0"/>
          </a:p>
          <a:p>
            <a:endParaRPr lang="en-US" altLang="zh-CN" sz="2400" b="1"/>
          </a:p>
          <a:p>
            <a:endParaRPr lang="en-US" altLang="zh-CN" sz="2400" b="1" smtClean="0"/>
          </a:p>
          <a:p>
            <a:endParaRPr lang="en-US" altLang="zh-CN" sz="2400" b="1"/>
          </a:p>
          <a:p>
            <a:r>
              <a:rPr lang="zh-CN" altLang="en-US" sz="2400" b="1" smtClean="0"/>
              <a:t>数据分析</a:t>
            </a:r>
            <a:endParaRPr lang="en-US" altLang="zh-CN" sz="2400" b="1"/>
          </a:p>
          <a:p>
            <a:endParaRPr lang="en-US" altLang="zh-CN" sz="2400" b="1" smtClean="0"/>
          </a:p>
          <a:p>
            <a:endParaRPr lang="en-US" altLang="zh-CN" sz="2400" b="1" smtClean="0"/>
          </a:p>
          <a:p>
            <a:endParaRPr lang="en-US" altLang="zh-CN" sz="2400" b="1"/>
          </a:p>
          <a:p>
            <a:endParaRPr lang="en-US" altLang="zh-CN" sz="2400" b="1"/>
          </a:p>
          <a:p>
            <a:r>
              <a:rPr lang="zh-CN" altLang="en-US" sz="2400" b="1" smtClean="0"/>
              <a:t>业务逻辑</a:t>
            </a:r>
            <a:endParaRPr lang="zh-CN" altLang="en-US" sz="2400" b="1"/>
          </a:p>
        </p:txBody>
      </p:sp>
      <p:sp>
        <p:nvSpPr>
          <p:cNvPr id="12" name="右中括号 11"/>
          <p:cNvSpPr/>
          <p:nvPr/>
        </p:nvSpPr>
        <p:spPr>
          <a:xfrm>
            <a:off x="7072330" y="1643050"/>
            <a:ext cx="285752" cy="4857784"/>
          </a:xfrm>
          <a:prstGeom prst="righ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500034" y="1500174"/>
            <a:ext cx="12858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smtClean="0"/>
              <a:t>数据收集</a:t>
            </a:r>
            <a:endParaRPr lang="en-US" altLang="zh-CN" sz="2000" b="1" smtClean="0"/>
          </a:p>
        </p:txBody>
      </p:sp>
      <p:graphicFrame>
        <p:nvGraphicFramePr>
          <p:cNvPr id="16" name="图示 15"/>
          <p:cNvGraphicFramePr/>
          <p:nvPr/>
        </p:nvGraphicFramePr>
        <p:xfrm>
          <a:off x="357158" y="3214686"/>
          <a:ext cx="1857388" cy="3175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7" name="图片 16" descr="C:\Users\沈星\Desktop\a1_副本.png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29124" y="1643050"/>
            <a:ext cx="2571768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图片 17" descr="C:\Users\沈星\Desktop\a2_副本.png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357422" y="3286124"/>
            <a:ext cx="2500330" cy="1774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图片 18" descr="C:\Users\沈星\Desktop\a3_副本.png"/>
          <p:cNvPicPr/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429124" y="4929198"/>
            <a:ext cx="2571768" cy="1705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" name="直接箭头连接符 23"/>
          <p:cNvCxnSpPr>
            <a:endCxn id="18" idx="0"/>
          </p:cNvCxnSpPr>
          <p:nvPr/>
        </p:nvCxnSpPr>
        <p:spPr>
          <a:xfrm rot="10800000" flipV="1">
            <a:off x="3607588" y="2500306"/>
            <a:ext cx="821537" cy="785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8" idx="3"/>
            <a:endCxn id="19" idx="0"/>
          </p:cNvCxnSpPr>
          <p:nvPr/>
        </p:nvCxnSpPr>
        <p:spPr>
          <a:xfrm>
            <a:off x="4857752" y="4173427"/>
            <a:ext cx="857256" cy="7557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857488" y="2000240"/>
            <a:ext cx="4000528" cy="2195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857488" y="4286256"/>
            <a:ext cx="2557457" cy="2308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1" name="直接连接符 30"/>
          <p:cNvCxnSpPr/>
          <p:nvPr/>
        </p:nvCxnSpPr>
        <p:spPr>
          <a:xfrm>
            <a:off x="1142976" y="3571876"/>
            <a:ext cx="928694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1142976" y="3786190"/>
            <a:ext cx="928694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2857488" y="2000240"/>
            <a:ext cx="3908406" cy="4570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5" name="直接连接符 34"/>
          <p:cNvCxnSpPr/>
          <p:nvPr/>
        </p:nvCxnSpPr>
        <p:spPr>
          <a:xfrm>
            <a:off x="1142976" y="4000504"/>
            <a:ext cx="928694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Graphic spid="16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4000" b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联络中心智能分析</a:t>
            </a:r>
            <a:r>
              <a:rPr lang="en-US" altLang="zh-CN" sz="4000" b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V2.0</a:t>
            </a:r>
            <a:br>
              <a:rPr lang="en-US" altLang="zh-CN" sz="4000" b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</a:br>
            <a:r>
              <a:rPr lang="en-US" altLang="zh-CN" sz="4000" b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                  ——</a:t>
            </a:r>
            <a:r>
              <a:rPr lang="zh-CN" altLang="en-US" sz="4000" b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投诉预测</a:t>
            </a:r>
            <a:endParaRPr lang="zh-CN" altLang="en-US" sz="4000" b="1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58050" y="1857364"/>
            <a:ext cx="17859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/>
              <a:t>业务逻辑</a:t>
            </a:r>
            <a:endParaRPr lang="en-US" altLang="zh-CN" sz="2400" b="1" smtClean="0"/>
          </a:p>
          <a:p>
            <a:endParaRPr lang="en-US" altLang="zh-CN" sz="2400" b="1" smtClean="0"/>
          </a:p>
          <a:p>
            <a:endParaRPr lang="en-US" altLang="zh-CN" sz="2400" b="1"/>
          </a:p>
          <a:p>
            <a:endParaRPr lang="en-US" altLang="zh-CN" sz="2400" b="1" smtClean="0"/>
          </a:p>
          <a:p>
            <a:endParaRPr lang="en-US" altLang="zh-CN" sz="2400" b="1"/>
          </a:p>
          <a:p>
            <a:r>
              <a:rPr lang="zh-CN" altLang="en-US" sz="2400" b="1" smtClean="0"/>
              <a:t>数据分析</a:t>
            </a:r>
            <a:endParaRPr lang="en-US" altLang="zh-CN" sz="2400" b="1"/>
          </a:p>
          <a:p>
            <a:endParaRPr lang="en-US" altLang="zh-CN" sz="2400" b="1" smtClean="0"/>
          </a:p>
          <a:p>
            <a:endParaRPr lang="en-US" altLang="zh-CN" sz="2400" b="1" smtClean="0"/>
          </a:p>
          <a:p>
            <a:endParaRPr lang="en-US" altLang="zh-CN" sz="2400" b="1"/>
          </a:p>
          <a:p>
            <a:endParaRPr lang="en-US" altLang="zh-CN" sz="2400" b="1"/>
          </a:p>
          <a:p>
            <a:r>
              <a:rPr lang="zh-CN" altLang="en-US" sz="2400" b="1" smtClean="0"/>
              <a:t>业务逻辑</a:t>
            </a:r>
            <a:endParaRPr lang="zh-CN" altLang="en-US" sz="2400" b="1"/>
          </a:p>
        </p:txBody>
      </p:sp>
      <p:sp>
        <p:nvSpPr>
          <p:cNvPr id="6" name="下箭头 5"/>
          <p:cNvSpPr/>
          <p:nvPr/>
        </p:nvSpPr>
        <p:spPr>
          <a:xfrm>
            <a:off x="7715272" y="2428868"/>
            <a:ext cx="571504" cy="121444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下箭头 6"/>
          <p:cNvSpPr/>
          <p:nvPr/>
        </p:nvSpPr>
        <p:spPr>
          <a:xfrm>
            <a:off x="7715272" y="4286256"/>
            <a:ext cx="571504" cy="121444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中括号 7"/>
          <p:cNvSpPr/>
          <p:nvPr/>
        </p:nvSpPr>
        <p:spPr>
          <a:xfrm>
            <a:off x="7072330" y="1643050"/>
            <a:ext cx="285752" cy="4857784"/>
          </a:xfrm>
          <a:prstGeom prst="righ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graphicFrame>
        <p:nvGraphicFramePr>
          <p:cNvPr id="12" name="图示 11"/>
          <p:cNvGraphicFramePr/>
          <p:nvPr/>
        </p:nvGraphicFramePr>
        <p:xfrm>
          <a:off x="357158" y="3214686"/>
          <a:ext cx="1857388" cy="3175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00034" y="1500174"/>
            <a:ext cx="12858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smtClean="0"/>
              <a:t>数据收集</a:t>
            </a:r>
            <a:endParaRPr lang="en-US" altLang="zh-CN" sz="2000" b="1" smtClean="0"/>
          </a:p>
        </p:txBody>
      </p:sp>
      <p:sp>
        <p:nvSpPr>
          <p:cNvPr id="14" name="TextBox 13"/>
          <p:cNvSpPr txBox="1"/>
          <p:nvPr/>
        </p:nvSpPr>
        <p:spPr>
          <a:xfrm>
            <a:off x="1714480" y="1500174"/>
            <a:ext cx="18573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smtClean="0">
                <a:sym typeface="Wingdings" pitchFamily="2" charset="2"/>
              </a:rPr>
              <a:t>  </a:t>
            </a:r>
            <a:r>
              <a:rPr lang="zh-CN" altLang="en-US" sz="2000" b="1" smtClean="0"/>
              <a:t>数据预处理</a:t>
            </a:r>
            <a:endParaRPr lang="en-US" altLang="zh-CN" sz="2000" b="1" smtClean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7158" y="2000240"/>
            <a:ext cx="6901264" cy="1014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直接连接符 16"/>
          <p:cNvCxnSpPr/>
          <p:nvPr/>
        </p:nvCxnSpPr>
        <p:spPr>
          <a:xfrm>
            <a:off x="1142976" y="4857760"/>
            <a:ext cx="785818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428860" y="4357694"/>
            <a:ext cx="3107219" cy="1990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214678" y="2285992"/>
            <a:ext cx="4002661" cy="3024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1" name="直接连接符 20"/>
          <p:cNvCxnSpPr/>
          <p:nvPr/>
        </p:nvCxnSpPr>
        <p:spPr>
          <a:xfrm>
            <a:off x="1142976" y="5929330"/>
            <a:ext cx="928694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00298" y="3571876"/>
            <a:ext cx="4714908" cy="24304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4000" b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联络中心智能分析</a:t>
            </a:r>
            <a:r>
              <a:rPr lang="en-US" altLang="zh-CN" sz="4000" b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V2.0</a:t>
            </a:r>
            <a:br>
              <a:rPr lang="en-US" altLang="zh-CN" sz="4000" b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</a:br>
            <a:r>
              <a:rPr lang="en-US" altLang="zh-CN" sz="4000" b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                  ——</a:t>
            </a:r>
            <a:r>
              <a:rPr lang="zh-CN" altLang="en-US" sz="4000" b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投诉预测</a:t>
            </a:r>
            <a:endParaRPr lang="zh-CN" altLang="en-US" sz="4000" b="1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58050" y="1857364"/>
            <a:ext cx="17859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/>
              <a:t>业务逻辑</a:t>
            </a:r>
            <a:endParaRPr lang="en-US" altLang="zh-CN" sz="2400" b="1" smtClean="0"/>
          </a:p>
          <a:p>
            <a:endParaRPr lang="en-US" altLang="zh-CN" sz="2400" b="1" smtClean="0"/>
          </a:p>
          <a:p>
            <a:endParaRPr lang="en-US" altLang="zh-CN" sz="2400" b="1"/>
          </a:p>
          <a:p>
            <a:endParaRPr lang="en-US" altLang="zh-CN" sz="2400" b="1" smtClean="0"/>
          </a:p>
          <a:p>
            <a:endParaRPr lang="en-US" altLang="zh-CN" sz="2400" b="1"/>
          </a:p>
          <a:p>
            <a:r>
              <a:rPr lang="zh-CN" altLang="en-US" sz="2400" b="1" smtClean="0"/>
              <a:t>数据分析</a:t>
            </a:r>
            <a:endParaRPr lang="en-US" altLang="zh-CN" sz="2400" b="1"/>
          </a:p>
          <a:p>
            <a:endParaRPr lang="en-US" altLang="zh-CN" sz="2400" b="1" smtClean="0"/>
          </a:p>
          <a:p>
            <a:endParaRPr lang="en-US" altLang="zh-CN" sz="2400" b="1" smtClean="0"/>
          </a:p>
          <a:p>
            <a:endParaRPr lang="en-US" altLang="zh-CN" sz="2400" b="1"/>
          </a:p>
          <a:p>
            <a:endParaRPr lang="en-US" altLang="zh-CN" sz="2400" b="1"/>
          </a:p>
          <a:p>
            <a:r>
              <a:rPr lang="zh-CN" altLang="en-US" sz="2400" b="1" smtClean="0"/>
              <a:t>业务逻辑</a:t>
            </a:r>
            <a:endParaRPr lang="zh-CN" altLang="en-US" sz="2400" b="1"/>
          </a:p>
        </p:txBody>
      </p:sp>
      <p:sp>
        <p:nvSpPr>
          <p:cNvPr id="6" name="下箭头 5"/>
          <p:cNvSpPr/>
          <p:nvPr/>
        </p:nvSpPr>
        <p:spPr>
          <a:xfrm>
            <a:off x="7715272" y="2428868"/>
            <a:ext cx="571504" cy="121444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下箭头 6"/>
          <p:cNvSpPr/>
          <p:nvPr/>
        </p:nvSpPr>
        <p:spPr>
          <a:xfrm>
            <a:off x="7715272" y="4286256"/>
            <a:ext cx="571504" cy="121444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中括号 7"/>
          <p:cNvSpPr/>
          <p:nvPr/>
        </p:nvSpPr>
        <p:spPr>
          <a:xfrm>
            <a:off x="7072330" y="1643050"/>
            <a:ext cx="285752" cy="4857784"/>
          </a:xfrm>
          <a:prstGeom prst="righ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9" name="TextBox 8"/>
          <p:cNvSpPr txBox="1"/>
          <p:nvPr/>
        </p:nvSpPr>
        <p:spPr>
          <a:xfrm>
            <a:off x="500034" y="1500174"/>
            <a:ext cx="12858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smtClean="0"/>
              <a:t>数据收集</a:t>
            </a:r>
            <a:endParaRPr lang="en-US" altLang="zh-CN" sz="2000" b="1" smtClean="0"/>
          </a:p>
        </p:txBody>
      </p:sp>
      <p:sp>
        <p:nvSpPr>
          <p:cNvPr id="10" name="TextBox 9"/>
          <p:cNvSpPr txBox="1"/>
          <p:nvPr/>
        </p:nvSpPr>
        <p:spPr>
          <a:xfrm>
            <a:off x="1714480" y="1500174"/>
            <a:ext cx="18573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smtClean="0">
                <a:sym typeface="Wingdings" pitchFamily="2" charset="2"/>
              </a:rPr>
              <a:t>  </a:t>
            </a:r>
            <a:r>
              <a:rPr lang="zh-CN" altLang="en-US" sz="2000" b="1" smtClean="0"/>
              <a:t>数据预处理</a:t>
            </a:r>
            <a:endParaRPr lang="en-US" altLang="zh-CN" sz="2000" b="1" smtClean="0"/>
          </a:p>
        </p:txBody>
      </p:sp>
      <p:sp>
        <p:nvSpPr>
          <p:cNvPr id="11" name="TextBox 10"/>
          <p:cNvSpPr txBox="1"/>
          <p:nvPr/>
        </p:nvSpPr>
        <p:spPr>
          <a:xfrm>
            <a:off x="3500430" y="1500174"/>
            <a:ext cx="1857388" cy="501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smtClean="0">
                <a:sym typeface="Wingdings" pitchFamily="2" charset="2"/>
              </a:rPr>
              <a:t>  </a:t>
            </a:r>
            <a:r>
              <a:rPr lang="zh-CN" altLang="en-US" sz="2000" b="1" smtClean="0"/>
              <a:t>数据建模</a:t>
            </a:r>
            <a:endParaRPr lang="en-US" altLang="zh-CN" sz="2000" b="1" smtClean="0"/>
          </a:p>
        </p:txBody>
      </p:sp>
      <p:graphicFrame>
        <p:nvGraphicFramePr>
          <p:cNvPr id="12" name="图示 11"/>
          <p:cNvGraphicFramePr/>
          <p:nvPr/>
        </p:nvGraphicFramePr>
        <p:xfrm>
          <a:off x="571472" y="2214554"/>
          <a:ext cx="5286412" cy="3857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00034" y="6000768"/>
            <a:ext cx="58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https://carrylaw.github.io/bmarchine/2017/08/30/ml02/</a:t>
            </a:r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929322" y="4572008"/>
            <a:ext cx="1294686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5072066" y="1500174"/>
            <a:ext cx="1857388" cy="501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smtClean="0">
                <a:sym typeface="Wingdings" pitchFamily="2" charset="2"/>
              </a:rPr>
              <a:t>  </a:t>
            </a:r>
            <a:r>
              <a:rPr lang="zh-CN" altLang="en-US" sz="2000" b="1" smtClean="0"/>
              <a:t>数据可视化</a:t>
            </a:r>
            <a:endParaRPr lang="en-US" altLang="zh-CN" sz="2000" b="1" smtClean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71472" y="2071678"/>
            <a:ext cx="6286544" cy="2376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00034" y="4572008"/>
            <a:ext cx="6357982" cy="1708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Graphic spid="12" grpId="0">
        <p:bldAsOne/>
      </p:bldGraphic>
      <p:bldGraphic spid="12" grpId="1">
        <p:bldAsOne/>
      </p:bldGraphic>
      <p:bldP spid="13" grpId="0"/>
      <p:bldP spid="13" grpId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4000" b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联络中心智能分析</a:t>
            </a:r>
            <a:r>
              <a:rPr lang="en-US" altLang="zh-CN" sz="4000" b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V2.0</a:t>
            </a:r>
            <a:br>
              <a:rPr lang="en-US" altLang="zh-CN" sz="4000" b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</a:br>
            <a:r>
              <a:rPr lang="en-US" altLang="zh-CN" sz="4000" b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                  ——</a:t>
            </a:r>
            <a:r>
              <a:rPr lang="zh-CN" altLang="en-US" sz="4000" b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投诉预测</a:t>
            </a:r>
            <a:endParaRPr lang="zh-CN" altLang="en-US" sz="4000" b="1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58050" y="1857364"/>
            <a:ext cx="17859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/>
              <a:t>业务逻辑</a:t>
            </a:r>
            <a:endParaRPr lang="en-US" altLang="zh-CN" sz="2400" b="1" smtClean="0"/>
          </a:p>
          <a:p>
            <a:endParaRPr lang="en-US" altLang="zh-CN" sz="2400" b="1" smtClean="0"/>
          </a:p>
          <a:p>
            <a:endParaRPr lang="en-US" altLang="zh-CN" sz="2400" b="1"/>
          </a:p>
          <a:p>
            <a:endParaRPr lang="en-US" altLang="zh-CN" sz="2400" b="1" smtClean="0"/>
          </a:p>
          <a:p>
            <a:endParaRPr lang="en-US" altLang="zh-CN" sz="2400" b="1"/>
          </a:p>
          <a:p>
            <a:r>
              <a:rPr lang="zh-CN" altLang="en-US" sz="2400" b="1" smtClean="0"/>
              <a:t>数据分析</a:t>
            </a:r>
            <a:endParaRPr lang="en-US" altLang="zh-CN" sz="2400" b="1"/>
          </a:p>
          <a:p>
            <a:endParaRPr lang="en-US" altLang="zh-CN" sz="2400" b="1" smtClean="0"/>
          </a:p>
          <a:p>
            <a:endParaRPr lang="en-US" altLang="zh-CN" sz="2400" b="1" smtClean="0"/>
          </a:p>
          <a:p>
            <a:endParaRPr lang="en-US" altLang="zh-CN" sz="2400" b="1"/>
          </a:p>
          <a:p>
            <a:endParaRPr lang="en-US" altLang="zh-CN" sz="2400" b="1"/>
          </a:p>
          <a:p>
            <a:r>
              <a:rPr lang="zh-CN" altLang="en-US" sz="2400" b="1" smtClean="0"/>
              <a:t>业务逻辑</a:t>
            </a:r>
            <a:endParaRPr lang="zh-CN" altLang="en-US" sz="2400" b="1"/>
          </a:p>
        </p:txBody>
      </p:sp>
      <p:sp>
        <p:nvSpPr>
          <p:cNvPr id="6" name="下箭头 5"/>
          <p:cNvSpPr/>
          <p:nvPr/>
        </p:nvSpPr>
        <p:spPr>
          <a:xfrm>
            <a:off x="7715272" y="2428868"/>
            <a:ext cx="571504" cy="121444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下箭头 6"/>
          <p:cNvSpPr/>
          <p:nvPr/>
        </p:nvSpPr>
        <p:spPr>
          <a:xfrm>
            <a:off x="7715272" y="4286256"/>
            <a:ext cx="571504" cy="121444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571472" y="5929330"/>
            <a:ext cx="8143932" cy="1588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2910" y="3143248"/>
            <a:ext cx="6643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/>
              <a:t>回答</a:t>
            </a:r>
            <a:r>
              <a:rPr lang="zh-CN" altLang="en-US" sz="2000" smtClean="0"/>
              <a:t>：该通客户来电事后会有百分之多少的概率发生投诉</a:t>
            </a:r>
            <a:endParaRPr lang="zh-CN" altLang="en-US" sz="2000"/>
          </a:p>
        </p:txBody>
      </p:sp>
      <p:sp>
        <p:nvSpPr>
          <p:cNvPr id="18" name="TextBox 17"/>
          <p:cNvSpPr txBox="1"/>
          <p:nvPr/>
        </p:nvSpPr>
        <p:spPr>
          <a:xfrm>
            <a:off x="2571736" y="4071942"/>
            <a:ext cx="2714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smtClean="0"/>
              <a:t>What</a:t>
            </a:r>
            <a:r>
              <a:rPr lang="zh-CN" altLang="en-US" sz="3200" smtClean="0"/>
              <a:t> </a:t>
            </a:r>
            <a:r>
              <a:rPr lang="en-US" altLang="zh-CN" sz="3200" smtClean="0">
                <a:sym typeface="Wingdings" pitchFamily="2" charset="2"/>
              </a:rPr>
              <a:t> Why</a:t>
            </a:r>
            <a:endParaRPr lang="zh-CN" altLang="en-US" sz="3200"/>
          </a:p>
        </p:txBody>
      </p:sp>
      <p:sp>
        <p:nvSpPr>
          <p:cNvPr id="20" name="下箭头 19"/>
          <p:cNvSpPr/>
          <p:nvPr/>
        </p:nvSpPr>
        <p:spPr>
          <a:xfrm>
            <a:off x="3071802" y="3571876"/>
            <a:ext cx="142876" cy="50006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下箭头 20"/>
          <p:cNvSpPr/>
          <p:nvPr/>
        </p:nvSpPr>
        <p:spPr>
          <a:xfrm>
            <a:off x="4429124" y="4643446"/>
            <a:ext cx="142876" cy="50006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42910" y="5214950"/>
            <a:ext cx="5715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/>
              <a:t>NLP</a:t>
            </a:r>
            <a:r>
              <a:rPr lang="zh-CN" altLang="en-US" sz="2000" b="1" smtClean="0"/>
              <a:t>：</a:t>
            </a:r>
            <a:r>
              <a:rPr lang="zh-CN" altLang="en-US" sz="2000" smtClean="0"/>
              <a:t>出现“盗取”投诉的概率非常大</a:t>
            </a:r>
            <a:endParaRPr lang="en-US" altLang="zh-CN" sz="2000" smtClean="0"/>
          </a:p>
          <a:p>
            <a:r>
              <a:rPr lang="zh-CN" altLang="en-US" sz="2000" b="1" smtClean="0"/>
              <a:t>机器学习：</a:t>
            </a:r>
            <a:r>
              <a:rPr lang="zh-CN" altLang="en-US" sz="2000" smtClean="0"/>
              <a:t>不满意程度对投诉的影响力度非常大</a:t>
            </a:r>
            <a:endParaRPr lang="zh-CN" altLang="en-US" sz="200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1606666"/>
            <a:ext cx="2928958" cy="149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571612"/>
            <a:ext cx="1686379" cy="1662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164305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5400" b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Thanks</a:t>
            </a:r>
            <a:r>
              <a:rPr lang="zh-CN" altLang="en-US" sz="5400" b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！</a:t>
            </a:r>
            <a:endParaRPr lang="zh-CN" altLang="en-US" sz="5400" b="1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3071810"/>
            <a:ext cx="5229225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1787</TotalTime>
  <Words>351</Words>
  <Application>Microsoft Office PowerPoint</Application>
  <PresentationFormat>全屏显示(4:3)</PresentationFormat>
  <Paragraphs>143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幻灯片 1</vt:lpstr>
      <vt:lpstr>内容提要：</vt:lpstr>
      <vt:lpstr>数据分析过程流</vt:lpstr>
      <vt:lpstr>联络中心智能分析V2.0                    ——投诉预测</vt:lpstr>
      <vt:lpstr>联络中心智能分析V2.0                    ——投诉预测</vt:lpstr>
      <vt:lpstr>联络中心智能分析V2.0                    ——投诉预测</vt:lpstr>
      <vt:lpstr>联络中心智能分析V2.0                    ——投诉预测</vt:lpstr>
      <vt:lpstr>联络中心智能分析V2.0                    ——投诉预测</vt:lpstr>
      <vt:lpstr>Thanks！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志恒哼亨</dc:creator>
  <cp:lastModifiedBy>志恒哼亨</cp:lastModifiedBy>
  <cp:revision>147</cp:revision>
  <dcterms:created xsi:type="dcterms:W3CDTF">2017-08-31T01:49:41Z</dcterms:created>
  <dcterms:modified xsi:type="dcterms:W3CDTF">2017-09-06T01:28:53Z</dcterms:modified>
</cp:coreProperties>
</file>