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04742-F90A-4647-BC22-D5AA9DB5DB87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522B4EC-79C1-4019-B37D-C3C10ECEA490}">
      <dgm:prSet phldrT="[文本]"/>
      <dgm:spPr/>
      <dgm:t>
        <a:bodyPr/>
        <a:lstStyle/>
        <a:p>
          <a:r>
            <a:rPr lang="zh-CN" altLang="en-US" dirty="0"/>
            <a:t>高速缓存</a:t>
          </a:r>
        </a:p>
      </dgm:t>
    </dgm:pt>
    <dgm:pt modelId="{2DFFC252-36C0-4FCF-B28D-199559862EC1}" type="parTrans" cxnId="{95985F63-DEFF-40FF-B9EE-CE05CE06776E}">
      <dgm:prSet/>
      <dgm:spPr/>
      <dgm:t>
        <a:bodyPr/>
        <a:lstStyle/>
        <a:p>
          <a:endParaRPr lang="zh-CN" altLang="en-US"/>
        </a:p>
      </dgm:t>
    </dgm:pt>
    <dgm:pt modelId="{2E1839EF-9ABC-48F1-BC5F-90699067A1C2}" type="sibTrans" cxnId="{95985F63-DEFF-40FF-B9EE-CE05CE06776E}">
      <dgm:prSet/>
      <dgm:spPr/>
      <dgm:t>
        <a:bodyPr/>
        <a:lstStyle/>
        <a:p>
          <a:endParaRPr lang="zh-CN" altLang="en-US"/>
        </a:p>
      </dgm:t>
    </dgm:pt>
    <dgm:pt modelId="{74C6B75E-A9B2-4EAC-AD30-3B8A60AA638C}">
      <dgm:prSet phldrT="[文本]"/>
      <dgm:spPr/>
      <dgm:t>
        <a:bodyPr/>
        <a:lstStyle/>
        <a:p>
          <a:r>
            <a:rPr lang="zh-CN" altLang="en-US" dirty="0"/>
            <a:t>主存储器</a:t>
          </a:r>
        </a:p>
      </dgm:t>
    </dgm:pt>
    <dgm:pt modelId="{205ECDCC-77F8-446F-9EE4-9F082F4B803E}" type="parTrans" cxnId="{9F049870-510A-47CF-87B6-28655C3D9F2A}">
      <dgm:prSet/>
      <dgm:spPr/>
      <dgm:t>
        <a:bodyPr/>
        <a:lstStyle/>
        <a:p>
          <a:endParaRPr lang="zh-CN" altLang="en-US"/>
        </a:p>
      </dgm:t>
    </dgm:pt>
    <dgm:pt modelId="{2CB4CAE7-A84F-4316-A31B-0244AD8BF56B}" type="sibTrans" cxnId="{9F049870-510A-47CF-87B6-28655C3D9F2A}">
      <dgm:prSet/>
      <dgm:spPr/>
      <dgm:t>
        <a:bodyPr/>
        <a:lstStyle/>
        <a:p>
          <a:endParaRPr lang="zh-CN" altLang="en-US"/>
        </a:p>
      </dgm:t>
    </dgm:pt>
    <dgm:pt modelId="{95C9225C-7988-4123-A88D-23E8859DD8B4}">
      <dgm:prSet phldrT="[文本]" custT="1"/>
      <dgm:spPr/>
      <dgm:t>
        <a:bodyPr/>
        <a:lstStyle/>
        <a:p>
          <a:r>
            <a:rPr lang="zh-CN" altLang="en-US" sz="3200" dirty="0"/>
            <a:t>寄存器</a:t>
          </a:r>
        </a:p>
      </dgm:t>
    </dgm:pt>
    <dgm:pt modelId="{8A09F62A-FEC1-45DF-AD7C-EAB0B897DCB0}" type="sibTrans" cxnId="{E83C5F19-7021-46EC-8B18-678E79AD29EE}">
      <dgm:prSet/>
      <dgm:spPr/>
      <dgm:t>
        <a:bodyPr/>
        <a:lstStyle/>
        <a:p>
          <a:endParaRPr lang="zh-CN" altLang="en-US"/>
        </a:p>
      </dgm:t>
    </dgm:pt>
    <dgm:pt modelId="{B4F99886-2FF9-4508-B819-4FDBA9354735}" type="parTrans" cxnId="{E83C5F19-7021-46EC-8B18-678E79AD29EE}">
      <dgm:prSet/>
      <dgm:spPr/>
      <dgm:t>
        <a:bodyPr/>
        <a:lstStyle/>
        <a:p>
          <a:endParaRPr lang="zh-CN" altLang="en-US"/>
        </a:p>
      </dgm:t>
    </dgm:pt>
    <dgm:pt modelId="{0A8ED86A-BBEF-426D-AD94-49108B7220DF}">
      <dgm:prSet/>
      <dgm:spPr/>
      <dgm:t>
        <a:bodyPr/>
        <a:lstStyle/>
        <a:p>
          <a:r>
            <a:rPr lang="zh-CN" altLang="en-US" dirty="0"/>
            <a:t>硬盘缓存</a:t>
          </a:r>
        </a:p>
      </dgm:t>
    </dgm:pt>
    <dgm:pt modelId="{8187668F-57CC-40F1-8CC5-E5FF0EACFB42}" type="parTrans" cxnId="{A319CE39-7C14-4E7B-9278-D3873F2090A8}">
      <dgm:prSet/>
      <dgm:spPr/>
      <dgm:t>
        <a:bodyPr/>
        <a:lstStyle/>
        <a:p>
          <a:endParaRPr lang="zh-CN" altLang="en-US"/>
        </a:p>
      </dgm:t>
    </dgm:pt>
    <dgm:pt modelId="{F8AF5CAF-596F-4945-815D-2EC9B6217AEF}" type="sibTrans" cxnId="{A319CE39-7C14-4E7B-9278-D3873F2090A8}">
      <dgm:prSet/>
      <dgm:spPr/>
      <dgm:t>
        <a:bodyPr/>
        <a:lstStyle/>
        <a:p>
          <a:endParaRPr lang="zh-CN" altLang="en-US"/>
        </a:p>
      </dgm:t>
    </dgm:pt>
    <dgm:pt modelId="{1A179CDD-F6DA-4AA4-87CF-1D64024BD48E}">
      <dgm:prSet/>
      <dgm:spPr/>
      <dgm:t>
        <a:bodyPr/>
        <a:lstStyle/>
        <a:p>
          <a:r>
            <a:rPr lang="zh-CN" altLang="en-US" dirty="0"/>
            <a:t>硬盘</a:t>
          </a:r>
        </a:p>
      </dgm:t>
    </dgm:pt>
    <dgm:pt modelId="{C0C626EF-DBA3-49FB-BC04-467C0D32F980}" type="parTrans" cxnId="{159A74D2-1C97-47AF-97EB-666ABB1C927A}">
      <dgm:prSet/>
      <dgm:spPr/>
      <dgm:t>
        <a:bodyPr/>
        <a:lstStyle/>
        <a:p>
          <a:endParaRPr lang="zh-CN" altLang="en-US"/>
        </a:p>
      </dgm:t>
    </dgm:pt>
    <dgm:pt modelId="{5F6A067A-C563-4586-9DEA-4452DED50AF2}" type="sibTrans" cxnId="{159A74D2-1C97-47AF-97EB-666ABB1C927A}">
      <dgm:prSet/>
      <dgm:spPr/>
      <dgm:t>
        <a:bodyPr/>
        <a:lstStyle/>
        <a:p>
          <a:endParaRPr lang="zh-CN" altLang="en-US"/>
        </a:p>
      </dgm:t>
    </dgm:pt>
    <dgm:pt modelId="{628FB330-6762-45E7-AA21-B05626FA220C}">
      <dgm:prSet/>
      <dgm:spPr/>
      <dgm:t>
        <a:bodyPr/>
        <a:lstStyle/>
        <a:p>
          <a:r>
            <a:rPr lang="zh-CN" altLang="en-US" dirty="0"/>
            <a:t>可移动存储介质</a:t>
          </a:r>
        </a:p>
      </dgm:t>
    </dgm:pt>
    <dgm:pt modelId="{1CBFACBB-2A21-42D9-BD8C-1E585FE6D878}" type="parTrans" cxnId="{F1724BCF-85A7-40E6-AB2D-EB2E18A8BF2D}">
      <dgm:prSet/>
      <dgm:spPr/>
      <dgm:t>
        <a:bodyPr/>
        <a:lstStyle/>
        <a:p>
          <a:endParaRPr lang="zh-CN" altLang="en-US"/>
        </a:p>
      </dgm:t>
    </dgm:pt>
    <dgm:pt modelId="{793887CF-8539-45EA-BD46-EC480A53AC01}" type="sibTrans" cxnId="{F1724BCF-85A7-40E6-AB2D-EB2E18A8BF2D}">
      <dgm:prSet/>
      <dgm:spPr/>
      <dgm:t>
        <a:bodyPr/>
        <a:lstStyle/>
        <a:p>
          <a:endParaRPr lang="zh-CN" altLang="en-US"/>
        </a:p>
      </dgm:t>
    </dgm:pt>
    <dgm:pt modelId="{58810A67-E285-47DB-9856-9F8DD2F2757D}" type="pres">
      <dgm:prSet presAssocID="{B6404742-F90A-4647-BC22-D5AA9DB5DB87}" presName="Name0" presStyleCnt="0">
        <dgm:presLayoutVars>
          <dgm:dir/>
          <dgm:animLvl val="lvl"/>
          <dgm:resizeHandles val="exact"/>
        </dgm:presLayoutVars>
      </dgm:prSet>
      <dgm:spPr/>
    </dgm:pt>
    <dgm:pt modelId="{4DFA4AAC-4787-4A91-895B-B4B932D1E320}" type="pres">
      <dgm:prSet presAssocID="{95C9225C-7988-4123-A88D-23E8859DD8B4}" presName="Name8" presStyleCnt="0"/>
      <dgm:spPr/>
    </dgm:pt>
    <dgm:pt modelId="{1AFCC35F-4E50-4E8A-916C-828FC550BDB8}" type="pres">
      <dgm:prSet presAssocID="{95C9225C-7988-4123-A88D-23E8859DD8B4}" presName="level" presStyleLbl="node1" presStyleIdx="0" presStyleCnt="6">
        <dgm:presLayoutVars>
          <dgm:chMax val="1"/>
          <dgm:bulletEnabled val="1"/>
        </dgm:presLayoutVars>
      </dgm:prSet>
      <dgm:spPr/>
    </dgm:pt>
    <dgm:pt modelId="{55A6240B-0407-4A43-A87F-28D5A8832A00}" type="pres">
      <dgm:prSet presAssocID="{95C9225C-7988-4123-A88D-23E8859DD8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251944-28DF-414E-AA7E-71B10292D3F9}" type="pres">
      <dgm:prSet presAssocID="{B522B4EC-79C1-4019-B37D-C3C10ECEA490}" presName="Name8" presStyleCnt="0"/>
      <dgm:spPr/>
    </dgm:pt>
    <dgm:pt modelId="{09C9109A-D1C9-4194-8FC8-1DB50DCFEDE6}" type="pres">
      <dgm:prSet presAssocID="{B522B4EC-79C1-4019-B37D-C3C10ECEA49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B53ADC8-0220-4461-BD52-F0DF2AF602A3}" type="pres">
      <dgm:prSet presAssocID="{B522B4EC-79C1-4019-B37D-C3C10ECEA49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ACBEA8-E58D-4B8F-A9D4-1DE0E50670C2}" type="pres">
      <dgm:prSet presAssocID="{74C6B75E-A9B2-4EAC-AD30-3B8A60AA638C}" presName="Name8" presStyleCnt="0"/>
      <dgm:spPr/>
    </dgm:pt>
    <dgm:pt modelId="{D7CF3CE2-C85C-4C14-AF2A-848DF694D267}" type="pres">
      <dgm:prSet presAssocID="{74C6B75E-A9B2-4EAC-AD30-3B8A60AA638C}" presName="level" presStyleLbl="node1" presStyleIdx="2" presStyleCnt="6">
        <dgm:presLayoutVars>
          <dgm:chMax val="1"/>
          <dgm:bulletEnabled val="1"/>
        </dgm:presLayoutVars>
      </dgm:prSet>
      <dgm:spPr/>
    </dgm:pt>
    <dgm:pt modelId="{2BCC9F82-AFB2-42F1-A111-3C58ACD6BE67}" type="pres">
      <dgm:prSet presAssocID="{74C6B75E-A9B2-4EAC-AD30-3B8A60AA63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7B5C65-1735-4159-94FB-B4D292A1B764}" type="pres">
      <dgm:prSet presAssocID="{0A8ED86A-BBEF-426D-AD94-49108B7220DF}" presName="Name8" presStyleCnt="0"/>
      <dgm:spPr/>
    </dgm:pt>
    <dgm:pt modelId="{5910584C-C5D2-40AC-B5C0-BB0CD1614614}" type="pres">
      <dgm:prSet presAssocID="{0A8ED86A-BBEF-426D-AD94-49108B7220DF}" presName="level" presStyleLbl="node1" presStyleIdx="3" presStyleCnt="6">
        <dgm:presLayoutVars>
          <dgm:chMax val="1"/>
          <dgm:bulletEnabled val="1"/>
        </dgm:presLayoutVars>
      </dgm:prSet>
      <dgm:spPr/>
    </dgm:pt>
    <dgm:pt modelId="{9BC38745-534E-4BCF-88D9-4D29BFA9FD85}" type="pres">
      <dgm:prSet presAssocID="{0A8ED86A-BBEF-426D-AD94-49108B7220D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32F3D5F-2EC6-430A-AD7D-4421EB993A5B}" type="pres">
      <dgm:prSet presAssocID="{1A179CDD-F6DA-4AA4-87CF-1D64024BD48E}" presName="Name8" presStyleCnt="0"/>
      <dgm:spPr/>
    </dgm:pt>
    <dgm:pt modelId="{2E6263AE-7B61-43E3-9ADF-0CFF844DE10B}" type="pres">
      <dgm:prSet presAssocID="{1A179CDD-F6DA-4AA4-87CF-1D64024BD48E}" presName="level" presStyleLbl="node1" presStyleIdx="4" presStyleCnt="6">
        <dgm:presLayoutVars>
          <dgm:chMax val="1"/>
          <dgm:bulletEnabled val="1"/>
        </dgm:presLayoutVars>
      </dgm:prSet>
      <dgm:spPr/>
    </dgm:pt>
    <dgm:pt modelId="{49015823-AFD7-48DD-BF6E-D886461B92D6}" type="pres">
      <dgm:prSet presAssocID="{1A179CDD-F6DA-4AA4-87CF-1D64024BD48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60A2BAE-F49A-4DC1-AD0A-E459488487D7}" type="pres">
      <dgm:prSet presAssocID="{628FB330-6762-45E7-AA21-B05626FA220C}" presName="Name8" presStyleCnt="0"/>
      <dgm:spPr/>
    </dgm:pt>
    <dgm:pt modelId="{949020AF-94D4-462D-B00A-F8C6B79EB602}" type="pres">
      <dgm:prSet presAssocID="{628FB330-6762-45E7-AA21-B05626FA220C}" presName="level" presStyleLbl="node1" presStyleIdx="5" presStyleCnt="6">
        <dgm:presLayoutVars>
          <dgm:chMax val="1"/>
          <dgm:bulletEnabled val="1"/>
        </dgm:presLayoutVars>
      </dgm:prSet>
      <dgm:spPr/>
    </dgm:pt>
    <dgm:pt modelId="{C5CC3159-721A-454C-A592-3EC7FA9A40E8}" type="pres">
      <dgm:prSet presAssocID="{628FB330-6762-45E7-AA21-B05626FA220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83C5F19-7021-46EC-8B18-678E79AD29EE}" srcId="{B6404742-F90A-4647-BC22-D5AA9DB5DB87}" destId="{95C9225C-7988-4123-A88D-23E8859DD8B4}" srcOrd="0" destOrd="0" parTransId="{B4F99886-2FF9-4508-B819-4FDBA9354735}" sibTransId="{8A09F62A-FEC1-45DF-AD7C-EAB0B897DCB0}"/>
    <dgm:cxn modelId="{FD2B5128-FAF9-493C-A4D5-E0B8CD3EC5CF}" type="presOf" srcId="{95C9225C-7988-4123-A88D-23E8859DD8B4}" destId="{55A6240B-0407-4A43-A87F-28D5A8832A00}" srcOrd="1" destOrd="0" presId="urn:microsoft.com/office/officeart/2005/8/layout/pyramid1"/>
    <dgm:cxn modelId="{70D31335-056B-45A3-AF63-0329BE9F57C1}" type="presOf" srcId="{74C6B75E-A9B2-4EAC-AD30-3B8A60AA638C}" destId="{2BCC9F82-AFB2-42F1-A111-3C58ACD6BE67}" srcOrd="1" destOrd="0" presId="urn:microsoft.com/office/officeart/2005/8/layout/pyramid1"/>
    <dgm:cxn modelId="{D95FE237-0AC6-4783-B9C4-F00CCDC5B360}" type="presOf" srcId="{74C6B75E-A9B2-4EAC-AD30-3B8A60AA638C}" destId="{D7CF3CE2-C85C-4C14-AF2A-848DF694D267}" srcOrd="0" destOrd="0" presId="urn:microsoft.com/office/officeart/2005/8/layout/pyramid1"/>
    <dgm:cxn modelId="{A319CE39-7C14-4E7B-9278-D3873F2090A8}" srcId="{B6404742-F90A-4647-BC22-D5AA9DB5DB87}" destId="{0A8ED86A-BBEF-426D-AD94-49108B7220DF}" srcOrd="3" destOrd="0" parTransId="{8187668F-57CC-40F1-8CC5-E5FF0EACFB42}" sibTransId="{F8AF5CAF-596F-4945-815D-2EC9B6217AEF}"/>
    <dgm:cxn modelId="{95985F63-DEFF-40FF-B9EE-CE05CE06776E}" srcId="{B6404742-F90A-4647-BC22-D5AA9DB5DB87}" destId="{B522B4EC-79C1-4019-B37D-C3C10ECEA490}" srcOrd="1" destOrd="0" parTransId="{2DFFC252-36C0-4FCF-B28D-199559862EC1}" sibTransId="{2E1839EF-9ABC-48F1-BC5F-90699067A1C2}"/>
    <dgm:cxn modelId="{20BF3645-EFEC-419A-9C3D-033092A00903}" type="presOf" srcId="{628FB330-6762-45E7-AA21-B05626FA220C}" destId="{949020AF-94D4-462D-B00A-F8C6B79EB602}" srcOrd="0" destOrd="0" presId="urn:microsoft.com/office/officeart/2005/8/layout/pyramid1"/>
    <dgm:cxn modelId="{DA781468-51FF-4460-BCE8-1D7987B084F3}" type="presOf" srcId="{1A179CDD-F6DA-4AA4-87CF-1D64024BD48E}" destId="{49015823-AFD7-48DD-BF6E-D886461B92D6}" srcOrd="1" destOrd="0" presId="urn:microsoft.com/office/officeart/2005/8/layout/pyramid1"/>
    <dgm:cxn modelId="{F3BE484E-156C-43F1-98F0-2144AA0FCF41}" type="presOf" srcId="{1A179CDD-F6DA-4AA4-87CF-1D64024BD48E}" destId="{2E6263AE-7B61-43E3-9ADF-0CFF844DE10B}" srcOrd="0" destOrd="0" presId="urn:microsoft.com/office/officeart/2005/8/layout/pyramid1"/>
    <dgm:cxn modelId="{9F049870-510A-47CF-87B6-28655C3D9F2A}" srcId="{B6404742-F90A-4647-BC22-D5AA9DB5DB87}" destId="{74C6B75E-A9B2-4EAC-AD30-3B8A60AA638C}" srcOrd="2" destOrd="0" parTransId="{205ECDCC-77F8-446F-9EE4-9F082F4B803E}" sibTransId="{2CB4CAE7-A84F-4316-A31B-0244AD8BF56B}"/>
    <dgm:cxn modelId="{C26C9F96-BF9F-4199-B5A8-2C5EF2E64035}" type="presOf" srcId="{95C9225C-7988-4123-A88D-23E8859DD8B4}" destId="{1AFCC35F-4E50-4E8A-916C-828FC550BDB8}" srcOrd="0" destOrd="0" presId="urn:microsoft.com/office/officeart/2005/8/layout/pyramid1"/>
    <dgm:cxn modelId="{DD489AA4-6C9A-4C1A-BCCC-D762EFCFDC67}" type="presOf" srcId="{628FB330-6762-45E7-AA21-B05626FA220C}" destId="{C5CC3159-721A-454C-A592-3EC7FA9A40E8}" srcOrd="1" destOrd="0" presId="urn:microsoft.com/office/officeart/2005/8/layout/pyramid1"/>
    <dgm:cxn modelId="{7DF4CBB7-9CA2-4384-B88E-5B498FB56A28}" type="presOf" srcId="{B522B4EC-79C1-4019-B37D-C3C10ECEA490}" destId="{EB53ADC8-0220-4461-BD52-F0DF2AF602A3}" srcOrd="1" destOrd="0" presId="urn:microsoft.com/office/officeart/2005/8/layout/pyramid1"/>
    <dgm:cxn modelId="{DB4E71BF-9D8D-4FD9-93FB-0C0B682B04DF}" type="presOf" srcId="{B6404742-F90A-4647-BC22-D5AA9DB5DB87}" destId="{58810A67-E285-47DB-9856-9F8DD2F2757D}" srcOrd="0" destOrd="0" presId="urn:microsoft.com/office/officeart/2005/8/layout/pyramid1"/>
    <dgm:cxn modelId="{3393C1CD-4E7B-4CA1-8AAD-794D5C07E43E}" type="presOf" srcId="{B522B4EC-79C1-4019-B37D-C3C10ECEA490}" destId="{09C9109A-D1C9-4194-8FC8-1DB50DCFEDE6}" srcOrd="0" destOrd="0" presId="urn:microsoft.com/office/officeart/2005/8/layout/pyramid1"/>
    <dgm:cxn modelId="{F1724BCF-85A7-40E6-AB2D-EB2E18A8BF2D}" srcId="{B6404742-F90A-4647-BC22-D5AA9DB5DB87}" destId="{628FB330-6762-45E7-AA21-B05626FA220C}" srcOrd="5" destOrd="0" parTransId="{1CBFACBB-2A21-42D9-BD8C-1E585FE6D878}" sibTransId="{793887CF-8539-45EA-BD46-EC480A53AC01}"/>
    <dgm:cxn modelId="{159A74D2-1C97-47AF-97EB-666ABB1C927A}" srcId="{B6404742-F90A-4647-BC22-D5AA9DB5DB87}" destId="{1A179CDD-F6DA-4AA4-87CF-1D64024BD48E}" srcOrd="4" destOrd="0" parTransId="{C0C626EF-DBA3-49FB-BC04-467C0D32F980}" sibTransId="{5F6A067A-C563-4586-9DEA-4452DED50AF2}"/>
    <dgm:cxn modelId="{2FCFFEE6-66A6-4F04-8F70-6ABF31C1BCC0}" type="presOf" srcId="{0A8ED86A-BBEF-426D-AD94-49108B7220DF}" destId="{9BC38745-534E-4BCF-88D9-4D29BFA9FD85}" srcOrd="1" destOrd="0" presId="urn:microsoft.com/office/officeart/2005/8/layout/pyramid1"/>
    <dgm:cxn modelId="{DFDA09F6-CBC5-46DE-9363-8EED9AD4AFEC}" type="presOf" srcId="{0A8ED86A-BBEF-426D-AD94-49108B7220DF}" destId="{5910584C-C5D2-40AC-B5C0-BB0CD1614614}" srcOrd="0" destOrd="0" presId="urn:microsoft.com/office/officeart/2005/8/layout/pyramid1"/>
    <dgm:cxn modelId="{40E9DA83-117D-45DD-86F4-DD3478172621}" type="presParOf" srcId="{58810A67-E285-47DB-9856-9F8DD2F2757D}" destId="{4DFA4AAC-4787-4A91-895B-B4B932D1E320}" srcOrd="0" destOrd="0" presId="urn:microsoft.com/office/officeart/2005/8/layout/pyramid1"/>
    <dgm:cxn modelId="{B22A05D7-58C8-4366-8C80-42239C8829CB}" type="presParOf" srcId="{4DFA4AAC-4787-4A91-895B-B4B932D1E320}" destId="{1AFCC35F-4E50-4E8A-916C-828FC550BDB8}" srcOrd="0" destOrd="0" presId="urn:microsoft.com/office/officeart/2005/8/layout/pyramid1"/>
    <dgm:cxn modelId="{6FD27BD4-FA15-4BE1-BB54-4C419194E1BA}" type="presParOf" srcId="{4DFA4AAC-4787-4A91-895B-B4B932D1E320}" destId="{55A6240B-0407-4A43-A87F-28D5A8832A00}" srcOrd="1" destOrd="0" presId="urn:microsoft.com/office/officeart/2005/8/layout/pyramid1"/>
    <dgm:cxn modelId="{4ADEB718-ECE7-484F-AD28-751A1CA0778E}" type="presParOf" srcId="{58810A67-E285-47DB-9856-9F8DD2F2757D}" destId="{B9251944-28DF-414E-AA7E-71B10292D3F9}" srcOrd="1" destOrd="0" presId="urn:microsoft.com/office/officeart/2005/8/layout/pyramid1"/>
    <dgm:cxn modelId="{FB310B38-EC9E-4D0D-ABC6-934D1379B021}" type="presParOf" srcId="{B9251944-28DF-414E-AA7E-71B10292D3F9}" destId="{09C9109A-D1C9-4194-8FC8-1DB50DCFEDE6}" srcOrd="0" destOrd="0" presId="urn:microsoft.com/office/officeart/2005/8/layout/pyramid1"/>
    <dgm:cxn modelId="{A504B007-17AB-4025-85C3-0DDDC5F33283}" type="presParOf" srcId="{B9251944-28DF-414E-AA7E-71B10292D3F9}" destId="{EB53ADC8-0220-4461-BD52-F0DF2AF602A3}" srcOrd="1" destOrd="0" presId="urn:microsoft.com/office/officeart/2005/8/layout/pyramid1"/>
    <dgm:cxn modelId="{A34C543A-AFBB-430C-B5E4-7D3C1D348815}" type="presParOf" srcId="{58810A67-E285-47DB-9856-9F8DD2F2757D}" destId="{1CACBEA8-E58D-4B8F-A9D4-1DE0E50670C2}" srcOrd="2" destOrd="0" presId="urn:microsoft.com/office/officeart/2005/8/layout/pyramid1"/>
    <dgm:cxn modelId="{E2E16F16-1FDA-4913-AB61-B7E151B07E50}" type="presParOf" srcId="{1CACBEA8-E58D-4B8F-A9D4-1DE0E50670C2}" destId="{D7CF3CE2-C85C-4C14-AF2A-848DF694D267}" srcOrd="0" destOrd="0" presId="urn:microsoft.com/office/officeart/2005/8/layout/pyramid1"/>
    <dgm:cxn modelId="{D82CE65A-4ABE-4B54-ACFD-D34DB3383391}" type="presParOf" srcId="{1CACBEA8-E58D-4B8F-A9D4-1DE0E50670C2}" destId="{2BCC9F82-AFB2-42F1-A111-3C58ACD6BE67}" srcOrd="1" destOrd="0" presId="urn:microsoft.com/office/officeart/2005/8/layout/pyramid1"/>
    <dgm:cxn modelId="{5506A159-3DA3-46E2-9958-AD5B3C1DC112}" type="presParOf" srcId="{58810A67-E285-47DB-9856-9F8DD2F2757D}" destId="{027B5C65-1735-4159-94FB-B4D292A1B764}" srcOrd="3" destOrd="0" presId="urn:microsoft.com/office/officeart/2005/8/layout/pyramid1"/>
    <dgm:cxn modelId="{24C22F36-A8EA-4F09-A854-F9847D5C2FE1}" type="presParOf" srcId="{027B5C65-1735-4159-94FB-B4D292A1B764}" destId="{5910584C-C5D2-40AC-B5C0-BB0CD1614614}" srcOrd="0" destOrd="0" presId="urn:microsoft.com/office/officeart/2005/8/layout/pyramid1"/>
    <dgm:cxn modelId="{8E2C6712-C40C-4D69-8BDA-C22434BB9EB2}" type="presParOf" srcId="{027B5C65-1735-4159-94FB-B4D292A1B764}" destId="{9BC38745-534E-4BCF-88D9-4D29BFA9FD85}" srcOrd="1" destOrd="0" presId="urn:microsoft.com/office/officeart/2005/8/layout/pyramid1"/>
    <dgm:cxn modelId="{0B5B1E8C-C642-4B85-9050-32835887DD57}" type="presParOf" srcId="{58810A67-E285-47DB-9856-9F8DD2F2757D}" destId="{A32F3D5F-2EC6-430A-AD7D-4421EB993A5B}" srcOrd="4" destOrd="0" presId="urn:microsoft.com/office/officeart/2005/8/layout/pyramid1"/>
    <dgm:cxn modelId="{D0C3E338-59E5-400E-B421-57244BC6D841}" type="presParOf" srcId="{A32F3D5F-2EC6-430A-AD7D-4421EB993A5B}" destId="{2E6263AE-7B61-43E3-9ADF-0CFF844DE10B}" srcOrd="0" destOrd="0" presId="urn:microsoft.com/office/officeart/2005/8/layout/pyramid1"/>
    <dgm:cxn modelId="{DD861ED2-B7CB-4E42-8141-05E556264215}" type="presParOf" srcId="{A32F3D5F-2EC6-430A-AD7D-4421EB993A5B}" destId="{49015823-AFD7-48DD-BF6E-D886461B92D6}" srcOrd="1" destOrd="0" presId="urn:microsoft.com/office/officeart/2005/8/layout/pyramid1"/>
    <dgm:cxn modelId="{C8BB0E18-EF10-4EE1-B8D4-68F13935438D}" type="presParOf" srcId="{58810A67-E285-47DB-9856-9F8DD2F2757D}" destId="{260A2BAE-F49A-4DC1-AD0A-E459488487D7}" srcOrd="5" destOrd="0" presId="urn:microsoft.com/office/officeart/2005/8/layout/pyramid1"/>
    <dgm:cxn modelId="{F384E841-FADA-40CE-A0FE-F1923114EA60}" type="presParOf" srcId="{260A2BAE-F49A-4DC1-AD0A-E459488487D7}" destId="{949020AF-94D4-462D-B00A-F8C6B79EB602}" srcOrd="0" destOrd="0" presId="urn:microsoft.com/office/officeart/2005/8/layout/pyramid1"/>
    <dgm:cxn modelId="{0AFF9D90-3A8A-4AE0-9D7F-D2D3426D5EB9}" type="presParOf" srcId="{260A2BAE-F49A-4DC1-AD0A-E459488487D7}" destId="{C5CC3159-721A-454C-A592-3EC7FA9A40E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CC35F-4E50-4E8A-916C-828FC550BDB8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寄存器</a:t>
          </a:r>
        </a:p>
      </dsp:txBody>
      <dsp:txXfrm>
        <a:off x="3386666" y="0"/>
        <a:ext cx="1354666" cy="903111"/>
      </dsp:txXfrm>
    </dsp:sp>
    <dsp:sp modelId="{09C9109A-D1C9-4194-8FC8-1DB50DCFEDE6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高速缓存</a:t>
          </a:r>
        </a:p>
      </dsp:txBody>
      <dsp:txXfrm>
        <a:off x="3183466" y="903111"/>
        <a:ext cx="1761066" cy="903111"/>
      </dsp:txXfrm>
    </dsp:sp>
    <dsp:sp modelId="{D7CF3CE2-C85C-4C14-AF2A-848DF694D267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主存储器</a:t>
          </a:r>
        </a:p>
      </dsp:txBody>
      <dsp:txXfrm>
        <a:off x="2743199" y="1806222"/>
        <a:ext cx="2641600" cy="903111"/>
      </dsp:txXfrm>
    </dsp:sp>
    <dsp:sp modelId="{5910584C-C5D2-40AC-B5C0-BB0CD1614614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硬盘缓存</a:t>
          </a:r>
        </a:p>
      </dsp:txBody>
      <dsp:txXfrm>
        <a:off x="2302933" y="2709333"/>
        <a:ext cx="3522133" cy="903111"/>
      </dsp:txXfrm>
    </dsp:sp>
    <dsp:sp modelId="{2E6263AE-7B61-43E3-9ADF-0CFF844DE10B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硬盘</a:t>
          </a:r>
        </a:p>
      </dsp:txBody>
      <dsp:txXfrm>
        <a:off x="1862666" y="3612444"/>
        <a:ext cx="4402666" cy="903111"/>
      </dsp:txXfrm>
    </dsp:sp>
    <dsp:sp modelId="{949020AF-94D4-462D-B00A-F8C6B79EB602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可移动存储介质</a:t>
          </a:r>
        </a:p>
      </dsp:txBody>
      <dsp:txXfrm>
        <a:off x="1422399" y="4515555"/>
        <a:ext cx="5283200" cy="90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4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7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3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BEBC-4653-400C-942C-007E2A63D4F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0C4C-BF41-4550-BB8D-088DEA0A9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8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2D1B4C-E7E1-4756-A0F3-4081AFB4C8BF}"/>
              </a:ext>
            </a:extLst>
          </p:cNvPr>
          <p:cNvGrpSpPr/>
          <p:nvPr/>
        </p:nvGrpSpPr>
        <p:grpSpPr>
          <a:xfrm>
            <a:off x="0" y="0"/>
            <a:ext cx="12192000" cy="6953250"/>
            <a:chOff x="1390650" y="771525"/>
            <a:chExt cx="9991725" cy="53149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C59217-3E03-4B82-B8B0-B8D79F858319}"/>
                </a:ext>
              </a:extLst>
            </p:cNvPr>
            <p:cNvSpPr/>
            <p:nvPr/>
          </p:nvSpPr>
          <p:spPr>
            <a:xfrm>
              <a:off x="1390650" y="771525"/>
              <a:ext cx="9991725" cy="53149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61DD9F-9131-494A-AC67-FB9E1EF760D7}"/>
                </a:ext>
              </a:extLst>
            </p:cNvPr>
            <p:cNvSpPr txBox="1"/>
            <p:nvPr/>
          </p:nvSpPr>
          <p:spPr>
            <a:xfrm>
              <a:off x="4276725" y="1021052"/>
              <a:ext cx="3638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/>
                <a:t>运行时数据区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E962D6C-141F-4574-A0CE-701422ECC908}"/>
                </a:ext>
              </a:extLst>
            </p:cNvPr>
            <p:cNvSpPr/>
            <p:nvPr/>
          </p:nvSpPr>
          <p:spPr>
            <a:xfrm>
              <a:off x="1985962" y="1804337"/>
              <a:ext cx="2324100" cy="1076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方法区</a:t>
              </a:r>
              <a:endParaRPr lang="en-US" altLang="zh-CN" dirty="0"/>
            </a:p>
            <a:p>
              <a:pPr algn="ctr"/>
              <a:r>
                <a:rPr lang="en-US" altLang="zh-CN" dirty="0"/>
                <a:t>Method Area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A340E8-B1E2-4F6B-BBE3-FAEEEEF4F9B0}"/>
                </a:ext>
              </a:extLst>
            </p:cNvPr>
            <p:cNvSpPr/>
            <p:nvPr/>
          </p:nvSpPr>
          <p:spPr>
            <a:xfrm>
              <a:off x="4886325" y="3299016"/>
              <a:ext cx="3028950" cy="1372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程序计数器</a:t>
              </a:r>
              <a:endParaRPr lang="en-US" altLang="zh-CN" dirty="0"/>
            </a:p>
            <a:p>
              <a:pPr algn="ctr"/>
              <a:r>
                <a:rPr lang="en-US" altLang="zh-CN" dirty="0"/>
                <a:t>Program Counter Register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9274FA-8DD4-4767-919B-854F30227A12}"/>
                </a:ext>
              </a:extLst>
            </p:cNvPr>
            <p:cNvSpPr/>
            <p:nvPr/>
          </p:nvSpPr>
          <p:spPr>
            <a:xfrm>
              <a:off x="1690686" y="3299016"/>
              <a:ext cx="2790825" cy="1340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</a:t>
              </a:r>
              <a:endParaRPr lang="en-US" altLang="zh-CN" dirty="0"/>
            </a:p>
            <a:p>
              <a:pPr algn="ctr"/>
              <a:r>
                <a:rPr lang="en-US" altLang="zh-CN" dirty="0"/>
                <a:t>Heap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12B871-BE25-4869-8B8C-2EEC7E7991BC}"/>
                </a:ext>
              </a:extLst>
            </p:cNvPr>
            <p:cNvSpPr/>
            <p:nvPr/>
          </p:nvSpPr>
          <p:spPr>
            <a:xfrm>
              <a:off x="4681537" y="1804336"/>
              <a:ext cx="2324100" cy="1076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虚拟机栈</a:t>
              </a:r>
              <a:endParaRPr lang="en-US" altLang="zh-CN" dirty="0"/>
            </a:p>
            <a:p>
              <a:pPr algn="ctr"/>
              <a:r>
                <a:rPr lang="en-US" altLang="zh-CN" dirty="0"/>
                <a:t>VM Stack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0E3189-AA2C-4D0F-8960-4CF74E320969}"/>
                </a:ext>
              </a:extLst>
            </p:cNvPr>
            <p:cNvSpPr/>
            <p:nvPr/>
          </p:nvSpPr>
          <p:spPr>
            <a:xfrm>
              <a:off x="7377112" y="1804336"/>
              <a:ext cx="2324100" cy="1076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本地方法栈</a:t>
              </a:r>
              <a:endParaRPr lang="en-US" altLang="zh-CN" dirty="0"/>
            </a:p>
            <a:p>
              <a:pPr algn="ctr"/>
              <a:r>
                <a:rPr lang="en-US" altLang="zh-CN" dirty="0"/>
                <a:t>Native Method Stack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51EE242-A045-431D-8CF5-C3274CFEDFA4}"/>
                </a:ext>
              </a:extLst>
            </p:cNvPr>
            <p:cNvSpPr/>
            <p:nvPr/>
          </p:nvSpPr>
          <p:spPr>
            <a:xfrm>
              <a:off x="2185987" y="5105398"/>
              <a:ext cx="1800225" cy="4857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执行引擎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05957AA-82DA-4BA3-967C-5759DEFA64DE}"/>
                </a:ext>
              </a:extLst>
            </p:cNvPr>
            <p:cNvSpPr/>
            <p:nvPr/>
          </p:nvSpPr>
          <p:spPr>
            <a:xfrm>
              <a:off x="5486399" y="5105398"/>
              <a:ext cx="1800225" cy="48577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本地库接口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914A16A-D11E-4722-8162-98D74334306D}"/>
                </a:ext>
              </a:extLst>
            </p:cNvPr>
            <p:cNvSpPr/>
            <p:nvPr/>
          </p:nvSpPr>
          <p:spPr>
            <a:xfrm>
              <a:off x="8782047" y="5120297"/>
              <a:ext cx="1800225" cy="4857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本地方法库</a:t>
              </a:r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1644EC69-5ABE-4485-914F-618D37DF4B62}"/>
                </a:ext>
              </a:extLst>
            </p:cNvPr>
            <p:cNvSpPr/>
            <p:nvPr/>
          </p:nvSpPr>
          <p:spPr>
            <a:xfrm>
              <a:off x="2609850" y="4700582"/>
              <a:ext cx="323850" cy="3524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649E2D74-353D-414E-9BBC-322A9A41B034}"/>
                </a:ext>
              </a:extLst>
            </p:cNvPr>
            <p:cNvSpPr/>
            <p:nvPr/>
          </p:nvSpPr>
          <p:spPr>
            <a:xfrm rot="10800000">
              <a:off x="3086101" y="4672010"/>
              <a:ext cx="323850" cy="3524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17AB2A31-6CCC-4290-A59B-3BCABB1C3B8F}"/>
                </a:ext>
              </a:extLst>
            </p:cNvPr>
            <p:cNvSpPr/>
            <p:nvPr/>
          </p:nvSpPr>
          <p:spPr>
            <a:xfrm>
              <a:off x="4348161" y="5175064"/>
              <a:ext cx="771525" cy="376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6155B017-8699-42E1-82DD-0F6931587B61}"/>
                </a:ext>
              </a:extLst>
            </p:cNvPr>
            <p:cNvSpPr/>
            <p:nvPr/>
          </p:nvSpPr>
          <p:spPr>
            <a:xfrm>
              <a:off x="5934075" y="4700582"/>
              <a:ext cx="323850" cy="3524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01E4921A-838B-41B2-85CC-F308AC7BF7A4}"/>
                </a:ext>
              </a:extLst>
            </p:cNvPr>
            <p:cNvSpPr/>
            <p:nvPr/>
          </p:nvSpPr>
          <p:spPr>
            <a:xfrm rot="10800000">
              <a:off x="6400800" y="4672009"/>
              <a:ext cx="323850" cy="3524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98D06D9-64E8-42A6-A00E-09179656C3AF}"/>
                </a:ext>
              </a:extLst>
            </p:cNvPr>
            <p:cNvSpPr/>
            <p:nvPr/>
          </p:nvSpPr>
          <p:spPr>
            <a:xfrm>
              <a:off x="7648573" y="5175064"/>
              <a:ext cx="771525" cy="376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270EE96-8573-4B71-BEB6-7EA780863961}"/>
                </a:ext>
              </a:extLst>
            </p:cNvPr>
            <p:cNvSpPr/>
            <p:nvPr/>
          </p:nvSpPr>
          <p:spPr>
            <a:xfrm>
              <a:off x="8296272" y="3548353"/>
              <a:ext cx="247652" cy="25380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E41D22D-FE92-44C6-B01C-FCF45318651B}"/>
                </a:ext>
              </a:extLst>
            </p:cNvPr>
            <p:cNvSpPr/>
            <p:nvPr/>
          </p:nvSpPr>
          <p:spPr>
            <a:xfrm>
              <a:off x="8296272" y="4102854"/>
              <a:ext cx="247652" cy="253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617AB75-1DD7-4709-B79E-95E5253E1BBE}"/>
                </a:ext>
              </a:extLst>
            </p:cNvPr>
            <p:cNvSpPr txBox="1"/>
            <p:nvPr/>
          </p:nvSpPr>
          <p:spPr>
            <a:xfrm>
              <a:off x="8610281" y="3538813"/>
              <a:ext cx="2424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由所有线程共享的数据区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78B7AF6-BC29-4D06-A542-DAC14FDD461B}"/>
                </a:ext>
              </a:extLst>
            </p:cNvPr>
            <p:cNvSpPr txBox="1"/>
            <p:nvPr/>
          </p:nvSpPr>
          <p:spPr>
            <a:xfrm>
              <a:off x="8610281" y="4075869"/>
              <a:ext cx="2424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线程隔离的数据区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88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5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215F934-FFA3-4435-8EFB-70350CA29526}"/>
              </a:ext>
            </a:extLst>
          </p:cNvPr>
          <p:cNvGrpSpPr/>
          <p:nvPr/>
        </p:nvGrpSpPr>
        <p:grpSpPr>
          <a:xfrm>
            <a:off x="0" y="91440"/>
            <a:ext cx="12192000" cy="6858000"/>
            <a:chOff x="1390648" y="771525"/>
            <a:chExt cx="9991717" cy="53149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46F95F-A6B4-48A1-BD14-2EDEC2D5D613}"/>
                </a:ext>
              </a:extLst>
            </p:cNvPr>
            <p:cNvSpPr/>
            <p:nvPr/>
          </p:nvSpPr>
          <p:spPr>
            <a:xfrm>
              <a:off x="1390648" y="771525"/>
              <a:ext cx="9991717" cy="53149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40083B5-CE4D-42F2-934A-51A6AB8C308C}"/>
                </a:ext>
              </a:extLst>
            </p:cNvPr>
            <p:cNvSpPr/>
            <p:nvPr/>
          </p:nvSpPr>
          <p:spPr>
            <a:xfrm>
              <a:off x="2647947" y="1571625"/>
              <a:ext cx="1057274" cy="1019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9BE38B1-1583-4E02-8931-1BAF84D94DE0}"/>
                </a:ext>
              </a:extLst>
            </p:cNvPr>
            <p:cNvSpPr/>
            <p:nvPr/>
          </p:nvSpPr>
          <p:spPr>
            <a:xfrm>
              <a:off x="4005257" y="3922032"/>
              <a:ext cx="1057274" cy="1019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阻塞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17736A-897F-490F-AA37-B2D969CB2A55}"/>
                </a:ext>
              </a:extLst>
            </p:cNvPr>
            <p:cNvSpPr/>
            <p:nvPr/>
          </p:nvSpPr>
          <p:spPr>
            <a:xfrm>
              <a:off x="6924669" y="3862387"/>
              <a:ext cx="1057274" cy="1019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79B7E2-3CD6-4D2D-A48A-07DF804BFD46}"/>
                </a:ext>
              </a:extLst>
            </p:cNvPr>
            <p:cNvSpPr/>
            <p:nvPr/>
          </p:nvSpPr>
          <p:spPr>
            <a:xfrm>
              <a:off x="5555451" y="1445444"/>
              <a:ext cx="1057274" cy="1019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就绪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FFAF86A-EB1C-455F-93C9-ECFB8D95EFAD}"/>
                </a:ext>
              </a:extLst>
            </p:cNvPr>
            <p:cNvSpPr/>
            <p:nvPr/>
          </p:nvSpPr>
          <p:spPr>
            <a:xfrm>
              <a:off x="9815504" y="3862387"/>
              <a:ext cx="1057274" cy="1019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终止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F24CBF5C-5BF1-4D6C-874F-28EC9236348E}"/>
                </a:ext>
              </a:extLst>
            </p:cNvPr>
            <p:cNvSpPr/>
            <p:nvPr/>
          </p:nvSpPr>
          <p:spPr>
            <a:xfrm>
              <a:off x="3733796" y="1921668"/>
              <a:ext cx="1833560" cy="3190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BD9C7CD5-B4F3-4F32-9AB7-B04E78DED889}"/>
                </a:ext>
              </a:extLst>
            </p:cNvPr>
            <p:cNvSpPr/>
            <p:nvPr/>
          </p:nvSpPr>
          <p:spPr>
            <a:xfrm>
              <a:off x="7981943" y="4212429"/>
              <a:ext cx="1833560" cy="3190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0084DA32-525D-4A98-B5B9-400735EEDD43}"/>
                </a:ext>
              </a:extLst>
            </p:cNvPr>
            <p:cNvSpPr/>
            <p:nvPr/>
          </p:nvSpPr>
          <p:spPr>
            <a:xfrm rot="10800000">
              <a:off x="5062531" y="4212429"/>
              <a:ext cx="1833560" cy="3190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A845361-6D8D-4CD6-9FEE-29A788AA200D}"/>
                </a:ext>
              </a:extLst>
            </p:cNvPr>
            <p:cNvSpPr/>
            <p:nvPr/>
          </p:nvSpPr>
          <p:spPr>
            <a:xfrm rot="18337670">
              <a:off x="4384518" y="3033711"/>
              <a:ext cx="1833561" cy="3190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654385BF-B99B-4B99-8DBC-6DC154EAC3B3}"/>
                </a:ext>
              </a:extLst>
            </p:cNvPr>
            <p:cNvSpPr/>
            <p:nvPr/>
          </p:nvSpPr>
          <p:spPr>
            <a:xfrm rot="14248144">
              <a:off x="6057642" y="2907532"/>
              <a:ext cx="1833561" cy="3190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74C957ED-72B7-48F3-B292-569CAEC1A7A5}"/>
                </a:ext>
              </a:extLst>
            </p:cNvPr>
            <p:cNvSpPr/>
            <p:nvPr/>
          </p:nvSpPr>
          <p:spPr>
            <a:xfrm rot="3491117">
              <a:off x="5695692" y="3107962"/>
              <a:ext cx="1833561" cy="3190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EA63910-48FE-4719-812D-32AFC4675B57}"/>
                </a:ext>
              </a:extLst>
            </p:cNvPr>
            <p:cNvSpPr txBox="1"/>
            <p:nvPr/>
          </p:nvSpPr>
          <p:spPr>
            <a:xfrm>
              <a:off x="3829047" y="1571625"/>
              <a:ext cx="1466849" cy="37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许可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000EA65-435E-4E4A-9366-1E5F0535C2F0}"/>
                </a:ext>
              </a:extLst>
            </p:cNvPr>
            <p:cNvSpPr txBox="1"/>
            <p:nvPr/>
          </p:nvSpPr>
          <p:spPr>
            <a:xfrm>
              <a:off x="8052882" y="3838602"/>
              <a:ext cx="1466849" cy="37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释放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76023E-733B-4E9E-AFC7-324ED8B72BBB}"/>
                </a:ext>
              </a:extLst>
            </p:cNvPr>
            <p:cNvSpPr txBox="1"/>
            <p:nvPr/>
          </p:nvSpPr>
          <p:spPr>
            <a:xfrm>
              <a:off x="5377358" y="4567237"/>
              <a:ext cx="1466849" cy="37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I/O</a:t>
              </a:r>
              <a:r>
                <a:rPr lang="zh-CN" altLang="en-US" dirty="0"/>
                <a:t>请求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672684-ECE3-49DF-9152-858576C19C85}"/>
                </a:ext>
              </a:extLst>
            </p:cNvPr>
            <p:cNvSpPr txBox="1"/>
            <p:nvPr/>
          </p:nvSpPr>
          <p:spPr>
            <a:xfrm rot="18557235">
              <a:off x="4158073" y="2880107"/>
              <a:ext cx="1466850" cy="37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I/O</a:t>
              </a:r>
              <a:r>
                <a:rPr lang="zh-CN" altLang="en-US" dirty="0"/>
                <a:t>完成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3E3E50-6612-4EAA-944A-539EE5C91E23}"/>
                </a:ext>
              </a:extLst>
            </p:cNvPr>
            <p:cNvSpPr txBox="1"/>
            <p:nvPr/>
          </p:nvSpPr>
          <p:spPr>
            <a:xfrm rot="3456276">
              <a:off x="5457066" y="3239422"/>
              <a:ext cx="1466850" cy="37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进程调度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00A6B64-C1F3-4998-B7B8-1C4261C979B9}"/>
                </a:ext>
              </a:extLst>
            </p:cNvPr>
            <p:cNvSpPr txBox="1"/>
            <p:nvPr/>
          </p:nvSpPr>
          <p:spPr>
            <a:xfrm rot="3386556">
              <a:off x="6616972" y="2718567"/>
              <a:ext cx="1466850" cy="37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时间片完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B162B4-7E23-47C7-8036-AD0C58B5A4B6}"/>
              </a:ext>
            </a:extLst>
          </p:cNvPr>
          <p:cNvGrpSpPr/>
          <p:nvPr/>
        </p:nvGrpSpPr>
        <p:grpSpPr>
          <a:xfrm>
            <a:off x="514905" y="561513"/>
            <a:ext cx="2219419" cy="4006522"/>
            <a:chOff x="514905" y="561512"/>
            <a:chExt cx="2219419" cy="540427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5EB84FA-5A09-4CB1-8B96-B603C92A1273}"/>
                </a:ext>
              </a:extLst>
            </p:cNvPr>
            <p:cNvSpPr/>
            <p:nvPr/>
          </p:nvSpPr>
          <p:spPr>
            <a:xfrm>
              <a:off x="532661" y="561512"/>
              <a:ext cx="2183907" cy="540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521EFBB-73B4-4593-A8E3-F036AE1B61E5}"/>
                </a:ext>
              </a:extLst>
            </p:cNvPr>
            <p:cNvCxnSpPr>
              <a:cxnSpLocks/>
            </p:cNvCxnSpPr>
            <p:nvPr/>
          </p:nvCxnSpPr>
          <p:spPr>
            <a:xfrm>
              <a:off x="532661" y="1216241"/>
              <a:ext cx="22016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8F0A39B-ADCC-4CBE-8C6E-8EF1929840BC}"/>
                </a:ext>
              </a:extLst>
            </p:cNvPr>
            <p:cNvCxnSpPr>
              <a:cxnSpLocks/>
            </p:cNvCxnSpPr>
            <p:nvPr/>
          </p:nvCxnSpPr>
          <p:spPr>
            <a:xfrm>
              <a:off x="523782" y="1794769"/>
              <a:ext cx="22016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7C3C73D-B436-42D2-B2CF-2A884BE0F172}"/>
                </a:ext>
              </a:extLst>
            </p:cNvPr>
            <p:cNvCxnSpPr>
              <a:cxnSpLocks/>
            </p:cNvCxnSpPr>
            <p:nvPr/>
          </p:nvCxnSpPr>
          <p:spPr>
            <a:xfrm>
              <a:off x="523782" y="5363592"/>
              <a:ext cx="22016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92D9E6E-7FD1-478D-B4BF-D8EB51ABA919}"/>
                </a:ext>
              </a:extLst>
            </p:cNvPr>
            <p:cNvCxnSpPr>
              <a:cxnSpLocks/>
            </p:cNvCxnSpPr>
            <p:nvPr/>
          </p:nvCxnSpPr>
          <p:spPr>
            <a:xfrm>
              <a:off x="514905" y="4752513"/>
              <a:ext cx="22016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986FB4D-4A7F-4A20-A60C-1EB4FD598737}"/>
                </a:ext>
              </a:extLst>
            </p:cNvPr>
            <p:cNvCxnSpPr>
              <a:cxnSpLocks/>
            </p:cNvCxnSpPr>
            <p:nvPr/>
          </p:nvCxnSpPr>
          <p:spPr>
            <a:xfrm>
              <a:off x="532661" y="2383655"/>
              <a:ext cx="220166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7F9B22-4B6E-4A1E-B8B0-25DCBE2E65A3}"/>
                </a:ext>
              </a:extLst>
            </p:cNvPr>
            <p:cNvSpPr txBox="1"/>
            <p:nvPr/>
          </p:nvSpPr>
          <p:spPr>
            <a:xfrm>
              <a:off x="980983" y="737133"/>
              <a:ext cx="13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PCB1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04BA1D-04F7-4532-90CF-880DC9CB5A02}"/>
                </a:ext>
              </a:extLst>
            </p:cNvPr>
            <p:cNvSpPr txBox="1"/>
            <p:nvPr/>
          </p:nvSpPr>
          <p:spPr>
            <a:xfrm>
              <a:off x="980982" y="1309004"/>
              <a:ext cx="13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PCB1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4CAD43-65F1-4244-BC3E-B1483CBCEFA2}"/>
                </a:ext>
              </a:extLst>
            </p:cNvPr>
            <p:cNvSpPr txBox="1"/>
            <p:nvPr/>
          </p:nvSpPr>
          <p:spPr>
            <a:xfrm>
              <a:off x="963227" y="1970389"/>
              <a:ext cx="13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PCB1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4606284-3FB1-45CB-B5A7-B6A16277F057}"/>
                </a:ext>
              </a:extLst>
            </p:cNvPr>
            <p:cNvSpPr txBox="1"/>
            <p:nvPr/>
          </p:nvSpPr>
          <p:spPr>
            <a:xfrm>
              <a:off x="980982" y="4828913"/>
              <a:ext cx="13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PCB1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59C14D-2259-4CC4-9DB6-C4459138411C}"/>
                </a:ext>
              </a:extLst>
            </p:cNvPr>
            <p:cNvSpPr txBox="1"/>
            <p:nvPr/>
          </p:nvSpPr>
          <p:spPr>
            <a:xfrm>
              <a:off x="980982" y="5442271"/>
              <a:ext cx="1305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PCB1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75B59B4-8A46-43D1-86A1-8AEC7ACA2FE7}"/>
                </a:ext>
              </a:extLst>
            </p:cNvPr>
            <p:cNvSpPr txBox="1"/>
            <p:nvPr/>
          </p:nvSpPr>
          <p:spPr>
            <a:xfrm>
              <a:off x="1393780" y="3088771"/>
              <a:ext cx="461665" cy="15713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. . . . . . </a:t>
              </a:r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B31D0C9-67DA-4154-B263-2146DA1EDC56}"/>
              </a:ext>
            </a:extLst>
          </p:cNvPr>
          <p:cNvGrpSpPr/>
          <p:nvPr/>
        </p:nvGrpSpPr>
        <p:grpSpPr>
          <a:xfrm>
            <a:off x="3577687" y="583530"/>
            <a:ext cx="5314769" cy="4006522"/>
            <a:chOff x="3696070" y="604555"/>
            <a:chExt cx="5314769" cy="400652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658673B-2B3D-445D-B635-64ABE0EEB068}"/>
                </a:ext>
              </a:extLst>
            </p:cNvPr>
            <p:cNvSpPr/>
            <p:nvPr/>
          </p:nvSpPr>
          <p:spPr>
            <a:xfrm>
              <a:off x="3696070" y="1106465"/>
              <a:ext cx="1704512" cy="391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就绪队列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A561490-56E7-42C4-89C9-62D3D7DDC7A2}"/>
                </a:ext>
              </a:extLst>
            </p:cNvPr>
            <p:cNvSpPr/>
            <p:nvPr/>
          </p:nvSpPr>
          <p:spPr>
            <a:xfrm>
              <a:off x="3696070" y="2339721"/>
              <a:ext cx="1704512" cy="391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阻塞队列</a:t>
              </a: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728470F-354C-42C2-8A20-6AC81006DCAF}"/>
                </a:ext>
              </a:extLst>
            </p:cNvPr>
            <p:cNvGrpSpPr/>
            <p:nvPr/>
          </p:nvGrpSpPr>
          <p:grpSpPr>
            <a:xfrm>
              <a:off x="6791420" y="604555"/>
              <a:ext cx="2219419" cy="4006522"/>
              <a:chOff x="514905" y="561511"/>
              <a:chExt cx="2219419" cy="540427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7002659-F6EA-4799-BF15-D568B0CD846D}"/>
                  </a:ext>
                </a:extLst>
              </p:cNvPr>
              <p:cNvSpPr/>
              <p:nvPr/>
            </p:nvSpPr>
            <p:spPr>
              <a:xfrm>
                <a:off x="532661" y="561511"/>
                <a:ext cx="2183907" cy="5404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 dirty="0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ECF14FE-54A1-43FF-8485-42B951011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661" y="1216241"/>
                <a:ext cx="220166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166D687-4805-41A6-9A6C-2EF09DDDA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82" y="1794769"/>
                <a:ext cx="220166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C23A9880-31A6-42BB-856F-895E71EC0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82" y="5363592"/>
                <a:ext cx="220166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CE3A32C-9ED8-40F0-A9F6-FD5575986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905" y="4752513"/>
                <a:ext cx="220166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C7972B10-8479-43E7-883A-3E3E79602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661" y="2383655"/>
                <a:ext cx="220166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E38CC6B-9665-45CE-899F-8FAFA7B48E90}"/>
                  </a:ext>
                </a:extLst>
              </p:cNvPr>
              <p:cNvSpPr txBox="1"/>
              <p:nvPr/>
            </p:nvSpPr>
            <p:spPr>
              <a:xfrm>
                <a:off x="980983" y="737133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PCB1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BA0AA4F-D98F-4A9B-8B3F-15E175AC69D2}"/>
                  </a:ext>
                </a:extLst>
              </p:cNvPr>
              <p:cNvSpPr txBox="1"/>
              <p:nvPr/>
            </p:nvSpPr>
            <p:spPr>
              <a:xfrm>
                <a:off x="980982" y="1309004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PCB1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6C0909C-09A4-4C18-8AF0-BACFE7374BD3}"/>
                  </a:ext>
                </a:extLst>
              </p:cNvPr>
              <p:cNvSpPr txBox="1"/>
              <p:nvPr/>
            </p:nvSpPr>
            <p:spPr>
              <a:xfrm>
                <a:off x="963227" y="1970389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PCB1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9F04475-0B1A-4FA7-A90A-38707F342B58}"/>
                  </a:ext>
                </a:extLst>
              </p:cNvPr>
              <p:cNvSpPr txBox="1"/>
              <p:nvPr/>
            </p:nvSpPr>
            <p:spPr>
              <a:xfrm>
                <a:off x="980982" y="4828913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PCB1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02CB103-0222-4385-BBE6-36A6247D2BA7}"/>
                  </a:ext>
                </a:extLst>
              </p:cNvPr>
              <p:cNvSpPr txBox="1"/>
              <p:nvPr/>
            </p:nvSpPr>
            <p:spPr>
              <a:xfrm>
                <a:off x="980982" y="5442271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PCB1</a:t>
                </a:r>
                <a:endParaRPr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39325A-ED79-44AC-8322-8C0873684D99}"/>
                  </a:ext>
                </a:extLst>
              </p:cNvPr>
              <p:cNvSpPr txBox="1"/>
              <p:nvPr/>
            </p:nvSpPr>
            <p:spPr>
              <a:xfrm>
                <a:off x="1393780" y="3088771"/>
                <a:ext cx="461665" cy="157134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. . . . . . </a:t>
                </a:r>
                <a:endParaRPr lang="zh-CN" altLang="en-US" dirty="0"/>
              </a:p>
            </p:txBody>
          </p:sp>
        </p:grp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59C4343-BB33-4338-A33C-C1B6A1CC2D29}"/>
                </a:ext>
              </a:extLst>
            </p:cNvPr>
            <p:cNvCxnSpPr/>
            <p:nvPr/>
          </p:nvCxnSpPr>
          <p:spPr>
            <a:xfrm flipV="1">
              <a:off x="5468112" y="828616"/>
              <a:ext cx="1323308" cy="473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0209F0C-FE98-4016-AACC-4AF5596A2F54}"/>
                </a:ext>
              </a:extLst>
            </p:cNvPr>
            <p:cNvCxnSpPr/>
            <p:nvPr/>
          </p:nvCxnSpPr>
          <p:spPr>
            <a:xfrm flipV="1">
              <a:off x="5409461" y="1302332"/>
              <a:ext cx="1399715" cy="1262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619272D3-E5EA-4469-9791-831B74E21D01}"/>
                </a:ext>
              </a:extLst>
            </p:cNvPr>
            <p:cNvCxnSpPr>
              <a:cxnSpLocks/>
            </p:cNvCxnSpPr>
            <p:nvPr/>
          </p:nvCxnSpPr>
          <p:spPr>
            <a:xfrm>
              <a:off x="6711078" y="908109"/>
              <a:ext cx="2282005" cy="784090"/>
            </a:xfrm>
            <a:prstGeom prst="bentConnector3">
              <a:avLst>
                <a:gd name="adj1" fmla="val 1393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2415A3A3-5DF3-4F0B-A240-B90B59332C78}"/>
                </a:ext>
              </a:extLst>
            </p:cNvPr>
            <p:cNvCxnSpPr>
              <a:cxnSpLocks/>
            </p:cNvCxnSpPr>
            <p:nvPr/>
          </p:nvCxnSpPr>
          <p:spPr>
            <a:xfrm>
              <a:off x="5615160" y="1792027"/>
              <a:ext cx="3358937" cy="2221828"/>
            </a:xfrm>
            <a:prstGeom prst="bentConnector3">
              <a:avLst>
                <a:gd name="adj1" fmla="val 127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B981D9D-56DB-4A45-9B4B-EC2E5F4C3C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4423" y="1106465"/>
              <a:ext cx="4639674" cy="3406375"/>
            </a:xfrm>
            <a:prstGeom prst="bentConnector3">
              <a:avLst>
                <a:gd name="adj1" fmla="val 1130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74CA0BC-18E8-44B9-980D-2372DE8C58DD}"/>
              </a:ext>
            </a:extLst>
          </p:cNvPr>
          <p:cNvSpPr txBox="1"/>
          <p:nvPr/>
        </p:nvSpPr>
        <p:spPr>
          <a:xfrm>
            <a:off x="941044" y="4735744"/>
            <a:ext cx="14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线性方式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CC7C2311-9EBD-4195-838C-12CDAC13D0EA}"/>
              </a:ext>
            </a:extLst>
          </p:cNvPr>
          <p:cNvCxnSpPr>
            <a:cxnSpLocks/>
          </p:cNvCxnSpPr>
          <p:nvPr/>
        </p:nvCxnSpPr>
        <p:spPr>
          <a:xfrm>
            <a:off x="6711078" y="908109"/>
            <a:ext cx="2282005" cy="784090"/>
          </a:xfrm>
          <a:prstGeom prst="bentConnector3">
            <a:avLst>
              <a:gd name="adj1" fmla="val 139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D8230BBC-770E-49ED-BAAA-8BC3833C85CA}"/>
              </a:ext>
            </a:extLst>
          </p:cNvPr>
          <p:cNvSpPr txBox="1"/>
          <p:nvPr/>
        </p:nvSpPr>
        <p:spPr>
          <a:xfrm>
            <a:off x="5044617" y="4828509"/>
            <a:ext cx="14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链接方式</a:t>
            </a:r>
          </a:p>
        </p:txBody>
      </p:sp>
    </p:spTree>
    <p:extLst>
      <p:ext uri="{BB962C8B-B14F-4D97-AF65-F5344CB8AC3E}">
        <p14:creationId xmlns:p14="http://schemas.microsoft.com/office/powerpoint/2010/main" val="37810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9025F5-BE55-4B86-B64B-1A659A2B22F6}"/>
              </a:ext>
            </a:extLst>
          </p:cNvPr>
          <p:cNvGrpSpPr/>
          <p:nvPr/>
        </p:nvGrpSpPr>
        <p:grpSpPr>
          <a:xfrm>
            <a:off x="-66674" y="-66149"/>
            <a:ext cx="12258674" cy="7353300"/>
            <a:chOff x="-66674" y="272179"/>
            <a:chExt cx="12258674" cy="73533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46F95F-A6B4-48A1-BD14-2EDEC2D5D613}"/>
                </a:ext>
              </a:extLst>
            </p:cNvPr>
            <p:cNvSpPr/>
            <p:nvPr/>
          </p:nvSpPr>
          <p:spPr>
            <a:xfrm>
              <a:off x="-66674" y="272179"/>
              <a:ext cx="12258674" cy="73533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DCFA5839-B071-4375-ADC5-2298A532D1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9303602"/>
                </p:ext>
              </p:extLst>
            </p:nvPr>
          </p:nvGraphicFramePr>
          <p:xfrm>
            <a:off x="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8313C509-66BD-403D-A0C8-67B5A10A0C1F}"/>
                </a:ext>
              </a:extLst>
            </p:cNvPr>
            <p:cNvSpPr/>
            <p:nvPr/>
          </p:nvSpPr>
          <p:spPr>
            <a:xfrm>
              <a:off x="4074850" y="719666"/>
              <a:ext cx="2840855" cy="89607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642A9D9D-1A57-42A9-9127-16274FD213AA}"/>
                </a:ext>
              </a:extLst>
            </p:cNvPr>
            <p:cNvSpPr/>
            <p:nvPr/>
          </p:nvSpPr>
          <p:spPr>
            <a:xfrm>
              <a:off x="4074849" y="1615736"/>
              <a:ext cx="4341182" cy="2689934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A713D69F-4B1F-40C0-845E-28DA9225B559}"/>
                </a:ext>
              </a:extLst>
            </p:cNvPr>
            <p:cNvSpPr/>
            <p:nvPr/>
          </p:nvSpPr>
          <p:spPr>
            <a:xfrm>
              <a:off x="4074848" y="4305670"/>
              <a:ext cx="5983552" cy="183266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2A62F0-98F1-41CC-98F9-7C4C0BE16348}"/>
                </a:ext>
              </a:extLst>
            </p:cNvPr>
            <p:cNvSpPr txBox="1"/>
            <p:nvPr/>
          </p:nvSpPr>
          <p:spPr>
            <a:xfrm>
              <a:off x="5619565" y="3222594"/>
              <a:ext cx="914400" cy="914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8DA9BD-4A2B-46AA-9A6E-EB98A5C1E8B9}"/>
                </a:ext>
              </a:extLst>
            </p:cNvPr>
            <p:cNvSpPr txBox="1"/>
            <p:nvPr/>
          </p:nvSpPr>
          <p:spPr>
            <a:xfrm>
              <a:off x="5619565" y="3222594"/>
              <a:ext cx="914400" cy="914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018443-2F6E-4B81-AC90-AE368A1D83AB}"/>
                </a:ext>
              </a:extLst>
            </p:cNvPr>
            <p:cNvSpPr txBox="1"/>
            <p:nvPr/>
          </p:nvSpPr>
          <p:spPr>
            <a:xfrm>
              <a:off x="7115675" y="97740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CPU</a:t>
              </a:r>
              <a:r>
                <a:rPr lang="zh-CN" altLang="en-US" dirty="0"/>
                <a:t>寄存器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35DC88-EA2B-41AE-BC54-2E96BFFE4E59}"/>
                </a:ext>
              </a:extLst>
            </p:cNvPr>
            <p:cNvSpPr txBox="1"/>
            <p:nvPr/>
          </p:nvSpPr>
          <p:spPr>
            <a:xfrm>
              <a:off x="8660167" y="2776037"/>
              <a:ext cx="1463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主存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592FFC-055B-4F15-88F6-9205EB3542C6}"/>
                </a:ext>
              </a:extLst>
            </p:cNvPr>
            <p:cNvSpPr txBox="1"/>
            <p:nvPr/>
          </p:nvSpPr>
          <p:spPr>
            <a:xfrm>
              <a:off x="10221157" y="50373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外存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1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AA97E7D-F6D9-4A91-92A0-92B635E0F57C}"/>
              </a:ext>
            </a:extLst>
          </p:cNvPr>
          <p:cNvGrpSpPr/>
          <p:nvPr/>
        </p:nvGrpSpPr>
        <p:grpSpPr>
          <a:xfrm>
            <a:off x="3734747" y="1934667"/>
            <a:ext cx="861134" cy="2485746"/>
            <a:chOff x="1012054" y="1384917"/>
            <a:chExt cx="861134" cy="248574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D066B6B-58BD-4701-A7D2-F2B86DA52D34}"/>
                </a:ext>
              </a:extLst>
            </p:cNvPr>
            <p:cNvSpPr/>
            <p:nvPr/>
          </p:nvSpPr>
          <p:spPr>
            <a:xfrm>
              <a:off x="1012054" y="1384917"/>
              <a:ext cx="861134" cy="568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目标模块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5D1853-2E9B-4065-AFB2-3AC12D3255F6}"/>
                </a:ext>
              </a:extLst>
            </p:cNvPr>
            <p:cNvSpPr/>
            <p:nvPr/>
          </p:nvSpPr>
          <p:spPr>
            <a:xfrm>
              <a:off x="1012054" y="2167632"/>
              <a:ext cx="861134" cy="568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目标模块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E0A94F-0B7C-4948-AEF7-CB1EC7054324}"/>
                </a:ext>
              </a:extLst>
            </p:cNvPr>
            <p:cNvSpPr/>
            <p:nvPr/>
          </p:nvSpPr>
          <p:spPr>
            <a:xfrm>
              <a:off x="1012054" y="3302493"/>
              <a:ext cx="861134" cy="568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目标模块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24B3F98-5B04-4CC0-BA4E-0BF6ECADD150}"/>
                </a:ext>
              </a:extLst>
            </p:cNvPr>
            <p:cNvSpPr txBox="1"/>
            <p:nvPr/>
          </p:nvSpPr>
          <p:spPr>
            <a:xfrm>
              <a:off x="1104067" y="2865327"/>
              <a:ext cx="677108" cy="2468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DB7C732C-50AF-49B1-B0D4-A4332195D744}"/>
              </a:ext>
            </a:extLst>
          </p:cNvPr>
          <p:cNvSpPr/>
          <p:nvPr/>
        </p:nvSpPr>
        <p:spPr>
          <a:xfrm>
            <a:off x="2112264" y="2871216"/>
            <a:ext cx="1517904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A8D342A-85ED-4A0D-B41B-986C95468B1D}"/>
              </a:ext>
            </a:extLst>
          </p:cNvPr>
          <p:cNvSpPr/>
          <p:nvPr/>
        </p:nvSpPr>
        <p:spPr>
          <a:xfrm>
            <a:off x="4812793" y="2871216"/>
            <a:ext cx="1517904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377D2C-16C8-4593-B361-CC9B968B826B}"/>
              </a:ext>
            </a:extLst>
          </p:cNvPr>
          <p:cNvSpPr/>
          <p:nvPr/>
        </p:nvSpPr>
        <p:spPr>
          <a:xfrm>
            <a:off x="6465825" y="1891092"/>
            <a:ext cx="1517904" cy="278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装入模块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5CDA4F9-5DCA-45EA-82AE-61365CA1D70C}"/>
              </a:ext>
            </a:extLst>
          </p:cNvPr>
          <p:cNvSpPr/>
          <p:nvPr/>
        </p:nvSpPr>
        <p:spPr>
          <a:xfrm>
            <a:off x="8292654" y="2892360"/>
            <a:ext cx="1561019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7ABC60-BEED-42B3-9367-3755550C8B6F}"/>
              </a:ext>
            </a:extLst>
          </p:cNvPr>
          <p:cNvSpPr/>
          <p:nvPr/>
        </p:nvSpPr>
        <p:spPr>
          <a:xfrm>
            <a:off x="10235184" y="1891092"/>
            <a:ext cx="1517904" cy="278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938DFC-C77C-49AC-8166-3378B0E1CC16}"/>
              </a:ext>
            </a:extLst>
          </p:cNvPr>
          <p:cNvSpPr/>
          <p:nvPr/>
        </p:nvSpPr>
        <p:spPr>
          <a:xfrm>
            <a:off x="346899" y="1866516"/>
            <a:ext cx="1517904" cy="278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源程序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8FFD73B-EB96-48DB-882F-6A4F189431FB}"/>
              </a:ext>
            </a:extLst>
          </p:cNvPr>
          <p:cNvSpPr/>
          <p:nvPr/>
        </p:nvSpPr>
        <p:spPr>
          <a:xfrm>
            <a:off x="5166360" y="2251038"/>
            <a:ext cx="658368" cy="46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BE32E3-B0FC-4246-ACCD-09819602EED8}"/>
              </a:ext>
            </a:extLst>
          </p:cNvPr>
          <p:cNvCxnSpPr>
            <a:stCxn id="16" idx="4"/>
          </p:cNvCxnSpPr>
          <p:nvPr/>
        </p:nvCxnSpPr>
        <p:spPr>
          <a:xfrm>
            <a:off x="5495544" y="2717382"/>
            <a:ext cx="18288" cy="28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42A9661-146D-44A6-9B29-03ABB625D7C2}"/>
              </a:ext>
            </a:extLst>
          </p:cNvPr>
          <p:cNvSpPr/>
          <p:nvPr/>
        </p:nvSpPr>
        <p:spPr>
          <a:xfrm>
            <a:off x="10235184" y="2871216"/>
            <a:ext cx="1517904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7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CBE10F4F-E407-4364-8703-AFFF4BD56851}"/>
              </a:ext>
            </a:extLst>
          </p:cNvPr>
          <p:cNvGrpSpPr/>
          <p:nvPr/>
        </p:nvGrpSpPr>
        <p:grpSpPr>
          <a:xfrm>
            <a:off x="1633492" y="1154753"/>
            <a:ext cx="3689185" cy="4073084"/>
            <a:chOff x="1633492" y="1154753"/>
            <a:chExt cx="3689185" cy="407308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BBA18E-5400-4E37-A432-EF43A248C681}"/>
                </a:ext>
              </a:extLst>
            </p:cNvPr>
            <p:cNvGrpSpPr/>
            <p:nvPr/>
          </p:nvGrpSpPr>
          <p:grpSpPr>
            <a:xfrm>
              <a:off x="1633492" y="1630161"/>
              <a:ext cx="1216240" cy="3597676"/>
              <a:chOff x="577049" y="1305018"/>
              <a:chExt cx="1979720" cy="359767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489B588-0134-4D97-BD4B-ED866EB99DD4}"/>
                  </a:ext>
                </a:extLst>
              </p:cNvPr>
              <p:cNvSpPr/>
              <p:nvPr/>
            </p:nvSpPr>
            <p:spPr>
              <a:xfrm>
                <a:off x="577049" y="1305018"/>
                <a:ext cx="1979720" cy="35976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页</a:t>
                </a: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F01DF2E-0B96-4A9E-BBA4-2137E6528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1828800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7914EB0-2021-47FB-9BD8-F9E13D136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2370338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EBAC848-F960-42A4-A93B-9ABC650A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2911876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C0A78B3-6EB0-4148-A665-AEC998955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3402367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061449E-4AAC-4236-9F09-7B4C43A8B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4485443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8FF0BE7-EC49-491B-8E04-747C93C99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4902694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8E88D3-DD92-4152-849E-09539DCF66D3}"/>
                </a:ext>
              </a:extLst>
            </p:cNvPr>
            <p:cNvSpPr txBox="1"/>
            <p:nvPr/>
          </p:nvSpPr>
          <p:spPr>
            <a:xfrm>
              <a:off x="1859936" y="276161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2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15E587-2E4B-4D66-9B10-FAD4A25697B0}"/>
                </a:ext>
              </a:extLst>
            </p:cNvPr>
            <p:cNvSpPr txBox="1"/>
            <p:nvPr/>
          </p:nvSpPr>
          <p:spPr>
            <a:xfrm>
              <a:off x="1859935" y="224004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1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1831CF5-9225-47E6-8372-F17FA311DCCD}"/>
                </a:ext>
              </a:extLst>
            </p:cNvPr>
            <p:cNvSpPr txBox="1"/>
            <p:nvPr/>
          </p:nvSpPr>
          <p:spPr>
            <a:xfrm>
              <a:off x="1859934" y="170738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0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53E053C-4C7B-4A68-8445-79536E2E84DD}"/>
                </a:ext>
              </a:extLst>
            </p:cNvPr>
            <p:cNvSpPr txBox="1"/>
            <p:nvPr/>
          </p:nvSpPr>
          <p:spPr>
            <a:xfrm>
              <a:off x="1857529" y="481767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n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73A49D1-8E65-4FA0-9550-CD6A03310E56}"/>
                </a:ext>
              </a:extLst>
            </p:cNvPr>
            <p:cNvSpPr txBox="1"/>
            <p:nvPr/>
          </p:nvSpPr>
          <p:spPr>
            <a:xfrm>
              <a:off x="1917525" y="4054173"/>
              <a:ext cx="923330" cy="429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/>
                <a:t>…</a:t>
              </a:r>
              <a:endParaRPr lang="zh-CN" altLang="en-US" sz="48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6752681-489D-4AFA-BC5D-4324B1A61835}"/>
                </a:ext>
              </a:extLst>
            </p:cNvPr>
            <p:cNvSpPr txBox="1"/>
            <p:nvPr/>
          </p:nvSpPr>
          <p:spPr>
            <a:xfrm>
              <a:off x="1732859" y="11547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用户程序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B9C1D56-1D8C-4DC5-B375-B4C619FC88B4}"/>
                </a:ext>
              </a:extLst>
            </p:cNvPr>
            <p:cNvSpPr txBox="1"/>
            <p:nvPr/>
          </p:nvSpPr>
          <p:spPr>
            <a:xfrm>
              <a:off x="4399347" y="3977477"/>
              <a:ext cx="923330" cy="429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/>
                <a:t>…</a:t>
              </a:r>
              <a:endParaRPr lang="zh-CN" altLang="en-US" sz="48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AEC943E-6BBE-4CD6-BC89-8588D0A61901}"/>
                </a:ext>
              </a:extLst>
            </p:cNvPr>
            <p:cNvSpPr txBox="1"/>
            <p:nvPr/>
          </p:nvSpPr>
          <p:spPr>
            <a:xfrm>
              <a:off x="4250254" y="3951955"/>
              <a:ext cx="923330" cy="4297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/>
                <a:t>…</a:t>
              </a:r>
              <a:endParaRPr lang="zh-CN" altLang="en-US" sz="48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67FA7B9-5912-4AC1-897F-30D351FD8870}"/>
              </a:ext>
            </a:extLst>
          </p:cNvPr>
          <p:cNvGrpSpPr/>
          <p:nvPr/>
        </p:nvGrpSpPr>
        <p:grpSpPr>
          <a:xfrm>
            <a:off x="4250254" y="1527800"/>
            <a:ext cx="2885242" cy="3700037"/>
            <a:chOff x="4607511" y="1190774"/>
            <a:chExt cx="2441358" cy="408278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495AC62-2620-4681-A9F0-CD9C89C52581}"/>
                </a:ext>
              </a:extLst>
            </p:cNvPr>
            <p:cNvSpPr/>
            <p:nvPr/>
          </p:nvSpPr>
          <p:spPr>
            <a:xfrm>
              <a:off x="4607511" y="1674549"/>
              <a:ext cx="1216240" cy="3597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3</a:t>
              </a:r>
              <a:r>
                <a:rPr lang="zh-CN" altLang="en-US" dirty="0"/>
                <a:t>页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50E04FF-4031-454F-86FD-2DB99056A4F9}"/>
                </a:ext>
              </a:extLst>
            </p:cNvPr>
            <p:cNvCxnSpPr>
              <a:cxnSpLocks/>
            </p:cNvCxnSpPr>
            <p:nvPr/>
          </p:nvCxnSpPr>
          <p:spPr>
            <a:xfrm>
              <a:off x="4607511" y="2198331"/>
              <a:ext cx="1216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471E63E-C35C-44A9-AFD9-F83D676F94EA}"/>
                </a:ext>
              </a:extLst>
            </p:cNvPr>
            <p:cNvCxnSpPr>
              <a:cxnSpLocks/>
            </p:cNvCxnSpPr>
            <p:nvPr/>
          </p:nvCxnSpPr>
          <p:spPr>
            <a:xfrm>
              <a:off x="4607511" y="2739869"/>
              <a:ext cx="1216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754D3E7-B53C-4E3D-BFE1-6B69B55AE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07511" y="3281407"/>
              <a:ext cx="1216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0C6EFE2-0B83-4DC6-B4D8-E06EA4A16C1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511" y="3771898"/>
              <a:ext cx="1216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6106DFF-7AEF-4C43-B084-79CB2911A8C9}"/>
                </a:ext>
              </a:extLst>
            </p:cNvPr>
            <p:cNvCxnSpPr>
              <a:cxnSpLocks/>
            </p:cNvCxnSpPr>
            <p:nvPr/>
          </p:nvCxnSpPr>
          <p:spPr>
            <a:xfrm>
              <a:off x="4607511" y="5272225"/>
              <a:ext cx="1216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C351D9C-B69F-4986-9CC0-5CF5CDBD5782}"/>
                </a:ext>
              </a:extLst>
            </p:cNvPr>
            <p:cNvSpPr txBox="1"/>
            <p:nvPr/>
          </p:nvSpPr>
          <p:spPr>
            <a:xfrm>
              <a:off x="4833955" y="2805999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2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1720A6D-D085-4B93-8F43-9E1CD6F1631D}"/>
                </a:ext>
              </a:extLst>
            </p:cNvPr>
            <p:cNvSpPr txBox="1"/>
            <p:nvPr/>
          </p:nvSpPr>
          <p:spPr>
            <a:xfrm>
              <a:off x="4833954" y="228443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1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98F416E-79AA-465C-8227-F66E72F79C19}"/>
                </a:ext>
              </a:extLst>
            </p:cNvPr>
            <p:cNvSpPr txBox="1"/>
            <p:nvPr/>
          </p:nvSpPr>
          <p:spPr>
            <a:xfrm>
              <a:off x="4833953" y="175177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0</a:t>
              </a:r>
              <a:r>
                <a:rPr lang="zh-CN" altLang="en-US" dirty="0"/>
                <a:t>页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16C11C3-E9D8-4FEA-B8B2-16AD8A52D6F4}"/>
                </a:ext>
              </a:extLst>
            </p:cNvPr>
            <p:cNvSpPr txBox="1"/>
            <p:nvPr/>
          </p:nvSpPr>
          <p:spPr>
            <a:xfrm>
              <a:off x="4942180" y="1190774"/>
              <a:ext cx="546895" cy="407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页号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E20EBD5-CC1E-4B9C-81D6-CCC896444972}"/>
                </a:ext>
              </a:extLst>
            </p:cNvPr>
            <p:cNvGrpSpPr/>
            <p:nvPr/>
          </p:nvGrpSpPr>
          <p:grpSpPr>
            <a:xfrm>
              <a:off x="5832629" y="1675885"/>
              <a:ext cx="1216240" cy="3597676"/>
              <a:chOff x="577049" y="1305018"/>
              <a:chExt cx="1979720" cy="3597676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A12B16F-46F1-46BA-A880-3D6397EEE82B}"/>
                  </a:ext>
                </a:extLst>
              </p:cNvPr>
              <p:cNvSpPr/>
              <p:nvPr/>
            </p:nvSpPr>
            <p:spPr>
              <a:xfrm>
                <a:off x="577049" y="1305018"/>
                <a:ext cx="1979720" cy="35976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块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989CCC4D-1963-4701-8214-D81FAE1DD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1828800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D40C86F-05B7-4F24-88F6-3C0244A4A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2370338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C841882-73CC-4758-AE37-2CB4C8F15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2911876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32DD72E-97F4-491A-825B-ADB989802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3402367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3118FAC9-2014-4339-A270-2441C680A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49" y="4902694"/>
                <a:ext cx="1979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9A8F125-6ACD-4C70-907D-335A7EDBF167}"/>
                </a:ext>
              </a:extLst>
            </p:cNvPr>
            <p:cNvSpPr txBox="1"/>
            <p:nvPr/>
          </p:nvSpPr>
          <p:spPr>
            <a:xfrm>
              <a:off x="6117791" y="2807335"/>
              <a:ext cx="645912" cy="407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1</a:t>
              </a:r>
              <a:r>
                <a:rPr lang="zh-CN" altLang="en-US" dirty="0"/>
                <a:t>块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D06BD99-1787-48AA-B328-ED9470ABBB57}"/>
                </a:ext>
              </a:extLst>
            </p:cNvPr>
            <p:cNvSpPr txBox="1"/>
            <p:nvPr/>
          </p:nvSpPr>
          <p:spPr>
            <a:xfrm>
              <a:off x="6117791" y="2285770"/>
              <a:ext cx="645912" cy="407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7</a:t>
              </a:r>
              <a:r>
                <a:rPr lang="zh-CN" altLang="en-US" dirty="0"/>
                <a:t>块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53C07EF-C1F3-429F-829C-08D219EB92D9}"/>
                </a:ext>
              </a:extLst>
            </p:cNvPr>
            <p:cNvSpPr txBox="1"/>
            <p:nvPr/>
          </p:nvSpPr>
          <p:spPr>
            <a:xfrm>
              <a:off x="6117789" y="1753110"/>
              <a:ext cx="645912" cy="407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第</a:t>
              </a:r>
              <a:r>
                <a:rPr lang="en-US" altLang="zh-CN" dirty="0"/>
                <a:t>5</a:t>
              </a:r>
              <a:r>
                <a:rPr lang="zh-CN" altLang="en-US" dirty="0"/>
                <a:t>块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860379F-1729-4558-A114-59CBF908CC54}"/>
                </a:ext>
              </a:extLst>
            </p:cNvPr>
            <p:cNvSpPr txBox="1"/>
            <p:nvPr/>
          </p:nvSpPr>
          <p:spPr>
            <a:xfrm>
              <a:off x="6167298" y="1199141"/>
              <a:ext cx="546895" cy="407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块号</a:t>
              </a:r>
            </a:p>
          </p:txBody>
        </p:sp>
      </p:grpSp>
      <p:sp>
        <p:nvSpPr>
          <p:cNvPr id="111" name="Rectangle 3">
            <a:extLst>
              <a:ext uri="{FF2B5EF4-FFF2-40B4-BE49-F238E27FC236}">
                <a16:creationId xmlns:a16="http://schemas.microsoft.com/office/drawing/2014/main" id="{F3627246-FAD6-49AB-A686-1C5B6009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：将用户程序分为若干个固定大小的区域（页），相应地也将内存空间分为若干个物理块，页和块的大小相同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89E320B-2697-4306-8DC1-1A488A5740C0}"/>
              </a:ext>
            </a:extLst>
          </p:cNvPr>
          <p:cNvSpPr txBox="1"/>
          <p:nvPr/>
        </p:nvSpPr>
        <p:spPr>
          <a:xfrm>
            <a:off x="4379211" y="3994049"/>
            <a:ext cx="923330" cy="429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527A375-B34E-487C-AFA7-0773A53DF05A}"/>
              </a:ext>
            </a:extLst>
          </p:cNvPr>
          <p:cNvSpPr txBox="1"/>
          <p:nvPr/>
        </p:nvSpPr>
        <p:spPr>
          <a:xfrm>
            <a:off x="5860060" y="3999063"/>
            <a:ext cx="923330" cy="429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FA5EE80-BF2F-4D76-BDE0-F73BBA5D5152}"/>
              </a:ext>
            </a:extLst>
          </p:cNvPr>
          <p:cNvGrpSpPr/>
          <p:nvPr/>
        </p:nvGrpSpPr>
        <p:grpSpPr>
          <a:xfrm>
            <a:off x="8566581" y="1620146"/>
            <a:ext cx="1207366" cy="3606480"/>
            <a:chOff x="577044" y="1305018"/>
            <a:chExt cx="1979725" cy="3597676"/>
          </a:xfrm>
          <a:solidFill>
            <a:schemeClr val="accent2">
              <a:lumMod val="75000"/>
            </a:schemeClr>
          </a:solidFill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36A0EA8-5522-43FC-AEB7-A3768539F001}"/>
                </a:ext>
              </a:extLst>
            </p:cNvPr>
            <p:cNvSpPr/>
            <p:nvPr/>
          </p:nvSpPr>
          <p:spPr>
            <a:xfrm>
              <a:off x="577049" y="1305018"/>
              <a:ext cx="1979720" cy="35976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365A6E5-416D-4D31-B191-8A0AF9C38335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9" y="1828800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6B0F8CE9-9385-4AA2-9D63-BEFA14AEB17C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9" y="2370338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8363F5-BA54-4B48-A88E-256BF2B83DB5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9" y="2911876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79F3837A-3EEA-4E73-9D7F-1CC7853D7C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9" y="3402367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15D687CB-3FAD-4A2B-8FD5-31DAB117781B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9" y="4485443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840947-9EF5-4D41-8EF8-20134940B5D2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9" y="4902694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905BEED-0C8D-4930-B931-FE2462412332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7" y="1576260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9B0C3BFD-9F58-4B2E-9E2D-37E016A1D750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5" y="2123769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543B05F8-7347-471B-B278-2D66E74E4A45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5" y="2629198"/>
              <a:ext cx="1979721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EABDB720-F018-4413-AC2F-3EA30C951337}"/>
                </a:ext>
              </a:extLst>
            </p:cNvPr>
            <p:cNvCxnSpPr>
              <a:cxnSpLocks/>
            </p:cNvCxnSpPr>
            <p:nvPr/>
          </p:nvCxnSpPr>
          <p:spPr>
            <a:xfrm>
              <a:off x="577044" y="3180392"/>
              <a:ext cx="1979720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FFC4F25-29D9-45AB-A42A-F2F42427F2C0}"/>
              </a:ext>
            </a:extLst>
          </p:cNvPr>
          <p:cNvSpPr txBox="1"/>
          <p:nvPr/>
        </p:nvSpPr>
        <p:spPr>
          <a:xfrm>
            <a:off x="8850617" y="4044158"/>
            <a:ext cx="923330" cy="429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9CFEAA0-5495-4830-BAC1-824B6C5162A3}"/>
              </a:ext>
            </a:extLst>
          </p:cNvPr>
          <p:cNvSpPr txBox="1"/>
          <p:nvPr/>
        </p:nvSpPr>
        <p:spPr>
          <a:xfrm>
            <a:off x="8810663" y="1154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E7D1CF6-64CA-4750-A245-D2B3D42A73D5}"/>
              </a:ext>
            </a:extLst>
          </p:cNvPr>
          <p:cNvSpPr txBox="1"/>
          <p:nvPr/>
        </p:nvSpPr>
        <p:spPr>
          <a:xfrm>
            <a:off x="9783184" y="161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71EBFEC-8A71-4EF9-9C02-F5C26ECDC9D6}"/>
              </a:ext>
            </a:extLst>
          </p:cNvPr>
          <p:cNvSpPr txBox="1"/>
          <p:nvPr/>
        </p:nvSpPr>
        <p:spPr>
          <a:xfrm>
            <a:off x="9783184" y="1892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6AE3F00-1F75-4A5C-ACF9-AA023B2C96CF}"/>
              </a:ext>
            </a:extLst>
          </p:cNvPr>
          <p:cNvSpPr txBox="1"/>
          <p:nvPr/>
        </p:nvSpPr>
        <p:spPr>
          <a:xfrm>
            <a:off x="9792242" y="2129043"/>
            <a:ext cx="28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8F7AF28-D891-4C5C-BD5A-4FB361115D19}"/>
              </a:ext>
            </a:extLst>
          </p:cNvPr>
          <p:cNvSpPr txBox="1"/>
          <p:nvPr/>
        </p:nvSpPr>
        <p:spPr>
          <a:xfrm>
            <a:off x="9792240" y="2412954"/>
            <a:ext cx="2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9E3DF2A-D32F-4586-B372-FC3DD38F4847}"/>
              </a:ext>
            </a:extLst>
          </p:cNvPr>
          <p:cNvSpPr txBox="1"/>
          <p:nvPr/>
        </p:nvSpPr>
        <p:spPr>
          <a:xfrm>
            <a:off x="9792240" y="2686286"/>
            <a:ext cx="2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F89F3B2-A0D2-4874-B52D-F43B417B2CD9}"/>
              </a:ext>
            </a:extLst>
          </p:cNvPr>
          <p:cNvSpPr txBox="1"/>
          <p:nvPr/>
        </p:nvSpPr>
        <p:spPr>
          <a:xfrm>
            <a:off x="9801120" y="3177479"/>
            <a:ext cx="2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2D79D0A-6B3B-4B96-B93A-C0582983A5FE}"/>
              </a:ext>
            </a:extLst>
          </p:cNvPr>
          <p:cNvSpPr txBox="1"/>
          <p:nvPr/>
        </p:nvSpPr>
        <p:spPr>
          <a:xfrm>
            <a:off x="9801120" y="2940488"/>
            <a:ext cx="2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B3CA5D4-C640-40D7-B66B-8EF84E0665BD}"/>
              </a:ext>
            </a:extLst>
          </p:cNvPr>
          <p:cNvSpPr txBox="1"/>
          <p:nvPr/>
        </p:nvSpPr>
        <p:spPr>
          <a:xfrm>
            <a:off x="9792240" y="3455997"/>
            <a:ext cx="2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559E4D4-41E2-418C-955F-7225386070D1}"/>
              </a:ext>
            </a:extLst>
          </p:cNvPr>
          <p:cNvCxnSpPr>
            <a:cxnSpLocks/>
          </p:cNvCxnSpPr>
          <p:nvPr/>
        </p:nvCxnSpPr>
        <p:spPr>
          <a:xfrm>
            <a:off x="7135496" y="2222085"/>
            <a:ext cx="1421849" cy="83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BC0CFB7-2A0C-477F-9FC5-4883305F8D39}"/>
              </a:ext>
            </a:extLst>
          </p:cNvPr>
          <p:cNvCxnSpPr>
            <a:cxnSpLocks/>
          </p:cNvCxnSpPr>
          <p:nvPr/>
        </p:nvCxnSpPr>
        <p:spPr>
          <a:xfrm>
            <a:off x="7153789" y="2636901"/>
            <a:ext cx="1412789" cy="100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9F47310-2D9A-4F95-A652-BFCEDF8C5042}"/>
              </a:ext>
            </a:extLst>
          </p:cNvPr>
          <p:cNvCxnSpPr/>
          <p:nvPr/>
        </p:nvCxnSpPr>
        <p:spPr>
          <a:xfrm flipV="1">
            <a:off x="7135496" y="2036208"/>
            <a:ext cx="1421849" cy="119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4CD7999-C708-49C0-99BA-496E0CEA0DA1}"/>
              </a:ext>
            </a:extLst>
          </p:cNvPr>
          <p:cNvCxnSpPr>
            <a:stCxn id="63" idx="3"/>
          </p:cNvCxnSpPr>
          <p:nvPr/>
        </p:nvCxnSpPr>
        <p:spPr>
          <a:xfrm flipV="1">
            <a:off x="7135496" y="2826291"/>
            <a:ext cx="1400522" cy="77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8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0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7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3685</TotalTime>
  <Words>200</Words>
  <Application>Microsoft Office PowerPoint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清标</dc:creator>
  <cp:lastModifiedBy>黄 清标</cp:lastModifiedBy>
  <cp:revision>17</cp:revision>
  <dcterms:created xsi:type="dcterms:W3CDTF">2021-03-20T14:43:22Z</dcterms:created>
  <dcterms:modified xsi:type="dcterms:W3CDTF">2021-05-05T11:42:08Z</dcterms:modified>
</cp:coreProperties>
</file>