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sldIdLst>
    <p:sldId id="288" r:id="rId3"/>
    <p:sldId id="289" r:id="rId4"/>
    <p:sldId id="314" r:id="rId5"/>
    <p:sldId id="315" r:id="rId6"/>
    <p:sldId id="316" r:id="rId7"/>
    <p:sldId id="317" r:id="rId8"/>
    <p:sldId id="294" r:id="rId9"/>
    <p:sldId id="318" r:id="rId10"/>
    <p:sldId id="296" r:id="rId11"/>
    <p:sldId id="325" r:id="rId12"/>
    <p:sldId id="326" r:id="rId13"/>
    <p:sldId id="324" r:id="rId14"/>
    <p:sldId id="323" r:id="rId15"/>
    <p:sldId id="320" r:id="rId16"/>
    <p:sldId id="321" r:id="rId17"/>
    <p:sldId id="322" r:id="rId18"/>
    <p:sldId id="327" r:id="rId19"/>
    <p:sldId id="328" r:id="rId20"/>
    <p:sldId id="329" r:id="rId21"/>
    <p:sldId id="330" r:id="rId22"/>
    <p:sldId id="331" r:id="rId23"/>
    <p:sldId id="332" r:id="rId24"/>
    <p:sldId id="333" r:id="rId25"/>
    <p:sldId id="334" r:id="rId26"/>
    <p:sldId id="339" r:id="rId27"/>
    <p:sldId id="335" r:id="rId28"/>
    <p:sldId id="336" r:id="rId29"/>
    <p:sldId id="313" r:id="rId30"/>
  </p:sldIdLst>
  <p:sldSz cx="12192000" cy="6858000"/>
  <p:notesSz cx="6858000" cy="9144000"/>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幸全" initials="幸全" lastIdx="1" clrIdx="0"/>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15.xml"/><Relationship Id="rId13" Type="http://schemas.openxmlformats.org/officeDocument/2006/relationships/tags" Target="../tags/tag20.xml"/><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tags" Target="../tags/tag19.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tags" Target="../tags/tag18.xml"/><Relationship Id="rId5" Type="http://schemas.openxmlformats.org/officeDocument/2006/relationships/tags" Target="../tags/tag12.xml"/><Relationship Id="rId10" Type="http://schemas.openxmlformats.org/officeDocument/2006/relationships/tags" Target="../tags/tag17.xml"/><Relationship Id="rId4" Type="http://schemas.openxmlformats.org/officeDocument/2006/relationships/tags" Target="../tags/tag11.xml"/><Relationship Id="rId9" Type="http://schemas.openxmlformats.org/officeDocument/2006/relationships/tags" Target="../tags/tag16.xml"/><Relationship Id="rId14"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slideMaster" Target="../slideMasters/slideMaster2.xml"/><Relationship Id="rId5" Type="http://schemas.openxmlformats.org/officeDocument/2006/relationships/tags" Target="../tags/tag25.xml"/><Relationship Id="rId4" Type="http://schemas.openxmlformats.org/officeDocument/2006/relationships/tags" Target="../tags/tag24.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28.xml"/><Relationship Id="rId7" Type="http://schemas.openxmlformats.org/officeDocument/2006/relationships/slideMaster" Target="../slideMasters/slideMaster2.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4.xml"/><Relationship Id="rId7"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45.xml"/><Relationship Id="rId3" Type="http://schemas.openxmlformats.org/officeDocument/2006/relationships/tags" Target="../tags/tag40.xml"/><Relationship Id="rId7" Type="http://schemas.openxmlformats.org/officeDocument/2006/relationships/tags" Target="../tags/tag44.xml"/><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tags" Target="../tags/tag43.xml"/><Relationship Id="rId5" Type="http://schemas.openxmlformats.org/officeDocument/2006/relationships/tags" Target="../tags/tag42.xml"/><Relationship Id="rId4" Type="http://schemas.openxmlformats.org/officeDocument/2006/relationships/tags" Target="../tags/tag41.xml"/><Relationship Id="rId9"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 Id="rId5" Type="http://schemas.openxmlformats.org/officeDocument/2006/relationships/slideMaster" Target="../slideMasters/slideMaster2.xml"/><Relationship Id="rId4" Type="http://schemas.openxmlformats.org/officeDocument/2006/relationships/tags" Target="../tags/tag49.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4"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55.xml"/><Relationship Id="rId7" Type="http://schemas.openxmlformats.org/officeDocument/2006/relationships/slideMaster" Target="../slideMasters/slideMaster2.xml"/><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slideMaster" Target="../slideMasters/slideMaster2.xml"/><Relationship Id="rId5" Type="http://schemas.openxmlformats.org/officeDocument/2006/relationships/tags" Target="../tags/tag63.xml"/><Relationship Id="rId4" Type="http://schemas.openxmlformats.org/officeDocument/2006/relationships/tags" Target="../tags/tag62.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 Id="rId5" Type="http://schemas.openxmlformats.org/officeDocument/2006/relationships/slideMaster" Target="../slideMasters/slideMaster2.xml"/><Relationship Id="rId4" Type="http://schemas.openxmlformats.org/officeDocument/2006/relationships/tags" Target="../tags/tag67.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75.xml"/><Relationship Id="rId3" Type="http://schemas.openxmlformats.org/officeDocument/2006/relationships/tags" Target="../tags/tag70.xml"/><Relationship Id="rId7" Type="http://schemas.openxmlformats.org/officeDocument/2006/relationships/tags" Target="../tags/tag74.xml"/><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tags" Target="../tags/tag71.xml"/><Relationship Id="rId9"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78.xml"/><Relationship Id="rId7" Type="http://schemas.openxmlformats.org/officeDocument/2006/relationships/slideMaster" Target="../slideMasters/slideMaster2.xml"/><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tags" Target="../tags/tag81.xml"/><Relationship Id="rId5" Type="http://schemas.openxmlformats.org/officeDocument/2006/relationships/tags" Target="../tags/tag80.xml"/><Relationship Id="rId4" Type="http://schemas.openxmlformats.org/officeDocument/2006/relationships/tags" Target="../tags/tag79.xml"/></Relationships>
</file>

<file path=ppt/slideLayouts/_rels/slideLayout24.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84.xml"/><Relationship Id="rId7" Type="http://schemas.openxmlformats.org/officeDocument/2006/relationships/tags" Target="../tags/tag88.xml"/><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tags" Target="../tags/tag87.xml"/><Relationship Id="rId5" Type="http://schemas.openxmlformats.org/officeDocument/2006/relationships/tags" Target="../tags/tag86.xml"/><Relationship Id="rId4" Type="http://schemas.openxmlformats.org/officeDocument/2006/relationships/tags" Target="../tags/tag85.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96.xml"/><Relationship Id="rId3" Type="http://schemas.openxmlformats.org/officeDocument/2006/relationships/tags" Target="../tags/tag91.xml"/><Relationship Id="rId7" Type="http://schemas.openxmlformats.org/officeDocument/2006/relationships/tags" Target="../tags/tag95.xml"/><Relationship Id="rId2" Type="http://schemas.openxmlformats.org/officeDocument/2006/relationships/tags" Target="../tags/tag90.xml"/><Relationship Id="rId1" Type="http://schemas.openxmlformats.org/officeDocument/2006/relationships/tags" Target="../tags/tag89.xml"/><Relationship Id="rId6" Type="http://schemas.openxmlformats.org/officeDocument/2006/relationships/tags" Target="../tags/tag94.xml"/><Relationship Id="rId5" Type="http://schemas.openxmlformats.org/officeDocument/2006/relationships/tags" Target="../tags/tag93.xml"/><Relationship Id="rId10" Type="http://schemas.openxmlformats.org/officeDocument/2006/relationships/slideMaster" Target="../slideMasters/slideMaster2.xml"/><Relationship Id="rId4" Type="http://schemas.openxmlformats.org/officeDocument/2006/relationships/tags" Target="../tags/tag92.xml"/><Relationship Id="rId9" Type="http://schemas.openxmlformats.org/officeDocument/2006/relationships/tags" Target="../tags/tag97.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105.xml"/><Relationship Id="rId3" Type="http://schemas.openxmlformats.org/officeDocument/2006/relationships/tags" Target="../tags/tag100.xml"/><Relationship Id="rId7" Type="http://schemas.openxmlformats.org/officeDocument/2006/relationships/tags" Target="../tags/tag104.xml"/><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tags" Target="../tags/tag103.xml"/><Relationship Id="rId5" Type="http://schemas.openxmlformats.org/officeDocument/2006/relationships/tags" Target="../tags/tag102.xml"/><Relationship Id="rId10" Type="http://schemas.openxmlformats.org/officeDocument/2006/relationships/slideMaster" Target="../slideMasters/slideMaster2.xml"/><Relationship Id="rId4" Type="http://schemas.openxmlformats.org/officeDocument/2006/relationships/tags" Target="../tags/tag101.xml"/><Relationship Id="rId9" Type="http://schemas.openxmlformats.org/officeDocument/2006/relationships/tags" Target="../tags/tag106.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114.xml"/><Relationship Id="rId3" Type="http://schemas.openxmlformats.org/officeDocument/2006/relationships/tags" Target="../tags/tag109.xml"/><Relationship Id="rId7" Type="http://schemas.openxmlformats.org/officeDocument/2006/relationships/tags" Target="../tags/tag113.xml"/><Relationship Id="rId2" Type="http://schemas.openxmlformats.org/officeDocument/2006/relationships/tags" Target="../tags/tag108.xml"/><Relationship Id="rId1" Type="http://schemas.openxmlformats.org/officeDocument/2006/relationships/tags" Target="../tags/tag107.xml"/><Relationship Id="rId6" Type="http://schemas.openxmlformats.org/officeDocument/2006/relationships/tags" Target="../tags/tag112.xml"/><Relationship Id="rId5" Type="http://schemas.openxmlformats.org/officeDocument/2006/relationships/tags" Target="../tags/tag111.xml"/><Relationship Id="rId4" Type="http://schemas.openxmlformats.org/officeDocument/2006/relationships/tags" Target="../tags/tag110.xml"/><Relationship Id="rId9"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122.xml"/><Relationship Id="rId3" Type="http://schemas.openxmlformats.org/officeDocument/2006/relationships/tags" Target="../tags/tag117.xml"/><Relationship Id="rId7" Type="http://schemas.openxmlformats.org/officeDocument/2006/relationships/tags" Target="../tags/tag121.xml"/><Relationship Id="rId2" Type="http://schemas.openxmlformats.org/officeDocument/2006/relationships/tags" Target="../tags/tag116.xml"/><Relationship Id="rId1" Type="http://schemas.openxmlformats.org/officeDocument/2006/relationships/tags" Target="../tags/tag115.xml"/><Relationship Id="rId6" Type="http://schemas.openxmlformats.org/officeDocument/2006/relationships/tags" Target="../tags/tag120.xml"/><Relationship Id="rId5" Type="http://schemas.openxmlformats.org/officeDocument/2006/relationships/tags" Target="../tags/tag119.xml"/><Relationship Id="rId10" Type="http://schemas.openxmlformats.org/officeDocument/2006/relationships/slideMaster" Target="../slideMasters/slideMaster2.xml"/><Relationship Id="rId4" Type="http://schemas.openxmlformats.org/officeDocument/2006/relationships/tags" Target="../tags/tag118.xml"/><Relationship Id="rId9" Type="http://schemas.openxmlformats.org/officeDocument/2006/relationships/tags" Target="../tags/tag123.xml"/></Relationships>
</file>

<file path=ppt/slideLayouts/_rels/slideLayout29.xml.rels><?xml version="1.0" encoding="UTF-8" standalone="yes"?>
<Relationships xmlns="http://schemas.openxmlformats.org/package/2006/relationships"><Relationship Id="rId3" Type="http://schemas.openxmlformats.org/officeDocument/2006/relationships/tags" Target="../tags/tag126.xml"/><Relationship Id="rId7" Type="http://schemas.openxmlformats.org/officeDocument/2006/relationships/slideMaster" Target="../slideMasters/slideMaster2.xml"/><Relationship Id="rId2" Type="http://schemas.openxmlformats.org/officeDocument/2006/relationships/tags" Target="../tags/tag125.xml"/><Relationship Id="rId1" Type="http://schemas.openxmlformats.org/officeDocument/2006/relationships/tags" Target="../tags/tag124.xml"/><Relationship Id="rId6" Type="http://schemas.openxmlformats.org/officeDocument/2006/relationships/tags" Target="../tags/tag129.xml"/><Relationship Id="rId5" Type="http://schemas.openxmlformats.org/officeDocument/2006/relationships/tags" Target="../tags/tag128.xml"/><Relationship Id="rId4" Type="http://schemas.openxmlformats.org/officeDocument/2006/relationships/tags" Target="../tags/tag12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7B2B553-642F-42D3-9281-26835A826217}" type="datetimeFigureOut">
              <a:rPr lang="zh-CN" altLang="en-US" smtClean="0"/>
              <a:t>2023/11/30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BD2891-3314-4230-B0A4-687988FA06CE}"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17B2B553-642F-42D3-9281-26835A826217}" type="datetimeFigureOut">
              <a:rPr lang="zh-CN" altLang="en-US" smtClean="0"/>
              <a:t>2023/11/30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BD2891-3314-4230-B0A4-687988FA06C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17B2B553-642F-42D3-9281-26835A826217}" type="datetimeFigureOut">
              <a:rPr lang="zh-CN" altLang="en-US" smtClean="0"/>
              <a:t>2023/11/30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BD2891-3314-4230-B0A4-687988FA06CE}"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1"/>
            </p:custDataLst>
          </p:nvPr>
        </p:nvSpPr>
        <p:spPr>
          <a:xfrm>
            <a:off x="274320" y="321260"/>
            <a:ext cx="11683455" cy="39305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endParaRPr>
          </a:p>
        </p:txBody>
      </p:sp>
      <p:sp>
        <p:nvSpPr>
          <p:cNvPr id="8" name="任意形状 8"/>
          <p:cNvSpPr/>
          <p:nvPr userDrawn="1">
            <p:custDataLst>
              <p:tags r:id="rId2"/>
            </p:custDataLst>
          </p:nvPr>
        </p:nvSpPr>
        <p:spPr>
          <a:xfrm>
            <a:off x="9490237" y="321259"/>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99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9" name="任意形状 9"/>
          <p:cNvSpPr/>
          <p:nvPr userDrawn="1">
            <p:custDataLst>
              <p:tags r:id="rId3"/>
            </p:custDataLst>
          </p:nvPr>
        </p:nvSpPr>
        <p:spPr>
          <a:xfrm rot="10800000">
            <a:off x="261015" y="2411670"/>
            <a:ext cx="1887415" cy="184012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10" name="矩形 9"/>
          <p:cNvSpPr/>
          <p:nvPr userDrawn="1">
            <p:custDataLst>
              <p:tags r:id="rId4"/>
            </p:custDataLst>
          </p:nvPr>
        </p:nvSpPr>
        <p:spPr>
          <a:xfrm>
            <a:off x="9471025" y="6254750"/>
            <a:ext cx="1800225"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custDataLst>
              <p:tags r:id="rId5"/>
            </p:custDataLst>
          </p:nvPr>
        </p:nvSpPr>
        <p:spPr>
          <a:xfrm flipV="1">
            <a:off x="750570" y="6305550"/>
            <a:ext cx="715645"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custDataLst>
              <p:tags r:id="rId6"/>
            </p:custDataLst>
          </p:nvPr>
        </p:nvSpPr>
        <p:spPr>
          <a:xfrm>
            <a:off x="1555115" y="6306820"/>
            <a:ext cx="88900"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custDataLst>
              <p:tags r:id="rId7"/>
            </p:custDataLst>
          </p:nvPr>
        </p:nvSpPr>
        <p:spPr>
          <a:xfrm>
            <a:off x="1731010" y="6306820"/>
            <a:ext cx="253365"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日期占位符 15"/>
          <p:cNvSpPr>
            <a:spLocks noGrp="1"/>
          </p:cNvSpPr>
          <p:nvPr>
            <p:ph type="dt" sz="half" idx="10"/>
            <p:custDataLst>
              <p:tags r:id="rId8"/>
            </p:custDataLst>
          </p:nvPr>
        </p:nvSpPr>
        <p:spPr/>
        <p:txBody>
          <a:bodyPr/>
          <a:lstStyle/>
          <a:p>
            <a:fld id="{760FBDFE-C587-4B4C-A407-44438C67B59E}" type="datetimeFigureOut">
              <a:rPr lang="zh-CN" altLang="en-US" smtClean="0"/>
              <a:t>2023/11/30</a:t>
            </a:fld>
            <a:endParaRPr lang="zh-CN" altLang="en-US"/>
          </a:p>
        </p:txBody>
      </p:sp>
      <p:sp>
        <p:nvSpPr>
          <p:cNvPr id="17" name="页脚占位符 16"/>
          <p:cNvSpPr>
            <a:spLocks noGrp="1"/>
          </p:cNvSpPr>
          <p:nvPr>
            <p:ph type="ftr" sz="quarter" idx="11"/>
            <p:custDataLst>
              <p:tags r:id="rId9"/>
            </p:custDataLst>
          </p:nvPr>
        </p:nvSpPr>
        <p:spPr/>
        <p:txBody>
          <a:bodyPr/>
          <a:lstStyle/>
          <a:p>
            <a:endParaRPr lang="zh-CN" altLang="en-US" dirty="0"/>
          </a:p>
        </p:txBody>
      </p:sp>
      <p:sp>
        <p:nvSpPr>
          <p:cNvPr id="18" name="灯片编号占位符 17"/>
          <p:cNvSpPr>
            <a:spLocks noGrp="1"/>
          </p:cNvSpPr>
          <p:nvPr>
            <p:ph type="sldNum" sz="quarter" idx="12"/>
            <p:custDataLst>
              <p:tags r:id="rId10"/>
            </p:custDataLst>
          </p:nvPr>
        </p:nvSpPr>
        <p:spPr/>
        <p:txBody>
          <a:bodyPr/>
          <a:lstStyle/>
          <a:p>
            <a:fld id="{49AE70B2-8BF9-45C0-BB95-33D1B9D3A854}" type="slidenum">
              <a:rPr lang="zh-CN" altLang="en-US" smtClean="0"/>
              <a:t>‹#›</a:t>
            </a:fld>
            <a:endParaRPr lang="zh-CN" altLang="en-US" dirty="0"/>
          </a:p>
        </p:txBody>
      </p:sp>
      <p:sp>
        <p:nvSpPr>
          <p:cNvPr id="2" name="标题 1"/>
          <p:cNvSpPr>
            <a:spLocks noGrp="1"/>
          </p:cNvSpPr>
          <p:nvPr>
            <p:ph type="ctrTitle" hasCustomPrompt="1"/>
            <p:custDataLst>
              <p:tags r:id="rId11"/>
            </p:custDataLst>
          </p:nvPr>
        </p:nvSpPr>
        <p:spPr>
          <a:xfrm>
            <a:off x="883644" y="809127"/>
            <a:ext cx="9144000" cy="1896745"/>
          </a:xfrm>
        </p:spPr>
        <p:txBody>
          <a:bodyPr lIns="91440" tIns="45720" rIns="91440" bIns="0" anchor="b" anchorCtr="0">
            <a:normAutofit/>
          </a:bodyPr>
          <a:lstStyle>
            <a:lvl1pPr algn="l">
              <a:defRPr sz="6600" b="1" spc="600" baseline="0">
                <a:latin typeface="Arial" panose="020B0604020202020204" pitchFamily="34" charset="0"/>
              </a:defRPr>
            </a:lvl1pPr>
          </a:lstStyle>
          <a:p>
            <a:r>
              <a:rPr lang="zh-CN" altLang="en-US" dirty="0"/>
              <a:t>单击此处编辑标题</a:t>
            </a:r>
          </a:p>
        </p:txBody>
      </p:sp>
      <p:sp>
        <p:nvSpPr>
          <p:cNvPr id="3" name="副标题 2"/>
          <p:cNvSpPr>
            <a:spLocks noGrp="1"/>
          </p:cNvSpPr>
          <p:nvPr>
            <p:ph type="subTitle" idx="1" hasCustomPrompt="1"/>
            <p:custDataLst>
              <p:tags r:id="rId12"/>
            </p:custDataLst>
          </p:nvPr>
        </p:nvSpPr>
        <p:spPr>
          <a:xfrm>
            <a:off x="883643" y="3017520"/>
            <a:ext cx="9144000" cy="890270"/>
          </a:xfrm>
        </p:spPr>
        <p:txBody>
          <a:bodyPr lIns="91440" tIns="0" rIns="91440" bIns="45720">
            <a:normAutofit/>
          </a:bodyPr>
          <a:lstStyle>
            <a:lvl1pPr marL="0" indent="0" algn="l" eaLnBrk="1" fontAlgn="auto" latinLnBrk="0" hangingPunct="1">
              <a:lnSpc>
                <a:spcPct val="100000"/>
              </a:lnSpc>
              <a:buNone/>
              <a:defRPr sz="2400" u="none" strike="noStrike" kern="1200" cap="none" spc="200" normalizeH="0" baseline="0">
                <a:solidFill>
                  <a:schemeClr val="tx1">
                    <a:lumMod val="75000"/>
                    <a:lumOff val="25000"/>
                  </a:schemeClr>
                </a:solidFill>
                <a:uFillTx/>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5" name="文本占位符 4"/>
          <p:cNvSpPr>
            <a:spLocks noGrp="1"/>
          </p:cNvSpPr>
          <p:nvPr>
            <p:ph type="body" sz="quarter" idx="13" hasCustomPrompt="1"/>
            <p:custDataLst>
              <p:tags r:id="rId13"/>
            </p:custDataLst>
          </p:nvPr>
        </p:nvSpPr>
        <p:spPr>
          <a:xfrm>
            <a:off x="883644" y="5050433"/>
            <a:ext cx="3365430" cy="579657"/>
          </a:xfrm>
        </p:spPr>
        <p:txBody>
          <a:bodyPr lIns="91440" tIns="45720" rIns="91440" bIns="45720">
            <a:normAutofit/>
          </a:bodyPr>
          <a:lstStyle>
            <a:lvl1pPr marL="0" indent="0">
              <a:buNone/>
              <a:defRPr sz="2400" baseline="0">
                <a:solidFill>
                  <a:schemeClr val="accent1"/>
                </a:solidFill>
                <a:latin typeface="Arial" panose="020B0604020202020204" pitchFamily="34" charset="0"/>
              </a:defRPr>
            </a:lvl1pPr>
          </a:lstStyle>
          <a:p>
            <a:pPr lvl="0"/>
            <a:r>
              <a:rPr lang="zh-CN" altLang="en-US" dirty="0"/>
              <a:t>编辑文本</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2023/11/30</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1"/>
            </p:custDataLst>
          </p:nvPr>
        </p:nvSpPr>
        <p:spPr>
          <a:xfrm>
            <a:off x="0" y="6474460"/>
            <a:ext cx="12249150" cy="3835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endParaRPr>
          </a:p>
        </p:txBody>
      </p:sp>
      <p:sp>
        <p:nvSpPr>
          <p:cNvPr id="2" name="标题 1"/>
          <p:cNvSpPr>
            <a:spLocks noGrp="1"/>
          </p:cNvSpPr>
          <p:nvPr>
            <p:ph type="title" hasCustomPrompt="1"/>
            <p:custDataLst>
              <p:tags r:id="rId2"/>
            </p:custDataLst>
          </p:nvPr>
        </p:nvSpPr>
        <p:spPr>
          <a:xfrm>
            <a:off x="4676775" y="2059757"/>
            <a:ext cx="6243774" cy="922021"/>
          </a:xfrm>
        </p:spPr>
        <p:txBody>
          <a:bodyPr lIns="91440" tIns="45720" rIns="91440" bIns="0" anchor="b" anchorCtr="0">
            <a:normAutofit/>
          </a:bodyPr>
          <a:lstStyle>
            <a:lvl1pPr>
              <a:defRPr sz="5400" u="none" strike="noStrike" kern="1200" cap="none" spc="300" normalizeH="0" baseline="0">
                <a:solidFill>
                  <a:schemeClr val="accent1"/>
                </a:solidFill>
                <a:uFillTx/>
                <a:latin typeface="Arial" panose="020B0604020202020204" pitchFamily="34" charset="0"/>
                <a:ea typeface="微软雅黑" panose="020B0503020204020204" charset="-122"/>
              </a:defRPr>
            </a:lvl1pPr>
          </a:lstStyle>
          <a:p>
            <a:r>
              <a:rPr lang="zh-CN" altLang="en-US" dirty="0"/>
              <a:t>单击此处编辑标题</a:t>
            </a:r>
          </a:p>
        </p:txBody>
      </p:sp>
      <p:sp>
        <p:nvSpPr>
          <p:cNvPr id="3" name="文本占位符 2"/>
          <p:cNvSpPr>
            <a:spLocks noGrp="1"/>
          </p:cNvSpPr>
          <p:nvPr>
            <p:ph type="body" idx="1" hasCustomPrompt="1"/>
            <p:custDataLst>
              <p:tags r:id="rId3"/>
            </p:custDataLst>
          </p:nvPr>
        </p:nvSpPr>
        <p:spPr>
          <a:xfrm>
            <a:off x="4676775" y="3102596"/>
            <a:ext cx="6243774" cy="1401006"/>
          </a:xfrm>
        </p:spPr>
        <p:txBody>
          <a:bodyPr lIns="91440" tIns="0" rIns="91440" bIns="4572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t>2023/11/30</a:t>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7628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3"/>
            </p:custDataLst>
          </p:nvPr>
        </p:nvSpPr>
        <p:spPr>
          <a:xfrm>
            <a:off x="6245227" y="952508"/>
            <a:ext cx="5283242" cy="5388907"/>
          </a:xfrm>
        </p:spPr>
        <p:txBody>
          <a:bodyPr>
            <a:noAutofit/>
          </a:bodyPr>
          <a:lstStyle>
            <a:lvl1pPr>
              <a:defRPr sz="1600" baseline="0">
                <a:solidFill>
                  <a:schemeClr val="tx1">
                    <a:lumMod val="75000"/>
                    <a:lumOff val="25000"/>
                  </a:schemeClr>
                </a:solidFill>
                <a:latin typeface="Arial" panose="020B0604020202020204" pitchFamily="34" charset="0"/>
                <a:ea typeface="微软雅黑" panose="020B0503020204020204" charset="-122"/>
              </a:defRPr>
            </a:lvl1pPr>
            <a:lvl2pPr>
              <a:defRPr sz="1600" baseline="0">
                <a:solidFill>
                  <a:schemeClr val="tx1">
                    <a:lumMod val="75000"/>
                    <a:lumOff val="25000"/>
                  </a:schemeClr>
                </a:solidFill>
                <a:latin typeface="Arial" panose="020B0604020202020204" pitchFamily="34" charset="0"/>
                <a:ea typeface="微软雅黑" panose="020B0503020204020204" charset="-122"/>
              </a:defRPr>
            </a:lvl2pPr>
            <a:lvl3pPr>
              <a:defRPr sz="1600" baseline="0">
                <a:solidFill>
                  <a:schemeClr val="tx1">
                    <a:lumMod val="75000"/>
                    <a:lumOff val="25000"/>
                  </a:schemeClr>
                </a:solidFill>
                <a:latin typeface="Arial" panose="020B0604020202020204" pitchFamily="34" charset="0"/>
                <a:ea typeface="微软雅黑" panose="020B0503020204020204" charset="-122"/>
              </a:defRPr>
            </a:lvl3pPr>
            <a:lvl4pPr>
              <a:defRPr sz="1600" baseline="0">
                <a:solidFill>
                  <a:schemeClr val="tx1">
                    <a:lumMod val="75000"/>
                    <a:lumOff val="25000"/>
                  </a:schemeClr>
                </a:solidFill>
                <a:latin typeface="Arial" panose="020B0604020202020204" pitchFamily="34" charset="0"/>
                <a:ea typeface="微软雅黑" panose="020B0503020204020204" charset="-122"/>
              </a:defRPr>
            </a:lvl4pPr>
            <a:lvl5pPr>
              <a:defRPr sz="1600"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2023/11/30</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2023/11/30</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2023/11/30</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2023/11/30</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2"/>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t>2023/11/30</a:t>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17B2B553-642F-42D3-9281-26835A826217}" type="datetimeFigureOut">
              <a:rPr lang="zh-CN" altLang="en-US" smtClean="0"/>
              <a:t>2023/11/30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BD2891-3314-4230-B0A4-687988FA06CE}"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2023/11/30</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2023/11/30</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69930" y="952508"/>
            <a:ext cx="10852237" cy="5388907"/>
          </a:xfrm>
        </p:spPr>
        <p:txBody>
          <a:bodyPr/>
          <a:lstStyle>
            <a:lvl1pPr>
              <a:defRPr baseline="0">
                <a:solidFill>
                  <a:schemeClr val="tx1">
                    <a:lumMod val="75000"/>
                    <a:lumOff val="25000"/>
                  </a:schemeClr>
                </a:solidFill>
                <a:latin typeface="Arial" panose="020B0604020202020204" pitchFamily="34" charset="0"/>
              </a:defRPr>
            </a:lvl1pPr>
            <a:lvl2pPr>
              <a:defRPr baseline="0">
                <a:solidFill>
                  <a:schemeClr val="tx1">
                    <a:lumMod val="75000"/>
                    <a:lumOff val="25000"/>
                  </a:schemeClr>
                </a:solidFill>
                <a:latin typeface="Arial" panose="020B0604020202020204" pitchFamily="34" charset="0"/>
              </a:defRPr>
            </a:lvl2pPr>
            <a:lvl3pPr>
              <a:defRPr baseline="0">
                <a:solidFill>
                  <a:schemeClr val="tx1">
                    <a:lumMod val="75000"/>
                    <a:lumOff val="25000"/>
                  </a:schemeClr>
                </a:solidFill>
                <a:latin typeface="Arial" panose="020B0604020202020204" pitchFamily="34" charset="0"/>
              </a:defRPr>
            </a:lvl3pPr>
            <a:lvl4pPr>
              <a:defRPr baseline="0">
                <a:solidFill>
                  <a:schemeClr val="tx1">
                    <a:lumMod val="75000"/>
                    <a:lumOff val="25000"/>
                  </a:schemeClr>
                </a:solidFill>
                <a:latin typeface="Arial" panose="020B0604020202020204" pitchFamily="34" charset="0"/>
              </a:defRPr>
            </a:lvl4pPr>
            <a:lvl5pPr>
              <a:defRPr baseline="0">
                <a:solidFill>
                  <a:schemeClr val="tx1">
                    <a:lumMod val="75000"/>
                    <a:lumOff val="25000"/>
                  </a:schemeClr>
                </a:solidFill>
                <a:latin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6" name="矩形 5"/>
          <p:cNvSpPr/>
          <p:nvPr userDrawn="1">
            <p:custDataLst>
              <p:tags r:id="rId1"/>
            </p:custDataLst>
          </p:nvPr>
        </p:nvSpPr>
        <p:spPr>
          <a:xfrm>
            <a:off x="266065" y="313690"/>
            <a:ext cx="11683365" cy="5634990"/>
          </a:xfrm>
          <a:prstGeom prst="rect">
            <a:avLst/>
          </a:prstGeom>
          <a:solidFill>
            <a:schemeClr val="tx2"/>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endParaRPr>
          </a:p>
        </p:txBody>
      </p:sp>
      <p:sp>
        <p:nvSpPr>
          <p:cNvPr id="9" name="矩形 8"/>
          <p:cNvSpPr/>
          <p:nvPr userDrawn="1">
            <p:custDataLst>
              <p:tags r:id="rId2"/>
            </p:custDataLst>
          </p:nvPr>
        </p:nvSpPr>
        <p:spPr>
          <a:xfrm>
            <a:off x="1422400" y="4064000"/>
            <a:ext cx="5283200" cy="12700"/>
          </a:xfrm>
          <a:prstGeom prst="rect">
            <a:avLst/>
          </a:prstGeom>
          <a:solidFill>
            <a:schemeClr val="accent1">
              <a:lumMod val="50000"/>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形状 8"/>
          <p:cNvSpPr/>
          <p:nvPr userDrawn="1">
            <p:custDataLst>
              <p:tags r:id="rId3"/>
            </p:custDataLst>
          </p:nvPr>
        </p:nvSpPr>
        <p:spPr>
          <a:xfrm>
            <a:off x="9480712" y="313004"/>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8" name="任意形状 9"/>
          <p:cNvSpPr/>
          <p:nvPr userDrawn="1">
            <p:custDataLst>
              <p:tags r:id="rId4"/>
            </p:custDataLst>
          </p:nvPr>
        </p:nvSpPr>
        <p:spPr>
          <a:xfrm rot="10800000">
            <a:off x="261015" y="4113028"/>
            <a:ext cx="1887415" cy="184012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99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hasCustomPrompt="1"/>
            <p:custDataLst>
              <p:tags r:id="rId5"/>
            </p:custDataLst>
          </p:nvPr>
        </p:nvSpPr>
        <p:spPr>
          <a:xfrm>
            <a:off x="1320799" y="2376714"/>
            <a:ext cx="6653601" cy="1607337"/>
          </a:xfrm>
        </p:spPr>
        <p:txBody>
          <a:bodyPr vert="horz" lIns="91440" tIns="45720" rIns="91440" bIns="0" rtlCol="0" anchor="b" anchorCtr="0">
            <a:normAutofit/>
          </a:bodyPr>
          <a:lstStyle>
            <a:lvl1pPr marL="0" marR="0" algn="l" defTabSz="914400" rtl="0" eaLnBrk="1" fontAlgn="auto" latinLnBrk="0" hangingPunct="1">
              <a:lnSpc>
                <a:spcPct val="100000"/>
              </a:lnSpc>
              <a:buNone/>
              <a:defRPr kumimoji="0" lang="zh-CN" altLang="en-US" sz="9600" b="1" i="0" u="none" strike="noStrike" kern="1200" cap="none" spc="6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编辑标题</a:t>
            </a:r>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t>2023/11/30</a:t>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3"/>
            </p:custDataLst>
          </p:nvPr>
        </p:nvSpPr>
        <p:spPr/>
        <p:txBody>
          <a:bodyPr>
            <a:normAutofit/>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t>2023/11/30</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11" name="矩形 10"/>
          <p:cNvSpPr/>
          <p:nvPr userDrawn="1">
            <p:custDataLst>
              <p:tags r:id="rId1"/>
            </p:custDataLst>
          </p:nvPr>
        </p:nvSpPr>
        <p:spPr>
          <a:xfrm>
            <a:off x="0" y="0"/>
            <a:ext cx="1219263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custDataLst>
              <p:tags r:id="rId2"/>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3"/>
            </p:custDataLst>
          </p:nvPr>
        </p:nvSpPr>
        <p:spPr>
          <a:xfrm>
            <a:off x="1281600" y="1249200"/>
            <a:ext cx="9626400" cy="723600"/>
          </a:xfrm>
        </p:spPr>
        <p:txBody>
          <a:bodyPr anchor="ctr">
            <a:normAutofit/>
          </a:bodyPr>
          <a:lstStyle>
            <a:lvl1pPr>
              <a:defRPr sz="32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7" name="内容占位符 6"/>
          <p:cNvSpPr>
            <a:spLocks noGrp="1"/>
          </p:cNvSpPr>
          <p:nvPr>
            <p:ph sz="quarter" idx="13"/>
            <p:custDataLst>
              <p:tags r:id="rId4"/>
            </p:custDataLst>
          </p:nvPr>
        </p:nvSpPr>
        <p:spPr>
          <a:xfrm>
            <a:off x="1281113" y="2163600"/>
            <a:ext cx="9626600" cy="3445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t>2023/11/30</a:t>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0" y="0"/>
            <a:ext cx="4823460" cy="686625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6" name="任意形状 8"/>
          <p:cNvSpPr/>
          <p:nvPr userDrawn="1">
            <p:custDataLst>
              <p:tags r:id="rId2"/>
            </p:custDataLst>
          </p:nvPr>
        </p:nvSpPr>
        <p:spPr>
          <a:xfrm rot="16200000">
            <a:off x="-21591" y="25773"/>
            <a:ext cx="1741805" cy="169862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10" name="任意形状 9"/>
          <p:cNvSpPr/>
          <p:nvPr userDrawn="1">
            <p:custDataLst>
              <p:tags r:id="rId3"/>
            </p:custDataLst>
          </p:nvPr>
        </p:nvSpPr>
        <p:spPr>
          <a:xfrm rot="10800000">
            <a:off x="0" y="5913755"/>
            <a:ext cx="976630"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hasCustomPrompt="1"/>
            <p:custDataLst>
              <p:tags r:id="rId4"/>
            </p:custDataLst>
          </p:nvPr>
        </p:nvSpPr>
        <p:spPr>
          <a:xfrm>
            <a:off x="583200" y="770400"/>
            <a:ext cx="3960000" cy="882000"/>
          </a:xfrm>
        </p:spPr>
        <p:txBody>
          <a:bodyPr anchor="ctr">
            <a:normAutofit/>
          </a:bodyPr>
          <a:lstStyle>
            <a:lvl1pPr>
              <a:defRPr sz="3600" baseline="0">
                <a:solidFill>
                  <a:schemeClr val="accent1"/>
                </a:solidFill>
                <a:latin typeface="Arial" panose="020B0604020202020204" pitchFamily="34" charset="0"/>
                <a:ea typeface="微软雅黑" panose="020B0503020204020204" charset="-122"/>
              </a:defRPr>
            </a:lvl1pPr>
          </a:lstStyle>
          <a:p>
            <a:r>
              <a:rPr lang="zh-CN" altLang="en-US" dirty="0"/>
              <a:t>单击编辑标题</a:t>
            </a: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t>2023/11/30</a:t>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586800" y="1764000"/>
            <a:ext cx="3956400" cy="4093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5101200" y="769938"/>
            <a:ext cx="6480000" cy="5087937"/>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12192000" cy="266382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8" name="任意形状 9"/>
          <p:cNvSpPr/>
          <p:nvPr userDrawn="1">
            <p:custDataLst>
              <p:tags r:id="rId2"/>
            </p:custDataLst>
          </p:nvPr>
        </p:nvSpPr>
        <p:spPr>
          <a:xfrm rot="16200000">
            <a:off x="-18383" y="15240"/>
            <a:ext cx="1243965" cy="121348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6" name="任意形状 8"/>
          <p:cNvSpPr/>
          <p:nvPr userDrawn="1">
            <p:custDataLst>
              <p:tags r:id="rId3"/>
            </p:custDataLst>
          </p:nvPr>
        </p:nvSpPr>
        <p:spPr>
          <a:xfrm>
            <a:off x="10344785" y="0"/>
            <a:ext cx="1847215" cy="180149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4"/>
            </p:custDataLst>
          </p:nvPr>
        </p:nvSpPr>
        <p:spPr>
          <a:xfrm>
            <a:off x="612000" y="781200"/>
            <a:ext cx="10976400" cy="626400"/>
          </a:xfrm>
        </p:spPr>
        <p:txBody>
          <a:bodyPr anchor="ctr">
            <a:normAutofit/>
          </a:bodyPr>
          <a:lstStyle>
            <a:lvl1pPr algn="ctr">
              <a:defRPr sz="36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t>2023/11/30</a:t>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612000" y="1659600"/>
            <a:ext cx="10975975" cy="828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9" name="内容占位符 8"/>
          <p:cNvSpPr>
            <a:spLocks noGrp="1"/>
          </p:cNvSpPr>
          <p:nvPr>
            <p:ph sz="quarter" idx="14"/>
            <p:custDataLst>
              <p:tags r:id="rId9"/>
            </p:custDataLst>
          </p:nvPr>
        </p:nvSpPr>
        <p:spPr>
          <a:xfrm>
            <a:off x="612775" y="2808000"/>
            <a:ext cx="10965600" cy="34308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3810" y="5029201"/>
            <a:ext cx="12192000" cy="1828799"/>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10" name="任意形状 9"/>
          <p:cNvSpPr/>
          <p:nvPr userDrawn="1">
            <p:custDataLst>
              <p:tags r:id="rId2"/>
            </p:custDataLst>
          </p:nvPr>
        </p:nvSpPr>
        <p:spPr>
          <a:xfrm rot="10800000">
            <a:off x="3810" y="5905500"/>
            <a:ext cx="976630"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3"/>
            </p:custDataLst>
          </p:nvPr>
        </p:nvSpPr>
        <p:spPr>
          <a:xfrm>
            <a:off x="604800" y="669600"/>
            <a:ext cx="10976400" cy="565200"/>
          </a:xfrm>
        </p:spPr>
        <p:txBody>
          <a:bodyPr anchor="ctr">
            <a:normAutofit/>
          </a:bodyPr>
          <a:lstStyle>
            <a:lvl1pPr algn="ctr">
              <a:defRPr sz="32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t>2023/11/30</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7"/>
            </p:custDataLst>
          </p:nvPr>
        </p:nvSpPr>
        <p:spPr>
          <a:xfrm>
            <a:off x="604837" y="1681200"/>
            <a:ext cx="10990800" cy="3211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8"/>
            </p:custDataLst>
          </p:nvPr>
        </p:nvSpPr>
        <p:spPr>
          <a:xfrm>
            <a:off x="594000" y="5180400"/>
            <a:ext cx="11001600" cy="10116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3492"/>
            <a:ext cx="12192000" cy="914400"/>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2"/>
            </p:custDataLst>
          </p:nvPr>
        </p:nvSpPr>
        <p:spPr>
          <a:xfrm>
            <a:off x="579755" y="193040"/>
            <a:ext cx="11037570" cy="521335"/>
          </a:xfrm>
        </p:spPr>
        <p:txBody>
          <a:bodyPr>
            <a:noAutofit/>
          </a:bodyPr>
          <a:lstStyle>
            <a:lvl1pPr>
              <a:defRPr sz="28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2023/11/30</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6"/>
            </p:custDataLst>
          </p:nvPr>
        </p:nvSpPr>
        <p:spPr>
          <a:xfrm>
            <a:off x="579600" y="1663200"/>
            <a:ext cx="5342400" cy="28944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7"/>
            </p:custDataLst>
          </p:nvPr>
        </p:nvSpPr>
        <p:spPr>
          <a:xfrm>
            <a:off x="6242400" y="1663200"/>
            <a:ext cx="5367600" cy="28944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8"/>
            </p:custDataLst>
          </p:nvPr>
        </p:nvSpPr>
        <p:spPr>
          <a:xfrm>
            <a:off x="572400" y="4816800"/>
            <a:ext cx="5342400" cy="781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9"/>
            </p:custDataLst>
          </p:nvPr>
        </p:nvSpPr>
        <p:spPr>
          <a:xfrm>
            <a:off x="6253200" y="4813200"/>
            <a:ext cx="5367600" cy="781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hasCustomPrompt="1"/>
            <p:custDataLst>
              <p:tags r:id="rId2"/>
            </p:custDataLst>
          </p:nvPr>
        </p:nvSpPr>
        <p:spPr>
          <a:xfrm>
            <a:off x="1522800" y="1339200"/>
            <a:ext cx="9144000" cy="2386800"/>
          </a:xfrm>
        </p:spPr>
        <p:txBody>
          <a:bodyPr anchor="b">
            <a:normAutofit/>
          </a:bodyPr>
          <a:lstStyle>
            <a:lvl1pPr algn="ctr">
              <a:defRPr sz="60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2023/11/30</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6"/>
            </p:custDataLst>
          </p:nvPr>
        </p:nvSpPr>
        <p:spPr>
          <a:xfrm>
            <a:off x="1522413" y="3862800"/>
            <a:ext cx="9144000" cy="1656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7B2B553-642F-42D3-9281-26835A826217}" type="datetimeFigureOut">
              <a:rPr lang="zh-CN" altLang="en-US" smtClean="0"/>
              <a:t>2023/11/30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BD2891-3314-4230-B0A4-687988FA06CE}"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17B2B553-642F-42D3-9281-26835A826217}" type="datetimeFigureOut">
              <a:rPr lang="zh-CN" altLang="en-US" smtClean="0"/>
              <a:t>2023/11/30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BBD2891-3314-4230-B0A4-687988FA06CE}"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17B2B553-642F-42D3-9281-26835A826217}" type="datetimeFigureOut">
              <a:rPr lang="zh-CN" altLang="en-US" smtClean="0"/>
              <a:t>2023/11/30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BBD2891-3314-4230-B0A4-687988FA06CE}"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7B2B553-642F-42D3-9281-26835A826217}" type="datetimeFigureOut">
              <a:rPr lang="zh-CN" altLang="en-US" smtClean="0"/>
              <a:t>2023/11/30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BBD2891-3314-4230-B0A4-687988FA06C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7B2B553-642F-42D3-9281-26835A826217}" type="datetimeFigureOut">
              <a:rPr lang="zh-CN" altLang="en-US" smtClean="0"/>
              <a:t>2023/11/30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BBD2891-3314-4230-B0A4-687988FA06C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7B2B553-642F-42D3-9281-26835A826217}" type="datetimeFigureOut">
              <a:rPr lang="zh-CN" altLang="en-US" smtClean="0"/>
              <a:t>2023/11/30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BBD2891-3314-4230-B0A4-687988FA06C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7B2B553-642F-42D3-9281-26835A826217}" type="datetimeFigureOut">
              <a:rPr lang="zh-CN" altLang="en-US" smtClean="0"/>
              <a:t>2023/11/30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BBD2891-3314-4230-B0A4-687988FA06C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tags" Target="../tags/tag3.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tags" Target="../tags/tag7.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ags" Target="../tags/tag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tags" Target="../tags/tag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tags" Target="../tags/tag5.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B2B553-642F-42D3-9281-26835A826217}" type="datetimeFigureOut">
              <a:rPr lang="zh-CN" altLang="en-US" smtClean="0"/>
              <a:t>2023/11/30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BD2891-3314-4230-B0A4-687988FA06C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lIns="101600" tIns="38100" rIns="76200" bIns="38100" rtlCol="0" anchor="t" anchorCtr="0">
            <a:norm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2023/11/30</a:t>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userDrawn="1">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accent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132.xml"/><Relationship Id="rId2" Type="http://schemas.openxmlformats.org/officeDocument/2006/relationships/tags" Target="../tags/tag131.xml"/><Relationship Id="rId1" Type="http://schemas.openxmlformats.org/officeDocument/2006/relationships/tags" Target="../tags/tag130.xml"/><Relationship Id="rId5" Type="http://schemas.openxmlformats.org/officeDocument/2006/relationships/image" Target="../media/image1.jpeg"/><Relationship Id="rId4"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tags" Target="../tags/tag214.xml"/><Relationship Id="rId3" Type="http://schemas.openxmlformats.org/officeDocument/2006/relationships/tags" Target="../tags/tag209.xml"/><Relationship Id="rId7" Type="http://schemas.openxmlformats.org/officeDocument/2006/relationships/tags" Target="../tags/tag213.xml"/><Relationship Id="rId12" Type="http://schemas.openxmlformats.org/officeDocument/2006/relationships/image" Target="../media/image5.png"/><Relationship Id="rId2" Type="http://schemas.openxmlformats.org/officeDocument/2006/relationships/tags" Target="../tags/tag208.xml"/><Relationship Id="rId1" Type="http://schemas.openxmlformats.org/officeDocument/2006/relationships/tags" Target="../tags/tag207.xml"/><Relationship Id="rId6" Type="http://schemas.openxmlformats.org/officeDocument/2006/relationships/tags" Target="../tags/tag212.xml"/><Relationship Id="rId11" Type="http://schemas.openxmlformats.org/officeDocument/2006/relationships/slideLayout" Target="../slideLayouts/slideLayout18.xml"/><Relationship Id="rId5" Type="http://schemas.openxmlformats.org/officeDocument/2006/relationships/tags" Target="../tags/tag211.xml"/><Relationship Id="rId10" Type="http://schemas.openxmlformats.org/officeDocument/2006/relationships/tags" Target="../tags/tag216.xml"/><Relationship Id="rId4" Type="http://schemas.openxmlformats.org/officeDocument/2006/relationships/tags" Target="../tags/tag210.xml"/><Relationship Id="rId9" Type="http://schemas.openxmlformats.org/officeDocument/2006/relationships/tags" Target="../tags/tag215.xml"/></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tags" Target="../tags/tag219.xml"/><Relationship Id="rId7" Type="http://schemas.openxmlformats.org/officeDocument/2006/relationships/tags" Target="../tags/tag223.xml"/><Relationship Id="rId2" Type="http://schemas.openxmlformats.org/officeDocument/2006/relationships/tags" Target="../tags/tag218.xml"/><Relationship Id="rId1" Type="http://schemas.openxmlformats.org/officeDocument/2006/relationships/tags" Target="../tags/tag217.xml"/><Relationship Id="rId6" Type="http://schemas.openxmlformats.org/officeDocument/2006/relationships/tags" Target="../tags/tag222.xml"/><Relationship Id="rId5" Type="http://schemas.openxmlformats.org/officeDocument/2006/relationships/tags" Target="../tags/tag221.xml"/><Relationship Id="rId4" Type="http://schemas.openxmlformats.org/officeDocument/2006/relationships/tags" Target="../tags/tag220.xml"/><Relationship Id="rId9" Type="http://schemas.openxmlformats.org/officeDocument/2006/relationships/image" Target="../media/image6.png"/></Relationships>
</file>

<file path=ppt/slides/_rels/slide12.xml.rels><?xml version="1.0" encoding="UTF-8" standalone="yes"?>
<Relationships xmlns="http://schemas.openxmlformats.org/package/2006/relationships"><Relationship Id="rId8" Type="http://schemas.openxmlformats.org/officeDocument/2006/relationships/tags" Target="../tags/tag231.xml"/><Relationship Id="rId3" Type="http://schemas.openxmlformats.org/officeDocument/2006/relationships/tags" Target="../tags/tag226.xml"/><Relationship Id="rId7" Type="http://schemas.openxmlformats.org/officeDocument/2006/relationships/tags" Target="../tags/tag230.xml"/><Relationship Id="rId12" Type="http://schemas.openxmlformats.org/officeDocument/2006/relationships/image" Target="../media/image8.png"/><Relationship Id="rId2" Type="http://schemas.openxmlformats.org/officeDocument/2006/relationships/tags" Target="../tags/tag225.xml"/><Relationship Id="rId1" Type="http://schemas.openxmlformats.org/officeDocument/2006/relationships/tags" Target="../tags/tag224.xml"/><Relationship Id="rId6" Type="http://schemas.openxmlformats.org/officeDocument/2006/relationships/tags" Target="../tags/tag229.xml"/><Relationship Id="rId11" Type="http://schemas.openxmlformats.org/officeDocument/2006/relationships/image" Target="../media/image7.png"/><Relationship Id="rId5" Type="http://schemas.openxmlformats.org/officeDocument/2006/relationships/tags" Target="../tags/tag228.xml"/><Relationship Id="rId10" Type="http://schemas.openxmlformats.org/officeDocument/2006/relationships/slideLayout" Target="../slideLayouts/slideLayout18.xml"/><Relationship Id="rId4" Type="http://schemas.openxmlformats.org/officeDocument/2006/relationships/tags" Target="../tags/tag227.xml"/><Relationship Id="rId9" Type="http://schemas.openxmlformats.org/officeDocument/2006/relationships/tags" Target="../tags/tag232.xml"/></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tags" Target="../tags/tag235.xml"/><Relationship Id="rId7" Type="http://schemas.openxmlformats.org/officeDocument/2006/relationships/tags" Target="../tags/tag239.xml"/><Relationship Id="rId2" Type="http://schemas.openxmlformats.org/officeDocument/2006/relationships/tags" Target="../tags/tag234.xml"/><Relationship Id="rId1" Type="http://schemas.openxmlformats.org/officeDocument/2006/relationships/tags" Target="../tags/tag233.xml"/><Relationship Id="rId6" Type="http://schemas.openxmlformats.org/officeDocument/2006/relationships/tags" Target="../tags/tag238.xml"/><Relationship Id="rId5" Type="http://schemas.openxmlformats.org/officeDocument/2006/relationships/tags" Target="../tags/tag237.xml"/><Relationship Id="rId10" Type="http://schemas.openxmlformats.org/officeDocument/2006/relationships/image" Target="../media/image10.png"/><Relationship Id="rId4" Type="http://schemas.openxmlformats.org/officeDocument/2006/relationships/tags" Target="../tags/tag236.xml"/><Relationship Id="rId9"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tags" Target="../tags/tag242.xml"/><Relationship Id="rId7" Type="http://schemas.openxmlformats.org/officeDocument/2006/relationships/slideLayout" Target="../slideLayouts/slideLayout18.xml"/><Relationship Id="rId2" Type="http://schemas.openxmlformats.org/officeDocument/2006/relationships/tags" Target="../tags/tag241.xml"/><Relationship Id="rId1" Type="http://schemas.openxmlformats.org/officeDocument/2006/relationships/tags" Target="../tags/tag240.xml"/><Relationship Id="rId6" Type="http://schemas.openxmlformats.org/officeDocument/2006/relationships/tags" Target="../tags/tag245.xml"/><Relationship Id="rId5" Type="http://schemas.openxmlformats.org/officeDocument/2006/relationships/tags" Target="../tags/tag244.xml"/><Relationship Id="rId4" Type="http://schemas.openxmlformats.org/officeDocument/2006/relationships/tags" Target="../tags/tag243.xml"/></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tags" Target="../tags/tag248.xml"/><Relationship Id="rId7" Type="http://schemas.openxmlformats.org/officeDocument/2006/relationships/tags" Target="../tags/tag252.xml"/><Relationship Id="rId2" Type="http://schemas.openxmlformats.org/officeDocument/2006/relationships/tags" Target="../tags/tag247.xml"/><Relationship Id="rId1" Type="http://schemas.openxmlformats.org/officeDocument/2006/relationships/tags" Target="../tags/tag246.xml"/><Relationship Id="rId6" Type="http://schemas.openxmlformats.org/officeDocument/2006/relationships/tags" Target="../tags/tag251.xml"/><Relationship Id="rId5" Type="http://schemas.openxmlformats.org/officeDocument/2006/relationships/tags" Target="../tags/tag250.xml"/><Relationship Id="rId4" Type="http://schemas.openxmlformats.org/officeDocument/2006/relationships/tags" Target="../tags/tag249.xml"/></Relationships>
</file>

<file path=ppt/slides/_rels/slide16.xml.rels><?xml version="1.0" encoding="UTF-8" standalone="yes"?>
<Relationships xmlns="http://schemas.openxmlformats.org/package/2006/relationships"><Relationship Id="rId3" Type="http://schemas.openxmlformats.org/officeDocument/2006/relationships/tags" Target="../tags/tag255.xml"/><Relationship Id="rId2" Type="http://schemas.openxmlformats.org/officeDocument/2006/relationships/tags" Target="../tags/tag254.xml"/><Relationship Id="rId1" Type="http://schemas.openxmlformats.org/officeDocument/2006/relationships/tags" Target="../tags/tag253.xml"/><Relationship Id="rId5" Type="http://schemas.openxmlformats.org/officeDocument/2006/relationships/slideLayout" Target="../slideLayouts/slideLayout18.xml"/><Relationship Id="rId4" Type="http://schemas.openxmlformats.org/officeDocument/2006/relationships/tags" Target="../tags/tag256.xml"/></Relationships>
</file>

<file path=ppt/slides/_rels/slide17.xml.rels><?xml version="1.0" encoding="UTF-8" standalone="yes"?>
<Relationships xmlns="http://schemas.openxmlformats.org/package/2006/relationships"><Relationship Id="rId8" Type="http://schemas.openxmlformats.org/officeDocument/2006/relationships/tags" Target="../tags/tag264.xml"/><Relationship Id="rId3" Type="http://schemas.openxmlformats.org/officeDocument/2006/relationships/tags" Target="../tags/tag259.xml"/><Relationship Id="rId7" Type="http://schemas.openxmlformats.org/officeDocument/2006/relationships/tags" Target="../tags/tag263.xml"/><Relationship Id="rId2" Type="http://schemas.openxmlformats.org/officeDocument/2006/relationships/tags" Target="../tags/tag258.xml"/><Relationship Id="rId1" Type="http://schemas.openxmlformats.org/officeDocument/2006/relationships/tags" Target="../tags/tag257.xml"/><Relationship Id="rId6" Type="http://schemas.openxmlformats.org/officeDocument/2006/relationships/tags" Target="../tags/tag262.xml"/><Relationship Id="rId5" Type="http://schemas.openxmlformats.org/officeDocument/2006/relationships/tags" Target="../tags/tag261.xml"/><Relationship Id="rId10" Type="http://schemas.openxmlformats.org/officeDocument/2006/relationships/image" Target="../media/image11.png"/><Relationship Id="rId4" Type="http://schemas.openxmlformats.org/officeDocument/2006/relationships/tags" Target="../tags/tag260.xml"/><Relationship Id="rId9"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tags" Target="../tags/tag267.xml"/><Relationship Id="rId7" Type="http://schemas.openxmlformats.org/officeDocument/2006/relationships/tags" Target="../tags/tag271.xml"/><Relationship Id="rId2" Type="http://schemas.openxmlformats.org/officeDocument/2006/relationships/tags" Target="../tags/tag266.xml"/><Relationship Id="rId1" Type="http://schemas.openxmlformats.org/officeDocument/2006/relationships/tags" Target="../tags/tag265.xml"/><Relationship Id="rId6" Type="http://schemas.openxmlformats.org/officeDocument/2006/relationships/tags" Target="../tags/tag270.xml"/><Relationship Id="rId5" Type="http://schemas.openxmlformats.org/officeDocument/2006/relationships/tags" Target="../tags/tag269.xml"/><Relationship Id="rId4" Type="http://schemas.openxmlformats.org/officeDocument/2006/relationships/tags" Target="../tags/tag268.xml"/><Relationship Id="rId9" Type="http://schemas.openxmlformats.org/officeDocument/2006/relationships/image" Target="../media/image12.png"/></Relationships>
</file>

<file path=ppt/slides/_rels/slide19.xml.rels><?xml version="1.0" encoding="UTF-8" standalone="yes"?>
<Relationships xmlns="http://schemas.openxmlformats.org/package/2006/relationships"><Relationship Id="rId8" Type="http://schemas.openxmlformats.org/officeDocument/2006/relationships/tags" Target="../tags/tag279.xml"/><Relationship Id="rId13" Type="http://schemas.openxmlformats.org/officeDocument/2006/relationships/image" Target="../media/image13.png"/><Relationship Id="rId3" Type="http://schemas.openxmlformats.org/officeDocument/2006/relationships/tags" Target="../tags/tag274.xml"/><Relationship Id="rId7" Type="http://schemas.openxmlformats.org/officeDocument/2006/relationships/tags" Target="../tags/tag278.xml"/><Relationship Id="rId12" Type="http://schemas.openxmlformats.org/officeDocument/2006/relationships/slideLayout" Target="../slideLayouts/slideLayout18.xml"/><Relationship Id="rId2" Type="http://schemas.openxmlformats.org/officeDocument/2006/relationships/tags" Target="../tags/tag273.xml"/><Relationship Id="rId1" Type="http://schemas.openxmlformats.org/officeDocument/2006/relationships/tags" Target="../tags/tag272.xml"/><Relationship Id="rId6" Type="http://schemas.openxmlformats.org/officeDocument/2006/relationships/tags" Target="../tags/tag277.xml"/><Relationship Id="rId11" Type="http://schemas.openxmlformats.org/officeDocument/2006/relationships/tags" Target="../tags/tag282.xml"/><Relationship Id="rId5" Type="http://schemas.openxmlformats.org/officeDocument/2006/relationships/tags" Target="../tags/tag276.xml"/><Relationship Id="rId10" Type="http://schemas.openxmlformats.org/officeDocument/2006/relationships/tags" Target="../tags/tag281.xml"/><Relationship Id="rId4" Type="http://schemas.openxmlformats.org/officeDocument/2006/relationships/tags" Target="../tags/tag275.xml"/><Relationship Id="rId9" Type="http://schemas.openxmlformats.org/officeDocument/2006/relationships/tags" Target="../tags/tag280.xml"/></Relationships>
</file>

<file path=ppt/slides/_rels/slide2.xml.rels><?xml version="1.0" encoding="UTF-8" standalone="yes"?>
<Relationships xmlns="http://schemas.openxmlformats.org/package/2006/relationships"><Relationship Id="rId8" Type="http://schemas.openxmlformats.org/officeDocument/2006/relationships/tags" Target="../tags/tag140.xml"/><Relationship Id="rId13" Type="http://schemas.openxmlformats.org/officeDocument/2006/relationships/tags" Target="../tags/tag145.xml"/><Relationship Id="rId18" Type="http://schemas.openxmlformats.org/officeDocument/2006/relationships/tags" Target="../tags/tag150.xml"/><Relationship Id="rId3" Type="http://schemas.openxmlformats.org/officeDocument/2006/relationships/tags" Target="../tags/tag135.xml"/><Relationship Id="rId7" Type="http://schemas.openxmlformats.org/officeDocument/2006/relationships/tags" Target="../tags/tag139.xml"/><Relationship Id="rId12" Type="http://schemas.openxmlformats.org/officeDocument/2006/relationships/tags" Target="../tags/tag144.xml"/><Relationship Id="rId17" Type="http://schemas.openxmlformats.org/officeDocument/2006/relationships/tags" Target="../tags/tag149.xml"/><Relationship Id="rId2" Type="http://schemas.openxmlformats.org/officeDocument/2006/relationships/tags" Target="../tags/tag134.xml"/><Relationship Id="rId16" Type="http://schemas.openxmlformats.org/officeDocument/2006/relationships/tags" Target="../tags/tag148.xml"/><Relationship Id="rId1" Type="http://schemas.openxmlformats.org/officeDocument/2006/relationships/tags" Target="../tags/tag133.xml"/><Relationship Id="rId6" Type="http://schemas.openxmlformats.org/officeDocument/2006/relationships/tags" Target="../tags/tag138.xml"/><Relationship Id="rId11" Type="http://schemas.openxmlformats.org/officeDocument/2006/relationships/tags" Target="../tags/tag143.xml"/><Relationship Id="rId5" Type="http://schemas.openxmlformats.org/officeDocument/2006/relationships/tags" Target="../tags/tag137.xml"/><Relationship Id="rId15" Type="http://schemas.openxmlformats.org/officeDocument/2006/relationships/tags" Target="../tags/tag147.xml"/><Relationship Id="rId10" Type="http://schemas.openxmlformats.org/officeDocument/2006/relationships/tags" Target="../tags/tag142.xml"/><Relationship Id="rId19" Type="http://schemas.openxmlformats.org/officeDocument/2006/relationships/slideLayout" Target="../slideLayouts/slideLayout18.xml"/><Relationship Id="rId4" Type="http://schemas.openxmlformats.org/officeDocument/2006/relationships/tags" Target="../tags/tag136.xml"/><Relationship Id="rId9" Type="http://schemas.openxmlformats.org/officeDocument/2006/relationships/tags" Target="../tags/tag141.xml"/><Relationship Id="rId14" Type="http://schemas.openxmlformats.org/officeDocument/2006/relationships/tags" Target="../tags/tag146.xml"/></Relationships>
</file>

<file path=ppt/slides/_rels/slide20.xml.rels><?xml version="1.0" encoding="UTF-8" standalone="yes"?>
<Relationships xmlns="http://schemas.openxmlformats.org/package/2006/relationships"><Relationship Id="rId8" Type="http://schemas.openxmlformats.org/officeDocument/2006/relationships/tags" Target="../tags/tag290.xml"/><Relationship Id="rId3" Type="http://schemas.openxmlformats.org/officeDocument/2006/relationships/tags" Target="../tags/tag285.xml"/><Relationship Id="rId7" Type="http://schemas.openxmlformats.org/officeDocument/2006/relationships/tags" Target="../tags/tag289.xml"/><Relationship Id="rId2" Type="http://schemas.openxmlformats.org/officeDocument/2006/relationships/tags" Target="../tags/tag284.xml"/><Relationship Id="rId1" Type="http://schemas.openxmlformats.org/officeDocument/2006/relationships/tags" Target="../tags/tag283.xml"/><Relationship Id="rId6" Type="http://schemas.openxmlformats.org/officeDocument/2006/relationships/tags" Target="../tags/tag288.xml"/><Relationship Id="rId5" Type="http://schemas.openxmlformats.org/officeDocument/2006/relationships/tags" Target="../tags/tag287.xml"/><Relationship Id="rId4" Type="http://schemas.openxmlformats.org/officeDocument/2006/relationships/tags" Target="../tags/tag286.xml"/><Relationship Id="rId9"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8" Type="http://schemas.openxmlformats.org/officeDocument/2006/relationships/tags" Target="../tags/tag298.xml"/><Relationship Id="rId13" Type="http://schemas.openxmlformats.org/officeDocument/2006/relationships/tags" Target="../tags/tag303.xml"/><Relationship Id="rId3" Type="http://schemas.openxmlformats.org/officeDocument/2006/relationships/tags" Target="../tags/tag293.xml"/><Relationship Id="rId7" Type="http://schemas.openxmlformats.org/officeDocument/2006/relationships/tags" Target="../tags/tag297.xml"/><Relationship Id="rId12" Type="http://schemas.openxmlformats.org/officeDocument/2006/relationships/tags" Target="../tags/tag302.xml"/><Relationship Id="rId2" Type="http://schemas.openxmlformats.org/officeDocument/2006/relationships/tags" Target="../tags/tag292.xml"/><Relationship Id="rId16" Type="http://schemas.openxmlformats.org/officeDocument/2006/relationships/slideLayout" Target="../slideLayouts/slideLayout18.xml"/><Relationship Id="rId1" Type="http://schemas.openxmlformats.org/officeDocument/2006/relationships/tags" Target="../tags/tag291.xml"/><Relationship Id="rId6" Type="http://schemas.openxmlformats.org/officeDocument/2006/relationships/tags" Target="../tags/tag296.xml"/><Relationship Id="rId11" Type="http://schemas.openxmlformats.org/officeDocument/2006/relationships/tags" Target="../tags/tag301.xml"/><Relationship Id="rId5" Type="http://schemas.openxmlformats.org/officeDocument/2006/relationships/tags" Target="../tags/tag295.xml"/><Relationship Id="rId15" Type="http://schemas.openxmlformats.org/officeDocument/2006/relationships/tags" Target="../tags/tag305.xml"/><Relationship Id="rId10" Type="http://schemas.openxmlformats.org/officeDocument/2006/relationships/tags" Target="../tags/tag300.xml"/><Relationship Id="rId4" Type="http://schemas.openxmlformats.org/officeDocument/2006/relationships/tags" Target="../tags/tag294.xml"/><Relationship Id="rId9" Type="http://schemas.openxmlformats.org/officeDocument/2006/relationships/tags" Target="../tags/tag299.xml"/><Relationship Id="rId14" Type="http://schemas.openxmlformats.org/officeDocument/2006/relationships/tags" Target="../tags/tag304.xml"/></Relationships>
</file>

<file path=ppt/slides/_rels/slide22.xml.rels><?xml version="1.0" encoding="UTF-8" standalone="yes"?>
<Relationships xmlns="http://schemas.openxmlformats.org/package/2006/relationships"><Relationship Id="rId8" Type="http://schemas.openxmlformats.org/officeDocument/2006/relationships/tags" Target="../tags/tag313.xml"/><Relationship Id="rId13" Type="http://schemas.openxmlformats.org/officeDocument/2006/relationships/tags" Target="../tags/tag318.xml"/><Relationship Id="rId3" Type="http://schemas.openxmlformats.org/officeDocument/2006/relationships/tags" Target="../tags/tag308.xml"/><Relationship Id="rId7" Type="http://schemas.openxmlformats.org/officeDocument/2006/relationships/tags" Target="../tags/tag312.xml"/><Relationship Id="rId12" Type="http://schemas.openxmlformats.org/officeDocument/2006/relationships/tags" Target="../tags/tag317.xml"/><Relationship Id="rId2" Type="http://schemas.openxmlformats.org/officeDocument/2006/relationships/tags" Target="../tags/tag307.xml"/><Relationship Id="rId16" Type="http://schemas.openxmlformats.org/officeDocument/2006/relationships/slideLayout" Target="../slideLayouts/slideLayout18.xml"/><Relationship Id="rId1" Type="http://schemas.openxmlformats.org/officeDocument/2006/relationships/tags" Target="../tags/tag306.xml"/><Relationship Id="rId6" Type="http://schemas.openxmlformats.org/officeDocument/2006/relationships/tags" Target="../tags/tag311.xml"/><Relationship Id="rId11" Type="http://schemas.openxmlformats.org/officeDocument/2006/relationships/tags" Target="../tags/tag316.xml"/><Relationship Id="rId5" Type="http://schemas.openxmlformats.org/officeDocument/2006/relationships/tags" Target="../tags/tag310.xml"/><Relationship Id="rId15" Type="http://schemas.openxmlformats.org/officeDocument/2006/relationships/tags" Target="../tags/tag320.xml"/><Relationship Id="rId10" Type="http://schemas.openxmlformats.org/officeDocument/2006/relationships/tags" Target="../tags/tag315.xml"/><Relationship Id="rId4" Type="http://schemas.openxmlformats.org/officeDocument/2006/relationships/tags" Target="../tags/tag309.xml"/><Relationship Id="rId9" Type="http://schemas.openxmlformats.org/officeDocument/2006/relationships/tags" Target="../tags/tag314.xml"/><Relationship Id="rId14" Type="http://schemas.openxmlformats.org/officeDocument/2006/relationships/tags" Target="../tags/tag319.xml"/></Relationships>
</file>

<file path=ppt/slides/_rels/slide23.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tags" Target="../tags/tag323.xml"/><Relationship Id="rId7" Type="http://schemas.openxmlformats.org/officeDocument/2006/relationships/tags" Target="../tags/tag327.xml"/><Relationship Id="rId2" Type="http://schemas.openxmlformats.org/officeDocument/2006/relationships/tags" Target="../tags/tag322.xml"/><Relationship Id="rId1" Type="http://schemas.openxmlformats.org/officeDocument/2006/relationships/tags" Target="../tags/tag321.xml"/><Relationship Id="rId6" Type="http://schemas.openxmlformats.org/officeDocument/2006/relationships/tags" Target="../tags/tag326.xml"/><Relationship Id="rId5" Type="http://schemas.openxmlformats.org/officeDocument/2006/relationships/tags" Target="../tags/tag325.xml"/><Relationship Id="rId10" Type="http://schemas.openxmlformats.org/officeDocument/2006/relationships/image" Target="../media/image15.png"/><Relationship Id="rId4" Type="http://schemas.openxmlformats.org/officeDocument/2006/relationships/tags" Target="../tags/tag324.xml"/><Relationship Id="rId9" Type="http://schemas.openxmlformats.org/officeDocument/2006/relationships/image" Target="../media/image14.png"/></Relationships>
</file>

<file path=ppt/slides/_rels/slide24.xml.rels><?xml version="1.0" encoding="UTF-8" standalone="yes"?>
<Relationships xmlns="http://schemas.openxmlformats.org/package/2006/relationships"><Relationship Id="rId8" Type="http://schemas.openxmlformats.org/officeDocument/2006/relationships/tags" Target="../tags/tag335.xml"/><Relationship Id="rId13" Type="http://schemas.openxmlformats.org/officeDocument/2006/relationships/tags" Target="../tags/tag340.xml"/><Relationship Id="rId18" Type="http://schemas.openxmlformats.org/officeDocument/2006/relationships/slideLayout" Target="../slideLayouts/slideLayout18.xml"/><Relationship Id="rId3" Type="http://schemas.openxmlformats.org/officeDocument/2006/relationships/tags" Target="../tags/tag330.xml"/><Relationship Id="rId7" Type="http://schemas.openxmlformats.org/officeDocument/2006/relationships/tags" Target="../tags/tag334.xml"/><Relationship Id="rId12" Type="http://schemas.openxmlformats.org/officeDocument/2006/relationships/tags" Target="../tags/tag339.xml"/><Relationship Id="rId17" Type="http://schemas.openxmlformats.org/officeDocument/2006/relationships/tags" Target="../tags/tag344.xml"/><Relationship Id="rId2" Type="http://schemas.openxmlformats.org/officeDocument/2006/relationships/tags" Target="../tags/tag329.xml"/><Relationship Id="rId16" Type="http://schemas.openxmlformats.org/officeDocument/2006/relationships/tags" Target="../tags/tag343.xml"/><Relationship Id="rId20" Type="http://schemas.openxmlformats.org/officeDocument/2006/relationships/image" Target="../media/image17.png"/><Relationship Id="rId1" Type="http://schemas.openxmlformats.org/officeDocument/2006/relationships/tags" Target="../tags/tag328.xml"/><Relationship Id="rId6" Type="http://schemas.openxmlformats.org/officeDocument/2006/relationships/tags" Target="../tags/tag333.xml"/><Relationship Id="rId11" Type="http://schemas.openxmlformats.org/officeDocument/2006/relationships/tags" Target="../tags/tag338.xml"/><Relationship Id="rId5" Type="http://schemas.openxmlformats.org/officeDocument/2006/relationships/tags" Target="../tags/tag332.xml"/><Relationship Id="rId15" Type="http://schemas.openxmlformats.org/officeDocument/2006/relationships/tags" Target="../tags/tag342.xml"/><Relationship Id="rId10" Type="http://schemas.openxmlformats.org/officeDocument/2006/relationships/tags" Target="../tags/tag337.xml"/><Relationship Id="rId19" Type="http://schemas.openxmlformats.org/officeDocument/2006/relationships/image" Target="../media/image16.png"/><Relationship Id="rId4" Type="http://schemas.openxmlformats.org/officeDocument/2006/relationships/tags" Target="../tags/tag331.xml"/><Relationship Id="rId9" Type="http://schemas.openxmlformats.org/officeDocument/2006/relationships/tags" Target="../tags/tag336.xml"/><Relationship Id="rId14" Type="http://schemas.openxmlformats.org/officeDocument/2006/relationships/tags" Target="../tags/tag341.xml"/></Relationships>
</file>

<file path=ppt/slides/_rels/slide25.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tags" Target="../tags/tag347.xml"/><Relationship Id="rId7" Type="http://schemas.openxmlformats.org/officeDocument/2006/relationships/tags" Target="../tags/tag351.xml"/><Relationship Id="rId2" Type="http://schemas.openxmlformats.org/officeDocument/2006/relationships/tags" Target="../tags/tag346.xml"/><Relationship Id="rId1" Type="http://schemas.openxmlformats.org/officeDocument/2006/relationships/tags" Target="../tags/tag345.xml"/><Relationship Id="rId6" Type="http://schemas.openxmlformats.org/officeDocument/2006/relationships/tags" Target="../tags/tag350.xml"/><Relationship Id="rId5" Type="http://schemas.openxmlformats.org/officeDocument/2006/relationships/tags" Target="../tags/tag349.xml"/><Relationship Id="rId10" Type="http://schemas.openxmlformats.org/officeDocument/2006/relationships/image" Target="../media/image19.png"/><Relationship Id="rId4" Type="http://schemas.openxmlformats.org/officeDocument/2006/relationships/tags" Target="../tags/tag348.xml"/><Relationship Id="rId9"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tags" Target="../tags/tag354.xml"/><Relationship Id="rId2" Type="http://schemas.openxmlformats.org/officeDocument/2006/relationships/tags" Target="../tags/tag353.xml"/><Relationship Id="rId1" Type="http://schemas.openxmlformats.org/officeDocument/2006/relationships/tags" Target="../tags/tag352.xml"/><Relationship Id="rId5" Type="http://schemas.openxmlformats.org/officeDocument/2006/relationships/slideLayout" Target="../slideLayouts/slideLayout18.xml"/><Relationship Id="rId4" Type="http://schemas.openxmlformats.org/officeDocument/2006/relationships/tags" Target="../tags/tag355.xml"/></Relationships>
</file>

<file path=ppt/slides/_rels/slide27.xml.rels><?xml version="1.0" encoding="UTF-8" standalone="yes"?>
<Relationships xmlns="http://schemas.openxmlformats.org/package/2006/relationships"><Relationship Id="rId8" Type="http://schemas.openxmlformats.org/officeDocument/2006/relationships/tags" Target="../tags/tag363.xml"/><Relationship Id="rId3" Type="http://schemas.openxmlformats.org/officeDocument/2006/relationships/tags" Target="../tags/tag358.xml"/><Relationship Id="rId7" Type="http://schemas.openxmlformats.org/officeDocument/2006/relationships/tags" Target="../tags/tag362.xml"/><Relationship Id="rId2" Type="http://schemas.openxmlformats.org/officeDocument/2006/relationships/tags" Target="../tags/tag357.xml"/><Relationship Id="rId1" Type="http://schemas.openxmlformats.org/officeDocument/2006/relationships/tags" Target="../tags/tag356.xml"/><Relationship Id="rId6" Type="http://schemas.openxmlformats.org/officeDocument/2006/relationships/tags" Target="../tags/tag361.xml"/><Relationship Id="rId5" Type="http://schemas.openxmlformats.org/officeDocument/2006/relationships/tags" Target="../tags/tag360.xml"/><Relationship Id="rId10" Type="http://schemas.openxmlformats.org/officeDocument/2006/relationships/slideLayout" Target="../slideLayouts/slideLayout18.xml"/><Relationship Id="rId4" Type="http://schemas.openxmlformats.org/officeDocument/2006/relationships/tags" Target="../tags/tag359.xml"/><Relationship Id="rId9" Type="http://schemas.openxmlformats.org/officeDocument/2006/relationships/tags" Target="../tags/tag364.xml"/></Relationships>
</file>

<file path=ppt/slides/_rels/slide28.xml.rels><?xml version="1.0" encoding="UTF-8" standalone="yes"?>
<Relationships xmlns="http://schemas.openxmlformats.org/package/2006/relationships"><Relationship Id="rId3" Type="http://schemas.openxmlformats.org/officeDocument/2006/relationships/tags" Target="../tags/tag367.xml"/><Relationship Id="rId2" Type="http://schemas.openxmlformats.org/officeDocument/2006/relationships/tags" Target="../tags/tag366.xml"/><Relationship Id="rId1" Type="http://schemas.openxmlformats.org/officeDocument/2006/relationships/tags" Target="../tags/tag365.xml"/><Relationship Id="rId4"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8" Type="http://schemas.openxmlformats.org/officeDocument/2006/relationships/tags" Target="../tags/tag158.xml"/><Relationship Id="rId3" Type="http://schemas.openxmlformats.org/officeDocument/2006/relationships/tags" Target="../tags/tag153.xml"/><Relationship Id="rId7" Type="http://schemas.openxmlformats.org/officeDocument/2006/relationships/tags" Target="../tags/tag157.xml"/><Relationship Id="rId2" Type="http://schemas.openxmlformats.org/officeDocument/2006/relationships/tags" Target="../tags/tag152.xml"/><Relationship Id="rId1" Type="http://schemas.openxmlformats.org/officeDocument/2006/relationships/tags" Target="../tags/tag151.xml"/><Relationship Id="rId6" Type="http://schemas.openxmlformats.org/officeDocument/2006/relationships/tags" Target="../tags/tag156.xml"/><Relationship Id="rId5" Type="http://schemas.openxmlformats.org/officeDocument/2006/relationships/tags" Target="../tags/tag155.xml"/><Relationship Id="rId4" Type="http://schemas.openxmlformats.org/officeDocument/2006/relationships/tags" Target="../tags/tag154.xml"/><Relationship Id="rId9"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8" Type="http://schemas.openxmlformats.org/officeDocument/2006/relationships/tags" Target="../tags/tag166.xml"/><Relationship Id="rId3" Type="http://schemas.openxmlformats.org/officeDocument/2006/relationships/tags" Target="../tags/tag161.xml"/><Relationship Id="rId7" Type="http://schemas.openxmlformats.org/officeDocument/2006/relationships/tags" Target="../tags/tag165.xml"/><Relationship Id="rId12" Type="http://schemas.openxmlformats.org/officeDocument/2006/relationships/image" Target="../media/image2.jpeg"/><Relationship Id="rId2" Type="http://schemas.openxmlformats.org/officeDocument/2006/relationships/tags" Target="../tags/tag160.xml"/><Relationship Id="rId1" Type="http://schemas.openxmlformats.org/officeDocument/2006/relationships/tags" Target="../tags/tag159.xml"/><Relationship Id="rId6" Type="http://schemas.openxmlformats.org/officeDocument/2006/relationships/tags" Target="../tags/tag164.xml"/><Relationship Id="rId11" Type="http://schemas.openxmlformats.org/officeDocument/2006/relationships/slideLayout" Target="../slideLayouts/slideLayout18.xml"/><Relationship Id="rId5" Type="http://schemas.openxmlformats.org/officeDocument/2006/relationships/tags" Target="../tags/tag163.xml"/><Relationship Id="rId10" Type="http://schemas.openxmlformats.org/officeDocument/2006/relationships/tags" Target="../tags/tag168.xml"/><Relationship Id="rId4" Type="http://schemas.openxmlformats.org/officeDocument/2006/relationships/tags" Target="../tags/tag162.xml"/><Relationship Id="rId9" Type="http://schemas.openxmlformats.org/officeDocument/2006/relationships/tags" Target="../tags/tag167.xml"/></Relationships>
</file>

<file path=ppt/slides/_rels/slide5.xml.rels><?xml version="1.0" encoding="UTF-8" standalone="yes"?>
<Relationships xmlns="http://schemas.openxmlformats.org/package/2006/relationships"><Relationship Id="rId8" Type="http://schemas.openxmlformats.org/officeDocument/2006/relationships/tags" Target="../tags/tag176.xml"/><Relationship Id="rId3" Type="http://schemas.openxmlformats.org/officeDocument/2006/relationships/tags" Target="../tags/tag171.xml"/><Relationship Id="rId7" Type="http://schemas.openxmlformats.org/officeDocument/2006/relationships/tags" Target="../tags/tag175.xml"/><Relationship Id="rId2" Type="http://schemas.openxmlformats.org/officeDocument/2006/relationships/tags" Target="../tags/tag170.xml"/><Relationship Id="rId1" Type="http://schemas.openxmlformats.org/officeDocument/2006/relationships/tags" Target="../tags/tag169.xml"/><Relationship Id="rId6" Type="http://schemas.openxmlformats.org/officeDocument/2006/relationships/tags" Target="../tags/tag174.xml"/><Relationship Id="rId5" Type="http://schemas.openxmlformats.org/officeDocument/2006/relationships/tags" Target="../tags/tag173.xml"/><Relationship Id="rId10" Type="http://schemas.openxmlformats.org/officeDocument/2006/relationships/slideLayout" Target="../slideLayouts/slideLayout18.xml"/><Relationship Id="rId4" Type="http://schemas.openxmlformats.org/officeDocument/2006/relationships/tags" Target="../tags/tag172.xml"/><Relationship Id="rId9" Type="http://schemas.openxmlformats.org/officeDocument/2006/relationships/tags" Target="../tags/tag177.xml"/></Relationships>
</file>

<file path=ppt/slides/_rels/slide6.xml.rels><?xml version="1.0" encoding="UTF-8" standalone="yes"?>
<Relationships xmlns="http://schemas.openxmlformats.org/package/2006/relationships"><Relationship Id="rId8" Type="http://schemas.openxmlformats.org/officeDocument/2006/relationships/tags" Target="../tags/tag185.xml"/><Relationship Id="rId13" Type="http://schemas.openxmlformats.org/officeDocument/2006/relationships/tags" Target="../tags/tag190.xml"/><Relationship Id="rId3" Type="http://schemas.openxmlformats.org/officeDocument/2006/relationships/tags" Target="../tags/tag180.xml"/><Relationship Id="rId7" Type="http://schemas.openxmlformats.org/officeDocument/2006/relationships/tags" Target="../tags/tag184.xml"/><Relationship Id="rId12" Type="http://schemas.openxmlformats.org/officeDocument/2006/relationships/tags" Target="../tags/tag189.xml"/><Relationship Id="rId2" Type="http://schemas.openxmlformats.org/officeDocument/2006/relationships/tags" Target="../tags/tag179.xml"/><Relationship Id="rId1" Type="http://schemas.openxmlformats.org/officeDocument/2006/relationships/tags" Target="../tags/tag178.xml"/><Relationship Id="rId6" Type="http://schemas.openxmlformats.org/officeDocument/2006/relationships/tags" Target="../tags/tag183.xml"/><Relationship Id="rId11" Type="http://schemas.openxmlformats.org/officeDocument/2006/relationships/tags" Target="../tags/tag188.xml"/><Relationship Id="rId5" Type="http://schemas.openxmlformats.org/officeDocument/2006/relationships/tags" Target="../tags/tag182.xml"/><Relationship Id="rId15" Type="http://schemas.openxmlformats.org/officeDocument/2006/relationships/slideLayout" Target="../slideLayouts/slideLayout18.xml"/><Relationship Id="rId10" Type="http://schemas.openxmlformats.org/officeDocument/2006/relationships/tags" Target="../tags/tag187.xml"/><Relationship Id="rId4" Type="http://schemas.openxmlformats.org/officeDocument/2006/relationships/tags" Target="../tags/tag181.xml"/><Relationship Id="rId9" Type="http://schemas.openxmlformats.org/officeDocument/2006/relationships/tags" Target="../tags/tag186.xml"/><Relationship Id="rId14" Type="http://schemas.openxmlformats.org/officeDocument/2006/relationships/tags" Target="../tags/tag191.xml"/></Relationships>
</file>

<file path=ppt/slides/_rels/slide7.xml.rels><?xml version="1.0" encoding="UTF-8" standalone="yes"?>
<Relationships xmlns="http://schemas.openxmlformats.org/package/2006/relationships"><Relationship Id="rId3" Type="http://schemas.openxmlformats.org/officeDocument/2006/relationships/tags" Target="../tags/tag194.xml"/><Relationship Id="rId2" Type="http://schemas.openxmlformats.org/officeDocument/2006/relationships/tags" Target="../tags/tag193.xml"/><Relationship Id="rId1" Type="http://schemas.openxmlformats.org/officeDocument/2006/relationships/tags" Target="../tags/tag192.xml"/><Relationship Id="rId6" Type="http://schemas.openxmlformats.org/officeDocument/2006/relationships/slideLayout" Target="../slideLayouts/slideLayout18.xml"/><Relationship Id="rId5" Type="http://schemas.openxmlformats.org/officeDocument/2006/relationships/tags" Target="../tags/tag196.xml"/><Relationship Id="rId4" Type="http://schemas.openxmlformats.org/officeDocument/2006/relationships/tags" Target="../tags/tag195.xml"/></Relationships>
</file>

<file path=ppt/slides/_rels/slide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199.xml"/><Relationship Id="rId7" Type="http://schemas.openxmlformats.org/officeDocument/2006/relationships/slideLayout" Target="../slideLayouts/slideLayout18.xml"/><Relationship Id="rId2" Type="http://schemas.openxmlformats.org/officeDocument/2006/relationships/tags" Target="../tags/tag198.xml"/><Relationship Id="rId1" Type="http://schemas.openxmlformats.org/officeDocument/2006/relationships/tags" Target="../tags/tag197.xml"/><Relationship Id="rId6" Type="http://schemas.openxmlformats.org/officeDocument/2006/relationships/tags" Target="../tags/tag202.xml"/><Relationship Id="rId5" Type="http://schemas.openxmlformats.org/officeDocument/2006/relationships/tags" Target="../tags/tag201.xml"/><Relationship Id="rId4" Type="http://schemas.openxmlformats.org/officeDocument/2006/relationships/tags" Target="../tags/tag200.xml"/></Relationships>
</file>

<file path=ppt/slides/_rels/slide9.xml.rels><?xml version="1.0" encoding="UTF-8" standalone="yes"?>
<Relationships xmlns="http://schemas.openxmlformats.org/package/2006/relationships"><Relationship Id="rId3" Type="http://schemas.openxmlformats.org/officeDocument/2006/relationships/tags" Target="../tags/tag205.xml"/><Relationship Id="rId2" Type="http://schemas.openxmlformats.org/officeDocument/2006/relationships/tags" Target="../tags/tag204.xml"/><Relationship Id="rId1" Type="http://schemas.openxmlformats.org/officeDocument/2006/relationships/tags" Target="../tags/tag203.xml"/><Relationship Id="rId6" Type="http://schemas.openxmlformats.org/officeDocument/2006/relationships/image" Target="../media/image4.png"/><Relationship Id="rId5" Type="http://schemas.openxmlformats.org/officeDocument/2006/relationships/slideLayout" Target="../slideLayouts/slideLayout18.xml"/><Relationship Id="rId4" Type="http://schemas.openxmlformats.org/officeDocument/2006/relationships/tags" Target="../tags/tag20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5"/>
          <a:stretch>
            <a:fillRect/>
          </a:stretch>
        </a:blipFill>
        <a:effectLst/>
      </p:bgPr>
    </p:bg>
    <p:spTree>
      <p:nvGrpSpPr>
        <p:cNvPr id="1" name=""/>
        <p:cNvGrpSpPr/>
        <p:nvPr/>
      </p:nvGrpSpPr>
      <p:grpSpPr>
        <a:xfrm>
          <a:off x="0" y="0"/>
          <a:ext cx="0" cy="0"/>
          <a:chOff x="0" y="0"/>
          <a:chExt cx="0" cy="0"/>
        </a:xfrm>
      </p:grpSpPr>
      <p:pic>
        <p:nvPicPr>
          <p:cNvPr id="6" name="图片 5" descr="1_230307150919_2"/>
          <p:cNvPicPr>
            <a:picLocks noChangeAspect="1"/>
          </p:cNvPicPr>
          <p:nvPr/>
        </p:nvPicPr>
        <p:blipFill>
          <a:blip r:embed="rId5"/>
          <a:stretch>
            <a:fillRect/>
          </a:stretch>
        </p:blipFill>
        <p:spPr>
          <a:xfrm>
            <a:off x="0" y="0"/>
            <a:ext cx="11945620" cy="6721475"/>
          </a:xfrm>
          <a:prstGeom prst="rect">
            <a:avLst/>
          </a:prstGeom>
        </p:spPr>
      </p:pic>
      <p:sp>
        <p:nvSpPr>
          <p:cNvPr id="7" name="标题 6"/>
          <p:cNvSpPr>
            <a:spLocks noGrp="1"/>
          </p:cNvSpPr>
          <p:nvPr>
            <p:ph type="ctrTitle"/>
            <p:custDataLst>
              <p:tags r:id="rId2"/>
            </p:custDataLst>
          </p:nvPr>
        </p:nvSpPr>
        <p:spPr>
          <a:xfrm>
            <a:off x="3790315" y="1476375"/>
            <a:ext cx="5693410" cy="1530985"/>
          </a:xfrm>
        </p:spPr>
        <p:txBody>
          <a:bodyPr/>
          <a:lstStyle/>
          <a:p>
            <a:pPr marL="0" indent="0" algn="l">
              <a:lnSpc>
                <a:spcPct val="100000"/>
              </a:lnSpc>
              <a:spcBef>
                <a:spcPts val="0"/>
              </a:spcBef>
              <a:spcAft>
                <a:spcPts val="0"/>
              </a:spcAft>
              <a:buSzPct val="100000"/>
              <a:buNone/>
            </a:pPr>
            <a:r>
              <a:rPr lang="zh-CN" altLang="en-US" sz="6600" dirty="0">
                <a:solidFill>
                  <a:srgbClr val="0070C0"/>
                </a:solidFill>
              </a:rPr>
              <a:t>推荐算法</a:t>
            </a:r>
          </a:p>
        </p:txBody>
      </p:sp>
      <p:sp>
        <p:nvSpPr>
          <p:cNvPr id="8" name="文本占位符 7"/>
          <p:cNvSpPr>
            <a:spLocks noGrp="1"/>
          </p:cNvSpPr>
          <p:nvPr>
            <p:ph type="body" sz="quarter" idx="13"/>
            <p:custDataLst>
              <p:tags r:id="rId3"/>
            </p:custDataLst>
          </p:nvPr>
        </p:nvSpPr>
        <p:spPr>
          <a:xfrm>
            <a:off x="7786729" y="4952643"/>
            <a:ext cx="3365430" cy="579657"/>
          </a:xfrm>
        </p:spPr>
        <p:txBody>
          <a:bodyPr>
            <a:noAutofit/>
          </a:bodyPr>
          <a:lstStyle/>
          <a:p>
            <a:pPr marL="0" lvl="0" indent="-285750" algn="l" fontAlgn="ctr">
              <a:lnSpc>
                <a:spcPct val="130000"/>
              </a:lnSpc>
              <a:spcBef>
                <a:spcPts val="1000"/>
              </a:spcBef>
              <a:spcAft>
                <a:spcPts val="0"/>
              </a:spcAft>
              <a:buSzPct val="100000"/>
              <a:buFont typeface="Wingdings" panose="05000000000000000000" charset="0"/>
              <a:buNone/>
            </a:pPr>
            <a:r>
              <a:rPr lang="en-US" altLang="zh-CN" dirty="0">
                <a:solidFill>
                  <a:srgbClr val="0070C0"/>
                </a:solidFill>
              </a:rPr>
              <a:t>3021244270</a:t>
            </a:r>
          </a:p>
          <a:p>
            <a:pPr marL="0" lvl="0" indent="-285750" algn="l" fontAlgn="ctr">
              <a:lnSpc>
                <a:spcPct val="130000"/>
              </a:lnSpc>
              <a:spcBef>
                <a:spcPts val="1000"/>
              </a:spcBef>
              <a:spcAft>
                <a:spcPts val="0"/>
              </a:spcAft>
              <a:buSzPct val="100000"/>
              <a:buFont typeface="Wingdings" panose="05000000000000000000" charset="0"/>
              <a:buNone/>
            </a:pPr>
            <a:r>
              <a:rPr lang="zh-CN" altLang="en-US" dirty="0">
                <a:solidFill>
                  <a:srgbClr val="0070C0"/>
                </a:solidFill>
              </a:rPr>
              <a:t>黄琬婷</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1"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4" name="Right Triangle 1"/>
          <p:cNvSpPr/>
          <p:nvPr>
            <p:custDataLst>
              <p:tags r:id="rId4"/>
            </p:custDataLst>
          </p:nvPr>
        </p:nvSpPr>
        <p:spPr>
          <a:xfrm>
            <a:off x="5156202" y="4160896"/>
            <a:ext cx="7035797" cy="2697102"/>
          </a:xfrm>
          <a:custGeom>
            <a:avLst/>
            <a:gdLst>
              <a:gd name="connsiteX0" fmla="*/ 7035796 w 7035797"/>
              <a:gd name="connsiteY0" fmla="*/ 0 h 2697102"/>
              <a:gd name="connsiteX1" fmla="*/ 7035797 w 7035797"/>
              <a:gd name="connsiteY1" fmla="*/ 2697101 h 2697102"/>
              <a:gd name="connsiteX2" fmla="*/ 0 w 7035797"/>
              <a:gd name="connsiteY2" fmla="*/ 2697102 h 2697102"/>
            </a:gdLst>
            <a:ahLst/>
            <a:cxnLst>
              <a:cxn ang="0">
                <a:pos x="connsiteX0" y="connsiteY0"/>
              </a:cxn>
              <a:cxn ang="0">
                <a:pos x="connsiteX1" y="connsiteY1"/>
              </a:cxn>
              <a:cxn ang="0">
                <a:pos x="connsiteX2" y="connsiteY2"/>
              </a:cxn>
            </a:cxnLst>
            <a:rect l="l" t="t" r="r" b="b"/>
            <a:pathLst>
              <a:path w="7035797" h="2697102">
                <a:moveTo>
                  <a:pt x="7035796" y="0"/>
                </a:moveTo>
                <a:lnTo>
                  <a:pt x="7035797" y="2697101"/>
                </a:lnTo>
                <a:lnTo>
                  <a:pt x="0" y="269710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sz="1600" b="1">
              <a:solidFill>
                <a:srgbClr val="FFFFFF"/>
              </a:solidFill>
              <a:latin typeface="微软雅黑" panose="020B0503020204020204" charset="-122"/>
              <a:ea typeface="微软雅黑" panose="020B0503020204020204" charset="-122"/>
            </a:endParaRPr>
          </a:p>
        </p:txBody>
      </p:sp>
      <p:sp>
        <p:nvSpPr>
          <p:cNvPr id="80" name="Right Triangle 18"/>
          <p:cNvSpPr/>
          <p:nvPr>
            <p:custDataLst>
              <p:tags r:id="rId5"/>
            </p:custDataLst>
          </p:nvPr>
        </p:nvSpPr>
        <p:spPr>
          <a:xfrm>
            <a:off x="26" y="8"/>
            <a:ext cx="7035793" cy="2697104"/>
          </a:xfrm>
          <a:custGeom>
            <a:avLst/>
            <a:gdLst>
              <a:gd name="connsiteX0" fmla="*/ 0 w 7035793"/>
              <a:gd name="connsiteY0" fmla="*/ 0 h 2697104"/>
              <a:gd name="connsiteX1" fmla="*/ 7035793 w 7035793"/>
              <a:gd name="connsiteY1" fmla="*/ 1 h 2697104"/>
              <a:gd name="connsiteX2" fmla="*/ 1 w 7035793"/>
              <a:gd name="connsiteY2" fmla="*/ 2697104 h 2697104"/>
            </a:gdLst>
            <a:ahLst/>
            <a:cxnLst>
              <a:cxn ang="0">
                <a:pos x="connsiteX0" y="connsiteY0"/>
              </a:cxn>
              <a:cxn ang="0">
                <a:pos x="connsiteX1" y="connsiteY1"/>
              </a:cxn>
              <a:cxn ang="0">
                <a:pos x="connsiteX2" y="connsiteY2"/>
              </a:cxn>
            </a:cxnLst>
            <a:rect l="l" t="t" r="r" b="b"/>
            <a:pathLst>
              <a:path w="7035793" h="2697104">
                <a:moveTo>
                  <a:pt x="0" y="0"/>
                </a:moveTo>
                <a:lnTo>
                  <a:pt x="7035793" y="1"/>
                </a:lnTo>
                <a:lnTo>
                  <a:pt x="1" y="2697104"/>
                </a:lnTo>
                <a:close/>
              </a:path>
            </a:pathLst>
          </a:custGeom>
          <a:solidFill>
            <a:schemeClr val="accent5">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sz="1600" b="1">
              <a:solidFill>
                <a:srgbClr val="FFFFFF"/>
              </a:solidFill>
              <a:latin typeface="微软雅黑" panose="020B0503020204020204" charset="-122"/>
              <a:ea typeface="微软雅黑" panose="020B0503020204020204" charset="-122"/>
            </a:endParaRPr>
          </a:p>
        </p:txBody>
      </p:sp>
      <p:sp>
        <p:nvSpPr>
          <p:cNvPr id="3" name="矩形 2"/>
          <p:cNvSpPr/>
          <p:nvPr>
            <p:custDataLst>
              <p:tags r:id="rId6"/>
            </p:custDataLst>
          </p:nvPr>
        </p:nvSpPr>
        <p:spPr>
          <a:xfrm>
            <a:off x="457204" y="6367871"/>
            <a:ext cx="11226890" cy="105319"/>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5" name="矩形 4"/>
          <p:cNvSpPr/>
          <p:nvPr>
            <p:custDataLst>
              <p:tags r:id="rId7"/>
            </p:custDataLst>
          </p:nvPr>
        </p:nvSpPr>
        <p:spPr>
          <a:xfrm>
            <a:off x="457200" y="457200"/>
            <a:ext cx="11226890" cy="1988820"/>
          </a:xfrm>
          <a:prstGeom prst="rect">
            <a:avLst/>
          </a:prstGeom>
          <a:solidFill>
            <a:schemeClr val="lt2"/>
          </a:solidFill>
          <a:ln w="19050">
            <a:solidFill>
              <a:schemeClr val="dk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8" name="矩形 7"/>
          <p:cNvSpPr/>
          <p:nvPr>
            <p:custDataLst>
              <p:tags r:id="rId8"/>
            </p:custDataLst>
          </p:nvPr>
        </p:nvSpPr>
        <p:spPr>
          <a:xfrm>
            <a:off x="457204" y="2438420"/>
            <a:ext cx="11226890" cy="3784630"/>
          </a:xfrm>
          <a:prstGeom prst="rect">
            <a:avLst/>
          </a:prstGeom>
          <a:solidFill>
            <a:schemeClr val="dk2"/>
          </a:solidFill>
          <a:ln w="19050">
            <a:solidFill>
              <a:schemeClr val="dk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9" name="文本框 8"/>
          <p:cNvSpPr txBox="1"/>
          <p:nvPr>
            <p:custDataLst>
              <p:tags r:id="rId9"/>
            </p:custDataLst>
          </p:nvPr>
        </p:nvSpPr>
        <p:spPr>
          <a:xfrm>
            <a:off x="1219210" y="762006"/>
            <a:ext cx="9753676" cy="1371600"/>
          </a:xfrm>
          <a:prstGeom prst="rect">
            <a:avLst/>
          </a:prstGeom>
          <a:noFill/>
        </p:spPr>
        <p:txBody>
          <a:bodyPr wrap="square" lIns="63500" tIns="25400" rIns="63500" bIns="25400" rtlCol="0" anchor="ctr" anchorCtr="0">
            <a:normAutofit/>
          </a:bodyPr>
          <a:lstStyle/>
          <a:p>
            <a:pPr marL="0" indent="0" algn="l">
              <a:lnSpc>
                <a:spcPct val="100000"/>
              </a:lnSpc>
              <a:spcBef>
                <a:spcPts val="0"/>
              </a:spcBef>
              <a:spcAft>
                <a:spcPts val="0"/>
              </a:spcAft>
              <a:buSzPct val="100000"/>
              <a:buNone/>
            </a:pPr>
            <a:r>
              <a:rPr lang="zh-CN" altLang="en-US" sz="5200" b="1" spc="360" dirty="0">
                <a:solidFill>
                  <a:schemeClr val="accent1"/>
                </a:solidFill>
                <a:uFillTx/>
                <a:latin typeface="微软雅黑" panose="020B0503020204020204" charset="-122"/>
                <a:ea typeface="微软雅黑" panose="020B0503020204020204" charset="-122"/>
              </a:rPr>
              <a:t>数据集的划分</a:t>
            </a:r>
          </a:p>
        </p:txBody>
      </p:sp>
      <p:pic>
        <p:nvPicPr>
          <p:cNvPr id="10" name="图片 9"/>
          <p:cNvPicPr>
            <a:picLocks noChangeAspect="1"/>
          </p:cNvPicPr>
          <p:nvPr>
            <p:custDataLst>
              <p:tags r:id="rId10"/>
            </p:custDataLst>
          </p:nvPr>
        </p:nvPicPr>
        <p:blipFill rotWithShape="1">
          <a:blip r:embed="rId12"/>
          <a:srcRect/>
          <a:stretch>
            <a:fillRect/>
          </a:stretch>
        </p:blipFill>
        <p:spPr>
          <a:xfrm>
            <a:off x="1219200" y="2868647"/>
            <a:ext cx="9753676" cy="2949575"/>
          </a:xfrm>
          <a:custGeom>
            <a:avLst/>
            <a:gdLst/>
            <a:ahLst/>
            <a:cxnLst>
              <a:cxn ang="3">
                <a:pos x="hc" y="t"/>
              </a:cxn>
              <a:cxn ang="cd2">
                <a:pos x="l" y="vc"/>
              </a:cxn>
              <a:cxn ang="cd4">
                <a:pos x="hc" y="b"/>
              </a:cxn>
              <a:cxn ang="0">
                <a:pos x="r" y="vc"/>
              </a:cxn>
            </a:cxnLst>
            <a:rect l="l" t="t" r="r" b="b"/>
            <a:pathLst>
              <a:path w="15360" h="5040">
                <a:moveTo>
                  <a:pt x="0" y="0"/>
                </a:moveTo>
                <a:lnTo>
                  <a:pt x="15360" y="0"/>
                </a:lnTo>
                <a:lnTo>
                  <a:pt x="15360" y="5040"/>
                </a:lnTo>
                <a:lnTo>
                  <a:pt x="0" y="5040"/>
                </a:lnTo>
                <a:lnTo>
                  <a:pt x="0" y="0"/>
                </a:lnTo>
                <a:close/>
              </a:path>
            </a:pathLst>
          </a:custGeom>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矩形 12"/>
          <p:cNvSpPr/>
          <p:nvPr userDrawn="1">
            <p:custDataLst>
              <p:tags r:id="rId2"/>
            </p:custDataLst>
          </p:nvPr>
        </p:nvSpPr>
        <p:spPr>
          <a:xfrm>
            <a:off x="0" y="0"/>
            <a:ext cx="5791200" cy="6858000"/>
          </a:xfrm>
          <a:prstGeom prst="rect">
            <a:avLst/>
          </a:prstGeom>
          <a:solidFill>
            <a:schemeClr val="dk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olidFill>
                <a:schemeClr val="lt1"/>
              </a:solidFill>
              <a:latin typeface="微软雅黑" panose="020B0503020204020204" charset="-122"/>
              <a:ea typeface="微软雅黑" panose="020B0503020204020204" charset="-122"/>
              <a:sym typeface="+mn-ea"/>
            </a:endParaRPr>
          </a:p>
        </p:txBody>
      </p:sp>
      <p:sp>
        <p:nvSpPr>
          <p:cNvPr id="12" name="任意形状 8"/>
          <p:cNvSpPr/>
          <p:nvPr userDrawn="1">
            <p:custDataLst>
              <p:tags r:id="rId3"/>
            </p:custDataLst>
          </p:nvPr>
        </p:nvSpPr>
        <p:spPr>
          <a:xfrm rot="16200000">
            <a:off x="-21591" y="25773"/>
            <a:ext cx="1741805" cy="169862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0" name="任意形状 9"/>
          <p:cNvSpPr/>
          <p:nvPr userDrawn="1">
            <p:custDataLst>
              <p:tags r:id="rId4"/>
            </p:custDataLst>
          </p:nvPr>
        </p:nvSpPr>
        <p:spPr>
          <a:xfrm rot="10800000">
            <a:off x="0" y="5913755"/>
            <a:ext cx="976630"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pic>
        <p:nvPicPr>
          <p:cNvPr id="5" name="图片 4"/>
          <p:cNvPicPr>
            <a:picLocks noChangeAspect="1"/>
          </p:cNvPicPr>
          <p:nvPr>
            <p:custDataLst>
              <p:tags r:id="rId5"/>
            </p:custDataLst>
          </p:nvPr>
        </p:nvPicPr>
        <p:blipFill rotWithShape="1">
          <a:blip r:embed="rId9"/>
          <a:srcRect/>
          <a:stretch>
            <a:fillRect/>
          </a:stretch>
        </p:blipFill>
        <p:spPr>
          <a:xfrm>
            <a:off x="6400680" y="1447165"/>
            <a:ext cx="5181828" cy="3963670"/>
          </a:xfrm>
          <a:custGeom>
            <a:avLst/>
            <a:gdLst/>
            <a:ahLst/>
            <a:cxnLst>
              <a:cxn ang="3">
                <a:pos x="hc" y="t"/>
              </a:cxn>
              <a:cxn ang="cd2">
                <a:pos x="l" y="vc"/>
              </a:cxn>
              <a:cxn ang="cd4">
                <a:pos x="hc" y="b"/>
              </a:cxn>
              <a:cxn ang="0">
                <a:pos x="r" y="vc"/>
              </a:cxn>
            </a:cxnLst>
            <a:rect l="l" t="t" r="r" b="b"/>
            <a:pathLst>
              <a:path w="7200" h="5520">
                <a:moveTo>
                  <a:pt x="0" y="0"/>
                </a:moveTo>
                <a:lnTo>
                  <a:pt x="7200" y="0"/>
                </a:lnTo>
                <a:lnTo>
                  <a:pt x="7200" y="5520"/>
                </a:lnTo>
                <a:lnTo>
                  <a:pt x="0" y="5520"/>
                </a:lnTo>
                <a:lnTo>
                  <a:pt x="0" y="0"/>
                </a:lnTo>
                <a:close/>
              </a:path>
            </a:pathLst>
          </a:custGeom>
          <a:effectLst>
            <a:outerShdw blurRad="457200" dist="50800" dir="2700000" algn="tl" rotWithShape="0">
              <a:srgbClr val="000000">
                <a:alpha val="20000"/>
              </a:srgbClr>
            </a:outerShdw>
          </a:effectLst>
        </p:spPr>
      </p:pic>
      <p:sp>
        <p:nvSpPr>
          <p:cNvPr id="11" name="Title 6"/>
          <p:cNvSpPr txBox="1"/>
          <p:nvPr>
            <p:custDataLst>
              <p:tags r:id="rId6"/>
            </p:custDataLst>
          </p:nvPr>
        </p:nvSpPr>
        <p:spPr>
          <a:xfrm>
            <a:off x="609605" y="761980"/>
            <a:ext cx="4572025" cy="606565"/>
          </a:xfrm>
          <a:prstGeom prst="rect">
            <a:avLst/>
          </a:prstGeom>
          <a:noFill/>
          <a:ln w="3175">
            <a:noFill/>
            <a:prstDash val="dash"/>
          </a:ln>
        </p:spPr>
        <p:txBody>
          <a:bodyPr wrap="square" lIns="63500" tIns="25400" rIns="63500" bIns="254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00000"/>
              </a:lnSpc>
              <a:spcBef>
                <a:spcPts val="0"/>
              </a:spcBef>
              <a:spcAft>
                <a:spcPts val="800"/>
              </a:spcAft>
              <a:buSzPct val="100000"/>
              <a:buNone/>
            </a:pPr>
            <a:r>
              <a:rPr lang="zh-CN" altLang="zh-CN" sz="2800" spc="2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数据处理分析</a:t>
            </a:r>
          </a:p>
        </p:txBody>
      </p:sp>
      <p:sp>
        <p:nvSpPr>
          <p:cNvPr id="9" name="Title 6"/>
          <p:cNvSpPr txBox="1"/>
          <p:nvPr>
            <p:custDataLst>
              <p:tags r:id="rId7"/>
            </p:custDataLst>
          </p:nvPr>
        </p:nvSpPr>
        <p:spPr>
          <a:xfrm>
            <a:off x="609605" y="1673348"/>
            <a:ext cx="4572025" cy="4422673"/>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20000"/>
              </a:lnSpc>
              <a:spcBef>
                <a:spcPts val="0"/>
              </a:spcBef>
              <a:spcAft>
                <a:spcPts val="800"/>
              </a:spcAft>
              <a:buSzPct val="100000"/>
              <a:buNone/>
            </a:pPr>
            <a:r>
              <a:rPr lang="zh-CN" altLang="zh-CN" sz="2800" spc="2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删除ratings和tags里的timestamp，由于timestamp用处不大。进行Rating可视化</a:t>
            </a: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5"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25" name="任意多边形 24"/>
          <p:cNvSpPr/>
          <p:nvPr>
            <p:custDataLst>
              <p:tags r:id="rId4"/>
            </p:custDataLst>
          </p:nvPr>
        </p:nvSpPr>
        <p:spPr>
          <a:xfrm>
            <a:off x="-1270" y="5223510"/>
            <a:ext cx="1847215" cy="1622425"/>
          </a:xfrm>
          <a:custGeom>
            <a:avLst/>
            <a:gdLst/>
            <a:ahLst/>
            <a:cxnLst>
              <a:cxn ang="3">
                <a:pos x="hc" y="t"/>
              </a:cxn>
              <a:cxn ang="cd2">
                <a:pos x="l" y="vc"/>
              </a:cxn>
              <a:cxn ang="cd4">
                <a:pos x="hc" y="b"/>
              </a:cxn>
              <a:cxn ang="0">
                <a:pos x="r" y="vc"/>
              </a:cxn>
            </a:cxnLst>
            <a:rect l="l" t="t" r="r" b="b"/>
            <a:pathLst>
              <a:path w="2858" h="2510">
                <a:moveTo>
                  <a:pt x="780" y="0"/>
                </a:moveTo>
                <a:cubicBezTo>
                  <a:pt x="1927" y="0"/>
                  <a:pt x="2858" y="931"/>
                  <a:pt x="2858" y="2079"/>
                </a:cubicBezTo>
                <a:cubicBezTo>
                  <a:pt x="2858" y="2222"/>
                  <a:pt x="2843" y="2362"/>
                  <a:pt x="2816" y="2497"/>
                </a:cubicBezTo>
                <a:lnTo>
                  <a:pt x="2813" y="2510"/>
                </a:lnTo>
                <a:lnTo>
                  <a:pt x="0" y="2510"/>
                </a:lnTo>
                <a:lnTo>
                  <a:pt x="0" y="151"/>
                </a:lnTo>
                <a:lnTo>
                  <a:pt x="17" y="144"/>
                </a:lnTo>
                <a:cubicBezTo>
                  <a:pt x="253" y="51"/>
                  <a:pt x="510" y="0"/>
                  <a:pt x="780" y="0"/>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charset="-122"/>
              <a:ea typeface="微软雅黑" panose="020B0503020204020204" charset="-122"/>
            </a:endParaRPr>
          </a:p>
        </p:txBody>
      </p:sp>
      <p:sp>
        <p:nvSpPr>
          <p:cNvPr id="26" name="AutoShape 3"/>
          <p:cNvSpPr>
            <a:spLocks noChangeAspect="1" noChangeArrowheads="1" noTextEdit="1"/>
          </p:cNvSpPr>
          <p:nvPr>
            <p:custDataLst>
              <p:tags r:id="rId5"/>
            </p:custDataLst>
          </p:nvPr>
        </p:nvSpPr>
        <p:spPr bwMode="auto">
          <a:xfrm>
            <a:off x="765810" y="1511300"/>
            <a:ext cx="673735"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endParaRPr>
          </a:p>
        </p:txBody>
      </p:sp>
      <p:sp>
        <p:nvSpPr>
          <p:cNvPr id="27" name="Freeform 5"/>
          <p:cNvSpPr>
            <a:spLocks noEditPoints="1"/>
          </p:cNvSpPr>
          <p:nvPr>
            <p:custDataLst>
              <p:tags r:id="rId6"/>
            </p:custDataLst>
          </p:nvPr>
        </p:nvSpPr>
        <p:spPr bwMode="auto">
          <a:xfrm>
            <a:off x="609605" y="1219210"/>
            <a:ext cx="780415" cy="610870"/>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endParaRPr>
          </a:p>
        </p:txBody>
      </p:sp>
      <p:sp>
        <p:nvSpPr>
          <p:cNvPr id="12" name="Title 6"/>
          <p:cNvSpPr txBox="1"/>
          <p:nvPr>
            <p:custDataLst>
              <p:tags r:id="rId7"/>
            </p:custDataLst>
          </p:nvPr>
        </p:nvSpPr>
        <p:spPr>
          <a:xfrm>
            <a:off x="609600" y="2133600"/>
            <a:ext cx="4495800" cy="2848610"/>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406400" lvl="0" indent="-406400" algn="l" fontAlgn="ctr">
              <a:lnSpc>
                <a:spcPct val="120000"/>
              </a:lnSpc>
              <a:spcBef>
                <a:spcPts val="0"/>
              </a:spcBef>
              <a:spcAft>
                <a:spcPts val="800"/>
              </a:spcAft>
              <a:buSzPct val="100000"/>
              <a:buFont typeface="Wingdings" panose="05000000000000000000" charset="0"/>
              <a:buChar char="l"/>
            </a:pPr>
            <a:r>
              <a:rPr lang="zh-CN" altLang="zh-CN" sz="24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电影年份提取与可视化</a:t>
            </a:r>
          </a:p>
          <a:p>
            <a:pPr lvl="0" indent="0" algn="l" fontAlgn="ctr">
              <a:lnSpc>
                <a:spcPct val="120000"/>
              </a:lnSpc>
              <a:spcBef>
                <a:spcPts val="0"/>
              </a:spcBef>
              <a:spcAft>
                <a:spcPts val="800"/>
              </a:spcAft>
              <a:buSzPct val="100000"/>
              <a:buFont typeface="Wingdings" panose="05000000000000000000" charset="0"/>
            </a:pPr>
            <a:endParaRPr lang="zh-CN" altLang="zh-CN" sz="24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406400" lvl="0" indent="-406400" algn="l" fontAlgn="ctr">
              <a:lnSpc>
                <a:spcPct val="120000"/>
              </a:lnSpc>
              <a:spcBef>
                <a:spcPts val="0"/>
              </a:spcBef>
              <a:spcAft>
                <a:spcPts val="800"/>
              </a:spcAft>
              <a:buSzPct val="100000"/>
              <a:buFont typeface="Wingdings" panose="05000000000000000000" charset="0"/>
              <a:buChar char="l"/>
            </a:pPr>
            <a:r>
              <a:rPr lang="zh-CN" altLang="zh-CN" sz="24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从电影标题的括号中提取发行年份，删除缺失值并替换异常值，替换重复值</a:t>
            </a:r>
          </a:p>
        </p:txBody>
      </p:sp>
      <p:pic>
        <p:nvPicPr>
          <p:cNvPr id="13" name="图片 12" descr="placingpictureplaceholder"/>
          <p:cNvPicPr>
            <a:picLocks noChangeAspect="1"/>
          </p:cNvPicPr>
          <p:nvPr>
            <p:custDataLst>
              <p:tags r:id="rId8"/>
            </p:custDataLst>
          </p:nvPr>
        </p:nvPicPr>
        <p:blipFill>
          <a:blip r:embed="rId11"/>
          <a:srcRect/>
          <a:stretch>
            <a:fillRect/>
          </a:stretch>
        </p:blipFill>
        <p:spPr>
          <a:xfrm>
            <a:off x="5704353" y="474730"/>
            <a:ext cx="4790655" cy="3111647"/>
          </a:xfrm>
          <a:prstGeom prst="rect">
            <a:avLst/>
          </a:prstGeom>
        </p:spPr>
      </p:pic>
      <p:pic>
        <p:nvPicPr>
          <p:cNvPr id="14" name="图片 13" descr="placingpictureplaceholder"/>
          <p:cNvPicPr>
            <a:picLocks noChangeAspect="1"/>
          </p:cNvPicPr>
          <p:nvPr>
            <p:custDataLst>
              <p:tags r:id="rId9"/>
            </p:custDataLst>
          </p:nvPr>
        </p:nvPicPr>
        <p:blipFill>
          <a:blip r:embed="rId12"/>
          <a:srcRect/>
          <a:stretch>
            <a:fillRect/>
          </a:stretch>
        </p:blipFill>
        <p:spPr>
          <a:xfrm>
            <a:off x="5704353" y="3712615"/>
            <a:ext cx="4790655" cy="2821570"/>
          </a:xfrm>
          <a:prstGeom prst="rect">
            <a:avLst/>
          </a:prstGeom>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1"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8" name="文本框 7"/>
          <p:cNvSpPr txBox="1"/>
          <p:nvPr>
            <p:custDataLst>
              <p:tags r:id="rId4"/>
            </p:custDataLst>
          </p:nvPr>
        </p:nvSpPr>
        <p:spPr>
          <a:xfrm>
            <a:off x="609600" y="684584"/>
            <a:ext cx="10972800" cy="676274"/>
          </a:xfrm>
          <a:prstGeom prst="rect">
            <a:avLst/>
          </a:prstGeom>
          <a:noFill/>
        </p:spPr>
        <p:txBody>
          <a:bodyPr wrap="square" lIns="63500" tIns="25400" rIns="63500" bIns="25400" rtlCol="0" anchor="t" anchorCtr="0">
            <a:normAutofit/>
          </a:bodyPr>
          <a:lstStyle/>
          <a:p>
            <a:pPr marL="0" indent="0" algn="l">
              <a:lnSpc>
                <a:spcPct val="100000"/>
              </a:lnSpc>
              <a:spcBef>
                <a:spcPts val="0"/>
              </a:spcBef>
              <a:spcAft>
                <a:spcPts val="0"/>
              </a:spcAft>
              <a:buSzPct val="100000"/>
              <a:buNone/>
            </a:pPr>
            <a:r>
              <a:rPr lang="zh-CN" altLang="zh-CN" sz="3100" b="1" spc="150" dirty="0">
                <a:solidFill>
                  <a:schemeClr val="accent1"/>
                </a:solidFill>
                <a:uFillTx/>
                <a:latin typeface="微软雅黑" panose="020B0503020204020204" charset="-122"/>
                <a:ea typeface="微软雅黑" panose="020B0503020204020204" charset="-122"/>
              </a:rPr>
              <a:t>类别分隔、独热编码与计数，找到评分次数与评分的关联性</a:t>
            </a:r>
          </a:p>
        </p:txBody>
      </p:sp>
      <p:sp>
        <p:nvSpPr>
          <p:cNvPr id="2" name="矩形 1"/>
          <p:cNvSpPr/>
          <p:nvPr>
            <p:custDataLst>
              <p:tags r:id="rId5"/>
            </p:custDataLst>
          </p:nvPr>
        </p:nvSpPr>
        <p:spPr>
          <a:xfrm>
            <a:off x="0" y="1665658"/>
            <a:ext cx="12192000" cy="5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lt1"/>
              </a:solidFill>
              <a:latin typeface="微软雅黑" panose="020B0503020204020204" charset="-122"/>
              <a:ea typeface="微软雅黑" panose="020B0503020204020204" charset="-122"/>
              <a:sym typeface="Arial" panose="020B0604020202020204" pitchFamily="34" charset="0"/>
            </a:endParaRPr>
          </a:p>
        </p:txBody>
      </p:sp>
      <p:pic>
        <p:nvPicPr>
          <p:cNvPr id="9" name="图片 8"/>
          <p:cNvPicPr>
            <a:picLocks noChangeAspect="1"/>
          </p:cNvPicPr>
          <p:nvPr>
            <p:custDataLst>
              <p:tags r:id="rId6"/>
            </p:custDataLst>
          </p:nvPr>
        </p:nvPicPr>
        <p:blipFill rotWithShape="1">
          <a:blip r:embed="rId9"/>
          <a:srcRect/>
          <a:stretch>
            <a:fillRect/>
          </a:stretch>
        </p:blipFill>
        <p:spPr>
          <a:xfrm>
            <a:off x="609600" y="2007813"/>
            <a:ext cx="5124450" cy="3896995"/>
          </a:xfrm>
          <a:custGeom>
            <a:avLst/>
            <a:gdLst/>
            <a:ahLst/>
            <a:cxnLst>
              <a:cxn ang="3">
                <a:pos x="hc" y="t"/>
              </a:cxn>
              <a:cxn ang="cd2">
                <a:pos x="l" y="vc"/>
              </a:cxn>
              <a:cxn ang="cd4">
                <a:pos x="hc" y="b"/>
              </a:cxn>
              <a:cxn ang="0">
                <a:pos x="r" y="vc"/>
              </a:cxn>
            </a:cxnLst>
            <a:rect l="l" t="t" r="r" b="b"/>
            <a:pathLst>
              <a:path w="8400" h="6000">
                <a:moveTo>
                  <a:pt x="0" y="0"/>
                </a:moveTo>
                <a:lnTo>
                  <a:pt x="8400" y="0"/>
                </a:lnTo>
                <a:lnTo>
                  <a:pt x="8400" y="6000"/>
                </a:lnTo>
                <a:lnTo>
                  <a:pt x="0" y="6000"/>
                </a:lnTo>
                <a:lnTo>
                  <a:pt x="0" y="0"/>
                </a:lnTo>
                <a:close/>
              </a:path>
            </a:pathLst>
          </a:custGeom>
        </p:spPr>
      </p:pic>
      <p:pic>
        <p:nvPicPr>
          <p:cNvPr id="10" name="图片 9"/>
          <p:cNvPicPr>
            <a:picLocks noChangeAspect="1"/>
          </p:cNvPicPr>
          <p:nvPr>
            <p:custDataLst>
              <p:tags r:id="rId7"/>
            </p:custDataLst>
          </p:nvPr>
        </p:nvPicPr>
        <p:blipFill rotWithShape="1">
          <a:blip r:embed="rId10"/>
          <a:srcRect/>
          <a:stretch>
            <a:fillRect/>
          </a:stretch>
        </p:blipFill>
        <p:spPr>
          <a:xfrm>
            <a:off x="6191250" y="1989398"/>
            <a:ext cx="5391150" cy="3933825"/>
          </a:xfrm>
          <a:custGeom>
            <a:avLst/>
            <a:gdLst/>
            <a:ahLst/>
            <a:cxnLst>
              <a:cxn ang="3">
                <a:pos x="hc" y="t"/>
              </a:cxn>
              <a:cxn ang="cd2">
                <a:pos x="l" y="vc"/>
              </a:cxn>
              <a:cxn ang="cd4">
                <a:pos x="hc" y="b"/>
              </a:cxn>
              <a:cxn ang="0">
                <a:pos x="r" y="vc"/>
              </a:cxn>
            </a:cxnLst>
            <a:rect l="l" t="t" r="r" b="b"/>
            <a:pathLst>
              <a:path w="8160" h="6000">
                <a:moveTo>
                  <a:pt x="0" y="0"/>
                </a:moveTo>
                <a:lnTo>
                  <a:pt x="8160" y="0"/>
                </a:lnTo>
                <a:lnTo>
                  <a:pt x="8160" y="6000"/>
                </a:lnTo>
                <a:lnTo>
                  <a:pt x="0" y="6000"/>
                </a:lnTo>
                <a:lnTo>
                  <a:pt x="0" y="0"/>
                </a:lnTo>
                <a:close/>
              </a:path>
            </a:pathLst>
          </a:custGeom>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2"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4" name="Title 6"/>
          <p:cNvSpPr txBox="1"/>
          <p:nvPr>
            <p:custDataLst>
              <p:tags r:id="rId3"/>
            </p:custDataLst>
          </p:nvPr>
        </p:nvSpPr>
        <p:spPr>
          <a:xfrm>
            <a:off x="609600" y="385445"/>
            <a:ext cx="4162425" cy="1219200"/>
          </a:xfrm>
          <a:prstGeom prst="rect">
            <a:avLst/>
          </a:prstGeom>
          <a:noFill/>
          <a:ln w="3175">
            <a:noFill/>
            <a:prstDash val="dash"/>
          </a:ln>
        </p:spPr>
        <p:txBody>
          <a:bodyPr wrap="square" lIns="63500" tIns="25400" rIns="63500" bIns="254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00000"/>
              </a:lnSpc>
              <a:spcBef>
                <a:spcPts val="0"/>
              </a:spcBef>
              <a:spcAft>
                <a:spcPts val="800"/>
              </a:spcAft>
              <a:buSzPct val="100000"/>
              <a:buNone/>
            </a:pPr>
            <a:r>
              <a:rPr lang="zh-CN" altLang="zh-CN" sz="2000" b="1" spc="100" dirty="0">
                <a:ln w="3175">
                  <a:noFill/>
                  <a:prstDash val="dash"/>
                </a:ln>
                <a:solidFill>
                  <a:schemeClr val="accent1"/>
                </a:solidFill>
                <a:uFillTx/>
                <a:latin typeface="微软雅黑" panose="020B0503020204020204" charset="-122"/>
                <a:ea typeface="微软雅黑" panose="020B0503020204020204" charset="-122"/>
                <a:cs typeface="微软雅黑" panose="020B0503020204020204" charset="-122"/>
              </a:rPr>
              <a:t>算法原理及选择原因</a:t>
            </a:r>
          </a:p>
        </p:txBody>
      </p:sp>
      <p:sp>
        <p:nvSpPr>
          <p:cNvPr id="15" name="Title 6"/>
          <p:cNvSpPr txBox="1"/>
          <p:nvPr>
            <p:custDataLst>
              <p:tags r:id="rId4"/>
            </p:custDataLst>
          </p:nvPr>
        </p:nvSpPr>
        <p:spPr>
          <a:xfrm>
            <a:off x="637540" y="2463165"/>
            <a:ext cx="10972800" cy="3138170"/>
          </a:xfrm>
          <a:prstGeom prst="rect">
            <a:avLst/>
          </a:prstGeom>
          <a:noFill/>
          <a:ln w="3175">
            <a:noFill/>
            <a:prstDash val="dash"/>
          </a:ln>
        </p:spPr>
        <p:txBody>
          <a:bodyPr wrap="square" lIns="63500" tIns="25400" rIns="63500" bIns="254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indent="284480" algn="l" fontAlgn="ctr">
              <a:lnSpc>
                <a:spcPct val="150000"/>
              </a:lnSpc>
              <a:spcBef>
                <a:spcPts val="0"/>
              </a:spcBef>
              <a:spcAft>
                <a:spcPts val="800"/>
              </a:spcAft>
              <a:buSzPct val="100000"/>
              <a:buFont typeface="Wingdings" panose="05000000000000000000" charset="0"/>
              <a:buNone/>
            </a:pPr>
            <a:r>
              <a:rPr altLang="zh-CN" sz="1400" spc="4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a:t>
            </a:r>
            <a:r>
              <a:rPr lang="zh-CN" altLang="en-US" sz="1400" spc="4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协同过滤算法，分为基于用户的协同过滤和基于物品的协同过滤由于电影推荐可以基于用户的历史行为数据，来选取与目标用户相似度高的用户，进而根据这些相似用户的历史行为，推荐目标用户可能喜欢的物品，本实验实现了基于用户相似度的协同过滤算法。而物品数——电影数，数量庞大，物品的变化比用户的变化更加频繁，因此需要更加实时的更新物品相似度，采用基于物品的协同过滤可能难以解决问题。同时，在实际应用中，有时会结合两者，形成混合型协同过滤算法，以克服各自的缺点，提高推荐的准确性和鲁棒性。因而，本实验还实现了矩阵分解方法相关内容，即基于奇异值分解(SVD)的协同过滤算法。主要处理用户-物品评分矩阵，通过将这个矩阵分解为三个矩阵的乘积，来挖掘用户和物品的潜在关系。</a:t>
            </a:r>
          </a:p>
          <a:p>
            <a:pPr lvl="0" indent="284480" algn="l" fontAlgn="ctr">
              <a:lnSpc>
                <a:spcPct val="150000"/>
              </a:lnSpc>
              <a:spcBef>
                <a:spcPts val="0"/>
              </a:spcBef>
              <a:spcAft>
                <a:spcPts val="800"/>
              </a:spcAft>
              <a:buSzPct val="100000"/>
              <a:buFont typeface="Wingdings" panose="05000000000000000000" charset="0"/>
              <a:buNone/>
            </a:pPr>
            <a:endParaRPr lang="zh-CN" altLang="en-US" sz="1400" spc="4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lvl="0" indent="284480" algn="l" fontAlgn="ctr">
              <a:lnSpc>
                <a:spcPct val="150000"/>
              </a:lnSpc>
              <a:spcBef>
                <a:spcPts val="0"/>
              </a:spcBef>
              <a:spcAft>
                <a:spcPts val="800"/>
              </a:spcAft>
              <a:buSzPct val="100000"/>
              <a:buFont typeface="Wingdings" panose="05000000000000000000" charset="0"/>
              <a:buNone/>
            </a:pPr>
            <a:r>
              <a:rPr altLang="zh-CN" sz="1400" spc="4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a:t>
            </a:r>
            <a:r>
              <a:rPr lang="zh-CN" altLang="en-US" sz="1400" spc="4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基于内容算法，是一种利用物品的特征和用户的历史偏好来进行个性化推荐的方法，适用于物品有明显特征且用户兴趣与物品内容关联较强的场景，例如新闻、图书、电影、视频等。它们通常能够提供较为个性化和解释性强的推荐。所以，本实验采用该算法与基于用户相结合。</a:t>
            </a:r>
          </a:p>
        </p:txBody>
      </p:sp>
      <p:sp>
        <p:nvSpPr>
          <p:cNvPr id="10" name="直角三角形 9"/>
          <p:cNvSpPr/>
          <p:nvPr>
            <p:custDataLst>
              <p:tags r:id="rId5"/>
            </p:custDataLst>
          </p:nvPr>
        </p:nvSpPr>
        <p:spPr>
          <a:xfrm flipH="1">
            <a:off x="539115" y="5600700"/>
            <a:ext cx="11652885" cy="12573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lt1"/>
              </a:solidFill>
              <a:latin typeface="微软雅黑" panose="020B0503020204020204" charset="-122"/>
              <a:ea typeface="微软雅黑" panose="020B0503020204020204" charset="-122"/>
              <a:cs typeface="微软雅黑" panose="020B0503020204020204" charset="-122"/>
            </a:endParaRPr>
          </a:p>
        </p:txBody>
      </p:sp>
      <p:cxnSp>
        <p:nvCxnSpPr>
          <p:cNvPr id="12" name="直接连接符 11"/>
          <p:cNvCxnSpPr/>
          <p:nvPr>
            <p:custDataLst>
              <p:tags r:id="rId6"/>
            </p:custDataLst>
          </p:nvPr>
        </p:nvCxnSpPr>
        <p:spPr>
          <a:xfrm flipH="1">
            <a:off x="637540" y="2084705"/>
            <a:ext cx="10919460" cy="10160"/>
          </a:xfrm>
          <a:prstGeom prst="line">
            <a:avLst/>
          </a:prstGeom>
          <a:ln w="1270">
            <a:solidFill>
              <a:schemeClr val="accent1"/>
            </a:solidFill>
            <a:prstDash val="dash"/>
            <a:headEnd type="oval"/>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20"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4" name="Title 6"/>
          <p:cNvSpPr txBox="1"/>
          <p:nvPr>
            <p:custDataLst>
              <p:tags r:id="rId4"/>
            </p:custDataLst>
          </p:nvPr>
        </p:nvSpPr>
        <p:spPr>
          <a:xfrm>
            <a:off x="609605" y="505469"/>
            <a:ext cx="9753676" cy="1219200"/>
          </a:xfrm>
          <a:prstGeom prst="rect">
            <a:avLst/>
          </a:prstGeom>
          <a:noFill/>
          <a:ln w="3175">
            <a:noFill/>
            <a:prstDash val="dash"/>
          </a:ln>
        </p:spPr>
        <p:txBody>
          <a:bodyPr wrap="square" lIns="63500" tIns="25400" rIns="63500" bIns="254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00000"/>
              </a:lnSpc>
              <a:spcBef>
                <a:spcPts val="0"/>
              </a:spcBef>
              <a:spcAft>
                <a:spcPts val="800"/>
              </a:spcAft>
              <a:buSzPct val="100000"/>
              <a:buNone/>
            </a:pPr>
            <a:r>
              <a:rPr lang="zh-CN" altLang="zh-CN" sz="2000" b="1" spc="100" dirty="0">
                <a:ln w="3175">
                  <a:noFill/>
                  <a:prstDash val="dash"/>
                </a:ln>
                <a:solidFill>
                  <a:schemeClr val="accent1"/>
                </a:solidFill>
                <a:uFillTx/>
                <a:latin typeface="微软雅黑" panose="020B0503020204020204" charset="-122"/>
                <a:ea typeface="微软雅黑" panose="020B0503020204020204" charset="-122"/>
                <a:cs typeface="微软雅黑" panose="020B0503020204020204" charset="-122"/>
              </a:rPr>
              <a:t>算法原理及选择原因</a:t>
            </a:r>
          </a:p>
        </p:txBody>
      </p:sp>
      <p:sp>
        <p:nvSpPr>
          <p:cNvPr id="15" name="Title 6"/>
          <p:cNvSpPr txBox="1"/>
          <p:nvPr>
            <p:custDataLst>
              <p:tags r:id="rId5"/>
            </p:custDataLst>
          </p:nvPr>
        </p:nvSpPr>
        <p:spPr>
          <a:xfrm>
            <a:off x="662945" y="2959758"/>
            <a:ext cx="10972876" cy="2438413"/>
          </a:xfrm>
          <a:prstGeom prst="rect">
            <a:avLst/>
          </a:prstGeom>
          <a:noFill/>
          <a:ln w="3175">
            <a:noFill/>
            <a:prstDash val="dash"/>
          </a:ln>
        </p:spPr>
        <p:txBody>
          <a:bodyPr wrap="square" lIns="63500" tIns="25400" rIns="63500" bIns="25400" anchor="t" anchorCtr="0"/>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indent="429260" algn="l" fontAlgn="ctr">
              <a:lnSpc>
                <a:spcPct val="150000"/>
              </a:lnSpc>
              <a:spcBef>
                <a:spcPts val="0"/>
              </a:spcBef>
              <a:spcAft>
                <a:spcPts val="800"/>
              </a:spcAft>
              <a:buSzPct val="100000"/>
              <a:buFont typeface="Wingdings" panose="05000000000000000000" charset="0"/>
              <a:buNone/>
              <a:extLst>
                <a:ext uri="{35155182-B16C-46BC-9424-99874614C6A1}">
                  <wpsdc:indentchars xmlns:wpsdc="http://www.wps.cn/officeDocument/2017/drawingmlCustomData" xmlns="" val="200" checksum="866514738"/>
                </a:ext>
              </a:extLst>
            </a:pPr>
            <a:r>
              <a:rPr lang="zh-CN" altLang="en-US" sz="1600" spc="9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基于知识算法通常用于一些专业领域，例如医疗、法律、科学等，其中领域知识对于提供准确的推荐至关重要。然而，对于某些大规模、动态变化的领域，维护和更新知识库可能面临一些挑战。所以，本实验不采用该方法。</a:t>
            </a:r>
          </a:p>
          <a:p>
            <a:pPr lvl="0" indent="429260" algn="l" fontAlgn="ctr">
              <a:lnSpc>
                <a:spcPct val="150000"/>
              </a:lnSpc>
              <a:spcBef>
                <a:spcPts val="0"/>
              </a:spcBef>
              <a:spcAft>
                <a:spcPts val="800"/>
              </a:spcAft>
              <a:buSzPct val="100000"/>
              <a:buFont typeface="Wingdings" panose="05000000000000000000" charset="0"/>
              <a:buNone/>
              <a:extLst>
                <a:ext uri="{35155182-B16C-46BC-9424-99874614C6A1}">
                  <wpsdc:indentchars xmlns:wpsdc="http://www.wps.cn/officeDocument/2017/drawingmlCustomData" xmlns="" val="200" checksum="866514738"/>
                </a:ext>
              </a:extLst>
            </a:pPr>
            <a:endParaRPr lang="zh-CN" altLang="en-US" sz="1600" spc="9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lvl="0" indent="429260" algn="l" fontAlgn="ctr">
              <a:lnSpc>
                <a:spcPct val="150000"/>
              </a:lnSpc>
              <a:spcBef>
                <a:spcPts val="0"/>
              </a:spcBef>
              <a:spcAft>
                <a:spcPts val="800"/>
              </a:spcAft>
              <a:buSzPct val="100000"/>
              <a:buFont typeface="Wingdings" panose="05000000000000000000" charset="0"/>
              <a:buNone/>
              <a:extLst>
                <a:ext uri="{35155182-B16C-46BC-9424-99874614C6A1}">
                  <wpsdc:indentchars xmlns:wpsdc="http://www.wps.cn/officeDocument/2017/drawingmlCustomData" xmlns="" val="200" checksum="866514738"/>
                </a:ext>
              </a:extLst>
            </a:pPr>
            <a:r>
              <a:rPr lang="zh-CN" altLang="en-US" sz="1600" spc="9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基于规则算法，包括领域专业知识规则，用户行为规则，协同过滤规则，协同过滤规则这四种。因为领域专业知识规则需要领域专家提供规则，并且可能较难适应快速变化的市场需求，不适用于电影推荐；因为用户行为的规则对冷启动问题可能不够有效，与基于用户的协同过滤类似，不采用该规则。所以，本实验主要使用后两条规则</a:t>
            </a:r>
          </a:p>
        </p:txBody>
      </p:sp>
      <p:sp>
        <p:nvSpPr>
          <p:cNvPr id="5" name="直角三角形 4"/>
          <p:cNvSpPr/>
          <p:nvPr>
            <p:custDataLst>
              <p:tags r:id="rId6"/>
            </p:custDataLst>
          </p:nvPr>
        </p:nvSpPr>
        <p:spPr>
          <a:xfrm flipH="1">
            <a:off x="539750" y="5480685"/>
            <a:ext cx="11664315" cy="1377315"/>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lt1"/>
              </a:solidFill>
              <a:latin typeface="微软雅黑" panose="020B0503020204020204" charset="-122"/>
              <a:ea typeface="微软雅黑" panose="020B0503020204020204" charset="-122"/>
              <a:cs typeface="微软雅黑" panose="020B0503020204020204" charset="-122"/>
            </a:endParaRPr>
          </a:p>
        </p:txBody>
      </p:sp>
      <p:cxnSp>
        <p:nvCxnSpPr>
          <p:cNvPr id="10" name="直接连接符 9"/>
          <p:cNvCxnSpPr/>
          <p:nvPr>
            <p:custDataLst>
              <p:tags r:id="rId7"/>
            </p:custDataLst>
          </p:nvPr>
        </p:nvCxnSpPr>
        <p:spPr>
          <a:xfrm flipH="1">
            <a:off x="662940" y="2144395"/>
            <a:ext cx="10919460" cy="10160"/>
          </a:xfrm>
          <a:prstGeom prst="line">
            <a:avLst/>
          </a:prstGeom>
          <a:ln w="1270">
            <a:solidFill>
              <a:schemeClr val="accent1"/>
            </a:solidFill>
            <a:prstDash val="dash"/>
            <a:headEnd type="oval"/>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5" name="矩形 14"/>
          <p:cNvSpPr/>
          <p:nvPr userDrawn="1">
            <p:custDataLst>
              <p:tags r:id="rId2"/>
            </p:custDataLst>
          </p:nvPr>
        </p:nvSpPr>
        <p:spPr>
          <a:xfrm>
            <a:off x="0" y="914400"/>
            <a:ext cx="12192000" cy="5029200"/>
          </a:xfrm>
          <a:prstGeom prst="rect">
            <a:avLst/>
          </a:prstGeom>
          <a:solidFill>
            <a:schemeClr val="l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lt1"/>
              </a:solidFill>
              <a:latin typeface="微软雅黑" panose="020B0503020204020204" charset="-122"/>
              <a:ea typeface="微软雅黑" panose="020B0503020204020204" charset="-122"/>
              <a:sym typeface="+mn-ea"/>
            </a:endParaRPr>
          </a:p>
        </p:txBody>
      </p:sp>
      <p:sp>
        <p:nvSpPr>
          <p:cNvPr id="13" name="文本框 12"/>
          <p:cNvSpPr txBox="1"/>
          <p:nvPr>
            <p:custDataLst>
              <p:tags r:id="rId3"/>
            </p:custDataLst>
          </p:nvPr>
        </p:nvSpPr>
        <p:spPr>
          <a:xfrm>
            <a:off x="1981200" y="1255870"/>
            <a:ext cx="8229600" cy="676274"/>
          </a:xfrm>
          <a:prstGeom prst="rect">
            <a:avLst/>
          </a:prstGeom>
          <a:noFill/>
        </p:spPr>
        <p:txBody>
          <a:bodyPr wrap="square" lIns="63500" tIns="25400" rIns="63500" bIns="25400" rtlCol="0" anchor="b" anchorCtr="0">
            <a:normAutofit/>
          </a:bodyPr>
          <a:lstStyle/>
          <a:p>
            <a:pPr marL="0" indent="0" algn="ctr">
              <a:lnSpc>
                <a:spcPct val="100000"/>
              </a:lnSpc>
              <a:spcBef>
                <a:spcPts val="0"/>
              </a:spcBef>
              <a:spcAft>
                <a:spcPts val="0"/>
              </a:spcAft>
              <a:buSzPct val="100000"/>
              <a:buNone/>
            </a:pPr>
            <a:r>
              <a:rPr lang="zh-CN" altLang="en-US" sz="3600" b="1" spc="200" dirty="0">
                <a:solidFill>
                  <a:schemeClr val="accent1"/>
                </a:solidFill>
                <a:uFillTx/>
                <a:latin typeface="微软雅黑" panose="020B0503020204020204" charset="-122"/>
                <a:ea typeface="微软雅黑" panose="020B0503020204020204" charset="-122"/>
              </a:rPr>
              <a:t>参数调节</a:t>
            </a:r>
          </a:p>
        </p:txBody>
      </p:sp>
      <p:sp>
        <p:nvSpPr>
          <p:cNvPr id="14" name="Title 6"/>
          <p:cNvSpPr txBox="1"/>
          <p:nvPr>
            <p:custDataLst>
              <p:tags r:id="rId4"/>
            </p:custDataLst>
          </p:nvPr>
        </p:nvSpPr>
        <p:spPr>
          <a:xfrm>
            <a:off x="920750" y="2150745"/>
            <a:ext cx="10349865" cy="3329305"/>
          </a:xfrm>
          <a:prstGeom prst="rect">
            <a:avLst/>
          </a:prstGeom>
          <a:noFill/>
          <a:ln w="3175">
            <a:noFill/>
            <a:prstDash val="dash"/>
          </a:ln>
        </p:spPr>
        <p:txBody>
          <a:bodyPr wrap="square" lIns="63500" tIns="25400" rIns="63500" bIns="254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66700" lvl="0" indent="-266700" algn="l" fontAlgn="ctr">
              <a:lnSpc>
                <a:spcPct val="180000"/>
              </a:lnSpc>
              <a:spcBef>
                <a:spcPts val="0"/>
              </a:spcBef>
              <a:spcAft>
                <a:spcPts val="800"/>
              </a:spcAft>
              <a:buSzPct val="100000"/>
              <a:buFont typeface="Wingdings" panose="05000000000000000000" charset="0"/>
              <a:buChar char="l"/>
            </a:pPr>
            <a:r>
              <a:rPr lang="en-US" altLang="zh-CN" sz="1400" spc="4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KNN 算法：</a:t>
            </a:r>
          </a:p>
          <a:p>
            <a:pPr marL="266700" lvl="0" indent="-266700" algn="l" fontAlgn="ctr">
              <a:lnSpc>
                <a:spcPct val="180000"/>
              </a:lnSpc>
              <a:spcBef>
                <a:spcPts val="0"/>
              </a:spcBef>
              <a:spcAft>
                <a:spcPts val="800"/>
              </a:spcAft>
              <a:buSzPct val="100000"/>
              <a:buFont typeface="Wingdings" panose="05000000000000000000" charset="0"/>
              <a:buChar char="l"/>
            </a:pPr>
            <a:r>
              <a:rPr lang="en-US" altLang="zh-CN" sz="1400" spc="4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KNN核心思想是基于样本在特征空间中的距离，将新样本的类别标签或数值输出确定为其K个最近邻居的主要类别或平均值。为了进行推荐系统的交叉验证，我们采用了不同的KNN算法，每种算法都在协同过滤的背景下进行用户和物品之间的相似度计算。</a:t>
            </a:r>
          </a:p>
          <a:p>
            <a:pPr marL="508000" lvl="1" indent="-241300" algn="l" fontAlgn="ctr">
              <a:lnSpc>
                <a:spcPct val="180000"/>
              </a:lnSpc>
              <a:spcBef>
                <a:spcPts val="0"/>
              </a:spcBef>
              <a:spcAft>
                <a:spcPts val="800"/>
              </a:spcAft>
              <a:buSzPct val="100000"/>
              <a:buFont typeface="Arial" panose="020B0604020202020204" pitchFamily="34" charset="0"/>
              <a:buChar char="○"/>
            </a:pPr>
            <a:r>
              <a:rPr lang="en-US" altLang="zh-CN" sz="1200" spc="100" dirty="0" err="1">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cv_knn_basic：使用KNNBasic算法进行交叉验证。该算法基于 k 最近邻的协同过滤，用于计算用户和物品之间的相似度。</a:t>
            </a:r>
          </a:p>
          <a:p>
            <a:pPr marL="508000" lvl="1" indent="-241300" algn="l" fontAlgn="ctr">
              <a:lnSpc>
                <a:spcPct val="180000"/>
              </a:lnSpc>
              <a:spcBef>
                <a:spcPts val="0"/>
              </a:spcBef>
              <a:spcAft>
                <a:spcPts val="800"/>
              </a:spcAft>
              <a:buSzPct val="100000"/>
              <a:buFont typeface="Arial" panose="020B0604020202020204" pitchFamily="34" charset="0"/>
              <a:buChar char="○"/>
            </a:pPr>
            <a:r>
              <a:rPr lang="en-US" altLang="zh-CN" sz="1200" spc="100" dirty="0" err="1">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cv_knn_means：利用KNNWithMeans算法进行交叉验证。该算法考虑了用户的平均评分，为用户和物品之间的相似度计算提供了更深入的考虑。</a:t>
            </a:r>
          </a:p>
          <a:p>
            <a:pPr marL="508000" lvl="1" indent="-241300" algn="l" fontAlgn="ctr">
              <a:lnSpc>
                <a:spcPct val="180000"/>
              </a:lnSpc>
              <a:spcBef>
                <a:spcPts val="0"/>
              </a:spcBef>
              <a:spcAft>
                <a:spcPts val="800"/>
              </a:spcAft>
              <a:buSzPct val="100000"/>
              <a:buFont typeface="Arial" panose="020B0604020202020204" pitchFamily="34" charset="0"/>
              <a:buChar char="○"/>
            </a:pPr>
            <a:r>
              <a:rPr lang="en-US" altLang="zh-CN" sz="1200" spc="100" dirty="0" err="1">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cv_knn_z：应用KNNWithZScore算法进行交叉验证。该算法考虑了评分的 z-score 标准化，以更好地适应不同用户评分尺度的差异。</a:t>
            </a: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20"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5" name="矩形 14"/>
          <p:cNvSpPr/>
          <p:nvPr>
            <p:custDataLst>
              <p:tags r:id="rId4"/>
            </p:custDataLst>
          </p:nvPr>
        </p:nvSpPr>
        <p:spPr>
          <a:xfrm>
            <a:off x="-49" y="408305"/>
            <a:ext cx="12192098" cy="2047240"/>
          </a:xfrm>
          <a:prstGeom prst="rect">
            <a:avLst/>
          </a:prstGeom>
          <a:solidFill>
            <a:schemeClr val="lt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95000"/>
                </a:schemeClr>
              </a:solidFill>
              <a:latin typeface="微软雅黑" panose="020B0503020204020204" charset="-122"/>
              <a:ea typeface="微软雅黑" panose="020B0503020204020204" charset="-122"/>
            </a:endParaRPr>
          </a:p>
        </p:txBody>
      </p:sp>
      <p:pic>
        <p:nvPicPr>
          <p:cNvPr id="16" name="图片 15" descr="132337946"/>
          <p:cNvPicPr>
            <a:picLocks noChangeAspect="1"/>
          </p:cNvPicPr>
          <p:nvPr>
            <p:custDataLst>
              <p:tags r:id="rId5"/>
            </p:custDataLst>
          </p:nvPr>
        </p:nvPicPr>
        <p:blipFill>
          <a:blip r:embed="rId10"/>
          <a:srcRect/>
          <a:stretch>
            <a:fillRect/>
          </a:stretch>
        </p:blipFill>
        <p:spPr>
          <a:xfrm>
            <a:off x="5631815" y="2455545"/>
            <a:ext cx="5591810" cy="2301240"/>
          </a:xfrm>
          <a:prstGeom prst="rect">
            <a:avLst/>
          </a:prstGeom>
        </p:spPr>
      </p:pic>
      <p:sp>
        <p:nvSpPr>
          <p:cNvPr id="17" name="文本框 16"/>
          <p:cNvSpPr txBox="1"/>
          <p:nvPr>
            <p:custDataLst>
              <p:tags r:id="rId6"/>
            </p:custDataLst>
          </p:nvPr>
        </p:nvSpPr>
        <p:spPr>
          <a:xfrm>
            <a:off x="5632450" y="5034915"/>
            <a:ext cx="5591810" cy="401320"/>
          </a:xfrm>
          <a:prstGeom prst="rect">
            <a:avLst/>
          </a:prstGeom>
          <a:noFill/>
        </p:spPr>
        <p:txBody>
          <a:bodyPr wrap="square" lIns="91440" tIns="45720" rIns="91440" bIns="45720" rtlCol="0" anchor="ctr" anchorCtr="0">
            <a:normAutofit/>
          </a:bodyPr>
          <a:lstStyle>
            <a:defPPr>
              <a:defRPr lang="zh-CN"/>
            </a:defPPr>
            <a:lvl1pPr fontAlgn="auto">
              <a:lnSpc>
                <a:spcPct val="130000"/>
              </a:lnSpc>
              <a:spcAft>
                <a:spcPts val="1000"/>
              </a:spcAft>
              <a:defRPr sz="1600" spc="150"/>
            </a:lvl1pPr>
          </a:lstStyle>
          <a:p>
            <a:pPr marL="0" lvl="0" indent="0" algn="ctr">
              <a:lnSpc>
                <a:spcPct val="100000"/>
              </a:lnSpc>
              <a:spcBef>
                <a:spcPts val="0"/>
              </a:spcBef>
              <a:spcAft>
                <a:spcPts val="800"/>
              </a:spcAft>
              <a:buSzPct val="100000"/>
              <a:buNone/>
            </a:pPr>
            <a:r>
              <a:rPr lang="en-US" altLang="zh-CN" sz="1300" spc="40" dirty="0">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SVD参数选择</a:t>
            </a:r>
          </a:p>
        </p:txBody>
      </p:sp>
      <p:sp>
        <p:nvSpPr>
          <p:cNvPr id="18" name="文本框 17"/>
          <p:cNvSpPr txBox="1"/>
          <p:nvPr>
            <p:custDataLst>
              <p:tags r:id="rId7"/>
            </p:custDataLst>
          </p:nvPr>
        </p:nvSpPr>
        <p:spPr>
          <a:xfrm>
            <a:off x="216568" y="2847975"/>
            <a:ext cx="4705317" cy="3221355"/>
          </a:xfrm>
          <a:prstGeom prst="rect">
            <a:avLst/>
          </a:prstGeom>
          <a:noFill/>
        </p:spPr>
        <p:txBody>
          <a:bodyPr wrap="square" lIns="91440" tIns="45720" rIns="91440" bIns="45720" rtlCol="0" anchor="t" anchorCtr="0">
            <a:normAutofit/>
          </a:bodyPr>
          <a:lstStyle>
            <a:defPPr>
              <a:defRPr lang="zh-CN"/>
            </a:defPPr>
            <a:lvl1pPr fontAlgn="auto">
              <a:lnSpc>
                <a:spcPct val="130000"/>
              </a:lnSpc>
              <a:spcAft>
                <a:spcPts val="1000"/>
              </a:spcAft>
              <a:defRPr sz="1600" spc="150"/>
            </a:lvl1pPr>
          </a:lstStyle>
          <a:p>
            <a:pPr marL="304800" lvl="0" indent="-304800" algn="l" fontAlgn="ctr">
              <a:lnSpc>
                <a:spcPct val="120000"/>
              </a:lnSpc>
              <a:spcBef>
                <a:spcPts val="0"/>
              </a:spcBef>
              <a:spcAft>
                <a:spcPts val="800"/>
              </a:spcAft>
              <a:buSzPct val="100000"/>
              <a:buFont typeface="Wingdings" panose="05000000000000000000" charset="0"/>
              <a:buChar char="l"/>
            </a:pPr>
            <a:r>
              <a:rPr lang="en-US" altLang="zh-CN" sz="1300" spc="80" dirty="0">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SVD算法：</a:t>
            </a:r>
          </a:p>
          <a:p>
            <a:pPr marL="304800" lvl="0" indent="-304800" algn="l" fontAlgn="ctr">
              <a:lnSpc>
                <a:spcPct val="120000"/>
              </a:lnSpc>
              <a:spcBef>
                <a:spcPts val="0"/>
              </a:spcBef>
              <a:spcAft>
                <a:spcPts val="800"/>
              </a:spcAft>
              <a:buSzPct val="100000"/>
              <a:buFont typeface="Wingdings" panose="05000000000000000000" charset="0"/>
              <a:buChar char="l"/>
            </a:pPr>
            <a:r>
              <a:rPr lang="zh-CN" altLang="zh-CN" sz="1300" spc="80" dirty="0">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为了对用户和物品的评分矩阵进行分解，我们使用了以下两种方法进行交叉验证：</a:t>
            </a:r>
          </a:p>
          <a:p>
            <a:pPr marL="584200" lvl="1" indent="-279400" algn="l" fontAlgn="ctr">
              <a:lnSpc>
                <a:spcPct val="120000"/>
              </a:lnSpc>
              <a:spcBef>
                <a:spcPts val="0"/>
              </a:spcBef>
              <a:spcAft>
                <a:spcPts val="800"/>
              </a:spcAft>
              <a:buSzPct val="100000"/>
              <a:buFont typeface="Arial" panose="020B0604020202020204" pitchFamily="34" charset="0"/>
              <a:buChar char="○"/>
            </a:pPr>
            <a:r>
              <a:rPr lang="en-US" altLang="zh-CN" sz="1300" spc="60" dirty="0" err="1">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cv_svd：利用SVD算法进行交叉验证。SVD是一种矩阵分解算法，旨在将用户和物品的评分矩阵分解为潜在特征，从而提高推荐系统的性能。</a:t>
            </a:r>
          </a:p>
          <a:p>
            <a:pPr marL="584200" lvl="1" indent="-279400" algn="l" fontAlgn="ctr">
              <a:lnSpc>
                <a:spcPct val="120000"/>
              </a:lnSpc>
              <a:spcBef>
                <a:spcPts val="0"/>
              </a:spcBef>
              <a:spcAft>
                <a:spcPts val="800"/>
              </a:spcAft>
              <a:buSzPct val="100000"/>
              <a:buFont typeface="Arial" panose="020B0604020202020204" pitchFamily="34" charset="0"/>
              <a:buChar char="○"/>
            </a:pPr>
            <a:r>
              <a:rPr lang="en-US" altLang="zh-CN" sz="1300" spc="60" dirty="0" err="1">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cv_svd_pp：使用SVDpp算法进行交叉验证。SVDpp算法包含了概率矩阵分解，进一步提高了对用户和物品关系的建模能力。</a:t>
            </a:r>
          </a:p>
        </p:txBody>
      </p:sp>
      <p:sp>
        <p:nvSpPr>
          <p:cNvPr id="19" name="文本框 18"/>
          <p:cNvSpPr txBox="1"/>
          <p:nvPr>
            <p:custDataLst>
              <p:tags r:id="rId8"/>
            </p:custDataLst>
          </p:nvPr>
        </p:nvSpPr>
        <p:spPr>
          <a:xfrm>
            <a:off x="794418" y="666115"/>
            <a:ext cx="4705317" cy="1531620"/>
          </a:xfrm>
          <a:prstGeom prst="rect">
            <a:avLst/>
          </a:prstGeom>
          <a:noFill/>
        </p:spPr>
        <p:txBody>
          <a:bodyPr wrap="square" lIns="91440" tIns="45720" rIns="91440" bIns="45720" rtlCol="0" anchor="b" anchorCtr="0">
            <a:normAutofit/>
          </a:bodyPr>
          <a:lstStyle>
            <a:defPPr>
              <a:defRPr lang="zh-CN"/>
            </a:defPPr>
            <a:lvl1pPr>
              <a:defRPr sz="2400" spc="200">
                <a:latin typeface="微软雅黑" panose="020B0503020204020204" charset="-122"/>
                <a:ea typeface="微软雅黑" panose="020B0503020204020204" charset="-122"/>
              </a:defRPr>
            </a:lvl1pPr>
          </a:lstStyle>
          <a:p>
            <a:pPr marL="0" lvl="0" indent="0" algn="l">
              <a:lnSpc>
                <a:spcPct val="100000"/>
              </a:lnSpc>
              <a:spcBef>
                <a:spcPts val="0"/>
              </a:spcBef>
              <a:spcAft>
                <a:spcPts val="0"/>
              </a:spcAft>
              <a:buSzPct val="100000"/>
              <a:buFontTx/>
              <a:buNone/>
            </a:pPr>
            <a:r>
              <a:rPr lang="zh-CN" altLang="en-US" sz="4000" b="1" spc="240" dirty="0">
                <a:solidFill>
                  <a:schemeClr val="accent1"/>
                </a:solidFill>
                <a:uFillTx/>
                <a:latin typeface="微软雅黑" panose="020B0503020204020204" charset="-122"/>
                <a:ea typeface="微软雅黑" panose="020B0503020204020204" charset="-122"/>
              </a:rPr>
              <a:t>参数调节</a:t>
            </a: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0"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5" name="直接连接符 4"/>
          <p:cNvCxnSpPr/>
          <p:nvPr>
            <p:custDataLst>
              <p:tags r:id="rId4"/>
            </p:custDataLst>
          </p:nvPr>
        </p:nvCxnSpPr>
        <p:spPr>
          <a:xfrm>
            <a:off x="0" y="4524338"/>
            <a:ext cx="12192000" cy="0"/>
          </a:xfrm>
          <a:prstGeom prst="line">
            <a:avLst/>
          </a:prstGeom>
          <a:ln w="12700">
            <a:solidFill>
              <a:schemeClr val="dk1">
                <a:alpha val="20000"/>
              </a:schemeClr>
            </a:solidFill>
            <a:prstDash val="sysDash"/>
          </a:ln>
        </p:spPr>
        <p:style>
          <a:lnRef idx="1">
            <a:schemeClr val="dk1"/>
          </a:lnRef>
          <a:fillRef idx="0">
            <a:schemeClr val="dk1"/>
          </a:fillRef>
          <a:effectRef idx="0">
            <a:schemeClr val="dk1"/>
          </a:effectRef>
          <a:fontRef idx="minor">
            <a:schemeClr val="tx1"/>
          </a:fontRef>
        </p:style>
      </p:cxnSp>
      <p:sp>
        <p:nvSpPr>
          <p:cNvPr id="8" name="文本框 7"/>
          <p:cNvSpPr txBox="1"/>
          <p:nvPr>
            <p:custDataLst>
              <p:tags r:id="rId5"/>
            </p:custDataLst>
          </p:nvPr>
        </p:nvSpPr>
        <p:spPr>
          <a:xfrm>
            <a:off x="609562" y="609581"/>
            <a:ext cx="10972876" cy="1051547"/>
          </a:xfrm>
          <a:prstGeom prst="rect">
            <a:avLst/>
          </a:prstGeom>
          <a:noFill/>
        </p:spPr>
        <p:txBody>
          <a:bodyPr wrap="square" lIns="63500" tIns="25400" rIns="63500" bIns="25400" rtlCol="0" anchor="t" anchorCtr="0">
            <a:normAutofit/>
          </a:bodyPr>
          <a:lstStyle/>
          <a:p>
            <a:pPr marL="0" indent="0" algn="ctr">
              <a:lnSpc>
                <a:spcPct val="100000"/>
              </a:lnSpc>
              <a:spcBef>
                <a:spcPts val="0"/>
              </a:spcBef>
              <a:spcAft>
                <a:spcPts val="0"/>
              </a:spcAft>
              <a:buSzPct val="100000"/>
              <a:buNone/>
            </a:pPr>
            <a:r>
              <a:rPr lang="zh-CN" altLang="en-US" sz="4200" b="1" spc="260" dirty="0">
                <a:solidFill>
                  <a:schemeClr val="accent1"/>
                </a:solidFill>
                <a:uFillTx/>
                <a:latin typeface="微软雅黑" panose="020B0503020204020204" charset="-122"/>
                <a:ea typeface="微软雅黑" panose="020B0503020204020204" charset="-122"/>
              </a:rPr>
              <a:t>模型选择</a:t>
            </a:r>
          </a:p>
        </p:txBody>
      </p:sp>
      <p:pic>
        <p:nvPicPr>
          <p:cNvPr id="9" name="图片 8"/>
          <p:cNvPicPr>
            <a:picLocks noChangeAspect="1"/>
          </p:cNvPicPr>
          <p:nvPr>
            <p:custDataLst>
              <p:tags r:id="rId6"/>
            </p:custDataLst>
          </p:nvPr>
        </p:nvPicPr>
        <p:blipFill rotWithShape="1">
          <a:blip r:embed="rId9"/>
          <a:srcRect/>
          <a:stretch>
            <a:fillRect/>
          </a:stretch>
        </p:blipFill>
        <p:spPr>
          <a:xfrm>
            <a:off x="1967522" y="1889735"/>
            <a:ext cx="8256905" cy="2405998"/>
          </a:xfrm>
          <a:custGeom>
            <a:avLst/>
            <a:gdLst/>
            <a:ahLst/>
            <a:cxnLst>
              <a:cxn ang="3">
                <a:pos x="hc" y="t"/>
              </a:cxn>
              <a:cxn ang="cd2">
                <a:pos x="l" y="vc"/>
              </a:cxn>
              <a:cxn ang="cd4">
                <a:pos x="hc" y="b"/>
              </a:cxn>
              <a:cxn ang="0">
                <a:pos x="r" y="vc"/>
              </a:cxn>
            </a:cxnLst>
            <a:rect l="l" t="t" r="r" b="b"/>
            <a:pathLst>
              <a:path w="11520" h="5280">
                <a:moveTo>
                  <a:pt x="0" y="0"/>
                </a:moveTo>
                <a:lnTo>
                  <a:pt x="11520" y="0"/>
                </a:lnTo>
                <a:lnTo>
                  <a:pt x="11520" y="5280"/>
                </a:lnTo>
                <a:lnTo>
                  <a:pt x="0" y="5280"/>
                </a:lnTo>
                <a:lnTo>
                  <a:pt x="0" y="0"/>
                </a:lnTo>
                <a:close/>
              </a:path>
            </a:pathLst>
          </a:custGeom>
        </p:spPr>
      </p:pic>
      <p:sp>
        <p:nvSpPr>
          <p:cNvPr id="11" name="Title 6"/>
          <p:cNvSpPr txBox="1"/>
          <p:nvPr>
            <p:custDataLst>
              <p:tags r:id="rId7"/>
            </p:custDataLst>
          </p:nvPr>
        </p:nvSpPr>
        <p:spPr>
          <a:xfrm>
            <a:off x="971525" y="4752940"/>
            <a:ext cx="10248951" cy="1495479"/>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20000"/>
              </a:lnSpc>
              <a:spcBef>
                <a:spcPts val="0"/>
              </a:spcBef>
              <a:spcAft>
                <a:spcPts val="800"/>
              </a:spcAft>
              <a:buSzPct val="100000"/>
              <a:buNone/>
            </a:pPr>
            <a:r>
              <a:rPr lang="zh-CN" altLang="zh-CN" sz="24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尽管SVDpp算法在性能上表现最佳，但由于其较长的计算时间，我们最终选择了SVD算法作为推荐系统的模型。这样的选择在保证性能的同时，更加考虑了计算效率。</a:t>
            </a: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1"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5" name="文本框 4"/>
          <p:cNvSpPr txBox="1"/>
          <p:nvPr>
            <p:custDataLst>
              <p:tags r:id="rId4"/>
            </p:custDataLst>
          </p:nvPr>
        </p:nvSpPr>
        <p:spPr>
          <a:xfrm>
            <a:off x="609562" y="609520"/>
            <a:ext cx="10972876" cy="614044"/>
          </a:xfrm>
          <a:prstGeom prst="rect">
            <a:avLst/>
          </a:prstGeom>
          <a:noFill/>
        </p:spPr>
        <p:txBody>
          <a:bodyPr wrap="square" lIns="63500" tIns="25400" rIns="63500" bIns="25400" rtlCol="0" anchor="ctr" anchorCtr="0">
            <a:normAutofit/>
          </a:bodyPr>
          <a:lstStyle/>
          <a:p>
            <a:pPr marL="0" indent="0" algn="ctr">
              <a:lnSpc>
                <a:spcPct val="100000"/>
              </a:lnSpc>
              <a:spcBef>
                <a:spcPts val="0"/>
              </a:spcBef>
              <a:spcAft>
                <a:spcPts val="0"/>
              </a:spcAft>
              <a:buSzPct val="100000"/>
              <a:buNone/>
            </a:pPr>
            <a:r>
              <a:rPr lang="zh-CN" altLang="en-US" sz="3600" b="1" spc="200" dirty="0">
                <a:solidFill>
                  <a:schemeClr val="accent1"/>
                </a:solidFill>
                <a:uFillTx/>
                <a:latin typeface="微软雅黑" panose="020B0503020204020204" charset="-122"/>
                <a:ea typeface="微软雅黑" panose="020B0503020204020204" charset="-122"/>
              </a:rPr>
              <a:t>结果评估</a:t>
            </a:r>
          </a:p>
        </p:txBody>
      </p:sp>
      <p:sp>
        <p:nvSpPr>
          <p:cNvPr id="17" name="剪去单角的矩形 16"/>
          <p:cNvSpPr/>
          <p:nvPr>
            <p:custDataLst>
              <p:tags r:id="rId5"/>
            </p:custDataLst>
          </p:nvPr>
        </p:nvSpPr>
        <p:spPr>
          <a:xfrm>
            <a:off x="7889887" y="1552575"/>
            <a:ext cx="2961594" cy="3434680"/>
          </a:xfrm>
          <a:prstGeom prst="snip1Rect">
            <a:avLst/>
          </a:prstGeom>
          <a:gradFill>
            <a:gsLst>
              <a:gs pos="0">
                <a:schemeClr val="accent6"/>
              </a:gs>
              <a:gs pos="100000">
                <a:schemeClr val="accent6">
                  <a:lumMod val="75000"/>
                </a:schemeClr>
              </a:gs>
            </a:gsLst>
            <a:lin ang="7800000" scaled="0"/>
          </a:gradFill>
          <a:ln>
            <a:noFill/>
          </a:ln>
          <a:effectLst>
            <a:outerShdw blurRad="381000" dist="63500" dir="18900000" algn="bl" rotWithShape="0">
              <a:srgbClr val="4575F0">
                <a:alpha val="45000"/>
              </a:srgb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olidFill>
                <a:schemeClr val="lt1"/>
              </a:solidFill>
              <a:effectLst/>
              <a:latin typeface="微软雅黑" panose="020B0503020204020204" charset="-122"/>
              <a:ea typeface="微软雅黑" panose="020B0503020204020204" charset="-122"/>
              <a:sym typeface="+mn-ea"/>
            </a:endParaRPr>
          </a:p>
        </p:txBody>
      </p:sp>
      <p:sp>
        <p:nvSpPr>
          <p:cNvPr id="16" name="剪去单角的矩形 15"/>
          <p:cNvSpPr/>
          <p:nvPr>
            <p:custDataLst>
              <p:tags r:id="rId6"/>
            </p:custDataLst>
          </p:nvPr>
        </p:nvSpPr>
        <p:spPr>
          <a:xfrm>
            <a:off x="4615503" y="1552575"/>
            <a:ext cx="2961594" cy="3434680"/>
          </a:xfrm>
          <a:prstGeom prst="snip1Rect">
            <a:avLst/>
          </a:prstGeom>
          <a:gradFill>
            <a:gsLst>
              <a:gs pos="0">
                <a:schemeClr val="accent2"/>
              </a:gs>
              <a:gs pos="100000">
                <a:schemeClr val="accent2">
                  <a:lumMod val="75000"/>
                </a:schemeClr>
              </a:gs>
            </a:gsLst>
            <a:lin ang="7800000" scaled="0"/>
          </a:gradFill>
          <a:ln>
            <a:noFill/>
          </a:ln>
          <a:effectLst>
            <a:outerShdw blurRad="381000" dist="63500" dir="18900000" algn="bl" rotWithShape="0">
              <a:srgbClr val="4575F0">
                <a:alpha val="45000"/>
              </a:srgb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olidFill>
                <a:schemeClr val="lt1"/>
              </a:solidFill>
              <a:effectLst/>
              <a:latin typeface="微软雅黑" panose="020B0503020204020204" charset="-122"/>
              <a:ea typeface="微软雅黑" panose="020B0503020204020204" charset="-122"/>
              <a:sym typeface="+mn-ea"/>
            </a:endParaRPr>
          </a:p>
        </p:txBody>
      </p:sp>
      <p:sp>
        <p:nvSpPr>
          <p:cNvPr id="9" name="剪去单角的矩形 8"/>
          <p:cNvSpPr/>
          <p:nvPr>
            <p:custDataLst>
              <p:tags r:id="rId7"/>
            </p:custDataLst>
          </p:nvPr>
        </p:nvSpPr>
        <p:spPr>
          <a:xfrm>
            <a:off x="1341120" y="1552575"/>
            <a:ext cx="2961594" cy="3434680"/>
          </a:xfrm>
          <a:prstGeom prst="snip1Rect">
            <a:avLst/>
          </a:prstGeom>
          <a:gradFill>
            <a:gsLst>
              <a:gs pos="0">
                <a:schemeClr val="accent1"/>
              </a:gs>
              <a:gs pos="100000">
                <a:schemeClr val="accent1">
                  <a:lumMod val="75000"/>
                </a:schemeClr>
              </a:gs>
            </a:gsLst>
            <a:lin ang="7800000" scaled="0"/>
          </a:gradFill>
          <a:ln>
            <a:noFill/>
          </a:ln>
          <a:effectLst>
            <a:outerShdw blurRad="381000" dist="63500" dir="18900000" algn="bl" rotWithShape="0">
              <a:srgbClr val="4575F0">
                <a:alpha val="4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ffectLst/>
              <a:latin typeface="微软雅黑" panose="020B0503020204020204" charset="-122"/>
              <a:ea typeface="微软雅黑" panose="020B0503020204020204" charset="-122"/>
            </a:endParaRPr>
          </a:p>
        </p:txBody>
      </p:sp>
      <p:sp>
        <p:nvSpPr>
          <p:cNvPr id="10" name="文本框 9"/>
          <p:cNvSpPr txBox="1"/>
          <p:nvPr>
            <p:custDataLst>
              <p:tags r:id="rId8"/>
            </p:custDataLst>
          </p:nvPr>
        </p:nvSpPr>
        <p:spPr>
          <a:xfrm>
            <a:off x="1526032" y="1920598"/>
            <a:ext cx="2592370" cy="2806700"/>
          </a:xfrm>
          <a:prstGeom prst="rect">
            <a:avLst/>
          </a:prstGeom>
          <a:noFill/>
        </p:spPr>
        <p:txBody>
          <a:bodyPr wrap="square" rtlCol="0" anchor="ctr" anchorCtr="0">
            <a:normAutofit/>
          </a:bodyPr>
          <a:lstStyle/>
          <a:p>
            <a:pPr marL="0" lvl="0" indent="0" algn="l" fontAlgn="auto">
              <a:lnSpc>
                <a:spcPct val="120000"/>
              </a:lnSpc>
              <a:spcBef>
                <a:spcPts val="0"/>
              </a:spcBef>
              <a:spcAft>
                <a:spcPts val="800"/>
              </a:spcAft>
              <a:buSzPct val="100000"/>
            </a:pPr>
            <a:r>
              <a:rPr lang="zh-CN" altLang="zh-CN" sz="2400" spc="160" dirty="0">
                <a:solidFill>
                  <a:schemeClr val="lt1"/>
                </a:solidFill>
                <a:uFillTx/>
                <a:latin typeface="微软雅黑" panose="020B0503020204020204" charset="-122"/>
                <a:ea typeface="微软雅黑" panose="020B0503020204020204" charset="-122"/>
                <a:cs typeface="微软雅黑" panose="020B0503020204020204" charset="-122"/>
              </a:rPr>
              <a:t>精确率（Precision）：在所有被推荐的物品中，用户实际感兴趣的物品所占的比例</a:t>
            </a:r>
          </a:p>
        </p:txBody>
      </p:sp>
      <p:sp>
        <p:nvSpPr>
          <p:cNvPr id="13" name="文本框 12"/>
          <p:cNvSpPr txBox="1"/>
          <p:nvPr>
            <p:custDataLst>
              <p:tags r:id="rId9"/>
            </p:custDataLst>
          </p:nvPr>
        </p:nvSpPr>
        <p:spPr>
          <a:xfrm>
            <a:off x="4801016" y="1920598"/>
            <a:ext cx="2592370" cy="2807300"/>
          </a:xfrm>
          <a:prstGeom prst="rect">
            <a:avLst/>
          </a:prstGeom>
          <a:noFill/>
        </p:spPr>
        <p:txBody>
          <a:bodyPr wrap="square" rtlCol="0" anchor="ctr" anchorCtr="0">
            <a:normAutofit/>
          </a:bodyPr>
          <a:lstStyle/>
          <a:p>
            <a:pPr marL="0" lvl="0" indent="0" algn="l" fontAlgn="auto">
              <a:lnSpc>
                <a:spcPct val="120000"/>
              </a:lnSpc>
              <a:spcBef>
                <a:spcPts val="0"/>
              </a:spcBef>
              <a:spcAft>
                <a:spcPts val="800"/>
              </a:spcAft>
              <a:buSzPct val="100000"/>
            </a:pPr>
            <a:r>
              <a:rPr lang="zh-CN" altLang="zh-CN" sz="2400" spc="160" dirty="0">
                <a:solidFill>
                  <a:schemeClr val="lt1"/>
                </a:solidFill>
                <a:uFillTx/>
                <a:latin typeface="微软雅黑" panose="020B0503020204020204" charset="-122"/>
                <a:ea typeface="微软雅黑" panose="020B0503020204020204" charset="-122"/>
                <a:cs typeface="微软雅黑" panose="020B0503020204020204" charset="-122"/>
              </a:rPr>
              <a:t>召回率（Recall）：在所有用户实际感兴趣的物品中，被成功推荐的物品所占的比例</a:t>
            </a:r>
          </a:p>
        </p:txBody>
      </p:sp>
      <p:sp>
        <p:nvSpPr>
          <p:cNvPr id="14" name="文本框 13"/>
          <p:cNvSpPr txBox="1"/>
          <p:nvPr>
            <p:custDataLst>
              <p:tags r:id="rId10"/>
            </p:custDataLst>
          </p:nvPr>
        </p:nvSpPr>
        <p:spPr>
          <a:xfrm>
            <a:off x="8075999" y="1920598"/>
            <a:ext cx="2592370" cy="2807300"/>
          </a:xfrm>
          <a:prstGeom prst="rect">
            <a:avLst/>
          </a:prstGeom>
          <a:noFill/>
        </p:spPr>
        <p:txBody>
          <a:bodyPr wrap="square" rtlCol="0" anchor="ctr" anchorCtr="0">
            <a:normAutofit/>
          </a:bodyPr>
          <a:lstStyle/>
          <a:p>
            <a:pPr marL="0" lvl="0" indent="0" algn="l" fontAlgn="auto">
              <a:lnSpc>
                <a:spcPct val="120000"/>
              </a:lnSpc>
              <a:spcBef>
                <a:spcPts val="0"/>
              </a:spcBef>
              <a:spcAft>
                <a:spcPts val="800"/>
              </a:spcAft>
              <a:buSzPct val="100000"/>
            </a:pPr>
            <a:r>
              <a:rPr lang="en-US" altLang="zh-CN" sz="2400" spc="180" dirty="0">
                <a:solidFill>
                  <a:schemeClr val="lt1"/>
                </a:solidFill>
                <a:uFillTx/>
                <a:latin typeface="微软雅黑" panose="020B0503020204020204" charset="-122"/>
                <a:ea typeface="微软雅黑" panose="020B0503020204020204" charset="-122"/>
                <a:cs typeface="微软雅黑" panose="020B0503020204020204" charset="-122"/>
              </a:rPr>
              <a:t>F1分数：计算精准率和召回率的调和平均值</a:t>
            </a:r>
          </a:p>
        </p:txBody>
      </p:sp>
      <p:pic>
        <p:nvPicPr>
          <p:cNvPr id="8" name="图片 7"/>
          <p:cNvPicPr>
            <a:picLocks noChangeAspect="1"/>
          </p:cNvPicPr>
          <p:nvPr>
            <p:custDataLst>
              <p:tags r:id="rId11"/>
            </p:custDataLst>
          </p:nvPr>
        </p:nvPicPr>
        <p:blipFill rotWithShape="1">
          <a:blip r:embed="rId13"/>
          <a:srcRect/>
          <a:stretch>
            <a:fillRect/>
          </a:stretch>
        </p:blipFill>
        <p:spPr>
          <a:xfrm>
            <a:off x="3719195" y="5424805"/>
            <a:ext cx="4752975" cy="1002665"/>
          </a:xfrm>
          <a:custGeom>
            <a:avLst/>
            <a:gdLst/>
            <a:ahLst/>
            <a:cxnLst>
              <a:cxn ang="3">
                <a:pos x="hc" y="t"/>
              </a:cxn>
              <a:cxn ang="cd2">
                <a:pos x="l" y="vc"/>
              </a:cxn>
              <a:cxn ang="cd4">
                <a:pos x="hc" y="b"/>
              </a:cxn>
              <a:cxn ang="0">
                <a:pos x="r" y="vc"/>
              </a:cxn>
            </a:cxnLst>
            <a:rect l="l" t="t" r="r" b="b"/>
            <a:pathLst>
              <a:path w="17280" h="2160">
                <a:moveTo>
                  <a:pt x="0" y="0"/>
                </a:moveTo>
                <a:lnTo>
                  <a:pt x="17280" y="0"/>
                </a:lnTo>
                <a:lnTo>
                  <a:pt x="17280" y="2160"/>
                </a:lnTo>
                <a:lnTo>
                  <a:pt x="0" y="2160"/>
                </a:lnTo>
                <a:lnTo>
                  <a:pt x="0" y="0"/>
                </a:lnTo>
                <a:close/>
              </a:path>
            </a:pathLst>
          </a:custGeom>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2"/>
            </p:custDataLst>
          </p:nvPr>
        </p:nvSpPr>
        <p:spPr>
          <a:xfrm>
            <a:off x="0" y="0"/>
            <a:ext cx="12192635" cy="1108710"/>
          </a:xfrm>
          <a:prstGeom prst="rect">
            <a:avLst/>
          </a:prstGeom>
          <a:solidFill>
            <a:schemeClr val="dk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lt1"/>
              </a:solidFill>
              <a:highlight>
                <a:srgbClr val="1171F1"/>
              </a:highlight>
              <a:latin typeface="Arial" panose="020B0604020202020204" pitchFamily="34" charset="0"/>
              <a:ea typeface="微软雅黑" panose="020B0503020204020204" charset="-122"/>
              <a:sym typeface="Arial" panose="020B0604020202020204" pitchFamily="34" charset="0"/>
            </a:endParaRPr>
          </a:p>
        </p:txBody>
      </p:sp>
      <p:sp>
        <p:nvSpPr>
          <p:cNvPr id="225" name="文本框 224"/>
          <p:cNvSpPr txBox="1"/>
          <p:nvPr>
            <p:custDataLst>
              <p:tags r:id="rId3"/>
            </p:custDataLst>
          </p:nvPr>
        </p:nvSpPr>
        <p:spPr>
          <a:xfrm>
            <a:off x="3475355" y="2315210"/>
            <a:ext cx="3240000" cy="600710"/>
          </a:xfrm>
          <a:prstGeom prst="rect">
            <a:avLst/>
          </a:prstGeom>
          <a:noFill/>
        </p:spPr>
        <p:txBody>
          <a:bodyPr wrap="square" rtlCol="0">
            <a:normAutofit/>
          </a:bodyPr>
          <a:lstStyle/>
          <a:p>
            <a:pPr marL="0" lvl="0" indent="0" algn="just">
              <a:lnSpc>
                <a:spcPct val="150000"/>
              </a:lnSpc>
              <a:spcBef>
                <a:spcPts val="0"/>
              </a:spcBef>
              <a:spcAft>
                <a:spcPts val="2000"/>
              </a:spcAft>
              <a:buSzPct val="100000"/>
            </a:pPr>
            <a:r>
              <a:rPr lang="zh-CN" altLang="en-US" sz="1800" dirty="0">
                <a:solidFill>
                  <a:schemeClr val="dk1">
                    <a:lumMod val="75000"/>
                    <a:lumOff val="25000"/>
                  </a:schemeClr>
                </a:solidFill>
                <a:uFillTx/>
                <a:latin typeface="Arial" panose="020B0604020202020204" pitchFamily="34" charset="0"/>
                <a:ea typeface="微软雅黑" panose="020B0503020204020204" charset="-122"/>
              </a:rPr>
              <a:t>实验目的</a:t>
            </a:r>
          </a:p>
        </p:txBody>
      </p:sp>
      <p:sp>
        <p:nvSpPr>
          <p:cNvPr id="222" name="文本框 221"/>
          <p:cNvSpPr txBox="1"/>
          <p:nvPr>
            <p:custDataLst>
              <p:tags r:id="rId4"/>
            </p:custDataLst>
          </p:nvPr>
        </p:nvSpPr>
        <p:spPr>
          <a:xfrm>
            <a:off x="3478855" y="1397728"/>
            <a:ext cx="815340" cy="768350"/>
          </a:xfrm>
          <a:prstGeom prst="rect">
            <a:avLst/>
          </a:prstGeom>
          <a:noFill/>
        </p:spPr>
        <p:txBody>
          <a:bodyPr wrap="square" rtlCol="0">
            <a:normAutofit fontScale="95000"/>
          </a:bodyPr>
          <a:lstStyle/>
          <a:p>
            <a:r>
              <a:rPr lang="en-US" altLang="zh-CN" sz="4400" b="1" dirty="0">
                <a:solidFill>
                  <a:schemeClr val="accent1"/>
                </a:solidFill>
                <a:latin typeface="Arial" panose="020B0604020202020204" pitchFamily="34" charset="0"/>
                <a:ea typeface="微软雅黑" panose="020B0503020204020204" charset="-122"/>
                <a:sym typeface="Arial" panose="020B0604020202020204" pitchFamily="34" charset="0"/>
              </a:rPr>
              <a:t>01</a:t>
            </a:r>
          </a:p>
        </p:txBody>
      </p:sp>
      <p:cxnSp>
        <p:nvCxnSpPr>
          <p:cNvPr id="18" name="直接连接符 17"/>
          <p:cNvCxnSpPr/>
          <p:nvPr>
            <p:custDataLst>
              <p:tags r:id="rId5"/>
            </p:custDataLst>
          </p:nvPr>
        </p:nvCxnSpPr>
        <p:spPr>
          <a:xfrm rot="10800000">
            <a:off x="3602680" y="2148298"/>
            <a:ext cx="1080135" cy="635"/>
          </a:xfrm>
          <a:prstGeom prst="line">
            <a:avLst/>
          </a:prstGeom>
          <a:ln>
            <a:solidFill>
              <a:schemeClr val="lt1">
                <a:lumMod val="85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custDataLst>
              <p:tags r:id="rId6"/>
            </p:custDataLst>
          </p:nvPr>
        </p:nvSpPr>
        <p:spPr>
          <a:xfrm>
            <a:off x="3476625" y="4053205"/>
            <a:ext cx="3240000" cy="621665"/>
          </a:xfrm>
          <a:prstGeom prst="rect">
            <a:avLst/>
          </a:prstGeom>
          <a:noFill/>
        </p:spPr>
        <p:txBody>
          <a:bodyPr wrap="square" rtlCol="0">
            <a:normAutofit/>
          </a:bodyPr>
          <a:lstStyle/>
          <a:p>
            <a:pPr marL="0" lvl="0" indent="0" algn="just">
              <a:lnSpc>
                <a:spcPct val="150000"/>
              </a:lnSpc>
              <a:spcBef>
                <a:spcPts val="0"/>
              </a:spcBef>
              <a:spcAft>
                <a:spcPts val="2000"/>
              </a:spcAft>
              <a:buSzPct val="100000"/>
            </a:pPr>
            <a:r>
              <a:rPr lang="zh-CN" altLang="en-US" sz="1800" dirty="0">
                <a:solidFill>
                  <a:schemeClr val="dk1">
                    <a:lumMod val="75000"/>
                    <a:lumOff val="25000"/>
                  </a:schemeClr>
                </a:solidFill>
                <a:uFillTx/>
                <a:latin typeface="Arial" panose="020B0604020202020204" pitchFamily="34" charset="0"/>
                <a:ea typeface="微软雅黑" panose="020B0503020204020204" charset="-122"/>
              </a:rPr>
              <a:t>实验内容</a:t>
            </a:r>
          </a:p>
        </p:txBody>
      </p:sp>
      <p:sp>
        <p:nvSpPr>
          <p:cNvPr id="118" name="文本框 117"/>
          <p:cNvSpPr txBox="1"/>
          <p:nvPr>
            <p:custDataLst>
              <p:tags r:id="rId7"/>
            </p:custDataLst>
          </p:nvPr>
        </p:nvSpPr>
        <p:spPr>
          <a:xfrm>
            <a:off x="3486475" y="3145621"/>
            <a:ext cx="815340" cy="768350"/>
          </a:xfrm>
          <a:prstGeom prst="rect">
            <a:avLst/>
          </a:prstGeom>
          <a:noFill/>
        </p:spPr>
        <p:txBody>
          <a:bodyPr wrap="square" rtlCol="0">
            <a:normAutofit fontScale="95000"/>
          </a:bodyPr>
          <a:lstStyle/>
          <a:p>
            <a:r>
              <a:rPr lang="en-US" altLang="zh-CN" sz="4400" b="1">
                <a:solidFill>
                  <a:schemeClr val="accent1"/>
                </a:solidFill>
                <a:latin typeface="Arial" panose="020B0604020202020204" pitchFamily="34" charset="0"/>
                <a:ea typeface="微软雅黑" panose="020B0503020204020204" charset="-122"/>
                <a:sym typeface="Arial" panose="020B0604020202020204" pitchFamily="34" charset="0"/>
              </a:rPr>
              <a:t>02</a:t>
            </a:r>
          </a:p>
        </p:txBody>
      </p:sp>
      <p:cxnSp>
        <p:nvCxnSpPr>
          <p:cNvPr id="119" name="直接连接符 118"/>
          <p:cNvCxnSpPr/>
          <p:nvPr>
            <p:custDataLst>
              <p:tags r:id="rId8"/>
            </p:custDataLst>
          </p:nvPr>
        </p:nvCxnSpPr>
        <p:spPr>
          <a:xfrm rot="10800000">
            <a:off x="3610300" y="3889206"/>
            <a:ext cx="1080135" cy="635"/>
          </a:xfrm>
          <a:prstGeom prst="line">
            <a:avLst/>
          </a:prstGeom>
          <a:ln>
            <a:solidFill>
              <a:schemeClr val="lt1">
                <a:lumMod val="85000"/>
              </a:schemeClr>
            </a:solidFill>
          </a:ln>
        </p:spPr>
        <p:style>
          <a:lnRef idx="1">
            <a:schemeClr val="accent1"/>
          </a:lnRef>
          <a:fillRef idx="0">
            <a:schemeClr val="accent1"/>
          </a:fillRef>
          <a:effectRef idx="0">
            <a:schemeClr val="accent1"/>
          </a:effectRef>
          <a:fontRef idx="minor">
            <a:schemeClr val="tx1"/>
          </a:fontRef>
        </p:style>
      </p:cxnSp>
      <p:sp>
        <p:nvSpPr>
          <p:cNvPr id="125" name="文本框 124"/>
          <p:cNvSpPr txBox="1"/>
          <p:nvPr>
            <p:custDataLst>
              <p:tags r:id="rId9"/>
            </p:custDataLst>
          </p:nvPr>
        </p:nvSpPr>
        <p:spPr>
          <a:xfrm>
            <a:off x="7604125" y="2315210"/>
            <a:ext cx="3240000" cy="600710"/>
          </a:xfrm>
          <a:prstGeom prst="rect">
            <a:avLst/>
          </a:prstGeom>
          <a:noFill/>
        </p:spPr>
        <p:txBody>
          <a:bodyPr wrap="square" rtlCol="0">
            <a:normAutofit/>
          </a:bodyPr>
          <a:lstStyle/>
          <a:p>
            <a:pPr marL="0" lvl="0" indent="0" algn="just">
              <a:lnSpc>
                <a:spcPct val="150000"/>
              </a:lnSpc>
              <a:spcBef>
                <a:spcPts val="0"/>
              </a:spcBef>
              <a:spcAft>
                <a:spcPts val="2000"/>
              </a:spcAft>
              <a:buSzPct val="100000"/>
            </a:pPr>
            <a:r>
              <a:rPr lang="zh-CN" altLang="zh-CN" sz="1800" dirty="0">
                <a:solidFill>
                  <a:schemeClr val="dk1">
                    <a:lumMod val="75000"/>
                    <a:lumOff val="25000"/>
                  </a:schemeClr>
                </a:solidFill>
                <a:uFillTx/>
                <a:latin typeface="Arial" panose="020B0604020202020204" pitchFamily="34" charset="0"/>
                <a:ea typeface="微软雅黑" panose="020B0503020204020204" charset="-122"/>
              </a:rPr>
              <a:t>实验数据结果分析</a:t>
            </a:r>
          </a:p>
        </p:txBody>
      </p:sp>
      <p:sp>
        <p:nvSpPr>
          <p:cNvPr id="126" name="文本框 125"/>
          <p:cNvSpPr txBox="1"/>
          <p:nvPr>
            <p:custDataLst>
              <p:tags r:id="rId10"/>
            </p:custDataLst>
          </p:nvPr>
        </p:nvSpPr>
        <p:spPr>
          <a:xfrm>
            <a:off x="7607625" y="1407253"/>
            <a:ext cx="815340" cy="768350"/>
          </a:xfrm>
          <a:prstGeom prst="rect">
            <a:avLst/>
          </a:prstGeom>
          <a:noFill/>
        </p:spPr>
        <p:txBody>
          <a:bodyPr wrap="square" rtlCol="0">
            <a:normAutofit fontScale="95000"/>
          </a:bodyPr>
          <a:lstStyle/>
          <a:p>
            <a:r>
              <a:rPr lang="en-US" altLang="zh-CN" sz="4400" b="1" dirty="0">
                <a:solidFill>
                  <a:schemeClr val="accent1"/>
                </a:solidFill>
                <a:latin typeface="Arial" panose="020B0604020202020204" pitchFamily="34" charset="0"/>
                <a:ea typeface="微软雅黑" panose="020B0503020204020204" charset="-122"/>
                <a:sym typeface="Arial" panose="020B0604020202020204" pitchFamily="34" charset="0"/>
              </a:rPr>
              <a:t>04</a:t>
            </a:r>
          </a:p>
        </p:txBody>
      </p:sp>
      <p:cxnSp>
        <p:nvCxnSpPr>
          <p:cNvPr id="127" name="直接连接符 126"/>
          <p:cNvCxnSpPr/>
          <p:nvPr>
            <p:custDataLst>
              <p:tags r:id="rId11"/>
            </p:custDataLst>
          </p:nvPr>
        </p:nvCxnSpPr>
        <p:spPr>
          <a:xfrm rot="10800000">
            <a:off x="7731450" y="2148298"/>
            <a:ext cx="1080135" cy="635"/>
          </a:xfrm>
          <a:prstGeom prst="line">
            <a:avLst/>
          </a:prstGeom>
          <a:ln>
            <a:solidFill>
              <a:schemeClr val="lt1">
                <a:lumMod val="85000"/>
              </a:schemeClr>
            </a:solidFill>
          </a:ln>
        </p:spPr>
        <p:style>
          <a:lnRef idx="1">
            <a:schemeClr val="accent1"/>
          </a:lnRef>
          <a:fillRef idx="0">
            <a:schemeClr val="accent1"/>
          </a:fillRef>
          <a:effectRef idx="0">
            <a:schemeClr val="accent1"/>
          </a:effectRef>
          <a:fontRef idx="minor">
            <a:schemeClr val="tx1"/>
          </a:fontRef>
        </p:style>
      </p:cxnSp>
      <p:sp>
        <p:nvSpPr>
          <p:cNvPr id="129" name="文本框 128"/>
          <p:cNvSpPr txBox="1"/>
          <p:nvPr>
            <p:custDataLst>
              <p:tags r:id="rId12"/>
            </p:custDataLst>
          </p:nvPr>
        </p:nvSpPr>
        <p:spPr>
          <a:xfrm>
            <a:off x="7605395" y="4046220"/>
            <a:ext cx="3240000" cy="621665"/>
          </a:xfrm>
          <a:prstGeom prst="rect">
            <a:avLst/>
          </a:prstGeom>
          <a:noFill/>
        </p:spPr>
        <p:txBody>
          <a:bodyPr wrap="square" rtlCol="0">
            <a:normAutofit/>
          </a:bodyPr>
          <a:lstStyle/>
          <a:p>
            <a:pPr marL="0" lvl="0" indent="0" algn="just">
              <a:lnSpc>
                <a:spcPct val="150000"/>
              </a:lnSpc>
              <a:spcBef>
                <a:spcPts val="0"/>
              </a:spcBef>
              <a:spcAft>
                <a:spcPts val="2000"/>
              </a:spcAft>
              <a:buSzPct val="100000"/>
            </a:pPr>
            <a:r>
              <a:rPr lang="zh-CN" altLang="en-US" sz="1800" dirty="0">
                <a:solidFill>
                  <a:schemeClr val="dk1">
                    <a:lumMod val="75000"/>
                    <a:lumOff val="25000"/>
                  </a:schemeClr>
                </a:solidFill>
                <a:uFillTx/>
                <a:latin typeface="Arial" panose="020B0604020202020204" pitchFamily="34" charset="0"/>
                <a:ea typeface="微软雅黑" panose="020B0503020204020204" charset="-122"/>
              </a:rPr>
              <a:t>实验总结</a:t>
            </a:r>
          </a:p>
        </p:txBody>
      </p:sp>
      <p:sp>
        <p:nvSpPr>
          <p:cNvPr id="130" name="文本框 129"/>
          <p:cNvSpPr txBox="1"/>
          <p:nvPr>
            <p:custDataLst>
              <p:tags r:id="rId13"/>
            </p:custDataLst>
          </p:nvPr>
        </p:nvSpPr>
        <p:spPr>
          <a:xfrm>
            <a:off x="7615245" y="3138636"/>
            <a:ext cx="815340" cy="768350"/>
          </a:xfrm>
          <a:prstGeom prst="rect">
            <a:avLst/>
          </a:prstGeom>
          <a:noFill/>
        </p:spPr>
        <p:txBody>
          <a:bodyPr wrap="square" rtlCol="0">
            <a:normAutofit fontScale="95000"/>
          </a:bodyPr>
          <a:lstStyle/>
          <a:p>
            <a:r>
              <a:rPr lang="en-US" altLang="zh-CN" sz="4400" b="1" dirty="0">
                <a:solidFill>
                  <a:schemeClr val="accent1"/>
                </a:solidFill>
                <a:latin typeface="Arial" panose="020B0604020202020204" pitchFamily="34" charset="0"/>
                <a:ea typeface="微软雅黑" panose="020B0503020204020204" charset="-122"/>
                <a:sym typeface="Arial" panose="020B0604020202020204" pitchFamily="34" charset="0"/>
              </a:rPr>
              <a:t>05</a:t>
            </a:r>
          </a:p>
        </p:txBody>
      </p:sp>
      <p:cxnSp>
        <p:nvCxnSpPr>
          <p:cNvPr id="131" name="直接连接符 130"/>
          <p:cNvCxnSpPr/>
          <p:nvPr>
            <p:custDataLst>
              <p:tags r:id="rId14"/>
            </p:custDataLst>
          </p:nvPr>
        </p:nvCxnSpPr>
        <p:spPr>
          <a:xfrm rot="10800000">
            <a:off x="7739070" y="3889206"/>
            <a:ext cx="1080135" cy="635"/>
          </a:xfrm>
          <a:prstGeom prst="line">
            <a:avLst/>
          </a:prstGeom>
          <a:ln>
            <a:solidFill>
              <a:schemeClr val="lt1">
                <a:lumMod val="85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custDataLst>
              <p:tags r:id="rId15"/>
            </p:custDataLst>
          </p:nvPr>
        </p:nvSpPr>
        <p:spPr>
          <a:xfrm>
            <a:off x="3511550" y="5784215"/>
            <a:ext cx="3240000" cy="621665"/>
          </a:xfrm>
          <a:prstGeom prst="rect">
            <a:avLst/>
          </a:prstGeom>
          <a:noFill/>
        </p:spPr>
        <p:txBody>
          <a:bodyPr wrap="square" rtlCol="0">
            <a:normAutofit/>
          </a:bodyPr>
          <a:lstStyle/>
          <a:p>
            <a:pPr marL="0" lvl="0" indent="0" algn="just">
              <a:lnSpc>
                <a:spcPct val="150000"/>
              </a:lnSpc>
              <a:spcBef>
                <a:spcPts val="0"/>
              </a:spcBef>
              <a:spcAft>
                <a:spcPts val="2000"/>
              </a:spcAft>
              <a:buSzPct val="100000"/>
            </a:pPr>
            <a:r>
              <a:rPr lang="zh-CN" altLang="zh-CN" sz="1800" dirty="0">
                <a:solidFill>
                  <a:schemeClr val="dk1">
                    <a:lumMod val="75000"/>
                    <a:lumOff val="25000"/>
                  </a:schemeClr>
                </a:solidFill>
                <a:uFillTx/>
                <a:latin typeface="Arial" panose="020B0604020202020204" pitchFamily="34" charset="0"/>
                <a:ea typeface="微软雅黑" panose="020B0503020204020204" charset="-122"/>
              </a:rPr>
              <a:t>实验原理及具体方案</a:t>
            </a:r>
          </a:p>
        </p:txBody>
      </p:sp>
      <p:sp>
        <p:nvSpPr>
          <p:cNvPr id="6" name="文本框 5"/>
          <p:cNvSpPr txBox="1"/>
          <p:nvPr>
            <p:custDataLst>
              <p:tags r:id="rId16"/>
            </p:custDataLst>
          </p:nvPr>
        </p:nvSpPr>
        <p:spPr>
          <a:xfrm>
            <a:off x="3521400" y="4876631"/>
            <a:ext cx="815340" cy="768350"/>
          </a:xfrm>
          <a:prstGeom prst="rect">
            <a:avLst/>
          </a:prstGeom>
          <a:noFill/>
        </p:spPr>
        <p:txBody>
          <a:bodyPr wrap="square" rtlCol="0">
            <a:normAutofit fontScale="95000"/>
          </a:bodyPr>
          <a:lstStyle/>
          <a:p>
            <a:r>
              <a:rPr lang="en-US" altLang="zh-CN" sz="4400" b="1">
                <a:solidFill>
                  <a:schemeClr val="accent1"/>
                </a:solidFill>
                <a:latin typeface="Arial" panose="020B0604020202020204" pitchFamily="34" charset="0"/>
                <a:ea typeface="微软雅黑" panose="020B0503020204020204" charset="-122"/>
                <a:sym typeface="Arial" panose="020B0604020202020204" pitchFamily="34" charset="0"/>
              </a:rPr>
              <a:t>03</a:t>
            </a:r>
          </a:p>
        </p:txBody>
      </p:sp>
      <p:cxnSp>
        <p:nvCxnSpPr>
          <p:cNvPr id="7" name="直接连接符 6"/>
          <p:cNvCxnSpPr/>
          <p:nvPr>
            <p:custDataLst>
              <p:tags r:id="rId17"/>
            </p:custDataLst>
          </p:nvPr>
        </p:nvCxnSpPr>
        <p:spPr>
          <a:xfrm rot="10800000">
            <a:off x="3645225" y="5620216"/>
            <a:ext cx="1080135" cy="635"/>
          </a:xfrm>
          <a:prstGeom prst="line">
            <a:avLst/>
          </a:prstGeom>
          <a:ln>
            <a:solidFill>
              <a:schemeClr val="lt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文本框 21"/>
          <p:cNvSpPr txBox="1"/>
          <p:nvPr>
            <p:custDataLst>
              <p:tags r:id="rId18"/>
            </p:custDataLst>
          </p:nvPr>
        </p:nvSpPr>
        <p:spPr>
          <a:xfrm>
            <a:off x="755650" y="696595"/>
            <a:ext cx="1880235" cy="695325"/>
          </a:xfrm>
          <a:prstGeom prst="rect">
            <a:avLst/>
          </a:prstGeom>
          <a:solidFill>
            <a:schemeClr val="accent1"/>
          </a:solidFill>
          <a:ln>
            <a:noFill/>
          </a:ln>
          <a:effectLst/>
        </p:spPr>
        <p:txBody>
          <a:bodyPr vert="horz" wrap="square" lIns="91440" tIns="45720" rIns="91440" bIns="45720" rtlCol="0" anchor="ctr" anchorCtr="1">
            <a:normAutofit/>
          </a:bodyPr>
          <a:lstStyle/>
          <a:p>
            <a:pPr algn="ctr"/>
            <a:r>
              <a:rPr lang="zh-CN" altLang="en-US" sz="3200" b="1" spc="800" dirty="0">
                <a:ln>
                  <a:noFill/>
                </a:ln>
                <a:solidFill>
                  <a:schemeClr val="lt1"/>
                </a:solidFill>
                <a:uFillTx/>
                <a:latin typeface="Arial" panose="020B0604020202020204" pitchFamily="34" charset="0"/>
                <a:ea typeface="微软雅黑" panose="020B0503020204020204" charset="-122"/>
                <a:cs typeface="+mj-lt"/>
                <a:sym typeface="Arial" panose="020B0604020202020204" pitchFamily="34" charset="0"/>
              </a:rPr>
              <a:t>目录</a:t>
            </a: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5"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9" name="任意多边形: 形状 8"/>
          <p:cNvSpPr/>
          <p:nvPr>
            <p:custDataLst>
              <p:tags r:id="rId4"/>
            </p:custDataLst>
          </p:nvPr>
        </p:nvSpPr>
        <p:spPr>
          <a:xfrm>
            <a:off x="0" y="2477770"/>
            <a:ext cx="12192000" cy="4380230"/>
          </a:xfrm>
          <a:custGeom>
            <a:avLst/>
            <a:gdLst>
              <a:gd name="connsiteX0" fmla="*/ 5197620 w 12192000"/>
              <a:gd name="connsiteY0" fmla="*/ 0 h 4380230"/>
              <a:gd name="connsiteX1" fmla="*/ 7834487 w 12192000"/>
              <a:gd name="connsiteY1" fmla="*/ 0 h 4380230"/>
              <a:gd name="connsiteX2" fmla="*/ 8158288 w 12192000"/>
              <a:gd name="connsiteY2" fmla="*/ 25223 h 4380230"/>
              <a:gd name="connsiteX3" fmla="*/ 11699343 w 12192000"/>
              <a:gd name="connsiteY3" fmla="*/ 764665 h 4380230"/>
              <a:gd name="connsiteX4" fmla="*/ 12192000 w 12192000"/>
              <a:gd name="connsiteY4" fmla="*/ 959976 h 4380230"/>
              <a:gd name="connsiteX5" fmla="*/ 12192000 w 12192000"/>
              <a:gd name="connsiteY5" fmla="*/ 4380230 h 4380230"/>
              <a:gd name="connsiteX6" fmla="*/ 0 w 12192000"/>
              <a:gd name="connsiteY6" fmla="*/ 4380230 h 4380230"/>
              <a:gd name="connsiteX7" fmla="*/ 0 w 12192000"/>
              <a:gd name="connsiteY7" fmla="*/ 1379581 h 4380230"/>
              <a:gd name="connsiteX8" fmla="*/ 228168 w 12192000"/>
              <a:gd name="connsiteY8" fmla="*/ 1246487 h 4380230"/>
              <a:gd name="connsiteX9" fmla="*/ 4873819 w 12192000"/>
              <a:gd name="connsiteY9" fmla="*/ 25223 h 4380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4380230">
                <a:moveTo>
                  <a:pt x="5197620" y="0"/>
                </a:moveTo>
                <a:lnTo>
                  <a:pt x="7834487" y="0"/>
                </a:lnTo>
                <a:lnTo>
                  <a:pt x="8158288" y="25223"/>
                </a:lnTo>
                <a:cubicBezTo>
                  <a:pt x="9484429" y="143593"/>
                  <a:pt x="10693225" y="402481"/>
                  <a:pt x="11699343" y="764665"/>
                </a:cubicBezTo>
                <a:lnTo>
                  <a:pt x="12192000" y="959976"/>
                </a:lnTo>
                <a:lnTo>
                  <a:pt x="12192000" y="4380230"/>
                </a:lnTo>
                <a:lnTo>
                  <a:pt x="0" y="4380230"/>
                </a:lnTo>
                <a:lnTo>
                  <a:pt x="0" y="1379581"/>
                </a:lnTo>
                <a:lnTo>
                  <a:pt x="228168" y="1246487"/>
                </a:lnTo>
                <a:cubicBezTo>
                  <a:pt x="1390619" y="632074"/>
                  <a:pt x="3017220" y="190941"/>
                  <a:pt x="4873819" y="25223"/>
                </a:cubicBez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11" name="圆角矩形 10"/>
          <p:cNvSpPr/>
          <p:nvPr>
            <p:custDataLst>
              <p:tags r:id="rId5"/>
            </p:custDataLst>
          </p:nvPr>
        </p:nvSpPr>
        <p:spPr>
          <a:xfrm>
            <a:off x="582930" y="1645920"/>
            <a:ext cx="11048365" cy="4848860"/>
          </a:xfrm>
          <a:prstGeom prst="roundRect">
            <a:avLst>
              <a:gd name="adj" fmla="val 3666"/>
            </a:avLst>
          </a:prstGeom>
          <a:solidFill>
            <a:schemeClr val="lt1"/>
          </a:solidFill>
          <a:ln w="19050">
            <a:noFill/>
          </a:ln>
          <a:effectLst>
            <a:outerShdw blurRad="1270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4" name="标题 1"/>
          <p:cNvSpPr>
            <a:spLocks noGrp="1"/>
          </p:cNvSpPr>
          <p:nvPr>
            <p:custDataLst>
              <p:tags r:id="rId6"/>
            </p:custDataLst>
          </p:nvPr>
        </p:nvSpPr>
        <p:spPr>
          <a:xfrm>
            <a:off x="1038860" y="343535"/>
            <a:ext cx="10111739" cy="788035"/>
          </a:xfrm>
          <a:prstGeom prst="rect">
            <a:avLst/>
          </a:prstGeom>
        </p:spPr>
        <p:txBody>
          <a:bodyPr vert="horz" lIns="101600" tIns="38100" rIns="76200" bIns="38100" rtlCol="0" anchor="t" anchorCtr="0">
            <a:normAutofit/>
          </a:bodyPr>
          <a:lst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微软雅黑" panose="020B0503020204020204" charset="-122"/>
                <a:ea typeface="微软雅黑" panose="020B0503020204020204" charset="-122"/>
                <a:cs typeface="+mj-cs"/>
              </a:defRPr>
            </a:lvl1pPr>
          </a:lstStyle>
          <a:p>
            <a:pPr marL="0" indent="0" algn="ctr">
              <a:lnSpc>
                <a:spcPct val="100000"/>
              </a:lnSpc>
              <a:spcBef>
                <a:spcPts val="0"/>
              </a:spcBef>
              <a:spcAft>
                <a:spcPts val="0"/>
              </a:spcAft>
              <a:buSzPct val="100000"/>
              <a:buNone/>
            </a:pPr>
            <a:r>
              <a:rPr lang="zh-CN" altLang="zh-CN" sz="4000" spc="240" dirty="0">
                <a:solidFill>
                  <a:schemeClr val="accent1"/>
                </a:solidFill>
                <a:uFillTx/>
                <a:latin typeface="微软雅黑" panose="020B0503020204020204" charset="-122"/>
                <a:ea typeface="微软雅黑" panose="020B0503020204020204" charset="-122"/>
              </a:rPr>
              <a:t>算法的实现与处理</a:t>
            </a:r>
          </a:p>
        </p:txBody>
      </p:sp>
      <p:sp>
        <p:nvSpPr>
          <p:cNvPr id="10" name="文本框 9"/>
          <p:cNvSpPr txBox="1"/>
          <p:nvPr>
            <p:custDataLst>
              <p:tags r:id="rId7"/>
            </p:custDataLst>
          </p:nvPr>
        </p:nvSpPr>
        <p:spPr>
          <a:xfrm>
            <a:off x="1038860" y="1880235"/>
            <a:ext cx="10111740" cy="4380230"/>
          </a:xfrm>
          <a:prstGeom prst="rect">
            <a:avLst/>
          </a:prstGeom>
          <a:noFill/>
        </p:spPr>
        <p:txBody>
          <a:bodyPr vert="horz" lIns="90000" tIns="46800" rIns="90000" bIns="46800" rtlCol="0" anchor="t" anchorCtr="0">
            <a:normAutofit lnSpcReduction="10000"/>
          </a:bodyPr>
          <a:lstStyle>
            <a:lvl1pPr marL="285750" indent="-285750" fontAlgn="auto">
              <a:lnSpc>
                <a:spcPct val="150000"/>
              </a:lnSpc>
              <a:spcBef>
                <a:spcPts val="0"/>
              </a:spcBef>
              <a:spcAft>
                <a:spcPts val="800"/>
              </a:spcAft>
              <a:buFont typeface="+mj-ea"/>
              <a:buAutoNum type="ea1JpnChsDbPeriod"/>
              <a:defRPr sz="1100" u="none" strike="noStrike" cap="none" spc="150" normalizeH="0" baseline="0">
                <a:solidFill>
                  <a:schemeClr val="tx1">
                    <a:lumMod val="95000"/>
                    <a:lumOff val="5000"/>
                  </a:schemeClr>
                </a:solidFill>
                <a:uFillTx/>
                <a:latin typeface="微软雅黑 Light" panose="020B0502040204020203" pitchFamily="34" charset="-122"/>
                <a:ea typeface="微软雅黑 Light" panose="020B0502040204020203" pitchFamily="3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微软雅黑" panose="020B0503020204020204" charset="-122"/>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charset="-122"/>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charset="-122"/>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charset="-122"/>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66700" lvl="0" indent="-266700" algn="l">
              <a:lnSpc>
                <a:spcPct val="150000"/>
              </a:lnSpc>
              <a:buSzPct val="100000"/>
            </a:pPr>
            <a:r>
              <a:rPr lang="en-US" altLang="zh-CN" sz="1300" spc="40" dirty="0">
                <a:solidFill>
                  <a:schemeClr val="dk1">
                    <a:lumMod val="95000"/>
                    <a:lumOff val="5000"/>
                  </a:schemeClr>
                </a:solidFill>
                <a:latin typeface="微软雅黑" panose="020B0503020204020204" charset="-122"/>
                <a:ea typeface="微软雅黑" panose="020B0503020204020204" charset="-122"/>
                <a:cs typeface="微软雅黑" panose="020B0503020204020204" charset="-122"/>
              </a:rPr>
              <a:t>a. 基于用户相似度的协同过滤算法：</a:t>
            </a:r>
          </a:p>
          <a:p>
            <a:pPr marL="266700" lvl="0" indent="-266700" algn="l">
              <a:lnSpc>
                <a:spcPct val="150000"/>
              </a:lnSpc>
              <a:buSzPct val="100000"/>
            </a:pPr>
            <a:r>
              <a:rPr lang="zh-CN" altLang="zh-CN" sz="1300" spc="40" dirty="0">
                <a:solidFill>
                  <a:schemeClr val="dk1">
                    <a:lumMod val="95000"/>
                    <a:lumOff val="5000"/>
                  </a:schemeClr>
                </a:solidFill>
                <a:latin typeface="微软雅黑" panose="020B0503020204020204" charset="-122"/>
                <a:ea typeface="微软雅黑" panose="020B0503020204020204" charset="-122"/>
                <a:cs typeface="微软雅黑" panose="020B0503020204020204" charset="-122"/>
              </a:rPr>
              <a:t>用户相似度的协同过滤算法通过分析用户行为历史和相似用户之间的关系来为用户推荐物品。其原理在于，如果两个用户在过去的喜好或行为上相似，那么他们在未来可能也会对相似的物品表现出兴趣。以下是基于用户的协同过滤的主要步骤：</a:t>
            </a:r>
          </a:p>
          <a:p>
            <a:pPr marL="266700" lvl="0" indent="-266700" algn="l">
              <a:lnSpc>
                <a:spcPct val="150000"/>
              </a:lnSpc>
              <a:buSzPct val="100000"/>
            </a:pPr>
            <a:r>
              <a:rPr lang="en-US" altLang="zh-CN" sz="1300" spc="40" dirty="0">
                <a:solidFill>
                  <a:schemeClr val="dk1">
                    <a:lumMod val="95000"/>
                    <a:lumOff val="5000"/>
                  </a:schemeClr>
                </a:solidFill>
                <a:latin typeface="微软雅黑" panose="020B0503020204020204" charset="-122"/>
                <a:ea typeface="微软雅黑" panose="020B0503020204020204" charset="-122"/>
                <a:cs typeface="微软雅黑" panose="020B0503020204020204" charset="-122"/>
              </a:rPr>
              <a:t>数据收集：首先，需要搜集用户的行为数据，例如用户对物品的评分。通过这些数据构建一个用户-物品评分矩阵，其中行代表用户，列代表物品，每个单元格存储用户对物品的评分信息。</a:t>
            </a:r>
          </a:p>
          <a:p>
            <a:pPr marL="266700" lvl="0" indent="-266700" algn="l">
              <a:lnSpc>
                <a:spcPct val="150000"/>
              </a:lnSpc>
              <a:buSzPct val="100000"/>
            </a:pPr>
            <a:r>
              <a:rPr lang="en-US" altLang="zh-CN" sz="1300" spc="40" dirty="0">
                <a:solidFill>
                  <a:schemeClr val="dk1">
                    <a:lumMod val="95000"/>
                    <a:lumOff val="5000"/>
                  </a:schemeClr>
                </a:solidFill>
                <a:latin typeface="微软雅黑" panose="020B0503020204020204" charset="-122"/>
                <a:ea typeface="微软雅黑" panose="020B0503020204020204" charset="-122"/>
                <a:cs typeface="微软雅黑" panose="020B0503020204020204" charset="-122"/>
              </a:rPr>
              <a:t>用户相似度计算：为了找到相似的用户，需要计算用户之间的相似度。常用的方法包括余弦相似度、皮尔逊相关系数等。相似度度量有助于确定哪些用户在兴趣和行为上更为接近。</a:t>
            </a:r>
          </a:p>
          <a:p>
            <a:pPr marL="266700" lvl="0" indent="-266700" algn="l">
              <a:lnSpc>
                <a:spcPct val="150000"/>
              </a:lnSpc>
              <a:buSzPct val="100000"/>
            </a:pPr>
            <a:r>
              <a:rPr lang="en-US" altLang="zh-CN" sz="1300" spc="40" dirty="0">
                <a:solidFill>
                  <a:schemeClr val="dk1">
                    <a:lumMod val="95000"/>
                    <a:lumOff val="5000"/>
                  </a:schemeClr>
                </a:solidFill>
                <a:latin typeface="微软雅黑" panose="020B0503020204020204" charset="-122"/>
                <a:ea typeface="微软雅黑" panose="020B0503020204020204" charset="-122"/>
                <a:cs typeface="微软雅黑" panose="020B0503020204020204" charset="-122"/>
              </a:rPr>
              <a:t>相似用户的选择：选择与目标用户最相似的一些用户，以建立相似用户的群体。这可以通过对用户相似度进行排序并选择前几名相似用户来实现。</a:t>
            </a:r>
          </a:p>
          <a:p>
            <a:pPr marL="266700" lvl="0" indent="-266700" algn="l">
              <a:lnSpc>
                <a:spcPct val="150000"/>
              </a:lnSpc>
              <a:buSzPct val="100000"/>
            </a:pPr>
            <a:r>
              <a:rPr lang="en-US" altLang="zh-CN" sz="1300" spc="40" dirty="0">
                <a:solidFill>
                  <a:schemeClr val="dk1">
                    <a:lumMod val="95000"/>
                    <a:lumOff val="5000"/>
                  </a:schemeClr>
                </a:solidFill>
                <a:latin typeface="微软雅黑" panose="020B0503020204020204" charset="-122"/>
                <a:ea typeface="微软雅黑" panose="020B0503020204020204" charset="-122"/>
                <a:cs typeface="微软雅黑" panose="020B0503020204020204" charset="-122"/>
              </a:rPr>
              <a:t>生成推荐列表：针对目标用户，系统会找到他最相似的用户群体，并向该用户推荐这些相似用户喜欢的物品，但目标用户尚未互动过的物品。</a:t>
            </a:r>
          </a:p>
          <a:p>
            <a:pPr marL="266700" lvl="0" indent="-266700" algn="l">
              <a:lnSpc>
                <a:spcPct val="150000"/>
              </a:lnSpc>
              <a:buSzPct val="100000"/>
            </a:pPr>
            <a:r>
              <a:rPr lang="en-US" altLang="zh-CN" sz="1300" spc="40" dirty="0">
                <a:solidFill>
                  <a:schemeClr val="dk1">
                    <a:lumMod val="95000"/>
                    <a:lumOff val="5000"/>
                  </a:schemeClr>
                </a:solidFill>
                <a:latin typeface="微软雅黑" panose="020B0503020204020204" charset="-122"/>
                <a:ea typeface="微软雅黑" panose="020B0503020204020204" charset="-122"/>
                <a:cs typeface="微软雅黑" panose="020B0503020204020204" charset="-122"/>
              </a:rPr>
              <a:t>评估和反馈：生成的推荐列表需要定期更新，以反映用户兴趣和行为的变化。同时，通过使用评估指标如准确率、召回率、F1分数等来衡量推荐系统的性能。</a:t>
            </a:r>
          </a:p>
        </p:txBody>
      </p:sp>
      <p:sp>
        <p:nvSpPr>
          <p:cNvPr id="8" name="矩形 7"/>
          <p:cNvSpPr/>
          <p:nvPr>
            <p:custDataLst>
              <p:tags r:id="rId8"/>
            </p:custDataLst>
          </p:nvPr>
        </p:nvSpPr>
        <p:spPr>
          <a:xfrm>
            <a:off x="4895533" y="1235710"/>
            <a:ext cx="2400935" cy="45719"/>
          </a:xfrm>
          <a:prstGeom prst="rect">
            <a:avLst/>
          </a:prstGeom>
          <a:solidFill>
            <a:schemeClr val="accent2">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sym typeface="Arial" panose="020B0604020202020204" pitchFamily="34" charset="0"/>
            </a:endParaRP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1"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9" name="矩形 8"/>
          <p:cNvSpPr/>
          <p:nvPr>
            <p:custDataLst>
              <p:tags r:id="rId4"/>
            </p:custDataLst>
          </p:nvPr>
        </p:nvSpPr>
        <p:spPr>
          <a:xfrm>
            <a:off x="770453" y="1020318"/>
            <a:ext cx="10996246" cy="5181600"/>
          </a:xfrm>
          <a:prstGeom prst="rect">
            <a:avLst/>
          </a:prstGeom>
          <a:solidFill>
            <a:schemeClr val="lt2">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2" name="矩形 1"/>
          <p:cNvSpPr/>
          <p:nvPr>
            <p:custDataLst>
              <p:tags r:id="rId5"/>
            </p:custDataLst>
          </p:nvPr>
        </p:nvSpPr>
        <p:spPr>
          <a:xfrm>
            <a:off x="597874" y="838200"/>
            <a:ext cx="10996246" cy="5181600"/>
          </a:xfrm>
          <a:prstGeom prst="rect">
            <a:avLst/>
          </a:prstGeom>
          <a:solidFill>
            <a:schemeClr val="lt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sym typeface="Arial" panose="020B0604020202020204" pitchFamily="34" charset="0"/>
            </a:endParaRPr>
          </a:p>
        </p:txBody>
      </p:sp>
      <p:grpSp>
        <p:nvGrpSpPr>
          <p:cNvPr id="15" name="组合 14"/>
          <p:cNvGrpSpPr/>
          <p:nvPr>
            <p:custDataLst>
              <p:tags r:id="rId6"/>
            </p:custDataLst>
          </p:nvPr>
        </p:nvGrpSpPr>
        <p:grpSpPr>
          <a:xfrm>
            <a:off x="10140156" y="383059"/>
            <a:ext cx="1871985" cy="1488604"/>
            <a:chOff x="10203656" y="383059"/>
            <a:chExt cx="1871985" cy="1488604"/>
          </a:xfrm>
        </p:grpSpPr>
        <p:sp>
          <p:nvSpPr>
            <p:cNvPr id="10" name="矩形 9"/>
            <p:cNvSpPr/>
            <p:nvPr>
              <p:custDataLst>
                <p:tags r:id="rId13"/>
              </p:custDataLst>
            </p:nvPr>
          </p:nvSpPr>
          <p:spPr>
            <a:xfrm>
              <a:off x="11880999" y="383059"/>
              <a:ext cx="194642" cy="19464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sym typeface="Arial" panose="020B0604020202020204" pitchFamily="34" charset="0"/>
              </a:endParaRPr>
            </a:p>
          </p:txBody>
        </p:sp>
        <p:cxnSp>
          <p:nvCxnSpPr>
            <p:cNvPr id="12" name="直接连接符 11"/>
            <p:cNvCxnSpPr>
              <a:stCxn id="10" idx="1"/>
            </p:cNvCxnSpPr>
            <p:nvPr>
              <p:custDataLst>
                <p:tags r:id="rId14"/>
              </p:custDataLst>
            </p:nvPr>
          </p:nvCxnSpPr>
          <p:spPr>
            <a:xfrm flipH="1">
              <a:off x="10203656" y="480380"/>
              <a:ext cx="1677343" cy="633"/>
            </a:xfrm>
            <a:prstGeom prst="line">
              <a:avLst/>
            </a:prstGeom>
            <a:ln>
              <a:solidFill>
                <a:schemeClr val="accent1">
                  <a:lumMod val="60000"/>
                  <a:lumOff val="4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10" idx="2"/>
            </p:cNvCxnSpPr>
            <p:nvPr>
              <p:custDataLst>
                <p:tags r:id="rId15"/>
              </p:custDataLst>
            </p:nvPr>
          </p:nvCxnSpPr>
          <p:spPr>
            <a:xfrm>
              <a:off x="11978320" y="577701"/>
              <a:ext cx="8893" cy="1293962"/>
            </a:xfrm>
            <a:prstGeom prst="line">
              <a:avLst/>
            </a:prstGeom>
            <a:ln>
              <a:solidFill>
                <a:schemeClr val="accent1">
                  <a:lumMod val="60000"/>
                  <a:lumOff val="40000"/>
                </a:schemeClr>
              </a:solidFill>
              <a:prstDash val="dashDot"/>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custDataLst>
              <p:tags r:id="rId7"/>
            </p:custDataLst>
          </p:nvPr>
        </p:nvGrpSpPr>
        <p:grpSpPr>
          <a:xfrm rot="10800000">
            <a:off x="175574" y="5093380"/>
            <a:ext cx="1871985" cy="1488604"/>
            <a:chOff x="10203656" y="383059"/>
            <a:chExt cx="1871985" cy="1488604"/>
          </a:xfrm>
        </p:grpSpPr>
        <p:sp>
          <p:nvSpPr>
            <p:cNvPr id="17" name="矩形 16"/>
            <p:cNvSpPr/>
            <p:nvPr>
              <p:custDataLst>
                <p:tags r:id="rId10"/>
              </p:custDataLst>
            </p:nvPr>
          </p:nvSpPr>
          <p:spPr>
            <a:xfrm>
              <a:off x="11880999" y="383059"/>
              <a:ext cx="194642" cy="19464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sym typeface="Arial" panose="020B0604020202020204" pitchFamily="34" charset="0"/>
              </a:endParaRPr>
            </a:p>
          </p:txBody>
        </p:sp>
        <p:cxnSp>
          <p:nvCxnSpPr>
            <p:cNvPr id="18" name="直接连接符 17"/>
            <p:cNvCxnSpPr>
              <a:stCxn id="17" idx="1"/>
            </p:cNvCxnSpPr>
            <p:nvPr>
              <p:custDataLst>
                <p:tags r:id="rId11"/>
              </p:custDataLst>
            </p:nvPr>
          </p:nvCxnSpPr>
          <p:spPr>
            <a:xfrm flipH="1">
              <a:off x="10203656" y="480380"/>
              <a:ext cx="1677343" cy="633"/>
            </a:xfrm>
            <a:prstGeom prst="line">
              <a:avLst/>
            </a:prstGeom>
            <a:ln>
              <a:solidFill>
                <a:schemeClr val="accent1">
                  <a:lumMod val="60000"/>
                  <a:lumOff val="4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17" idx="2"/>
            </p:cNvCxnSpPr>
            <p:nvPr>
              <p:custDataLst>
                <p:tags r:id="rId12"/>
              </p:custDataLst>
            </p:nvPr>
          </p:nvCxnSpPr>
          <p:spPr>
            <a:xfrm>
              <a:off x="11978320" y="577701"/>
              <a:ext cx="8893" cy="1293962"/>
            </a:xfrm>
            <a:prstGeom prst="line">
              <a:avLst/>
            </a:prstGeom>
            <a:ln>
              <a:solidFill>
                <a:schemeClr val="accent1">
                  <a:lumMod val="60000"/>
                  <a:lumOff val="40000"/>
                </a:schemeClr>
              </a:solidFill>
              <a:prstDash val="dashDot"/>
            </a:ln>
          </p:spPr>
          <p:style>
            <a:lnRef idx="1">
              <a:schemeClr val="accent1"/>
            </a:lnRef>
            <a:fillRef idx="0">
              <a:schemeClr val="accent1"/>
            </a:fillRef>
            <a:effectRef idx="0">
              <a:schemeClr val="accent1"/>
            </a:effectRef>
            <a:fontRef idx="minor">
              <a:schemeClr val="tx1"/>
            </a:fontRef>
          </p:style>
        </p:cxnSp>
      </p:grpSp>
      <p:sp>
        <p:nvSpPr>
          <p:cNvPr id="5" name="矩形 4"/>
          <p:cNvSpPr/>
          <p:nvPr>
            <p:custDataLst>
              <p:tags r:id="rId8"/>
            </p:custDataLst>
          </p:nvPr>
        </p:nvSpPr>
        <p:spPr>
          <a:xfrm>
            <a:off x="1447677" y="2403244"/>
            <a:ext cx="9343629" cy="2845511"/>
          </a:xfrm>
          <a:prstGeom prst="rect">
            <a:avLst/>
          </a:prstGeom>
        </p:spPr>
        <p:txBody>
          <a:bodyPr lIns="91440" tIns="45720" rIns="91440" bIns="45720" anchor="t" anchorCtr="0">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79400" lvl="0" indent="-279400" algn="l" fontAlgn="auto">
              <a:lnSpc>
                <a:spcPct val="150000"/>
              </a:lnSpc>
              <a:spcBef>
                <a:spcPts val="0"/>
              </a:spcBef>
              <a:spcAft>
                <a:spcPts val="800"/>
              </a:spcAft>
              <a:buClr>
                <a:schemeClr val="accent1"/>
              </a:buClr>
              <a:buSzPct val="100000"/>
              <a:buFont typeface="Wingdings" panose="05000000000000000000" pitchFamily="2" charset="2"/>
              <a:buChar char="u"/>
            </a:pPr>
            <a:r>
              <a:rPr lang="en-US" altLang="zh-CN" sz="1400" spc="60" dirty="0">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b. 基于奇异值分解(SVD)的协同过滤算法:</a:t>
            </a:r>
          </a:p>
          <a:p>
            <a:pPr marL="279400" lvl="0" indent="-279400" algn="l" fontAlgn="auto">
              <a:lnSpc>
                <a:spcPct val="150000"/>
              </a:lnSpc>
              <a:spcBef>
                <a:spcPts val="0"/>
              </a:spcBef>
              <a:spcAft>
                <a:spcPts val="800"/>
              </a:spcAft>
              <a:buClr>
                <a:schemeClr val="accent1"/>
              </a:buClr>
              <a:buSzPct val="100000"/>
              <a:buFont typeface="Wingdings" panose="05000000000000000000" pitchFamily="2" charset="2"/>
              <a:buChar char="u"/>
            </a:pPr>
            <a:r>
              <a:rPr lang="zh-CN" altLang="zh-CN" sz="1400" spc="60" dirty="0">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核心思想是利用SVD进行降维，从而得到用户的隐含特征向量，然后通过计算用户相似度矩阵来进行推荐。</a:t>
            </a:r>
          </a:p>
          <a:p>
            <a:pPr marL="279400" lvl="0" indent="-279400" algn="l" fontAlgn="auto">
              <a:lnSpc>
                <a:spcPct val="150000"/>
              </a:lnSpc>
              <a:spcBef>
                <a:spcPts val="0"/>
              </a:spcBef>
              <a:spcAft>
                <a:spcPts val="800"/>
              </a:spcAft>
              <a:buClr>
                <a:schemeClr val="accent1"/>
              </a:buClr>
              <a:buSzPct val="100000"/>
              <a:buFont typeface="Wingdings" panose="05000000000000000000" pitchFamily="2" charset="2"/>
              <a:buChar char="u"/>
            </a:pPr>
            <a:r>
              <a:rPr lang="en-US" altLang="zh-CN" sz="1400" spc="60" dirty="0">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SVD是一种矩阵分解方法,可以将用户-物品互动矩阵分解为多个子矩阵的乘积。在推荐系统中，主要思想是将用户-物品互动矩阵分解为三个矩阵：用户特征矩阵U，物品特征矩阵V，以及一个对角矩阵Σ，其中Σ保存了分解得到的奇异值。</a:t>
            </a:r>
          </a:p>
          <a:p>
            <a:pPr marL="279400" lvl="0" indent="-279400" algn="l" fontAlgn="auto">
              <a:lnSpc>
                <a:spcPct val="150000"/>
              </a:lnSpc>
              <a:spcBef>
                <a:spcPts val="0"/>
              </a:spcBef>
              <a:spcAft>
                <a:spcPts val="800"/>
              </a:spcAft>
              <a:buClr>
                <a:schemeClr val="accent1"/>
              </a:buClr>
              <a:buSzPct val="100000"/>
              <a:buFont typeface="Wingdings" panose="05000000000000000000" pitchFamily="2" charset="2"/>
              <a:buChar char="u"/>
            </a:pPr>
            <a:r>
              <a:rPr lang="zh-CN" altLang="zh-CN" sz="1400" spc="60" dirty="0">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矩阵分解的目标是近似原矩阵，即UVΣ ≈ 原矩阵。通过这种低秩近似，可以过滤掉用户-物品矩阵中的噪声，并发现两者之间的内在联系。对于用户u和物品i，可以将他们的交互评分预测为特征向量的内积，表示他们的匹配程度。在为用户生成Top-N推荐时，可以挑选特征向量乘积得分最高的N个物品。</a:t>
            </a:r>
          </a:p>
        </p:txBody>
      </p:sp>
      <p:sp>
        <p:nvSpPr>
          <p:cNvPr id="8" name="文本框 7"/>
          <p:cNvSpPr txBox="1"/>
          <p:nvPr>
            <p:custDataLst>
              <p:tags r:id="rId9"/>
            </p:custDataLst>
          </p:nvPr>
        </p:nvSpPr>
        <p:spPr>
          <a:xfrm>
            <a:off x="1447763" y="1066809"/>
            <a:ext cx="9296474" cy="914407"/>
          </a:xfrm>
          <a:prstGeom prst="rect">
            <a:avLst/>
          </a:prstGeom>
          <a:noFill/>
        </p:spPr>
        <p:txBody>
          <a:bodyPr wrap="square" lIns="91440" tIns="45720" rIns="91440" bIns="45720" rtlCol="0" anchor="b" anchorCtr="0">
            <a:normAutofit/>
          </a:bodyPr>
          <a:lstStyle>
            <a:defPPr>
              <a:defRPr lang="zh-CN"/>
            </a:defPPr>
            <a:lvl1pPr algn="ctr">
              <a:defRPr sz="3600" b="1" spc="300">
                <a:solidFill>
                  <a:schemeClr val="tx1">
                    <a:lumMod val="85000"/>
                    <a:lumOff val="15000"/>
                  </a:schemeClr>
                </a:solidFill>
                <a:latin typeface="Arial" panose="020B0604020202020204" pitchFamily="34" charset="0"/>
                <a:ea typeface="微软雅黑" panose="020B0503020204020204" charset="-122"/>
              </a:defRPr>
            </a:lvl1pPr>
          </a:lstStyle>
          <a:p>
            <a:pPr marL="0" indent="0" algn="ctr">
              <a:lnSpc>
                <a:spcPct val="100000"/>
              </a:lnSpc>
              <a:spcBef>
                <a:spcPts val="0"/>
              </a:spcBef>
              <a:spcAft>
                <a:spcPts val="0"/>
              </a:spcAft>
              <a:buSzPct val="100000"/>
              <a:buNone/>
            </a:pPr>
            <a:r>
              <a:rPr lang="zh-CN" altLang="zh-CN" spc="240" dirty="0">
                <a:solidFill>
                  <a:schemeClr val="accent1"/>
                </a:solidFill>
                <a:uFillTx/>
                <a:latin typeface="微软雅黑" panose="020B0503020204020204" charset="-122"/>
                <a:sym typeface="+mn-ea"/>
              </a:rPr>
              <a:t>算法的实现与处理</a:t>
            </a:r>
            <a:endParaRPr lang="zh-CN" altLang="en-US" dirty="0">
              <a:solidFill>
                <a:schemeClr val="accent1"/>
              </a:solidFill>
              <a:latin typeface="微软雅黑" panose="020B0503020204020204" charset="-122"/>
              <a:ea typeface="微软雅黑" panose="020B0503020204020204" charset="-122"/>
              <a:sym typeface="Arial" panose="020B0604020202020204" pitchFamily="34" charset="0"/>
            </a:endParaRPr>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1"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9" name="矩形 8"/>
          <p:cNvSpPr/>
          <p:nvPr>
            <p:custDataLst>
              <p:tags r:id="rId4"/>
            </p:custDataLst>
          </p:nvPr>
        </p:nvSpPr>
        <p:spPr>
          <a:xfrm>
            <a:off x="770453" y="1020318"/>
            <a:ext cx="10996246" cy="5181600"/>
          </a:xfrm>
          <a:prstGeom prst="rect">
            <a:avLst/>
          </a:prstGeom>
          <a:solidFill>
            <a:schemeClr val="lt2">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2" name="矩形 1"/>
          <p:cNvSpPr/>
          <p:nvPr>
            <p:custDataLst>
              <p:tags r:id="rId5"/>
            </p:custDataLst>
          </p:nvPr>
        </p:nvSpPr>
        <p:spPr>
          <a:xfrm>
            <a:off x="597874" y="838200"/>
            <a:ext cx="10996246" cy="5181600"/>
          </a:xfrm>
          <a:prstGeom prst="rect">
            <a:avLst/>
          </a:prstGeom>
          <a:solidFill>
            <a:schemeClr val="lt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sym typeface="Arial" panose="020B0604020202020204" pitchFamily="34" charset="0"/>
            </a:endParaRPr>
          </a:p>
        </p:txBody>
      </p:sp>
      <p:grpSp>
        <p:nvGrpSpPr>
          <p:cNvPr id="15" name="组合 14"/>
          <p:cNvGrpSpPr/>
          <p:nvPr>
            <p:custDataLst>
              <p:tags r:id="rId6"/>
            </p:custDataLst>
          </p:nvPr>
        </p:nvGrpSpPr>
        <p:grpSpPr>
          <a:xfrm>
            <a:off x="10140156" y="383059"/>
            <a:ext cx="1871985" cy="1488604"/>
            <a:chOff x="10203656" y="383059"/>
            <a:chExt cx="1871985" cy="1488604"/>
          </a:xfrm>
        </p:grpSpPr>
        <p:sp>
          <p:nvSpPr>
            <p:cNvPr id="10" name="矩形 9"/>
            <p:cNvSpPr/>
            <p:nvPr>
              <p:custDataLst>
                <p:tags r:id="rId13"/>
              </p:custDataLst>
            </p:nvPr>
          </p:nvSpPr>
          <p:spPr>
            <a:xfrm>
              <a:off x="11880999" y="383059"/>
              <a:ext cx="194642" cy="19464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sym typeface="Arial" panose="020B0604020202020204" pitchFamily="34" charset="0"/>
              </a:endParaRPr>
            </a:p>
          </p:txBody>
        </p:sp>
        <p:cxnSp>
          <p:nvCxnSpPr>
            <p:cNvPr id="12" name="直接连接符 11"/>
            <p:cNvCxnSpPr>
              <a:stCxn id="10" idx="1"/>
            </p:cNvCxnSpPr>
            <p:nvPr>
              <p:custDataLst>
                <p:tags r:id="rId14"/>
              </p:custDataLst>
            </p:nvPr>
          </p:nvCxnSpPr>
          <p:spPr>
            <a:xfrm flipH="1">
              <a:off x="10203656" y="480380"/>
              <a:ext cx="1677343" cy="633"/>
            </a:xfrm>
            <a:prstGeom prst="line">
              <a:avLst/>
            </a:prstGeom>
            <a:ln>
              <a:solidFill>
                <a:schemeClr val="accent1">
                  <a:lumMod val="60000"/>
                  <a:lumOff val="4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10" idx="2"/>
            </p:cNvCxnSpPr>
            <p:nvPr>
              <p:custDataLst>
                <p:tags r:id="rId15"/>
              </p:custDataLst>
            </p:nvPr>
          </p:nvCxnSpPr>
          <p:spPr>
            <a:xfrm>
              <a:off x="11978320" y="577701"/>
              <a:ext cx="8893" cy="1293962"/>
            </a:xfrm>
            <a:prstGeom prst="line">
              <a:avLst/>
            </a:prstGeom>
            <a:ln>
              <a:solidFill>
                <a:schemeClr val="accent1">
                  <a:lumMod val="60000"/>
                  <a:lumOff val="40000"/>
                </a:schemeClr>
              </a:solidFill>
              <a:prstDash val="dashDot"/>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custDataLst>
              <p:tags r:id="rId7"/>
            </p:custDataLst>
          </p:nvPr>
        </p:nvGrpSpPr>
        <p:grpSpPr>
          <a:xfrm rot="10800000">
            <a:off x="175574" y="5093380"/>
            <a:ext cx="1871985" cy="1488604"/>
            <a:chOff x="10203656" y="383059"/>
            <a:chExt cx="1871985" cy="1488604"/>
          </a:xfrm>
        </p:grpSpPr>
        <p:sp>
          <p:nvSpPr>
            <p:cNvPr id="17" name="矩形 16"/>
            <p:cNvSpPr/>
            <p:nvPr>
              <p:custDataLst>
                <p:tags r:id="rId10"/>
              </p:custDataLst>
            </p:nvPr>
          </p:nvSpPr>
          <p:spPr>
            <a:xfrm>
              <a:off x="11880999" y="383059"/>
              <a:ext cx="194642" cy="19464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sym typeface="Arial" panose="020B0604020202020204" pitchFamily="34" charset="0"/>
              </a:endParaRPr>
            </a:p>
          </p:txBody>
        </p:sp>
        <p:cxnSp>
          <p:nvCxnSpPr>
            <p:cNvPr id="18" name="直接连接符 17"/>
            <p:cNvCxnSpPr>
              <a:stCxn id="17" idx="1"/>
            </p:cNvCxnSpPr>
            <p:nvPr>
              <p:custDataLst>
                <p:tags r:id="rId11"/>
              </p:custDataLst>
            </p:nvPr>
          </p:nvCxnSpPr>
          <p:spPr>
            <a:xfrm flipH="1">
              <a:off x="10203656" y="480380"/>
              <a:ext cx="1677343" cy="633"/>
            </a:xfrm>
            <a:prstGeom prst="line">
              <a:avLst/>
            </a:prstGeom>
            <a:ln>
              <a:solidFill>
                <a:schemeClr val="accent1">
                  <a:lumMod val="60000"/>
                  <a:lumOff val="4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17" idx="2"/>
            </p:cNvCxnSpPr>
            <p:nvPr>
              <p:custDataLst>
                <p:tags r:id="rId12"/>
              </p:custDataLst>
            </p:nvPr>
          </p:nvCxnSpPr>
          <p:spPr>
            <a:xfrm>
              <a:off x="11978320" y="577701"/>
              <a:ext cx="8893" cy="1293962"/>
            </a:xfrm>
            <a:prstGeom prst="line">
              <a:avLst/>
            </a:prstGeom>
            <a:ln>
              <a:solidFill>
                <a:schemeClr val="accent1">
                  <a:lumMod val="60000"/>
                  <a:lumOff val="40000"/>
                </a:schemeClr>
              </a:solidFill>
              <a:prstDash val="dashDot"/>
            </a:ln>
          </p:spPr>
          <p:style>
            <a:lnRef idx="1">
              <a:schemeClr val="accent1"/>
            </a:lnRef>
            <a:fillRef idx="0">
              <a:schemeClr val="accent1"/>
            </a:fillRef>
            <a:effectRef idx="0">
              <a:schemeClr val="accent1"/>
            </a:effectRef>
            <a:fontRef idx="minor">
              <a:schemeClr val="tx1"/>
            </a:fontRef>
          </p:style>
        </p:cxnSp>
      </p:grpSp>
      <p:sp>
        <p:nvSpPr>
          <p:cNvPr id="5" name="矩形 4"/>
          <p:cNvSpPr/>
          <p:nvPr>
            <p:custDataLst>
              <p:tags r:id="rId8"/>
            </p:custDataLst>
          </p:nvPr>
        </p:nvSpPr>
        <p:spPr>
          <a:xfrm>
            <a:off x="1447677" y="2566439"/>
            <a:ext cx="9343629" cy="2845511"/>
          </a:xfrm>
          <a:prstGeom prst="rect">
            <a:avLst/>
          </a:prstGeom>
        </p:spPr>
        <p:txBody>
          <a:bodyPr lIns="91440" tIns="45720" rIns="91440" bIns="45720" anchor="t"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0" lvl="0" indent="-254000" algn="l" fontAlgn="auto">
              <a:lnSpc>
                <a:spcPct val="150000"/>
              </a:lnSpc>
              <a:spcBef>
                <a:spcPts val="0"/>
              </a:spcBef>
              <a:spcAft>
                <a:spcPts val="800"/>
              </a:spcAft>
              <a:buClr>
                <a:schemeClr val="accent1"/>
              </a:buClr>
              <a:buSzPct val="100000"/>
              <a:buFont typeface="Wingdings" panose="05000000000000000000" pitchFamily="2" charset="2"/>
              <a:buChar char="u"/>
            </a:pPr>
            <a:r>
              <a:rPr lang="en-US" altLang="zh-CN" sz="1200" spc="40" dirty="0">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c. 协同过滤与基于内容的过滤相结合：</a:t>
            </a:r>
          </a:p>
          <a:p>
            <a:pPr marL="254000" lvl="0" indent="-254000" algn="l" fontAlgn="auto">
              <a:lnSpc>
                <a:spcPct val="150000"/>
              </a:lnSpc>
              <a:spcBef>
                <a:spcPts val="0"/>
              </a:spcBef>
              <a:spcAft>
                <a:spcPts val="800"/>
              </a:spcAft>
              <a:buClr>
                <a:schemeClr val="accent1"/>
              </a:buClr>
              <a:buSzPct val="100000"/>
              <a:buFont typeface="Wingdings" panose="05000000000000000000" pitchFamily="2" charset="2"/>
              <a:buChar char="u"/>
            </a:pPr>
            <a:r>
              <a:rPr lang="zh-CN" altLang="zh-CN" sz="1200" spc="40" dirty="0">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核心思想是将协同过滤和基于内容的过滤相结合，通过加权得分平衡两者的影响，以提高推荐系统的精度和适应性。混合推荐方法通过考虑用户相似度和电影类型相似度，更全面地捕捉用户和电影之间的关系。</a:t>
            </a:r>
          </a:p>
          <a:p>
            <a:pPr marL="254000" lvl="0" indent="-254000" algn="l" fontAlgn="auto">
              <a:lnSpc>
                <a:spcPct val="150000"/>
              </a:lnSpc>
              <a:spcBef>
                <a:spcPts val="0"/>
              </a:spcBef>
              <a:spcAft>
                <a:spcPts val="800"/>
              </a:spcAft>
              <a:buClr>
                <a:schemeClr val="accent1"/>
              </a:buClr>
              <a:buSzPct val="100000"/>
              <a:buFont typeface="Wingdings" panose="05000000000000000000" pitchFamily="2" charset="2"/>
              <a:buChar char="u"/>
            </a:pPr>
            <a:r>
              <a:rPr lang="zh-CN" altLang="zh-CN" sz="1200" spc="40" dirty="0">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我添加了一个calculate_genre_simiarity_matrix函数来计算基于电影类型的相似性矩阵。hybrid_recomment函数通过为协同和基于内容的分数分配不同的权重，将协同过滤和基于内容过滤相结合。不断调整权重，并尝试使用不同的值以获得更好的性能。</a:t>
            </a:r>
          </a:p>
          <a:p>
            <a:pPr marL="254000" lvl="0" indent="-254000" algn="l" fontAlgn="auto">
              <a:lnSpc>
                <a:spcPct val="150000"/>
              </a:lnSpc>
              <a:spcBef>
                <a:spcPts val="0"/>
              </a:spcBef>
              <a:spcAft>
                <a:spcPts val="800"/>
              </a:spcAft>
              <a:buClr>
                <a:schemeClr val="accent1"/>
              </a:buClr>
              <a:buSzPct val="100000"/>
              <a:buFont typeface="Wingdings" panose="05000000000000000000" pitchFamily="2" charset="2"/>
              <a:buChar char="u"/>
            </a:pPr>
            <a:r>
              <a:rPr lang="zh-CN" altLang="zh-CN" sz="1200" spc="40" dirty="0">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为了进一步提升推荐系统性能，在基于用户的同时，引入了基于电影类型的相似性矩阵计算。新增了calculate_genre_similarity_matrix函数来计算基于电影类型的相似性矩阵。在hybrid_recommend函数中，通过为协同过滤和基于内容过滤的分数分配不同的权重，将两者相结合。通过不断调整权重值，尝试获得更好的性能表现。这种结合方法有助于提高推荐系统的精度和适应性。</a:t>
            </a:r>
          </a:p>
        </p:txBody>
      </p:sp>
      <p:sp>
        <p:nvSpPr>
          <p:cNvPr id="8" name="文本框 7"/>
          <p:cNvSpPr txBox="1"/>
          <p:nvPr>
            <p:custDataLst>
              <p:tags r:id="rId9"/>
            </p:custDataLst>
          </p:nvPr>
        </p:nvSpPr>
        <p:spPr>
          <a:xfrm>
            <a:off x="1447763" y="1066809"/>
            <a:ext cx="9296474" cy="914407"/>
          </a:xfrm>
          <a:prstGeom prst="rect">
            <a:avLst/>
          </a:prstGeom>
          <a:noFill/>
        </p:spPr>
        <p:txBody>
          <a:bodyPr wrap="square" lIns="91440" tIns="45720" rIns="91440" bIns="45720" rtlCol="0" anchor="b" anchorCtr="0">
            <a:normAutofit/>
          </a:bodyPr>
          <a:lstStyle>
            <a:defPPr>
              <a:defRPr lang="zh-CN"/>
            </a:defPPr>
            <a:lvl1pPr algn="ctr">
              <a:defRPr sz="3600" b="1" spc="300">
                <a:solidFill>
                  <a:schemeClr val="tx1">
                    <a:lumMod val="85000"/>
                    <a:lumOff val="15000"/>
                  </a:schemeClr>
                </a:solidFill>
                <a:latin typeface="Arial" panose="020B0604020202020204" pitchFamily="34" charset="0"/>
                <a:ea typeface="微软雅黑" panose="020B0503020204020204" charset="-122"/>
              </a:defRPr>
            </a:lvl1pPr>
          </a:lstStyle>
          <a:p>
            <a:pPr marL="0" indent="0" algn="ctr">
              <a:lnSpc>
                <a:spcPct val="100000"/>
              </a:lnSpc>
              <a:spcBef>
                <a:spcPts val="0"/>
              </a:spcBef>
              <a:spcAft>
                <a:spcPts val="0"/>
              </a:spcAft>
              <a:buSzPct val="100000"/>
              <a:buNone/>
            </a:pPr>
            <a:r>
              <a:rPr lang="zh-CN" altLang="zh-CN" spc="240" dirty="0">
                <a:solidFill>
                  <a:schemeClr val="accent1"/>
                </a:solidFill>
                <a:uFillTx/>
                <a:latin typeface="微软雅黑" panose="020B0503020204020204" charset="-122"/>
                <a:sym typeface="+mn-ea"/>
              </a:rPr>
              <a:t>算法的实现与处理</a:t>
            </a:r>
            <a:endParaRPr lang="zh-CN" altLang="en-US" dirty="0">
              <a:solidFill>
                <a:schemeClr val="accent1"/>
              </a:solidFill>
              <a:latin typeface="微软雅黑" panose="020B0503020204020204" charset="-122"/>
              <a:ea typeface="微软雅黑" panose="020B0503020204020204" charset="-122"/>
              <a:sym typeface="Arial" panose="020B0604020202020204" pitchFamily="34" charset="0"/>
            </a:endParaRP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2"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8" name="文本框 7"/>
          <p:cNvSpPr txBox="1"/>
          <p:nvPr>
            <p:custDataLst>
              <p:tags r:id="rId4"/>
            </p:custDataLst>
          </p:nvPr>
        </p:nvSpPr>
        <p:spPr>
          <a:xfrm>
            <a:off x="914359" y="457178"/>
            <a:ext cx="6108217" cy="1228344"/>
          </a:xfrm>
          <a:prstGeom prst="rect">
            <a:avLst/>
          </a:prstGeom>
          <a:noFill/>
        </p:spPr>
        <p:txBody>
          <a:bodyPr wrap="square" lIns="63500" tIns="25400" rIns="63500" bIns="25400" rtlCol="0" anchor="b" anchorCtr="0">
            <a:normAutofit/>
          </a:bodyPr>
          <a:lstStyle/>
          <a:p>
            <a:pPr marL="0" indent="0" algn="l">
              <a:lnSpc>
                <a:spcPct val="110000"/>
              </a:lnSpc>
              <a:spcBef>
                <a:spcPts val="0"/>
              </a:spcBef>
              <a:spcAft>
                <a:spcPts val="0"/>
              </a:spcAft>
              <a:buSzPct val="100000"/>
              <a:buNone/>
            </a:pPr>
            <a:r>
              <a:rPr lang="zh-CN" altLang="zh-CN" sz="3600" b="1" spc="360" dirty="0">
                <a:solidFill>
                  <a:schemeClr val="accent1"/>
                </a:solidFill>
                <a:uFillTx/>
                <a:latin typeface="微软雅黑" panose="020B0503020204020204" charset="-122"/>
                <a:ea typeface="微软雅黑" panose="020B0503020204020204" charset="-122"/>
              </a:rPr>
              <a:t>实验数据结果分析</a:t>
            </a:r>
          </a:p>
        </p:txBody>
      </p:sp>
      <p:sp>
        <p:nvSpPr>
          <p:cNvPr id="11" name="Title 6"/>
          <p:cNvSpPr txBox="1"/>
          <p:nvPr>
            <p:custDataLst>
              <p:tags r:id="rId5"/>
            </p:custDataLst>
          </p:nvPr>
        </p:nvSpPr>
        <p:spPr>
          <a:xfrm>
            <a:off x="727075" y="1990090"/>
            <a:ext cx="6295390" cy="1503045"/>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20000"/>
              </a:lnSpc>
              <a:spcBef>
                <a:spcPts val="0"/>
              </a:spcBef>
              <a:spcAft>
                <a:spcPts val="800"/>
              </a:spcAft>
              <a:buSzPct val="100000"/>
              <a:buNone/>
            </a:pPr>
            <a:r>
              <a:rPr lang="zh-CN" altLang="zh-CN" sz="1600" spc="22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推荐系统：可以选择用户id、感兴趣的类别和评分数量阈值</a:t>
            </a:r>
          </a:p>
        </p:txBody>
      </p:sp>
      <p:pic>
        <p:nvPicPr>
          <p:cNvPr id="9" name="图片 8"/>
          <p:cNvPicPr>
            <a:picLocks noChangeAspect="1"/>
          </p:cNvPicPr>
          <p:nvPr>
            <p:custDataLst>
              <p:tags r:id="rId6"/>
            </p:custDataLst>
          </p:nvPr>
        </p:nvPicPr>
        <p:blipFill rotWithShape="1">
          <a:blip r:embed="rId9"/>
          <a:srcRect/>
          <a:stretch>
            <a:fillRect/>
          </a:stretch>
        </p:blipFill>
        <p:spPr>
          <a:xfrm>
            <a:off x="609600" y="3198495"/>
            <a:ext cx="6108065" cy="2947670"/>
          </a:xfrm>
          <a:custGeom>
            <a:avLst/>
            <a:gdLst/>
            <a:ahLst/>
            <a:cxnLst>
              <a:cxn ang="3">
                <a:pos x="hc" y="t"/>
              </a:cxn>
              <a:cxn ang="cd2">
                <a:pos x="l" y="vc"/>
              </a:cxn>
              <a:cxn ang="cd4">
                <a:pos x="hc" y="b"/>
              </a:cxn>
              <a:cxn ang="0">
                <a:pos x="r" y="vc"/>
              </a:cxn>
            </a:cxnLst>
            <a:rect l="l" t="t" r="r" b="b"/>
            <a:pathLst>
              <a:path w="8160" h="5280">
                <a:moveTo>
                  <a:pt x="0" y="0"/>
                </a:moveTo>
                <a:lnTo>
                  <a:pt x="8160" y="0"/>
                </a:lnTo>
                <a:lnTo>
                  <a:pt x="8160" y="5280"/>
                </a:lnTo>
                <a:lnTo>
                  <a:pt x="0" y="5280"/>
                </a:lnTo>
                <a:lnTo>
                  <a:pt x="0" y="0"/>
                </a:lnTo>
                <a:close/>
              </a:path>
            </a:pathLst>
          </a:custGeom>
        </p:spPr>
      </p:pic>
      <p:pic>
        <p:nvPicPr>
          <p:cNvPr id="10" name="图片 9"/>
          <p:cNvPicPr>
            <a:picLocks noChangeAspect="1"/>
          </p:cNvPicPr>
          <p:nvPr>
            <p:custDataLst>
              <p:tags r:id="rId7"/>
            </p:custDataLst>
          </p:nvPr>
        </p:nvPicPr>
        <p:blipFill rotWithShape="1">
          <a:blip r:embed="rId10"/>
          <a:srcRect/>
          <a:stretch>
            <a:fillRect/>
          </a:stretch>
        </p:blipFill>
        <p:spPr>
          <a:xfrm>
            <a:off x="7022582" y="1851660"/>
            <a:ext cx="4559859" cy="3154680"/>
          </a:xfrm>
          <a:custGeom>
            <a:avLst/>
            <a:gdLst/>
            <a:ahLst/>
            <a:cxnLst>
              <a:cxn ang="3">
                <a:pos x="hc" y="t"/>
              </a:cxn>
              <a:cxn ang="cd2">
                <a:pos x="l" y="vc"/>
              </a:cxn>
              <a:cxn ang="cd4">
                <a:pos x="hc" y="b"/>
              </a:cxn>
              <a:cxn ang="0">
                <a:pos x="r" y="vc"/>
              </a:cxn>
            </a:cxnLst>
            <a:rect l="l" t="t" r="r" b="b"/>
            <a:pathLst>
              <a:path w="8640" h="8880">
                <a:moveTo>
                  <a:pt x="0" y="0"/>
                </a:moveTo>
                <a:lnTo>
                  <a:pt x="8640" y="0"/>
                </a:lnTo>
                <a:lnTo>
                  <a:pt x="8640" y="8880"/>
                </a:lnTo>
                <a:lnTo>
                  <a:pt x="0" y="8880"/>
                </a:lnTo>
                <a:lnTo>
                  <a:pt x="0" y="0"/>
                </a:lnTo>
                <a:close/>
              </a:path>
            </a:pathLst>
          </a:custGeom>
        </p:spPr>
      </p:pic>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1"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grpSp>
        <p:nvGrpSpPr>
          <p:cNvPr id="3" name="组合 2"/>
          <p:cNvGrpSpPr/>
          <p:nvPr>
            <p:custDataLst>
              <p:tags r:id="rId4"/>
            </p:custDataLst>
          </p:nvPr>
        </p:nvGrpSpPr>
        <p:grpSpPr>
          <a:xfrm>
            <a:off x="457200" y="304800"/>
            <a:ext cx="3048000" cy="2222500"/>
            <a:chOff x="720" y="480"/>
            <a:chExt cx="4800" cy="3500"/>
          </a:xfrm>
        </p:grpSpPr>
        <p:sp>
          <p:nvSpPr>
            <p:cNvPr id="15" name="任意多边形: 形状 3"/>
            <p:cNvSpPr/>
            <p:nvPr>
              <p:custDataLst>
                <p:tags r:id="rId14"/>
              </p:custDataLst>
            </p:nvPr>
          </p:nvSpPr>
          <p:spPr>
            <a:xfrm flipH="1" flipV="1">
              <a:off x="720" y="480"/>
              <a:ext cx="4800" cy="2400"/>
            </a:xfrm>
            <a:custGeom>
              <a:avLst/>
              <a:gdLst>
                <a:gd name="connsiteX0" fmla="*/ 3081866 w 3172179"/>
                <a:gd name="connsiteY0" fmla="*/ 0 h 1574799"/>
                <a:gd name="connsiteX1" fmla="*/ 3172179 w 3172179"/>
                <a:gd name="connsiteY1" fmla="*/ 0 h 1574799"/>
                <a:gd name="connsiteX2" fmla="*/ 3172179 w 3172179"/>
                <a:gd name="connsiteY2" fmla="*/ 1574799 h 1574799"/>
                <a:gd name="connsiteX3" fmla="*/ 0 w 3172179"/>
                <a:gd name="connsiteY3" fmla="*/ 1574799 h 1574799"/>
                <a:gd name="connsiteX4" fmla="*/ 0 w 3172179"/>
                <a:gd name="connsiteY4" fmla="*/ 1484488 h 1574799"/>
                <a:gd name="connsiteX5" fmla="*/ 3081866 w 3172179"/>
                <a:gd name="connsiteY5" fmla="*/ 1484488 h 1574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2179" h="1574799">
                  <a:moveTo>
                    <a:pt x="3081866" y="0"/>
                  </a:moveTo>
                  <a:lnTo>
                    <a:pt x="3172179" y="0"/>
                  </a:lnTo>
                  <a:lnTo>
                    <a:pt x="3172179" y="1574799"/>
                  </a:lnTo>
                  <a:lnTo>
                    <a:pt x="0" y="1574799"/>
                  </a:lnTo>
                  <a:lnTo>
                    <a:pt x="0" y="1484488"/>
                  </a:lnTo>
                  <a:lnTo>
                    <a:pt x="3081866" y="1484488"/>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charset="-122"/>
                <a:ea typeface="微软雅黑" panose="020B0503020204020204" charset="-122"/>
              </a:endParaRPr>
            </a:p>
          </p:txBody>
        </p:sp>
        <p:sp>
          <p:nvSpPr>
            <p:cNvPr id="20" name="矩形 19"/>
            <p:cNvSpPr/>
            <p:nvPr>
              <p:custDataLst>
                <p:tags r:id="rId15"/>
              </p:custDataLst>
            </p:nvPr>
          </p:nvSpPr>
          <p:spPr>
            <a:xfrm>
              <a:off x="720" y="3120"/>
              <a:ext cx="140" cy="1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21" name="矩形 20"/>
            <p:cNvSpPr/>
            <p:nvPr>
              <p:custDataLst>
                <p:tags r:id="rId16"/>
              </p:custDataLst>
            </p:nvPr>
          </p:nvSpPr>
          <p:spPr>
            <a:xfrm>
              <a:off x="720" y="3480"/>
              <a:ext cx="140" cy="1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22" name="矩形 21"/>
            <p:cNvSpPr/>
            <p:nvPr>
              <p:custDataLst>
                <p:tags r:id="rId17"/>
              </p:custDataLst>
            </p:nvPr>
          </p:nvSpPr>
          <p:spPr>
            <a:xfrm>
              <a:off x="720" y="3840"/>
              <a:ext cx="140" cy="1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grpSp>
        <p:nvGrpSpPr>
          <p:cNvPr id="8" name="组合 7"/>
          <p:cNvGrpSpPr/>
          <p:nvPr>
            <p:custDataLst>
              <p:tags r:id="rId5"/>
            </p:custDataLst>
          </p:nvPr>
        </p:nvGrpSpPr>
        <p:grpSpPr>
          <a:xfrm>
            <a:off x="8686800" y="4334510"/>
            <a:ext cx="3048000" cy="2218690"/>
            <a:chOff x="13680" y="6826"/>
            <a:chExt cx="4800" cy="3494"/>
          </a:xfrm>
        </p:grpSpPr>
        <p:sp>
          <p:nvSpPr>
            <p:cNvPr id="13" name="任意多边形: 形状 2"/>
            <p:cNvSpPr/>
            <p:nvPr>
              <p:custDataLst>
                <p:tags r:id="rId10"/>
              </p:custDataLst>
            </p:nvPr>
          </p:nvSpPr>
          <p:spPr>
            <a:xfrm>
              <a:off x="13680" y="7920"/>
              <a:ext cx="4800" cy="2400"/>
            </a:xfrm>
            <a:custGeom>
              <a:avLst/>
              <a:gdLst>
                <a:gd name="connsiteX0" fmla="*/ 3081866 w 3172179"/>
                <a:gd name="connsiteY0" fmla="*/ 0 h 1574799"/>
                <a:gd name="connsiteX1" fmla="*/ 3172179 w 3172179"/>
                <a:gd name="connsiteY1" fmla="*/ 0 h 1574799"/>
                <a:gd name="connsiteX2" fmla="*/ 3172179 w 3172179"/>
                <a:gd name="connsiteY2" fmla="*/ 1574799 h 1574799"/>
                <a:gd name="connsiteX3" fmla="*/ 0 w 3172179"/>
                <a:gd name="connsiteY3" fmla="*/ 1574799 h 1574799"/>
                <a:gd name="connsiteX4" fmla="*/ 0 w 3172179"/>
                <a:gd name="connsiteY4" fmla="*/ 1484488 h 1574799"/>
                <a:gd name="connsiteX5" fmla="*/ 3081866 w 3172179"/>
                <a:gd name="connsiteY5" fmla="*/ 1484488 h 1574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2179" h="1574799">
                  <a:moveTo>
                    <a:pt x="3081866" y="0"/>
                  </a:moveTo>
                  <a:lnTo>
                    <a:pt x="3172179" y="0"/>
                  </a:lnTo>
                  <a:lnTo>
                    <a:pt x="3172179" y="1574799"/>
                  </a:lnTo>
                  <a:lnTo>
                    <a:pt x="0" y="1574799"/>
                  </a:lnTo>
                  <a:lnTo>
                    <a:pt x="0" y="1484488"/>
                  </a:lnTo>
                  <a:lnTo>
                    <a:pt x="3081866" y="1484488"/>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charset="-122"/>
                <a:ea typeface="微软雅黑" panose="020B0503020204020204" charset="-122"/>
              </a:endParaRPr>
            </a:p>
          </p:txBody>
        </p:sp>
        <p:sp>
          <p:nvSpPr>
            <p:cNvPr id="24" name="矩形 23"/>
            <p:cNvSpPr/>
            <p:nvPr>
              <p:custDataLst>
                <p:tags r:id="rId11"/>
              </p:custDataLst>
            </p:nvPr>
          </p:nvSpPr>
          <p:spPr>
            <a:xfrm>
              <a:off x="18340" y="6826"/>
              <a:ext cx="140" cy="1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25" name="矩形 24"/>
            <p:cNvSpPr/>
            <p:nvPr>
              <p:custDataLst>
                <p:tags r:id="rId12"/>
              </p:custDataLst>
            </p:nvPr>
          </p:nvSpPr>
          <p:spPr>
            <a:xfrm>
              <a:off x="18340" y="7186"/>
              <a:ext cx="140" cy="1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26" name="矩形 25"/>
            <p:cNvSpPr/>
            <p:nvPr>
              <p:custDataLst>
                <p:tags r:id="rId13"/>
              </p:custDataLst>
            </p:nvPr>
          </p:nvSpPr>
          <p:spPr>
            <a:xfrm>
              <a:off x="18340" y="7546"/>
              <a:ext cx="140" cy="1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pic>
        <p:nvPicPr>
          <p:cNvPr id="9" name="图片 8" descr="placingpictureplaceholder"/>
          <p:cNvPicPr>
            <a:picLocks noChangeAspect="1"/>
          </p:cNvPicPr>
          <p:nvPr>
            <p:custDataLst>
              <p:tags r:id="rId6"/>
            </p:custDataLst>
          </p:nvPr>
        </p:nvPicPr>
        <p:blipFill>
          <a:blip r:embed="rId19"/>
          <a:srcRect/>
          <a:stretch>
            <a:fillRect/>
          </a:stretch>
        </p:blipFill>
        <p:spPr>
          <a:xfrm>
            <a:off x="945484" y="1149971"/>
            <a:ext cx="3709983" cy="2665085"/>
          </a:xfrm>
          <a:prstGeom prst="rect">
            <a:avLst/>
          </a:prstGeom>
        </p:spPr>
      </p:pic>
      <p:pic>
        <p:nvPicPr>
          <p:cNvPr id="10" name="图片 9" descr="placingpictureplaceholder"/>
          <p:cNvPicPr>
            <a:picLocks noChangeAspect="1"/>
          </p:cNvPicPr>
          <p:nvPr>
            <p:custDataLst>
              <p:tags r:id="rId7"/>
            </p:custDataLst>
          </p:nvPr>
        </p:nvPicPr>
        <p:blipFill>
          <a:blip r:embed="rId20"/>
          <a:srcRect/>
          <a:stretch>
            <a:fillRect/>
          </a:stretch>
        </p:blipFill>
        <p:spPr>
          <a:xfrm>
            <a:off x="4967252" y="3117836"/>
            <a:ext cx="6062730" cy="2665085"/>
          </a:xfrm>
          <a:prstGeom prst="rect">
            <a:avLst/>
          </a:prstGeom>
        </p:spPr>
      </p:pic>
      <p:sp>
        <p:nvSpPr>
          <p:cNvPr id="17" name="Right Triangle 13"/>
          <p:cNvSpPr/>
          <p:nvPr>
            <p:custDataLst>
              <p:tags r:id="rId8"/>
            </p:custDataLst>
          </p:nvPr>
        </p:nvSpPr>
        <p:spPr>
          <a:xfrm>
            <a:off x="8980143" y="0"/>
            <a:ext cx="3211859" cy="2888166"/>
          </a:xfrm>
          <a:custGeom>
            <a:avLst/>
            <a:gdLst>
              <a:gd name="connsiteX0" fmla="*/ 0 w 3211859"/>
              <a:gd name="connsiteY0" fmla="*/ 0 h 2888166"/>
              <a:gd name="connsiteX1" fmla="*/ 3211859 w 3211859"/>
              <a:gd name="connsiteY1" fmla="*/ 0 h 2888166"/>
              <a:gd name="connsiteX2" fmla="*/ 3211859 w 3211859"/>
              <a:gd name="connsiteY2" fmla="*/ 2888166 h 2888166"/>
            </a:gdLst>
            <a:ahLst/>
            <a:cxnLst>
              <a:cxn ang="0">
                <a:pos x="connsiteX0" y="connsiteY0"/>
              </a:cxn>
              <a:cxn ang="0">
                <a:pos x="connsiteX1" y="connsiteY1"/>
              </a:cxn>
              <a:cxn ang="0">
                <a:pos x="connsiteX2" y="connsiteY2"/>
              </a:cxn>
            </a:cxnLst>
            <a:rect l="l" t="t" r="r" b="b"/>
            <a:pathLst>
              <a:path w="3211859" h="2888166">
                <a:moveTo>
                  <a:pt x="0" y="0"/>
                </a:moveTo>
                <a:lnTo>
                  <a:pt x="3211859" y="0"/>
                </a:lnTo>
                <a:lnTo>
                  <a:pt x="3211859" y="2888166"/>
                </a:ln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latin typeface="微软雅黑" panose="020B0503020204020204" charset="-122"/>
              <a:ea typeface="微软雅黑" panose="020B0503020204020204" charset="-122"/>
            </a:endParaRPr>
          </a:p>
        </p:txBody>
      </p:sp>
      <p:sp>
        <p:nvSpPr>
          <p:cNvPr id="2" name="直角三角形 1"/>
          <p:cNvSpPr/>
          <p:nvPr>
            <p:custDataLst>
              <p:tags r:id="rId9"/>
            </p:custDataLst>
          </p:nvPr>
        </p:nvSpPr>
        <p:spPr>
          <a:xfrm>
            <a:off x="0" y="3969835"/>
            <a:ext cx="3211859" cy="2888166"/>
          </a:xfrm>
          <a:prstGeom prst="rtTriangl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矩形 15"/>
          <p:cNvSpPr/>
          <p:nvPr userDrawn="1">
            <p:custDataLst>
              <p:tags r:id="rId2"/>
            </p:custDataLst>
          </p:nvPr>
        </p:nvSpPr>
        <p:spPr>
          <a:xfrm>
            <a:off x="0" y="4267200"/>
            <a:ext cx="12192000" cy="2590800"/>
          </a:xfrm>
          <a:prstGeom prst="rect">
            <a:avLst/>
          </a:prstGeom>
          <a:solidFill>
            <a:schemeClr val="dk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lt1"/>
              </a:solidFill>
              <a:latin typeface="微软雅黑" panose="020B0503020204020204" charset="-122"/>
              <a:ea typeface="微软雅黑" panose="020B0503020204020204" charset="-122"/>
              <a:sym typeface="+mn-ea"/>
            </a:endParaRPr>
          </a:p>
        </p:txBody>
      </p:sp>
      <p:sp>
        <p:nvSpPr>
          <p:cNvPr id="15" name="任意形状 9"/>
          <p:cNvSpPr/>
          <p:nvPr userDrawn="1">
            <p:custDataLst>
              <p:tags r:id="rId3"/>
            </p:custDataLst>
          </p:nvPr>
        </p:nvSpPr>
        <p:spPr>
          <a:xfrm rot="10800000">
            <a:off x="3810" y="5905500"/>
            <a:ext cx="976630"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2" name="矩形 1"/>
          <p:cNvSpPr/>
          <p:nvPr>
            <p:custDataLst>
              <p:tags r:id="rId4"/>
            </p:custDataLst>
          </p:nvPr>
        </p:nvSpPr>
        <p:spPr>
          <a:xfrm>
            <a:off x="914400" y="914400"/>
            <a:ext cx="10363283" cy="5029240"/>
          </a:xfrm>
          <a:prstGeom prst="rect">
            <a:avLst/>
          </a:prstGeom>
          <a:solidFill>
            <a:schemeClr val="lt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pic>
        <p:nvPicPr>
          <p:cNvPr id="3" name="图片 2" descr="placingpictureplaceholder"/>
          <p:cNvPicPr>
            <a:picLocks noChangeAspect="1"/>
          </p:cNvPicPr>
          <p:nvPr>
            <p:custDataLst>
              <p:tags r:id="rId5"/>
            </p:custDataLst>
          </p:nvPr>
        </p:nvPicPr>
        <p:blipFill>
          <a:blip r:embed="rId9"/>
          <a:srcRect/>
          <a:stretch>
            <a:fillRect/>
          </a:stretch>
        </p:blipFill>
        <p:spPr>
          <a:xfrm>
            <a:off x="676275" y="1718310"/>
            <a:ext cx="5096510" cy="3421380"/>
          </a:xfrm>
          <a:prstGeom prst="rect">
            <a:avLst/>
          </a:prstGeom>
        </p:spPr>
      </p:pic>
      <p:pic>
        <p:nvPicPr>
          <p:cNvPr id="14" name="图片 13" descr="placingpictureplaceholder"/>
          <p:cNvPicPr>
            <a:picLocks noChangeAspect="1"/>
          </p:cNvPicPr>
          <p:nvPr>
            <p:custDataLst>
              <p:tags r:id="rId6"/>
            </p:custDataLst>
          </p:nvPr>
        </p:nvPicPr>
        <p:blipFill>
          <a:blip r:embed="rId10"/>
          <a:srcRect/>
          <a:stretch>
            <a:fillRect/>
          </a:stretch>
        </p:blipFill>
        <p:spPr>
          <a:xfrm>
            <a:off x="6155690" y="1707515"/>
            <a:ext cx="5324475" cy="3421380"/>
          </a:xfrm>
          <a:prstGeom prst="rect">
            <a:avLst/>
          </a:prstGeom>
        </p:spPr>
      </p:pic>
      <p:sp>
        <p:nvSpPr>
          <p:cNvPr id="4" name="文本框 3"/>
          <p:cNvSpPr txBox="1"/>
          <p:nvPr/>
        </p:nvSpPr>
        <p:spPr>
          <a:xfrm>
            <a:off x="6219825" y="1130300"/>
            <a:ext cx="2511425" cy="368300"/>
          </a:xfrm>
          <a:prstGeom prst="rect">
            <a:avLst/>
          </a:prstGeom>
          <a:noFill/>
        </p:spPr>
        <p:txBody>
          <a:bodyPr wrap="square" rtlCol="0">
            <a:spAutoFit/>
          </a:bodyPr>
          <a:lstStyle/>
          <a:p>
            <a:r>
              <a:rPr lang="zh-CN" altLang="en-US" b="1">
                <a:solidFill>
                  <a:srgbClr val="0070C0"/>
                </a:solidFill>
              </a:rPr>
              <a:t>混合算法</a:t>
            </a:r>
          </a:p>
        </p:txBody>
      </p:sp>
      <p:sp>
        <p:nvSpPr>
          <p:cNvPr id="5" name="文本框 4"/>
          <p:cNvSpPr txBox="1"/>
          <p:nvPr>
            <p:custDataLst>
              <p:tags r:id="rId7"/>
            </p:custDataLst>
          </p:nvPr>
        </p:nvSpPr>
        <p:spPr>
          <a:xfrm>
            <a:off x="676275" y="1130300"/>
            <a:ext cx="2511425" cy="368300"/>
          </a:xfrm>
          <a:prstGeom prst="rect">
            <a:avLst/>
          </a:prstGeom>
          <a:noFill/>
        </p:spPr>
        <p:txBody>
          <a:bodyPr wrap="square" rtlCol="0">
            <a:spAutoFit/>
          </a:bodyPr>
          <a:lstStyle/>
          <a:p>
            <a:r>
              <a:rPr lang="zh-CN" altLang="en-US" b="1">
                <a:solidFill>
                  <a:srgbClr val="0070C0"/>
                </a:solidFill>
              </a:rPr>
              <a:t>基于用户的算法</a:t>
            </a:r>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矩形 14"/>
          <p:cNvSpPr/>
          <p:nvPr userDrawn="1">
            <p:custDataLst>
              <p:tags r:id="rId2"/>
            </p:custDataLst>
          </p:nvPr>
        </p:nvSpPr>
        <p:spPr>
          <a:xfrm>
            <a:off x="0" y="0"/>
            <a:ext cx="12192000" cy="912114"/>
          </a:xfrm>
          <a:prstGeom prst="rect">
            <a:avLst/>
          </a:prstGeom>
          <a:solidFill>
            <a:schemeClr val="dk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lt1"/>
              </a:solidFill>
              <a:latin typeface="微软雅黑" panose="020B0503020204020204" charset="-122"/>
              <a:ea typeface="微软雅黑" panose="020B0503020204020204" charset="-122"/>
              <a:sym typeface="+mn-ea"/>
            </a:endParaRPr>
          </a:p>
        </p:txBody>
      </p:sp>
      <p:sp>
        <p:nvSpPr>
          <p:cNvPr id="13" name="文本框 12"/>
          <p:cNvSpPr txBox="1"/>
          <p:nvPr>
            <p:custDataLst>
              <p:tags r:id="rId3"/>
            </p:custDataLst>
          </p:nvPr>
        </p:nvSpPr>
        <p:spPr>
          <a:xfrm>
            <a:off x="746080" y="152401"/>
            <a:ext cx="11277689" cy="609600"/>
          </a:xfrm>
          <a:prstGeom prst="rect">
            <a:avLst/>
          </a:prstGeom>
          <a:noFill/>
        </p:spPr>
        <p:txBody>
          <a:bodyPr wrap="square" lIns="63500" tIns="25400" rIns="63500" bIns="25400" rtlCol="0" anchor="ctr" anchorCtr="0">
            <a:normAutofit/>
          </a:bodyPr>
          <a:lstStyle/>
          <a:p>
            <a:pPr marL="0" indent="0" algn="l">
              <a:lnSpc>
                <a:spcPct val="100000"/>
              </a:lnSpc>
              <a:spcBef>
                <a:spcPts val="0"/>
              </a:spcBef>
              <a:spcAft>
                <a:spcPts val="0"/>
              </a:spcAft>
              <a:buSzPct val="100000"/>
              <a:buNone/>
            </a:pPr>
            <a:r>
              <a:rPr lang="zh-CN" altLang="en-US" sz="3200" b="1" spc="160" dirty="0">
                <a:solidFill>
                  <a:schemeClr val="accent1"/>
                </a:solidFill>
                <a:uFillTx/>
                <a:latin typeface="微软雅黑" panose="020B0503020204020204" charset="-122"/>
                <a:ea typeface="微软雅黑" panose="020B0503020204020204" charset="-122"/>
              </a:rPr>
              <a:t>实验总结</a:t>
            </a:r>
          </a:p>
        </p:txBody>
      </p:sp>
      <p:sp>
        <p:nvSpPr>
          <p:cNvPr id="14" name="Title 6"/>
          <p:cNvSpPr txBox="1"/>
          <p:nvPr>
            <p:custDataLst>
              <p:tags r:id="rId4"/>
            </p:custDataLst>
          </p:nvPr>
        </p:nvSpPr>
        <p:spPr>
          <a:xfrm>
            <a:off x="1295351" y="1217034"/>
            <a:ext cx="9753664" cy="5031486"/>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55600" lvl="0" indent="-355600" algn="l" fontAlgn="ctr">
              <a:lnSpc>
                <a:spcPct val="120000"/>
              </a:lnSpc>
              <a:spcBef>
                <a:spcPts val="0"/>
              </a:spcBef>
              <a:spcAft>
                <a:spcPts val="800"/>
              </a:spcAft>
              <a:buSzPct val="100000"/>
              <a:buFont typeface="Wingdings" panose="05000000000000000000" charset="0"/>
              <a:buChar char="l"/>
            </a:pPr>
            <a:r>
              <a:rPr lang="zh-CN" altLang="zh-CN" sz="2000" spc="12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在本次实验中，我采用了三种不同的推荐算法，分别是基于用户相似度的协同过滤算法、基于SVD的协同过滤算法以及结合协同过滤与基于内容的过滤的混合算法。通过对这些算法的性能进行评估，我得出了一些结论和总结。</a:t>
            </a:r>
          </a:p>
          <a:p>
            <a:pPr marL="355600" lvl="0" indent="-355600" algn="l" fontAlgn="ctr">
              <a:lnSpc>
                <a:spcPct val="120000"/>
              </a:lnSpc>
              <a:spcBef>
                <a:spcPts val="0"/>
              </a:spcBef>
              <a:spcAft>
                <a:spcPts val="800"/>
              </a:spcAft>
              <a:buSzPct val="100000"/>
              <a:buFont typeface="Wingdings" panose="05000000000000000000" charset="0"/>
              <a:buChar char="l"/>
            </a:pPr>
            <a:r>
              <a:rPr lang="zh-CN" altLang="zh-CN" sz="2000" spc="12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算法选择和性能比较：</a:t>
            </a:r>
          </a:p>
          <a:p>
            <a:pPr marL="355600" lvl="0" indent="-355600" algn="l" fontAlgn="ctr">
              <a:lnSpc>
                <a:spcPct val="120000"/>
              </a:lnSpc>
              <a:spcBef>
                <a:spcPts val="0"/>
              </a:spcBef>
              <a:spcAft>
                <a:spcPts val="800"/>
              </a:spcAft>
              <a:buSzPct val="100000"/>
              <a:buFont typeface="Wingdings" panose="05000000000000000000" charset="0"/>
              <a:buChar char="l"/>
            </a:pPr>
            <a:r>
              <a:rPr lang="zh-CN" altLang="zh-CN" sz="2000" spc="12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基于用户相似度的协同过滤算法在用户历史数据较为丰富、用户之间相似性较重要的场景下表现较好。而对冷启动用户效果较差。同时，适用于用户喜好相似度明显的算法。</a:t>
            </a:r>
          </a:p>
          <a:p>
            <a:pPr marL="355600" lvl="0" indent="-355600" algn="l" fontAlgn="ctr">
              <a:lnSpc>
                <a:spcPct val="120000"/>
              </a:lnSpc>
              <a:spcBef>
                <a:spcPts val="0"/>
              </a:spcBef>
              <a:spcAft>
                <a:spcPts val="800"/>
              </a:spcAft>
              <a:buSzPct val="100000"/>
              <a:buFont typeface="Wingdings" panose="05000000000000000000" charset="0"/>
              <a:buChar char="l"/>
            </a:pPr>
            <a:r>
              <a:rPr lang="zh-CN" altLang="zh-CN" sz="2000" spc="12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基于SVD的协同过滤算法能够在数据稀疏的情况下提供较高的准确率，适用于用户历史行为数据相对较少的场景。同时，如果用户喜好复杂多样，相似度不明显，SVD分解特征表示会更加合适。</a:t>
            </a:r>
          </a:p>
          <a:p>
            <a:pPr marL="355600" lvl="0" indent="-355600" algn="l" fontAlgn="ctr">
              <a:lnSpc>
                <a:spcPct val="120000"/>
              </a:lnSpc>
              <a:spcBef>
                <a:spcPts val="0"/>
              </a:spcBef>
              <a:spcAft>
                <a:spcPts val="800"/>
              </a:spcAft>
              <a:buSzPct val="100000"/>
              <a:buFont typeface="Wingdings" panose="05000000000000000000" charset="0"/>
              <a:buChar char="l"/>
            </a:pPr>
            <a:r>
              <a:rPr lang="zh-CN" altLang="zh-CN" sz="2000" spc="12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结合协同过滤与基于内容的过滤的混合算法在解决协同过滤的冷启动问题上有一定优势，同时提供了更个性化的推荐。</a:t>
            </a:r>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6" name="任意多边形: 形状 65"/>
          <p:cNvSpPr/>
          <p:nvPr>
            <p:custDataLst>
              <p:tags r:id="rId4"/>
            </p:custDataLst>
          </p:nvPr>
        </p:nvSpPr>
        <p:spPr>
          <a:xfrm>
            <a:off x="1" y="1"/>
            <a:ext cx="1103575" cy="2417361"/>
          </a:xfrm>
          <a:custGeom>
            <a:avLst/>
            <a:gdLst>
              <a:gd name="connsiteX0" fmla="*/ 1015705 w 1103575"/>
              <a:gd name="connsiteY0" fmla="*/ 0 h 2417361"/>
              <a:gd name="connsiteX1" fmla="*/ 1103575 w 1103575"/>
              <a:gd name="connsiteY1" fmla="*/ 0 h 2417361"/>
              <a:gd name="connsiteX2" fmla="*/ 0 w 1103575"/>
              <a:gd name="connsiteY2" fmla="*/ 2417361 h 2417361"/>
              <a:gd name="connsiteX3" fmla="*/ 0 w 1103575"/>
              <a:gd name="connsiteY3" fmla="*/ 2224883 h 2417361"/>
            </a:gdLst>
            <a:ahLst/>
            <a:cxnLst>
              <a:cxn ang="0">
                <a:pos x="connsiteX0" y="connsiteY0"/>
              </a:cxn>
              <a:cxn ang="0">
                <a:pos x="connsiteX1" y="connsiteY1"/>
              </a:cxn>
              <a:cxn ang="0">
                <a:pos x="connsiteX2" y="connsiteY2"/>
              </a:cxn>
              <a:cxn ang="0">
                <a:pos x="connsiteX3" y="connsiteY3"/>
              </a:cxn>
            </a:cxnLst>
            <a:rect l="l" t="t" r="r" b="b"/>
            <a:pathLst>
              <a:path w="1103575" h="2417361">
                <a:moveTo>
                  <a:pt x="1015705" y="0"/>
                </a:moveTo>
                <a:lnTo>
                  <a:pt x="1103575" y="0"/>
                </a:lnTo>
                <a:lnTo>
                  <a:pt x="0" y="2417361"/>
                </a:lnTo>
                <a:lnTo>
                  <a:pt x="0" y="2224883"/>
                </a:lnTo>
                <a:close/>
              </a:path>
            </a:pathLst>
          </a:custGeom>
          <a:solidFill>
            <a:schemeClr val="accent1">
              <a:lumMod val="60000"/>
              <a:lumOff val="40000"/>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dirty="0">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61" name="平行四边形 60"/>
          <p:cNvSpPr/>
          <p:nvPr>
            <p:custDataLst>
              <p:tags r:id="rId5"/>
            </p:custDataLst>
          </p:nvPr>
        </p:nvSpPr>
        <p:spPr>
          <a:xfrm>
            <a:off x="6578600" y="0"/>
            <a:ext cx="3218689" cy="6858000"/>
          </a:xfrm>
          <a:prstGeom prst="parallelogram">
            <a:avLst>
              <a:gd name="adj" fmla="val 93597"/>
            </a:avLst>
          </a:prstGeom>
          <a:pattFill prst="zigZag">
            <a:fgClr>
              <a:schemeClr val="accent3">
                <a:lumMod val="20000"/>
                <a:lumOff val="80000"/>
              </a:schemeClr>
            </a:fgClr>
            <a:bgClr>
              <a:schemeClr val="accent1">
                <a:lumMod val="40000"/>
                <a:lumOff val="6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sz="1600" b="1" dirty="0">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40" name="平行四边形 39"/>
          <p:cNvSpPr/>
          <p:nvPr>
            <p:custDataLst>
              <p:tags r:id="rId6"/>
            </p:custDataLst>
          </p:nvPr>
        </p:nvSpPr>
        <p:spPr>
          <a:xfrm>
            <a:off x="7183372" y="0"/>
            <a:ext cx="4495800" cy="6858000"/>
          </a:xfrm>
          <a:prstGeom prst="parallelogram">
            <a:avLst>
              <a:gd name="adj" fmla="val 65395"/>
            </a:avLst>
          </a:prstGeom>
          <a:pattFill prst="zigZag">
            <a:fgClr>
              <a:schemeClr val="accent1">
                <a:lumMod val="60000"/>
                <a:lumOff val="40000"/>
              </a:schemeClr>
            </a:fgClr>
            <a:bgClr>
              <a:schemeClr val="l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dirty="0">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2" name="矩形 1"/>
          <p:cNvSpPr/>
          <p:nvPr>
            <p:custDataLst>
              <p:tags r:id="rId7"/>
            </p:custDataLst>
          </p:nvPr>
        </p:nvSpPr>
        <p:spPr>
          <a:xfrm>
            <a:off x="669882" y="6387797"/>
            <a:ext cx="10852237" cy="165403"/>
          </a:xfrm>
          <a:prstGeom prst="rect">
            <a:avLst/>
          </a:prstGeom>
          <a:solidFill>
            <a:schemeClr val="accent1">
              <a:lumMod val="60000"/>
              <a:lumOff val="4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4" name="矩形 3"/>
          <p:cNvSpPr/>
          <p:nvPr>
            <p:custDataLst>
              <p:tags r:id="rId8"/>
            </p:custDataLst>
          </p:nvPr>
        </p:nvSpPr>
        <p:spPr>
          <a:xfrm>
            <a:off x="513080" y="478155"/>
            <a:ext cx="11166475" cy="5909945"/>
          </a:xfrm>
          <a:prstGeom prst="rect">
            <a:avLst/>
          </a:prstGeom>
          <a:solidFill>
            <a:schemeClr val="lt1"/>
          </a:solidFill>
          <a:ln w="50800">
            <a:solidFill>
              <a:schemeClr val="accent1">
                <a:alpha val="5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dirty="0">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5" name="文本框 4"/>
          <p:cNvSpPr txBox="1"/>
          <p:nvPr>
            <p:custDataLst>
              <p:tags r:id="rId9"/>
            </p:custDataLst>
          </p:nvPr>
        </p:nvSpPr>
        <p:spPr>
          <a:xfrm>
            <a:off x="1805998" y="855156"/>
            <a:ext cx="8580638" cy="5155942"/>
          </a:xfrm>
          <a:prstGeom prst="rect">
            <a:avLst/>
          </a:prstGeom>
          <a:noFill/>
        </p:spPr>
        <p:txBody>
          <a:bodyPr wrap="square" lIns="91440" tIns="45720" rIns="91440" bIns="45720" rtlCol="0" anchor="ctr" anchorCtr="0">
            <a:normAutofit/>
          </a:bodyPr>
          <a:lstStyle/>
          <a:p>
            <a:pPr marL="292100" lvl="0" indent="-292100" algn="l">
              <a:lnSpc>
                <a:spcPct val="120000"/>
              </a:lnSpc>
              <a:spcBef>
                <a:spcPts val="0"/>
              </a:spcBef>
              <a:spcAft>
                <a:spcPts val="800"/>
              </a:spcAft>
              <a:buClr>
                <a:schemeClr val="tx1">
                  <a:lumMod val="65000"/>
                  <a:lumOff val="35000"/>
                </a:schemeClr>
              </a:buClr>
              <a:buSzPct val="100000"/>
              <a:buFont typeface="Wingdings" panose="05000000000000000000" pitchFamily="2" charset="2"/>
              <a:buChar char="n"/>
            </a:pPr>
            <a:r>
              <a:rPr lang="zh-CN" altLang="zh-CN" sz="1500" spc="70" dirty="0">
                <a:solidFill>
                  <a:schemeClr val="dk1">
                    <a:lumMod val="85000"/>
                    <a:lumOff val="15000"/>
                  </a:schemeClr>
                </a:solidFill>
                <a:latin typeface="微软雅黑" panose="020B0503020204020204" charset="-122"/>
                <a:ea typeface="微软雅黑" panose="020B0503020204020204" charset="-122"/>
                <a:cs typeface="微软雅黑" panose="020B0503020204020204" charset="-122"/>
              </a:rPr>
              <a:t>准确率和召回率权衡：</a:t>
            </a:r>
          </a:p>
          <a:p>
            <a:pPr marL="749300" lvl="1" indent="-292100" algn="l">
              <a:lnSpc>
                <a:spcPct val="120000"/>
              </a:lnSpc>
              <a:spcBef>
                <a:spcPts val="0"/>
              </a:spcBef>
              <a:spcAft>
                <a:spcPts val="800"/>
              </a:spcAft>
              <a:buClr>
                <a:schemeClr val="tx1">
                  <a:lumMod val="65000"/>
                  <a:lumOff val="35000"/>
                </a:schemeClr>
              </a:buClr>
              <a:buSzPct val="100000"/>
              <a:buFont typeface="Wingdings" panose="05000000000000000000" pitchFamily="2" charset="2"/>
              <a:buChar char="n"/>
            </a:pPr>
            <a:r>
              <a:rPr lang="zh-CN" altLang="zh-CN" sz="1500" spc="70" dirty="0">
                <a:solidFill>
                  <a:schemeClr val="dk1">
                    <a:lumMod val="85000"/>
                    <a:lumOff val="15000"/>
                  </a:schemeClr>
                </a:solidFill>
                <a:latin typeface="微软雅黑" panose="020B0503020204020204" charset="-122"/>
                <a:ea typeface="微软雅黑" panose="020B0503020204020204" charset="-122"/>
                <a:cs typeface="微软雅黑" panose="020B0503020204020204" charset="-122"/>
              </a:rPr>
              <a:t>准确率和召回率是推荐系统性能评估的两个重要指标，它们通常存在权衡关系。提高准确率可能导致召回率下降，反之亦然。</a:t>
            </a:r>
          </a:p>
          <a:p>
            <a:pPr marL="749300" lvl="1" indent="-292100" algn="l">
              <a:lnSpc>
                <a:spcPct val="120000"/>
              </a:lnSpc>
              <a:spcBef>
                <a:spcPts val="0"/>
              </a:spcBef>
              <a:spcAft>
                <a:spcPts val="800"/>
              </a:spcAft>
              <a:buClr>
                <a:schemeClr val="tx1">
                  <a:lumMod val="65000"/>
                  <a:lumOff val="35000"/>
                </a:schemeClr>
              </a:buClr>
              <a:buSzPct val="100000"/>
              <a:buFont typeface="Wingdings" panose="05000000000000000000" pitchFamily="2" charset="2"/>
              <a:buChar char="n"/>
            </a:pPr>
            <a:r>
              <a:rPr lang="zh-CN" altLang="zh-CN" sz="1500" spc="70" dirty="0">
                <a:solidFill>
                  <a:schemeClr val="dk1">
                    <a:lumMod val="85000"/>
                    <a:lumOff val="15000"/>
                  </a:schemeClr>
                </a:solidFill>
                <a:latin typeface="微软雅黑" panose="020B0503020204020204" charset="-122"/>
                <a:ea typeface="微软雅黑" panose="020B0503020204020204" charset="-122"/>
                <a:cs typeface="微软雅黑" panose="020B0503020204020204" charset="-122"/>
              </a:rPr>
              <a:t>在实验中，对于不同用户和数据分布，基于用户相似度和基于SVD的两种协同过滤算法的准确率和召回率表现不稳定。这表明需要根据具体情境权衡这两个指标。</a:t>
            </a:r>
          </a:p>
          <a:p>
            <a:pPr marL="292100" lvl="0" indent="-292100" algn="l">
              <a:lnSpc>
                <a:spcPct val="120000"/>
              </a:lnSpc>
              <a:spcBef>
                <a:spcPts val="0"/>
              </a:spcBef>
              <a:spcAft>
                <a:spcPts val="800"/>
              </a:spcAft>
              <a:buClr>
                <a:schemeClr val="tx1">
                  <a:lumMod val="65000"/>
                  <a:lumOff val="35000"/>
                </a:schemeClr>
              </a:buClr>
              <a:buSzPct val="100000"/>
              <a:buFont typeface="Wingdings" panose="05000000000000000000" pitchFamily="2" charset="2"/>
              <a:buChar char="n"/>
            </a:pPr>
            <a:r>
              <a:rPr lang="zh-CN" altLang="zh-CN" sz="1500" spc="70" dirty="0">
                <a:solidFill>
                  <a:schemeClr val="dk1">
                    <a:lumMod val="85000"/>
                    <a:lumOff val="15000"/>
                  </a:schemeClr>
                </a:solidFill>
                <a:latin typeface="微软雅黑" panose="020B0503020204020204" charset="-122"/>
                <a:ea typeface="微软雅黑" panose="020B0503020204020204" charset="-122"/>
                <a:cs typeface="微软雅黑" panose="020B0503020204020204" charset="-122"/>
              </a:rPr>
              <a:t>适用性与调参：</a:t>
            </a:r>
          </a:p>
          <a:p>
            <a:pPr marL="749300" lvl="1" indent="-292100" algn="l">
              <a:lnSpc>
                <a:spcPct val="120000"/>
              </a:lnSpc>
              <a:spcBef>
                <a:spcPts val="0"/>
              </a:spcBef>
              <a:spcAft>
                <a:spcPts val="800"/>
              </a:spcAft>
              <a:buClr>
                <a:schemeClr val="tx1">
                  <a:lumMod val="65000"/>
                  <a:lumOff val="35000"/>
                </a:schemeClr>
              </a:buClr>
              <a:buSzPct val="100000"/>
              <a:buFont typeface="Wingdings" panose="05000000000000000000" pitchFamily="2" charset="2"/>
              <a:buChar char="n"/>
            </a:pPr>
            <a:r>
              <a:rPr lang="zh-CN" altLang="zh-CN" sz="1500" spc="70" dirty="0">
                <a:solidFill>
                  <a:schemeClr val="dk1">
                    <a:lumMod val="85000"/>
                    <a:lumOff val="15000"/>
                  </a:schemeClr>
                </a:solidFill>
                <a:latin typeface="微软雅黑" panose="020B0503020204020204" charset="-122"/>
                <a:ea typeface="微软雅黑" panose="020B0503020204020204" charset="-122"/>
                <a:cs typeface="微软雅黑" panose="020B0503020204020204" charset="-122"/>
              </a:rPr>
              <a:t>不同算法在不同场景下有不同的适用性，需要根据具体业务需求和数据特征选择合适的算法。</a:t>
            </a:r>
          </a:p>
          <a:p>
            <a:pPr marL="749300" lvl="1" indent="-292100" algn="l">
              <a:lnSpc>
                <a:spcPct val="120000"/>
              </a:lnSpc>
              <a:spcBef>
                <a:spcPts val="0"/>
              </a:spcBef>
              <a:spcAft>
                <a:spcPts val="800"/>
              </a:spcAft>
              <a:buClr>
                <a:schemeClr val="tx1">
                  <a:lumMod val="65000"/>
                  <a:lumOff val="35000"/>
                </a:schemeClr>
              </a:buClr>
              <a:buSzPct val="100000"/>
              <a:buFont typeface="Wingdings" panose="05000000000000000000" pitchFamily="2" charset="2"/>
              <a:buChar char="n"/>
            </a:pPr>
            <a:r>
              <a:rPr lang="zh-CN" altLang="zh-CN" sz="1500" spc="70" dirty="0">
                <a:solidFill>
                  <a:schemeClr val="dk1">
                    <a:lumMod val="85000"/>
                    <a:lumOff val="15000"/>
                  </a:schemeClr>
                </a:solidFill>
                <a:latin typeface="微软雅黑" panose="020B0503020204020204" charset="-122"/>
                <a:ea typeface="微软雅黑" panose="020B0503020204020204" charset="-122"/>
                <a:cs typeface="微软雅黑" panose="020B0503020204020204" charset="-122"/>
              </a:rPr>
              <a:t>参数设置对算法性能有重要影响，需要根据具体用户和数据分布来调节参数以达到最佳效果。</a:t>
            </a:r>
          </a:p>
          <a:p>
            <a:pPr marL="292100" lvl="0" indent="-292100" algn="l">
              <a:lnSpc>
                <a:spcPct val="120000"/>
              </a:lnSpc>
              <a:spcBef>
                <a:spcPts val="0"/>
              </a:spcBef>
              <a:spcAft>
                <a:spcPts val="800"/>
              </a:spcAft>
              <a:buClr>
                <a:schemeClr val="tx1">
                  <a:lumMod val="65000"/>
                  <a:lumOff val="35000"/>
                </a:schemeClr>
              </a:buClr>
              <a:buSzPct val="100000"/>
              <a:buFont typeface="Wingdings" panose="05000000000000000000" pitchFamily="2" charset="2"/>
              <a:buChar char="n"/>
            </a:pPr>
            <a:r>
              <a:rPr lang="zh-CN" altLang="zh-CN" sz="1500" spc="70" dirty="0">
                <a:solidFill>
                  <a:schemeClr val="dk1">
                    <a:lumMod val="85000"/>
                    <a:lumOff val="15000"/>
                  </a:schemeClr>
                </a:solidFill>
                <a:latin typeface="微软雅黑" panose="020B0503020204020204" charset="-122"/>
                <a:ea typeface="微软雅黑" panose="020B0503020204020204" charset="-122"/>
                <a:cs typeface="微软雅黑" panose="020B0503020204020204" charset="-122"/>
              </a:rPr>
              <a:t>综合考虑与优化：</a:t>
            </a:r>
          </a:p>
          <a:p>
            <a:pPr marL="749300" lvl="1" indent="-292100" algn="l">
              <a:lnSpc>
                <a:spcPct val="120000"/>
              </a:lnSpc>
              <a:spcBef>
                <a:spcPts val="0"/>
              </a:spcBef>
              <a:spcAft>
                <a:spcPts val="800"/>
              </a:spcAft>
              <a:buClr>
                <a:schemeClr val="tx1">
                  <a:lumMod val="65000"/>
                  <a:lumOff val="35000"/>
                </a:schemeClr>
              </a:buClr>
              <a:buSzPct val="100000"/>
              <a:buFont typeface="Wingdings" panose="05000000000000000000" pitchFamily="2" charset="2"/>
              <a:buChar char="n"/>
            </a:pPr>
            <a:r>
              <a:rPr lang="zh-CN" altLang="zh-CN" sz="1500" spc="70" dirty="0">
                <a:solidFill>
                  <a:schemeClr val="dk1">
                    <a:lumMod val="85000"/>
                    <a:lumOff val="15000"/>
                  </a:schemeClr>
                </a:solidFill>
                <a:latin typeface="微软雅黑" panose="020B0503020204020204" charset="-122"/>
                <a:ea typeface="微软雅黑" panose="020B0503020204020204" charset="-122"/>
                <a:cs typeface="微软雅黑" panose="020B0503020204020204" charset="-122"/>
              </a:rPr>
              <a:t>结合不同算法，根据业务需求和数据特征进行综合考虑，可以发挥各自算法的优势，提升总体推荐效果。</a:t>
            </a:r>
          </a:p>
          <a:p>
            <a:pPr marL="749300" lvl="1" indent="-292100" algn="l">
              <a:lnSpc>
                <a:spcPct val="120000"/>
              </a:lnSpc>
              <a:spcBef>
                <a:spcPts val="0"/>
              </a:spcBef>
              <a:spcAft>
                <a:spcPts val="800"/>
              </a:spcAft>
              <a:buClr>
                <a:schemeClr val="tx1">
                  <a:lumMod val="65000"/>
                  <a:lumOff val="35000"/>
                </a:schemeClr>
              </a:buClr>
              <a:buSzPct val="100000"/>
              <a:buFont typeface="Wingdings" panose="05000000000000000000" pitchFamily="2" charset="2"/>
              <a:buChar char="n"/>
            </a:pPr>
            <a:r>
              <a:rPr lang="zh-CN" altLang="zh-CN" sz="1500" spc="70" dirty="0">
                <a:solidFill>
                  <a:schemeClr val="dk1">
                    <a:lumMod val="85000"/>
                    <a:lumOff val="15000"/>
                  </a:schemeClr>
                </a:solidFill>
                <a:latin typeface="微软雅黑" panose="020B0503020204020204" charset="-122"/>
                <a:ea typeface="微软雅黑" panose="020B0503020204020204" charset="-122"/>
                <a:cs typeface="微软雅黑" panose="020B0503020204020204" charset="-122"/>
              </a:rPr>
              <a:t>在实际应用中，除了选择算法外，数据预处理、去噪、归一化等数据处理步骤也对推荐系统性能产生一定影响，需要综合考虑。</a:t>
            </a:r>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2" name="矩形 1">
            <a:extLst>
              <a:ext uri="{FF2B5EF4-FFF2-40B4-BE49-F238E27FC236}">
                <a16:creationId xmlns:a16="http://schemas.microsoft.com/office/drawing/2014/main" id="{544DFDAD-68F3-4900-2D69-19DD42DBB8BB}"/>
              </a:ext>
            </a:extLst>
          </p:cNvPr>
          <p:cNvSpPr/>
          <p:nvPr/>
        </p:nvSpPr>
        <p:spPr>
          <a:xfrm>
            <a:off x="4618673" y="2967334"/>
            <a:ext cx="3808890" cy="923330"/>
          </a:xfrm>
          <a:prstGeom prst="rect">
            <a:avLst/>
          </a:prstGeom>
          <a:noFill/>
        </p:spPr>
        <p:txBody>
          <a:bodyPr wrap="square" lIns="91440" tIns="45720" rIns="91440" bIns="45720">
            <a:spAutoFit/>
          </a:bodyPr>
          <a:lstStyle/>
          <a:p>
            <a:pPr algn="ctr"/>
            <a:r>
              <a:rPr lang="zh-CN" altLang="en-US" sz="5400" b="1" cap="none" spc="0" dirty="0">
                <a:ln w="22225">
                  <a:solidFill>
                    <a:schemeClr val="accent2"/>
                  </a:solidFill>
                  <a:prstDash val="solid"/>
                </a:ln>
                <a:solidFill>
                  <a:schemeClr val="accent2">
                    <a:lumMod val="40000"/>
                    <a:lumOff val="60000"/>
                  </a:schemeClr>
                </a:solidFill>
                <a:effectLst/>
              </a:rPr>
              <a:t>谢谢大家</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4"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2" name="文本框 11"/>
          <p:cNvSpPr txBox="1"/>
          <p:nvPr>
            <p:custDataLst>
              <p:tags r:id="rId4"/>
            </p:custDataLst>
          </p:nvPr>
        </p:nvSpPr>
        <p:spPr>
          <a:xfrm>
            <a:off x="609562" y="609539"/>
            <a:ext cx="10972876" cy="614044"/>
          </a:xfrm>
          <a:prstGeom prst="rect">
            <a:avLst/>
          </a:prstGeom>
          <a:noFill/>
        </p:spPr>
        <p:txBody>
          <a:bodyPr wrap="square" lIns="63500" tIns="25400" rIns="63500" bIns="25400" rtlCol="0" anchor="t" anchorCtr="0">
            <a:normAutofit/>
          </a:bodyPr>
          <a:lstStyle/>
          <a:p>
            <a:pPr marL="0" indent="0" algn="ctr">
              <a:lnSpc>
                <a:spcPct val="100000"/>
              </a:lnSpc>
              <a:spcBef>
                <a:spcPts val="0"/>
              </a:spcBef>
              <a:spcAft>
                <a:spcPts val="0"/>
              </a:spcAft>
              <a:buSzPct val="100000"/>
              <a:buNone/>
            </a:pPr>
            <a:r>
              <a:rPr lang="zh-CN" altLang="zh-CN" sz="3600" b="1" spc="200" dirty="0">
                <a:solidFill>
                  <a:schemeClr val="accent1"/>
                </a:solidFill>
                <a:uFillTx/>
                <a:latin typeface="微软雅黑" panose="020B0503020204020204" charset="-122"/>
                <a:ea typeface="微软雅黑" panose="020B0503020204020204" charset="-122"/>
              </a:rPr>
              <a:t>实验目的</a:t>
            </a:r>
          </a:p>
        </p:txBody>
      </p:sp>
      <p:sp>
        <p:nvSpPr>
          <p:cNvPr id="13" name="Title 6"/>
          <p:cNvSpPr txBox="1"/>
          <p:nvPr>
            <p:custDataLst>
              <p:tags r:id="rId5"/>
            </p:custDataLst>
          </p:nvPr>
        </p:nvSpPr>
        <p:spPr>
          <a:xfrm>
            <a:off x="2762250" y="1981093"/>
            <a:ext cx="6667500" cy="4021848"/>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81000" lvl="0" indent="-381000" algn="l" fontAlgn="ctr">
              <a:lnSpc>
                <a:spcPct val="120000"/>
              </a:lnSpc>
              <a:spcBef>
                <a:spcPts val="0"/>
              </a:spcBef>
              <a:spcAft>
                <a:spcPts val="800"/>
              </a:spcAft>
              <a:buSzPct val="100000"/>
              <a:buFont typeface="Wingdings" panose="05000000000000000000" charset="0"/>
              <a:buChar char="l"/>
            </a:pPr>
            <a:r>
              <a:rPr lang="zh-CN" altLang="zh-CN" sz="2200" spc="14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了解推荐算法的基本原理和应用，同时通过实施三种不同的推荐算法来进行算法性能比较与评估，旨在揭示在不同场景下哪种算法更为适用，以及它们在不同条件下的相对优势。</a:t>
            </a:r>
          </a:p>
          <a:p>
            <a:pPr marL="381000" lvl="0" indent="-381000" algn="l" fontAlgn="ctr">
              <a:lnSpc>
                <a:spcPct val="120000"/>
              </a:lnSpc>
              <a:spcBef>
                <a:spcPts val="0"/>
              </a:spcBef>
              <a:spcAft>
                <a:spcPts val="800"/>
              </a:spcAft>
              <a:buSzPct val="100000"/>
              <a:buFont typeface="Wingdings" panose="05000000000000000000" charset="0"/>
              <a:buChar char="l"/>
            </a:pPr>
            <a:r>
              <a:rPr lang="zh-CN" altLang="zh-CN" sz="2200" spc="14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进行项目实践——推荐系统的最终构建，根据目标客户的兴趣推荐产品，探索如何最好地应用机器学习算法解决，并着重于如何优化推荐效果。通过实际项目实践，将理论知识转化为实际解决方案的能力。</a:t>
            </a:r>
          </a:p>
        </p:txBody>
      </p:sp>
      <p:sp>
        <p:nvSpPr>
          <p:cNvPr id="8" name="矩形 11"/>
          <p:cNvSpPr/>
          <p:nvPr>
            <p:custDataLst>
              <p:tags r:id="rId6"/>
            </p:custDataLst>
          </p:nvPr>
        </p:nvSpPr>
        <p:spPr>
          <a:xfrm>
            <a:off x="2444772" y="1789561"/>
            <a:ext cx="7302558" cy="4404916"/>
          </a:xfrm>
          <a:prstGeom prst="rect">
            <a:avLst/>
          </a:prstGeom>
          <a:noFill/>
          <a:ln w="12700" cmpd="sng">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a:solidFill>
                <a:schemeClr val="lt1"/>
              </a:solidFill>
              <a:latin typeface="微软雅黑" panose="020B0503020204020204" charset="-122"/>
              <a:ea typeface="微软雅黑" panose="020B0503020204020204" charset="-122"/>
              <a:sym typeface="+mn-ea"/>
            </a:endParaRPr>
          </a:p>
        </p:txBody>
      </p:sp>
      <p:sp>
        <p:nvSpPr>
          <p:cNvPr id="10" name="矩形 12"/>
          <p:cNvSpPr/>
          <p:nvPr>
            <p:custDataLst>
              <p:tags r:id="rId7"/>
            </p:custDataLst>
          </p:nvPr>
        </p:nvSpPr>
        <p:spPr>
          <a:xfrm>
            <a:off x="9429824" y="2285896"/>
            <a:ext cx="1066165" cy="457204"/>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1" name="矩形 12"/>
          <p:cNvSpPr/>
          <p:nvPr>
            <p:custDataLst>
              <p:tags r:id="rId8"/>
            </p:custDataLst>
          </p:nvPr>
        </p:nvSpPr>
        <p:spPr>
          <a:xfrm>
            <a:off x="1543050" y="5240938"/>
            <a:ext cx="1219835" cy="457204"/>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95" name="Rectangle 4"/>
          <p:cNvSpPr/>
          <p:nvPr>
            <p:custDataLst>
              <p:tags r:id="rId4"/>
            </p:custDataLst>
          </p:nvPr>
        </p:nvSpPr>
        <p:spPr>
          <a:xfrm>
            <a:off x="1294469" y="1884093"/>
            <a:ext cx="3089812" cy="3089812"/>
          </a:xfrm>
          <a:custGeom>
            <a:avLst/>
            <a:gdLst>
              <a:gd name="connsiteX0" fmla="*/ 1544906 w 3089812"/>
              <a:gd name="connsiteY0" fmla="*/ 0 h 3089812"/>
              <a:gd name="connsiteX1" fmla="*/ 3089812 w 3089812"/>
              <a:gd name="connsiteY1" fmla="*/ 1544907 h 3089812"/>
              <a:gd name="connsiteX2" fmla="*/ 1544906 w 3089812"/>
              <a:gd name="connsiteY2" fmla="*/ 3089812 h 3089812"/>
              <a:gd name="connsiteX3" fmla="*/ 0 w 3089812"/>
              <a:gd name="connsiteY3" fmla="*/ 1544906 h 3089812"/>
            </a:gdLst>
            <a:ahLst/>
            <a:cxnLst>
              <a:cxn ang="0">
                <a:pos x="connsiteX0" y="connsiteY0"/>
              </a:cxn>
              <a:cxn ang="0">
                <a:pos x="connsiteX1" y="connsiteY1"/>
              </a:cxn>
              <a:cxn ang="0">
                <a:pos x="connsiteX2" y="connsiteY2"/>
              </a:cxn>
              <a:cxn ang="0">
                <a:pos x="connsiteX3" y="connsiteY3"/>
              </a:cxn>
            </a:cxnLst>
            <a:rect l="l" t="t" r="r" b="b"/>
            <a:pathLst>
              <a:path w="3089812" h="3089812">
                <a:moveTo>
                  <a:pt x="1544906" y="0"/>
                </a:moveTo>
                <a:lnTo>
                  <a:pt x="3089812" y="1544907"/>
                </a:lnTo>
                <a:lnTo>
                  <a:pt x="1544906" y="3089812"/>
                </a:lnTo>
                <a:lnTo>
                  <a:pt x="0" y="1544906"/>
                </a:lnTo>
                <a:close/>
              </a:path>
            </a:pathLst>
          </a:custGeom>
          <a:noFill/>
          <a:ln w="25400">
            <a:solidFill>
              <a:schemeClr val="l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latin typeface="微软雅黑" panose="020B0503020204020204" charset="-122"/>
              <a:ea typeface="微软雅黑" panose="020B0503020204020204" charset="-122"/>
            </a:endParaRPr>
          </a:p>
        </p:txBody>
      </p:sp>
      <p:sp>
        <p:nvSpPr>
          <p:cNvPr id="289" name="图形 5"/>
          <p:cNvSpPr/>
          <p:nvPr>
            <p:custDataLst>
              <p:tags r:id="rId5"/>
            </p:custDataLst>
          </p:nvPr>
        </p:nvSpPr>
        <p:spPr>
          <a:xfrm>
            <a:off x="3707397" y="3255646"/>
            <a:ext cx="173353" cy="346712"/>
          </a:xfrm>
          <a:custGeom>
            <a:avLst/>
            <a:gdLst>
              <a:gd name="connsiteX0" fmla="*/ 0 w 173353"/>
              <a:gd name="connsiteY0" fmla="*/ 0 h 346712"/>
              <a:gd name="connsiteX1" fmla="*/ 173353 w 173353"/>
              <a:gd name="connsiteY1" fmla="*/ 173356 h 346712"/>
              <a:gd name="connsiteX2" fmla="*/ 0 w 173353"/>
              <a:gd name="connsiteY2" fmla="*/ 346712 h 346712"/>
            </a:gdLst>
            <a:ahLst/>
            <a:cxnLst>
              <a:cxn ang="0">
                <a:pos x="connsiteX0" y="connsiteY0"/>
              </a:cxn>
              <a:cxn ang="0">
                <a:pos x="connsiteX1" y="connsiteY1"/>
              </a:cxn>
              <a:cxn ang="0">
                <a:pos x="connsiteX2" y="connsiteY2"/>
              </a:cxn>
            </a:cxnLst>
            <a:rect l="l" t="t" r="r" b="b"/>
            <a:pathLst>
              <a:path w="173353" h="346712">
                <a:moveTo>
                  <a:pt x="0" y="0"/>
                </a:moveTo>
                <a:lnTo>
                  <a:pt x="173353" y="173356"/>
                </a:lnTo>
                <a:lnTo>
                  <a:pt x="0" y="346712"/>
                </a:lnTo>
                <a:close/>
              </a:path>
            </a:pathLst>
          </a:custGeom>
          <a:solidFill>
            <a:schemeClr val="lt2">
              <a:alpha val="50000"/>
            </a:schemeClr>
          </a:solidFill>
          <a:ln w="458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a:solidFill>
                <a:schemeClr val="dk1"/>
              </a:solidFill>
              <a:latin typeface="微软雅黑" panose="020B0503020204020204" charset="-122"/>
              <a:ea typeface="微软雅黑" panose="020B0503020204020204" charset="-122"/>
            </a:endParaRPr>
          </a:p>
        </p:txBody>
      </p:sp>
      <p:sp>
        <p:nvSpPr>
          <p:cNvPr id="13" name="矩形 12"/>
          <p:cNvSpPr/>
          <p:nvPr>
            <p:custDataLst>
              <p:tags r:id="rId6"/>
            </p:custDataLst>
          </p:nvPr>
        </p:nvSpPr>
        <p:spPr>
          <a:xfrm>
            <a:off x="1963074" y="3255644"/>
            <a:ext cx="1744291" cy="346711"/>
          </a:xfrm>
          <a:prstGeom prst="rect">
            <a:avLst/>
          </a:prstGeom>
          <a:solidFill>
            <a:schemeClr val="l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01" name="图形 18"/>
          <p:cNvSpPr/>
          <p:nvPr>
            <p:custDataLst>
              <p:tags r:id="rId7"/>
            </p:custDataLst>
          </p:nvPr>
        </p:nvSpPr>
        <p:spPr>
          <a:xfrm>
            <a:off x="834538" y="2509132"/>
            <a:ext cx="919870" cy="1839738"/>
          </a:xfrm>
          <a:custGeom>
            <a:avLst/>
            <a:gdLst>
              <a:gd name="connsiteX0" fmla="*/ 919863 w 919870"/>
              <a:gd name="connsiteY0" fmla="*/ 0 h 1839738"/>
              <a:gd name="connsiteX1" fmla="*/ 919866 w 919870"/>
              <a:gd name="connsiteY1" fmla="*/ 161920 h 1839738"/>
              <a:gd name="connsiteX2" fmla="*/ 161918 w 919870"/>
              <a:gd name="connsiteY2" fmla="*/ 919864 h 1839738"/>
              <a:gd name="connsiteX3" fmla="*/ 919870 w 919870"/>
              <a:gd name="connsiteY3" fmla="*/ 1677817 h 1839738"/>
              <a:gd name="connsiteX4" fmla="*/ 919868 w 919870"/>
              <a:gd name="connsiteY4" fmla="*/ 1839738 h 1839738"/>
              <a:gd name="connsiteX5" fmla="*/ 0 w 919870"/>
              <a:gd name="connsiteY5" fmla="*/ 919866 h 1839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870" h="1839738">
                <a:moveTo>
                  <a:pt x="919863" y="0"/>
                </a:moveTo>
                <a:lnTo>
                  <a:pt x="919866" y="161920"/>
                </a:lnTo>
                <a:lnTo>
                  <a:pt x="161918" y="919864"/>
                </a:lnTo>
                <a:lnTo>
                  <a:pt x="919870" y="1677817"/>
                </a:lnTo>
                <a:lnTo>
                  <a:pt x="919868" y="1839738"/>
                </a:lnTo>
                <a:lnTo>
                  <a:pt x="0" y="919866"/>
                </a:lnTo>
                <a:close/>
              </a:path>
            </a:pathLst>
          </a:custGeom>
          <a:solidFill>
            <a:schemeClr val="accent1"/>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a:solidFill>
                <a:schemeClr val="dk1"/>
              </a:solidFill>
              <a:latin typeface="微软雅黑" panose="020B0503020204020204" charset="-122"/>
              <a:ea typeface="微软雅黑" panose="020B0503020204020204" charset="-122"/>
            </a:endParaRPr>
          </a:p>
        </p:txBody>
      </p:sp>
      <p:sp>
        <p:nvSpPr>
          <p:cNvPr id="11" name="Title 6"/>
          <p:cNvSpPr txBox="1"/>
          <p:nvPr>
            <p:custDataLst>
              <p:tags r:id="rId8"/>
            </p:custDataLst>
          </p:nvPr>
        </p:nvSpPr>
        <p:spPr>
          <a:xfrm>
            <a:off x="4474210" y="502285"/>
            <a:ext cx="6955790" cy="5706745"/>
          </a:xfrm>
          <a:prstGeom prst="rect">
            <a:avLst/>
          </a:prstGeom>
          <a:noFill/>
          <a:ln w="3175">
            <a:noFill/>
            <a:prstDash val="dash"/>
          </a:ln>
        </p:spPr>
        <p:txBody>
          <a:bodyPr wrap="square" lIns="63500" tIns="25400" rIns="63500" bIns="25400" anchor="b" anchorCtr="0">
            <a:normAutofit fontScale="97500"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457200" algn="l" fontAlgn="auto">
              <a:lnSpc>
                <a:spcPct val="120000"/>
              </a:lnSpc>
              <a:spcBef>
                <a:spcPts val="0"/>
              </a:spcBef>
              <a:spcAft>
                <a:spcPts val="800"/>
              </a:spcAft>
              <a:buSzPct val="100000"/>
              <a:buNone/>
            </a:pPr>
            <a:r>
              <a:rPr lang="zh-CN" altLang="zh-CN" sz="2400" b="1" spc="160">
                <a:ln w="3175">
                  <a:noFill/>
                  <a:prstDash val="dash"/>
                </a:ln>
                <a:solidFill>
                  <a:schemeClr val="accent1"/>
                </a:solidFill>
                <a:uFillTx/>
                <a:latin typeface="微软雅黑" panose="020B0503020204020204" charset="-122"/>
                <a:ea typeface="微软雅黑" panose="020B0503020204020204" charset="-122"/>
                <a:cs typeface="微软雅黑" panose="020B0503020204020204" charset="-122"/>
                <a:sym typeface="+mn-ea"/>
              </a:rPr>
              <a:t>实验内容概要</a:t>
            </a:r>
            <a:endParaRPr lang="zh-CN" altLang="zh-CN" sz="2400" b="1" spc="160" dirty="0">
              <a:ln w="3175">
                <a:noFill/>
                <a:prstDash val="dash"/>
              </a:ln>
              <a:solidFill>
                <a:schemeClr val="accent1"/>
              </a:solidFill>
              <a:uFillTx/>
              <a:latin typeface="微软雅黑" panose="020B0503020204020204" charset="-122"/>
              <a:ea typeface="微软雅黑" panose="020B0503020204020204" charset="-122"/>
              <a:cs typeface="微软雅黑" panose="020B0503020204020204" charset="-122"/>
            </a:endParaRPr>
          </a:p>
          <a:p>
            <a:pPr marL="0" lvl="0" indent="457200" algn="l" fontAlgn="auto">
              <a:lnSpc>
                <a:spcPct val="120000"/>
              </a:lnSpc>
              <a:spcBef>
                <a:spcPts val="0"/>
              </a:spcBef>
              <a:spcAft>
                <a:spcPts val="800"/>
              </a:spcAft>
              <a:buSzPct val="100000"/>
              <a:buNone/>
            </a:pPr>
            <a:endParaRPr lang="zh-CN" altLang="zh-CN" sz="24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lvl="0" indent="457200" algn="l" fontAlgn="auto">
              <a:lnSpc>
                <a:spcPct val="150000"/>
              </a:lnSpc>
              <a:spcBef>
                <a:spcPts val="0"/>
              </a:spcBef>
              <a:spcAft>
                <a:spcPts val="800"/>
              </a:spcAft>
              <a:buSzPct val="100000"/>
              <a:buNone/>
            </a:pPr>
            <a:r>
              <a:rPr lang="zh-CN" altLang="zh-CN" sz="24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推荐算法是推荐系统的核心，其基本原理涉及通过分析和挖掘用户行为、项目特征等数据，以揭示用户的个性化需求和兴趣特点，进而预测用户可能感兴趣的项目。这些算法在电子商务、社交媒体、音乐和视频流媒体等领域得到广泛应用。在推荐系统构建的过程中，每种算法都有其优缺点，其选择取决于数据特征和推荐系统的具体需求。通过实施不同的推荐算法，我们能够评估它们的性能，并根据实际场景选择最合适的算法。</a:t>
            </a:r>
          </a:p>
        </p:txBody>
      </p:sp>
      <p:sp>
        <p:nvSpPr>
          <p:cNvPr id="4" name="矩形 3"/>
          <p:cNvSpPr/>
          <p:nvPr>
            <p:custDataLst>
              <p:tags r:id="rId9"/>
            </p:custDataLst>
          </p:nvPr>
        </p:nvSpPr>
        <p:spPr>
          <a:xfrm>
            <a:off x="12039599" y="1523985"/>
            <a:ext cx="152401" cy="38100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pic>
        <p:nvPicPr>
          <p:cNvPr id="100" name="图片 99"/>
          <p:cNvPicPr/>
          <p:nvPr>
            <p:custDataLst>
              <p:tags r:id="rId10"/>
            </p:custDataLst>
          </p:nvPr>
        </p:nvPicPr>
        <p:blipFill>
          <a:blip r:embed="rId12"/>
          <a:stretch>
            <a:fillRect/>
          </a:stretch>
        </p:blipFill>
        <p:spPr>
          <a:xfrm>
            <a:off x="0" y="0"/>
            <a:ext cx="3711575" cy="6858000"/>
          </a:xfrm>
          <a:prstGeom prst="rect">
            <a:avLst/>
          </a:prstGeom>
          <a:noFill/>
          <a:ln w="9525">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8"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4" name="Right Triangle 1"/>
          <p:cNvSpPr/>
          <p:nvPr>
            <p:custDataLst>
              <p:tags r:id="rId4"/>
            </p:custDataLst>
          </p:nvPr>
        </p:nvSpPr>
        <p:spPr>
          <a:xfrm>
            <a:off x="5156202" y="4160896"/>
            <a:ext cx="7035797" cy="2697102"/>
          </a:xfrm>
          <a:custGeom>
            <a:avLst/>
            <a:gdLst>
              <a:gd name="connsiteX0" fmla="*/ 7035796 w 7035797"/>
              <a:gd name="connsiteY0" fmla="*/ 0 h 2697102"/>
              <a:gd name="connsiteX1" fmla="*/ 7035797 w 7035797"/>
              <a:gd name="connsiteY1" fmla="*/ 2697101 h 2697102"/>
              <a:gd name="connsiteX2" fmla="*/ 0 w 7035797"/>
              <a:gd name="connsiteY2" fmla="*/ 2697102 h 2697102"/>
            </a:gdLst>
            <a:ahLst/>
            <a:cxnLst>
              <a:cxn ang="0">
                <a:pos x="connsiteX0" y="connsiteY0"/>
              </a:cxn>
              <a:cxn ang="0">
                <a:pos x="connsiteX1" y="connsiteY1"/>
              </a:cxn>
              <a:cxn ang="0">
                <a:pos x="connsiteX2" y="connsiteY2"/>
              </a:cxn>
            </a:cxnLst>
            <a:rect l="l" t="t" r="r" b="b"/>
            <a:pathLst>
              <a:path w="7035797" h="2697102">
                <a:moveTo>
                  <a:pt x="7035796" y="0"/>
                </a:moveTo>
                <a:lnTo>
                  <a:pt x="7035797" y="2697101"/>
                </a:lnTo>
                <a:lnTo>
                  <a:pt x="0" y="269710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sz="1600" b="1">
              <a:solidFill>
                <a:srgbClr val="FFFFFF"/>
              </a:solidFill>
              <a:latin typeface="微软雅黑" panose="020B0503020204020204" charset="-122"/>
              <a:ea typeface="微软雅黑" panose="020B0503020204020204" charset="-122"/>
            </a:endParaRPr>
          </a:p>
        </p:txBody>
      </p:sp>
      <p:sp>
        <p:nvSpPr>
          <p:cNvPr id="13" name="矩形 12"/>
          <p:cNvSpPr/>
          <p:nvPr>
            <p:custDataLst>
              <p:tags r:id="rId5"/>
            </p:custDataLst>
          </p:nvPr>
        </p:nvSpPr>
        <p:spPr>
          <a:xfrm>
            <a:off x="457204" y="6367871"/>
            <a:ext cx="11226890" cy="105319"/>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14" name="矩形 13"/>
          <p:cNvSpPr/>
          <p:nvPr>
            <p:custDataLst>
              <p:tags r:id="rId6"/>
            </p:custDataLst>
          </p:nvPr>
        </p:nvSpPr>
        <p:spPr>
          <a:xfrm>
            <a:off x="457200" y="457200"/>
            <a:ext cx="11226800" cy="1477010"/>
          </a:xfrm>
          <a:prstGeom prst="rect">
            <a:avLst/>
          </a:prstGeom>
          <a:solidFill>
            <a:schemeClr val="lt2"/>
          </a:solidFill>
          <a:ln w="19050">
            <a:solidFill>
              <a:schemeClr val="dk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15" name="矩形 14"/>
          <p:cNvSpPr/>
          <p:nvPr>
            <p:custDataLst>
              <p:tags r:id="rId7"/>
            </p:custDataLst>
          </p:nvPr>
        </p:nvSpPr>
        <p:spPr>
          <a:xfrm>
            <a:off x="457200" y="1797050"/>
            <a:ext cx="11226800" cy="4425950"/>
          </a:xfrm>
          <a:prstGeom prst="rect">
            <a:avLst/>
          </a:prstGeom>
          <a:solidFill>
            <a:schemeClr val="dk2"/>
          </a:solidFill>
          <a:ln w="19050">
            <a:solidFill>
              <a:schemeClr val="dk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16" name="Title 6"/>
          <p:cNvSpPr txBox="1"/>
          <p:nvPr>
            <p:custDataLst>
              <p:tags r:id="rId8"/>
            </p:custDataLst>
          </p:nvPr>
        </p:nvSpPr>
        <p:spPr>
          <a:xfrm>
            <a:off x="1348750" y="562616"/>
            <a:ext cx="9753676" cy="1371600"/>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00000"/>
              </a:lnSpc>
              <a:spcBef>
                <a:spcPts val="0"/>
              </a:spcBef>
              <a:spcAft>
                <a:spcPts val="800"/>
              </a:spcAft>
              <a:buSzPct val="100000"/>
              <a:buNone/>
            </a:pPr>
            <a:r>
              <a:rPr lang="zh-CN" altLang="en-US" sz="2400" b="1" spc="100" dirty="0">
                <a:ln w="3175">
                  <a:noFill/>
                  <a:prstDash val="dash"/>
                </a:ln>
                <a:solidFill>
                  <a:schemeClr val="accent1"/>
                </a:solidFill>
                <a:uFillTx/>
                <a:latin typeface="微软雅黑" panose="020B0503020204020204" charset="-122"/>
                <a:ea typeface="微软雅黑" panose="020B0503020204020204" charset="-122"/>
                <a:cs typeface="微软雅黑" panose="020B0503020204020204" charset="-122"/>
              </a:rPr>
              <a:t>实现的三种算法</a:t>
            </a:r>
          </a:p>
        </p:txBody>
      </p:sp>
      <p:sp>
        <p:nvSpPr>
          <p:cNvPr id="17" name="Title 6"/>
          <p:cNvSpPr txBox="1"/>
          <p:nvPr>
            <p:custDataLst>
              <p:tags r:id="rId9"/>
            </p:custDataLst>
          </p:nvPr>
        </p:nvSpPr>
        <p:spPr>
          <a:xfrm>
            <a:off x="1219200" y="2613025"/>
            <a:ext cx="9753600" cy="3330575"/>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17500" lvl="0" indent="-317500" algn="l" fontAlgn="ctr">
              <a:lnSpc>
                <a:spcPct val="120000"/>
              </a:lnSpc>
              <a:spcBef>
                <a:spcPts val="0"/>
              </a:spcBef>
              <a:spcAft>
                <a:spcPts val="800"/>
              </a:spcAft>
              <a:buSzPct val="100000"/>
              <a:buFont typeface="Wingdings" panose="05000000000000000000" charset="0"/>
              <a:buChar char="l"/>
            </a:pPr>
            <a:r>
              <a:rPr lang="zh-CN" altLang="zh-CN" sz="1700" spc="9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算法1：基于用户相似度的协同过滤算法。该算法通过分析用户之间的相似性，将具有相似兴趣的用户推荐相似的信息或商品。这种方法的优势在于能够捕捉用户之间的行为模式，但也存在数据稀疏性和冷启动问题。</a:t>
            </a:r>
          </a:p>
          <a:p>
            <a:pPr marL="317500" lvl="0" indent="-317500" algn="l" fontAlgn="ctr">
              <a:lnSpc>
                <a:spcPct val="120000"/>
              </a:lnSpc>
              <a:spcBef>
                <a:spcPts val="0"/>
              </a:spcBef>
              <a:spcAft>
                <a:spcPts val="800"/>
              </a:spcAft>
              <a:buSzPct val="100000"/>
              <a:buFont typeface="Wingdings" panose="05000000000000000000" charset="0"/>
              <a:buChar char="l"/>
            </a:pPr>
            <a:r>
              <a:rPr lang="zh-CN" altLang="zh-CN" sz="1700" spc="9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算法2： 基于奇异值分解(SVD)的协同过滤算法。通过对用户-物品评分矩阵进行分解，该算法能够捕捉用户和物品之间的潜在关系，提高推荐的准确性。然而，SVD算法在处理大规模数据时可能面临计算复杂度较高的问题。</a:t>
            </a:r>
          </a:p>
          <a:p>
            <a:pPr marL="317500" lvl="0" indent="-317500" algn="l" fontAlgn="ctr">
              <a:lnSpc>
                <a:spcPct val="120000"/>
              </a:lnSpc>
              <a:spcBef>
                <a:spcPts val="0"/>
              </a:spcBef>
              <a:spcAft>
                <a:spcPts val="800"/>
              </a:spcAft>
              <a:buSzPct val="100000"/>
              <a:buFont typeface="Wingdings" panose="05000000000000000000" charset="0"/>
              <a:buChar char="l"/>
            </a:pPr>
            <a:r>
              <a:rPr lang="zh-CN" altLang="zh-CN" sz="1700" spc="9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算法3：协同过滤与基于内容的过滤相结（扩展以上代码以包含基于内容的特征）。以综合利用行为属性。这种方法可以弥补协同过滤在处理冷启动问题上的不足，提高推荐的覆盖性和精准度。</a:t>
            </a: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7"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4" name="PA-直接连接符 9"/>
          <p:cNvCxnSpPr/>
          <p:nvPr>
            <p:custDataLst>
              <p:tags r:id="rId4"/>
            </p:custDataLst>
          </p:nvPr>
        </p:nvCxnSpPr>
        <p:spPr>
          <a:xfrm flipH="1" flipV="1">
            <a:off x="9601835" y="0"/>
            <a:ext cx="2557145" cy="2571115"/>
          </a:xfrm>
          <a:prstGeom prst="line">
            <a:avLst/>
          </a:prstGeom>
          <a:ln w="12700">
            <a:solidFill>
              <a:schemeClr val="lt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PA-直角三角形 5"/>
          <p:cNvSpPr/>
          <p:nvPr>
            <p:custDataLst>
              <p:tags r:id="rId5"/>
            </p:custDataLst>
          </p:nvPr>
        </p:nvSpPr>
        <p:spPr>
          <a:xfrm>
            <a:off x="9923145" y="635"/>
            <a:ext cx="2268855" cy="2284730"/>
          </a:xfrm>
          <a:custGeom>
            <a:avLst/>
            <a:gdLst>
              <a:gd name="connsiteX0" fmla="*/ 0 w 2268855"/>
              <a:gd name="connsiteY0" fmla="*/ 0 h 2284730"/>
              <a:gd name="connsiteX1" fmla="*/ 2268855 w 2268855"/>
              <a:gd name="connsiteY1" fmla="*/ 0 h 2284730"/>
              <a:gd name="connsiteX2" fmla="*/ 2268855 w 2268855"/>
              <a:gd name="connsiteY2" fmla="*/ 2284730 h 2284730"/>
            </a:gdLst>
            <a:ahLst/>
            <a:cxnLst>
              <a:cxn ang="0">
                <a:pos x="connsiteX0" y="connsiteY0"/>
              </a:cxn>
              <a:cxn ang="0">
                <a:pos x="connsiteX1" y="connsiteY1"/>
              </a:cxn>
              <a:cxn ang="0">
                <a:pos x="connsiteX2" y="connsiteY2"/>
              </a:cxn>
            </a:cxnLst>
            <a:rect l="l" t="t" r="r" b="b"/>
            <a:pathLst>
              <a:path w="2268855" h="2284730">
                <a:moveTo>
                  <a:pt x="0" y="0"/>
                </a:moveTo>
                <a:lnTo>
                  <a:pt x="2268855" y="0"/>
                </a:lnTo>
                <a:lnTo>
                  <a:pt x="2268855" y="2284730"/>
                </a:lnTo>
                <a:close/>
              </a:path>
            </a:pathLst>
          </a:custGeom>
          <a:solidFill>
            <a:schemeClr val="lt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8" name="PA-直角三角形 8"/>
          <p:cNvSpPr/>
          <p:nvPr>
            <p:custDataLst>
              <p:tags r:id="rId6"/>
            </p:custDataLst>
          </p:nvPr>
        </p:nvSpPr>
        <p:spPr>
          <a:xfrm>
            <a:off x="0" y="5401945"/>
            <a:ext cx="1459865" cy="1456055"/>
          </a:xfrm>
          <a:prstGeom prst="rtTriangle">
            <a:avLst/>
          </a:prstGeom>
          <a:solidFill>
            <a:schemeClr val="lt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cxnSp>
        <p:nvCxnSpPr>
          <p:cNvPr id="9" name="PA-直接连接符 9"/>
          <p:cNvCxnSpPr/>
          <p:nvPr>
            <p:custDataLst>
              <p:tags r:id="rId7"/>
            </p:custDataLst>
          </p:nvPr>
        </p:nvCxnSpPr>
        <p:spPr>
          <a:xfrm flipH="1" flipV="1">
            <a:off x="10160" y="4983480"/>
            <a:ext cx="1980565" cy="1905000"/>
          </a:xfrm>
          <a:prstGeom prst="line">
            <a:avLst/>
          </a:prstGeom>
          <a:ln w="12700">
            <a:solidFill>
              <a:schemeClr val="lt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custDataLst>
              <p:tags r:id="rId8"/>
            </p:custDataLst>
          </p:nvPr>
        </p:nvSpPr>
        <p:spPr>
          <a:xfrm>
            <a:off x="609562" y="990608"/>
            <a:ext cx="10972876" cy="762000"/>
          </a:xfrm>
          <a:prstGeom prst="rect">
            <a:avLst/>
          </a:prstGeom>
          <a:noFill/>
        </p:spPr>
        <p:txBody>
          <a:bodyPr wrap="square" lIns="63500" tIns="25400" rIns="63500" bIns="25400" rtlCol="0" anchor="t" anchorCtr="0">
            <a:normAutofit/>
          </a:bodyPr>
          <a:lstStyle/>
          <a:p>
            <a:pPr marL="0" indent="0" algn="ctr">
              <a:lnSpc>
                <a:spcPct val="100000"/>
              </a:lnSpc>
              <a:spcBef>
                <a:spcPts val="0"/>
              </a:spcBef>
              <a:spcAft>
                <a:spcPts val="0"/>
              </a:spcAft>
              <a:buSzPct val="100000"/>
              <a:buNone/>
            </a:pPr>
            <a:r>
              <a:rPr lang="zh-CN" altLang="en-US" sz="4600" b="1" spc="300" dirty="0">
                <a:solidFill>
                  <a:schemeClr val="accent1"/>
                </a:solidFill>
                <a:uFillTx/>
                <a:latin typeface="微软雅黑" panose="020B0503020204020204" charset="-122"/>
                <a:ea typeface="微软雅黑" panose="020B0503020204020204" charset="-122"/>
              </a:rPr>
              <a:t>实践内容</a:t>
            </a:r>
          </a:p>
        </p:txBody>
      </p:sp>
      <p:sp>
        <p:nvSpPr>
          <p:cNvPr id="11" name="任意多边形: 形状 9"/>
          <p:cNvSpPr/>
          <p:nvPr>
            <p:custDataLst>
              <p:tags r:id="rId9"/>
            </p:custDataLst>
          </p:nvPr>
        </p:nvSpPr>
        <p:spPr>
          <a:xfrm>
            <a:off x="609736" y="1984993"/>
            <a:ext cx="2263095" cy="1114319"/>
          </a:xfrm>
          <a:custGeom>
            <a:avLst/>
            <a:gdLst>
              <a:gd name="connsiteX0" fmla="*/ 0 w 1790700"/>
              <a:gd name="connsiteY0" fmla="*/ 0 h 881718"/>
              <a:gd name="connsiteX1" fmla="*/ 1790700 w 1790700"/>
              <a:gd name="connsiteY1" fmla="*/ 0 h 881718"/>
              <a:gd name="connsiteX2" fmla="*/ 1790700 w 1790700"/>
              <a:gd name="connsiteY2" fmla="*/ 676275 h 881718"/>
              <a:gd name="connsiteX3" fmla="*/ 1014508 w 1790700"/>
              <a:gd name="connsiteY3" fmla="*/ 676275 h 881718"/>
              <a:gd name="connsiteX4" fmla="*/ 895350 w 1790700"/>
              <a:gd name="connsiteY4" fmla="*/ 881718 h 881718"/>
              <a:gd name="connsiteX5" fmla="*/ 776194 w 1790700"/>
              <a:gd name="connsiteY5" fmla="*/ 676275 h 881718"/>
              <a:gd name="connsiteX6" fmla="*/ 0 w 1790700"/>
              <a:gd name="connsiteY6" fmla="*/ 676275 h 881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0700" h="881718">
                <a:moveTo>
                  <a:pt x="0" y="0"/>
                </a:moveTo>
                <a:lnTo>
                  <a:pt x="1790700" y="0"/>
                </a:lnTo>
                <a:lnTo>
                  <a:pt x="1790700" y="676275"/>
                </a:lnTo>
                <a:lnTo>
                  <a:pt x="1014508" y="676275"/>
                </a:lnTo>
                <a:lnTo>
                  <a:pt x="895350" y="881718"/>
                </a:lnTo>
                <a:lnTo>
                  <a:pt x="776194" y="676275"/>
                </a:lnTo>
                <a:lnTo>
                  <a:pt x="0" y="6762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charset="-122"/>
              <a:ea typeface="微软雅黑" panose="020B0503020204020204" charset="-122"/>
            </a:endParaRPr>
          </a:p>
        </p:txBody>
      </p:sp>
      <p:sp>
        <p:nvSpPr>
          <p:cNvPr id="12" name="文本框 11"/>
          <p:cNvSpPr txBox="1"/>
          <p:nvPr>
            <p:custDataLst>
              <p:tags r:id="rId10"/>
            </p:custDataLst>
          </p:nvPr>
        </p:nvSpPr>
        <p:spPr>
          <a:xfrm>
            <a:off x="3096467" y="1984993"/>
            <a:ext cx="8486606" cy="1939271"/>
          </a:xfrm>
          <a:prstGeom prst="rect">
            <a:avLst/>
          </a:prstGeom>
          <a:noFill/>
        </p:spPr>
        <p:txBody>
          <a:bodyPr vert="horz" wrap="square" lIns="90000" tIns="46800" rIns="90000" bIns="46800" rtlCol="0" anchor="t"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fontAlgn="auto">
              <a:lnSpc>
                <a:spcPct val="120000"/>
              </a:lnSpc>
              <a:spcBef>
                <a:spcPts val="0"/>
              </a:spcBef>
              <a:spcAft>
                <a:spcPts val="800"/>
              </a:spcAft>
              <a:buSzPct val="100000"/>
            </a:pPr>
            <a:r>
              <a:rPr lang="zh-CN" altLang="zh-CN" sz="1600" spc="80" dirty="0">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在项目实践中，为了评估推荐系统的性能，将原始数据集划分为训练集和测试集, 其均包含ratings.csv中的字段。并使用训练集数据训练推荐模型，目标是根据用户的历史行为信息的信息 (即ratings.csv中的trainset) 向目标用户推荐没有见过的电影 (即testset）。通过输入user_id，推荐系统输出相应的电影列表movies_list，并使用精准率、召回率、F1分数等指标对推荐结果进行评价。这样的评估标准能够全面了解推荐系统的效果，包括推荐的准确性和全面性。</a:t>
            </a:r>
          </a:p>
        </p:txBody>
      </p:sp>
      <p:sp>
        <p:nvSpPr>
          <p:cNvPr id="13" name="文本框 12"/>
          <p:cNvSpPr txBox="1"/>
          <p:nvPr>
            <p:custDataLst>
              <p:tags r:id="rId11"/>
            </p:custDataLst>
          </p:nvPr>
        </p:nvSpPr>
        <p:spPr>
          <a:xfrm>
            <a:off x="1416265" y="2087226"/>
            <a:ext cx="650038" cy="641775"/>
          </a:xfrm>
          <a:prstGeom prst="rect">
            <a:avLst/>
          </a:prstGeom>
          <a:noFill/>
          <a:ln w="19050">
            <a:noFill/>
          </a:ln>
        </p:spPr>
        <p:txBody>
          <a:bodyPr wrap="square" lIns="0" tIns="0" rIns="0" bIns="0" rtlCol="0" anchor="ctr" anchorCtr="0">
            <a:normAutofit fontScale="85000"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spcBef>
                <a:spcPts val="0"/>
              </a:spcBef>
              <a:spcAft>
                <a:spcPts val="0"/>
              </a:spcAft>
            </a:pPr>
            <a:r>
              <a:rPr lang="en-US" altLang="zh-CN" sz="4000" b="1" spc="300" dirty="0">
                <a:solidFill>
                  <a:schemeClr val="lt1"/>
                </a:solidFill>
                <a:latin typeface="微软雅黑" panose="020B0503020204020204" charset="-122"/>
                <a:ea typeface="微软雅黑" panose="020B0503020204020204" charset="-122"/>
                <a:cs typeface="Arial" panose="020B0604020202020204" pitchFamily="34" charset="0"/>
              </a:rPr>
              <a:t>01</a:t>
            </a:r>
          </a:p>
        </p:txBody>
      </p:sp>
      <p:sp>
        <p:nvSpPr>
          <p:cNvPr id="14" name="任意多边形: 形状 9"/>
          <p:cNvSpPr/>
          <p:nvPr>
            <p:custDataLst>
              <p:tags r:id="rId12"/>
            </p:custDataLst>
          </p:nvPr>
        </p:nvSpPr>
        <p:spPr>
          <a:xfrm>
            <a:off x="609736" y="4292628"/>
            <a:ext cx="2263095" cy="1114319"/>
          </a:xfrm>
          <a:custGeom>
            <a:avLst/>
            <a:gdLst>
              <a:gd name="connsiteX0" fmla="*/ 0 w 1790700"/>
              <a:gd name="connsiteY0" fmla="*/ 0 h 881718"/>
              <a:gd name="connsiteX1" fmla="*/ 1790700 w 1790700"/>
              <a:gd name="connsiteY1" fmla="*/ 0 h 881718"/>
              <a:gd name="connsiteX2" fmla="*/ 1790700 w 1790700"/>
              <a:gd name="connsiteY2" fmla="*/ 676275 h 881718"/>
              <a:gd name="connsiteX3" fmla="*/ 1014508 w 1790700"/>
              <a:gd name="connsiteY3" fmla="*/ 676275 h 881718"/>
              <a:gd name="connsiteX4" fmla="*/ 895350 w 1790700"/>
              <a:gd name="connsiteY4" fmla="*/ 881718 h 881718"/>
              <a:gd name="connsiteX5" fmla="*/ 776194 w 1790700"/>
              <a:gd name="connsiteY5" fmla="*/ 676275 h 881718"/>
              <a:gd name="connsiteX6" fmla="*/ 0 w 1790700"/>
              <a:gd name="connsiteY6" fmla="*/ 676275 h 881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0700" h="881718">
                <a:moveTo>
                  <a:pt x="0" y="0"/>
                </a:moveTo>
                <a:lnTo>
                  <a:pt x="1790700" y="0"/>
                </a:lnTo>
                <a:lnTo>
                  <a:pt x="1790700" y="676275"/>
                </a:lnTo>
                <a:lnTo>
                  <a:pt x="1014508" y="676275"/>
                </a:lnTo>
                <a:lnTo>
                  <a:pt x="895350" y="881718"/>
                </a:lnTo>
                <a:lnTo>
                  <a:pt x="776194" y="676275"/>
                </a:lnTo>
                <a:lnTo>
                  <a:pt x="0" y="6762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accent1"/>
              </a:solidFill>
              <a:latin typeface="微软雅黑" panose="020B0503020204020204" charset="-122"/>
              <a:ea typeface="微软雅黑" panose="020B0503020204020204" charset="-122"/>
            </a:endParaRPr>
          </a:p>
        </p:txBody>
      </p:sp>
      <p:sp>
        <p:nvSpPr>
          <p:cNvPr id="15" name="文本框 14"/>
          <p:cNvSpPr txBox="1"/>
          <p:nvPr>
            <p:custDataLst>
              <p:tags r:id="rId13"/>
            </p:custDataLst>
          </p:nvPr>
        </p:nvSpPr>
        <p:spPr>
          <a:xfrm>
            <a:off x="3096467" y="4292628"/>
            <a:ext cx="8486606" cy="1939271"/>
          </a:xfrm>
          <a:prstGeom prst="rect">
            <a:avLst/>
          </a:prstGeom>
          <a:noFill/>
        </p:spPr>
        <p:txBody>
          <a:bodyPr vert="horz" wrap="square" lIns="90000" tIns="46800" rIns="90000" bIns="46800" rtlCol="0" anchor="t"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fontAlgn="auto">
              <a:lnSpc>
                <a:spcPct val="120000"/>
              </a:lnSpc>
              <a:spcBef>
                <a:spcPts val="0"/>
              </a:spcBef>
              <a:spcAft>
                <a:spcPts val="800"/>
              </a:spcAft>
              <a:buSzPct val="100000"/>
            </a:pPr>
            <a:r>
              <a:rPr lang="zh-CN" altLang="zh-CN" sz="1600" spc="120" dirty="0">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在实验过程中，进行了对数据集的详细分析，绘制图表，并比较了不同算法间的性能差异。最终，通过综合分析，形成了一个完整成型的推荐系统。其内容主要包括：数据集分析、图表绘制、KNN和SVD的性能对比、SVD算法推荐等步骤，这一系列步骤构建了一个完整的推荐系统，为用户提供个性化的推荐服务。</a:t>
            </a:r>
          </a:p>
        </p:txBody>
      </p:sp>
      <p:sp>
        <p:nvSpPr>
          <p:cNvPr id="16" name="文本框 15"/>
          <p:cNvSpPr txBox="1"/>
          <p:nvPr>
            <p:custDataLst>
              <p:tags r:id="rId14"/>
            </p:custDataLst>
          </p:nvPr>
        </p:nvSpPr>
        <p:spPr>
          <a:xfrm>
            <a:off x="1416265" y="4394861"/>
            <a:ext cx="650038" cy="641775"/>
          </a:xfrm>
          <a:prstGeom prst="rect">
            <a:avLst/>
          </a:prstGeom>
          <a:noFill/>
          <a:ln w="19050">
            <a:noFill/>
          </a:ln>
        </p:spPr>
        <p:txBody>
          <a:bodyPr wrap="square" lIns="0" tIns="0" rIns="0" bIns="0" rtlCol="0" anchor="ctr" anchorCtr="0">
            <a:normAutofit fontScale="85000"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spcBef>
                <a:spcPts val="0"/>
              </a:spcBef>
              <a:spcAft>
                <a:spcPts val="0"/>
              </a:spcAft>
            </a:pPr>
            <a:r>
              <a:rPr lang="en-US" altLang="zh-CN" sz="4000" b="1" spc="300" dirty="0">
                <a:solidFill>
                  <a:schemeClr val="bg1"/>
                </a:solidFill>
                <a:latin typeface="微软雅黑" panose="020B0503020204020204" charset="-122"/>
                <a:ea typeface="微软雅黑" panose="020B0503020204020204" charset="-122"/>
                <a:cs typeface="Arial" panose="020B0604020202020204" pitchFamily="34" charset="0"/>
              </a:rPr>
              <a:t>02</a:t>
            </a: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3" name="内容占位符 2"/>
          <p:cNvSpPr>
            <a:spLocks noGrp="1"/>
          </p:cNvSpPr>
          <p:nvPr>
            <p:ph idx="4294967295"/>
            <p:custDataLst>
              <p:tags r:id="rId4"/>
            </p:custDataLst>
          </p:nvPr>
        </p:nvSpPr>
        <p:spPr>
          <a:xfrm>
            <a:off x="838200" y="1825625"/>
            <a:ext cx="10515600" cy="4351338"/>
          </a:xfrm>
        </p:spPr>
        <p:txBody>
          <a:bodyPr/>
          <a:lstStyle/>
          <a:p>
            <a:r>
              <a:rPr lang="zh-CN" altLang="zh-CN" sz="1800" dirty="0">
                <a:solidFill>
                  <a:schemeClr val="dk1">
                    <a:lumMod val="75000"/>
                    <a:lumOff val="25000"/>
                  </a:schemeClr>
                </a:solidFill>
                <a:effectLst/>
                <a:latin typeface="微软雅黑" panose="020B0503020204020204" charset="-122"/>
                <a:ea typeface="微软雅黑" panose="020B0503020204020204" charset="-122"/>
                <a:cs typeface="Times New Roman" panose="02020603050405020304" pitchFamily="18" charset="0"/>
              </a:rPr>
              <a:t>数据集的选取及处理</a:t>
            </a:r>
            <a:endParaRPr lang="en-US" altLang="zh-CN" sz="1800" dirty="0">
              <a:solidFill>
                <a:schemeClr val="dk1">
                  <a:lumMod val="75000"/>
                  <a:lumOff val="25000"/>
                </a:schemeClr>
              </a:solidFill>
              <a:effectLst/>
              <a:latin typeface="微软雅黑" panose="020B0503020204020204" charset="-122"/>
              <a:ea typeface="微软雅黑" panose="020B0503020204020204" charset="-122"/>
              <a:cs typeface="Times New Roman" panose="02020603050405020304" pitchFamily="18" charset="0"/>
            </a:endParaRPr>
          </a:p>
          <a:p>
            <a:r>
              <a:rPr lang="zh-CN" altLang="zh-CN" sz="1800" kern="100" dirty="0">
                <a:solidFill>
                  <a:schemeClr val="dk1">
                    <a:lumMod val="75000"/>
                    <a:lumOff val="25000"/>
                  </a:schemeClr>
                </a:solidFill>
                <a:effectLst/>
                <a:latin typeface="微软雅黑" panose="020B0503020204020204" charset="-122"/>
                <a:ea typeface="微软雅黑" panose="020B0503020204020204" charset="-122"/>
              </a:rPr>
              <a:t>算法原理及选择原因</a:t>
            </a:r>
          </a:p>
          <a:p>
            <a:r>
              <a:rPr lang="zh-CN" altLang="zh-CN" sz="1800" dirty="0">
                <a:solidFill>
                  <a:schemeClr val="dk1">
                    <a:lumMod val="75000"/>
                    <a:lumOff val="25000"/>
                  </a:schemeClr>
                </a:solidFill>
                <a:effectLst/>
                <a:latin typeface="微软雅黑" panose="020B0503020204020204" charset="-122"/>
                <a:ea typeface="微软雅黑" panose="020B0503020204020204" charset="-122"/>
                <a:cs typeface="Times New Roman" panose="02020603050405020304" pitchFamily="18" charset="0"/>
              </a:rPr>
              <a:t>参数调节</a:t>
            </a:r>
            <a:endParaRPr lang="en-US" altLang="zh-CN" sz="1800" dirty="0">
              <a:solidFill>
                <a:schemeClr val="dk1">
                  <a:lumMod val="75000"/>
                  <a:lumOff val="25000"/>
                </a:schemeClr>
              </a:solidFill>
              <a:effectLst/>
              <a:latin typeface="微软雅黑" panose="020B0503020204020204" charset="-122"/>
              <a:ea typeface="微软雅黑" panose="020B0503020204020204" charset="-122"/>
              <a:cs typeface="Times New Roman" panose="02020603050405020304" pitchFamily="18" charset="0"/>
            </a:endParaRPr>
          </a:p>
          <a:p>
            <a:r>
              <a:rPr lang="zh-CN" altLang="en-US" sz="1800" dirty="0">
                <a:solidFill>
                  <a:schemeClr val="dk1">
                    <a:lumMod val="75000"/>
                    <a:lumOff val="25000"/>
                  </a:schemeClr>
                </a:solidFill>
                <a:latin typeface="微软雅黑" panose="020B0503020204020204" charset="-122"/>
                <a:ea typeface="微软雅黑" panose="020B0503020204020204" charset="-122"/>
                <a:cs typeface="Times New Roman" panose="02020603050405020304" pitchFamily="18" charset="0"/>
              </a:rPr>
              <a:t>结果评估</a:t>
            </a:r>
            <a:endParaRPr lang="en-US" altLang="zh-CN" sz="1800" dirty="0">
              <a:solidFill>
                <a:schemeClr val="dk1">
                  <a:lumMod val="75000"/>
                  <a:lumOff val="25000"/>
                </a:schemeClr>
              </a:solidFill>
              <a:latin typeface="微软雅黑" panose="020B0503020204020204" charset="-122"/>
              <a:ea typeface="微软雅黑" panose="020B0503020204020204" charset="-122"/>
              <a:cs typeface="Times New Roman" panose="02020603050405020304" pitchFamily="18" charset="0"/>
            </a:endParaRPr>
          </a:p>
          <a:p>
            <a:r>
              <a:rPr lang="zh-CN" altLang="zh-CN" sz="1800" dirty="0">
                <a:solidFill>
                  <a:schemeClr val="dk1">
                    <a:lumMod val="75000"/>
                    <a:lumOff val="25000"/>
                  </a:schemeClr>
                </a:solidFill>
                <a:latin typeface="微软雅黑" panose="020B0503020204020204" charset="-122"/>
                <a:ea typeface="微软雅黑" panose="020B0503020204020204" charset="-122"/>
                <a:cs typeface="Times New Roman" panose="02020603050405020304" pitchFamily="18" charset="0"/>
              </a:rPr>
              <a:t>算法的实现与处理</a:t>
            </a:r>
            <a:endParaRPr lang="en-US" altLang="zh-CN" sz="1800" dirty="0">
              <a:solidFill>
                <a:schemeClr val="dk1">
                  <a:lumMod val="75000"/>
                  <a:lumOff val="25000"/>
                </a:schemeClr>
              </a:solidFill>
              <a:latin typeface="微软雅黑" panose="020B0503020204020204" charset="-122"/>
              <a:ea typeface="微软雅黑" panose="020B0503020204020204" charset="-122"/>
              <a:cs typeface="Times New Roman" panose="02020603050405020304" pitchFamily="18" charset="0"/>
            </a:endParaRPr>
          </a:p>
          <a:p>
            <a:endParaRPr lang="en-US" altLang="zh-CN" sz="1800" dirty="0">
              <a:solidFill>
                <a:schemeClr val="dk1">
                  <a:lumMod val="75000"/>
                  <a:lumOff val="25000"/>
                </a:schemeClr>
              </a:solidFill>
              <a:latin typeface="微软雅黑" panose="020B0503020204020204" charset="-122"/>
              <a:ea typeface="微软雅黑" panose="020B0503020204020204" charset="-122"/>
              <a:cs typeface="Times New Roman" panose="02020603050405020304" pitchFamily="18" charset="0"/>
            </a:endParaRPr>
          </a:p>
        </p:txBody>
      </p:sp>
      <p:sp>
        <p:nvSpPr>
          <p:cNvPr id="2" name="标题 1"/>
          <p:cNvSpPr>
            <a:spLocks noGrp="1"/>
          </p:cNvSpPr>
          <p:nvPr>
            <p:custDataLst>
              <p:tags r:id="rId5"/>
            </p:custDataLst>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solidFill>
                  <a:schemeClr val="dk1"/>
                </a:solidFill>
                <a:latin typeface="微软雅黑" panose="020B0503020204020204" charset="-122"/>
                <a:ea typeface="微软雅黑" panose="020B0503020204020204" charset="-122"/>
              </a:rPr>
              <a:t>实验原理</a:t>
            </a: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4"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23"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pic>
        <p:nvPicPr>
          <p:cNvPr id="20" name="图片 19"/>
          <p:cNvPicPr>
            <a:picLocks noChangeAspect="1"/>
          </p:cNvPicPr>
          <p:nvPr>
            <p:custDataLst>
              <p:tags r:id="rId4"/>
            </p:custDataLst>
          </p:nvPr>
        </p:nvPicPr>
        <p:blipFill rotWithShape="1">
          <a:blip r:embed="rId8"/>
          <a:srcRect/>
          <a:stretch>
            <a:fillRect/>
          </a:stretch>
        </p:blipFill>
        <p:spPr>
          <a:xfrm>
            <a:off x="6595745" y="1625600"/>
            <a:ext cx="5596242" cy="3606800"/>
          </a:xfrm>
          <a:custGeom>
            <a:avLst/>
            <a:gdLst/>
            <a:ahLst/>
            <a:cxnLst>
              <a:cxn ang="3">
                <a:pos x="hc" y="t"/>
              </a:cxn>
              <a:cxn ang="cd2">
                <a:pos x="l" y="vc"/>
              </a:cxn>
              <a:cxn ang="cd4">
                <a:pos x="hc" y="b"/>
              </a:cxn>
              <a:cxn ang="0">
                <a:pos x="r" y="vc"/>
              </a:cxn>
            </a:cxnLst>
            <a:rect l="l" t="t" r="r" b="b"/>
            <a:pathLst>
              <a:path w="8153" h="10800">
                <a:moveTo>
                  <a:pt x="8153" y="0"/>
                </a:moveTo>
                <a:lnTo>
                  <a:pt x="8153" y="10800"/>
                </a:lnTo>
                <a:lnTo>
                  <a:pt x="0" y="10800"/>
                </a:lnTo>
                <a:lnTo>
                  <a:pt x="0" y="0"/>
                </a:lnTo>
                <a:close/>
              </a:path>
            </a:pathLst>
          </a:custGeom>
        </p:spPr>
      </p:pic>
      <p:sp>
        <p:nvSpPr>
          <p:cNvPr id="21" name="Title 6"/>
          <p:cNvSpPr txBox="1"/>
          <p:nvPr>
            <p:custDataLst>
              <p:tags r:id="rId5"/>
            </p:custDataLst>
          </p:nvPr>
        </p:nvSpPr>
        <p:spPr>
          <a:xfrm>
            <a:off x="804436" y="798513"/>
            <a:ext cx="5360137" cy="708646"/>
          </a:xfrm>
          <a:prstGeom prst="rect">
            <a:avLst/>
          </a:prstGeom>
          <a:noFill/>
          <a:ln w="3175">
            <a:noFill/>
            <a:prstDash val="dash"/>
          </a:ln>
        </p:spPr>
        <p:txBody>
          <a:bodyPr wrap="square" lIns="63500" tIns="25400" rIns="63500" bIns="254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00000"/>
              </a:lnSpc>
              <a:spcBef>
                <a:spcPts val="0"/>
              </a:spcBef>
              <a:spcAft>
                <a:spcPts val="800"/>
              </a:spcAft>
              <a:buSzPct val="100000"/>
              <a:buNone/>
            </a:pPr>
            <a:r>
              <a:rPr lang="zh-CN" altLang="zh-CN" sz="2000" b="1" spc="100" dirty="0">
                <a:ln w="3175">
                  <a:noFill/>
                  <a:prstDash val="dash"/>
                </a:ln>
                <a:solidFill>
                  <a:schemeClr val="accent1"/>
                </a:solidFill>
                <a:uFillTx/>
                <a:latin typeface="微软雅黑" panose="020B0503020204020204" charset="-122"/>
                <a:ea typeface="微软雅黑" panose="020B0503020204020204" charset="-122"/>
                <a:cs typeface="微软雅黑" panose="020B0503020204020204" charset="-122"/>
              </a:rPr>
              <a:t>数据集的选取及处理</a:t>
            </a:r>
          </a:p>
        </p:txBody>
      </p:sp>
      <p:sp>
        <p:nvSpPr>
          <p:cNvPr id="22" name="Title 6"/>
          <p:cNvSpPr txBox="1"/>
          <p:nvPr>
            <p:custDataLst>
              <p:tags r:id="rId6"/>
            </p:custDataLst>
          </p:nvPr>
        </p:nvSpPr>
        <p:spPr>
          <a:xfrm>
            <a:off x="609491" y="1920380"/>
            <a:ext cx="5360137" cy="4327500"/>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17500" lvl="0" indent="-317500" algn="l" fontAlgn="ctr">
              <a:lnSpc>
                <a:spcPct val="120000"/>
              </a:lnSpc>
              <a:spcBef>
                <a:spcPts val="0"/>
              </a:spcBef>
              <a:spcAft>
                <a:spcPts val="800"/>
              </a:spcAft>
              <a:buSzPct val="100000"/>
              <a:buFont typeface="Wingdings" panose="05000000000000000000" charset="0"/>
              <a:buChar char="l"/>
            </a:pPr>
            <a:r>
              <a:rPr lang="en-US" altLang="zh-CN" sz="1700" spc="9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Movies Data：字段包括movieId、title、genres</a:t>
            </a:r>
          </a:p>
          <a:p>
            <a:pPr marL="317500" lvl="0" indent="-317500" algn="l" fontAlgn="ctr">
              <a:lnSpc>
                <a:spcPct val="120000"/>
              </a:lnSpc>
              <a:spcBef>
                <a:spcPts val="0"/>
              </a:spcBef>
              <a:spcAft>
                <a:spcPts val="800"/>
              </a:spcAft>
              <a:buSzPct val="100000"/>
              <a:buFont typeface="Wingdings" panose="05000000000000000000" charset="0"/>
              <a:buChar char="l"/>
            </a:pPr>
            <a:r>
              <a:rPr lang="en-US" altLang="zh-CN" sz="1700" spc="9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Ratings Data：字段包括userId、movieId、rating、timestamp</a:t>
            </a:r>
          </a:p>
          <a:p>
            <a:pPr marL="317500" lvl="0" indent="-317500" algn="l" fontAlgn="ctr">
              <a:lnSpc>
                <a:spcPct val="120000"/>
              </a:lnSpc>
              <a:spcBef>
                <a:spcPts val="0"/>
              </a:spcBef>
              <a:spcAft>
                <a:spcPts val="800"/>
              </a:spcAft>
              <a:buSzPct val="100000"/>
              <a:buFont typeface="Wingdings" panose="05000000000000000000" charset="0"/>
              <a:buChar char="l"/>
            </a:pPr>
            <a:r>
              <a:rPr lang="en-US" altLang="zh-CN" sz="1700" spc="9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Links Data：字段包括movieId、imdbId、tmdbId</a:t>
            </a:r>
          </a:p>
          <a:p>
            <a:pPr marL="317500" lvl="0" indent="-317500" algn="l" fontAlgn="ctr">
              <a:lnSpc>
                <a:spcPct val="120000"/>
              </a:lnSpc>
              <a:spcBef>
                <a:spcPts val="0"/>
              </a:spcBef>
              <a:spcAft>
                <a:spcPts val="800"/>
              </a:spcAft>
              <a:buSzPct val="100000"/>
              <a:buFont typeface="Wingdings" panose="05000000000000000000" charset="0"/>
              <a:buChar char="l"/>
            </a:pPr>
            <a:r>
              <a:rPr lang="en-US" altLang="zh-CN" sz="1700" spc="9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Tags Data：字段包括userId、movieId、tag、timestamp</a:t>
            </a:r>
          </a:p>
          <a:p>
            <a:pPr marL="317500" lvl="1" indent="0" algn="l" fontAlgn="ctr">
              <a:lnSpc>
                <a:spcPct val="120000"/>
              </a:lnSpc>
              <a:spcBef>
                <a:spcPts val="0"/>
              </a:spcBef>
              <a:spcAft>
                <a:spcPts val="800"/>
              </a:spcAft>
              <a:buSzPct val="100000"/>
              <a:buFont typeface="Arial" panose="020B0604020202020204" pitchFamily="34" charset="0"/>
              <a:buNone/>
            </a:pPr>
            <a:endParaRPr lang="zh-CN" altLang="zh-CN" sz="1500" spc="7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317500" lvl="1" indent="0" algn="l" fontAlgn="ctr">
              <a:lnSpc>
                <a:spcPct val="120000"/>
              </a:lnSpc>
              <a:spcBef>
                <a:spcPts val="0"/>
              </a:spcBef>
              <a:spcAft>
                <a:spcPts val="800"/>
              </a:spcAft>
              <a:buSzPct val="100000"/>
              <a:buFont typeface="Arial" panose="020B0604020202020204" pitchFamily="34" charset="0"/>
              <a:buNone/>
            </a:pPr>
            <a:r>
              <a:rPr lang="zh-CN" altLang="zh-CN" sz="1500" spc="7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本实验所采用的数据集来自以下链接，选择了其中的Small版本：MovieLens Latest Datasets | GroupLens</a:t>
            </a: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pic>
        <p:nvPicPr>
          <p:cNvPr id="4" name="内容占位符 3"/>
          <p:cNvPicPr>
            <a:picLocks noGrp="1" noChangeAspect="1"/>
          </p:cNvPicPr>
          <p:nvPr>
            <p:custDataLst>
              <p:tags r:id="rId4"/>
            </p:custDataLst>
          </p:nvPr>
        </p:nvPicPr>
        <p:blipFill>
          <a:blip r:embed="rId6">
            <a:extLst>
              <a:ext uri="{28A0092B-C50C-407E-A947-70E740481C1C}">
                <a14:useLocalDpi xmlns:a14="http://schemas.microsoft.com/office/drawing/2010/main" val="0"/>
              </a:ext>
            </a:extLst>
          </a:blip>
          <a:srcRect/>
          <a:stretch>
            <a:fillRect/>
          </a:stretch>
        </p:blipFill>
        <p:spPr bwMode="auto">
          <a:xfrm>
            <a:off x="1006475" y="456565"/>
            <a:ext cx="8589645" cy="5807710"/>
          </a:xfrm>
          <a:prstGeom prst="rect">
            <a:avLst/>
          </a:prstGeom>
          <a:noFill/>
          <a:ln>
            <a:noFill/>
          </a:ln>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zFlYzU0ZWY2OTk0M2IwOGI2OGY0MWEzNDNiOWM4ODYifQ=="/>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UNIT_TYPE" val="y"/>
  <p:tag name="KSO_WM_UNIT_INDEX" val="2"/>
</p:tagLst>
</file>

<file path=ppt/tags/tag100.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108.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3"/>
  <p:tag name="KSO_WM_UNIT_LAYERLEVEL" val="1"/>
  <p:tag name="KSO_WM_TAG_VERSION" val="1.0"/>
  <p:tag name="KSO_WM_BEAUTIFY_FLAG" val="#wm#"/>
  <p:tag name="KSO_WM_UNIT_TYPE" val="y"/>
  <p:tag name="KSO_WM_UNIT_INDEX" val="3"/>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4"/>
  <p:tag name="KSO_WM_UNIT_LAYERLEVEL" val="1"/>
  <p:tag name="KSO_WM_TAG_VERSION" val="1.0"/>
  <p:tag name="KSO_WM_BEAUTIFY_FLAG" val="#wm#"/>
  <p:tag name="KSO_WM_UNIT_TYPE" val="y"/>
  <p:tag name="KSO_WM_UNIT_INDEX" val="4"/>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5"/>
  <p:tag name="KSO_WM_UNIT_LAYERLEVEL" val="1"/>
  <p:tag name="KSO_WM_TAG_VERSION" val="1.0"/>
  <p:tag name="KSO_WM_BEAUTIFY_FLAG" val="#wm#"/>
  <p:tag name="KSO_WM_UNIT_TYPE" val="y"/>
  <p:tag name="KSO_WM_UNIT_INDEX" val="5"/>
</p:tagLst>
</file>

<file path=ppt/tags/tag130.xml><?xml version="1.0" encoding="utf-8"?>
<p:tagLst xmlns:a="http://schemas.openxmlformats.org/drawingml/2006/main" xmlns:r="http://schemas.openxmlformats.org/officeDocument/2006/relationships" xmlns:p="http://schemas.openxmlformats.org/presentationml/2006/main">
  <p:tag name="KSO_WM_SLIDE_ID" val="custom20206915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6915"/>
  <p:tag name="KSO_WM_SLIDE_LAYOUT" val="a_b_f"/>
  <p:tag name="KSO_WM_SLIDE_LAYOUT_CNT" val="1_1_1"/>
  <p:tag name="KSO_WM_TEMPLATE_MASTER_THUMB_INDEX" val="12"/>
  <p:tag name="KSO_WM_TEMPLATE_THUMBS_INDEX" val="1、4、7、8、10、11、12、13、15"/>
</p:tagLst>
</file>

<file path=ppt/tags/tag13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06915_1*a*1"/>
  <p:tag name="KSO_WM_TEMPLATE_CATEGORY" val="custom"/>
  <p:tag name="KSO_WM_TEMPLATE_INDEX" val="20206915"/>
  <p:tag name="KSO_WM_UNIT_LAYERLEVEL" val="1"/>
  <p:tag name="KSO_WM_TAG_VERSION" val="1.0"/>
  <p:tag name="KSO_WM_BEAUTIFY_FLAG" val="#wm#"/>
  <p:tag name="KSO_WM_UNIT_PRESET_TEXT" val="空白演示经典风格"/>
  <p:tag name="KSO_WM_UNIT_TEXT_FILL_FORE_SCHEMECOLOR_INDEX_BRIGHTNESS" val="0"/>
  <p:tag name="KSO_WM_UNIT_TEXT_FILL_FORE_SCHEMECOLOR_INDEX" val="5"/>
  <p:tag name="KSO_WM_UNIT_TEXT_FILL_TYPE" val="1"/>
</p:tagLst>
</file>

<file path=ppt/tags/tag132.xml><?xml version="1.0" encoding="utf-8"?>
<p:tagLst xmlns:a="http://schemas.openxmlformats.org/drawingml/2006/main" xmlns:r="http://schemas.openxmlformats.org/officeDocument/2006/relationships" xmlns:p="http://schemas.openxmlformats.org/presentationml/2006/main">
  <p:tag name="KSO_WM_UNIT_NOCLEAR" val="0"/>
  <p:tag name="KSO_WM_UNIT_VALUE" val="10"/>
  <p:tag name="KSO_WM_UNIT_HIGHLIGHT" val="0"/>
  <p:tag name="KSO_WM_UNIT_COMPATIBLE" val="0"/>
  <p:tag name="KSO_WM_UNIT_DIAGRAM_ISNUMVISUAL" val="0"/>
  <p:tag name="KSO_WM_UNIT_DIAGRAM_ISREFERUNIT" val="0"/>
  <p:tag name="KSO_WM_UNIT_TYPE" val="f"/>
  <p:tag name="KSO_WM_UNIT_INDEX" val="1"/>
  <p:tag name="KSO_WM_UNIT_ID" val="custom20206915_1*f*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PRESET_TEXT" val="演讲者："/>
  <p:tag name="KSO_WM_UNIT_SUBTYPE" val="b"/>
  <p:tag name="KSO_WM_UNIT_TEXT_FILL_FORE_SCHEMECOLOR_INDEX_BRIGHTNESS" val="0"/>
  <p:tag name="KSO_WM_UNIT_TEXT_FILL_FORE_SCHEMECOLOR_INDEX" val="5"/>
  <p:tag name="KSO_WM_UNIT_TEXT_FILL_TYPE" val="1"/>
</p:tagLst>
</file>

<file path=ppt/tags/tag13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6915"/>
  <p:tag name="KSO_WM_SLIDE_ID" val="custom20206915_5"/>
  <p:tag name="KSO_WM_TEMPLATE_SUBCATEGORY" val="0"/>
  <p:tag name="KSO_WM_TEMPLATE_MASTER_TYPE" val="1"/>
  <p:tag name="KSO_WM_TEMPLATE_COLOR_TYPE" val="1"/>
  <p:tag name="KSO_WM_SLIDE_TYPE" val="contents"/>
  <p:tag name="KSO_WM_SLIDE_SUBTYPE" val="diag"/>
  <p:tag name="KSO_WM_SLIDE_ITEM_CNT" val="5"/>
  <p:tag name="KSO_WM_SLIDE_INDEX" val="5"/>
  <p:tag name="KSO_WM_DIAGRAM_GROUP_CODE" val="l1-1"/>
  <p:tag name="KSO_WM_SLIDE_DIAGTYPE" val="l"/>
  <p:tag name="KSO_WM_TAG_VERSION" val="1.0"/>
  <p:tag name="KSO_WM_SLIDE_LAYOUT" val="a_l"/>
  <p:tag name="KSO_WM_SLIDE_LAYOUT_CNT" val="1_1"/>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6915_5*i*1"/>
  <p:tag name="KSO_WM_TEMPLATE_CATEGORY" val="custom"/>
  <p:tag name="KSO_WM_TEMPLATE_INDEX" val="20206915"/>
  <p:tag name="KSO_WM_UNIT_LAYERLEVEL" val="1"/>
  <p:tag name="KSO_WM_TAG_VERSION" val="1.0"/>
  <p:tag name="KSO_WM_BEAUTIFY_FLAG" val="#wm#"/>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135.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6915_5*l_h_f*1_1_1"/>
  <p:tag name="KSO_WM_TEMPLATE_CATEGORY" val="custom"/>
  <p:tag name="KSO_WM_TEMPLATE_INDEX" val="20206915"/>
  <p:tag name="KSO_WM_UNIT_LAYERLEVEL" val="1_1_1"/>
  <p:tag name="KSO_WM_TAG_VERSION" val="1.0"/>
  <p:tag name="KSO_WM_BEAUTIFY_FLAG" val="#wm#"/>
  <p:tag name="KSO_WM_UNIT_PRESET_TEXT" val="请言简意赅的阐述您的观点。"/>
  <p:tag name="KSO_WM_UNIT_TEXT_FILL_FORE_SCHEMECOLOR_INDEX_BRIGHTNESS" val="0.25"/>
  <p:tag name="KSO_WM_UNIT_TEXT_FILL_FORE_SCHEMECOLOR_INDEX" val="13"/>
  <p:tag name="KSO_WM_UNIT_TEXT_FILL_TYPE" val="1"/>
  <p:tag name="KSO_WM_UNIT_USESOURCEFORMAT_APPLY" val="1"/>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6915_5*l_h_i*1_1_1"/>
  <p:tag name="KSO_WM_TEMPLATE_CATEGORY" val="custom"/>
  <p:tag name="KSO_WM_TEMPLATE_INDEX" val="20206915"/>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UNIT_USESOURCEFORMAT_APPLY" val="1"/>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custom20206915_5*l_h_i*1_1_2"/>
  <p:tag name="KSO_WM_TEMPLATE_CATEGORY" val="custom"/>
  <p:tag name="KSO_WM_TEMPLATE_INDEX" val="20206915"/>
  <p:tag name="KSO_WM_UNIT_LAYERLEVEL" val="1_1_1"/>
  <p:tag name="KSO_WM_TAG_VERSION" val="1.0"/>
  <p:tag name="KSO_WM_BEAUTIFY_FLAG" val="#wm#"/>
  <p:tag name="KSO_WM_UNIT_LINE_FORE_SCHEMECOLOR_INDEX_BRIGHTNESS" val="-0.15"/>
  <p:tag name="KSO_WM_UNIT_LINE_FORE_SCHEMECOLOR_INDEX" val="14"/>
  <p:tag name="KSO_WM_UNIT_LINE_FILL_TYPE" val="2"/>
  <p:tag name="KSO_WM_UNIT_USESOURCEFORMAT_APPLY" val="1"/>
</p:tagLst>
</file>

<file path=ppt/tags/tag138.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12"/>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6915_5*l_h_f*1_2_1"/>
  <p:tag name="KSO_WM_TEMPLATE_CATEGORY" val="custom"/>
  <p:tag name="KSO_WM_TEMPLATE_INDEX" val="20206915"/>
  <p:tag name="KSO_WM_UNIT_LAYERLEVEL" val="1_1_1"/>
  <p:tag name="KSO_WM_TAG_VERSION" val="1.0"/>
  <p:tag name="KSO_WM_BEAUTIFY_FLAG" val="#wm#"/>
  <p:tag name="KSO_WM_UNIT_PRESET_TEXT" val="请言简意赅的阐述您的观点。"/>
  <p:tag name="KSO_WM_UNIT_TEXT_FILL_FORE_SCHEMECOLOR_INDEX_BRIGHTNESS" val="0.25"/>
  <p:tag name="KSO_WM_UNIT_TEXT_FILL_FORE_SCHEMECOLOR_INDEX" val="13"/>
  <p:tag name="KSO_WM_UNIT_TEXT_FILL_TYPE" val="1"/>
  <p:tag name="KSO_WM_UNIT_USESOURCEFORMAT_APPLY" val="1"/>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6915_5*l_h_i*1_2_1"/>
  <p:tag name="KSO_WM_TEMPLATE_CATEGORY" val="custom"/>
  <p:tag name="KSO_WM_TEMPLATE_INDEX" val="20206915"/>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UNIT_USESOURCEFORMAT_APPLY" val="1"/>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6"/>
  <p:tag name="KSO_WM_UNIT_LAYERLEVEL" val="1"/>
  <p:tag name="KSO_WM_TAG_VERSION" val="1.0"/>
  <p:tag name="KSO_WM_BEAUTIFY_FLAG" val="#wm#"/>
  <p:tag name="KSO_WM_UNIT_TYPE" val="y"/>
  <p:tag name="KSO_WM_UNIT_INDEX" val="6"/>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custom20206915_5*l_h_i*1_2_2"/>
  <p:tag name="KSO_WM_TEMPLATE_CATEGORY" val="custom"/>
  <p:tag name="KSO_WM_TEMPLATE_INDEX" val="20206915"/>
  <p:tag name="KSO_WM_UNIT_LAYERLEVEL" val="1_1_1"/>
  <p:tag name="KSO_WM_TAG_VERSION" val="1.0"/>
  <p:tag name="KSO_WM_BEAUTIFY_FLAG" val="#wm#"/>
  <p:tag name="KSO_WM_UNIT_LINE_FORE_SCHEMECOLOR_INDEX_BRIGHTNESS" val="-0.15"/>
  <p:tag name="KSO_WM_UNIT_LINE_FORE_SCHEMECOLOR_INDEX" val="14"/>
  <p:tag name="KSO_WM_UNIT_LINE_FILL_TYPE" val="2"/>
  <p:tag name="KSO_WM_UNIT_USESOURCEFORMAT_APPLY" val="1"/>
</p:tagLst>
</file>

<file path=ppt/tags/tag141.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custom20206915_5*l_h_f*1_4_1"/>
  <p:tag name="KSO_WM_TEMPLATE_CATEGORY" val="custom"/>
  <p:tag name="KSO_WM_TEMPLATE_INDEX" val="20206915"/>
  <p:tag name="KSO_WM_UNIT_LAYERLEVEL" val="1_1_1"/>
  <p:tag name="KSO_WM_TAG_VERSION" val="1.0"/>
  <p:tag name="KSO_WM_BEAUTIFY_FLAG" val="#wm#"/>
  <p:tag name="KSO_WM_UNIT_PRESET_TEXT" val="请言简意赅的阐述您的观点。"/>
  <p:tag name="KSO_WM_UNIT_TEXT_FILL_FORE_SCHEMECOLOR_INDEX_BRIGHTNESS" val="0.25"/>
  <p:tag name="KSO_WM_UNIT_TEXT_FILL_FORE_SCHEMECOLOR_INDEX" val="13"/>
  <p:tag name="KSO_WM_UNIT_TEXT_FILL_TYPE" val="1"/>
  <p:tag name="KSO_WM_UNIT_USESOURCEFORMAT_APPLY" val="1"/>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custom20206915_5*l_h_i*1_4_1"/>
  <p:tag name="KSO_WM_TEMPLATE_CATEGORY" val="custom"/>
  <p:tag name="KSO_WM_TEMPLATE_INDEX" val="20206915"/>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UNIT_USESOURCEFORMAT_APPLY" val="1"/>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custom20206915_5*l_h_i*1_4_2"/>
  <p:tag name="KSO_WM_TEMPLATE_CATEGORY" val="custom"/>
  <p:tag name="KSO_WM_TEMPLATE_INDEX" val="20206915"/>
  <p:tag name="KSO_WM_UNIT_LAYERLEVEL" val="1_1_1"/>
  <p:tag name="KSO_WM_TAG_VERSION" val="1.0"/>
  <p:tag name="KSO_WM_BEAUTIFY_FLAG" val="#wm#"/>
  <p:tag name="KSO_WM_UNIT_LINE_FORE_SCHEMECOLOR_INDEX_BRIGHTNESS" val="-0.15"/>
  <p:tag name="KSO_WM_UNIT_LINE_FORE_SCHEMECOLOR_INDEX" val="14"/>
  <p:tag name="KSO_WM_UNIT_LINE_FILL_TYPE" val="2"/>
  <p:tag name="KSO_WM_UNIT_USESOURCEFORMAT_APPLY" val="1"/>
</p:tagLst>
</file>

<file path=ppt/tags/tag144.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5_1"/>
  <p:tag name="KSO_WM_UNIT_ID" val="custom20206915_5*l_h_f*1_5_1"/>
  <p:tag name="KSO_WM_TEMPLATE_CATEGORY" val="custom"/>
  <p:tag name="KSO_WM_TEMPLATE_INDEX" val="20206915"/>
  <p:tag name="KSO_WM_UNIT_LAYERLEVEL" val="1_1_1"/>
  <p:tag name="KSO_WM_TAG_VERSION" val="1.0"/>
  <p:tag name="KSO_WM_BEAUTIFY_FLAG" val="#wm#"/>
  <p:tag name="KSO_WM_UNIT_PRESET_TEXT" val="请言简意赅的阐述您的观点。"/>
  <p:tag name="KSO_WM_UNIT_TEXT_FILL_FORE_SCHEMECOLOR_INDEX_BRIGHTNESS" val="0.25"/>
  <p:tag name="KSO_WM_UNIT_TEXT_FILL_FORE_SCHEMECOLOR_INDEX" val="13"/>
  <p:tag name="KSO_WM_UNIT_TEXT_FILL_TYPE" val="1"/>
  <p:tag name="KSO_WM_UNIT_USESOURCEFORMAT_APPLY" val="1"/>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1"/>
  <p:tag name="KSO_WM_UNIT_ID" val="custom20206915_5*l_h_i*1_5_1"/>
  <p:tag name="KSO_WM_TEMPLATE_CATEGORY" val="custom"/>
  <p:tag name="KSO_WM_TEMPLATE_INDEX" val="20206915"/>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UNIT_USESOURCEFORMAT_APPLY" val="1"/>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2"/>
  <p:tag name="KSO_WM_UNIT_ID" val="custom20206915_5*l_h_i*1_5_2"/>
  <p:tag name="KSO_WM_TEMPLATE_CATEGORY" val="custom"/>
  <p:tag name="KSO_WM_TEMPLATE_INDEX" val="20206915"/>
  <p:tag name="KSO_WM_UNIT_LAYERLEVEL" val="1_1_1"/>
  <p:tag name="KSO_WM_TAG_VERSION" val="1.0"/>
  <p:tag name="KSO_WM_BEAUTIFY_FLAG" val="#wm#"/>
  <p:tag name="KSO_WM_UNIT_LINE_FORE_SCHEMECOLOR_INDEX_BRIGHTNESS" val="-0.15"/>
  <p:tag name="KSO_WM_UNIT_LINE_FORE_SCHEMECOLOR_INDEX" val="14"/>
  <p:tag name="KSO_WM_UNIT_LINE_FILL_TYPE" val="2"/>
  <p:tag name="KSO_WM_UNIT_USESOURCEFORMAT_APPLY" val="1"/>
</p:tagLst>
</file>

<file path=ppt/tags/tag147.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06915_5*l_h_f*1_3_1"/>
  <p:tag name="KSO_WM_TEMPLATE_CATEGORY" val="custom"/>
  <p:tag name="KSO_WM_TEMPLATE_INDEX" val="20206915"/>
  <p:tag name="KSO_WM_UNIT_LAYERLEVEL" val="1_1_1"/>
  <p:tag name="KSO_WM_TAG_VERSION" val="1.0"/>
  <p:tag name="KSO_WM_BEAUTIFY_FLAG" val="#wm#"/>
  <p:tag name="KSO_WM_UNIT_PRESET_TEXT" val="请言简意赅的阐述您的观点。"/>
  <p:tag name="KSO_WM_UNIT_TEXT_FILL_FORE_SCHEMECOLOR_INDEX_BRIGHTNESS" val="0.25"/>
  <p:tag name="KSO_WM_UNIT_TEXT_FILL_FORE_SCHEMECOLOR_INDEX" val="13"/>
  <p:tag name="KSO_WM_UNIT_TEXT_FILL_TYPE" val="1"/>
  <p:tag name="KSO_WM_UNIT_USESOURCEFORMAT_APPLY" val="1"/>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206915_5*l_h_i*1_3_1"/>
  <p:tag name="KSO_WM_TEMPLATE_CATEGORY" val="custom"/>
  <p:tag name="KSO_WM_TEMPLATE_INDEX" val="20206915"/>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UNIT_USESOURCEFORMAT_APPLY" val="1"/>
</p:tagLst>
</file>

<file path=ppt/tags/tag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custom20206915_5*l_h_i*1_3_2"/>
  <p:tag name="KSO_WM_TEMPLATE_CATEGORY" val="custom"/>
  <p:tag name="KSO_WM_TEMPLATE_INDEX" val="20206915"/>
  <p:tag name="KSO_WM_UNIT_LAYERLEVEL" val="1_1_1"/>
  <p:tag name="KSO_WM_TAG_VERSION" val="1.0"/>
  <p:tag name="KSO_WM_BEAUTIFY_FLAG" val="#wm#"/>
  <p:tag name="KSO_WM_UNIT_LINE_FORE_SCHEMECOLOR_INDEX_BRIGHTNESS" val="-0.15"/>
  <p:tag name="KSO_WM_UNIT_LINE_FORE_SCHEMECOLOR_INDEX" val="14"/>
  <p:tag name="KSO_WM_UNIT_LINE_FILL_TYPE" val="2"/>
  <p:tag name="KSO_WM_UNIT_USESOURCEFORMAT_APPLY" val="1"/>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UNIT_ISCONTENTSTITLE" val="1"/>
  <p:tag name="KSO_WM_UNIT_ISNUMDGMTITLE" val="0"/>
  <p:tag name="KSO_WM_UNIT_PRESET_TEXT" val="目录"/>
  <p:tag name="KSO_WM_UNIT_NOCLEAR" val="0"/>
  <p:tag name="KSO_WM_UNIT_VALUE" val="4"/>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6915_5*a*1"/>
  <p:tag name="KSO_WM_TEMPLATE_CATEGORY" val="custom"/>
  <p:tag name="KSO_WM_TEMPLATE_INDEX" val="20206915"/>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USESOURCEFORMAT_APPLY" val="1"/>
</p:tagLst>
</file>

<file path=ppt/tags/tag151.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ID" val="diagram20213673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TAG_VERSION" val="1.0"/>
  <p:tag name="KSO_WM_BEAUTIFY_FLAG" val="#wm#"/>
  <p:tag name="KSO_WM_TEMPLATE_CATEGORY" val="diagram"/>
  <p:tag name="KSO_WM_TEMPLATE_INDEX" val="20213673"/>
  <p:tag name="KSO_WM_SLIDE_LAYOUT" val="a_f"/>
  <p:tag name="KSO_WM_SLIDE_LAYOUT_CNT" val="1_1"/>
  <p:tag name="KSO_WM_TEMPLATE_THUMBS_INDEX" val="1、4、7、12、13、14、15、16、17、18、20、24、25、28、33、36、40、43、44"/>
  <p:tag name="KSO_WM_SLIDE_LAYOUT_INFO" val="{&quot;backgroundInfo&quot;:[{&quot;bottom&quot;:0,&quot;bottomAbs&quot;:false,&quot;left&quot;:0,&quot;leftAbs&quot;:false,&quot;right&quot;:0,&quot;rightAbs&quot;:false,&quot;top&quot;:0,&quot;topAbs&quot;:false,&quot;type&quot;:&quot;general&quot;}],&quot;id&quot;:&quot;2021-04-01T15:14:58&quot;,&quot;maxSize&quot;:{&quot;size1&quot;:31.1},&quot;minSize&quot;:{&quot;size1&quot;:20},&quot;normalSize&quot;:{&quot;size1&quot;:20.00018518518518},&quot;subLayout&quot;:[{&quot;id&quot;:&quot;2021-04-01T15:14:58&quot;,&quot;margin&quot;:{&quot;bottom&quot;:0.21199998259544373,&quot;left&quot;:1.6929999589920044,&quot;right&quot;:1.6929999589920044,&quot;top&quot;:1.6929999589920044},&quot;type&quot;:0},{&quot;id&quot;:&quot;2021-04-01T15:14:58&quot;,&quot;margin&quot;:{&quot;bottom&quot;:2.117000102996826,&quot;left&quot;:5.502999782562256,&quot;right&quot;:5.502999782562256,&quot;top&quot;:1.6929999589920044},&quot;type&quot;:0}],&quot;type&quot;:0}"/>
  <p:tag name="KSO_WM_SLIDE_BACKGROUND" val="[&quot;general&quot;]"/>
  <p:tag name="KSO_WM_SLIDE_RATIO" val="1.777778"/>
  <p:tag name="KSO_WM_SLIDE_SIZE" val="864*420"/>
  <p:tag name="KSO_WM_SLIDE_POSITION" val="47*4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69675b553136823a5e61e2"/>
  <p:tag name="KSO_WM_CHIP_FILLPROP" val="[[{&quot;text_align&quot;:&quot;ct&quot;,&quot;text_direction&quot;:&quot;horizontal&quot;,&quot;support_big_font&quot;:false,&quot;picture_toward&quot;:0,&quot;picture_dockside&quot;:[],&quot;fill_id&quot;:&quot;f4e552a498f24ec88a7a49012f3332fe&quot;,&quot;fill_align&quot;:&quot;ct&quot;,&quot;chip_types&quot;:[&quot;header&quot;]},{&quot;text_align&quot;:&quot;lm&quot;,&quot;text_direction&quot;:&quot;horizontal&quot;,&quot;support_features&quot;:[&quot;collage&quot;],&quot;support_big_font&quot;:false,&quot;picture_toward&quot;:0,&quot;picture_dockside&quot;:[],&quot;fill_id&quot;:&quot;174da224636a4d3fbb0d51f2ce0d7c1d&quot;,&quot;fill_align&quot;:&quot;cm&quot;,&quot;chip_types&quot;:[&quot;pictext&quot;,&quot;text&quot;,&quot;picture&quot;,&quot;table&quot;,&quot;video&quot;]}]]"/>
  <p:tag name="FIXED_XID_TMP" val="5f5ee1ca4d6848d78f644aed"/>
  <p:tag name="KSO_WM_CHIP_DECFILLPROP" val="[]"/>
  <p:tag name="KSO_WM_SLIDE_CAN_ADD_NAVIGATION" val="1"/>
  <p:tag name="KSO_WM_CHIP_GROUPID" val="5f5ee1ca4d6848d78f644aed"/>
  <p:tag name="KSO_WM_SLIDE_SUPPORT_FEATURE_TYPE" val="0"/>
  <p:tag name="KSO_WM_TEMPLATE_ASSEMBLE_XID" val="60656eb54054ed1e2fb7fe8f"/>
  <p:tag name="KSO_WM_TEMPLATE_ASSEMBLE_GROUPID" val="60656eb54054ed1e2fb7fe8f"/>
</p:tagLst>
</file>

<file path=ppt/tags/tag1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5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27"/>
  <p:tag name="KSO_WM_UNIT_HIGHLIGHT" val="0"/>
  <p:tag name="KSO_WM_UNIT_COMPATIBLE" val="0"/>
  <p:tag name="KSO_WM_UNIT_DIAGRAM_ISNUMVISUAL" val="0"/>
  <p:tag name="KSO_WM_UNIT_DIAGRAM_ISREFERUNIT" val="0"/>
  <p:tag name="KSO_WM_UNIT_TYPE" val="a"/>
  <p:tag name="KSO_WM_UNIT_INDEX" val="1"/>
  <p:tag name="KSO_WM_UNIT_ID" val="diagram20213673_1*a*1"/>
  <p:tag name="KSO_WM_TEMPLATE_CATEGORY" val="diagram"/>
  <p:tag name="KSO_WM_TEMPLATE_INDEX" val="20213673"/>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b37919134acb4a51bbcb8f9b6695098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t&quot;,&quot;fill_mode&quot;:&quot;full&quot;,&quot;sacle_strategy&quot;:&quot;smart&quot;}"/>
  <p:tag name="KSO_WM_ASSEMBLE_CHIP_INDEX" val="cb75ab1854554ce1b4f35158b54f7333"/>
  <p:tag name="KSO_WM_UNIT_TEXT_FILL_FORE_SCHEMECOLOR_INDEX_BRIGHTNESS" val="0"/>
  <p:tag name="KSO_WM_UNIT_TEXT_FILL_FORE_SCHEMECOLOR_INDEX" val="13"/>
  <p:tag name="KSO_WM_UNIT_TEXT_FILL_TYPE" val="1"/>
  <p:tag name="KSO_WM_TEMPLATE_ASSEMBLE_XID" val="60656eb54054ed1e2fb7fe8f"/>
  <p:tag name="KSO_WM_TEMPLATE_ASSEMBLE_GROUPID" val="60656eb54054ed1e2fb7fe8f"/>
</p:tagLst>
</file>

<file path=ppt/tags/tag155.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673_1*f*1"/>
  <p:tag name="KSO_WM_TEMPLATE_CATEGORY" val="diagram"/>
  <p:tag name="KSO_WM_TEMPLATE_INDEX" val="20213673"/>
  <p:tag name="KSO_WM_UNIT_LAYERLEVEL" val="1"/>
  <p:tag name="KSO_WM_TAG_VERSION" val="1.0"/>
  <p:tag name="KSO_WM_BEAUTIFY_FLAG" val="#wm#"/>
  <p:tag name="KSO_WM_UNIT_DEFAULT_FONT" val="14;20;2"/>
  <p:tag name="KSO_WM_UNIT_BLOCK" val="0"/>
  <p:tag name="KSO_WM_UNIT_VALUE" val="225"/>
  <p:tag name="KSO_WM_UNIT_SHOW_EDIT_AREA_INDICATION" val="1"/>
  <p:tag name="KSO_WM_CHIP_GROUPID" val="5e6b05596848fb12bee65ac8"/>
  <p:tag name="KSO_WM_CHIP_XID" val="5e6b05596848fb12bee65aca"/>
  <p:tag name="KSO_WM_UNIT_DEC_AREA_ID" val="c5974a3a47a7438db28ffdaeb587b99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e2b0899fbad14fb9990a409e9b2989d8"/>
  <p:tag name="KSO_WM_UNIT_SUPPORT_UNIT_TYPE" val="[&quot;d&quot;,&quot;β&quot;,&quot;θ&quot;]"/>
  <p:tag name="KSO_WM_UNIT_TEXT_FILL_FORE_SCHEMECOLOR_INDEX_BRIGHTNESS" val="0.25"/>
  <p:tag name="KSO_WM_UNIT_TEXT_FILL_FORE_SCHEMECOLOR_INDEX" val="13"/>
  <p:tag name="KSO_WM_UNIT_TEXT_FILL_TYPE" val="1"/>
  <p:tag name="KSO_WM_TEMPLATE_ASSEMBLE_XID" val="60656eb54054ed1e2fb7fe8f"/>
  <p:tag name="KSO_WM_TEMPLATE_ASSEMBLE_GROUPID" val="60656eb54054ed1e2fb7fe8f"/>
</p:tagLst>
</file>

<file path=ppt/tags/tag1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3673_1*i*1"/>
  <p:tag name="KSO_WM_TEMPLATE_CATEGORY" val="diagram"/>
  <p:tag name="KSO_WM_TEMPLATE_INDEX" val="20213673"/>
  <p:tag name="KSO_WM_UNIT_LAYERLEVEL" val="1"/>
  <p:tag name="KSO_WM_TAG_VERSION" val="1.0"/>
  <p:tag name="KSO_WM_BEAUTIFY_FLAG" val="#wm#"/>
  <p:tag name="KSO_WM_UNIT_BLOCK" val="0"/>
  <p:tag name="KSO_WM_UNIT_SM_LIMIT_TYPE" val="2"/>
  <p:tag name="KSO_WM_UNIT_DEC_AREA_ID" val="77a68b76df7a44bd8803cebad9e0ff01"/>
  <p:tag name="KSO_WM_UNIT_DECORATE_INFO" val="{&quot;DecorateInfoH&quot;:{&quot;IsAbs&quot;:false},&quot;DecorateInfoW&quot;:{&quot;IsAbs&quot;:false},&quot;DecorateInfoX&quot;:{&quot;IsAbs&quot;:false,&quot;Pos&quot;:1},&quot;DecorateInfoY&quot;:{&quot;IsAbs&quot;:false,&quot;Pos&quot;:1},&quot;ReferentInfo&quot;:{&quot;Id&quot;:&quot;c5974a3a47a7438db28ffdaeb587b99c&quot;,&quot;X&quot;:{&quot;Pos&quot;:1},&quot;Y&quot;:{&quot;Pos&quot;:1}},&quot;whChangeMode&quot;:1}"/>
  <p:tag name="KSO_WM_CHIP_GROUPID" val="5f5ee1ca4d6848d78f644aed"/>
  <p:tag name="KSO_WM_CHIP_XID" val="5f69675b553136823a5e61e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450"/>
  <p:tag name="KSO_WM_TEMPLATE_ASSEMBLE_XID" val="60656eb54054ed1e2fb7fe8f"/>
  <p:tag name="KSO_WM_TEMPLATE_ASSEMBLE_GROUPID" val="60656eb54054ed1e2fb7fe8f"/>
</p:tagLst>
</file>

<file path=ppt/tags/tag1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3673_1*i*2"/>
  <p:tag name="KSO_WM_TEMPLATE_CATEGORY" val="diagram"/>
  <p:tag name="KSO_WM_TEMPLATE_INDEX" val="20213673"/>
  <p:tag name="KSO_WM_UNIT_LAYERLEVEL" val="1"/>
  <p:tag name="KSO_WM_TAG_VERSION" val="1.0"/>
  <p:tag name="KSO_WM_BEAUTIFY_FLAG" val="#wm#"/>
  <p:tag name="KSO_WM_UNIT_BLOCK" val="0"/>
  <p:tag name="KSO_WM_UNIT_SM_LIMIT_TYPE" val="0"/>
  <p:tag name="KSO_WM_UNIT_DEC_AREA_ID" val="f8361c95c6a14706b337364fb1f6f01e"/>
  <p:tag name="KSO_WM_UNIT_DECORATE_INFO" val="{&quot;DecorateInfoH&quot;:{&quot;IsAbs&quot;:true},&quot;DecorateInfoW&quot;:{&quot;IsAbs&quot;:true},&quot;DecorateInfoX&quot;:{&quot;IsAbs&quot;:true,&quot;Pos&quot;:0},&quot;DecorateInfoY&quot;:{&quot;IsAbs&quot;:true,&quot;Pos&quot;:0},&quot;ReferentInfo&quot;:{&quot;Id&quot;:&quot;c5974a3a47a7438db28ffdaeb587b99c&quot;,&quot;X&quot;:{&quot;Pos&quot;:2},&quot;Y&quot;:{&quot;Pos&quot;:0}},&quot;whChangeMode&quot;:0}"/>
  <p:tag name="KSO_WM_CHIP_GROUPID" val="5f5ee1ca4d6848d78f644aed"/>
  <p:tag name="KSO_WM_CHIP_XID" val="5f69675b553136823a5e61e2"/>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4"/>
  <p:tag name="KSO_WM_TEMPLATE_ASSEMBLE_XID" val="60656eb54054ed1e2fb7fe8f"/>
  <p:tag name="KSO_WM_TEMPLATE_ASSEMBLE_GROUPID" val="60656eb54054ed1e2fb7fe8f"/>
</p:tagLst>
</file>

<file path=ppt/tags/tag1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3673_1*i*3"/>
  <p:tag name="KSO_WM_TEMPLATE_CATEGORY" val="diagram"/>
  <p:tag name="KSO_WM_TEMPLATE_INDEX" val="20213673"/>
  <p:tag name="KSO_WM_UNIT_LAYERLEVEL" val="1"/>
  <p:tag name="KSO_WM_TAG_VERSION" val="1.0"/>
  <p:tag name="KSO_WM_BEAUTIFY_FLAG" val="#wm#"/>
  <p:tag name="KSO_WM_UNIT_BLOCK" val="0"/>
  <p:tag name="KSO_WM_UNIT_SM_LIMIT_TYPE" val="0"/>
  <p:tag name="KSO_WM_UNIT_DEC_AREA_ID" val="78eaa76c012f411782417439eb047a85"/>
  <p:tag name="KSO_WM_UNIT_DECORATE_INFO" val="{&quot;DecorateInfoH&quot;:{&quot;IsAbs&quot;:true},&quot;DecorateInfoW&quot;:{&quot;IsAbs&quot;:true},&quot;DecorateInfoX&quot;:{&quot;IsAbs&quot;:true,&quot;Pos&quot;:2},&quot;DecorateInfoY&quot;:{&quot;IsAbs&quot;:true,&quot;Pos&quot;:2},&quot;ReferentInfo&quot;:{&quot;Id&quot;:&quot;c5974a3a47a7438db28ffdaeb587b99c&quot;,&quot;X&quot;:{&quot;Pos&quot;:0},&quot;Y&quot;:{&quot;Pos&quot;:2}},&quot;whChangeMode&quot;:0}"/>
  <p:tag name="KSO_WM_CHIP_GROUPID" val="5f5ee1ca4d6848d78f644aed"/>
  <p:tag name="KSO_WM_CHIP_XID" val="5f69675b553136823a5e61e2"/>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5"/>
  <p:tag name="KSO_WM_TEMPLATE_ASSEMBLE_XID" val="60656eb54054ed1e2fb7fe8f"/>
  <p:tag name="KSO_WM_TEMPLATE_ASSEMBLE_GROUPID" val="60656eb54054ed1e2fb7fe8f"/>
</p:tagLst>
</file>

<file path=ppt/tags/tag159.xml><?xml version="1.0" encoding="utf-8"?>
<p:tagLst xmlns:a="http://schemas.openxmlformats.org/drawingml/2006/main" xmlns:r="http://schemas.openxmlformats.org/officeDocument/2006/relationships" xmlns:p="http://schemas.openxmlformats.org/presentationml/2006/main">
  <p:tag name="KSO_WM_SLIDE_BACKGROUND_TYPE" val="general"/>
  <p:tag name="KSO_WM_BEAUTIFY_FLAG" val="#wm#"/>
  <p:tag name="KSO_WM_TEMPLATE_CATEGORY" val="diagram"/>
  <p:tag name="KSO_WM_TEMPLATE_INDEX" val="20217040"/>
  <p:tag name="KSO_WM_SLIDE_ID" val="diagram20217040_1"/>
  <p:tag name="KSO_WM_TEMPLATE_SUBCATEGORY" val="21"/>
  <p:tag name="KSO_WM_TEMPLATE_MASTER_TYPE" val="0"/>
  <p:tag name="KSO_WM_TEMPLATE_COLOR_TYPE" val="1"/>
  <p:tag name="KSO_WM_SLIDE_ITEM_CNT" val="0"/>
  <p:tag name="KSO_WM_SLIDE_INDEX" val="1"/>
  <p:tag name="KSO_WM_TAG_VERSION" val="1.0"/>
  <p:tag name="KSO_WM_SLIDE_LAYOUT" val="d_f"/>
  <p:tag name="KSO_WM_SLIDE_LAYOUT_CNT" val="1_1"/>
  <p:tag name="KSO_WM_SLIDE_LAYOUT_INFO" val="{&quot;direction&quot;:1,&quot;id&quot;:&quot;2021-04-01T16:15:38&quot;,&quot;maxSize&quot;:{&quot;size1&quot;:67.4},&quot;minSize&quot;:{&quot;size1&quot;:42.5},&quot;normalSize&quot;:{&quot;size1&quot;:43.337500000000006},&quot;subLayout&quot;:[{&quot;id&quot;:&quot;2021-04-01T16:15:38&quot;,&quot;margin&quot;:{&quot;bottom&quot;:0,&quot;left&quot;:0,&quot;right&quot;:1.6670000553131104,&quot;top&quot;:0},&quot;type&quot;:0},{&quot;id&quot;:&quot;2021-04-01T16:15:38&quot;,&quot;margin&quot;:{&quot;bottom&quot;:1.6929999589920044,&quot;left&quot;:0.02600000612437725,&quot;right&quot;:2.115999937057495,&quot;top&quot;:1.6929999589920044},&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df626998712faa657abca"/>
  <p:tag name="KSO_WM_CHIP_FILLPROP" val="[[{&quot;text_align&quot;:&quot;cm&quot;,&quot;text_direction&quot;:&quot;horizontal&quot;,&quot;support_features&quot;:[&quot;creativepic&quot;],&quot;support_big_font&quot;:false,&quot;picture_toward&quot;:1,&quot;picture_dockside&quot;:[&quot;cb&quot;,&quot;lm&quot;,&quot;ct&quot;],&quot;fill_id&quot;:&quot;8b44e3081e7a4041b0905ce91d997165&quot;,&quot;fill_align&quot;:&quot;cm&quot;,&quot;chip_types&quot;:[&quot;picture&quot;]},{&quot;text_align&quot;:&quot;lb&quot;,&quot;text_direction&quot;:&quot;horizontal&quot;,&quot;support_big_font&quot;:true,&quot;picture_toward&quot;:0,&quot;picture_dockside&quot;:[],&quot;fill_id&quot;:&quot;455cd78771d1446ca08855cac7623a64&quot;,&quot;fill_align&quot;:&quot;lb&quot;,&quot;chip_types&quot;:[&quot;text&quot;]}]]"/>
  <p:tag name="KSO_WM_CHIP_DECFILLPROP" val="[]"/>
  <p:tag name="KSO_WM_SLIDE_TYPE" val="text"/>
  <p:tag name="KSO_WM_SLIDE_SIZE" val="959*540"/>
  <p:tag name="KSO_WM_SLIDE_POSITION" val="0*0"/>
  <p:tag name="KSO_WM_CHIP_GROUPID" val="5fadf626998712faa657abc9"/>
  <p:tag name="KSO_WM_SLIDE_SUPPORT_FEATURE_TYPE" val="8"/>
  <p:tag name="KSO_WM_SLIDE_SUBTYPE" val="picTxt"/>
  <p:tag name="KSO_WM_TEMPLATE_ASSEMBLE_XID" val="6065703f4054ed1e2fb8149b"/>
  <p:tag name="KSO_WM_TEMPLATE_ASSEMBLE_GROUPID" val="6065703f4054ed1e2fb8149b"/>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62.xml><?xml version="1.0" encoding="utf-8"?>
<p:tagLst xmlns:a="http://schemas.openxmlformats.org/drawingml/2006/main" xmlns:r="http://schemas.openxmlformats.org/officeDocument/2006/relationships" xmlns:p="http://schemas.openxmlformats.org/presentationml/2006/main">
  <p:tag name="KSO_WM_UNIT_PICTURE_TOWARD" val="1"/>
  <p:tag name="KSO_WM_UNIT_PICTURE_DOCKSIDE" val="cb,lm,ct"/>
  <p:tag name="KSO_WM_UNIT_HIGHLIGHT" val="0"/>
  <p:tag name="KSO_WM_UNIT_COMPATIBLE" val="0"/>
  <p:tag name="KSO_WM_UNIT_DIAGRAM_ISNUMVISUAL" val="0"/>
  <p:tag name="KSO_WM_UNIT_DIAGRAM_ISREFERUNIT" val="0"/>
  <p:tag name="KSO_WM_DIAGRAM_GROUP_CODE" val="ζ1-1"/>
  <p:tag name="KSO_WM_UNIT_TYPE" val="ζ_h_i"/>
  <p:tag name="KSO_WM_UNIT_INDEX" val="1_1_2"/>
  <p:tag name="KSO_WM_UNIT_ID" val="diagram20215494_1*ζ_h_i*1_1_2"/>
  <p:tag name="KSO_WM_TEMPLATE_CATEGORY" val="diagram"/>
  <p:tag name="KSO_WM_TEMPLATE_INDEX" val="20215494"/>
  <p:tag name="KSO_WM_UNIT_LAYERLEVEL" val="1_1_1"/>
  <p:tag name="KSO_WM_TAG_VERSION" val="1.0"/>
  <p:tag name="KSO_WM_BEAUTIFY_FLAG" val="#wm#"/>
  <p:tag name="KSO_WM_UNIT_DIAGRAM_MODELTYPE" val="creativePicture"/>
  <p:tag name="KSO_WM_UNIT_USESOURCEFORMAT_APPLY" val="1"/>
  <p:tag name="KSO_WM_UNIT_LINE_FORE_SCHEMECOLOR_INDEX_BRIGHTNESS" val="0"/>
  <p:tag name="KSO_WM_UNIT_LINE_FORE_SCHEMECOLOR_INDEX" val="16"/>
  <p:tag name="KSO_WM_UNIT_LINE_FILL_TYPE" val="2"/>
  <p:tag name="KSO_WM_UNIT_TEXT_FILL_FORE_SCHEMECOLOR_INDEX_BRIGHTNESS" val="0"/>
  <p:tag name="KSO_WM_UNIT_TEXT_FILL_FORE_SCHEMECOLOR_INDEX" val="2"/>
  <p:tag name="KSO_WM_UNIT_TEXT_FILL_TYPE" val="1"/>
</p:tagLst>
</file>

<file path=ppt/tags/tag163.xml><?xml version="1.0" encoding="utf-8"?>
<p:tagLst xmlns:a="http://schemas.openxmlformats.org/drawingml/2006/main" xmlns:r="http://schemas.openxmlformats.org/officeDocument/2006/relationships" xmlns:p="http://schemas.openxmlformats.org/presentationml/2006/main">
  <p:tag name="KSO_WM_UNIT_PICTURE_TOWARD" val="1"/>
  <p:tag name="KSO_WM_UNIT_PICTURE_DOCKSIDE" val="cb,lm,ct"/>
  <p:tag name="KSO_WM_UNIT_HIGHLIGHT" val="0"/>
  <p:tag name="KSO_WM_UNIT_COMPATIBLE" val="0"/>
  <p:tag name="KSO_WM_UNIT_DIAGRAM_ISNUMVISUAL" val="0"/>
  <p:tag name="KSO_WM_UNIT_DIAGRAM_ISREFERUNIT" val="0"/>
  <p:tag name="KSO_WM_DIAGRAM_GROUP_CODE" val="ζ1-1"/>
  <p:tag name="KSO_WM_UNIT_TYPE" val="ζ_h_i"/>
  <p:tag name="KSO_WM_UNIT_INDEX" val="1_1_3"/>
  <p:tag name="KSO_WM_UNIT_ID" val="diagram20215494_1*ζ_h_i*1_1_3"/>
  <p:tag name="KSO_WM_TEMPLATE_CATEGORY" val="diagram"/>
  <p:tag name="KSO_WM_TEMPLATE_INDEX" val="20215494"/>
  <p:tag name="KSO_WM_UNIT_LAYERLEVEL" val="1_1_1"/>
  <p:tag name="KSO_WM_TAG_VERSION" val="1.0"/>
  <p:tag name="KSO_WM_BEAUTIFY_FLAG" val="#wm#"/>
  <p:tag name="KSO_WM_UNIT_DIAGRAM_MODELTYPE" val="creativePicture"/>
  <p:tag name="KSO_WM_UNIT_USESOURCEFORMAT_APPLY" val="1"/>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13"/>
  <p:tag name="KSO_WM_UNIT_TEXT_FILL_TYPE" val="1"/>
</p:tagLst>
</file>

<file path=ppt/tags/tag164.xml><?xml version="1.0" encoding="utf-8"?>
<p:tagLst xmlns:a="http://schemas.openxmlformats.org/drawingml/2006/main" xmlns:r="http://schemas.openxmlformats.org/officeDocument/2006/relationships" xmlns:p="http://schemas.openxmlformats.org/presentationml/2006/main">
  <p:tag name="KSO_WM_UNIT_PICTURE_TOWARD" val="1"/>
  <p:tag name="KSO_WM_UNIT_PICTURE_DOCKSIDE" val="cb,lm,ct"/>
  <p:tag name="KSO_WM_UNIT_HIGHLIGHT" val="0"/>
  <p:tag name="KSO_WM_UNIT_COMPATIBLE" val="0"/>
  <p:tag name="KSO_WM_UNIT_DIAGRAM_ISNUMVISUAL" val="0"/>
  <p:tag name="KSO_WM_UNIT_DIAGRAM_ISREFERUNIT" val="0"/>
  <p:tag name="KSO_WM_DIAGRAM_GROUP_CODE" val="ζ1-1"/>
  <p:tag name="KSO_WM_UNIT_TYPE" val="ζ_h_i"/>
  <p:tag name="KSO_WM_UNIT_INDEX" val="1_1_4"/>
  <p:tag name="KSO_WM_UNIT_ID" val="diagram20215494_1*ζ_h_i*1_1_4"/>
  <p:tag name="KSO_WM_TEMPLATE_CATEGORY" val="diagram"/>
  <p:tag name="KSO_WM_TEMPLATE_INDEX" val="20215494"/>
  <p:tag name="KSO_WM_UNIT_LAYERLEVEL" val="1_1_1"/>
  <p:tag name="KSO_WM_TAG_VERSION" val="1.0"/>
  <p:tag name="KSO_WM_BEAUTIFY_FLAG" val="#wm#"/>
  <p:tag name="KSO_WM_UNIT_DIAGRAM_MODELTYPE" val="creativePicture"/>
  <p:tag name="KSO_WM_UNIT_USESOURCEFORMAT_APPLY" val="1"/>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ags/tag165.xml><?xml version="1.0" encoding="utf-8"?>
<p:tagLst xmlns:a="http://schemas.openxmlformats.org/drawingml/2006/main" xmlns:r="http://schemas.openxmlformats.org/officeDocument/2006/relationships" xmlns:p="http://schemas.openxmlformats.org/presentationml/2006/main">
  <p:tag name="KSO_WM_UNIT_PICTURE_TOWARD" val="1"/>
  <p:tag name="KSO_WM_UNIT_PICTURE_DOCKSIDE" val="cb,lm,ct"/>
  <p:tag name="KSO_WM_UNIT_HIGHLIGHT" val="0"/>
  <p:tag name="KSO_WM_UNIT_COMPATIBLE" val="0"/>
  <p:tag name="KSO_WM_UNIT_DIAGRAM_ISNUMVISUAL" val="0"/>
  <p:tag name="KSO_WM_UNIT_DIAGRAM_ISREFERUNIT" val="0"/>
  <p:tag name="KSO_WM_DIAGRAM_GROUP_CODE" val="ζ1-1"/>
  <p:tag name="KSO_WM_UNIT_TYPE" val="ζ_h_i"/>
  <p:tag name="KSO_WM_UNIT_INDEX" val="1_1_5"/>
  <p:tag name="KSO_WM_UNIT_ID" val="diagram20215494_1*ζ_h_i*1_1_5"/>
  <p:tag name="KSO_WM_TEMPLATE_CATEGORY" val="diagram"/>
  <p:tag name="KSO_WM_TEMPLATE_INDEX" val="20215494"/>
  <p:tag name="KSO_WM_UNIT_LAYERLEVEL" val="1_1_1"/>
  <p:tag name="KSO_WM_TAG_VERSION" val="1.0"/>
  <p:tag name="KSO_WM_BEAUTIFY_FLAG" val="#wm#"/>
  <p:tag name="KSO_WM_UNIT_DIAGRAM_MODELTYPE" val="creativePicture"/>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166.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7040_1*f*1"/>
  <p:tag name="KSO_WM_TEMPLATE_CATEGORY" val="diagram"/>
  <p:tag name="KSO_WM_TEMPLATE_INDEX" val="20217040"/>
  <p:tag name="KSO_WM_UNIT_LAYERLEVEL" val="1"/>
  <p:tag name="KSO_WM_TAG_VERSION" val="1.0"/>
  <p:tag name="KSO_WM_BEAUTIFY_FLAG" val="#wm#"/>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6496ad1abd0b4f9281a141251c8adad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23c2cd00607441149203805c7dd802e9"/>
  <p:tag name="KSO_WM_UNIT_SUPPORT_BIG_FONT" val="1"/>
  <p:tag name="KSO_WM_UNIT_TEXT_FILL_FORE_SCHEMECOLOR_INDEX_BRIGHTNESS" val="0.25"/>
  <p:tag name="KSO_WM_UNIT_TEXT_FILL_FORE_SCHEMECOLOR_INDEX" val="13"/>
  <p:tag name="KSO_WM_UNIT_TEXT_FILL_TYPE" val="1"/>
  <p:tag name="KSO_WM_TEMPLATE_ASSEMBLE_XID" val="6065703f4054ed1e2fb8149b"/>
  <p:tag name="KSO_WM_TEMPLATE_ASSEMBLE_GROUPID" val="6065703f4054ed1e2fb8149b"/>
</p:tagLst>
</file>

<file path=ppt/tags/tag1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7040_1*i*1"/>
  <p:tag name="KSO_WM_TEMPLATE_CATEGORY" val="diagram"/>
  <p:tag name="KSO_WM_TEMPLATE_INDEX" val="20217040"/>
  <p:tag name="KSO_WM_UNIT_LAYERLEVEL" val="1"/>
  <p:tag name="KSO_WM_TAG_VERSION" val="1.0"/>
  <p:tag name="KSO_WM_BEAUTIFY_FLAG" val="#wm#"/>
  <p:tag name="KSO_WM_UNIT_BLOCK" val="0"/>
  <p:tag name="KSO_WM_UNIT_SM_LIMIT_TYPE" val="1"/>
  <p:tag name="KSO_WM_UNIT_DEC_AREA_ID" val="99662325a62548c9aacdda4022b581a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adf626998712faa657abc9"/>
  <p:tag name="KSO_WM_CHIP_XID" val="5fadf626998712faa657abca"/>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703f4054ed1e2fb8149b"/>
  <p:tag name="KSO_WM_TEMPLATE_ASSEMBLE_GROUPID" val="6065703f4054ed1e2fb8149b"/>
</p:tagLst>
</file>

<file path=ppt/tags/tag1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9.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ID" val="diagram20213570_1"/>
  <p:tag name="KSO_WM_TEMPLATE_SUBCATEGORY" val="21"/>
  <p:tag name="KSO_WM_SLIDE_ITEM_CNT" val="0"/>
  <p:tag name="KSO_WM_SLIDE_INDEX" val="1"/>
  <p:tag name="KSO_WM_TAG_VERSION" val="1.0"/>
  <p:tag name="KSO_WM_BEAUTIFY_FLAG" val="#wm#"/>
  <p:tag name="KSO_WM_TEMPLATE_CATEGORY" val="diagram"/>
  <p:tag name="KSO_WM_TEMPLATE_INDEX" val="20213570"/>
  <p:tag name="KSO_WM_SLIDE_LAYOUT" val="f"/>
  <p:tag name="KSO_WM_SLIDE_LAYOUT_CNT" val="2"/>
  <p:tag name="KSO_WM_SLIDE_TYPE" val="text"/>
  <p:tag name="KSO_WM_SLIDE_SUBTYPE" val="pureTxt"/>
  <p:tag name="KSO_WM_SLIDE_SIZE" val="884*879"/>
  <p:tag name="KSO_WM_SLIDE_POSITION" val="36*-170"/>
  <p:tag name="KSO_WM_TEMPLATE_MASTER_TYPE" val="0"/>
  <p:tag name="KSO_WM_TEMPLATE_COLOR_TYPE" val="1"/>
  <p:tag name="KSO_WM_SLIDE_LAYOUT_INFO" val="{&quot;backgroundInfo&quot;:[{&quot;bottom&quot;:0,&quot;bottomAbs&quot;:false,&quot;left&quot;:0,&quot;leftAbs&quot;:false,&quot;right&quot;:0,&quot;rightAbs&quot;:false,&quot;top&quot;:0,&quot;topAbs&quot;:false,&quot;type&quot;:&quot;general&quot;}],&quot;id&quot;:&quot;2021-04-01T15:08:00&quot;,&quot;maxSize&quot;:{&quot;size1&quot;:42.2},&quot;minSize&quot;:{&quot;size1&quot;:31.2},&quot;normalSize&quot;:{&quot;size1&quot;:31.2},&quot;subLayout&quot;:[{&quot;id&quot;:&quot;2021-04-01T15:08:00&quot;,&quot;margin&quot;:{&quot;bottom&quot;:0.0260000042617321,&quot;left&quot;:3.457000255584717,&quot;right&quot;:3.315999984741211,&quot;top&quot;:2.117000102996826},&quot;type&quot;:0},{&quot;id&quot;:&quot;2021-04-01T15:08:00&quot;,&quot;margin&quot;:{&quot;bottom&quot;:2.5399999618530273,&quot;left&quot;:3.38700008392334,&quot;right&quot;:3.385999917984009,&quot;top&quot;:1.6670000553131104},&quot;type&quot;:0}],&quot;type&quot;:0}"/>
  <p:tag name="KSO_WM_SLIDE_BACKGROUND" val="[&quot;general&quot;]"/>
  <p:tag name="KSO_WM_SLIDE_RATIO" val="1.777778"/>
  <p:tag name="KSO_WM_CHIP_INFOS" val="{&quot;type&quot;:0,&quot;layout_type&quot;:&quot;topbottom&quot;,&quot;layout_feature&quot;:2,&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big_font&quot;:true,&quot;fill_id&quot;:&quot;89881773e3c341c1ab689e24c79864c5&quot;,&quot;fill_align&quot;:&quot;lm&quot;,&quot;chip_types&quot;:[&quot;text&quot;,&quot;header&quot;]},{&quot;text_align&quot;:&quot;lm&quot;,&quot;text_direction&quot;:&quot;horizontal&quot;,&quot;support_big_font&quot;:true,&quot;fill_id&quot;:&quot;7358526a601f4bc69a33a53d7bc8b819&quot;,&quot;fill_align&quot;:&quot;lm&quot;,&quot;chip_types&quot;:[&quot;diagram&quot;,&quot;pictext&quot;,&quot;text&quot;,&quot;picture&quot;,&quot;chart&quot;,&quot;table&quot;,&quot;video&quot;]}]]"/>
  <p:tag name="KSO_WM_CHIP_XID" val="5efd969281ee359a788b1dd8"/>
  <p:tag name="KSO_WM_CHIP_DECFILLPROP" val="[]"/>
  <p:tag name="KSO_WM_SLIDE_CAN_ADD_NAVIGATION" val="1"/>
  <p:tag name="KSO_WM_CHIP_GROUPID" val="5efd969281ee359a788b1dd7"/>
  <p:tag name="KSO_WM_SLIDE_SUPPORT_FEATURE_TYPE" val="0"/>
  <p:tag name="KSO_WM_TEMPLATE_ASSEMBLE_XID" val="60656e944054ed1e2fb7fc07"/>
  <p:tag name="KSO_WM_TEMPLATE_ASSEMBLE_GROUPID" val="60656e944054ed1e2fb7fc07"/>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72.xml><?xml version="1.0" encoding="utf-8"?>
<p:tagLst xmlns:a="http://schemas.openxmlformats.org/drawingml/2006/main" xmlns:r="http://schemas.openxmlformats.org/officeDocument/2006/relationships" xmlns:p="http://schemas.openxmlformats.org/presentationml/2006/main">
  <p:tag name="KSO_WM_CHIP_GROUPID" val="5efd969281ee359a788b1dd7"/>
  <p:tag name="KSO_WM_CHIP_XID" val="5efd969281ee359a788b1dd8"/>
  <p:tag name="KSO_WM_UNIT_FILL_FORE_SCHEMECOLOR_INDEX_BRIGHTNESS" val="0"/>
  <p:tag name="KSO_WM_UNIT_FILL_FORE_SCHEMECOLOR_INDEX" val="5"/>
  <p:tag name="KSO_WM_UNIT_FILL_TYPE" val="1"/>
  <p:tag name="KSO_WM_TEMPLATE_CATEGORY" val="diagram"/>
  <p:tag name="KSO_WM_TEMPLATE_INDEX" val="20213570"/>
  <p:tag name="KSO_WM_UNIT_ID" val="diagram20213570_1**"/>
  <p:tag name="KSO_WM_UNIT_VALUE" val="374"/>
  <p:tag name="KSO_WM_TEMPLATE_ASSEMBLE_XID" val="60656e944054ed1e2fb7fc07"/>
  <p:tag name="KSO_WM_TEMPLATE_ASSEMBLE_GROUPID" val="60656e944054ed1e2fb7fc07"/>
</p:tagLst>
</file>

<file path=ppt/tags/tag1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13570_1*i*1"/>
  <p:tag name="KSO_WM_TEMPLATE_CATEGORY" val="diagram"/>
  <p:tag name="KSO_WM_TEMPLATE_INDEX" val="20213570"/>
  <p:tag name="KSO_WM_UNIT_LAYERLEVEL" val="1"/>
  <p:tag name="KSO_WM_TAG_VERSION" val="1.0"/>
  <p:tag name="KSO_WM_BEAUTIFY_FLAG" val="#wm#"/>
  <p:tag name="KSO_WM_UNIT_TYPE" val="i"/>
  <p:tag name="KSO_WM_UNIT_INDEX" val="1"/>
  <p:tag name="KSO_WM_UNIT_BLOCK" val="0"/>
  <p:tag name="KSO_WM_UNIT_SM_LIMIT_TYPE" val="2"/>
  <p:tag name="KSO_WM_UNIT_DEC_AREA_ID" val="887bf7dd5d364742a00bd4c3de87f3fc"/>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1}"/>
  <p:tag name="KSO_WM_CHIP_GROUPID" val="5efd969281ee359a788b1dd7"/>
  <p:tag name="KSO_WM_CHIP_XID" val="5efd969281ee359a788b1dd8"/>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14"/>
  <p:tag name="KSO_WM_UNIT_TEXT_FILL_TYPE" val="1"/>
  <p:tag name="KSO_WM_UNIT_VALUE" val="55"/>
  <p:tag name="KSO_WM_TEMPLATE_ASSEMBLE_XID" val="60656e944054ed1e2fb7fc07"/>
  <p:tag name="KSO_WM_TEMPLATE_ASSEMBLE_GROUPID" val="60656e944054ed1e2fb7fc07"/>
</p:tagLst>
</file>

<file path=ppt/tags/tag1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13570_1*i*2"/>
  <p:tag name="KSO_WM_TEMPLATE_CATEGORY" val="diagram"/>
  <p:tag name="KSO_WM_TEMPLATE_INDEX" val="20213570"/>
  <p:tag name="KSO_WM_UNIT_LAYERLEVEL" val="1"/>
  <p:tag name="KSO_WM_TAG_VERSION" val="1.0"/>
  <p:tag name="KSO_WM_BEAUTIFY_FLAG" val="#wm#"/>
  <p:tag name="KSO_WM_UNIT_TYPE" val="i"/>
  <p:tag name="KSO_WM_UNIT_INDEX" val="2"/>
  <p:tag name="KSO_WM_UNIT_BLOCK" val="0"/>
  <p:tag name="KSO_WM_UNIT_SM_LIMIT_TYPE" val="2"/>
  <p:tag name="KSO_WM_UNIT_DEC_AREA_ID" val="c3ccd42dabd14634aa11db14ee1794cb"/>
  <p:tag name="KSO_WM_UNIT_DECORATE_INFO" val="{&quot;DecorateInfoH&quot;:{&quot;IsAbs&quot;:true},&quot;DecorateInfoW&quot;:{&quot;IsAbs&quot;:true},&quot;DecorateInfoX&quot;:{&quot;IsAbs&quot;:true,&quot;Pos&quot;:1},&quot;DecorateInfoY&quot;:{&quot;IsAbs&quot;:true,&quot;Pos&quot;:1},&quot;ReferentInfo&quot;:{&quot;Id&quot;:&quot;028149b661614cb4b2af1582cdb7fb74&quot;,&quot;X&quot;:{&quot;Pos&quot;:1},&quot;Y&quot;:{&quot;Pos&quot;:1}},&quot;whChangeMode&quot;:0}"/>
  <p:tag name="KSO_WM_CHIP_GROUPID" val="5efd969281ee359a788b1dd7"/>
  <p:tag name="KSO_WM_CHIP_XID" val="5efd969281ee359a788b1dd8"/>
  <p:tag name="KSO_WM_UNIT_FILL_FORE_SCHEMECOLOR_INDEX_BRIGHTNESS" val="0"/>
  <p:tag name="KSO_WM_UNIT_FILL_FORE_SCHEMECOLOR_INDEX" val="16"/>
  <p:tag name="KSO_WM_UNIT_FILL_TYPE" val="1"/>
  <p:tag name="KSO_WM_UNIT_LINE_FORE_SCHEMECOLOR_INDEX_BRIGHTNESS" val="0"/>
  <p:tag name="KSO_WM_UNIT_LINE_FORE_SCHEMECOLOR_INDEX" val="15"/>
  <p:tag name="KSO_WM_UNIT_LINE_FILL_TYPE" val="2"/>
  <p:tag name="KSO_WM_UNIT_TEXT_FILL_FORE_SCHEMECOLOR_INDEX_BRIGHTNESS" val="0"/>
  <p:tag name="KSO_WM_UNIT_TEXT_FILL_FORE_SCHEMECOLOR_INDEX" val="14"/>
  <p:tag name="KSO_WM_UNIT_TEXT_FILL_TYPE" val="1"/>
  <p:tag name="KSO_WM_UNIT_VALUE" val="440"/>
  <p:tag name="KSO_WM_TEMPLATE_ASSEMBLE_XID" val="60656e944054ed1e2fb7fc07"/>
  <p:tag name="KSO_WM_TEMPLATE_ASSEMBLE_GROUPID" val="60656e944054ed1e2fb7fc07"/>
</p:tagLst>
</file>

<file path=ppt/tags/tag1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13570_1*i*3"/>
  <p:tag name="KSO_WM_TEMPLATE_CATEGORY" val="diagram"/>
  <p:tag name="KSO_WM_TEMPLATE_INDEX" val="20213570"/>
  <p:tag name="KSO_WM_UNIT_LAYERLEVEL" val="1"/>
  <p:tag name="KSO_WM_TAG_VERSION" val="1.0"/>
  <p:tag name="KSO_WM_BEAUTIFY_FLAG" val="#wm#"/>
  <p:tag name="KSO_WM_UNIT_TYPE" val="i"/>
  <p:tag name="KSO_WM_UNIT_INDEX" val="3"/>
  <p:tag name="KSO_WM_UNIT_BLOCK" val="0"/>
  <p:tag name="KSO_WM_UNIT_SM_LIMIT_TYPE" val="2"/>
  <p:tag name="KSO_WM_UNIT_DEC_AREA_ID" val="00f14307f2f34da98b61ce6e93a25244"/>
  <p:tag name="KSO_WM_UNIT_DECORATE_INFO" val="{&quot;DecorateInfoH&quot;:{&quot;IsAbs&quot;:true},&quot;DecorateInfoW&quot;:{&quot;IsAbs&quot;:true},&quot;DecorateInfoX&quot;:{&quot;IsAbs&quot;:true,&quot;Pos&quot;:1},&quot;DecorateInfoY&quot;:{&quot;IsAbs&quot;:true,&quot;Pos&quot;:1},&quot;ReferentInfo&quot;:{&quot;Id&quot;:&quot;4000d2bfd59641129d06c070bde2a059&quot;,&quot;X&quot;:{&quot;Pos&quot;:1},&quot;Y&quot;:{&quot;Pos&quot;:1}},&quot;whChangeMode&quot;:0}"/>
  <p:tag name="KSO_WM_CHIP_GROUPID" val="5efd969281ee359a788b1dd7"/>
  <p:tag name="KSO_WM_CHIP_XID" val="5efd969281ee359a788b1dd8"/>
  <p:tag name="KSO_WM_UNIT_FILL_FORE_SCHEMECOLOR_INDEX_BRIGHTNESS" val="0"/>
  <p:tag name="KSO_WM_UNIT_FILL_FORE_SCHEMECOLOR_INDEX" val="15"/>
  <p:tag name="KSO_WM_UNIT_FILL_TYPE" val="1"/>
  <p:tag name="KSO_WM_UNIT_LINE_FORE_SCHEMECOLOR_INDEX_BRIGHTNESS" val="0"/>
  <p:tag name="KSO_WM_UNIT_LINE_FORE_SCHEMECOLOR_INDEX" val="15"/>
  <p:tag name="KSO_WM_UNIT_LINE_FILL_TYPE" val="2"/>
  <p:tag name="KSO_WM_UNIT_TEXT_FILL_FORE_SCHEMECOLOR_INDEX_BRIGHTNESS" val="0"/>
  <p:tag name="KSO_WM_UNIT_TEXT_FILL_FORE_SCHEMECOLOR_INDEX" val="14"/>
  <p:tag name="KSO_WM_UNIT_TEXT_FILL_TYPE" val="1"/>
  <p:tag name="KSO_WM_UNIT_VALUE" val="825"/>
  <p:tag name="KSO_WM_TEMPLATE_ASSEMBLE_XID" val="60656e944054ed1e2fb7fc07"/>
  <p:tag name="KSO_WM_TEMPLATE_ASSEMBLE_GROUPID" val="60656e944054ed1e2fb7fc07"/>
</p:tagLst>
</file>

<file path=ppt/tags/tag176.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
  <p:tag name="KSO_WM_UNIT_NOCLEAR" val="0"/>
  <p:tag name="KSO_WM_UNIT_HIGHLIGHT" val="0"/>
  <p:tag name="KSO_WM_UNIT_COMPATIBLE" val="0"/>
  <p:tag name="KSO_WM_UNIT_DIAGRAM_ISNUMVISUAL" val="0"/>
  <p:tag name="KSO_WM_UNIT_DIAGRAM_ISREFERUNIT" val="0"/>
  <p:tag name="KSO_WM_UNIT_TYPE" val="f"/>
  <p:tag name="KSO_WM_UNIT_INDEX" val="2"/>
  <p:tag name="KSO_WM_UNIT_ID" val="diagram20213570_1*f*2"/>
  <p:tag name="KSO_WM_TEMPLATE_CATEGORY" val="diagram"/>
  <p:tag name="KSO_WM_TEMPLATE_INDEX" val="20213570"/>
  <p:tag name="KSO_WM_UNIT_LAYERLEVEL" val="1"/>
  <p:tag name="KSO_WM_TAG_VERSION" val="1.0"/>
  <p:tag name="KSO_WM_BEAUTIFY_FLAG" val="#wm#"/>
  <p:tag name="KSO_WM_UNIT_DEFAULT_FONT" val="14;20;2"/>
  <p:tag name="KSO_WM_UNIT_BLOCK" val="0"/>
  <p:tag name="KSO_WM_UNIT_VALUE" val="168"/>
  <p:tag name="KSO_WM_UNIT_SHOW_EDIT_AREA_INDICATION" val="1"/>
  <p:tag name="KSO_WM_CHIP_GROUPID" val="5e6b05596848fb12bee65ac8"/>
  <p:tag name="KSO_WM_CHIP_XID" val="5e6b05596848fb12bee65aca"/>
  <p:tag name="KSO_WM_UNIT_DEC_AREA_ID" val="028149b661614cb4b2af1582cdb7fb7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8cadd4751af444ba8889f6a8227c12d9"/>
  <p:tag name="KSO_WM_UNIT_SUPPORT_BIG_FONT" val="1"/>
  <p:tag name="KSO_WM_UNIT_TEXT_FILL_FORE_SCHEMECOLOR_INDEX_BRIGHTNESS" val="0.25"/>
  <p:tag name="KSO_WM_UNIT_TEXT_FILL_FORE_SCHEMECOLOR_INDEX" val="13"/>
  <p:tag name="KSO_WM_UNIT_TEXT_FILL_TYPE" val="1"/>
  <p:tag name="KSO_WM_TEMPLATE_ASSEMBLE_XID" val="60656e944054ed1e2fb7fc07"/>
  <p:tag name="KSO_WM_TEMPLATE_ASSEMBLE_GROUPID" val="60656e944054ed1e2fb7fc07"/>
</p:tagLst>
</file>

<file path=ppt/tags/tag177.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570_1*f*1"/>
  <p:tag name="KSO_WM_TEMPLATE_CATEGORY" val="diagram"/>
  <p:tag name="KSO_WM_TEMPLATE_INDEX" val="20213570"/>
  <p:tag name="KSO_WM_UNIT_LAYERLEVEL" val="1"/>
  <p:tag name="KSO_WM_TAG_VERSION" val="1.0"/>
  <p:tag name="KSO_WM_BEAUTIFY_FLAG" val="#wm#"/>
  <p:tag name="KSO_WM_UNIT_DEFAULT_FONT" val="14;20;2"/>
  <p:tag name="KSO_WM_UNIT_BLOCK" val="0"/>
  <p:tag name="KSO_WM_UNIT_VALUE" val="420"/>
  <p:tag name="KSO_WM_UNIT_SHOW_EDIT_AREA_INDICATION" val="1"/>
  <p:tag name="KSO_WM_CHIP_GROUPID" val="5e6b05596848fb12bee65ac8"/>
  <p:tag name="KSO_WM_CHIP_XID" val="5e6b05596848fb12bee65aca"/>
  <p:tag name="KSO_WM_UNIT_DEC_AREA_ID" val="4000d2bfd59641129d06c070bde2a059"/>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3e09b9e086c643358ada924204b7baf3"/>
  <p:tag name="KSO_WM_UNIT_SUPPORT_BIG_FONT" val="1"/>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944054ed1e2fb7fc07"/>
  <p:tag name="KSO_WM_TEMPLATE_ASSEMBLE_GROUPID" val="60656e944054ed1e2fb7fc07"/>
</p:tagLst>
</file>

<file path=ppt/tags/tag178.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ID" val="diagram20212303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59*542"/>
  <p:tag name="KSO_WM_SLIDE_POSITION" val="0*0"/>
  <p:tag name="KSO_WM_TAG_VERSION" val="1.0"/>
  <p:tag name="KSO_WM_BEAUTIFY_FLAG" val="#wm#"/>
  <p:tag name="KSO_WM_TEMPLATE_CATEGORY" val="diagram"/>
  <p:tag name="KSO_WM_TEMPLATE_INDEX" val="20212303"/>
  <p:tag name="KSO_WM_SLIDE_LAYOUT" val="a_d"/>
  <p:tag name="KSO_WM_SLIDE_LAYOUT_CNT" val="1_1"/>
  <p:tag name="KSO_WM_SLIDE_CAN_ADD_NAVIGATION" val="1"/>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607145688f7a6c7bea32a6"/>
  <p:tag name="KSO_WM_CHIP_FILLPROP" val="[[{&quot;text_align&quot;:&quot;ct&quot;,&quot;text_direction&quot;:&quot;horizontal&quot;,&quot;support_big_font&quot;:false,&quot;fill_id&quot;:&quot;ddcf2610c0ac4b45bec7e29ab0ab1f83&quot;,&quot;fill_align&quot;:&quot;ct&quot;,&quot;chip_types&quot;:[&quot;header&quot;]},{&quot;text_align&quot;:&quot;lm&quot;,&quot;text_direction&quot;:&quot;horizontal&quot;,&quot;support_features&quot;:[&quot;collage&quot;,&quot;carousel&quot;],&quot;support_big_font&quot;:false,&quot;fill_id&quot;:&quot;f2ad6f8ec5eb4c60ab8a9b497fa44351&quot;,&quot;fill_align&quot;:&quot;cm&quot;,&quot;chip_types&quot;:[&quot;diagram&quot;,&quot;pictext&quot;,&quot;text&quot;,&quot;picture&quot;,&quot;chart&quot;,&quot;table&quot;,&quot;video&quot;]}]]"/>
  <p:tag name="KSO_WM_CHIP_DECFILLPROP" val="[]"/>
  <p:tag name="KSO_WM_SLIDE_LAYOUT_INFO" val="{&quot;id&quot;:&quot;2021-04-01T15:36:38&quot;,&quot;maxSize&quot;:{&quot;size1&quot;:30.1},&quot;minSize&quot;:{&quot;size1&quot;:20.1},&quot;normalSize&quot;:{&quot;size1&quot;:25.7},&quot;subLayout&quot;:[{&quot;id&quot;:&quot;2021-04-01T15:36:38&quot;,&quot;margin&quot;:{&quot;bottom&quot;:0.02600000612437725,&quot;left&quot;:1.6929999589920044,&quot;right&quot;:1.6929999589920044,&quot;top&quot;:2.752000093460083},&quot;type&quot;:0},{&quot;id&quot;:&quot;2021-04-01T15:36:38&quot;,&quot;margin&quot;:{&quot;bottom&quot;:1.7280000448226929,&quot;left&quot;:1.6929999589920044,&quot;right&quot;:1.6929999589920044,&quot;top&quot;:0.609000027179718},&quot;type&quot;:0}],&quot;type&quot;:0}"/>
  <p:tag name="KSO_WM_CHIP_GROUPID" val="5e757e3269be4861f5f8614a"/>
  <p:tag name="KSO_WM_SLIDE_SUPPORT_FEATURE_TYPE" val="3"/>
  <p:tag name="KSO_WM_TEMPLATE_ASSEMBLE_XID" val="60656f434054ed1e2fb80686"/>
  <p:tag name="KSO_WM_TEMPLATE_ASSEMBLE_GROUPID" val="60656f434054ed1e2fb80686"/>
</p:tagLst>
</file>

<file path=ppt/tags/tag1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2303_1*i*1"/>
  <p:tag name="KSO_WM_TEMPLATE_CATEGORY" val="diagram"/>
  <p:tag name="KSO_WM_TEMPLATE_INDEX" val="20212303"/>
  <p:tag name="KSO_WM_UNIT_LAYERLEVEL" val="1"/>
  <p:tag name="KSO_WM_TAG_VERSION" val="1.0"/>
  <p:tag name="KSO_WM_BEAUTIFY_FLAG" val="#wm#"/>
  <p:tag name="KSO_WM_UNIT_SM_LIMIT_TYPE" val="2"/>
  <p:tag name="KSO_WM_UNIT_BLOCK" val="0"/>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0}"/>
  <p:tag name="KSO_WM_UNIT_DEC_AREA_ID" val="d6b7b97a08cd45318ddbc29e28f79a68"/>
  <p:tag name="PA" val="v5.2.11"/>
  <p:tag name="KSO_WM_CHIP_GROUPID" val="5e757e3269be4861f5f8614a"/>
  <p:tag name="KSO_WM_CHIP_XID" val="5f607145688f7a6c7bea32a6"/>
  <p:tag name="KSO_WM_UNIT_LINE_FORE_SCHEMECOLOR_INDEX_BRIGHTNESS" val="-0.25"/>
  <p:tag name="KSO_WM_UNIT_LINE_FORE_SCHEMECOLOR_INDEX" val="14"/>
  <p:tag name="KSO_WM_UNIT_LINE_FILL_TYPE" val="2"/>
  <p:tag name="KSO_WM_TEMPLATE_ASSEMBLE_XID" val="60656f434054ed1e2fb80686"/>
  <p:tag name="KSO_WM_TEMPLATE_ASSEMBLE_GROUPID" val="60656f434054ed1e2fb80686"/>
</p:tagLst>
</file>

<file path=ppt/tags/tag182.xml><?xml version="1.0" encoding="utf-8"?>
<p:tagLst xmlns:a="http://schemas.openxmlformats.org/drawingml/2006/main" xmlns:r="http://schemas.openxmlformats.org/officeDocument/2006/relationships" xmlns:p="http://schemas.openxmlformats.org/presentationml/2006/main">
  <p:tag name="KSO_WM_UNIT_BLOCK" val="0"/>
  <p:tag name="KSO_WM_UNIT_SM_LIMIT_TYPE" val="2"/>
  <p:tag name="KSO_WM_UNIT_DEC_AREA_ID" val="09af2422ee32446883a82694180d26fd"/>
  <p:tag name="KSO_WM_UNIT_HIGHLIGHT" val="0"/>
  <p:tag name="KSO_WM_UNIT_COMPATIBLE" val="0"/>
  <p:tag name="KSO_WM_UNIT_DIAGRAM_ISNUMVISUAL" val="0"/>
  <p:tag name="KSO_WM_UNIT_DIAGRAM_ISREFERUNIT" val="0"/>
  <p:tag name="KSO_WM_UNIT_TYPE" val="i"/>
  <p:tag name="KSO_WM_UNIT_INDEX" val="2"/>
  <p:tag name="KSO_WM_UNIT_ID" val="diagram20212303_1*i*2"/>
  <p:tag name="KSO_WM_TEMPLATE_CATEGORY" val="diagram"/>
  <p:tag name="KSO_WM_TEMPLATE_INDEX" val="20212303"/>
  <p:tag name="KSO_WM_UNIT_LAYERLEVEL" val="1"/>
  <p:tag name="KSO_WM_TAG_VERSION" val="1.0"/>
  <p:tag name="KSO_WM_BEAUTIFY_FLAG" val="#wm#"/>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0}"/>
  <p:tag name="KSO_WM_CHIP_GROUPID" val="5e757e3269be4861f5f8614a"/>
  <p:tag name="KSO_WM_CHIP_XID" val="5f607145688f7a6c7bea32a6"/>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72"/>
  <p:tag name="KSO_WM_TEMPLATE_ASSEMBLE_XID" val="60656f434054ed1e2fb80686"/>
  <p:tag name="KSO_WM_TEMPLATE_ASSEMBLE_GROUPID" val="60656f434054ed1e2fb80686"/>
</p:tagLst>
</file>

<file path=ppt/tags/tag1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2303_1*i*3"/>
  <p:tag name="KSO_WM_TEMPLATE_CATEGORY" val="diagram"/>
  <p:tag name="KSO_WM_TEMPLATE_INDEX" val="20212303"/>
  <p:tag name="KSO_WM_UNIT_LAYERLEVEL" val="1"/>
  <p:tag name="KSO_WM_TAG_VERSION" val="1.0"/>
  <p:tag name="KSO_WM_BEAUTIFY_FLAG" val="#wm#"/>
  <p:tag name="KSO_WM_UNIT_BLOCK" val="0"/>
  <p:tag name="KSO_WM_UNIT_SM_LIMIT_TYPE" val="2"/>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0}"/>
  <p:tag name="KSO_WM_UNIT_DEC_AREA_ID" val="d5b40817ac0b46399ce6168549b75b5b"/>
  <p:tag name="PA" val="v5.2.11"/>
  <p:tag name="KSO_WM_CHIP_GROUPID" val="5e757e3269be4861f5f8614a"/>
  <p:tag name="KSO_WM_CHIP_XID" val="5f607145688f7a6c7bea32a6"/>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30"/>
  <p:tag name="KSO_WM_TEMPLATE_ASSEMBLE_XID" val="60656f434054ed1e2fb80686"/>
  <p:tag name="KSO_WM_TEMPLATE_ASSEMBLE_GROUPID" val="60656f434054ed1e2fb80686"/>
</p:tagLst>
</file>

<file path=ppt/tags/tag1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2303_1*i*4"/>
  <p:tag name="KSO_WM_TEMPLATE_CATEGORY" val="diagram"/>
  <p:tag name="KSO_WM_TEMPLATE_INDEX" val="20212303"/>
  <p:tag name="KSO_WM_UNIT_LAYERLEVEL" val="1"/>
  <p:tag name="KSO_WM_TAG_VERSION" val="1.0"/>
  <p:tag name="KSO_WM_BEAUTIFY_FLAG" val="#wm#"/>
  <p:tag name="KSO_WM_UNIT_SM_LIMIT_TYPE" val="2"/>
  <p:tag name="KSO_WM_UNIT_BLOCK" val="0"/>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0}"/>
  <p:tag name="KSO_WM_UNIT_DEC_AREA_ID" val="bf73e0fa95254115a65380345b4aa9dc"/>
  <p:tag name="PA" val="v5.2.11"/>
  <p:tag name="KSO_WM_CHIP_GROUPID" val="5e757e3269be4861f5f8614a"/>
  <p:tag name="KSO_WM_CHIP_XID" val="5f607145688f7a6c7bea32a6"/>
  <p:tag name="KSO_WM_UNIT_LINE_FORE_SCHEMECOLOR_INDEX_BRIGHTNESS" val="-0.25"/>
  <p:tag name="KSO_WM_UNIT_LINE_FORE_SCHEMECOLOR_INDEX" val="14"/>
  <p:tag name="KSO_WM_UNIT_LINE_FILL_TYPE" val="2"/>
  <p:tag name="KSO_WM_TEMPLATE_ASSEMBLE_XID" val="60656f434054ed1e2fb80686"/>
  <p:tag name="KSO_WM_TEMPLATE_ASSEMBLE_GROUPID" val="60656f434054ed1e2fb80686"/>
</p:tagLst>
</file>

<file path=ppt/tags/tag18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24"/>
  <p:tag name="KSO_WM_UNIT_HIGHLIGHT" val="0"/>
  <p:tag name="KSO_WM_UNIT_COMPATIBLE" val="0"/>
  <p:tag name="KSO_WM_UNIT_DIAGRAM_ISNUMVISUAL" val="0"/>
  <p:tag name="KSO_WM_UNIT_DIAGRAM_ISREFERUNIT" val="0"/>
  <p:tag name="KSO_WM_UNIT_TYPE" val="a"/>
  <p:tag name="KSO_WM_UNIT_INDEX" val="1"/>
  <p:tag name="KSO_WM_UNIT_ID" val="diagram20212303_1*a*1"/>
  <p:tag name="KSO_WM_TEMPLATE_CATEGORY" val="diagram"/>
  <p:tag name="KSO_WM_TEMPLATE_INDEX" val="20212303"/>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32a3a9cc15f4fccb2982bc719ecb06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t&quot;,&quot;fill_mode&quot;:&quot;full&quot;,&quot;sacle_strategy&quot;:&quot;smart&quot;}"/>
  <p:tag name="KSO_WM_ASSEMBLE_CHIP_INDEX" val="a43f3b9f6d47485481779bc834c3ce7d"/>
  <p:tag name="KSO_WM_UNIT_TEXT_FILL_FORE_SCHEMECOLOR_INDEX_BRIGHTNESS" val="0"/>
  <p:tag name="KSO_WM_UNIT_TEXT_FILL_FORE_SCHEMECOLOR_INDEX" val="13"/>
  <p:tag name="KSO_WM_UNIT_TEXT_FILL_TYPE" val="1"/>
  <p:tag name="KSO_WM_TEMPLATE_ASSEMBLE_XID" val="60656f434054ed1e2fb80686"/>
  <p:tag name="KSO_WM_TEMPLATE_ASSEMBLE_GROUPID" val="60656f434054ed1e2fb80686"/>
</p:tagLst>
</file>

<file path=ppt/tags/tag1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219115_1*m_h_i*1_1_1"/>
  <p:tag name="KSO_WM_TEMPLATE_CATEGORY" val="diagram"/>
  <p:tag name="KSO_WM_TEMPLATE_INDEX" val="20219115"/>
  <p:tag name="KSO_WM_UNIT_LAYERLEVEL" val="1_1_1"/>
  <p:tag name="KSO_WM_TAG_VERSION" val="1.0"/>
  <p:tag name="KSO_WM_BEAUTIFY_FLAG" val="#wm#"/>
  <p:tag name="KSO_WM_CHIP_GROUPID" val="60b9db85d573a1aeab43b9f7"/>
  <p:tag name="KSO_WM_CHIP_XID" val="60b9db85d573a1aeab43b9f8"/>
  <p:tag name="KSO_WM_ASSEMBLE_CHIP_INDEX" val="3cc74f47f3084acc8058918444958a71"/>
  <p:tag name="KSO_WM_UNIT_VALUE" val="2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187.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219115_1*m_h_f*1_1_1"/>
  <p:tag name="KSO_WM_TEMPLATE_CATEGORY" val="diagram"/>
  <p:tag name="KSO_WM_TEMPLATE_INDEX" val="20219115"/>
  <p:tag name="KSO_WM_UNIT_LAYERLEVEL" val="1_1_1"/>
  <p:tag name="KSO_WM_TAG_VERSION" val="1.0"/>
  <p:tag name="KSO_WM_BEAUTIFY_FLAG" val="#wm#"/>
  <p:tag name="KSO_WM_UNIT_PRESET_TEXT" val="此处请输入您的正文，准确理解传达信息。单击此处输入您的正文，准确理解传达您的信息。单击此处输入您的正文，准确理解传达您的信息 ，准确理解传达您的信息。"/>
  <p:tag name="KSO_WM_CHIP_GROUPID" val="60b9db85d573a1aeab43b9f7"/>
  <p:tag name="KSO_WM_CHIP_XID" val="60b9db85d573a1aeab43b9f8"/>
  <p:tag name="KSO_WM_ASSEMBLE_CHIP_INDEX" val="3cc74f47f3084acc8058918444958a71"/>
  <p:tag name="KSO_WM_UNIT_VALUE" val="116"/>
  <p:tag name="KSO_WM_UNIT_TEXT_FILL_FORE_SCHEMECOLOR_INDEX_BRIGHTNESS" val="0.25"/>
  <p:tag name="KSO_WM_UNIT_TEXT_FILL_FORE_SCHEMECOLOR_INDEX" val="13"/>
  <p:tag name="KSO_WM_UNIT_TEXT_FILL_TYPE" val="1"/>
  <p:tag name="KSO_WM_UNIT_USESOURCEFORMAT_APPLY" val="1"/>
</p:tagLst>
</file>

<file path=ppt/tags/tag1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1_2"/>
  <p:tag name="KSO_WM_UNIT_ID" val="diagram20219115_1*m_h_i*1_1_2"/>
  <p:tag name="KSO_WM_TEMPLATE_CATEGORY" val="diagram"/>
  <p:tag name="KSO_WM_TEMPLATE_INDEX" val="20219115"/>
  <p:tag name="KSO_WM_UNIT_LAYERLEVEL" val="1_1_1"/>
  <p:tag name="KSO_WM_TAG_VERSION" val="1.0"/>
  <p:tag name="KSO_WM_BEAUTIFY_FLAG" val="#wm#"/>
  <p:tag name="KSO_WM_CHIP_GROUPID" val="60b9db85d573a1aeab43b9f7"/>
  <p:tag name="KSO_WM_CHIP_XID" val="60b9db85d573a1aeab43b9f8"/>
  <p:tag name="KSO_WM_ASSEMBLE_CHIP_INDEX" val="3cc74f47f3084acc8058918444958a71"/>
  <p:tag name="KSO_WM_UNIT_VALUE" val="1"/>
  <p:tag name="KSO_WM_UNIT_TEXT_FILL_FORE_SCHEMECOLOR_INDEX_BRIGHTNESS" val="0"/>
  <p:tag name="KSO_WM_UNIT_TEXT_FILL_FORE_SCHEMECOLOR_INDEX" val="14"/>
  <p:tag name="KSO_WM_UNIT_TEXT_FILL_TYPE" val="1"/>
  <p:tag name="KSO_WM_UNIT_USESOURCEFORMAT_APPLY" val="1"/>
</p:tagLst>
</file>

<file path=ppt/tags/tag1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ID" val="diagram20219115_1*m_h_i*1_2_1"/>
  <p:tag name="KSO_WM_TEMPLATE_CATEGORY" val="diagram"/>
  <p:tag name="KSO_WM_TEMPLATE_INDEX" val="20219115"/>
  <p:tag name="KSO_WM_UNIT_LAYERLEVEL" val="1_1_1"/>
  <p:tag name="KSO_WM_TAG_VERSION" val="1.0"/>
  <p:tag name="KSO_WM_BEAUTIFY_FLAG" val="#wm#"/>
  <p:tag name="KSO_WM_CHIP_GROUPID" val="60b9db85d573a1aeab43b9f7"/>
  <p:tag name="KSO_WM_CHIP_XID" val="60b9db85d573a1aeab43b9f8"/>
  <p:tag name="KSO_WM_ASSEMBLE_CHIP_INDEX" val="3cc74f47f3084acc8058918444958a71"/>
  <p:tag name="KSO_WM_UNIT_VALUE" val="21"/>
  <p:tag name="KSO_WM_UNIT_FILL_FORE_SCHEMECOLOR_INDEX_BRIGHTNESS" val="0"/>
  <p:tag name="KSO_WM_UNIT_FILL_FORE_SCHEMECOLOR_INDEX" val="9"/>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2_1"/>
  <p:tag name="KSO_WM_UNIT_ID" val="diagram20219115_1*m_h_f*1_2_1"/>
  <p:tag name="KSO_WM_TEMPLATE_CATEGORY" val="diagram"/>
  <p:tag name="KSO_WM_TEMPLATE_INDEX" val="20219115"/>
  <p:tag name="KSO_WM_UNIT_LAYERLEVEL" val="1_1_1"/>
  <p:tag name="KSO_WM_TAG_VERSION" val="1.0"/>
  <p:tag name="KSO_WM_BEAUTIFY_FLAG" val="#wm#"/>
  <p:tag name="KSO_WM_UNIT_PRESET_TEXT" val="此处请输入您的正文，准确理解传达信息。单击此处输入您的正文，准确理解传达您的信息。单击此处输入您的正文，准确理解传达您的信息 ，准确理解传达您的信息。"/>
  <p:tag name="KSO_WM_CHIP_GROUPID" val="60b9db85d573a1aeab43b9f7"/>
  <p:tag name="KSO_WM_CHIP_XID" val="60b9db85d573a1aeab43b9f8"/>
  <p:tag name="KSO_WM_ASSEMBLE_CHIP_INDEX" val="3cc74f47f3084acc8058918444958a71"/>
  <p:tag name="KSO_WM_UNIT_VALUE" val="116"/>
  <p:tag name="KSO_WM_UNIT_TEXT_FILL_FORE_SCHEMECOLOR_INDEX_BRIGHTNESS" val="0.25"/>
  <p:tag name="KSO_WM_UNIT_TEXT_FILL_FORE_SCHEMECOLOR_INDEX" val="13"/>
  <p:tag name="KSO_WM_UNIT_TEXT_FILL_TYPE" val="1"/>
  <p:tag name="KSO_WM_UNIT_USESOURCEFORMAT_APPLY" val="1"/>
</p:tagLst>
</file>

<file path=ppt/tags/tag1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2_2"/>
  <p:tag name="KSO_WM_UNIT_ID" val="diagram20219115_1*m_h_i*1_2_2"/>
  <p:tag name="KSO_WM_TEMPLATE_CATEGORY" val="diagram"/>
  <p:tag name="KSO_WM_TEMPLATE_INDEX" val="20219115"/>
  <p:tag name="KSO_WM_UNIT_LAYERLEVEL" val="1_1_1"/>
  <p:tag name="KSO_WM_TAG_VERSION" val="1.0"/>
  <p:tag name="KSO_WM_BEAUTIFY_FLAG" val="#wm#"/>
  <p:tag name="KSO_WM_CHIP_GROUPID" val="60b9db85d573a1aeab43b9f7"/>
  <p:tag name="KSO_WM_CHIP_XID" val="60b9db85d573a1aeab43b9f8"/>
  <p:tag name="KSO_WM_ASSEMBLE_CHIP_INDEX" val="3cc74f47f3084acc8058918444958a71"/>
  <p:tag name="KSO_WM_UNIT_VALUE" val="1"/>
  <p:tag name="KSO_WM_UNIT_TEXT_FILL_FORE_SCHEMECOLOR_INDEX_BRIGHTNESS" val="0"/>
  <p:tag name="KSO_WM_UNIT_TEXT_FILL_FORE_SCHEMECOLOR_INDEX" val="14"/>
  <p:tag name="KSO_WM_UNIT_TEXT_FILL_TYPE" val="1"/>
  <p:tag name="KSO_WM_UNIT_USESOURCEFORMAT_APPLY" val="1"/>
</p:tagLst>
</file>

<file path=ppt/tags/tag192.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1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9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25"/>
  <p:tag name="KSO_WM_UNIT_TEXT_FILL_FORE_SCHEMECOLOR_INDEX" val="13"/>
  <p:tag name="KSO_WM_UNIT_TEXT_FILL_TYPE" val="1"/>
</p:tagLst>
</file>

<file path=ppt/tags/tag19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97.xml><?xml version="1.0" encoding="utf-8"?>
<p:tagLst xmlns:a="http://schemas.openxmlformats.org/drawingml/2006/main" xmlns:r="http://schemas.openxmlformats.org/officeDocument/2006/relationships" xmlns:p="http://schemas.openxmlformats.org/presentationml/2006/main">
  <p:tag name="KSO_WM_SLIDE_BACKGROUND_TYPE" val="general"/>
  <p:tag name="KSO_WM_BEAUTIFY_FLAG" val="#wm#"/>
  <p:tag name="KSO_WM_TEMPLATE_CATEGORY" val="diagram"/>
  <p:tag name="KSO_WM_TEMPLATE_INDEX" val="20229686"/>
  <p:tag name="KSO_WM_SPECIAL_SOURCE" val="bdnull"/>
  <p:tag name="KSO_WM_SLIDE_ID" val="diagram20229686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87*540"/>
  <p:tag name="KSO_WM_SLIDE_POSITION" val="72*0"/>
  <p:tag name="KSO_WM_TAG_VERSION" val="1.0"/>
  <p:tag name="KSO_WM_SLIDE_LAYOUT" val="d_f"/>
  <p:tag name="KSO_WM_SLIDE_LAYOUT_CNT" val="1_2"/>
  <p:tag name="KSO_WM_SLIDE_LAYOUT_INFO" val="{&quot;backgroundInfo&quot;:[{&quot;bottom&quot;:0,&quot;bottomAbs&quot;:false,&quot;left&quot;:0,&quot;leftAbs&quot;:false,&quot;right&quot;:0,&quot;rightAbs&quot;:false,&quot;top&quot;:0,&quot;topAbs&quot;:false,&quot;type&quot;:&quot;general&quot;}],&quot;direction&quot;:1,&quot;id&quot;:&quot;2022-12-15T19:20:54&quot;,&quot;maxSize&quot;:{&quot;size1&quot;:61.3},&quot;minSize&quot;:{&quot;size1&quot;:40},&quot;normalSize&quot;:{&quot;size1&quot;:53.9625},&quot;subLayout&quot;:[{&quot;id&quot;:&quot;2022-12-15T19:20:54&quot;,&quot;maxSize&quot;:{&quot;size1&quot;:48.99074074060277},&quot;minSize&quot;:{&quot;size1&quot;:22.190740740602767},&quot;normalSize&quot;:{&quot;size1&quot;:28.002037036899058},&quot;subLayout&quot;:[{&quot;id&quot;:&quot;2022-12-15T19:20:54&quot;,&quot;margin&quot;:{&quot;bottom&quot;:0.02600000612437725,&quot;left&quot;:1.6929999589920044,&quot;right&quot;:1.6929999589920044,&quot;top&quot;:1.6929999589920044},&quot;type&quot;:0},{&quot;id&quot;:&quot;2022-12-15T19:20:54&quot;,&quot;margin&quot;:{&quot;bottom&quot;:1.6929999589920044,&quot;left&quot;:1.6929999589920044,&quot;right&quot;:1.6929999589920044,&quot;top&quot;:0},&quot;type&quot;:0}],&quot;type&quot;:0},{&quot;id&quot;:&quot;2022-12-15T19:20:54&quot;,&quot;type&quot;:0}],&quot;type&quot;:0}"/>
  <p:tag name="KSO_WM_SLIDE_BACKGROUND" val="[&quot;general&quot;]"/>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6dafb59c98c299aacce4d6"/>
  <p:tag name="KSO_WM_CHIP_FILLPROP" val="[[{&quot;text_align&quot;:&quot;rm&quot;,&quot;text_direction&quot;:&quot;horizontal&quot;,&quot;support_features&quot;:[&quot;collage&quot;,&quot;carousel&quot;],&quot;support_big_font&quot;:false,&quot;picture_toward&quot;:0,&quot;picture_dockside&quot;:[],&quot;fill_id&quot;:&quot;7325af2ead7d4ad383c44bee22843bee&quot;,&quot;fill_align&quot;:&quot;rm&quot;,&quot;chip_types&quot;:[&quot;picture&quot;]},{&quot;text_align&quot;:&quot;lb&quot;,&quot;text_direction&quot;:&quot;horizontal&quot;,&quot;support_big_font&quot;:true,&quot;picture_toward&quot;:0,&quot;picture_dockside&quot;:[],&quot;fill_id&quot;:&quot;319ec10203914616ac9484f3c80aec95&quot;,&quot;fill_align&quot;:&quot;lb&quot;,&quot;chip_types&quot;:[&quot;text&quot;,&quot;header&quot;]},{&quot;text_align&quot;:&quot;lt&quot;,&quot;text_direction&quot;:&quot;horizontal&quot;,&quot;support_big_font&quot;:true,&quot;picture_toward&quot;:0,&quot;picture_dockside&quot;:[],&quot;fill_id&quot;:&quot;e865351ab2c849e3b2d22f89a61e1e38&quot;,&quot;fill_align&quot;:&quot;lt&quot;,&quot;chip_types&quot;:[&quot;pictext&quot;,&quot;text&quot;,&quot;picture&quot;,&quot;chart&quot;,&quot;table&quot;]}]]"/>
  <p:tag name="KSO_WM_CHIP_DECFILLPROP" val="[]"/>
  <p:tag name="KSO_WM_SLIDE_CAN_ADD_NAVIGATION" val="1"/>
  <p:tag name="KSO_WM_CHIP_GROUPID" val="5f6dafb59c98c299aacce4d5"/>
  <p:tag name="KSO_WM_SLIDE_SUPPORT_FEATURE_TYPE" val="3"/>
  <p:tag name="KSO_WM_TEMPLATE_ASSEMBLE_XID" val="639b03150c9383becde70651"/>
  <p:tag name="KSO_WM_TEMPLATE_ASSEMBLE_GROUPID" val="639b03150c9383becde70651"/>
</p:tagLst>
</file>

<file path=ppt/tags/tag1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0.xml><?xml version="1.0" encoding="utf-8"?>
<p:tagLst xmlns:a="http://schemas.openxmlformats.org/drawingml/2006/main" xmlns:r="http://schemas.openxmlformats.org/officeDocument/2006/relationships" xmlns:p="http://schemas.openxmlformats.org/presentationml/2006/main">
  <p:tag name="KSO_WM_UNIT_VALUE" val="1904*1437"/>
  <p:tag name="KSO_WM_UNIT_HIGHLIGHT" val="0"/>
  <p:tag name="KSO_WM_UNIT_COMPATIBLE" val="1"/>
  <p:tag name="KSO_WM_UNIT_DIAGRAM_ISNUMVISUAL" val="0"/>
  <p:tag name="KSO_WM_UNIT_DIAGRAM_ISREFERUNIT" val="0"/>
  <p:tag name="KSO_WM_UNIT_TYPE" val="d"/>
  <p:tag name="KSO_WM_UNIT_INDEX" val="1"/>
  <p:tag name="KSO_WM_UNIT_ID" val="diagram20229686_1*d*1"/>
  <p:tag name="KSO_WM_TEMPLATE_CATEGORY" val="diagram"/>
  <p:tag name="KSO_WM_TEMPLATE_INDEX" val="20229686"/>
  <p:tag name="KSO_WM_UNIT_LAYERLEVEL" val="1"/>
  <p:tag name="KSO_WM_TAG_VERSION" val="1.0"/>
  <p:tag name="KSO_WM_BEAUTIFY_FLAG" val="#wm#"/>
  <p:tag name="KSO_WM_CHIP_GROUPID" val="5e7310da9a230a26b9e88a19"/>
  <p:tag name="KSO_WM_CHIP_XID" val="5e7310da9a230a26b9e88a1a"/>
  <p:tag name="KSO_WM_UNIT_DEC_AREA_ID" val="c4cbe2c33dcb4fb595817baaf77a1b1f"/>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rm&quot;,&quot;fill_mode&quot;:&quot;full&quot;,&quot;sacle_strategy&quot;:&quot;smart&quot;}"/>
  <p:tag name="KSO_WM_ASSEMBLE_CHIP_INDEX" val="944e1d7dd50a466e85b413693b2a7219"/>
  <p:tag name="KSO_WM_TEMPLATE_ASSEMBLE_XID" val="639b03150c9383becde70651"/>
  <p:tag name="KSO_WM_TEMPLATE_ASSEMBLE_GROUPID" val="639b03150c9383becde70651"/>
  <p:tag name="KSO_WM_UNIT_PICTURE_CLIP_FLAG" val="0"/>
</p:tagLst>
</file>

<file path=ppt/tags/tag201.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请尽量言简意赅地阐述观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29686_1*f*1"/>
  <p:tag name="KSO_WM_TEMPLATE_CATEGORY" val="diagram"/>
  <p:tag name="KSO_WM_TEMPLATE_INDEX" val="20229686"/>
  <p:tag name="KSO_WM_UNIT_LAYERLEVEL" val="1"/>
  <p:tag name="KSO_WM_TAG_VERSION" val="1.0"/>
  <p:tag name="KSO_WM_BEAUTIFY_FLAG" val="#wm#"/>
  <p:tag name="KSO_WM_UNIT_DEFAULT_FONT" val="14;20;2"/>
  <p:tag name="KSO_WM_UNIT_BLOCK" val="0"/>
  <p:tag name="KSO_WM_UNIT_VALUE" val="44"/>
  <p:tag name="KSO_WM_UNIT_SHOW_EDIT_AREA_INDICATION" val="1"/>
  <p:tag name="KSO_WM_CHIP_GROUPID" val="5e6b05596848fb12bee65ac8"/>
  <p:tag name="KSO_WM_CHIP_XID" val="5e6b05596848fb12bee65aca"/>
  <p:tag name="KSO_WM_UNIT_DEC_AREA_ID" val="f7e0c3a00a484f9fbfb970332c1b8f83"/>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UNIT_SM_LIMIT_TYPE" val="2"/>
  <p:tag name="KSO_WM_CHIP_FILLAREA_FILL_RULE" val="{&quot;fill_align&quot;:&quot;lb&quot;,&quot;fill_mode&quot;:&quot;full&quot;,&quot;sacle_strategy&quot;:&quot;smart&quot;}"/>
  <p:tag name="KSO_WM_ASSEMBLE_CHIP_INDEX" val="9c09e13f07eb4109ade27a1ce40c8364"/>
  <p:tag name="KSO_WM_UNIT_SUPPORT_BIG_FONT" val="1"/>
  <p:tag name="KSO_WM_UNIT_TEXT_FILL_FORE_SCHEMECOLOR_INDEX_BRIGHTNESS" val="0.25"/>
  <p:tag name="KSO_WM_UNIT_TEXT_FILL_FORE_SCHEMECOLOR_INDEX" val="13"/>
  <p:tag name="KSO_WM_UNIT_TEXT_FILL_TYPE" val="1"/>
  <p:tag name="KSO_WM_TEMPLATE_ASSEMBLE_XID" val="639b03150c9383becde70651"/>
  <p:tag name="KSO_WM_TEMPLATE_ASSEMBLE_GROUPID" val="639b03150c9383becde70651"/>
</p:tagLst>
</file>

<file path=ppt/tags/tag202.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地阐述您的观点。您的内容已经简明扼要，字字珠玑。"/>
  <p:tag name="KSO_WM_UNIT_NOCLEAR" val="0"/>
  <p:tag name="KSO_WM_UNIT_HIGHLIGHT" val="0"/>
  <p:tag name="KSO_WM_UNIT_COMPATIBLE" val="0"/>
  <p:tag name="KSO_WM_UNIT_DIAGRAM_ISNUMVISUAL" val="0"/>
  <p:tag name="KSO_WM_UNIT_DIAGRAM_ISREFERUNIT" val="0"/>
  <p:tag name="KSO_WM_UNIT_TYPE" val="f"/>
  <p:tag name="KSO_WM_UNIT_INDEX" val="2"/>
  <p:tag name="KSO_WM_UNIT_ID" val="diagram20229686_1*f*2"/>
  <p:tag name="KSO_WM_TEMPLATE_CATEGORY" val="diagram"/>
  <p:tag name="KSO_WM_TEMPLATE_INDEX" val="20229686"/>
  <p:tag name="KSO_WM_UNIT_LAYERLEVEL" val="1"/>
  <p:tag name="KSO_WM_TAG_VERSION" val="1.0"/>
  <p:tag name="KSO_WM_BEAUTIFY_FLAG" val="#wm#"/>
  <p:tag name="KSO_WM_UNIT_DEFAULT_FONT" val="14;20;2"/>
  <p:tag name="KSO_WM_UNIT_BLOCK" val="0"/>
  <p:tag name="KSO_WM_UNIT_VALUE" val="66"/>
  <p:tag name="KSO_WM_UNIT_SHOW_EDIT_AREA_INDICATION" val="1"/>
  <p:tag name="KSO_WM_CHIP_GROUPID" val="5e6b05596848fb12bee65ac8"/>
  <p:tag name="KSO_WM_CHIP_XID" val="5e6b05596848fb12bee65aca"/>
  <p:tag name="KSO_WM_UNIT_DEC_AREA_ID" val="8241d74a7302477caea70156cb9a977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f91bdc90e80e44dcb18d40e8af0b5d83"/>
  <p:tag name="KSO_WM_UNIT_SUPPORT_BIG_FONT" val="1"/>
  <p:tag name="KSO_WM_UNIT_SUPPORT_UNIT_TYPE" val="[&quot;d&quot;,&quot;α&quot;,&quot;β&quot;]"/>
  <p:tag name="KSO_WM_UNIT_TEXT_FILL_FORE_SCHEMECOLOR_INDEX_BRIGHTNESS" val="0.25"/>
  <p:tag name="KSO_WM_UNIT_TEXT_FILL_FORE_SCHEMECOLOR_INDEX" val="13"/>
  <p:tag name="KSO_WM_UNIT_TEXT_FILL_TYPE" val="1"/>
  <p:tag name="KSO_WM_TEMPLATE_ASSEMBLE_XID" val="639b03150c9383becde70651"/>
  <p:tag name="KSO_WM_TEMPLATE_ASSEMBLE_GROUPID" val="639b03150c9383becde70651"/>
</p:tagLst>
</file>

<file path=ppt/tags/tag203.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2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0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8476.937007874016,&quot;width&quot;:12538.311811023621}"/>
</p:tagLst>
</file>

<file path=ppt/tags/tag207.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ID" val="diagram20209041_1"/>
  <p:tag name="KSO_WM_TEMPLATE_SUBCATEGORY" val="21"/>
  <p:tag name="KSO_WM_SLIDE_ITEM_CNT" val="0"/>
  <p:tag name="KSO_WM_SLIDE_INDEX" val="1"/>
  <p:tag name="KSO_WM_TAG_VERSION" val="1.0"/>
  <p:tag name="KSO_WM_BEAUTIFY_FLAG" val="#wm#"/>
  <p:tag name="KSO_WM_TEMPLATE_CATEGORY" val="diagram"/>
  <p:tag name="KSO_WM_TEMPLATE_INDEX" val="20209041"/>
  <p:tag name="KSO_WM_SLIDE_LAYOUT" val="a_d"/>
  <p:tag name="KSO_WM_SLIDE_LAYOUT_CNT" val="1_1"/>
  <p:tag name="KSO_WM_SLIDE_TYPE" val="text"/>
  <p:tag name="KSO_WM_SLIDE_SUBTYPE" val="picTxt"/>
  <p:tag name="KSO_WM_SLIDE_SIZE" val="884*879"/>
  <p:tag name="KSO_WM_SLIDE_POSITION" val="36*-170"/>
  <p:tag name="KSO_WM_TEMPLATE_MASTER_TYPE" val="0"/>
  <p:tag name="KSO_WM_TEMPLATE_COLOR_TYPE" val="1"/>
  <p:tag name="KSO_WM_SLIDE_LAYOUT_INFO" val="{&quot;backgroundInfo&quot;:[{&quot;bottom&quot;:0,&quot;bottomAbs&quot;:false,&quot;left&quot;:0,&quot;leftAbs&quot;:false,&quot;right&quot;:0,&quot;rightAbs&quot;:false,&quot;top&quot;:0,&quot;topAbs&quot;:false,&quot;type&quot;:&quot;general&quot;}],&quot;id&quot;:&quot;2021-04-01T15:05:04&quot;,&quot;maxSize&quot;:{&quot;size1&quot;:42.2},&quot;minSize&quot;:{&quot;size1&quot;:31.2},&quot;normalSize&quot;:{&quot;size1&quot;:31.2},&quot;subLayout&quot;:[{&quot;id&quot;:&quot;2021-04-01T15:05:04&quot;,&quot;margin&quot;:{&quot;bottom&quot;:0.0260000042617321,&quot;left&quot;:3.457000255584717,&quot;right&quot;:3.315999984741211,&quot;top&quot;:2.117000102996826},&quot;type&quot;:0},{&quot;id&quot;:&quot;2021-04-01T15:05:04&quot;,&quot;margin&quot;:{&quot;bottom&quot;:2.5399999618530273,&quot;left&quot;:3.38700008392334,&quot;right&quot;:3.385999917984009,&quot;top&quot;:1.6670000553131104},&quot;type&quot;:0}],&quot;type&quot;:0}"/>
  <p:tag name="KSO_WM_SLIDE_BACKGROUND" val="[&quot;general&quot;]"/>
  <p:tag name="KSO_WM_SLIDE_RATIO" val="1.777778"/>
  <p:tag name="KSO_WM_CHIP_INFOS" val="{&quot;type&quot;:0,&quot;layout_type&quot;:&quot;topbottom&quot;,&quot;layout_feature&quot;:2,&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big_font&quot;:true,&quot;fill_id&quot;:&quot;89881773e3c341c1ab689e24c79864c5&quot;,&quot;fill_align&quot;:&quot;lm&quot;,&quot;chip_types&quot;:[&quot;text&quot;,&quot;header&quot;]},{&quot;text_align&quot;:&quot;lm&quot;,&quot;text_direction&quot;:&quot;horizontal&quot;,&quot;support_big_font&quot;:true,&quot;fill_id&quot;:&quot;7358526a601f4bc69a33a53d7bc8b819&quot;,&quot;fill_align&quot;:&quot;lm&quot;,&quot;chip_types&quot;:[&quot;diagram&quot;,&quot;pictext&quot;,&quot;text&quot;,&quot;picture&quot;,&quot;chart&quot;,&quot;table&quot;,&quot;video&quot;]}]]"/>
  <p:tag name="KSO_WM_CHIP_XID" val="5efd969281ee359a788b1dd8"/>
  <p:tag name="KSO_WM_CHIP_DECFILLPROP" val="[]"/>
  <p:tag name="KSO_WM_SLIDE_CAN_ADD_NAVIGATION" val="1"/>
  <p:tag name="KSO_WM_CHIP_GROUPID" val="5efd969281ee359a788b1dd7"/>
  <p:tag name="KSO_WM_SLIDE_SUPPORT_FEATURE_TYPE" val="0"/>
  <p:tag name="KSO_WM_TEMPLATE_ASSEMBLE_XID" val="60656e894054ed1e2fb7faf5"/>
  <p:tag name="KSO_WM_TEMPLATE_ASSEMBLE_GROUPID" val="60656e894054ed1e2fb7faf5"/>
</p:tagLst>
</file>

<file path=ppt/tags/tag2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0.xml><?xml version="1.0" encoding="utf-8"?>
<p:tagLst xmlns:a="http://schemas.openxmlformats.org/drawingml/2006/main" xmlns:r="http://schemas.openxmlformats.org/officeDocument/2006/relationships" xmlns:p="http://schemas.openxmlformats.org/presentationml/2006/main">
  <p:tag name="KSO_WM_CHIP_GROUPID" val="5efd969281ee359a788b1dd7"/>
  <p:tag name="KSO_WM_CHIP_XID" val="5efd969281ee359a788b1dd8"/>
  <p:tag name="KSO_WM_UNIT_FILL_FORE_SCHEMECOLOR_INDEX_BRIGHTNESS" val="0"/>
  <p:tag name="KSO_WM_UNIT_FILL_FORE_SCHEMECOLOR_INDEX" val="5"/>
  <p:tag name="KSO_WM_UNIT_FILL_TYPE" val="1"/>
  <p:tag name="KSO_WM_TEMPLATE_CATEGORY" val="diagram"/>
  <p:tag name="KSO_WM_TEMPLATE_INDEX" val="20209041"/>
  <p:tag name="KSO_WM_UNIT_ID" val="diagram20209041_1**"/>
  <p:tag name="KSO_WM_UNIT_VALUE" val="374"/>
  <p:tag name="KSO_WM_TEMPLATE_ASSEMBLE_XID" val="60656e894054ed1e2fb7faf5"/>
  <p:tag name="KSO_WM_TEMPLATE_ASSEMBLE_GROUPID" val="60656e894054ed1e2fb7faf5"/>
</p:tagLst>
</file>

<file path=ppt/tags/tag211.xml><?xml version="1.0" encoding="utf-8"?>
<p:tagLst xmlns:a="http://schemas.openxmlformats.org/drawingml/2006/main" xmlns:r="http://schemas.openxmlformats.org/officeDocument/2006/relationships" xmlns:p="http://schemas.openxmlformats.org/presentationml/2006/main">
  <p:tag name="KSO_WM_CHIP_GROUPID" val="5efd969281ee359a788b1dd7"/>
  <p:tag name="KSO_WM_CHIP_XID" val="5efd969281ee359a788b1dd8"/>
  <p:tag name="KSO_WM_UNIT_FILL_FORE_SCHEMECOLOR_INDEX_BRIGHTNESS" val="0"/>
  <p:tag name="KSO_WM_UNIT_FILL_FORE_SCHEMECOLOR_INDEX" val="9"/>
  <p:tag name="KSO_WM_UNIT_FILL_TYPE" val="1"/>
  <p:tag name="KSO_WM_TEMPLATE_CATEGORY" val="diagram"/>
  <p:tag name="KSO_WM_TEMPLATE_INDEX" val="20209041"/>
  <p:tag name="KSO_WM_UNIT_ID" val="diagram20209041_1**"/>
  <p:tag name="KSO_WM_UNIT_VALUE" val="374"/>
  <p:tag name="KSO_WM_TEMPLATE_ASSEMBLE_XID" val="60656e894054ed1e2fb7faf5"/>
  <p:tag name="KSO_WM_TEMPLATE_ASSEMBLE_GROUPID" val="60656e894054ed1e2fb7faf5"/>
</p:tagLst>
</file>

<file path=ppt/tags/tag2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9041_1*i*1"/>
  <p:tag name="KSO_WM_TEMPLATE_CATEGORY" val="diagram"/>
  <p:tag name="KSO_WM_TEMPLATE_INDEX" val="20209041"/>
  <p:tag name="KSO_WM_UNIT_LAYERLEVEL" val="1"/>
  <p:tag name="KSO_WM_TAG_VERSION" val="1.0"/>
  <p:tag name="KSO_WM_BEAUTIFY_FLAG" val="#wm#"/>
  <p:tag name="KSO_WM_UNIT_TYPE" val="i"/>
  <p:tag name="KSO_WM_UNIT_INDEX" val="1"/>
  <p:tag name="KSO_WM_UNIT_BLOCK" val="0"/>
  <p:tag name="KSO_WM_UNIT_SM_LIMIT_TYPE" val="2"/>
  <p:tag name="KSO_WM_UNIT_DEC_AREA_ID" val="887bf7dd5d364742a00bd4c3de87f3fc"/>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1}"/>
  <p:tag name="KSO_WM_CHIP_GROUPID" val="5efd969281ee359a788b1dd7"/>
  <p:tag name="KSO_WM_CHIP_XID" val="5efd969281ee359a788b1dd8"/>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14"/>
  <p:tag name="KSO_WM_UNIT_TEXT_FILL_TYPE" val="1"/>
  <p:tag name="KSO_WM_UNIT_VALUE" val="55"/>
  <p:tag name="KSO_WM_TEMPLATE_ASSEMBLE_XID" val="60656e894054ed1e2fb7faf5"/>
  <p:tag name="KSO_WM_TEMPLATE_ASSEMBLE_GROUPID" val="60656e894054ed1e2fb7faf5"/>
</p:tagLst>
</file>

<file path=ppt/tags/tag2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9041_1*i*2"/>
  <p:tag name="KSO_WM_TEMPLATE_CATEGORY" val="diagram"/>
  <p:tag name="KSO_WM_TEMPLATE_INDEX" val="20209041"/>
  <p:tag name="KSO_WM_UNIT_LAYERLEVEL" val="1"/>
  <p:tag name="KSO_WM_TAG_VERSION" val="1.0"/>
  <p:tag name="KSO_WM_BEAUTIFY_FLAG" val="#wm#"/>
  <p:tag name="KSO_WM_UNIT_TYPE" val="i"/>
  <p:tag name="KSO_WM_UNIT_INDEX" val="2"/>
  <p:tag name="KSO_WM_UNIT_BLOCK" val="0"/>
  <p:tag name="KSO_WM_UNIT_SM_LIMIT_TYPE" val="2"/>
  <p:tag name="KSO_WM_UNIT_DEC_AREA_ID" val="b36780732d6c4a2b97ba73d9d1cfc69d"/>
  <p:tag name="KSO_WM_UNIT_DECORATE_INFO" val="{&quot;DecorateInfoH&quot;:{&quot;IsAbs&quot;:true},&quot;DecorateInfoW&quot;:{&quot;IsAbs&quot;:true},&quot;DecorateInfoX&quot;:{&quot;IsAbs&quot;:true,&quot;Pos&quot;:1},&quot;DecorateInfoY&quot;:{&quot;IsAbs&quot;:true,&quot;Pos&quot;:1},&quot;ReferentInfo&quot;:{&quot;Id&quot;:&quot;10c19d9487124e11b113ea4b84300a3b&quot;,&quot;X&quot;:{&quot;Pos&quot;:1},&quot;Y&quot;:{&quot;Pos&quot;:1}},&quot;whChangeMode&quot;:0}"/>
  <p:tag name="KSO_WM_CHIP_GROUPID" val="5efd969281ee359a788b1dd7"/>
  <p:tag name="KSO_WM_CHIP_XID" val="5efd969281ee359a788b1dd8"/>
  <p:tag name="KSO_WM_UNIT_FILL_FORE_SCHEMECOLOR_INDEX_BRIGHTNESS" val="0"/>
  <p:tag name="KSO_WM_UNIT_FILL_FORE_SCHEMECOLOR_INDEX" val="16"/>
  <p:tag name="KSO_WM_UNIT_FILL_TYPE" val="1"/>
  <p:tag name="KSO_WM_UNIT_LINE_FORE_SCHEMECOLOR_INDEX_BRIGHTNESS" val="0"/>
  <p:tag name="KSO_WM_UNIT_LINE_FORE_SCHEMECOLOR_INDEX" val="15"/>
  <p:tag name="KSO_WM_UNIT_LINE_FILL_TYPE" val="2"/>
  <p:tag name="KSO_WM_UNIT_TEXT_FILL_FORE_SCHEMECOLOR_INDEX_BRIGHTNESS" val="0"/>
  <p:tag name="KSO_WM_UNIT_TEXT_FILL_FORE_SCHEMECOLOR_INDEX" val="14"/>
  <p:tag name="KSO_WM_UNIT_TEXT_FILL_TYPE" val="1"/>
  <p:tag name="KSO_WM_UNIT_VALUE" val="440"/>
  <p:tag name="KSO_WM_TEMPLATE_ASSEMBLE_XID" val="60656e894054ed1e2fb7faf5"/>
  <p:tag name="KSO_WM_TEMPLATE_ASSEMBLE_GROUPID" val="60656e894054ed1e2fb7faf5"/>
</p:tagLst>
</file>

<file path=ppt/tags/tag2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9041_1*i*3"/>
  <p:tag name="KSO_WM_TEMPLATE_CATEGORY" val="diagram"/>
  <p:tag name="KSO_WM_TEMPLATE_INDEX" val="20209041"/>
  <p:tag name="KSO_WM_UNIT_LAYERLEVEL" val="1"/>
  <p:tag name="KSO_WM_TAG_VERSION" val="1.0"/>
  <p:tag name="KSO_WM_BEAUTIFY_FLAG" val="#wm#"/>
  <p:tag name="KSO_WM_UNIT_TYPE" val="i"/>
  <p:tag name="KSO_WM_UNIT_INDEX" val="3"/>
  <p:tag name="KSO_WM_UNIT_BLOCK" val="0"/>
  <p:tag name="KSO_WM_UNIT_SM_LIMIT_TYPE" val="2"/>
  <p:tag name="KSO_WM_UNIT_DEC_AREA_ID" val="662f28893bf44f51a52b5996134afe6d"/>
  <p:tag name="KSO_WM_UNIT_DECORATE_INFO" val="{&quot;DecorateInfoH&quot;:{&quot;IsAbs&quot;:true},&quot;DecorateInfoW&quot;:{&quot;IsAbs&quot;:true},&quot;DecorateInfoX&quot;:{&quot;IsAbs&quot;:true,&quot;Pos&quot;:1},&quot;DecorateInfoY&quot;:{&quot;IsAbs&quot;:true,&quot;Pos&quot;:1},&quot;ReferentInfo&quot;:{&quot;Id&quot;:&quot;4e387d3cfd1b43448ef99401003313ec&quot;,&quot;X&quot;:{&quot;Pos&quot;:1},&quot;Y&quot;:{&quot;Pos&quot;:1}},&quot;whChangeMode&quot;:0}"/>
  <p:tag name="KSO_WM_CHIP_GROUPID" val="5efd969281ee359a788b1dd7"/>
  <p:tag name="KSO_WM_CHIP_XID" val="5efd969281ee359a788b1dd8"/>
  <p:tag name="KSO_WM_UNIT_FILL_FORE_SCHEMECOLOR_INDEX_BRIGHTNESS" val="0"/>
  <p:tag name="KSO_WM_UNIT_FILL_FORE_SCHEMECOLOR_INDEX" val="15"/>
  <p:tag name="KSO_WM_UNIT_FILL_TYPE" val="1"/>
  <p:tag name="KSO_WM_UNIT_LINE_FORE_SCHEMECOLOR_INDEX_BRIGHTNESS" val="0"/>
  <p:tag name="KSO_WM_UNIT_LINE_FORE_SCHEMECOLOR_INDEX" val="15"/>
  <p:tag name="KSO_WM_UNIT_LINE_FILL_TYPE" val="2"/>
  <p:tag name="KSO_WM_UNIT_TEXT_FILL_FORE_SCHEMECOLOR_INDEX_BRIGHTNESS" val="0"/>
  <p:tag name="KSO_WM_UNIT_TEXT_FILL_FORE_SCHEMECOLOR_INDEX" val="14"/>
  <p:tag name="KSO_WM_UNIT_TEXT_FILL_TYPE" val="1"/>
  <p:tag name="KSO_WM_UNIT_VALUE" val="825"/>
  <p:tag name="KSO_WM_TEMPLATE_ASSEMBLE_XID" val="60656e894054ed1e2fb7faf5"/>
  <p:tag name="KSO_WM_TEMPLATE_ASSEMBLE_GROUPID" val="60656e894054ed1e2fb7faf5"/>
</p:tagLst>
</file>

<file path=ppt/tags/tag21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8"/>
  <p:tag name="KSO_WM_UNIT_HIGHLIGHT" val="0"/>
  <p:tag name="KSO_WM_UNIT_COMPATIBLE" val="0"/>
  <p:tag name="KSO_WM_UNIT_DIAGRAM_ISNUMVISUAL" val="0"/>
  <p:tag name="KSO_WM_UNIT_DIAGRAM_ISREFERUNIT" val="0"/>
  <p:tag name="KSO_WM_UNIT_TYPE" val="a"/>
  <p:tag name="KSO_WM_UNIT_INDEX" val="1"/>
  <p:tag name="KSO_WM_UNIT_ID" val="diagram20209041_1*a*1"/>
  <p:tag name="KSO_WM_TEMPLATE_CATEGORY" val="diagram"/>
  <p:tag name="KSO_WM_TEMPLATE_INDEX" val="20209041"/>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10c19d9487124e11b113ea4b84300a3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af45727a241f40e38ab946f351b3d196"/>
  <p:tag name="KSO_WM_UNIT_SUPPORT_BIG_FONT" val="1"/>
  <p:tag name="KSO_WM_UNIT_TEXT_FILL_FORE_SCHEMECOLOR_INDEX_BRIGHTNESS" val="0"/>
  <p:tag name="KSO_WM_UNIT_TEXT_FILL_FORE_SCHEMECOLOR_INDEX" val="13"/>
  <p:tag name="KSO_WM_UNIT_TEXT_FILL_TYPE" val="1"/>
  <p:tag name="KSO_WM_TEMPLATE_ASSEMBLE_XID" val="60656e894054ed1e2fb7faf5"/>
  <p:tag name="KSO_WM_TEMPLATE_ASSEMBLE_GROUPID" val="60656e894054ed1e2fb7faf5"/>
</p:tagLst>
</file>

<file path=ppt/tags/tag216.xml><?xml version="1.0" encoding="utf-8"?>
<p:tagLst xmlns:a="http://schemas.openxmlformats.org/drawingml/2006/main" xmlns:r="http://schemas.openxmlformats.org/officeDocument/2006/relationships" xmlns:p="http://schemas.openxmlformats.org/presentationml/2006/main">
  <p:tag name="KSO_WM_UNIT_VALUE" val="888*2707"/>
  <p:tag name="KSO_WM_UNIT_HIGHLIGHT" val="0"/>
  <p:tag name="KSO_WM_UNIT_COMPATIBLE" val="1"/>
  <p:tag name="KSO_WM_UNIT_DIAGRAM_ISNUMVISUAL" val="0"/>
  <p:tag name="KSO_WM_UNIT_DIAGRAM_ISREFERUNIT" val="0"/>
  <p:tag name="KSO_WM_UNIT_TYPE" val="d"/>
  <p:tag name="KSO_WM_UNIT_INDEX" val="1"/>
  <p:tag name="KSO_WM_UNIT_ID" val="diagram20209041_1*d*1"/>
  <p:tag name="KSO_WM_TEMPLATE_CATEGORY" val="diagram"/>
  <p:tag name="KSO_WM_TEMPLATE_INDEX" val="20209041"/>
  <p:tag name="KSO_WM_UNIT_LAYERLEVEL" val="1"/>
  <p:tag name="KSO_WM_TAG_VERSION" val="1.0"/>
  <p:tag name="KSO_WM_BEAUTIFY_FLAG" val="#wm#"/>
  <p:tag name="KSO_WM_CHIP_GROUPID" val="5e7310da9a230a26b9e88a19"/>
  <p:tag name="KSO_WM_CHIP_XID" val="5e7310da9a230a26b9e88a1a"/>
  <p:tag name="KSO_WM_UNIT_DEC_AREA_ID" val="4e387d3cfd1b43448ef99401003313e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b6c1992f874e45b38f1b4b1ec6b561db"/>
  <p:tag name="KSO_WM_UNIT_SUPPORT_BIG_FONT" val="1"/>
  <p:tag name="KSO_WM_UNIT_SUPPORT_UNIT_TYPE" val="[&quot;l&quot;,&quot;m&quot;,&quot;n&quot;,&quot;o&quot;,&quot;p&quot;,&quot;q&quot;,&quot;r&quot;,&quot;δ&quot;,&quot;ε&quot;,&quot;ζ&quot;,&quot;η&quot;,&quot;d&quot;,&quot;α&quot;,&quot;β&quot;,&quot;θ&quot;]"/>
  <p:tag name="KSO_WM_TEMPLATE_ASSEMBLE_XID" val="60656e894054ed1e2fb7faf5"/>
  <p:tag name="KSO_WM_TEMPLATE_ASSEMBLE_GROUPID" val="60656e894054ed1e2fb7faf5"/>
  <p:tag name="KSO_WM_UNIT_PICTURE_CLIP_FLAG" val="0"/>
</p:tagLst>
</file>

<file path=ppt/tags/tag217.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BEAUTIFY_FLAG" val="#wm#"/>
  <p:tag name="KSO_WM_TEMPLATE_CATEGORY" val="diagram"/>
  <p:tag name="KSO_WM_TEMPLATE_INDEX" val="20212547"/>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SLIDE_ID" val="diagram20212547_1"/>
  <p:tag name="KSO_WM_TEMPLATE_SUBCATEGORY" val="21"/>
  <p:tag name="KSO_WM_TEMPLATE_MASTER_TYPE" val="0"/>
  <p:tag name="KSO_WM_TEMPLATE_COLOR_TYPE" val="1"/>
  <p:tag name="KSO_WM_SLIDE_ITEM_CNT" val="0"/>
  <p:tag name="KSO_WM_SLIDE_INDEX" val="1"/>
  <p:tag name="KSO_WM_TAG_VERSION" val="1.0"/>
  <p:tag name="KSO_WM_SLIDE_LAYOUT_INFO" val="{&quot;backgroundInfo&quot;:[{&quot;bottom&quot;:0,&quot;bottomAbs&quot;:false,&quot;left&quot;:0,&quot;leftAbs&quot;:false,&quot;right&quot;:0,&quot;rightAbs&quot;:false,&quot;top&quot;:0,&quot;topAbs&quot;:false,&quot;type&quot;:&quot;general&quot;}],&quot;direction&quot;:1,&quot;id&quot;:&quot;2021-04-01T16:01:45&quot;,&quot;maxSize&quot;:{&quot;size1&quot;:47.5},&quot;minSize&quot;:{&quot;size1&quot;:47.5},&quot;normalSize&quot;:{&quot;size1&quot;:47.5},&quot;subLayout&quot;:[{&quot;backgroundInfo&quot;:[{&quot;bottom&quot;:0,&quot;bottomAbs&quot;:false,&quot;left&quot;:0,&quot;leftAbs&quot;:false,&quot;right&quot;:0,&quot;rightAbs&quot;:false,&quot;top&quot;:0,&quot;topAbs&quot;:false,&quot;type&quot;:&quot;leftRight&quot;}],&quot;id&quot;:&quot;2021-04-01T16:01:45&quot;,&quot;maxSize&quot;:{&quot;size1&quot;:39.99961369300123},&quot;minSize&quot;:{&quot;size1&quot;:24.399613693001232},&quot;normalSize&quot;:{&quot;size1&quot;:24.399613693001232},&quot;subLayout&quot;:[{&quot;id&quot;:&quot;2021-04-01T16:01:45&quot;,&quot;margin&quot;:{&quot;bottom&quot;:0.847000002861023,&quot;left&quot;:1.6929999589920044,&quot;right&quot;:1.6929999589920044,&quot;top&quot;:2.117000102996826},&quot;type&quot;:0},{&quot;id&quot;:&quot;2021-04-01T16:01:45&quot;,&quot;margin&quot;:{&quot;bottom&quot;:2.117000102996826,&quot;left&quot;:1.6929999589920044,&quot;right&quot;:1.6929999589920044,&quot;top&quot;:0},&quot;type&quot;:0}],&quot;type&quot;:0},{&quot;id&quot;:&quot;2021-04-01T16:01:45&quot;,&quot;margin&quot;:{&quot;bottom&quot;:2.117000102996826,&quot;left&quot;:1.6929999589920044,&quot;right&quot;:1.6929999589920044,&quot;top&quot;:2.117000102996826},&quot;type&quot;:0}],&quot;type&quot;:0}"/>
  <p:tag name="KSO_WM_SLIDE_BACKGROUND" val="[&quot;general&quot;,&quot;leftRight&quot;]"/>
  <p:tag name="KSO_WM_SLIDE_RATIO" val="1.777778"/>
  <p:tag name="KSO_WM_CHIP_FILLPROP" val="[[{&quot;text_align&quot;:&quot;lm&quot;,&quot;text_direction&quot;:&quot;horizontal&quot;,&quot;support_features&quot;:[&quot;collage&quot;,&quot;carousel&quot;,&quot;creativecrop&quot;],&quot;support_big_font&quot;:false,&quot;picture_toward&quot;:0,&quot;picture_dockside&quot;:[],&quot;fill_id&quot;:&quot;4e00d7b9d9bc4fb585f3491bf1850796&quot;,&quot;fill_align&quot;:&quot;cm&quot;,&quot;chip_types&quot;:[&quot;picture&quot;,&quot;chart&quot;,&quot;table&quot;,&quot;video&quot;]},{&quot;text_align&quot;:&quot;lb&quot;,&quot;text_direction&quot;:&quot;horizontal&quot;,&quot;support_big_font&quot;:false,&quot;picture_toward&quot;:0,&quot;picture_dockside&quot;:[],&quot;fill_id&quot;:&quot;d787edc8c72f48f2b51836fe195a3eda&quot;,&quot;fill_align&quot;:&quot;lb&quot;,&quot;chip_types&quot;:[&quot;text&quot;,&quot;header&quot;]},{&quot;text_align&quot;:&quot;lt&quot;,&quot;text_direction&quot;:&quot;horizontal&quot;,&quot;support_big_font&quot;:false,&quot;picture_toward&quot;:0,&quot;picture_dockside&quot;:[],&quot;fill_id&quot;:&quot;244c4b96b97e47be9eb5db9ae37a3557&quot;,&quot;fill_align&quot;:&quot;lt&quot;,&quot;chip_types&quot;:[&quot;text&quot;]}]]"/>
  <p:tag name="KSO_WM_SLIDE_TYPE" val="text"/>
  <p:tag name="KSO_WM_SLIDE_SUBTYPE" val="picTxt"/>
  <p:tag name="KSO_WM_SLIDE_SIZE" val="887*540"/>
  <p:tag name="KSO_WM_SLIDE_POSITION" val="0*0"/>
  <p:tag name="KSO_WM_SLIDE_LAYOUT" val="d_f"/>
  <p:tag name="KSO_WM_SLIDE_LAYOUT_CNT" val="1_2"/>
  <p:tag name="KSO_WM_CHIP_XID" val="5eecadc7a758c1ec0b7089f9"/>
  <p:tag name="KSO_WM_CHIP_DECFILLPROP" val="[]"/>
  <p:tag name="KSO_WM_SLIDE_CAN_ADD_NAVIGATION" val="1"/>
  <p:tag name="KSO_WM_CHIP_GROUPID" val="5eecadc7a758c1ec0b7089f8"/>
  <p:tag name="KSO_WM_SLIDE_BK_DARK_LIGHT" val="2"/>
  <p:tag name="KSO_WM_SLIDE_SUPPORT_FEATURE_TYPE" val="7"/>
  <p:tag name="KSO_WM_TEMPLATE_ASSEMBLE_XID" val="60656fbd4054ed1e2fb80f95"/>
  <p:tag name="KSO_WM_TEMPLATE_ASSEMBLE_GROUPID" val="60656fbd4054ed1e2fb80f95"/>
</p:tagLst>
</file>

<file path=ppt/tags/tag2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19.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UNIT_TYPE" val="i"/>
  <p:tag name="KSO_WM_UNIT_FILL_FORE_SCHEMECOLOR_INDEX_1_BRIGHTNESS" val="0"/>
  <p:tag name="KSO_WM_UNIT_FILL_FORE_SCHEMECOLOR_INDEX_1" val="16"/>
  <p:tag name="KSO_WM_UNIT_FILL_FORE_SCHEMECOLOR_INDEX_1_POS" val="0"/>
  <p:tag name="KSO_WM_UNIT_FILL_FORE_SCHEMECOLOR_INDEX_1_TRANS" val="0"/>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0.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UNIT_TYPE" val="i"/>
  <p:tag name="KSO_WM_UNIT_FILL_FORE_SCHEMECOLOR_INDEX_1_BRIGHTNESS" val="-0.1"/>
  <p:tag name="KSO_WM_UNIT_FILL_FORE_SCHEMECOLOR_INDEX_1" val="15"/>
  <p:tag name="KSO_WM_UNIT_FILL_FORE_SCHEMECOLOR_INDEX_1_POS" val="0"/>
  <p:tag name="KSO_WM_UNIT_FILL_FORE_SCHEMECOLOR_INDEX_1_TRANS" val="0.76"/>
  <p:tag name="KSO_WM_UNIT_FILL_FORE_SCHEMECOLOR_INDEX_2_BRIGHTNESS" val="0"/>
  <p:tag name="KSO_WM_UNIT_FILL_FORE_SCHEMECOLOR_INDEX_2" val="16"/>
  <p:tag name="KSO_WM_UNIT_FILL_FORE_SCHEMECOLOR_INDEX_2_POS" val="1"/>
  <p:tag name="KSO_WM_UNIT_FILL_FORE_SCHEMECOLOR_INDEX_2_TRANS" val="0"/>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21.xml><?xml version="1.0" encoding="utf-8"?>
<p:tagLst xmlns:a="http://schemas.openxmlformats.org/drawingml/2006/main" xmlns:r="http://schemas.openxmlformats.org/officeDocument/2006/relationships" xmlns:p="http://schemas.openxmlformats.org/presentationml/2006/main">
  <p:tag name="KSO_WM_UNIT_VALUE" val="973*1269"/>
  <p:tag name="KSO_WM_UNIT_HIGHLIGHT" val="0"/>
  <p:tag name="KSO_WM_UNIT_COMPATIBLE" val="1"/>
  <p:tag name="KSO_WM_UNIT_DIAGRAM_ISNUMVISUAL" val="0"/>
  <p:tag name="KSO_WM_UNIT_DIAGRAM_ISREFERUNIT" val="0"/>
  <p:tag name="KSO_WM_UNIT_TYPE" val="d"/>
  <p:tag name="KSO_WM_UNIT_INDEX" val="1"/>
  <p:tag name="KSO_WM_UNIT_ID" val="diagram20212547_1*d*1"/>
  <p:tag name="KSO_WM_TEMPLATE_CATEGORY" val="diagram"/>
  <p:tag name="KSO_WM_TEMPLATE_INDEX" val="20212547"/>
  <p:tag name="KSO_WM_UNIT_LAYERLEVEL" val="1"/>
  <p:tag name="KSO_WM_TAG_VERSION" val="1.0"/>
  <p:tag name="KSO_WM_BEAUTIFY_FLAG" val="#wm#"/>
  <p:tag name="KSO_WM_CHIP_GROUPID" val="5e7310da9a230a26b9e88a19"/>
  <p:tag name="KSO_WM_CHIP_XID" val="5e7310da9a230a26b9e88a1a"/>
  <p:tag name="KSO_WM_UNIT_DEC_AREA_ID" val="ce69f937de704fe3b3893de35232e69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14bfd27373a84313bcab35ea0655ada4"/>
  <p:tag name="KSO_WM_UNIT_SUPPORT_UNIT_TYPE" val="[&quot;d&quot;,&quot;α&quot;,&quot;β&quot;,&quot;θ&quot;]"/>
  <p:tag name="KSO_WM_TEMPLATE_ASSEMBLE_XID" val="60656fbd4054ed1e2fb80f95"/>
  <p:tag name="KSO_WM_TEMPLATE_ASSEMBLE_GROUPID" val="60656fbd4054ed1e2fb80f95"/>
  <p:tag name="KSO_WM_UNIT_PICTURE_CLIP_FLAG" val="0"/>
</p:tagLst>
</file>

<file path=ppt/tags/tag222.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2"/>
  <p:tag name="KSO_WM_UNIT_ID" val="diagram20212547_1*f*2"/>
  <p:tag name="KSO_WM_TEMPLATE_CATEGORY" val="diagram"/>
  <p:tag name="KSO_WM_TEMPLATE_INDEX" val="20212547"/>
  <p:tag name="KSO_WM_UNIT_LAYERLEVEL" val="1"/>
  <p:tag name="KSO_WM_TAG_VERSION" val="1.0"/>
  <p:tag name="KSO_WM_BEAUTIFY_FLAG" val="#wm#"/>
  <p:tag name="KSO_WM_UNIT_DEFAULT_FONT" val="14;20;2"/>
  <p:tag name="KSO_WM_UNIT_BLOCK" val="0"/>
  <p:tag name="KSO_WM_UNIT_VALUE" val="100"/>
  <p:tag name="KSO_WM_UNIT_SHOW_EDIT_AREA_INDICATION" val="1"/>
  <p:tag name="KSO_WM_CHIP_GROUPID" val="5e6b05596848fb12bee65ac8"/>
  <p:tag name="KSO_WM_CHIP_XID" val="5e6b05596848fb12bee65aca"/>
  <p:tag name="KSO_WM_UNIT_DEC_AREA_ID" val="daa88636ee2041dd9ca368a84f3640b3"/>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a4334e73a36f4b0ea71fdb15a468c3ec"/>
  <p:tag name="KSO_WM_UNIT_TEXT_FILL_FORE_SCHEMECOLOR_INDEX_BRIGHTNESS" val="0.25"/>
  <p:tag name="KSO_WM_UNIT_TEXT_FILL_FORE_SCHEMECOLOR_INDEX" val="13"/>
  <p:tag name="KSO_WM_UNIT_TEXT_FILL_TYPE" val="1"/>
  <p:tag name="KSO_WM_TEMPLATE_ASSEMBLE_XID" val="60656fbd4054ed1e2fb80f95"/>
  <p:tag name="KSO_WM_TEMPLATE_ASSEMBLE_GROUPID" val="60656fbd4054ed1e2fb80f95"/>
</p:tagLst>
</file>

<file path=ppt/tags/tag223.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547_1*f*1"/>
  <p:tag name="KSO_WM_TEMPLATE_CATEGORY" val="diagram"/>
  <p:tag name="KSO_WM_TEMPLATE_INDEX" val="20212547"/>
  <p:tag name="KSO_WM_UNIT_LAYERLEVEL" val="1"/>
  <p:tag name="KSO_WM_TAG_VERSION" val="1.0"/>
  <p:tag name="KSO_WM_BEAUTIFY_FLAG" val="#wm#"/>
  <p:tag name="KSO_WM_UNIT_DEFAULT_FONT" val="14;20;2"/>
  <p:tag name="KSO_WM_UNIT_BLOCK" val="0"/>
  <p:tag name="KSO_WM_UNIT_VALUE" val="200"/>
  <p:tag name="KSO_WM_UNIT_SHOW_EDIT_AREA_INDICATION" val="1"/>
  <p:tag name="KSO_WM_CHIP_GROUPID" val="5e6b05596848fb12bee65ac8"/>
  <p:tag name="KSO_WM_CHIP_XID" val="5e6b05596848fb12bee65aca"/>
  <p:tag name="KSO_WM_UNIT_DEC_AREA_ID" val="90ec7e139b954dd3b2c9f52301c66c2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088bf9d67ac649e1ac57d4735a115048"/>
  <p:tag name="KSO_WM_UNIT_TEXT_FILL_FORE_SCHEMECOLOR_INDEX_BRIGHTNESS" val="0.25"/>
  <p:tag name="KSO_WM_UNIT_TEXT_FILL_FORE_SCHEMECOLOR_INDEX" val="13"/>
  <p:tag name="KSO_WM_UNIT_TEXT_FILL_TYPE" val="1"/>
  <p:tag name="KSO_WM_TEMPLATE_ASSEMBLE_XID" val="60656fbd4054ed1e2fb80f95"/>
  <p:tag name="KSO_WM_TEMPLATE_ASSEMBLE_GROUPID" val="60656fbd4054ed1e2fb80f95"/>
</p:tagLst>
</file>

<file path=ppt/tags/tag224.xml><?xml version="1.0" encoding="utf-8"?>
<p:tagLst xmlns:a="http://schemas.openxmlformats.org/drawingml/2006/main" xmlns:r="http://schemas.openxmlformats.org/officeDocument/2006/relationships" xmlns:p="http://schemas.openxmlformats.org/presentationml/2006/main">
  <p:tag name="KSO_WM_SLIDE_BACKGROUND_TYPE" val="general"/>
  <p:tag name="KSO_WM_BEAUTIFY_FLAG" val="#wm#"/>
  <p:tag name="KSO_WM_TEMPLATE_CATEGORY" val="diagram"/>
  <p:tag name="KSO_WM_TEMPLATE_INDEX" val="20212687"/>
  <p:tag name="KSO_WM_SLIDE_ID" val="diagram20212687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12*490"/>
  <p:tag name="KSO_WM_SLIDE_POSITION" val="0*48"/>
  <p:tag name="KSO_WM_TAG_VERSION" val="1.0"/>
  <p:tag name="KSO_WM_SLIDE_LAYOUT" val="d_f"/>
  <p:tag name="KSO_WM_SLIDE_LAYOUT_CNT" val="1_1"/>
  <p:tag name="KSO_WM_SLIDE_LAYOUT_INFO" val="{&quot;direction&quot;:1,&quot;id&quot;:&quot;2021-04-01T15:44:06&quot;,&quot;maxSize&quot;:{&quot;size1&quot;:46.29961050101168},&quot;minSize&quot;:{&quot;size1&quot;:35.09961050101168},&quot;normalSize&quot;:{&quot;size1&quot;:41.97461050101168},&quot;subLayout&quot;:[{&quot;id&quot;:&quot;2021-04-01T15:44:06&quot;,&quot;margin&quot;:{&quot;bottom&quot;:5.115001201629639,&quot;left&quot;:1.6929999589920044,&quot;right&quot;:0.02600000612437725,&quot;top&quot;:5.927000999450684},&quot;type&quot;:0},{&quot;id&quot;:&quot;2021-04-01T15:44:06&quot;,&quot;margin&quot;:{&quot;bottom&quot;:1.6929999589920044,&quot;left&quot;:1.6670000553131104,&quot;right&quot;:1.6929999589920044,&quot;top&quot;:3.38700008392334},&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71a4e3747e3ea6e293b257"/>
  <p:tag name="KSO_WM_CHIP_FILLPROP" val="[[{&quot;text_align&quot;:&quot;lm&quot;,&quot;text_direction&quot;:&quot;horizontal&quot;,&quot;support_big_font&quot;:false,&quot;picture_toward&quot;:0,&quot;picture_dockside&quot;:[],&quot;fill_id&quot;:&quot;a53971bed3924079ab3e4b00b6b6cbeb&quot;,&quot;fill_align&quot;:&quot;lm&quot;,&quot;chip_types&quot;:[&quot;text&quot;,&quot;header&quot;]},{&quot;text_align&quot;:&quot;cm&quot;,&quot;text_direction&quot;:&quot;horizontal&quot;,&quot;support_features&quot;:[&quot;collage&quot;,&quot;carousel&quot;],&quot;support_big_font&quot;:false,&quot;picture_toward&quot;:0,&quot;picture_dockside&quot;:[],&quot;fill_id&quot;:&quot;c7046210fc6c4d52a930c2f23713b1af&quot;,&quot;fill_align&quot;:&quot;cm&quot;,&quot;chip_types&quot;:[&quot;diagram&quot;,&quot;picture&quot;,&quot;chart&quot;,&quot;table&quot;,&quot;video&quot;]}]]"/>
  <p:tag name="KSO_WM_CHIP_DECFILLPROP" val="[]"/>
  <p:tag name="KSO_WM_SLIDE_CAN_ADD_NAVIGATION" val="1"/>
  <p:tag name="KSO_WM_CHIP_GROUPID" val="5f71a4e3747e3ea6e293b256"/>
  <p:tag name="KSO_WM_SLIDE_SUPPORT_FEATURE_TYPE" val="3"/>
  <p:tag name="KSO_WM_TEMPLATE_ASSEMBLE_XID" val="60656f654054ed1e2fb80946"/>
  <p:tag name="KSO_WM_TEMPLATE_ASSEMBLE_GROUPID" val="60656f654054ed1e2fb80946"/>
</p:tagLst>
</file>

<file path=ppt/tags/tag2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2687_1*i*4"/>
  <p:tag name="KSO_WM_TEMPLATE_CATEGORY" val="diagram"/>
  <p:tag name="KSO_WM_TEMPLATE_INDEX" val="20212687"/>
  <p:tag name="KSO_WM_UNIT_LAYERLEVEL" val="1"/>
  <p:tag name="KSO_WM_TAG_VERSION" val="1.0"/>
  <p:tag name="KSO_WM_BEAUTIFY_FLAG" val="#wm#"/>
  <p:tag name="KSO_WM_UNIT_BLOCK" val="0"/>
  <p:tag name="KSO_WM_UNIT_SM_LIMIT_TYPE" val="2"/>
  <p:tag name="KSO_WM_UNIT_DEC_AREA_ID" val="eb7849fb6e2d4740bbea23af99150873"/>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48"/>
  <p:tag name="KSO_WM_TEMPLATE_ASSEMBLE_XID" val="60656f654054ed1e2fb80946"/>
  <p:tag name="KSO_WM_TEMPLATE_ASSEMBLE_GROUPID" val="60656f654054ed1e2fb80946"/>
</p:tagLst>
</file>

<file path=ppt/tags/tag2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12687_1*i*5"/>
  <p:tag name="KSO_WM_TEMPLATE_CATEGORY" val="diagram"/>
  <p:tag name="KSO_WM_TEMPLATE_INDEX" val="20212687"/>
  <p:tag name="KSO_WM_UNIT_LAYERLEVEL" val="1"/>
  <p:tag name="KSO_WM_TAG_VERSION" val="1.0"/>
  <p:tag name="KSO_WM_BEAUTIFY_FLAG" val="#wm#"/>
  <p:tag name="KSO_WM_UNIT_BLOCK" val="0"/>
  <p:tag name="KSO_WM_UNIT_SM_LIMIT_TYPE" val="2"/>
  <p:tag name="KSO_WM_UNIT_DEC_AREA_ID" val="1db9c723d5a24b58ab96c856c0cd4eb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TEXT_FILL_FORE_SCHEMECOLOR_INDEX_BRIGHTNESS" val="0"/>
  <p:tag name="KSO_WM_UNIT_TEXT_FILL_FORE_SCHEMECOLOR_INDEX" val="13"/>
  <p:tag name="KSO_WM_UNIT_TEXT_FILL_TYPE" val="1"/>
  <p:tag name="KSO_WM_UNIT_VALUE" val="4"/>
  <p:tag name="KSO_WM_TEMPLATE_ASSEMBLE_XID" val="60656f654054ed1e2fb80946"/>
  <p:tag name="KSO_WM_TEMPLATE_ASSEMBLE_GROUPID" val="60656f654054ed1e2fb80946"/>
</p:tagLst>
</file>

<file path=ppt/tags/tag2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12687_1*i*6"/>
  <p:tag name="KSO_WM_TEMPLATE_CATEGORY" val="diagram"/>
  <p:tag name="KSO_WM_TEMPLATE_INDEX" val="20212687"/>
  <p:tag name="KSO_WM_UNIT_LAYERLEVEL" val="1"/>
  <p:tag name="KSO_WM_TAG_VERSION" val="1.0"/>
  <p:tag name="KSO_WM_BEAUTIFY_FLAG" val="#wm#"/>
  <p:tag name="KSO_WM_UNIT_BLOCK" val="0"/>
  <p:tag name="KSO_WM_UNIT_SM_LIMIT_TYPE" val="2"/>
  <p:tag name="KSO_WM_UNIT_DEC_AREA_ID" val="17a9342137704ba59401a0f97caba8f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f654054ed1e2fb80946"/>
  <p:tag name="KSO_WM_TEMPLATE_ASSEMBLE_GROUPID" val="60656f654054ed1e2fb80946"/>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0.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687_1*f*1"/>
  <p:tag name="KSO_WM_TEMPLATE_CATEGORY" val="diagram"/>
  <p:tag name="KSO_WM_TEMPLATE_INDEX" val="20212687"/>
  <p:tag name="KSO_WM_UNIT_LAYERLEVEL" val="1"/>
  <p:tag name="KSO_WM_TAG_VERSION" val="1.0"/>
  <p:tag name="KSO_WM_BEAUTIFY_FLAG" val="#wm#"/>
  <p:tag name="KSO_WM_UNIT_DEFAULT_FONT" val="14;20;2"/>
  <p:tag name="KSO_WM_UNIT_BLOCK" val="0"/>
  <p:tag name="KSO_WM_UNIT_VALUE" val="64"/>
  <p:tag name="KSO_WM_UNIT_SHOW_EDIT_AREA_INDICATION" val="1"/>
  <p:tag name="KSO_WM_CHIP_GROUPID" val="5e6b05596848fb12bee65ac8"/>
  <p:tag name="KSO_WM_CHIP_XID" val="5e6b05596848fb12bee65aca"/>
  <p:tag name="KSO_WM_UNIT_DEC_AREA_ID" val="2f65476610884515a783e28ff7269629"/>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a6b42b278f644c11948fd074fdb9ea30"/>
  <p:tag name="KSO_WM_UNIT_TEXT_FILL_FORE_SCHEMECOLOR_INDEX_BRIGHTNESS" val="0.25"/>
  <p:tag name="KSO_WM_UNIT_TEXT_FILL_FORE_SCHEMECOLOR_INDEX" val="13"/>
  <p:tag name="KSO_WM_UNIT_TEXT_FILL_TYPE" val="1"/>
  <p:tag name="KSO_WM_TEMPLATE_ASSEMBLE_XID" val="60656f654054ed1e2fb80946"/>
  <p:tag name="KSO_WM_TEMPLATE_ASSEMBLE_GROUPID" val="60656f654054ed1e2fb80946"/>
</p:tagLst>
</file>

<file path=ppt/tags/tag23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442,&quot;width&quot;:8306}"/>
  <p:tag name="KSO_WM_UNIT_VALUE" val="1269*1861"/>
  <p:tag name="KSO_WM_UNIT_HIGHLIGHT" val="0"/>
  <p:tag name="KSO_WM_UNIT_DIAGRAM_ISNUMVISUAL" val="0"/>
  <p:tag name="KSO_WM_UNIT_DIAGRAM_ISREFERUNIT" val="0"/>
  <p:tag name="KSO_WM_UNIT_TYPE" val="d"/>
  <p:tag name="KSO_WM_UNIT_INDEX" val="1"/>
  <p:tag name="KSO_WM_UNIT_ID" val="diagram20212687_1*d*1"/>
  <p:tag name="KSO_WM_TEMPLATE_CATEGORY" val="diagram"/>
  <p:tag name="KSO_WM_TEMPLATE_INDEX" val="20212687"/>
  <p:tag name="KSO_WM_UNIT_LAYERLEVEL" val="1"/>
  <p:tag name="KSO_WM_TAG_VERSION" val="1.0"/>
  <p:tag name="KSO_WM_BEAUTIFY_FLAG" val="#wm#"/>
  <p:tag name="KSO_WM_CHIP_GROUPID" val="5e7310da9a230a26b9e88a19"/>
  <p:tag name="KSO_WM_CHIP_XID" val="5e7310da9a230a26b9e88a1a"/>
  <p:tag name="KSO_WM_UNIT_DEC_AREA_ID" val="4f32891c5d7044819ad56211a40528dd"/>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de076d9698aa4f0c9c68551b572f3e25"/>
  <p:tag name="KSO_WM_UNIT_PLACING_PICTURE" val="de076d9698aa4f0c9c68551b572f3e25"/>
  <p:tag name="KSO_WM_UNIT_SUPPORT_UNIT_TYPE" val="[&quot;l&quot;,&quot;m&quot;,&quot;n&quot;,&quot;o&quot;,&quot;p&quot;,&quot;q&quot;,&quot;r&quot;,&quot;δ&quot;,&quot;ε&quot;,&quot;ζ&quot;,&quot;η&quot;,&quot;d&quot;,&quot;α&quot;,&quot;β&quot;,&quot;θ&quot;]"/>
  <p:tag name="KSO_WM_TEMPLATE_ASSEMBLE_XID" val="60656f654054ed1e2fb80946"/>
  <p:tag name="KSO_WM_TEMPLATE_ASSEMBLE_GROUPID" val="60656f654054ed1e2fb80946"/>
  <p:tag name="KSO_WM_UNIT_PLACING_PICTURE_INFO" val="{&quot;code&quot;:&quot;A&quot;,&quot;full_picture&quot;:true,&quot;last_full_picture&quot;:&quot;A&quot;,&quot;margin&quot;:{&quot;left&quot;:117.17576821184942,&quot;right&quot;:117.91649811732331},&quot;scheme&quot;:&quot;2-0&quot;,&quot;spacing&quot;:5}"/>
  <p:tag name="KSO_WM_UNIT_PLACING_PICTURE_USER_VIEWPORT_SMARTMENU" val="{&quot;height&quot;:3697.3591696928966,&quot;width&quot;:5692.409532600564}"/>
  <p:tag name="KSO_WM_UNIT_PLACING_PICTURE_USER_RELATIVERECTANGLE_SMARTMENU" val="{&quot;bottom&quot;:0,&quot;left&quot;:0,&quot;right&quot;:0,&quot;top&quot;:0}"/>
  <p:tag name="KSO_WM_UNIT_PLACING_PICTURE_COLLAGE_RELATIVERECTANGLE" val="{&quot;height&quot;:4900.2317938592405,&quot;width&quot;:7544.337823007575}"/>
</p:tagLst>
</file>

<file path=ppt/tags/tag23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442,&quot;width&quot;:9118.24409448819}"/>
  <p:tag name="KSO_WM_UNIT_VALUE" val="1269*1861"/>
  <p:tag name="KSO_WM_UNIT_HIGHLIGHT" val="0"/>
  <p:tag name="KSO_WM_UNIT_DIAGRAM_ISNUMVISUAL" val="0"/>
  <p:tag name="KSO_WM_UNIT_DIAGRAM_ISREFERUNIT" val="0"/>
  <p:tag name="KSO_WM_UNIT_TYPE" val="d"/>
  <p:tag name="KSO_WM_UNIT_INDEX" val="1"/>
  <p:tag name="KSO_WM_UNIT_ID" val="diagram20212687_1*d*1"/>
  <p:tag name="KSO_WM_TEMPLATE_CATEGORY" val="diagram"/>
  <p:tag name="KSO_WM_TEMPLATE_INDEX" val="20212687"/>
  <p:tag name="KSO_WM_UNIT_LAYERLEVEL" val="1"/>
  <p:tag name="KSO_WM_TAG_VERSION" val="1.0"/>
  <p:tag name="KSO_WM_BEAUTIFY_FLAG" val="#wm#"/>
  <p:tag name="KSO_WM_CHIP_GROUPID" val="5e7310da9a230a26b9e88a19"/>
  <p:tag name="KSO_WM_CHIP_XID" val="5e7310da9a230a26b9e88a1a"/>
  <p:tag name="KSO_WM_UNIT_DEC_AREA_ID" val="4f32891c5d7044819ad56211a40528dd"/>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de076d9698aa4f0c9c68551b572f3e25"/>
  <p:tag name="KSO_WM_UNIT_PLACING_PICTURE" val="de076d9698aa4f0c9c68551b572f3e25"/>
  <p:tag name="KSO_WM_UNIT_SUPPORT_UNIT_TYPE" val="[&quot;l&quot;,&quot;m&quot;,&quot;n&quot;,&quot;o&quot;,&quot;p&quot;,&quot;q&quot;,&quot;r&quot;,&quot;δ&quot;,&quot;ε&quot;,&quot;ζ&quot;,&quot;η&quot;,&quot;d&quot;,&quot;α&quot;,&quot;β&quot;,&quot;θ&quot;]"/>
  <p:tag name="KSO_WM_TEMPLATE_ASSEMBLE_XID" val="60656f654054ed1e2fb80946"/>
  <p:tag name="KSO_WM_TEMPLATE_ASSEMBLE_GROUPID" val="60656f654054ed1e2fb80946"/>
  <p:tag name="KSO_WM_UNIT_PLACING_PICTURE_INFO" val="{&quot;code&quot;:&quot;A&quot;,&quot;full_picture&quot;:true,&quot;last_full_picture&quot;:&quot;A&quot;,&quot;margin&quot;:{&quot;left&quot;:117.17576821184942,&quot;right&quot;:117.91649811732331},&quot;scheme&quot;:&quot;2-0&quot;,&quot;spacing&quot;:5}"/>
  <p:tag name="KSO_WM_UNIT_PLACING_PICTURE_USER_VIEWPORT_SMARTMENU" val="{&quot;height&quot;:3352.6805031586664,&quot;width&quot;:5692.409532600564}"/>
  <p:tag name="KSO_WM_UNIT_PLACING_PICTURE_USER_RELATIVERECTANGLE_SMARTMENU" val="{&quot;bottom&quot;:0,&quot;left&quot;:0,&quot;right&quot;:0,&quot;top&quot;:0}"/>
  <p:tag name="KSO_WM_UNIT_PLACING_PICTURE_COLLAGE_RELATIVERECTANGLE" val="{&quot;height&quot;:4443.417701419663,&quot;width&quot;:7544.337823007575}"/>
</p:tagLst>
</file>

<file path=ppt/tags/tag233.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ID" val="diagram20211835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60*408"/>
  <p:tag name="KSO_WM_SLIDE_POSITION" val="0*60"/>
  <p:tag name="KSO_WM_TAG_VERSION" val="1.0"/>
  <p:tag name="KSO_WM_BEAUTIFY_FLAG" val="#wm#"/>
  <p:tag name="KSO_WM_TEMPLATE_CATEGORY" val="diagram"/>
  <p:tag name="KSO_WM_TEMPLATE_INDEX" val="20211835"/>
  <p:tag name="KSO_WM_SLIDE_LAYOUT" val="a_d"/>
  <p:tag name="KSO_WM_SLIDE_LAYOUT_CNT" val="1_2"/>
  <p:tag name="KSO_WM_SLIDE_LAYOUT_INFO" val="{&quot;id&quot;:&quot;2021-04-01T15:31:59&quot;,&quot;maxSize&quot;:{&quot;size1&quot;:26.7},&quot;minSize&quot;:{&quot;size1&quot;:20},&quot;normalSize&quot;:{&quot;size1&quot;:20.00018518518518},&quot;subLayout&quot;:[{&quot;id&quot;:&quot;2021-04-01T15:31:59&quot;,&quot;margin&quot;:{&quot;bottom&quot;:0.02600000612437725,&quot;left&quot;:1.6929999589920044,&quot;right&quot;:1.6929999589920044,&quot;top&quot;:1.6929999589920044},&quot;type&quot;:0},{&quot;direction&quot;:1,&quot;id&quot;:&quot;2021-04-01T15:31:59&quot;,&quot;maxSize&quot;:{&quot;size1&quot;:67.5},&quot;minSize&quot;:{&quot;size1&quot;:45},&quot;normalSize&quot;:{&quot;size1&quot;:50.68125},&quot;subLayout&quot;:[{&quot;id&quot;:&quot;2021-04-01T15:31:59&quot;,&quot;margin&quot;:{&quot;bottom&quot;:1.6929999589920044,&quot;left&quot;:1.6929999589920044,&quot;right&quot;:1.243999719619751,&quot;top&quot;:1.6670000553131104},&quot;type&quot;:0},{&quot;id&quot;:&quot;2021-04-01T15:31:59&quot;,&quot;margin&quot;:{&quot;bottom&quot;:1.6929999589920044,&quot;left&quot;:0.02600000612437725,&quot;right&quot;:1.6929999589920044,&quot;top&quot;:1.6670000553131104},&quot;type&quot;:0}],&quot;type&quot;:0}],&quot;type&quot;:0}"/>
  <p:tag name="KSO_WM_SLIDE_CAN_ADD_NAVIGATION" val="1"/>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631d070e9bcbd1695b17db"/>
  <p:tag name="KSO_WM_CHIP_FILLPROP" val="[[{&quot;text_align&quot;:&quot;lt&quot;,&quot;text_direction&quot;:&quot;horizontal&quot;,&quot;support_big_font&quot;:false,&quot;picture_toward&quot;:0,&quot;picture_dockside&quot;:[],&quot;fill_id&quot;:&quot;c4cbc9b2fced405c9fc7a719d189a8f1&quot;,&quot;fill_align&quot;:&quot;lt&quot;,&quot;chip_types&quot;:[&quot;header&quot;]},{&quot;text_align&quot;:&quot;lt&quot;,&quot;text_direction&quot;:&quot;horizontal&quot;,&quot;support_features&quot;:[&quot;collage&quot;],&quot;support_big_font&quot;:false,&quot;picture_toward&quot;:0,&quot;picture_dockside&quot;:[],&quot;fill_id&quot;:&quot;703630537a544035acf5de6956828d87&quot;,&quot;fill_align&quot;:&quot;cm&quot;,&quot;chip_types&quot;:[&quot;diagram&quot;,&quot;text&quot;,&quot;picture&quot;,&quot;chart&quot;,&quot;table&quot;,&quot;video&quot;]},{&quot;text_align&quot;:&quot;lt&quot;,&quot;text_direction&quot;:&quot;horizontal&quot;,&quot;support_big_font&quot;:false,&quot;picture_toward&quot;:0,&quot;picture_dockside&quot;:[],&quot;fill_id&quot;:&quot;b407b34b201641d49d75be095b5a3ec9&quot;,&quot;fill_align&quot;:&quot;cm&quot;,&quot;chip_types&quot;:[&quot;text&quot;,&quot;picture&quot;,&quot;chart&quot;]}]]"/>
  <p:tag name="KSO_WM_CHIP_DECFILLPROP" val="[]"/>
  <p:tag name="KSO_WM_CHIP_GROUPID" val="5f0e73c28050c250ba65b219"/>
  <p:tag name="KSO_WM_SLIDE_SUPPORT_FEATURE_TYPE" val="0"/>
  <p:tag name="KSO_WM_TEMPLATE_ASSEMBLE_XID" val="60656f2b4054ed1e2fb804cc"/>
  <p:tag name="KSO_WM_TEMPLATE_ASSEMBLE_GROUPID" val="60656f2b4054ed1e2fb804cc"/>
</p:tagLst>
</file>

<file path=ppt/tags/tag2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3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24"/>
  <p:tag name="KSO_WM_UNIT_HIGHLIGHT" val="0"/>
  <p:tag name="KSO_WM_UNIT_COMPATIBLE" val="0"/>
  <p:tag name="KSO_WM_UNIT_DIAGRAM_ISNUMVISUAL" val="0"/>
  <p:tag name="KSO_WM_UNIT_DIAGRAM_ISREFERUNIT" val="0"/>
  <p:tag name="KSO_WM_UNIT_TYPE" val="a"/>
  <p:tag name="KSO_WM_UNIT_INDEX" val="1"/>
  <p:tag name="KSO_WM_UNIT_ID" val="diagram20211835_1*a*1"/>
  <p:tag name="KSO_WM_TEMPLATE_CATEGORY" val="diagram"/>
  <p:tag name="KSO_WM_TEMPLATE_INDEX" val="20211835"/>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863ab5200c3f47daa38abd7a8d89ab3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46c8bbdd2f2a46b2919a8f5eb16a1eb7"/>
  <p:tag name="KSO_WM_UNIT_TEXT_FILL_FORE_SCHEMECOLOR_INDEX_BRIGHTNESS" val="0"/>
  <p:tag name="KSO_WM_UNIT_TEXT_FILL_FORE_SCHEMECOLOR_INDEX" val="13"/>
  <p:tag name="KSO_WM_UNIT_TEXT_FILL_TYPE" val="1"/>
  <p:tag name="KSO_WM_TEMPLATE_ASSEMBLE_XID" val="60656f2b4054ed1e2fb804cc"/>
  <p:tag name="KSO_WM_TEMPLATE_ASSEMBLE_GROUPID" val="60656f2b4054ed1e2fb804cc"/>
</p:tagLst>
</file>

<file path=ppt/tags/tag2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1835_1*i*1"/>
  <p:tag name="KSO_WM_TEMPLATE_CATEGORY" val="diagram"/>
  <p:tag name="KSO_WM_TEMPLATE_INDEX" val="20211835"/>
  <p:tag name="KSO_WM_UNIT_LAYERLEVEL" val="1"/>
  <p:tag name="KSO_WM_TAG_VERSION" val="1.0"/>
  <p:tag name="KSO_WM_BEAUTIFY_FLAG" val="#wm#"/>
  <p:tag name="KSO_WM_UNIT_BLOCK" val="0"/>
  <p:tag name="KSO_WM_UNIT_SM_LIMIT_TYPE" val="0"/>
  <p:tag name="KSO_WM_UNIT_DEC_AREA_ID" val="48f8936c132e4922905ae3cf91080c12"/>
  <p:tag name="KSO_WM_UNIT_DECORATE_INFO" val="{&quot;DecorateInfoH&quot;:{&quot;IsAbs&quot;:true},&quot;DecorateInfoW&quot;:{&quot;IsAbs&quot;:true},&quot;DecorateInfoX&quot;:{&quot;IsAbs&quot;:true,&quot;Pos&quot;:1},&quot;DecorateInfoY&quot;:{&quot;IsAbs&quot;:true,&quot;Pos&quot;:0},&quot;ReferentInfo&quot;:{&quot;Id&quot;:&quot;863ab5200c3f47daa38abd7a8d89ab3b&quot;,&quot;X&quot;:{&quot;Pos&quot;:1},&quot;Y&quot;:{&quot;Pos&quot;:2}},&quot;whChangeMode&quot;:0}"/>
  <p:tag name="KSO_WM_CHIP_GROUPID" val="5f0e73c28050c250ba65b219"/>
  <p:tag name="KSO_WM_CHIP_XID" val="5f631d070e9bcbd1695b17db"/>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53"/>
  <p:tag name="KSO_WM_TEMPLATE_ASSEMBLE_XID" val="60656f2b4054ed1e2fb804cc"/>
  <p:tag name="KSO_WM_TEMPLATE_ASSEMBLE_GROUPID" val="60656f2b4054ed1e2fb804cc"/>
</p:tagLst>
</file>

<file path=ppt/tags/tag238.xml><?xml version="1.0" encoding="utf-8"?>
<p:tagLst xmlns:a="http://schemas.openxmlformats.org/drawingml/2006/main" xmlns:r="http://schemas.openxmlformats.org/officeDocument/2006/relationships" xmlns:p="http://schemas.openxmlformats.org/presentationml/2006/main">
  <p:tag name="KSO_WM_UNIT_VALUE" val="1058*1481"/>
  <p:tag name="KSO_WM_UNIT_HIGHLIGHT" val="0"/>
  <p:tag name="KSO_WM_UNIT_COMPATIBLE" val="0"/>
  <p:tag name="KSO_WM_UNIT_DIAGRAM_ISNUMVISUAL" val="0"/>
  <p:tag name="KSO_WM_UNIT_DIAGRAM_ISREFERUNIT" val="0"/>
  <p:tag name="KSO_WM_UNIT_TYPE" val="d"/>
  <p:tag name="KSO_WM_UNIT_INDEX" val="2"/>
  <p:tag name="KSO_WM_UNIT_ID" val="diagram20211835_1*d*2"/>
  <p:tag name="KSO_WM_TEMPLATE_CATEGORY" val="diagram"/>
  <p:tag name="KSO_WM_TEMPLATE_INDEX" val="20211835"/>
  <p:tag name="KSO_WM_UNIT_LAYERLEVEL" val="1"/>
  <p:tag name="KSO_WM_TAG_VERSION" val="1.0"/>
  <p:tag name="KSO_WM_BEAUTIFY_FLAG" val="#wm#"/>
  <p:tag name="KSO_WM_CHIP_GROUPID" val="5e7310da9a230a26b9e88a19"/>
  <p:tag name="KSO_WM_CHIP_XID" val="5e7310da9a230a26b9e88a1a"/>
  <p:tag name="KSO_WM_UNIT_DEC_AREA_ID" val="8f50e64f03e44af581dacc3d84a704b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99a497beb81b463d81bcd4c0439c0104"/>
  <p:tag name="KSO_WM_UNIT_SUPPORT_UNIT_TYPE" val="[&quot;l&quot;,&quot;m&quot;,&quot;n&quot;,&quot;o&quot;,&quot;p&quot;,&quot;q&quot;,&quot;r&quot;,&quot;δ&quot;,&quot;ε&quot;,&quot;ζ&quot;,&quot;η&quot;,&quot;d&quot;,&quot;α&quot;,&quot;β&quot;,&quot;θ&quot;]"/>
  <p:tag name="KSO_WM_TEMPLATE_ASSEMBLE_XID" val="60656f2b4054ed1e2fb804cc"/>
  <p:tag name="KSO_WM_TEMPLATE_ASSEMBLE_GROUPID" val="60656f2b4054ed1e2fb804cc"/>
  <p:tag name="KSO_WM_UNIT_PICTURE_CLIP_FLAG" val="0"/>
</p:tagLst>
</file>

<file path=ppt/tags/tag239.xml><?xml version="1.0" encoding="utf-8"?>
<p:tagLst xmlns:a="http://schemas.openxmlformats.org/drawingml/2006/main" xmlns:r="http://schemas.openxmlformats.org/officeDocument/2006/relationships" xmlns:p="http://schemas.openxmlformats.org/presentationml/2006/main">
  <p:tag name="KSO_WM_UNIT_VALUE" val="1058*1438"/>
  <p:tag name="KSO_WM_UNIT_HIGHLIGHT" val="0"/>
  <p:tag name="KSO_WM_UNIT_COMPATIBLE" val="0"/>
  <p:tag name="KSO_WM_UNIT_DIAGRAM_ISNUMVISUAL" val="0"/>
  <p:tag name="KSO_WM_UNIT_DIAGRAM_ISREFERUNIT" val="0"/>
  <p:tag name="KSO_WM_UNIT_TYPE" val="d"/>
  <p:tag name="KSO_WM_UNIT_INDEX" val="1"/>
  <p:tag name="KSO_WM_UNIT_ID" val="diagram20211835_1*d*1"/>
  <p:tag name="KSO_WM_TEMPLATE_CATEGORY" val="diagram"/>
  <p:tag name="KSO_WM_TEMPLATE_INDEX" val="20211835"/>
  <p:tag name="KSO_WM_UNIT_LAYERLEVEL" val="1"/>
  <p:tag name="KSO_WM_TAG_VERSION" val="1.0"/>
  <p:tag name="KSO_WM_BEAUTIFY_FLAG" val="#wm#"/>
  <p:tag name="KSO_WM_CHIP_GROUPID" val="5e7310da9a230a26b9e88a19"/>
  <p:tag name="KSO_WM_CHIP_XID" val="5e7310da9a230a26b9e88a1a"/>
  <p:tag name="KSO_WM_UNIT_DEC_AREA_ID" val="93c80f2d779a4d76b5824f7e3bfbc4d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2cb7bc13b1df4884be02a22822a466b4"/>
  <p:tag name="KSO_WM_UNIT_SUPPORT_UNIT_TYPE" val="[&quot;d&quot;,&quot;α&quot;]"/>
  <p:tag name="KSO_WM_TEMPLATE_ASSEMBLE_XID" val="60656f2b4054ed1e2fb804cc"/>
  <p:tag name="KSO_WM_TEMPLATE_ASSEMBLE_GROUPID" val="60656f2b4054ed1e2fb804cc"/>
  <p:tag name="KSO_WM_UNIT_PICTURE_CLIP_FLAG" val="0"/>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0.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ID" val="diagram20217227_1"/>
  <p:tag name="KSO_WM_TEMPLATE_SUBCATEGORY" val="21"/>
  <p:tag name="KSO_WM_SLIDE_ITEM_CNT" val="0"/>
  <p:tag name="KSO_WM_SLIDE_INDEX" val="1"/>
  <p:tag name="KSO_WM_TAG_VERSION" val="1.0"/>
  <p:tag name="KSO_WM_BEAUTIFY_FLAG" val="#wm#"/>
  <p:tag name="KSO_WM_TEMPLATE_CATEGORY" val="diagram"/>
  <p:tag name="KSO_WM_TEMPLATE_INDEX" val="20217227"/>
  <p:tag name="KSO_WM_SLIDE_LAYOUT" val="f"/>
  <p:tag name="KSO_WM_SLIDE_LAYOUT_CNT" val="2"/>
  <p:tag name="KSO_WM_SLIDE_TYPE" val="text"/>
  <p:tag name="KSO_WM_SLIDE_SUBTYPE" val="pureTxt"/>
  <p:tag name="KSO_WM_SLIDE_SIZE" val="959*456"/>
  <p:tag name="KSO_WM_SLIDE_POSITION" val="0*84"/>
  <p:tag name="KSO_WM_SLIDE_COLORSCHEME_VERSION" val="3.2"/>
  <p:tag name="KSO_WM_TEMPLATE_MASTER_TYPE" val="0"/>
  <p:tag name="KSO_WM_TEMPLATE_COLOR_TYPE" val="1"/>
  <p:tag name="KSO_WM_SLIDE_LAYOUT_INFO" val="{&quot;backgroundInfo&quot;:[{&quot;bottom&quot;:0,&quot;bottomAbs&quot;:false,&quot;left&quot;:0,&quot;leftAbs&quot;:false,&quot;right&quot;:0,&quot;rightAbs&quot;:false,&quot;top&quot;:0,&quot;topAbs&quot;:false,&quot;type&quot;:&quot;general&quot;}],&quot;id&quot;:&quot;2021-04-01T15:09:44&quot;,&quot;maxSize&quot;:{&quot;size1&quot;:33.5},&quot;minSize&quot;:{&quot;size1&quot;:33.5},&quot;normalSize&quot;:{&quot;size1&quot;:33.5},&quot;subLayout&quot;:[{&quot;id&quot;:&quot;2021-04-01T15:09:44&quot;,&quot;margin&quot;:{&quot;bottom&quot;:0.0260000042617321,&quot;left&quot;:1.6929999589920044,&quot;right&quot;:5.079999923706055,&quot;top&quot;:2.117000102996826},&quot;type&quot;:0},{&quot;id&quot;:&quot;2021-04-01T15:09:44&quot;,&quot;margin&quot;:{&quot;bottom&quot;:4.2330002784729,&quot;left&quot;:1.6929999589920044,&quot;right&quot;:1.6929999589920044,&quot;top&quot;:1.6670000553131104},&quot;type&quot;:0}],&quot;type&quot;:0}"/>
  <p:tag name="KSO_WM_SLIDE_RATIO" val="1.777778"/>
  <p:tag name="KSO_WM_CHIP_INFOS" val="{&quot;type&quot;:0,&quot;layout_type&quot;:&quot;topbottom&quot;,&quot;layout_feature&quot;:2,&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b&quot;,&quot;text_direction&quot;:&quot;horizontal&quot;,&quot;support_big_font&quot;:false,&quot;fill_id&quot;:&quot;5a95084338614008b4a3592a762c7ba4&quot;,&quot;fill_align&quot;:&quot;lb&quot;,&quot;chip_types&quot;:[&quot;text&quot;,&quot;header&quot;]},{&quot;text_align&quot;:&quot;lt&quot;,&quot;text_direction&quot;:&quot;horizontal&quot;,&quot;support_big_font&quot;:false,&quot;fill_id&quot;:&quot;12cba8bde818492180022c48cdf73154&quot;,&quot;fill_align&quot;:&quot;lt&quot;,&quot;chip_types&quot;:[&quot;diagram&quot;,&quot;text&quot;,&quot;picture&quot;,&quot;chart&quot;,&quot;table&quot;]}]]"/>
  <p:tag name="KSO_WM_CHIP_XID" val="5efd90c781ee359a788b1dc8"/>
  <p:tag name="KSO_WM_CHIP_DECFILLPROP" val="[]"/>
  <p:tag name="KSO_WM_SLIDE_CAN_ADD_NAVIGATION" val="1"/>
  <p:tag name="KSO_WM_SLIDE_BACKGROUND" val="[&quot;general&quot;]"/>
  <p:tag name="KSO_WM_CHIP_GROUPID" val="5efd90c781ee359a788b1dc7"/>
  <p:tag name="KSO_WM_SLIDE_SUPPORT_FEATURE_TYPE" val="0"/>
  <p:tag name="KSO_WM_TEMPLATE_ASSEMBLE_XID" val="60656e9d4054ed1e2fb7fca2"/>
  <p:tag name="KSO_WM_TEMPLATE_ASSEMBLE_GROUPID" val="60656e9d4054ed1e2fb7fca2"/>
</p:tagLst>
</file>

<file path=ppt/tags/tag2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42.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
  <p:tag name="KSO_WM_UNIT_NOCLEAR" val="0"/>
  <p:tag name="KSO_WM_UNIT_HIGHLIGHT" val="0"/>
  <p:tag name="KSO_WM_UNIT_COMPATIBLE" val="0"/>
  <p:tag name="KSO_WM_UNIT_DIAGRAM_ISNUMVISUAL" val="0"/>
  <p:tag name="KSO_WM_UNIT_DIAGRAM_ISREFERUNIT" val="0"/>
  <p:tag name="KSO_WM_UNIT_TYPE" val="f"/>
  <p:tag name="KSO_WM_UNIT_INDEX" val="2"/>
  <p:tag name="KSO_WM_UNIT_ID" val="diagram20217227_1*f*2"/>
  <p:tag name="KSO_WM_TEMPLATE_CATEGORY" val="diagram"/>
  <p:tag name="KSO_WM_TEMPLATE_INDEX" val="20217227"/>
  <p:tag name="KSO_WM_UNIT_LAYERLEVEL" val="1"/>
  <p:tag name="KSO_WM_TAG_VERSION" val="1.0"/>
  <p:tag name="KSO_WM_BEAUTIFY_FLAG" val="#wm#"/>
  <p:tag name="KSO_WM_UNIT_DEFAULT_FONT" val="14;20;2"/>
  <p:tag name="KSO_WM_UNIT_BLOCK" val="0"/>
  <p:tag name="KSO_WM_UNIT_VALUE" val="126"/>
  <p:tag name="KSO_WM_UNIT_SHOW_EDIT_AREA_INDICATION" val="1"/>
  <p:tag name="KSO_WM_CHIP_GROUPID" val="5e6b05596848fb12bee65ac8"/>
  <p:tag name="KSO_WM_CHIP_XID" val="5e6b05596848fb12bee65aca"/>
  <p:tag name="KSO_WM_UNIT_DEC_AREA_ID" val="f562f08210e74ffc8b6b0aa4232d78e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eafa44d8a2df419bb12f6dda7cdbf623"/>
  <p:tag name="KSO_WM_UNIT_TEXT_FILL_FORE_SCHEMECOLOR_INDEX_BRIGHTNESS" val="0.25"/>
  <p:tag name="KSO_WM_UNIT_TEXT_FILL_FORE_SCHEMECOLOR_INDEX" val="13"/>
  <p:tag name="KSO_WM_UNIT_TEXT_FILL_TYPE" val="1"/>
  <p:tag name="KSO_WM_TEMPLATE_ASSEMBLE_XID" val="60656e9d4054ed1e2fb7fca2"/>
  <p:tag name="KSO_WM_TEMPLATE_ASSEMBLE_GROUPID" val="60656e9d4054ed1e2fb7fca2"/>
</p:tagLst>
</file>

<file path=ppt/tags/tag243.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7227_1*f*1"/>
  <p:tag name="KSO_WM_TEMPLATE_CATEGORY" val="diagram"/>
  <p:tag name="KSO_WM_TEMPLATE_INDEX" val="20217227"/>
  <p:tag name="KSO_WM_UNIT_LAYERLEVEL" val="1"/>
  <p:tag name="KSO_WM_TAG_VERSION" val="1.0"/>
  <p:tag name="KSO_WM_BEAUTIFY_FLAG" val="#wm#"/>
  <p:tag name="KSO_WM_UNIT_DEFAULT_FONT" val="14;20;2"/>
  <p:tag name="KSO_WM_UNIT_BLOCK" val="0"/>
  <p:tag name="KSO_WM_UNIT_VALUE" val="336"/>
  <p:tag name="KSO_WM_UNIT_SHOW_EDIT_AREA_INDICATION" val="1"/>
  <p:tag name="KSO_WM_CHIP_GROUPID" val="5e6b05596848fb12bee65ac8"/>
  <p:tag name="KSO_WM_CHIP_XID" val="5e6b05596848fb12bee65aca"/>
  <p:tag name="KSO_WM_UNIT_DEC_AREA_ID" val="da959f66b792434882a5495f13794e7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300f37f15f7e462faf26b6cf0f67ea56"/>
  <p:tag name="KSO_WM_UNIT_SUPPORT_UNIT_TYPE" val="[&quot;l&quot;,&quot;m&quot;,&quot;n&quot;,&quot;o&quot;,&quot;p&quot;,&quot;q&quot;,&quot;r&quot;,&quot;δ&quot;,&quot;ε&quot;,&quot;ζ&quot;,&quot;η&quot;,&quot;d&quot;,&quot;α&quot;,&quot;β&quot;]"/>
  <p:tag name="KSO_WM_UNIT_TEXT_FILL_FORE_SCHEMECOLOR_INDEX_BRIGHTNESS" val="0.25"/>
  <p:tag name="KSO_WM_UNIT_TEXT_FILL_FORE_SCHEMECOLOR_INDEX" val="13"/>
  <p:tag name="KSO_WM_UNIT_TEXT_FILL_TYPE" val="1"/>
  <p:tag name="KSO_WM_TEMPLATE_ASSEMBLE_XID" val="60656e9d4054ed1e2fb7fca2"/>
  <p:tag name="KSO_WM_TEMPLATE_ASSEMBLE_GROUPID" val="60656e9d4054ed1e2fb7fca2"/>
</p:tagLst>
</file>

<file path=ppt/tags/tag2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7227_1*i*1"/>
  <p:tag name="KSO_WM_TEMPLATE_CATEGORY" val="diagram"/>
  <p:tag name="KSO_WM_TEMPLATE_INDEX" val="20217227"/>
  <p:tag name="KSO_WM_UNIT_LAYERLEVEL" val="1"/>
  <p:tag name="KSO_WM_TAG_VERSION" val="1.0"/>
  <p:tag name="KSO_WM_BEAUTIFY_FLAG" val="#wm#"/>
  <p:tag name="KSO_WM_UNIT_COLOR_SCHEME_SHAPE_ID" val="3"/>
  <p:tag name="KSO_WM_UNIT_COLOR_SCHEME_PARENT_PAGE" val="0_1"/>
  <p:tag name="KSO_WM_UNIT_BLOCK" val="0"/>
  <p:tag name="KSO_WM_UNIT_SM_LIMIT_TYPE" val="2"/>
  <p:tag name="KSO_WM_UNIT_DEC_AREA_ID" val="be073e80245a40b19948c37336788bda"/>
  <p:tag name="KSO_WM_UNIT_DECORATE_INFO" val="{&quot;ReferentInfo&quot;:{&quot;Id&quot;:&quot;slide&quot;,&quot;X&quot;:{&quot;Pos&quot;:2},&quot;Y&quot;:{&quot;Pos&quot;:2}},&quot;DecorateInfoX&quot;:{&quot;Pos&quot;:2,&quot;IsAbs&quot;:false},&quot;DecorateInfoY&quot;:{&quot;Pos&quot;:2,&quot;IsAbs&quot;:false},&quot;DecorateInfoW&quot;:{&quot;IsAbs&quot;:false},&quot;DecorateInfoH&quot;:{&quot;IsAbs&quot;:false},&quot;whChangeMode&quot;:1}"/>
  <p:tag name="KSO_WM_CHIP_GROUPID" val="5efd90c781ee359a788b1dc7"/>
  <p:tag name="KSO_WM_CHIP_XID" val="5efd90c781ee359a788b1dc8"/>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42"/>
  <p:tag name="KSO_WM_TEMPLATE_ASSEMBLE_XID" val="60656e9d4054ed1e2fb7fca2"/>
  <p:tag name="KSO_WM_TEMPLATE_ASSEMBLE_GROUPID" val="60656e9d4054ed1e2fb7fca2"/>
</p:tagLst>
</file>

<file path=ppt/tags/tag2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7227_1*i*3"/>
  <p:tag name="KSO_WM_TEMPLATE_CATEGORY" val="diagram"/>
  <p:tag name="KSO_WM_TEMPLATE_INDEX" val="20217227"/>
  <p:tag name="KSO_WM_UNIT_LAYERLEVEL" val="1"/>
  <p:tag name="KSO_WM_TAG_VERSION" val="1.0"/>
  <p:tag name="KSO_WM_BEAUTIFY_FLAG" val="#wm#"/>
  <p:tag name="KSO_WM_UNIT_COLOR_SCHEME_SHAPE_ID" val="5"/>
  <p:tag name="KSO_WM_UNIT_COLOR_SCHEME_PARENT_PAGE" val="0_1"/>
  <p:tag name="KSO_WM_UNIT_DECOLORIZATION" val="1"/>
  <p:tag name="KSO_WM_UNIT_BLOCK" val="0"/>
  <p:tag name="KSO_WM_UNIT_SM_LIMIT_TYPE" val="2"/>
  <p:tag name="KSO_WM_UNIT_DEC_AREA_ID" val="28fe05600c6746138762ac005d130c77"/>
  <p:tag name="KSO_WM_UNIT_DECORATE_INFO" val="{&quot;ReferentInfo&quot;:{&quot;Id&quot;:&quot;slide&quot;,&quot;X&quot;:{&quot;Pos&quot;:2},&quot;Y&quot;:{&quot;Pos&quot;:1}},&quot;DecorateInfoX&quot;:{&quot;Pos&quot;:2,&quot;IsAbs&quot;:false},&quot;DecorateInfoY&quot;:{&quot;Pos&quot;:1,&quot;IsAbs&quot;:false},&quot;DecorateInfoW&quot;:{&quot;IsAbs&quot;:false},&quot;DecorateInfoH&quot;:{&quot;IsAbs&quot;:false},&quot;whChangeMode&quot;:1}"/>
  <p:tag name="KSO_WM_CHIP_GROUPID" val="5efd90c781ee359a788b1dc7"/>
  <p:tag name="KSO_WM_CHIP_XID" val="5efd90c781ee359a788b1dc8"/>
  <p:tag name="KSO_WM_UNIT_LINE_FORE_SCHEMECOLOR_INDEX_BRIGHTNESS" val="0"/>
  <p:tag name="KSO_WM_UNIT_LINE_FORE_SCHEMECOLOR_INDEX" val="5"/>
  <p:tag name="KSO_WM_UNIT_LINE_FILL_TYPE" val="2"/>
  <p:tag name="KSO_WM_TEMPLATE_ASSEMBLE_XID" val="60656e9d4054ed1e2fb7fca2"/>
  <p:tag name="KSO_WM_TEMPLATE_ASSEMBLE_GROUPID" val="60656e9d4054ed1e2fb7fca2"/>
</p:tagLst>
</file>

<file path=ppt/tags/tag246.xml><?xml version="1.0" encoding="utf-8"?>
<p:tagLst xmlns:a="http://schemas.openxmlformats.org/drawingml/2006/main" xmlns:r="http://schemas.openxmlformats.org/officeDocument/2006/relationships" xmlns:p="http://schemas.openxmlformats.org/presentationml/2006/main">
  <p:tag name="KSO_WM_SLIDE_ID" val="diagram20217227_1"/>
  <p:tag name="KSO_WM_TEMPLATE_SUBCATEGORY" val="21"/>
  <p:tag name="KSO_WM_SLIDE_ITEM_CNT" val="0"/>
  <p:tag name="KSO_WM_SLIDE_INDEX" val="1"/>
  <p:tag name="KSO_WM_TAG_VERSION" val="1.0"/>
  <p:tag name="KSO_WM_BEAUTIFY_FLAG" val="#wm#"/>
  <p:tag name="KSO_WM_TEMPLATE_CATEGORY" val="diagram"/>
  <p:tag name="KSO_WM_TEMPLATE_INDEX" val="20217227"/>
  <p:tag name="KSO_WM_SLIDE_LAYOUT" val="f"/>
  <p:tag name="KSO_WM_SLIDE_LAYOUT_CNT" val="2"/>
  <p:tag name="KSO_WM_SLIDE_TYPE" val="text"/>
  <p:tag name="KSO_WM_SLIDE_SUBTYPE" val="pureTxt"/>
  <p:tag name="KSO_WM_SLIDE_SIZE" val="959*456"/>
  <p:tag name="KSO_WM_SLIDE_POSITION" val="0*84"/>
  <p:tag name="KSO_WM_SLIDE_COLORSCHEME_VERSION" val="3.2"/>
  <p:tag name="KSO_WM_TEMPLATE_MASTER_TYPE" val="0"/>
  <p:tag name="KSO_WM_TEMPLATE_COLOR_TYPE" val="1"/>
  <p:tag name="KSO_WM_SLIDE_LAYOUT_INFO" val="{&quot;backgroundInfo&quot;:[{&quot;bottom&quot;:0,&quot;bottomAbs&quot;:false,&quot;left&quot;:0,&quot;leftAbs&quot;:false,&quot;right&quot;:0,&quot;rightAbs&quot;:false,&quot;top&quot;:0,&quot;topAbs&quot;:false,&quot;type&quot;:&quot;general&quot;}],&quot;id&quot;:&quot;2021-04-01T15:09:44&quot;,&quot;maxSize&quot;:{&quot;size1&quot;:33.5},&quot;minSize&quot;:{&quot;size1&quot;:33.5},&quot;normalSize&quot;:{&quot;size1&quot;:33.5},&quot;subLayout&quot;:[{&quot;id&quot;:&quot;2021-04-01T15:09:44&quot;,&quot;margin&quot;:{&quot;bottom&quot;:0.0260000042617321,&quot;left&quot;:1.6929999589920044,&quot;right&quot;:5.079999923706055,&quot;top&quot;:2.117000102996826},&quot;type&quot;:0},{&quot;id&quot;:&quot;2021-04-01T15:09:44&quot;,&quot;margin&quot;:{&quot;bottom&quot;:4.2330002784729,&quot;left&quot;:1.6929999589920044,&quot;right&quot;:1.6929999589920044,&quot;top&quot;:1.6670000553131104},&quot;type&quot;:0}],&quot;type&quot;:0}"/>
  <p:tag name="KSO_WM_SLIDE_RATIO" val="1.777778"/>
  <p:tag name="KSO_WM_CHIP_INFOS" val="{&quot;type&quot;:0,&quot;layout_type&quot;:&quot;topbottom&quot;,&quot;layout_feature&quot;:2,&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b&quot;,&quot;text_direction&quot;:&quot;horizontal&quot;,&quot;support_big_font&quot;:false,&quot;fill_id&quot;:&quot;5a95084338614008b4a3592a762c7ba4&quot;,&quot;fill_align&quot;:&quot;lb&quot;,&quot;chip_types&quot;:[&quot;text&quot;,&quot;header&quot;]},{&quot;text_align&quot;:&quot;lt&quot;,&quot;text_direction&quot;:&quot;horizontal&quot;,&quot;support_big_font&quot;:false,&quot;fill_id&quot;:&quot;12cba8bde818492180022c48cdf73154&quot;,&quot;fill_align&quot;:&quot;lt&quot;,&quot;chip_types&quot;:[&quot;diagram&quot;,&quot;text&quot;,&quot;picture&quot;,&quot;chart&quot;,&quot;table&quot;]}]]"/>
  <p:tag name="KSO_WM_CHIP_XID" val="5efd90c781ee359a788b1dc8"/>
  <p:tag name="KSO_WM_CHIP_DECFILLPROP" val="[]"/>
  <p:tag name="KSO_WM_SLIDE_CAN_ADD_NAVIGATION" val="1"/>
  <p:tag name="KSO_WM_SLIDE_BACKGROUND" val="[&quot;general&quot;]"/>
  <p:tag name="KSO_WM_CHIP_GROUPID" val="5efd90c781ee359a788b1dc7"/>
  <p:tag name="KSO_WM_SLIDE_BACKGROUND_TYPE" val="general"/>
  <p:tag name="KSO_WM_SLIDE_SUPPORT_FEATURE_TYPE" val="0"/>
  <p:tag name="KSO_WM_TEMPLATE_ASSEMBLE_XID" val="60656e9d4054ed1e2fb7fca2"/>
  <p:tag name="KSO_WM_TEMPLATE_ASSEMBLE_GROUPID" val="60656e9d4054ed1e2fb7fca2"/>
</p:tagLst>
</file>

<file path=ppt/tags/tag2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49.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
  <p:tag name="KSO_WM_UNIT_NOCLEAR" val="0"/>
  <p:tag name="KSO_WM_UNIT_HIGHLIGHT" val="0"/>
  <p:tag name="KSO_WM_UNIT_COMPATIBLE" val="0"/>
  <p:tag name="KSO_WM_UNIT_DIAGRAM_ISNUMVISUAL" val="0"/>
  <p:tag name="KSO_WM_UNIT_DIAGRAM_ISREFERUNIT" val="0"/>
  <p:tag name="KSO_WM_UNIT_TYPE" val="f"/>
  <p:tag name="KSO_WM_UNIT_INDEX" val="2"/>
  <p:tag name="KSO_WM_UNIT_ID" val="diagram20217227_1*f*2"/>
  <p:tag name="KSO_WM_TEMPLATE_CATEGORY" val="diagram"/>
  <p:tag name="KSO_WM_TEMPLATE_INDEX" val="20217227"/>
  <p:tag name="KSO_WM_UNIT_LAYERLEVEL" val="1"/>
  <p:tag name="KSO_WM_TAG_VERSION" val="1.0"/>
  <p:tag name="KSO_WM_BEAUTIFY_FLAG" val="#wm#"/>
  <p:tag name="KSO_WM_UNIT_DEFAULT_FONT" val="14;20;2"/>
  <p:tag name="KSO_WM_UNIT_BLOCK" val="0"/>
  <p:tag name="KSO_WM_UNIT_VALUE" val="126"/>
  <p:tag name="KSO_WM_UNIT_SHOW_EDIT_AREA_INDICATION" val="1"/>
  <p:tag name="KSO_WM_CHIP_GROUPID" val="5e6b05596848fb12bee65ac8"/>
  <p:tag name="KSO_WM_CHIP_XID" val="5e6b05596848fb12bee65aca"/>
  <p:tag name="KSO_WM_UNIT_DEC_AREA_ID" val="f562f08210e74ffc8b6b0aa4232d78e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eafa44d8a2df419bb12f6dda7cdbf623"/>
  <p:tag name="KSO_WM_UNIT_TEXT_FILL_FORE_SCHEMECOLOR_INDEX_BRIGHTNESS" val="0.25"/>
  <p:tag name="KSO_WM_UNIT_TEXT_FILL_FORE_SCHEMECOLOR_INDEX" val="13"/>
  <p:tag name="KSO_WM_UNIT_TEXT_FILL_TYPE" val="1"/>
  <p:tag name="KSO_WM_TEMPLATE_ASSEMBLE_XID" val="60656e9d4054ed1e2fb7fca2"/>
  <p:tag name="KSO_WM_TEMPLATE_ASSEMBLE_GROUPID" val="60656e9d4054ed1e2fb7fca2"/>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0.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7227_1*f*1"/>
  <p:tag name="KSO_WM_TEMPLATE_CATEGORY" val="diagram"/>
  <p:tag name="KSO_WM_TEMPLATE_INDEX" val="20217227"/>
  <p:tag name="KSO_WM_UNIT_LAYERLEVEL" val="1"/>
  <p:tag name="KSO_WM_TAG_VERSION" val="1.0"/>
  <p:tag name="KSO_WM_BEAUTIFY_FLAG" val="#wm#"/>
  <p:tag name="KSO_WM_UNIT_DEFAULT_FONT" val="14;20;2"/>
  <p:tag name="KSO_WM_UNIT_BLOCK" val="0"/>
  <p:tag name="KSO_WM_UNIT_VALUE" val="336"/>
  <p:tag name="KSO_WM_UNIT_SHOW_EDIT_AREA_INDICATION" val="1"/>
  <p:tag name="KSO_WM_CHIP_GROUPID" val="5e6b05596848fb12bee65ac8"/>
  <p:tag name="KSO_WM_CHIP_XID" val="5e6b05596848fb12bee65aca"/>
  <p:tag name="KSO_WM_UNIT_DEC_AREA_ID" val="da959f66b792434882a5495f13794e7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300f37f15f7e462faf26b6cf0f67ea56"/>
  <p:tag name="KSO_WM_UNIT_SUPPORT_UNIT_TYPE" val="[&quot;l&quot;,&quot;m&quot;,&quot;n&quot;,&quot;o&quot;,&quot;p&quot;,&quot;q&quot;,&quot;r&quot;,&quot;δ&quot;,&quot;ε&quot;,&quot;ζ&quot;,&quot;η&quot;,&quot;d&quot;,&quot;α&quot;,&quot;β&quot;]"/>
  <p:tag name="KSO_WM_UNIT_TEXT_FILL_FORE_SCHEMECOLOR_INDEX_BRIGHTNESS" val="0.25"/>
  <p:tag name="KSO_WM_UNIT_TEXT_FILL_FORE_SCHEMECOLOR_INDEX" val="13"/>
  <p:tag name="KSO_WM_UNIT_TEXT_FILL_TYPE" val="1"/>
  <p:tag name="KSO_WM_TEMPLATE_ASSEMBLE_XID" val="60656e9d4054ed1e2fb7fca2"/>
  <p:tag name="KSO_WM_TEMPLATE_ASSEMBLE_GROUPID" val="60656e9d4054ed1e2fb7fca2"/>
</p:tagLst>
</file>

<file path=ppt/tags/tag2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7227_1*i*1"/>
  <p:tag name="KSO_WM_TEMPLATE_CATEGORY" val="diagram"/>
  <p:tag name="KSO_WM_TEMPLATE_INDEX" val="20217227"/>
  <p:tag name="KSO_WM_UNIT_LAYERLEVEL" val="1"/>
  <p:tag name="KSO_WM_TAG_VERSION" val="1.0"/>
  <p:tag name="KSO_WM_BEAUTIFY_FLAG" val="#wm#"/>
  <p:tag name="KSO_WM_UNIT_COLOR_SCHEME_SHAPE_ID" val="3"/>
  <p:tag name="KSO_WM_UNIT_COLOR_SCHEME_PARENT_PAGE" val="0_1"/>
  <p:tag name="KSO_WM_UNIT_BLOCK" val="0"/>
  <p:tag name="KSO_WM_UNIT_SM_LIMIT_TYPE" val="2"/>
  <p:tag name="KSO_WM_UNIT_DEC_AREA_ID" val="be073e80245a40b19948c37336788bda"/>
  <p:tag name="KSO_WM_UNIT_DECORATE_INFO" val="{&quot;ReferentInfo&quot;:{&quot;Id&quot;:&quot;slide&quot;,&quot;X&quot;:{&quot;Pos&quot;:2},&quot;Y&quot;:{&quot;Pos&quot;:2}},&quot;DecorateInfoX&quot;:{&quot;Pos&quot;:2,&quot;IsAbs&quot;:false},&quot;DecorateInfoY&quot;:{&quot;Pos&quot;:2,&quot;IsAbs&quot;:false},&quot;DecorateInfoW&quot;:{&quot;IsAbs&quot;:false},&quot;DecorateInfoH&quot;:{&quot;IsAbs&quot;:false},&quot;whChangeMode&quot;:1}"/>
  <p:tag name="KSO_WM_CHIP_GROUPID" val="5efd90c781ee359a788b1dc7"/>
  <p:tag name="KSO_WM_CHIP_XID" val="5efd90c781ee359a788b1dc8"/>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42"/>
  <p:tag name="KSO_WM_TEMPLATE_ASSEMBLE_XID" val="60656e9d4054ed1e2fb7fca2"/>
  <p:tag name="KSO_WM_TEMPLATE_ASSEMBLE_GROUPID" val="60656e9d4054ed1e2fb7fca2"/>
</p:tagLst>
</file>

<file path=ppt/tags/tag2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7227_1*i*3"/>
  <p:tag name="KSO_WM_TEMPLATE_CATEGORY" val="diagram"/>
  <p:tag name="KSO_WM_TEMPLATE_INDEX" val="20217227"/>
  <p:tag name="KSO_WM_UNIT_LAYERLEVEL" val="1"/>
  <p:tag name="KSO_WM_TAG_VERSION" val="1.0"/>
  <p:tag name="KSO_WM_BEAUTIFY_FLAG" val="#wm#"/>
  <p:tag name="KSO_WM_UNIT_COLOR_SCHEME_SHAPE_ID" val="5"/>
  <p:tag name="KSO_WM_UNIT_COLOR_SCHEME_PARENT_PAGE" val="0_1"/>
  <p:tag name="KSO_WM_UNIT_DECOLORIZATION" val="1"/>
  <p:tag name="KSO_WM_UNIT_BLOCK" val="0"/>
  <p:tag name="KSO_WM_UNIT_SM_LIMIT_TYPE" val="2"/>
  <p:tag name="KSO_WM_UNIT_DEC_AREA_ID" val="28fe05600c6746138762ac005d130c77"/>
  <p:tag name="KSO_WM_UNIT_DECORATE_INFO" val="{&quot;ReferentInfo&quot;:{&quot;Id&quot;:&quot;slide&quot;,&quot;X&quot;:{&quot;Pos&quot;:2},&quot;Y&quot;:{&quot;Pos&quot;:1}},&quot;DecorateInfoX&quot;:{&quot;Pos&quot;:2,&quot;IsAbs&quot;:false},&quot;DecorateInfoY&quot;:{&quot;Pos&quot;:1,&quot;IsAbs&quot;:false},&quot;DecorateInfoW&quot;:{&quot;IsAbs&quot;:false},&quot;DecorateInfoH&quot;:{&quot;IsAbs&quot;:false},&quot;whChangeMode&quot;:1}"/>
  <p:tag name="KSO_WM_CHIP_GROUPID" val="5efd90c781ee359a788b1dc7"/>
  <p:tag name="KSO_WM_CHIP_XID" val="5efd90c781ee359a788b1dc8"/>
  <p:tag name="KSO_WM_UNIT_LINE_FORE_SCHEMECOLOR_INDEX_BRIGHTNESS" val="0"/>
  <p:tag name="KSO_WM_UNIT_LINE_FORE_SCHEMECOLOR_INDEX" val="5"/>
  <p:tag name="KSO_WM_UNIT_LINE_FILL_TYPE" val="2"/>
  <p:tag name="KSO_WM_TEMPLATE_ASSEMBLE_XID" val="60656e9d4054ed1e2fb7fca2"/>
  <p:tag name="KSO_WM_TEMPLATE_ASSEMBLE_GROUPID" val="60656e9d4054ed1e2fb7fca2"/>
</p:tagLst>
</file>

<file path=ppt/tags/tag253.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LAYOUT_INFO" val="{&quot;backgroundInfo&quot;:[{&quot;bottom&quot;:0.13333334,&quot;bottomAbs&quot;:false,&quot;left&quot;:0,&quot;leftAbs&quot;:false,&quot;right&quot;:0,&quot;rightAbs&quot;:false,&quot;top&quot;:0.13333334,&quot;topAbs&quot;:false,&quot;type&quot;:&quot;belt&quot;}],&quot;id&quot;:&quot;2022-12-15T18:25:25&quot;,&quot;maxSize&quot;:{&quot;size1&quot;:39.80626600760001},&quot;minSize&quot;:{&quot;size1&quot;:30.90626600760001},&quot;normalSize&quot;:{&quot;size1&quot;:32.413303044637054},&quot;subLayout&quot;:[{&quot;id&quot;:&quot;2022-12-15T18:25:25&quot;,&quot;margin&quot;:{&quot;bottom&quot;:0.02600000612437725,&quot;left&quot;:1.6929999589920044,&quot;right&quot;:1.6929999589920044,&quot;top&quot;:4.2330002784729},&quot;type&quot;:0},{&quot;id&quot;:&quot;2022-12-15T18:25:25&quot;,&quot;margin&quot;:{&quot;bottom&quot;:4.2330002784729,&quot;left&quot;:1.6929999589920044,&quot;right&quot;:1.6929999589920044,&quot;top&quot;:0.847000002861023},&quot;type&quot;:0}],&quot;type&quot;:0}"/>
  <p:tag name="KSO_WM_SLIDE_CAN_ADD_NAVIGATION" val="1"/>
  <p:tag name="KSO_WM_SLIDE_BACKGROUND" val="[&quot;belt&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5ee39a32f7a7921113de0a"/>
  <p:tag name="KSO_WM_CHIP_FILLPROP" val="[[{&quot;text_align&quot;:&quot;cb&quot;,&quot;text_direction&quot;:&quot;horizontal&quot;,&quot;support_big_font&quot;:false,&quot;picture_toward&quot;:0,&quot;picture_dockside&quot;:[],&quot;fill_id&quot;:&quot;0bb3bce93e974e0b92b18ebc9503a411&quot;,&quot;fill_align&quot;:&quot;cb&quot;,&quot;chip_types&quot;:[&quot;header&quot;]},{&quot;text_align&quot;:&quot;ct&quot;,&quot;text_direction&quot;:&quot;horizontal&quot;,&quot;support_features&quot;:[&quot;collage&quot;,&quot;carousel&quot;],&quot;support_big_font&quot;:false,&quot;picture_toward&quot;:0,&quot;picture_dockside&quot;:[],&quot;fill_id&quot;:&quot;43cb2c5ecb9b413b80e764121e93ea58&quot;,&quot;fill_align&quot;:&quot;ct&quot;,&quot;chip_types&quot;:[&quot;picture&quot;,&quot;chart&quot;,&quot;table&quot;,&quot;video&quot;]}],[{&quot;text_align&quot;:&quot;cb&quot;,&quot;text_direction&quot;:&quot;horizontal&quot;,&quot;support_big_font&quot;:false,&quot;picture_toward&quot;:0,&quot;picture_dockside&quot;:[],&quot;fill_id&quot;:&quot;0bb3bce93e974e0b92b18ebc9503a411&quot;,&quot;fill_align&quot;:&quot;cb&quot;,&quot;chip_types&quot;:[&quot;header&quot;]},{&quot;text_align&quot;:&quot;lt&quot;,&quot;text_direction&quot;:&quot;horizontal&quot;,&quot;support_features&quot;:[&quot;collage&quot;,&quot;carousel&quot;],&quot;support_big_font&quot;:false,&quot;picture_toward&quot;:0,&quot;picture_dockside&quot;:[],&quot;fill_id&quot;:&quot;43cb2c5ecb9b413b80e764121e93ea58&quot;,&quot;fill_align&quot;:&quot;ct&quot;,&quot;chip_types&quot;:[&quot;text&quot;]}],[{&quot;text_align&quot;:&quot;lt&quot;,&quot;text_direction&quot;:&quot;horizontal&quot;,&quot;support_big_font&quot;:false,&quot;picture_toward&quot;:0,&quot;picture_dockside&quot;:[],&quot;fill_id&quot;:&quot;0bb3bce93e974e0b92b18ebc9503a411&quot;,&quot;fill_align&quot;:&quot;lb&quot;,&quot;chip_types&quot;:[&quot;header&quot;]},{&quot;text_align&quot;:&quot;lt&quot;,&quot;text_direction&quot;:&quot;horizontal&quot;,&quot;support_big_font&quot;:false,&quot;picture_toward&quot;:0,&quot;picture_dockside&quot;:[],&quot;fill_id&quot;:&quot;43cb2c5ecb9b413b80e764121e93ea58&quot;,&quot;fill_align&quot;:&quot;lt&quot;,&quot;chip_types&quot;:[&quot;text&quot;]}],[{&quot;text_align&quot;:&quot;cb&quot;,&quot;text_direction&quot;:&quot;horizontal&quot;,&quot;support_big_font&quot;:false,&quot;picture_toward&quot;:0,&quot;picture_dockside&quot;:[],&quot;fill_id&quot;:&quot;0bb3bce93e974e0b92b18ebc9503a411&quot;,&quot;fill_align&quot;:&quot;cb&quot;,&quot;chip_types&quot;:[&quot;header&quot;]},{&quot;text_align&quot;:&quot;lm&quot;,&quot;text_direction&quot;:&quot;horizontal&quot;,&quot;support_features&quot;:[&quot;collage&quot;,&quot;carousel&quot;],&quot;support_big_font&quot;:false,&quot;picture_toward&quot;:0,&quot;picture_dockside&quot;:[],&quot;fill_id&quot;:&quot;43cb2c5ecb9b413b80e764121e93ea58&quot;,&quot;fill_align&quot;:&quot;cm&quot;,&quot;chip_types&quot;:[&quot;diagram&quot;,&quot;picture&quot;,&quot;chart&quot;,&quot;table&quot;]}]]"/>
  <p:tag name="KSO_WM_SLIDE_ID" val="diagram20211052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396"/>
  <p:tag name="KSO_WM_SLIDE_POSITION" val="0*72"/>
  <p:tag name="KSO_WM_TAG_VERSION" val="1.0"/>
  <p:tag name="KSO_WM_BEAUTIFY_FLAG" val="#wm#"/>
  <p:tag name="KSO_WM_TEMPLATE_CATEGORY" val="diagram"/>
  <p:tag name="KSO_WM_TEMPLATE_INDEX" val="20211052"/>
  <p:tag name="KSO_WM_SLIDE_LAYOUT" val="a_f"/>
  <p:tag name="KSO_WM_SLIDE_LAYOUT_CNT" val="1_1"/>
  <p:tag name="KSO_WM_CHIP_DECFILLPROP" val="[]"/>
  <p:tag name="KSO_WM_CHIP_GROUPID" val="5e6f1b6d605d5daf04fe602a"/>
  <p:tag name="KSO_WM_SLIDE_BK_DARK_LIGHT" val="2"/>
  <p:tag name="KSO_WM_SLIDE_SUPPORT_FEATURE_TYPE" val="0"/>
  <p:tag name="KSO_WM_TEMPLATE_ASSEMBLE_XID" val="639af6140c9383becde693a3"/>
  <p:tag name="KSO_WM_TEMPLATE_ASSEMBLE_GROUPID" val="639af6140c9383becde693a3"/>
</p:tagLst>
</file>

<file path=ppt/tags/tag2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ags/tag25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diagram20211052_1*a*1"/>
  <p:tag name="KSO_WM_TEMPLATE_CATEGORY" val="diagram"/>
  <p:tag name="KSO_WM_TEMPLATE_INDEX" val="20211052"/>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e3d52e440093490b807fba368076da6d"/>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b&quot;,&quot;fill_mode&quot;:&quot;full&quot;,&quot;sacle_strategy&quot;:&quot;smart&quot;}"/>
  <p:tag name="KSO_WM_ASSEMBLE_CHIP_INDEX" val="2443d21dac314b29b811181283d1a14e"/>
  <p:tag name="KSO_WM_UNIT_TEXT_FILL_FORE_SCHEMECOLOR_INDEX_BRIGHTNESS" val="0"/>
  <p:tag name="KSO_WM_UNIT_TEXT_FILL_FORE_SCHEMECOLOR_INDEX" val="13"/>
  <p:tag name="KSO_WM_UNIT_TEXT_FILL_TYPE" val="1"/>
  <p:tag name="KSO_WM_TEMPLATE_ASSEMBLE_XID" val="639af6140c9383becde693a3"/>
  <p:tag name="KSO_WM_TEMPLATE_ASSEMBLE_GROUPID" val="639af6140c9383becde693a3"/>
</p:tagLst>
</file>

<file path=ppt/tags/tag256.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地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地表达观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1052_1*f*1"/>
  <p:tag name="KSO_WM_TEMPLATE_CATEGORY" val="diagram"/>
  <p:tag name="KSO_WM_TEMPLATE_INDEX" val="20211052"/>
  <p:tag name="KSO_WM_UNIT_LAYERLEVEL" val="1"/>
  <p:tag name="KSO_WM_TAG_VERSION" val="1.0"/>
  <p:tag name="KSO_WM_BEAUTIFY_FLAG" val="#wm#"/>
  <p:tag name="KSO_WM_UNIT_DEFAULT_FONT" val="14;20;2"/>
  <p:tag name="KSO_WM_UNIT_BLOCK" val="0"/>
  <p:tag name="KSO_WM_UNIT_VALUE" val="192"/>
  <p:tag name="KSO_WM_UNIT_SHOW_EDIT_AREA_INDICATION" val="1"/>
  <p:tag name="KSO_WM_CHIP_GROUPID" val="5e6b05596848fb12bee65ac8"/>
  <p:tag name="KSO_WM_CHIP_XID" val="5e6b05596848fb12bee65aca"/>
  <p:tag name="KSO_WM_UNIT_DEC_AREA_ID" val="d1d0e38c249e47b7b1f563f15ef3ce3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t&quot;,&quot;fill_mode&quot;:&quot;full&quot;,&quot;sacle_strategy&quot;:&quot;smart&quot;}"/>
  <p:tag name="KSO_WM_ASSEMBLE_CHIP_INDEX" val="259c639d04e54a46b616e11fb4cde34b"/>
  <p:tag name="KSO_WM_UNIT_TEXT_FILL_FORE_SCHEMECOLOR_INDEX_BRIGHTNESS" val="0.25"/>
  <p:tag name="KSO_WM_UNIT_TEXT_FILL_FORE_SCHEMECOLOR_INDEX" val="13"/>
  <p:tag name="KSO_WM_UNIT_TEXT_FILL_TYPE" val="1"/>
  <p:tag name="KSO_WM_TEMPLATE_ASSEMBLE_XID" val="639af6140c9383becde693a3"/>
  <p:tag name="KSO_WM_TEMPLATE_ASSEMBLE_GROUPID" val="639af6140c9383becde693a3"/>
</p:tagLst>
</file>

<file path=ppt/tags/tag257.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ID" val="diagram20203767_1"/>
  <p:tag name="KSO_WM_TEMPLATE_SUBCATEGORY" val="0"/>
  <p:tag name="KSO_WM_TEMPLATE_MASTER_TYPE" val="0"/>
  <p:tag name="KSO_WM_TEMPLATE_COLOR_TYPE" val="1"/>
  <p:tag name="KSO_WM_SLIDE_TYPE" val="text"/>
  <p:tag name="KSO_WM_SLIDE_SUBTYPE" val="picTxt"/>
  <p:tag name="KSO_WM_SLIDE_ITEM_CNT" val="0"/>
  <p:tag name="KSO_WM_SLIDE_INDEX" val="1"/>
  <p:tag name="KSO_WM_SLIDE_SIZE" val="960*445"/>
  <p:tag name="KSO_WM_SLIDE_POSITION" val="0*32"/>
  <p:tag name="KSO_WM_TAG_VERSION" val="1.0"/>
  <p:tag name="KSO_WM_BEAUTIFY_FLAG" val="#wm#"/>
  <p:tag name="KSO_WM_TEMPLATE_CATEGORY" val="diagram"/>
  <p:tag name="KSO_WM_TEMPLATE_INDEX" val="20203767"/>
  <p:tag name="KSO_WM_SLIDE_LAYOUT" val="a_d_f"/>
  <p:tag name="KSO_WM_SLIDE_LAYOUT_CNT" val="1_1_2"/>
</p:tagLst>
</file>

<file path=ppt/tags/tag2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3767_1*i*1"/>
  <p:tag name="KSO_WM_TEMPLATE_CATEGORY" val="diagram"/>
  <p:tag name="KSO_WM_TEMPLATE_INDEX" val="20203767"/>
  <p:tag name="KSO_WM_UNIT_LAYERLEVEL" val="1"/>
  <p:tag name="KSO_WM_TAG_VERSION" val="1.0"/>
  <p:tag name="KSO_WM_BEAUTIFY_FLAG" val="#wm#"/>
  <p:tag name="KSO_WM_UNIT_FILL_FORE_SCHEMECOLOR_INDEX_BRIGHTNESS" val="-0.05"/>
  <p:tag name="KSO_WM_UNIT_FILL_FORE_SCHEMECOLOR_INDEX" val="14"/>
  <p:tag name="KSO_WM_UNIT_FILL_TYPE" val="1"/>
  <p:tag name="KSO_WM_UNIT_TEXT_FILL_FORE_SCHEMECOLOR_INDEX_BRIGHTNESS" val="-0.05"/>
  <p:tag name="KSO_WM_UNIT_TEXT_FILL_FORE_SCHEMECOLOR_INDEX" val="14"/>
  <p:tag name="KSO_WM_UNIT_TEXT_FILL_TYPE" val="1"/>
</p:tagLst>
</file>

<file path=ppt/tags/tag261.xml><?xml version="1.0" encoding="utf-8"?>
<p:tagLst xmlns:a="http://schemas.openxmlformats.org/drawingml/2006/main" xmlns:r="http://schemas.openxmlformats.org/officeDocument/2006/relationships" xmlns:p="http://schemas.openxmlformats.org/presentationml/2006/main">
  <p:tag name="KSO_WM_UNIT_VALUE" val="1029*1552"/>
  <p:tag name="KSO_WM_UNIT_HIGHLIGHT" val="0"/>
  <p:tag name="KSO_WM_UNIT_COMPATIBLE" val="0"/>
  <p:tag name="KSO_WM_UNIT_DIAGRAM_ISNUMVISUAL" val="0"/>
  <p:tag name="KSO_WM_UNIT_DIAGRAM_ISREFERUNIT" val="0"/>
  <p:tag name="KSO_WM_UNIT_TYPE" val="d"/>
  <p:tag name="KSO_WM_UNIT_INDEX" val="1"/>
  <p:tag name="KSO_WM_UNIT_ID" val="diagram20203767_1*d*1"/>
  <p:tag name="KSO_WM_TEMPLATE_CATEGORY" val="diagram"/>
  <p:tag name="KSO_WM_TEMPLATE_INDEX" val="20203767"/>
  <p:tag name="KSO_WM_UNIT_SUPPORT_UNIT_TYPE" val="[&quot;all&quot;]"/>
  <p:tag name="KSO_WM_UNIT_LAYERLEVEL" val="1"/>
  <p:tag name="KSO_WM_TAG_VERSION" val="1.0"/>
  <p:tag name="KSO_WM_BEAUTIFY_FLAG" val="#wm#"/>
  <p:tag name="KSO_WM_UNIT_PICTURE_CLIP_FLAG" val="0"/>
</p:tagLst>
</file>

<file path=ppt/tags/tag262.xml><?xml version="1.0" encoding="utf-8"?>
<p:tagLst xmlns:a="http://schemas.openxmlformats.org/drawingml/2006/main" xmlns:r="http://schemas.openxmlformats.org/officeDocument/2006/relationships" xmlns:p="http://schemas.openxmlformats.org/presentationml/2006/main">
  <p:tag name="KSO_WM_UNIT_NOCLEAR" val="0"/>
  <p:tag name="KSO_WM_UNIT_VALUE" val="26"/>
  <p:tag name="KSO_WM_UNIT_HIGHLIGHT" val="0"/>
  <p:tag name="KSO_WM_UNIT_COMPATIBLE" val="0"/>
  <p:tag name="KSO_WM_UNIT_DIAGRAM_ISNUMVISUAL" val="0"/>
  <p:tag name="KSO_WM_UNIT_DIAGRAM_ISREFERUNIT" val="0"/>
  <p:tag name="KSO_WM_UNIT_TYPE" val="f"/>
  <p:tag name="KSO_WM_UNIT_INDEX" val="2"/>
  <p:tag name="KSO_WM_UNIT_ID" val="diagram20203767_1*f*2"/>
  <p:tag name="KSO_WM_TEMPLATE_CATEGORY" val="diagram"/>
  <p:tag name="KSO_WM_TEMPLATE_INDEX" val="20203767"/>
  <p:tag name="KSO_WM_UNIT_LAYERLEVEL" val="1"/>
  <p:tag name="KSO_WM_TAG_VERSION" val="1.0"/>
  <p:tag name="KSO_WM_BEAUTIFY_FLAG" val="#wm#"/>
  <p:tag name="KSO_WM_UNIT_PRESET_TEXT" val="点击此处添加图注，文字是您思想的提炼。"/>
  <p:tag name="KSO_WM_UNIT_TEXT_FILL_FORE_SCHEMECOLOR_INDEX_BRIGHTNESS" val="0.25"/>
  <p:tag name="KSO_WM_UNIT_TEXT_FILL_FORE_SCHEMECOLOR_INDEX" val="13"/>
  <p:tag name="KSO_WM_UNIT_TEXT_FILL_TYPE" val="1"/>
</p:tagLst>
</file>

<file path=ppt/tags/tag263.xml><?xml version="1.0" encoding="utf-8"?>
<p:tagLst xmlns:a="http://schemas.openxmlformats.org/drawingml/2006/main" xmlns:r="http://schemas.openxmlformats.org/officeDocument/2006/relationships" xmlns:p="http://schemas.openxmlformats.org/presentationml/2006/main">
  <p:tag name="KSO_WM_UNIT_NOCLEAR" val="0"/>
  <p:tag name="KSO_WM_UNIT_VALUE" val="200"/>
  <p:tag name="KSO_WM_UNIT_HIGHLIGHT" val="0"/>
  <p:tag name="KSO_WM_UNIT_COMPATIBLE" val="0"/>
  <p:tag name="KSO_WM_UNIT_DIAGRAM_ISNUMVISUAL" val="0"/>
  <p:tag name="KSO_WM_UNIT_DIAGRAM_ISREFERUNIT" val="0"/>
  <p:tag name="KSO_WM_UNIT_TYPE" val="f"/>
  <p:tag name="KSO_WM_UNIT_INDEX" val="1"/>
  <p:tag name="KSO_WM_UNIT_ID" val="diagram20203767_1*f*1"/>
  <p:tag name="KSO_WM_TEMPLATE_CATEGORY" val="diagram"/>
  <p:tag name="KSO_WM_TEMPLATE_INDEX" val="20203767"/>
  <p:tag name="KSO_WM_UNIT_LAYERLEVEL" val="1"/>
  <p:tag name="KSO_WM_TAG_VERSION" val="1.0"/>
  <p:tag name="KSO_WM_BEAUTIFY_FLAG" val="#wm#"/>
  <p:tag name="KSO_WM_UNIT_PRESET_TEXT" val="点击此处添加正文，文字是您思想的提炼，为了演示发布的良好效果，请言简意赅的阐述您的观点。&#10;您的正文已经经简明扼要，字字珠玑，但信息却千丝万缕、错综复杂，需要用更多的文字来表述；但请您尽可能提炼思想的精髓，否则容易造成观者的阅读压力，适得其反。更多时候我们只需要播下一颗种子，自然有微风吹拂，雨露滋养。"/>
  <p:tag name="KSO_WM_UNIT_TEXT_FILL_FORE_SCHEMECOLOR_INDEX_BRIGHTNESS" val="0.25"/>
  <p:tag name="KSO_WM_UNIT_TEXT_FILL_FORE_SCHEMECOLOR_INDEX" val="13"/>
  <p:tag name="KSO_WM_UNIT_TEXT_FILL_TYPE" val="1"/>
</p:tagLst>
</file>

<file path=ppt/tags/tag264.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16"/>
  <p:tag name="KSO_WM_UNIT_HIGHLIGHT" val="0"/>
  <p:tag name="KSO_WM_UNIT_COMPATIBLE" val="0"/>
  <p:tag name="KSO_WM_UNIT_DIAGRAM_ISNUMVISUAL" val="0"/>
  <p:tag name="KSO_WM_UNIT_DIAGRAM_ISREFERUNIT" val="0"/>
  <p:tag name="KSO_WM_UNIT_TYPE" val="a"/>
  <p:tag name="KSO_WM_UNIT_INDEX" val="1"/>
  <p:tag name="KSO_WM_UNIT_ID" val="diagram20203767_1*a*1"/>
  <p:tag name="KSO_WM_TEMPLATE_CATEGORY" val="diagram"/>
  <p:tag name="KSO_WM_TEMPLATE_INDEX" val="20203767"/>
  <p:tag name="KSO_WM_UNIT_LAYERLEVEL" val="1"/>
  <p:tag name="KSO_WM_TAG_VERSION" val="1.0"/>
  <p:tag name="KSO_WM_BEAUTIFY_FLAG" val="#wm#"/>
  <p:tag name="KSO_WM_UNIT_PRESET_TEXT" val="单击此处添加标题"/>
  <p:tag name="KSO_WM_UNIT_TEXT_FILL_FORE_SCHEMECOLOR_INDEX_BRIGHTNESS" val="0.25"/>
  <p:tag name="KSO_WM_UNIT_TEXT_FILL_FORE_SCHEMECOLOR_INDEX" val="13"/>
  <p:tag name="KSO_WM_UNIT_TEXT_FILL_TYPE" val="1"/>
</p:tagLst>
</file>

<file path=ppt/tags/tag265.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ID" val="diagram20213260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TAG_VERSION" val="1.0"/>
  <p:tag name="KSO_WM_BEAUTIFY_FLAG" val="#wm#"/>
  <p:tag name="KSO_WM_TEMPLATE_CATEGORY" val="diagram"/>
  <p:tag name="KSO_WM_TEMPLATE_INDEX" val="20213260"/>
  <p:tag name="KSO_WM_SLIDE_LAYOUT" val="a_d_f"/>
  <p:tag name="KSO_WM_SLIDE_LAYOUT_CNT" val="1_1_1"/>
  <p:tag name="KSO_WM_TEMPLATE_THUMBS_INDEX" val="1、4、7、12、13、14、15、16、17、18、20、24、25、28、33、36、40、43、44"/>
  <p:tag name="KSO_WM_SLIDE_SIZE" val="960*444"/>
  <p:tag name="KSO_WM_SLIDE_POSITION" val="0*4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69675f553136823a5e620c"/>
  <p:tag name="KSO_WM_SLIDE_LAYOUT_INFO" val="{&quot;backgroundInfo&quot;:[{&quot;bottom&quot;:0,&quot;bottomAbs&quot;:false,&quot;left&quot;:0,&quot;leftAbs&quot;:false,&quot;right&quot;:0,&quot;rightAbs&quot;:false,&quot;top&quot;:0,&quot;topAbs&quot;:false,&quot;type&quot;:&quot;general&quot;}],&quot;id&quot;:&quot;2021-04-01T15:20:22&quot;,&quot;maxSize&quot;:{&quot;size1&quot;:29.999650173682582},&quot;minSize&quot;:{&quot;size1&quot;:18.999650173682582},&quot;normalSize&quot;:{&quot;size1&quot;:24.33279832183073},&quot;subLayout&quot;:[{&quot;id&quot;:&quot;2021-04-01T15:20:22&quot;,&quot;margin&quot;:{&quot;bottom&quot;:0.02600000612437725,&quot;left&quot;:1.6929999589920044,&quot;right&quot;:1.6929999589920044,&quot;top&quot;:1.6929999589920044},&quot;type&quot;:0},{&quot;id&quot;:&quot;2021-04-01T15:20:22&quot;,&quot;maxSize&quot;:{&quot;size1&quot;:69.99953767773928},&quot;minSize&quot;:{&quot;size1&quot;:50.79953767773928},&quot;normalSize&quot;:{&quot;size1&quot;:50.7996369290056},&quot;subLayout&quot;:[{&quot;id&quot;:&quot;2021-04-01T15:20:22&quot;,&quot;margin&quot;:{&quot;bottom&quot;:0.02600000612437725,&quot;left&quot;:1.6929999589920044,&quot;right&quot;:1.6929999589920044,&quot;top&quot;:0.609000027179718},&quot;type&quot;:0},{&quot;id&quot;:&quot;2021-04-01T15:20:22&quot;,&quot;margin&quot;:{&quot;bottom&quot;:1.6929999589920044,&quot;left&quot;:1.6929999589920044,&quot;right&quot;:1.6929999589920044,&quot;top&quot;:1.243999719619751},&quot;type&quot;:0}],&quot;type&quot;:0}],&quot;type&quot;:0}"/>
  <p:tag name="KSO_WM_SLIDE_BACKGROUND" val="[&quot;general&quot;]"/>
  <p:tag name="KSO_WM_SLIDE_RATIO" val="1.777778"/>
  <p:tag name="KSO_WM_CHIP_FILLPROP" val="[[{&quot;text_align&quot;:&quot;ct&quot;,&quot;text_direction&quot;:&quot;horizontal&quot;,&quot;support_big_font&quot;:false,&quot;fill_id&quot;:&quot;deca2c856a2c479fa3af2fcbe1e54fdb&quot;,&quot;fill_align&quot;:&quot;ct&quot;,&quot;chip_types&quot;:[&quot;header&quot;]},{&quot;text_align&quot;:&quot;lm&quot;,&quot;text_direction&quot;:&quot;horizontal&quot;,&quot;support_features&quot;:[&quot;collage&quot;,&quot;carousel&quot;],&quot;support_big_font&quot;:false,&quot;fill_id&quot;:&quot;841bd522af0d4af0ba09947cc92c0c6f&quot;,&quot;fill_align&quot;:&quot;cm&quot;,&quot;chip_types&quot;:[&quot;diagram&quot;,&quot;picture&quot;,&quot;chart&quot;,&quot;table&quot;,&quot;video&quot;]},{&quot;text_align&quot;:&quot;lm&quot;,&quot;text_direction&quot;:&quot;horizontal&quot;,&quot;support_big_font&quot;:false,&quot;fill_id&quot;:&quot;266c8afa1b1d4ad286999c33ab59c18d&quot;,&quot;fill_align&quot;:&quot;cm&quot;,&quot;chip_types&quot;:[&quot;text&quot;]}]]"/>
  <p:tag name="FIXED_XID_TMP" val="5f5ee1ca4d6848d78f644aed"/>
  <p:tag name="KSO_WM_CHIP_DECFILLPROP" val="[]"/>
  <p:tag name="KSO_WM_CHIP_GROUPID" val="5f5ee1ca4d6848d78f644aed"/>
  <p:tag name="KSO_WM_SLIDE_SUPPORT_FEATURE_TYPE" val="3"/>
  <p:tag name="KSO_WM_TEMPLATE_ASSEMBLE_XID" val="60656ed84054ed1e2fb80083"/>
  <p:tag name="KSO_WM_TEMPLATE_ASSEMBLE_GROUPID" val="60656ed84054ed1e2fb80083"/>
</p:tagLst>
</file>

<file path=ppt/tags/tag2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3260_1*i*1"/>
  <p:tag name="KSO_WM_TEMPLATE_CATEGORY" val="diagram"/>
  <p:tag name="KSO_WM_TEMPLATE_INDEX" val="20213260"/>
  <p:tag name="KSO_WM_UNIT_LAYERLEVEL" val="1"/>
  <p:tag name="KSO_WM_TAG_VERSION" val="1.0"/>
  <p:tag name="KSO_WM_BEAUTIFY_FLAG" val="#wm#"/>
  <p:tag name="KSO_WM_UNIT_BLOCK" val="0"/>
  <p:tag name="KSO_WM_UNIT_SM_LIMIT_TYPE" val="0"/>
  <p:tag name="KSO_WM_UNIT_DEC_AREA_ID" val="326b15725c6e4b37addcf01a4a656b7b"/>
  <p:tag name="KSO_WM_UNIT_DECORATE_INFO" val="{&quot;DecorateInfoH&quot;:{&quot;IsAbs&quot;:true},&quot;DecorateInfoW&quot;:{&quot;IsAbs&quot;:true},&quot;DecorateInfoX&quot;:{&quot;IsAbs&quot;:true,&quot;Pos&quot;:1},&quot;DecorateInfoY&quot;:{&quot;IsAbs&quot;:true,&quot;Pos&quot;:0},&quot;ReferentInfo&quot;:{&quot;Id&quot;:&quot;2e8660359a0b49b5a6abbe617136ae51&quot;,&quot;X&quot;:{&quot;Pos&quot;:1},&quot;Y&quot;:{&quot;Pos&quot;:2}},&quot;whChangeMode&quot;:0}"/>
  <p:tag name="KSO_WM_CHIP_GROUPID" val="5f5ee1ca4d6848d78f644aed"/>
  <p:tag name="KSO_WM_CHIP_XID" val="5f69675f553136823a5e620c"/>
  <p:tag name="KSO_WM_UNIT_LINE_FORE_SCHEMECOLOR_INDEX_BRIGHTNESS" val="0"/>
  <p:tag name="KSO_WM_UNIT_LINE_FORE_SCHEMECOLOR_INDEX" val="13"/>
  <p:tag name="KSO_WM_UNIT_LINE_FILL_TYPE" val="2"/>
  <p:tag name="KSO_WM_TEMPLATE_ASSEMBLE_XID" val="60656ed84054ed1e2fb80083"/>
  <p:tag name="KSO_WM_TEMPLATE_ASSEMBLE_GROUPID" val="60656ed84054ed1e2fb80083"/>
</p:tagLst>
</file>

<file path=ppt/tags/tag26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27"/>
  <p:tag name="KSO_WM_UNIT_HIGHLIGHT" val="0"/>
  <p:tag name="KSO_WM_UNIT_COMPATIBLE" val="0"/>
  <p:tag name="KSO_WM_UNIT_DIAGRAM_ISNUMVISUAL" val="0"/>
  <p:tag name="KSO_WM_UNIT_DIAGRAM_ISREFERUNIT" val="0"/>
  <p:tag name="KSO_WM_UNIT_TYPE" val="a"/>
  <p:tag name="KSO_WM_UNIT_INDEX" val="1"/>
  <p:tag name="KSO_WM_UNIT_ID" val="diagram20213260_1*a*1"/>
  <p:tag name="KSO_WM_TEMPLATE_CATEGORY" val="diagram"/>
  <p:tag name="KSO_WM_TEMPLATE_INDEX" val="20213260"/>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44c368da7f424e65bff79e1be5a2b37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t&quot;,&quot;fill_mode&quot;:&quot;full&quot;,&quot;sacle_strategy&quot;:&quot;smart&quot;}"/>
  <p:tag name="KSO_WM_ASSEMBLE_CHIP_INDEX" val="bb2708f176db48949e7882407c9e59de"/>
  <p:tag name="KSO_WM_UNIT_TEXT_FILL_FORE_SCHEMECOLOR_INDEX_BRIGHTNESS" val="0"/>
  <p:tag name="KSO_WM_UNIT_TEXT_FILL_FORE_SCHEMECOLOR_INDEX" val="13"/>
  <p:tag name="KSO_WM_UNIT_TEXT_FILL_TYPE" val="1"/>
  <p:tag name="KSO_WM_TEMPLATE_ASSEMBLE_XID" val="60656ed84054ed1e2fb80083"/>
  <p:tag name="KSO_WM_TEMPLATE_ASSEMBLE_GROUPID" val="60656ed84054ed1e2fb80083"/>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0.xml><?xml version="1.0" encoding="utf-8"?>
<p:tagLst xmlns:a="http://schemas.openxmlformats.org/drawingml/2006/main" xmlns:r="http://schemas.openxmlformats.org/officeDocument/2006/relationships" xmlns:p="http://schemas.openxmlformats.org/presentationml/2006/main">
  <p:tag name="KSO_WM_UNIT_VALUE" val="931*2030"/>
  <p:tag name="KSO_WM_UNIT_HIGHLIGHT" val="0"/>
  <p:tag name="KSO_WM_UNIT_COMPATIBLE" val="1"/>
  <p:tag name="KSO_WM_UNIT_DIAGRAM_ISNUMVISUAL" val="0"/>
  <p:tag name="KSO_WM_UNIT_DIAGRAM_ISREFERUNIT" val="0"/>
  <p:tag name="KSO_WM_UNIT_TYPE" val="d"/>
  <p:tag name="KSO_WM_UNIT_INDEX" val="1"/>
  <p:tag name="KSO_WM_UNIT_ID" val="diagram20213260_1*d*1"/>
  <p:tag name="KSO_WM_TEMPLATE_CATEGORY" val="diagram"/>
  <p:tag name="KSO_WM_TEMPLATE_INDEX" val="20213260"/>
  <p:tag name="KSO_WM_UNIT_LAYERLEVEL" val="1"/>
  <p:tag name="KSO_WM_TAG_VERSION" val="1.0"/>
  <p:tag name="KSO_WM_BEAUTIFY_FLAG" val="#wm#"/>
  <p:tag name="KSO_WM_CHIP_GROUPID" val="5e7310da9a230a26b9e88a19"/>
  <p:tag name="KSO_WM_CHIP_XID" val="5e7310da9a230a26b9e88a1a"/>
  <p:tag name="KSO_WM_UNIT_DEC_AREA_ID" val="2e8660359a0b49b5a6abbe617136ae5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75f6b80ab8d1424db05d45b30a66b07b"/>
  <p:tag name="KSO_WM_UNIT_SUPPORT_UNIT_TYPE" val="[&quot;l&quot;,&quot;m&quot;,&quot;n&quot;,&quot;o&quot;,&quot;p&quot;,&quot;q&quot;,&quot;r&quot;,&quot;δ&quot;,&quot;ε&quot;,&quot;ζ&quot;,&quot;η&quot;,&quot;d&quot;,&quot;α&quot;,&quot;β&quot;,&quot;θ&quot;]"/>
  <p:tag name="KSO_WM_TEMPLATE_ASSEMBLE_XID" val="60656ed84054ed1e2fb80083"/>
  <p:tag name="KSO_WM_TEMPLATE_ASSEMBLE_GROUPID" val="60656ed84054ed1e2fb80083"/>
  <p:tag name="KSO_WM_UNIT_PICTURE_CLIP_FLAG" val="0"/>
</p:tagLst>
</file>

<file path=ppt/tags/tag271.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60_1*f*1"/>
  <p:tag name="KSO_WM_TEMPLATE_CATEGORY" val="diagram"/>
  <p:tag name="KSO_WM_TEMPLATE_INDEX" val="20213260"/>
  <p:tag name="KSO_WM_UNIT_LAYERLEVEL" val="1"/>
  <p:tag name="KSO_WM_TAG_VERSION" val="1.0"/>
  <p:tag name="KSO_WM_BEAUTIFY_FLAG" val="#wm#"/>
  <p:tag name="KSO_WM_UNIT_DEFAULT_FONT" val="14;20;2"/>
  <p:tag name="KSO_WM_UNIT_BLOCK" val="0"/>
  <p:tag name="KSO_WM_UNIT_VALUE" val="56"/>
  <p:tag name="KSO_WM_UNIT_SHOW_EDIT_AREA_INDICATION" val="1"/>
  <p:tag name="KSO_WM_CHIP_GROUPID" val="5e6b05596848fb12bee65ac8"/>
  <p:tag name="KSO_WM_CHIP_XID" val="5e6b05596848fb12bee65aca"/>
  <p:tag name="KSO_WM_UNIT_DEC_AREA_ID" val="1852afdbe4404af4ab6e6d23668d7ddd"/>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c5765755baa64e51b7e0c39844525769"/>
  <p:tag name="KSO_WM_UNIT_TEXT_FILL_FORE_SCHEMECOLOR_INDEX_BRIGHTNESS" val="0.25"/>
  <p:tag name="KSO_WM_UNIT_TEXT_FILL_FORE_SCHEMECOLOR_INDEX" val="13"/>
  <p:tag name="KSO_WM_UNIT_TEXT_FILL_TYPE" val="1"/>
  <p:tag name="KSO_WM_TEMPLATE_ASSEMBLE_XID" val="60656ed84054ed1e2fb80083"/>
  <p:tag name="KSO_WM_TEMPLATE_ASSEMBLE_GROUPID" val="60656ed84054ed1e2fb80083"/>
</p:tagLst>
</file>

<file path=ppt/tags/tag272.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ID" val="diagram20229770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TAG_VERSION" val="1.0"/>
  <p:tag name="KSO_WM_BEAUTIFY_FLAG" val="#wm#"/>
  <p:tag name="KSO_WM_TEMPLATE_CATEGORY" val="diagram"/>
  <p:tag name="KSO_WM_TEMPLATE_INDEX" val="20229770"/>
  <p:tag name="KSO_WM_SLIDE_LAYOUT" val="a_d"/>
  <p:tag name="KSO_WM_SLIDE_LAYOUT_CNT" val="1_2"/>
  <p:tag name="KSO_WM_TEMPLATE_THUMBS_INDEX" val="1、4、7、12、13、14、15、16、17、18、20、24、25、28、33、36、40、43、44"/>
  <p:tag name="KSO_WM_SLIDE_LAYOUT_INFO" val="{&quot;backgroundInfo&quot;:[{&quot;bottom&quot;:0,&quot;bottomAbs&quot;:false,&quot;left&quot;:0,&quot;leftAbs&quot;:false,&quot;right&quot;:0,&quot;rightAbs&quot;:false,&quot;top&quot;:0,&quot;topAbs&quot;:false,&quot;type&quot;:&quot;general&quot;}],&quot;id&quot;:&quot;2022-12-15T22:40:38&quot;,&quot;maxSize&quot;:{&quot;size1&quot;:30},&quot;minSize&quot;:{&quot;size1&quot;:17.8},&quot;normalSize&quot;:{&quot;size1&quot;:18.192777777777778},&quot;subLayout&quot;:[{&quot;id&quot;:&quot;2022-12-15T22:40:38&quot;,&quot;margin&quot;:{&quot;bottom&quot;:0,&quot;left&quot;:1.6929999589920044,&quot;right&quot;:1.6929999589920044,&quot;top&quot;:1.6929999589920044},&quot;type&quot;:0},{&quot;id&quot;:&quot;2022-12-15T22:40:38&quot;,&quot;maxSize&quot;:{&quot;size1&quot;:66.7},&quot;minSize&quot;:{&quot;size1&quot;:38.9},&quot;normalSize&quot;:{&quot;size1&quot;:66.6998295450687},&quot;subLayout&quot;:[{&quot;id&quot;:&quot;2022-12-15T22:40:38&quot;,&quot;margin&quot;:{&quot;bottom&quot;:0.02600000612437725,&quot;left&quot;:1.6929999589920044,&quot;right&quot;:1.6929999589920044,&quot;top&quot;:0.847000002861023},&quot;type&quot;:0},{&quot;id&quot;:&quot;2022-12-15T22:40:38&quot;,&quot;margin&quot;:{&quot;bottom&quot;:1.6929999589920044,&quot;left&quot;:1.6929999589920044,&quot;right&quot;:1.6929999589920044,&quot;top&quot;:0.8199999928474426},&quot;type&quot;:0}],&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69675c553136823a5e61e7"/>
  <p:tag name="KSO_WM_CHIP_FILLPROP" val="[[{&quot;text_align&quot;:&quot;ct&quot;,&quot;text_direction&quot;:&quot;horizontal&quot;,&quot;support_big_font&quot;:false,&quot;picture_toward&quot;:0,&quot;picture_dockside&quot;:[],&quot;fill_id&quot;:&quot;42bdfa4a24a64d988a6191cecd716896&quot;,&quot;fill_align&quot;:&quot;ct&quot;,&quot;chip_types&quot;:[&quot;header&quot;]},{&quot;text_align&quot;:&quot;lm&quot;,&quot;text_direction&quot;:&quot;horizontal&quot;,&quot;support_features&quot;:[&quot;collage&quot;,&quot;carousel&quot;],&quot;support_big_font&quot;:false,&quot;picture_toward&quot;:0,&quot;picture_dockside&quot;:[],&quot;fill_id&quot;:&quot;c7f405b535bb49fd9c504e13d5a436be&quot;,&quot;fill_align&quot;:&quot;cm&quot;,&quot;chip_types&quot;:[&quot;diagram&quot;,&quot;pictext&quot;,&quot;picture&quot;,&quot;chart&quot;,&quot;table&quot;,&quot;video&quot;]},{&quot;text_align&quot;:&quot;cm&quot;,&quot;text_direction&quot;:&quot;horizontal&quot;,&quot;support_big_font&quot;:false,&quot;picture_toward&quot;:0,&quot;picture_dockside&quot;:[],&quot;fill_id&quot;:&quot;af7019ab30b54b018c2fc8ea2401cac8&quot;,&quot;fill_align&quot;:&quot;cm&quot;,&quot;chip_types&quot;:[&quot;text&quot;]}],[{&quot;text_align&quot;:&quot;cm&quot;,&quot;text_direction&quot;:&quot;horizontal&quot;,&quot;support_big_font&quot;:false,&quot;picture_toward&quot;:0,&quot;picture_dockside&quot;:[],&quot;fill_id&quot;:&quot;42bdfa4a24a64d988a6191cecd716896&quot;,&quot;fill_align&quot;:&quot;cm&quot;,&quot;chip_types&quot;:[&quot;header&quot;]},{&quot;text_align&quot;:&quot;lm&quot;,&quot;text_direction&quot;:&quot;horizontal&quot;,&quot;support_big_font&quot;:false,&quot;picture_toward&quot;:0,&quot;picture_dockside&quot;:[],&quot;fill_id&quot;:&quot;c7f405b535bb49fd9c504e13d5a436be&quot;,&quot;fill_align&quot;:&quot;cm&quot;,&quot;chip_types&quot;:[&quot;diagram&quot;,&quot;pictext&quot;,&quot;picture&quot;,&quot;chart&quot;,&quot;table&quot;]},{&quot;text_align&quot;:&quot;cm&quot;,&quot;text_direction&quot;:&quot;horizontal&quot;,&quot;support_big_font&quot;:false,&quot;picture_toward&quot;:0,&quot;picture_dockside&quot;:[],&quot;fill_id&quot;:&quot;af7019ab30b54b018c2fc8ea2401cac8&quot;,&quot;fill_align&quot;:&quot;cm&quot;,&quot;chip_types&quot;:[&quot;text&quot;,&quot;picture&quot;]}],[{&quot;text_align&quot;:&quot;lm&quot;,&quot;text_direction&quot;:&quot;horizontal&quot;,&quot;support_big_font&quot;:false,&quot;picture_toward&quot;:0,&quot;picture_dockside&quot;:[],&quot;fill_id&quot;:&quot;42bdfa4a24a64d988a6191cecd716896&quot;,&quot;fill_align&quot;:&quot;lm&quot;,&quot;chip_types&quot;:[&quot;text&quot;,&quot;header&quot;]},{&quot;text_align&quot;:&quot;lm&quot;,&quot;text_direction&quot;:&quot;horizontal&quot;,&quot;support_features&quot;:[&quot;collage&quot;,&quot;carousel&quot;],&quot;support_big_font&quot;:false,&quot;picture_toward&quot;:0,&quot;picture_dockside&quot;:[],&quot;fill_id&quot;:&quot;c7f405b535bb49fd9c504e13d5a436be&quot;,&quot;fill_align&quot;:&quot;cm&quot;,&quot;chip_types&quot;:[&quot;diagram&quot;,&quot;pictext&quot;,&quot;picture&quot;,&quot;chart&quot;,&quot;table&quot;]},{&quot;text_align&quot;:&quot;lm&quot;,&quot;text_direction&quot;:&quot;horizontal&quot;,&quot;support_big_font&quot;:false,&quot;picture_toward&quot;:0,&quot;picture_dockside&quot;:[],&quot;fill_id&quot;:&quot;af7019ab30b54b018c2fc8ea2401cac8&quot;,&quot;fill_align&quot;:&quot;lm&quot;,&quot;chip_types&quot;:[&quot;text&quot;,&quot;picture&quot;]}]]"/>
  <p:tag name="KSO_WM_SLIDE_SIZE" val="865*444"/>
  <p:tag name="KSO_WM_SLIDE_POSITION" val="47*48"/>
  <p:tag name="FIXED_XID_TMP" val="5f5ee1ca4d6848d78f644aed"/>
  <p:tag name="KSO_WM_CHIP_DECFILLPROP" val="[]"/>
  <p:tag name="KSO_WM_CHIP_GROUPID" val="5f5ee1ca4d6848d78f644aed"/>
  <p:tag name="KSO_WM_SLIDE_SUPPORT_FEATURE_TYPE" val="0"/>
  <p:tag name="KSO_WM_TEMPLATE_ASSEMBLE_XID" val="639b31e60c9383becdeaa808"/>
  <p:tag name="KSO_WM_TEMPLATE_ASSEMBLE_GROUPID" val="639b31e60c9383becdeaa808"/>
</p:tagLst>
</file>

<file path=ppt/tags/tag2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7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27"/>
  <p:tag name="KSO_WM_UNIT_HIGHLIGHT" val="0"/>
  <p:tag name="KSO_WM_UNIT_COMPATIBLE" val="0"/>
  <p:tag name="KSO_WM_UNIT_DIAGRAM_ISNUMVISUAL" val="0"/>
  <p:tag name="KSO_WM_UNIT_DIAGRAM_ISREFERUNIT" val="0"/>
  <p:tag name="KSO_WM_UNIT_TYPE" val="a"/>
  <p:tag name="KSO_WM_UNIT_INDEX" val="1"/>
  <p:tag name="KSO_WM_UNIT_ID" val="diagram20229770_1*a*1"/>
  <p:tag name="KSO_WM_TEMPLATE_CATEGORY" val="diagram"/>
  <p:tag name="KSO_WM_TEMPLATE_INDEX" val="20229770"/>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7c57aa78cbc2490e9d6adc4dfcdc73f8"/>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bdea49a7ef1b421da89c8689072f8bae"/>
  <p:tag name="KSO_WM_UNIT_TEXT_FILL_FORE_SCHEMECOLOR_INDEX_BRIGHTNESS" val="0"/>
  <p:tag name="KSO_WM_UNIT_TEXT_FILL_FORE_SCHEMECOLOR_INDEX" val="13"/>
  <p:tag name="KSO_WM_UNIT_TEXT_FILL_TYPE" val="1"/>
  <p:tag name="KSO_WM_TEMPLATE_ASSEMBLE_XID" val="639b31e60c9383becdeaa808"/>
  <p:tag name="KSO_WM_TEMPLATE_ASSEMBLE_GROUPID" val="639b31e60c9383becdeaa808"/>
</p:tagLst>
</file>

<file path=ppt/tags/tag2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28766_2*l_h_i*1_3_1"/>
  <p:tag name="KSO_WM_TEMPLATE_CATEGORY" val="diagram"/>
  <p:tag name="KSO_WM_TEMPLATE_INDEX" val="20228766"/>
  <p:tag name="KSO_WM_UNIT_LAYERLEVEL" val="1_1_1"/>
  <p:tag name="KSO_WM_TAG_VERSION" val="1.0"/>
  <p:tag name="KSO_WM_BEAUTIFY_FLAG" val="#wm#"/>
  <p:tag name="KSO_WM_UNIT_TYPE" val="l_h_i"/>
  <p:tag name="KSO_WM_UNIT_INDEX" val="1_3_1"/>
  <p:tag name="KSO_WM_UNIT_FILL_FORE_SCHEMECOLOR_INDEX_1_BRIGHTNESS" val="0"/>
  <p:tag name="KSO_WM_UNIT_FILL_FORE_SCHEMECOLOR_INDEX_1" val="10"/>
  <p:tag name="KSO_WM_UNIT_FILL_FORE_SCHEMECOLOR_INDEX_1_POS" val="0"/>
  <p:tag name="KSO_WM_UNIT_FILL_FORE_SCHEMECOLOR_INDEX_1_TRANS" val="0"/>
  <p:tag name="KSO_WM_UNIT_FILL_FORE_SCHEMECOLOR_INDEX_2_BRIGHTNESS" val="-0.25"/>
  <p:tag name="KSO_WM_UNIT_FILL_FORE_SCHEMECOLOR_INDEX_2" val="10"/>
  <p:tag name="KSO_WM_UNIT_FILL_FORE_SCHEMECOLOR_INDEX_2_POS" val="1"/>
  <p:tag name="KSO_WM_UNIT_FILL_FORE_SCHEMECOLOR_INDEX_2_TRANS" val="0"/>
  <p:tag name="KSO_WM_UNIT_FILL_GRADIENT_TYPE" val="0"/>
  <p:tag name="KSO_WM_UNIT_FILL_GRADIENT_ANGLE" val="130"/>
  <p:tag name="KSO_WM_UNIT_FILL_GRADIENT_DIRECTION" val="-2"/>
  <p:tag name="KSO_WM_UNIT_FILL_TYPE" val="3"/>
  <p:tag name="KSO_WM_UNIT_TEXT_FILL_FORE_SCHEMECOLOR_INDEX_BRIGHTNESS" val="0"/>
  <p:tag name="KSO_WM_UNIT_TEXT_FILL_FORE_SCHEMECOLOR_INDEX" val="2"/>
  <p:tag name="KSO_WM_UNIT_TEXT_FILL_TYPE" val="1"/>
  <p:tag name="KSO_WM_UNIT_USESOURCEFORMAT_APPLY" val="1"/>
</p:tagLst>
</file>

<file path=ppt/tags/tag2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28766_2*l_h_i*1_2_1"/>
  <p:tag name="KSO_WM_TEMPLATE_CATEGORY" val="diagram"/>
  <p:tag name="KSO_WM_TEMPLATE_INDEX" val="20228766"/>
  <p:tag name="KSO_WM_UNIT_LAYERLEVEL" val="1_1_1"/>
  <p:tag name="KSO_WM_TAG_VERSION" val="1.0"/>
  <p:tag name="KSO_WM_BEAUTIFY_FLAG" val="#wm#"/>
  <p:tag name="KSO_WM_UNIT_TYPE" val="l_h_i"/>
  <p:tag name="KSO_WM_UNIT_INDEX" val="1_2_1"/>
  <p:tag name="KSO_WM_UNIT_FILL_FORE_SCHEMECOLOR_INDEX_1_BRIGHTNESS" val="0"/>
  <p:tag name="KSO_WM_UNIT_FILL_FORE_SCHEMECOLOR_INDEX_1" val="6"/>
  <p:tag name="KSO_WM_UNIT_FILL_FORE_SCHEMECOLOR_INDEX_1_POS" val="0"/>
  <p:tag name="KSO_WM_UNIT_FILL_FORE_SCHEMECOLOR_INDEX_1_TRANS" val="0"/>
  <p:tag name="KSO_WM_UNIT_FILL_FORE_SCHEMECOLOR_INDEX_2_BRIGHTNESS" val="-0.25"/>
  <p:tag name="KSO_WM_UNIT_FILL_FORE_SCHEMECOLOR_INDEX_2" val="6"/>
  <p:tag name="KSO_WM_UNIT_FILL_FORE_SCHEMECOLOR_INDEX_2_POS" val="1"/>
  <p:tag name="KSO_WM_UNIT_FILL_FORE_SCHEMECOLOR_INDEX_2_TRANS" val="0"/>
  <p:tag name="KSO_WM_UNIT_FILL_GRADIENT_TYPE" val="0"/>
  <p:tag name="KSO_WM_UNIT_FILL_GRADIENT_ANGLE" val="130"/>
  <p:tag name="KSO_WM_UNIT_FILL_GRADIENT_DIRECTION" val="-2"/>
  <p:tag name="KSO_WM_UNIT_FILL_TYPE" val="3"/>
  <p:tag name="KSO_WM_UNIT_TEXT_FILL_FORE_SCHEMECOLOR_INDEX_BRIGHTNESS" val="0"/>
  <p:tag name="KSO_WM_UNIT_TEXT_FILL_FORE_SCHEMECOLOR_INDEX" val="2"/>
  <p:tag name="KSO_WM_UNIT_TEXT_FILL_TYPE" val="1"/>
  <p:tag name="KSO_WM_UNIT_USESOURCEFORMAT_APPLY" val="1"/>
</p:tagLst>
</file>

<file path=ppt/tags/tag2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28766_2*l_h_i*1_1_1"/>
  <p:tag name="KSO_WM_TEMPLATE_CATEGORY" val="diagram"/>
  <p:tag name="KSO_WM_TEMPLATE_INDEX" val="20228766"/>
  <p:tag name="KSO_WM_UNIT_LAYERLEVEL" val="1_1_1"/>
  <p:tag name="KSO_WM_TAG_VERSION" val="1.0"/>
  <p:tag name="KSO_WM_BEAUTIFY_FLAG" val="#wm#"/>
  <p:tag name="KSO_WM_UNIT_TYPE" val="l_h_i"/>
  <p:tag name="KSO_WM_UNIT_INDEX" val="1_1_1"/>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25"/>
  <p:tag name="KSO_WM_UNIT_FILL_FORE_SCHEMECOLOR_INDEX_2" val="5"/>
  <p:tag name="KSO_WM_UNIT_FILL_FORE_SCHEMECOLOR_INDEX_2_POS" val="1"/>
  <p:tag name="KSO_WM_UNIT_FILL_FORE_SCHEMECOLOR_INDEX_2_TRANS" val="0"/>
  <p:tag name="KSO_WM_UNIT_FILL_GRADIENT_TYPE" val="0"/>
  <p:tag name="KSO_WM_UNIT_FILL_GRADIENT_ANGLE" val="130"/>
  <p:tag name="KSO_WM_UNIT_FILL_GRADIENT_DIRECTION" val="-2"/>
  <p:tag name="KSO_WM_UNIT_FILL_TYPE" val="3"/>
  <p:tag name="KSO_WM_UNIT_TEXT_FILL_FORE_SCHEMECOLOR_INDEX_BRIGHTNESS" val="0"/>
  <p:tag name="KSO_WM_UNIT_TEXT_FILL_FORE_SCHEMECOLOR_INDEX" val="2"/>
  <p:tag name="KSO_WM_UNIT_TEXT_FILL_TYPE" val="1"/>
  <p:tag name="KSO_WM_UNIT_USESOURCEFORMAT_APPLY" val="1"/>
</p:tagLst>
</file>

<file path=ppt/tags/tag279.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您的正文已经经简明扼要，字字珠玑，但信息却千丝万缕、错综复杂，需要用更多的文字来表述；但请您尽可能提炼思想的精髓，否则容易造成观者的阅读压力，适得其反。"/>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28766_2*l_h_f*1_1_1"/>
  <p:tag name="KSO_WM_TEMPLATE_CATEGORY" val="diagram"/>
  <p:tag name="KSO_WM_TEMPLATE_INDEX" val="20228766"/>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1"/>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0.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您的正文已经经简明扼要，字字珠玑，但信息却千丝万缕、错综复杂，需要用更多的文字来表述；但请您尽可能提炼思想的精髓，否则容易造成观者的阅读压力，适得其反。"/>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28766_2*l_h_f*1_2_1"/>
  <p:tag name="KSO_WM_TEMPLATE_CATEGORY" val="diagram"/>
  <p:tag name="KSO_WM_TEMPLATE_INDEX" val="20228766"/>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1"/>
</p:tagLst>
</file>

<file path=ppt/tags/tag281.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您的正文已经经简明扼要，字字珠玑，但信息却千丝万缕、错综复杂，需要用更多的文字来表述；但请您尽可能提炼思想的精髓，否则容易造成观者的阅读压力，适得其反。"/>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28766_2*l_h_f*1_3_1"/>
  <p:tag name="KSO_WM_TEMPLATE_CATEGORY" val="diagram"/>
  <p:tag name="KSO_WM_TEMPLATE_INDEX" val="20228766"/>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1"/>
</p:tagLst>
</file>

<file path=ppt/tags/tag282.xml><?xml version="1.0" encoding="utf-8"?>
<p:tagLst xmlns:a="http://schemas.openxmlformats.org/drawingml/2006/main" xmlns:r="http://schemas.openxmlformats.org/officeDocument/2006/relationships" xmlns:p="http://schemas.openxmlformats.org/presentationml/2006/main">
  <p:tag name="KSO_WM_UNIT_VALUE" val="381*3046"/>
  <p:tag name="KSO_WM_UNIT_HIGHLIGHT" val="0"/>
  <p:tag name="KSO_WM_UNIT_COMPATIBLE" val="0"/>
  <p:tag name="KSO_WM_UNIT_DIAGRAM_ISNUMVISUAL" val="0"/>
  <p:tag name="KSO_WM_UNIT_DIAGRAM_ISREFERUNIT" val="0"/>
  <p:tag name="KSO_WM_UNIT_TYPE" val="d"/>
  <p:tag name="KSO_WM_UNIT_INDEX" val="2"/>
  <p:tag name="KSO_WM_UNIT_ID" val="diagram20229770_1*d*2"/>
  <p:tag name="KSO_WM_TEMPLATE_CATEGORY" val="diagram"/>
  <p:tag name="KSO_WM_TEMPLATE_INDEX" val="20229770"/>
  <p:tag name="KSO_WM_UNIT_LAYERLEVEL" val="1"/>
  <p:tag name="KSO_WM_TAG_VERSION" val="1.0"/>
  <p:tag name="KSO_WM_BEAUTIFY_FLAG" val="#wm#"/>
  <p:tag name="KSO_WM_CHIP_GROUPID" val="5e7310da9a230a26b9e88a19"/>
  <p:tag name="KSO_WM_CHIP_XID" val="5e7310da9a230a26b9e88a1a"/>
  <p:tag name="KSO_WM_UNIT_DEC_AREA_ID" val="37eabacd56564531a427e719548b30b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5c2755b7f8de45a2ae7d14db13939eae"/>
  <p:tag name="KSO_WM_UNIT_SUPPORT_UNIT_TYPE" val="[&quot;d&quot;]"/>
  <p:tag name="KSO_WM_TEMPLATE_ASSEMBLE_XID" val="639b31e60c9383becdeaa808"/>
  <p:tag name="KSO_WM_TEMPLATE_ASSEMBLE_GROUPID" val="639b31e60c9383becdeaa808"/>
  <p:tag name="KSO_WM_UNIT_PICTURE_CLIP_FLAG" val="0"/>
</p:tagLst>
</file>

<file path=ppt/tags/tag283.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ID" val="diagram20203672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60*512"/>
  <p:tag name="KSO_WM_SLIDE_POSITION" val="0*27"/>
  <p:tag name="KSO_WM_TAG_VERSION" val="1.0"/>
  <p:tag name="KSO_WM_BEAUTIFY_FLAG" val="#wm#"/>
  <p:tag name="KSO_WM_TEMPLATE_CATEGORY" val="diagram"/>
  <p:tag name="KSO_WM_TEMPLATE_INDEX" val="20203672"/>
  <p:tag name="KSO_WM_SLIDE_LAYOUT" val="a_f"/>
  <p:tag name="KSO_WM_SLIDE_LAYOUT_CNT" val="1_1"/>
</p:tagLst>
</file>

<file path=ppt/tags/tag2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3672_1*i*1"/>
  <p:tag name="KSO_WM_TEMPLATE_CATEGORY" val="diagram"/>
  <p:tag name="KSO_WM_TEMPLATE_INDEX" val="20203672"/>
  <p:tag name="KSO_WM_UNIT_LAYERLEVEL" val="1"/>
  <p:tag name="KSO_WM_TAG_VERSION" val="1.0"/>
  <p:tag name="KSO_WM_BEAUTIFY_FLAG" val="#wm#"/>
  <p:tag name="KSO_WM_UNIT_FILL_FORE_SCHEMECOLOR_INDEX_BRIGHTNESS" val="-0.5"/>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2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3672_1*i*2"/>
  <p:tag name="KSO_WM_TEMPLATE_CATEGORY" val="diagram"/>
  <p:tag name="KSO_WM_TEMPLATE_INDEX" val="20203672"/>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28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03672_1*a*1"/>
  <p:tag name="KSO_WM_TEMPLATE_CATEGORY" val="diagram"/>
  <p:tag name="KSO_WM_TEMPLATE_INDEX" val="20203672"/>
  <p:tag name="KSO_WM_UNIT_LAYERLEVEL" val="1"/>
  <p:tag name="KSO_WM_TAG_VERSION" val="1.0"/>
  <p:tag name="KSO_WM_BEAUTIFY_FLAG" val="#wm#"/>
  <p:tag name="KSO_WM_UNIT_TEXT_FILL_FORE_SCHEMECOLOR_INDEX_BRIGHTNESS" val="0.25"/>
  <p:tag name="KSO_WM_UNIT_TEXT_FILL_FORE_SCHEMECOLOR_INDEX" val="13"/>
  <p:tag name="KSO_WM_UNIT_TEXT_FILL_TYPE" val="1"/>
</p:tagLst>
</file>

<file path=ppt/tags/tag289.xml><?xml version="1.0" encoding="utf-8"?>
<p:tagLst xmlns:a="http://schemas.openxmlformats.org/drawingml/2006/main" xmlns:r="http://schemas.openxmlformats.org/officeDocument/2006/relationships" xmlns:p="http://schemas.openxmlformats.org/presentationml/2006/main">
  <p:tag name="KSO_WM_UNIT_PRESET_TEXT" val="点击此处添加正文，文字是您思想的提炼，为了演示发布的良好效果，请言简意赅的阐述您的观点。&#10;您的正文已经经简明扼要，字字珠玑，但信息却千丝万缕、错综复杂，需要用更多的文字来表述；但请您尽可能提炼思想的精髓，否则容易造成观者的阅读压力，适得其反。&#10;正如我们都希望改变世界，希望给别人带去光明，但更多时候我们只需要播下一颗种子，自然有微风吹拂，雨露滋养。恰如其分的表达观点，往往事半功倍。&#10;当您的正文内容到达这个限度时，或许已经不纯粹作用于演示，极大可能运用于阅读领域；无论是传播观点、知识分享还是汇报工作，内容的详尽固然重要，但请一定注意信息框架的清晰，这样才能使内容层次分明，页面简洁易读。&#10;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
  <p:tag name="KSO_WM_UNIT_NOCLEAR" val="0"/>
  <p:tag name="KSO_WM_UNIT_VALUE" val="1144"/>
  <p:tag name="KSO_WM_UNIT_HIGHLIGHT" val="0"/>
  <p:tag name="KSO_WM_UNIT_COMPATIBLE" val="0"/>
  <p:tag name="KSO_WM_UNIT_DIAGRAM_ISNUMVISUAL" val="0"/>
  <p:tag name="KSO_WM_UNIT_DIAGRAM_ISREFERUNIT" val="0"/>
  <p:tag name="KSO_WM_UNIT_TYPE" val="f"/>
  <p:tag name="KSO_WM_UNIT_INDEX" val="1"/>
  <p:tag name="KSO_WM_UNIT_ID" val="diagram20203672_1*f*1"/>
  <p:tag name="KSO_WM_TEMPLATE_CATEGORY" val="diagram"/>
  <p:tag name="KSO_WM_TEMPLATE_INDEX" val="20203672"/>
  <p:tag name="KSO_WM_UNIT_LAYERLEVEL" val="1"/>
  <p:tag name="KSO_WM_TAG_VERSION" val="1.0"/>
  <p:tag name="KSO_WM_BEAUTIFY_FLAG" val="#wm#"/>
  <p:tag name="KSO_WM_UNIT_TEXT_FILL_FORE_SCHEMECOLOR_INDEX_BRIGHTNESS" val="0.05"/>
  <p:tag name="KSO_WM_UNIT_TEXT_FILL_FORE_SCHEMECOLOR_INDEX" val="13"/>
  <p:tag name="KSO_WM_UNIT_TEXT_FILL_TYPE" val="1"/>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3672_1*i*3"/>
  <p:tag name="KSO_WM_TEMPLATE_CATEGORY" val="diagram"/>
  <p:tag name="KSO_WM_TEMPLATE_INDEX" val="20203672"/>
  <p:tag name="KSO_WM_UNIT_LAYERLEVEL" val="1"/>
  <p:tag name="KSO_WM_TAG_VERSION" val="1.0"/>
  <p:tag name="KSO_WM_BEAUTIFY_FLAG" val="#wm#"/>
  <p:tag name="KSO_WM_UNIT_FILL_FORE_SCHEMECOLOR_INDEX_BRIGHTNESS" val="-0.5"/>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291.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ID" val="diagram20205190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32*488"/>
  <p:tag name="KSO_WM_SLIDE_POSITION" val="13*30"/>
  <p:tag name="KSO_WM_TAG_VERSION" val="1.0"/>
  <p:tag name="KSO_WM_BEAUTIFY_FLAG" val="#wm#"/>
  <p:tag name="KSO_WM_TEMPLATE_CATEGORY" val="diagram"/>
  <p:tag name="KSO_WM_TEMPLATE_INDEX" val="20205190"/>
  <p:tag name="KSO_WM_SLIDE_LAYOUT" val="a_b_f"/>
  <p:tag name="KSO_WM_SLIDE_LAYOUT_CNT" val="1_1_1"/>
</p:tagLst>
</file>

<file path=ppt/tags/tag2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205190_1*i*10"/>
  <p:tag name="KSO_WM_TEMPLATE_CATEGORY" val="diagram"/>
  <p:tag name="KSO_WM_TEMPLATE_INDEX" val="20205190"/>
  <p:tag name="KSO_WM_UNIT_LAYERLEVEL" val="1"/>
  <p:tag name="KSO_WM_TAG_VERSION" val="1.0"/>
  <p:tag name="KSO_WM_BEAUTIFY_FLAG" val="#wm#"/>
  <p:tag name="KSO_WM_UNIT_FILL_FORE_SCHEMECOLOR_INDEX_BRIGHTNESS" val="-0.25"/>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ags/tag29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UNIT_TYPE" val="i"/>
  <p:tag name="KSO_WM_UNIT_INDEX" val="1"/>
  <p:tag name="KSO_WM_UNIT_ID" val="diagram20205190_1*i*1"/>
  <p:tag name="KSO_WM_TEMPLATE_CATEGORY" val="diagram"/>
  <p:tag name="KSO_WM_TEMPLATE_INDEX" val="20205190"/>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4"/>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2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5190_1*i*3"/>
  <p:tag name="KSO_WM_TEMPLATE_CATEGORY" val="diagram"/>
  <p:tag name="KSO_WM_TEMPLATE_INDEX" val="20205190"/>
  <p:tag name="KSO_WM_UNIT_LAYERLEVEL" val="1"/>
  <p:tag name="KSO_WM_TAG_VERSION" val="1.0"/>
  <p:tag name="KSO_WM_BEAUTIFY_FLAG" val="#wm#"/>
</p:tagLst>
</file>

<file path=ppt/tags/tag2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205190_1*i*8"/>
  <p:tag name="KSO_WM_TEMPLATE_CATEGORY" val="diagram"/>
  <p:tag name="KSO_WM_TEMPLATE_INDEX" val="20205190"/>
  <p:tag name="KSO_WM_UNIT_LAYERLEVEL" val="1"/>
  <p:tag name="KSO_WM_TAG_VERSION" val="1.0"/>
  <p:tag name="KSO_WM_BEAUTIFY_FLAG" val="#wm#"/>
</p:tagLst>
</file>

<file path=ppt/tags/tag2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f"/>
  <p:tag name="KSO_WM_UNIT_INDEX" val="1"/>
  <p:tag name="KSO_WM_UNIT_ID" val="diagram20205190_1*f*1"/>
  <p:tag name="KSO_WM_TEMPLATE_CATEGORY" val="diagram"/>
  <p:tag name="KSO_WM_TEMPLATE_INDEX" val="20205190"/>
  <p:tag name="KSO_WM_UNIT_LAYERLEVEL" val="1"/>
  <p:tag name="KSO_WM_TAG_VERSION" val="1.0"/>
  <p:tag name="KSO_WM_BEAUTIFY_FLAG" val="#wm#"/>
  <p:tag name="KSO_WM_UNIT_SUBTYPE" val="a"/>
  <p:tag name="KSO_WM_UNIT_PRESET_TEXT" val="单击此处输入你的正文，文字是您思想的提炼，为了最终演示发布的良好效果，请尽量言简意赅的阐述观点；根据需要可酌情增减文字，以便观者可以准确理解您所传达的信息。&#10;单击此处输入你的正文，文字是您思想的提炼，为了最终演示发布的良好效果，请尽量言简意赅的阐述观点；根据需要可酌情增减文字，以便观者可以准确理解您所传达的信息。&#10;单击此处输入你的正文，文字是您思想的提炼，为了最终演示发布的良好效果，请尽量言简意赅的阐述观点；根据需要可酌情增减文字，以便观者可以准确理解您所传达的信息。"/>
  <p:tag name="KSO_WM_UNIT_NOCLEAR" val="0"/>
  <p:tag name="KSO_WM_UNIT_VALUE" val="357"/>
  <p:tag name="KSO_WM_UNIT_TEXT_FILL_FORE_SCHEMECOLOR_INDEX_BRIGHTNESS" val="0.25"/>
  <p:tag name="KSO_WM_UNIT_TEXT_FILL_FORE_SCHEMECOLOR_INDEX" val="13"/>
  <p:tag name="KSO_WM_UNIT_TEXT_FILL_TYPE" val="1"/>
</p:tagLst>
</file>

<file path=ppt/tags/tag29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添加大标题内容"/>
  <p:tag name="KSO_WM_UNIT_NOCLEAR" val="0"/>
  <p:tag name="KSO_WM_UNIT_VALUE" val="22"/>
  <p:tag name="KSO_WM_UNIT_HIGHLIGHT" val="0"/>
  <p:tag name="KSO_WM_UNIT_COMPATIBLE" val="0"/>
  <p:tag name="KSO_WM_UNIT_DIAGRAM_ISNUMVISUAL" val="0"/>
  <p:tag name="KSO_WM_UNIT_DIAGRAM_ISREFERUNIT" val="0"/>
  <p:tag name="KSO_WM_UNIT_TYPE" val="a"/>
  <p:tag name="KSO_WM_UNIT_INDEX" val="1"/>
  <p:tag name="KSO_WM_UNIT_ID" val="diagram20205190_1*a*1"/>
  <p:tag name="KSO_WM_TEMPLATE_CATEGORY" val="diagram"/>
  <p:tag name="KSO_WM_TEMPLATE_INDEX" val="20205190"/>
  <p:tag name="KSO_WM_UNIT_LAYERLEVEL" val="1"/>
  <p:tag name="KSO_WM_TAG_VERSION" val="1.0"/>
  <p:tag name="KSO_WM_BEAUTIFY_FLAG" val="#wm#"/>
  <p:tag name="KSO_WM_UNIT_TEXT_FILL_FORE_SCHEMECOLOR_INDEX_BRIGHTNESS" val="0.15"/>
  <p:tag name="KSO_WM_UNIT_TEXT_FILL_FORE_SCHEMECOLOR_INDEX" val="13"/>
  <p:tag name="KSO_WM_UNIT_TEXT_FILL_TYPE" val="1"/>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5190_1*i*7"/>
  <p:tag name="KSO_WM_TEMPLATE_CATEGORY" val="diagram"/>
  <p:tag name="KSO_WM_TEMPLATE_INDEX" val="20205190"/>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05190_1*i*9"/>
  <p:tag name="KSO_WM_TEMPLATE_CATEGORY" val="diagram"/>
  <p:tag name="KSO_WM_TEMPLATE_INDEX" val="20205190"/>
  <p:tag name="KSO_WM_UNIT_LAYERLEVEL" val="1"/>
  <p:tag name="KSO_WM_TAG_VERSION" val="1.0"/>
  <p:tag name="KSO_WM_BEAUTIFY_FLAG" val="#wm#"/>
  <p:tag name="KSO_WM_UNIT_LINE_FORE_SCHEMECOLOR_INDEX_BRIGHTNESS" val="0.4"/>
  <p:tag name="KSO_WM_UNIT_LINE_FORE_SCHEMECOLOR_INDEX" val="5"/>
  <p:tag name="KSO_WM_UNIT_LINE_FILL_TYPE" val="2"/>
</p:tagLst>
</file>

<file path=ppt/tags/tag3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205190_1*i*11"/>
  <p:tag name="KSO_WM_TEMPLATE_CATEGORY" val="diagram"/>
  <p:tag name="KSO_WM_TEMPLATE_INDEX" val="20205190"/>
  <p:tag name="KSO_WM_UNIT_LAYERLEVEL" val="1"/>
  <p:tag name="KSO_WM_TAG_VERSION" val="1.0"/>
  <p:tag name="KSO_WM_BEAUTIFY_FLAG" val="#wm#"/>
  <p:tag name="KSO_WM_UNIT_LINE_FORE_SCHEMECOLOR_INDEX_BRIGHTNESS" val="0.4"/>
  <p:tag name="KSO_WM_UNIT_LINE_FORE_SCHEMECOLOR_INDEX" val="5"/>
  <p:tag name="KSO_WM_UNIT_LINE_FILL_TYPE" val="2"/>
</p:tagLst>
</file>

<file path=ppt/tags/tag3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5190_1*i*4"/>
  <p:tag name="KSO_WM_TEMPLATE_CATEGORY" val="diagram"/>
  <p:tag name="KSO_WM_TEMPLATE_INDEX" val="20205190"/>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5190_1*i*5"/>
  <p:tag name="KSO_WM_TEMPLATE_CATEGORY" val="diagram"/>
  <p:tag name="KSO_WM_TEMPLATE_INDEX" val="20205190"/>
  <p:tag name="KSO_WM_UNIT_LAYERLEVEL" val="1"/>
  <p:tag name="KSO_WM_TAG_VERSION" val="1.0"/>
  <p:tag name="KSO_WM_BEAUTIFY_FLAG" val="#wm#"/>
  <p:tag name="KSO_WM_UNIT_LINE_FORE_SCHEMECOLOR_INDEX_BRIGHTNESS" val="0.4"/>
  <p:tag name="KSO_WM_UNIT_LINE_FORE_SCHEMECOLOR_INDEX" val="5"/>
  <p:tag name="KSO_WM_UNIT_LINE_FILL_TYPE" val="2"/>
</p:tagLst>
</file>

<file path=ppt/tags/tag3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5190_1*i*6"/>
  <p:tag name="KSO_WM_TEMPLATE_CATEGORY" val="diagram"/>
  <p:tag name="KSO_WM_TEMPLATE_INDEX" val="20205190"/>
  <p:tag name="KSO_WM_UNIT_LAYERLEVEL" val="1"/>
  <p:tag name="KSO_WM_TAG_VERSION" val="1.0"/>
  <p:tag name="KSO_WM_BEAUTIFY_FLAG" val="#wm#"/>
  <p:tag name="KSO_WM_UNIT_LINE_FORE_SCHEMECOLOR_INDEX_BRIGHTNESS" val="0.4"/>
  <p:tag name="KSO_WM_UNIT_LINE_FORE_SCHEMECOLOR_INDEX" val="5"/>
  <p:tag name="KSO_WM_UNIT_LINE_FILL_TYPE" val="2"/>
</p:tagLst>
</file>

<file path=ppt/tags/tag306.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ID" val="diagram20205190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32*488"/>
  <p:tag name="KSO_WM_SLIDE_POSITION" val="13*30"/>
  <p:tag name="KSO_WM_TAG_VERSION" val="1.0"/>
  <p:tag name="KSO_WM_BEAUTIFY_FLAG" val="#wm#"/>
  <p:tag name="KSO_WM_TEMPLATE_CATEGORY" val="diagram"/>
  <p:tag name="KSO_WM_TEMPLATE_INDEX" val="20205190"/>
  <p:tag name="KSO_WM_SLIDE_LAYOUT" val="a_b_f"/>
  <p:tag name="KSO_WM_SLIDE_LAYOUT_CNT" val="1_1_1"/>
</p:tagLst>
</file>

<file path=ppt/tags/tag3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205190_1*i*10"/>
  <p:tag name="KSO_WM_TEMPLATE_CATEGORY" val="diagram"/>
  <p:tag name="KSO_WM_TEMPLATE_INDEX" val="20205190"/>
  <p:tag name="KSO_WM_UNIT_LAYERLEVEL" val="1"/>
  <p:tag name="KSO_WM_TAG_VERSION" val="1.0"/>
  <p:tag name="KSO_WM_BEAUTIFY_FLAG" val="#wm#"/>
  <p:tag name="KSO_WM_UNIT_FILL_FORE_SCHEMECOLOR_INDEX_BRIGHTNESS" val="-0.25"/>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UNIT_TYPE" val="i"/>
  <p:tag name="KSO_WM_UNIT_INDEX" val="1"/>
  <p:tag name="KSO_WM_UNIT_ID" val="diagram20205190_1*i*1"/>
  <p:tag name="KSO_WM_TEMPLATE_CATEGORY" val="diagram"/>
  <p:tag name="KSO_WM_TEMPLATE_INDEX" val="20205190"/>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4"/>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3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5190_1*i*3"/>
  <p:tag name="KSO_WM_TEMPLATE_CATEGORY" val="diagram"/>
  <p:tag name="KSO_WM_TEMPLATE_INDEX" val="20205190"/>
  <p:tag name="KSO_WM_UNIT_LAYERLEVEL" val="1"/>
  <p:tag name="KSO_WM_TAG_VERSION" val="1.0"/>
  <p:tag name="KSO_WM_BEAUTIFY_FLAG" val="#wm#"/>
</p:tagLst>
</file>

<file path=ppt/tags/tag3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205190_1*i*8"/>
  <p:tag name="KSO_WM_TEMPLATE_CATEGORY" val="diagram"/>
  <p:tag name="KSO_WM_TEMPLATE_INDEX" val="20205190"/>
  <p:tag name="KSO_WM_UNIT_LAYERLEVEL" val="1"/>
  <p:tag name="KSO_WM_TAG_VERSION" val="1.0"/>
  <p:tag name="KSO_WM_BEAUTIFY_FLAG" val="#wm#"/>
</p:tagLst>
</file>

<file path=ppt/tags/tag3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f"/>
  <p:tag name="KSO_WM_UNIT_INDEX" val="1"/>
  <p:tag name="KSO_WM_UNIT_ID" val="diagram20205190_1*f*1"/>
  <p:tag name="KSO_WM_TEMPLATE_CATEGORY" val="diagram"/>
  <p:tag name="KSO_WM_TEMPLATE_INDEX" val="20205190"/>
  <p:tag name="KSO_WM_UNIT_LAYERLEVEL" val="1"/>
  <p:tag name="KSO_WM_TAG_VERSION" val="1.0"/>
  <p:tag name="KSO_WM_BEAUTIFY_FLAG" val="#wm#"/>
  <p:tag name="KSO_WM_UNIT_SUBTYPE" val="a"/>
  <p:tag name="KSO_WM_UNIT_PRESET_TEXT" val="单击此处输入你的正文，文字是您思想的提炼，为了最终演示发布的良好效果，请尽量言简意赅的阐述观点；根据需要可酌情增减文字，以便观者可以准确理解您所传达的信息。&#10;单击此处输入你的正文，文字是您思想的提炼，为了最终演示发布的良好效果，请尽量言简意赅的阐述观点；根据需要可酌情增减文字，以便观者可以准确理解您所传达的信息。&#10;单击此处输入你的正文，文字是您思想的提炼，为了最终演示发布的良好效果，请尽量言简意赅的阐述观点；根据需要可酌情增减文字，以便观者可以准确理解您所传达的信息。"/>
  <p:tag name="KSO_WM_UNIT_NOCLEAR" val="0"/>
  <p:tag name="KSO_WM_UNIT_VALUE" val="357"/>
  <p:tag name="KSO_WM_UNIT_TEXT_FILL_FORE_SCHEMECOLOR_INDEX_BRIGHTNESS" val="0.25"/>
  <p:tag name="KSO_WM_UNIT_TEXT_FILL_FORE_SCHEMECOLOR_INDEX" val="13"/>
  <p:tag name="KSO_WM_UNIT_TEXT_FILL_TYPE" val="1"/>
</p:tagLst>
</file>

<file path=ppt/tags/tag31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添加大标题内容"/>
  <p:tag name="KSO_WM_UNIT_NOCLEAR" val="0"/>
  <p:tag name="KSO_WM_UNIT_VALUE" val="22"/>
  <p:tag name="KSO_WM_UNIT_HIGHLIGHT" val="0"/>
  <p:tag name="KSO_WM_UNIT_COMPATIBLE" val="0"/>
  <p:tag name="KSO_WM_UNIT_DIAGRAM_ISNUMVISUAL" val="0"/>
  <p:tag name="KSO_WM_UNIT_DIAGRAM_ISREFERUNIT" val="0"/>
  <p:tag name="KSO_WM_UNIT_TYPE" val="a"/>
  <p:tag name="KSO_WM_UNIT_INDEX" val="1"/>
  <p:tag name="KSO_WM_UNIT_ID" val="diagram20205190_1*a*1"/>
  <p:tag name="KSO_WM_TEMPLATE_CATEGORY" val="diagram"/>
  <p:tag name="KSO_WM_TEMPLATE_INDEX" val="20205190"/>
  <p:tag name="KSO_WM_UNIT_LAYERLEVEL" val="1"/>
  <p:tag name="KSO_WM_TAG_VERSION" val="1.0"/>
  <p:tag name="KSO_WM_BEAUTIFY_FLAG" val="#wm#"/>
  <p:tag name="KSO_WM_UNIT_TEXT_FILL_FORE_SCHEMECOLOR_INDEX_BRIGHTNESS" val="0.15"/>
  <p:tag name="KSO_WM_UNIT_TEXT_FILL_FORE_SCHEMECOLOR_INDEX" val="13"/>
  <p:tag name="KSO_WM_UNIT_TEXT_FILL_TYPE" val="1"/>
</p:tagLst>
</file>

<file path=ppt/tags/tag3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5190_1*i*7"/>
  <p:tag name="KSO_WM_TEMPLATE_CATEGORY" val="diagram"/>
  <p:tag name="KSO_WM_TEMPLATE_INDEX" val="20205190"/>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05190_1*i*9"/>
  <p:tag name="KSO_WM_TEMPLATE_CATEGORY" val="diagram"/>
  <p:tag name="KSO_WM_TEMPLATE_INDEX" val="20205190"/>
  <p:tag name="KSO_WM_UNIT_LAYERLEVEL" val="1"/>
  <p:tag name="KSO_WM_TAG_VERSION" val="1.0"/>
  <p:tag name="KSO_WM_BEAUTIFY_FLAG" val="#wm#"/>
  <p:tag name="KSO_WM_UNIT_LINE_FORE_SCHEMECOLOR_INDEX_BRIGHTNESS" val="0.4"/>
  <p:tag name="KSO_WM_UNIT_LINE_FORE_SCHEMECOLOR_INDEX" val="5"/>
  <p:tag name="KSO_WM_UNIT_LINE_FILL_TYPE" val="2"/>
</p:tagLst>
</file>

<file path=ppt/tags/tag3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205190_1*i*11"/>
  <p:tag name="KSO_WM_TEMPLATE_CATEGORY" val="diagram"/>
  <p:tag name="KSO_WM_TEMPLATE_INDEX" val="20205190"/>
  <p:tag name="KSO_WM_UNIT_LAYERLEVEL" val="1"/>
  <p:tag name="KSO_WM_TAG_VERSION" val="1.0"/>
  <p:tag name="KSO_WM_BEAUTIFY_FLAG" val="#wm#"/>
  <p:tag name="KSO_WM_UNIT_LINE_FORE_SCHEMECOLOR_INDEX_BRIGHTNESS" val="0.4"/>
  <p:tag name="KSO_WM_UNIT_LINE_FORE_SCHEMECOLOR_INDEX" val="5"/>
  <p:tag name="KSO_WM_UNIT_LINE_FILL_TYPE" val="2"/>
</p:tagLst>
</file>

<file path=ppt/tags/tag3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5190_1*i*4"/>
  <p:tag name="KSO_WM_TEMPLATE_CATEGORY" val="diagram"/>
  <p:tag name="KSO_WM_TEMPLATE_INDEX" val="20205190"/>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5190_1*i*5"/>
  <p:tag name="KSO_WM_TEMPLATE_CATEGORY" val="diagram"/>
  <p:tag name="KSO_WM_TEMPLATE_INDEX" val="20205190"/>
  <p:tag name="KSO_WM_UNIT_LAYERLEVEL" val="1"/>
  <p:tag name="KSO_WM_TAG_VERSION" val="1.0"/>
  <p:tag name="KSO_WM_BEAUTIFY_FLAG" val="#wm#"/>
  <p:tag name="KSO_WM_UNIT_LINE_FORE_SCHEMECOLOR_INDEX_BRIGHTNESS" val="0.4"/>
  <p:tag name="KSO_WM_UNIT_LINE_FORE_SCHEMECOLOR_INDEX" val="5"/>
  <p:tag name="KSO_WM_UNIT_LINE_FILL_TYPE" val="2"/>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5190_1*i*6"/>
  <p:tag name="KSO_WM_TEMPLATE_CATEGORY" val="diagram"/>
  <p:tag name="KSO_WM_TEMPLATE_INDEX" val="20205190"/>
  <p:tag name="KSO_WM_UNIT_LAYERLEVEL" val="1"/>
  <p:tag name="KSO_WM_TAG_VERSION" val="1.0"/>
  <p:tag name="KSO_WM_BEAUTIFY_FLAG" val="#wm#"/>
  <p:tag name="KSO_WM_UNIT_LINE_FORE_SCHEMECOLOR_INDEX_BRIGHTNESS" val="0.4"/>
  <p:tag name="KSO_WM_UNIT_LINE_FORE_SCHEMECOLOR_INDEX" val="5"/>
  <p:tag name="KSO_WM_UNIT_LINE_FILL_TYPE" val="2"/>
</p:tagLst>
</file>

<file path=ppt/tags/tag321.xml><?xml version="1.0" encoding="utf-8"?>
<p:tagLst xmlns:a="http://schemas.openxmlformats.org/drawingml/2006/main" xmlns:r="http://schemas.openxmlformats.org/officeDocument/2006/relationships" xmlns:p="http://schemas.openxmlformats.org/presentationml/2006/main">
  <p:tag name="KSO_WM_SLIDE_BACKGROUND_TYPE" val="general"/>
  <p:tag name="KSO_WM_BEAUTIFY_FLAG" val="#wm#"/>
  <p:tag name="KSO_WM_TEMPLATE_CATEGORY" val="diagram"/>
  <p:tag name="KSO_WM_TEMPLATE_INDEX" val="20207971"/>
  <p:tag name="KSO_WM_SLIDE_LAYOUT_INFO" val="{&quot;backgroundInfo&quot;:[{&quot;bottom&quot;:0,&quot;bottomAbs&quot;:false,&quot;left&quot;:0,&quot;leftAbs&quot;:false,&quot;right&quot;:0,&quot;rightAbs&quot;:false,&quot;top&quot;:0,&quot;topAbs&quot;:false,&quot;type&quot;:&quot;general&quot;}],&quot;direction&quot;:1,&quot;id&quot;:&quot;2021-04-01T15:01:10&quot;,&quot;maxSize&quot;:{&quot;size1&quot;:57.49962281930493},&quot;minSize&quot;:{&quot;size1&quot;:49.89962281930493},&quot;normalSize&quot;:{&quot;size1&quot;:57.499518652638265},&quot;subLayout&quot;:[{&quot;id&quot;:&quot;2021-04-01T15:01:10&quot;,&quot;maxSize&quot;:{&quot;size1&quot;:28.899613439560763},&quot;minSize&quot;:{&quot;size1&quot;:22.099613439560766},&quot;normalSize&quot;:{&quot;size1&quot;:28.899613439560763},&quot;subLayout&quot;:[{&quot;id&quot;:&quot;2021-04-01T15:01:10&quot;,&quot;margin&quot;:{&quot;bottom&quot;:0.4230000674724579,&quot;left&quot;:1.6929999589920044,&quot;right&quot;:0.847000002861023,&quot;top&quot;:1.6929999589920044},&quot;type&quot;:0},{&quot;id&quot;:&quot;2021-04-01T15:01:10&quot;,&quot;maxSize&quot;:{&quot;size1&quot;:37.09945631664873},&quot;minSize&quot;:{&quot;size1&quot;:25.69945631664872},&quot;normalSize&quot;:{&quot;size1&quot;:37.0993611863332},&quot;subLayout&quot;:[{&quot;id&quot;:&quot;2021-04-01T15:01:10&quot;,&quot;margin&quot;:{&quot;bottom&quot;:0.847000002861023,&quot;left&quot;:1.6929999589920044,&quot;right&quot;:0.847000002861023,&quot;top&quot;:0},&quot;type&quot;:0},{&quot;id&quot;:&quot;2021-04-01T15:01:10&quot;,&quot;margin&quot;:{&quot;bottom&quot;:1.6929999589920044,&quot;left&quot;:1.6929999589920044,&quot;right&quot;:0.847000002861023,&quot;top&quot;:0},&quot;type&quot;:0}],&quot;type&quot;:0}],&quot;type&quot;:0},{&quot;id&quot;:&quot;2021-04-01T15:01:10&quot;,&quot;margin&quot;:{&quot;bottom&quot;:1.6929999589920044,&quot;left&quot;:0,&quot;right&quot;:1.6929999589920044,&quot;top&quot;:1.6929999589920044},&quot;type&quot;:0}],&quot;type&quot;:0}"/>
  <p:tag name="KSO_WM_SLIDE_BACKGROUND" val="[&quot;general&quot;]"/>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b&quot;,&quot;text_direction&quot;:&quot;horizontal&quot;,&quot;support_big_font&quot;:false,&quot;fill_id&quot;:&quot;d3928a3972e0478e8d7b1e01aa1ea8eb&quot;,&quot;fill_align&quot;:&quot;lb&quot;,&quot;chip_types&quot;:[&quot;header&quot;]},{&quot;text_align&quot;:&quot;lt&quot;,&quot;text_direction&quot;:&quot;horizontal&quot;,&quot;support_big_font&quot;:false,&quot;fill_id&quot;:&quot;19b84ffc81024a8998d2035533afdf53&quot;,&quot;fill_align&quot;:&quot;lt&quot;,&quot;chip_types&quot;:[&quot;text&quot;]},{&quot;text_align&quot;:&quot;lt&quot;,&quot;text_direction&quot;:&quot;horizontal&quot;,&quot;support_features&quot;:[&quot;collage&quot;],&quot;support_big_font&quot;:false,&quot;fill_id&quot;:&quot;8d34f27c562547d3a8bbacc43c02e29b&quot;,&quot;fill_align&quot;:&quot;lt&quot;,&quot;chip_types&quot;:[&quot;text&quot;,&quot;picture&quot;,&quot;chart&quot;,&quot;table&quot;]},{&quot;text_align&quot;:&quot;lm&quot;,&quot;text_direction&quot;:&quot;horizontal&quot;,&quot;support_features&quot;:[&quot;collage&quot;,&quot;carousel&quot;,&quot;creativecrop&quot;],&quot;support_big_font&quot;:false,&quot;fill_id&quot;:&quot;20a706c46f9e48668b8dee34fa0fa51c&quot;,&quot;fill_align&quot;:&quot;lm&quot;,&quot;chip_types&quot;:[&quot;pictext&quot;,&quot;picture&quot;,&quot;chart&quot;,&quot;table&quot;,&quot;video&quot;]}],[{&quot;text_align&quot;:&quot;lb&quot;,&quot;text_direction&quot;:&quot;horizontal&quot;,&quot;support_big_font&quot;:false,&quot;fill_id&quot;:&quot;d3928a3972e0478e8d7b1e01aa1ea8eb&quot;,&quot;fill_align&quot;:&quot;lb&quot;,&quot;chip_types&quot;:[&quot;header&quot;]},{&quot;text_align&quot;:&quot;lt&quot;,&quot;text_direction&quot;:&quot;horizontal&quot;,&quot;support_big_font&quot;:false,&quot;fill_id&quot;:&quot;19b84ffc81024a8998d2035533afdf53&quot;,&quot;fill_align&quot;:&quot;lt&quot;,&quot;chip_types&quot;:[&quot;text&quot;]},{&quot;text_align&quot;:&quot;lt&quot;,&quot;text_direction&quot;:&quot;horizontal&quot;,&quot;support_features&quot;:[&quot;collage&quot;],&quot;support_big_font&quot;:false,&quot;fill_id&quot;:&quot;8d34f27c562547d3a8bbacc43c02e29b&quot;,&quot;fill_align&quot;:&quot;lt&quot;,&quot;chip_types&quot;:[&quot;picture&quot;,&quot;chart&quot;,&quot;table&quot;]},{&quot;text_align&quot;:&quot;lm&quot;,&quot;text_direction&quot;:&quot;horizontal&quot;,&quot;support_features&quot;:[&quot;collage&quot;,&quot;carousel&quot;,&quot;creativecrop&quot;],&quot;support_big_font&quot;:false,&quot;fill_id&quot;:&quot;20a706c46f9e48668b8dee34fa0fa51c&quot;,&quot;fill_align&quot;:&quot;lm&quot;,&quot;chip_types&quot;:[&quot;text&quot;]}],[{&quot;text_align&quot;:&quot;lb&quot;,&quot;text_direction&quot;:&quot;horizontal&quot;,&quot;support_big_font&quot;:false,&quot;fill_id&quot;:&quot;d3928a3972e0478e8d7b1e01aa1ea8eb&quot;,&quot;fill_align&quot;:&quot;lb&quot;,&quot;chip_types&quot;:[&quot;header&quot;]},{&quot;text_align&quot;:&quot;lt&quot;,&quot;text_direction&quot;:&quot;horizontal&quot;,&quot;support_big_font&quot;:false,&quot;fill_id&quot;:&quot;19b84ffc81024a8998d2035533afdf53&quot;,&quot;fill_align&quot;:&quot;lt&quot;,&quot;chip_types&quot;:[&quot;text&quot;]},{&quot;text_align&quot;:&quot;lt&quot;,&quot;text_direction&quot;:&quot;horizontal&quot;,&quot;support_features&quot;:[&quot;collage&quot;],&quot;support_big_font&quot;:false,&quot;fill_id&quot;:&quot;8d34f27c562547d3a8bbacc43c02e29b&quot;,&quot;fill_align&quot;:&quot;lt&quot;,&quot;chip_types&quot;:[&quot;picture&quot;,&quot;chart&quot;,&quot;table&quot;]},{&quot;text_align&quot;:&quot;lm&quot;,&quot;text_direction&quot;:&quot;horizontal&quot;,&quot;support_features&quot;:[&quot;collage&quot;,&quot;carousel&quot;,&quot;creativecrop&quot;],&quot;support_big_font&quot;:false,&quot;fill_id&quot;:&quot;20a706c46f9e48668b8dee34fa0fa51c&quot;,&quot;fill_align&quot;:&quot;lm&quot;,&quot;chip_types&quot;:[&quot;diagram&quot;,&quot;video&quot;]}]]"/>
  <p:tag name="KSO_WM_SLIDE_ID" val="diagram20207971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64*445"/>
  <p:tag name="KSO_WM_SLIDE_POSITION" val="48*47"/>
  <p:tag name="KSO_WM_TAG_VERSION" val="1.0"/>
  <p:tag name="KSO_WM_SLIDE_LAYOUT" val="a_d_f"/>
  <p:tag name="KSO_WM_SLIDE_LAYOUT_CNT" val="1_2_1"/>
  <p:tag name="KSO_WM_SLIDE_CAN_ADD_NAVIGATION" val="1"/>
  <p:tag name="KSO_WM_CHIP_XID" val="5eedd9a1f9f1eaacf257e86e"/>
  <p:tag name="KSO_WM_CHIP_DECFILLPROP" val="[]"/>
  <p:tag name="KSO_WM_CHIP_GROUPID" val="5eedd9a1f9f1eaacf257e86d"/>
  <p:tag name="KSO_WM_SLIDE_SUPPORT_FEATURE_TYPE" val="0"/>
  <p:tag name="KSO_WM_TEMPLATE_ASSEMBLE_XID" val="60656e794054ed1e2fb7f98f"/>
  <p:tag name="KSO_WM_TEMPLATE_ASSEMBLE_GROUPID" val="60656e794054ed1e2fb7f98f"/>
</p:tagLst>
</file>

<file path=ppt/tags/tag3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2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diagram20207971_1*a*1"/>
  <p:tag name="KSO_WM_TEMPLATE_CATEGORY" val="diagram"/>
  <p:tag name="KSO_WM_TEMPLATE_INDEX" val="20207971"/>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7bdec8dfe35a4f27a8edf1159faa9ed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ed380d3b1cd147efbb68ba3c55ddc9f1"/>
  <p:tag name="KSO_WM_UNIT_TEXT_FILL_FORE_SCHEMECOLOR_INDEX_BRIGHTNESS" val="0"/>
  <p:tag name="KSO_WM_UNIT_TEXT_FILL_FORE_SCHEMECOLOR_INDEX" val="13"/>
  <p:tag name="KSO_WM_UNIT_TEXT_FILL_TYPE" val="1"/>
  <p:tag name="KSO_WM_TEMPLATE_ASSEMBLE_XID" val="60656e794054ed1e2fb7f98f"/>
  <p:tag name="KSO_WM_TEMPLATE_ASSEMBLE_GROUPID" val="60656e794054ed1e2fb7f98f"/>
</p:tagLst>
</file>

<file path=ppt/tags/tag325.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971_1*f*1"/>
  <p:tag name="KSO_WM_TEMPLATE_CATEGORY" val="diagram"/>
  <p:tag name="KSO_WM_TEMPLATE_INDEX" val="20207971"/>
  <p:tag name="KSO_WM_UNIT_LAYERLEVEL" val="1"/>
  <p:tag name="KSO_WM_TAG_VERSION" val="1.0"/>
  <p:tag name="KSO_WM_BEAUTIFY_FLAG" val="#wm#"/>
  <p:tag name="KSO_WM_UNIT_DEFAULT_FONT" val="14;20;2"/>
  <p:tag name="KSO_WM_UNIT_BLOCK" val="0"/>
  <p:tag name="KSO_WM_UNIT_VALUE" val="60"/>
  <p:tag name="KSO_WM_UNIT_SHOW_EDIT_AREA_INDICATION" val="1"/>
  <p:tag name="KSO_WM_CHIP_GROUPID" val="5e6b05596848fb12bee65ac8"/>
  <p:tag name="KSO_WM_CHIP_XID" val="5e6b05596848fb12bee65aca"/>
  <p:tag name="KSO_WM_UNIT_DEC_AREA_ID" val="1b983f81b76d4431ac1452e71116273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98775853da9f4348b818b1884a718edb"/>
  <p:tag name="KSO_WM_UNIT_TEXT_FILL_FORE_SCHEMECOLOR_INDEX_BRIGHTNESS" val="0.25"/>
  <p:tag name="KSO_WM_UNIT_TEXT_FILL_FORE_SCHEMECOLOR_INDEX" val="13"/>
  <p:tag name="KSO_WM_UNIT_TEXT_FILL_TYPE" val="1"/>
  <p:tag name="KSO_WM_TEMPLATE_ASSEMBLE_XID" val="60656e794054ed1e2fb7f98f"/>
  <p:tag name="KSO_WM_TEMPLATE_ASSEMBLE_GROUPID" val="60656e794054ed1e2fb7f98f"/>
</p:tagLst>
</file>

<file path=ppt/tags/tag326.xml><?xml version="1.0" encoding="utf-8"?>
<p:tagLst xmlns:a="http://schemas.openxmlformats.org/drawingml/2006/main" xmlns:r="http://schemas.openxmlformats.org/officeDocument/2006/relationships" xmlns:p="http://schemas.openxmlformats.org/presentationml/2006/main">
  <p:tag name="KSO_WM_UNIT_VALUE" val="931*1438"/>
  <p:tag name="KSO_WM_UNIT_HIGHLIGHT" val="0"/>
  <p:tag name="KSO_WM_UNIT_COMPATIBLE" val="0"/>
  <p:tag name="KSO_WM_UNIT_DIAGRAM_ISNUMVISUAL" val="0"/>
  <p:tag name="KSO_WM_UNIT_DIAGRAM_ISREFERUNIT" val="0"/>
  <p:tag name="KSO_WM_UNIT_TYPE" val="d"/>
  <p:tag name="KSO_WM_UNIT_INDEX" val="1"/>
  <p:tag name="KSO_WM_UNIT_ID" val="diagram20207971_1*d*1"/>
  <p:tag name="KSO_WM_TEMPLATE_CATEGORY" val="diagram"/>
  <p:tag name="KSO_WM_TEMPLATE_INDEX" val="20207971"/>
  <p:tag name="KSO_WM_UNIT_LAYERLEVEL" val="1"/>
  <p:tag name="KSO_WM_TAG_VERSION" val="1.0"/>
  <p:tag name="KSO_WM_BEAUTIFY_FLAG" val="#wm#"/>
  <p:tag name="KSO_WM_CHIP_GROUPID" val="5e7310da9a230a26b9e88a19"/>
  <p:tag name="KSO_WM_CHIP_XID" val="5e7310da9a230a26b9e88a1a"/>
  <p:tag name="KSO_WM_UNIT_DEC_AREA_ID" val="af1ba3f1aac14ebbbf98004bc871fe2f"/>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1d83623662474c32b14b1040b0041851"/>
  <p:tag name="KSO_WM_UNIT_SUPPORT_UNIT_TYPE" val="[&quot;d&quot;,&quot;α&quot;,&quot;β&quot;]"/>
  <p:tag name="KSO_WM_TEMPLATE_ASSEMBLE_XID" val="60656e794054ed1e2fb7f98f"/>
  <p:tag name="KSO_WM_TEMPLATE_ASSEMBLE_GROUPID" val="60656e794054ed1e2fb7f98f"/>
  <p:tag name="KSO_WM_UNIT_PICTURE_CLIP_FLAG" val="0"/>
</p:tagLst>
</file>

<file path=ppt/tags/tag327.xml><?xml version="1.0" encoding="utf-8"?>
<p:tagLst xmlns:a="http://schemas.openxmlformats.org/drawingml/2006/main" xmlns:r="http://schemas.openxmlformats.org/officeDocument/2006/relationships" xmlns:p="http://schemas.openxmlformats.org/presentationml/2006/main">
  <p:tag name="KSO_WM_UNIT_VALUE" val="1565*1523"/>
  <p:tag name="KSO_WM_UNIT_HIGHLIGHT" val="0"/>
  <p:tag name="KSO_WM_UNIT_COMPATIBLE" val="0"/>
  <p:tag name="KSO_WM_UNIT_DIAGRAM_ISNUMVISUAL" val="0"/>
  <p:tag name="KSO_WM_UNIT_DIAGRAM_ISREFERUNIT" val="0"/>
  <p:tag name="KSO_WM_UNIT_TYPE" val="d"/>
  <p:tag name="KSO_WM_UNIT_INDEX" val="2"/>
  <p:tag name="KSO_WM_UNIT_ID" val="diagram20207971_1*d*2"/>
  <p:tag name="KSO_WM_TEMPLATE_CATEGORY" val="diagram"/>
  <p:tag name="KSO_WM_TEMPLATE_INDEX" val="20207971"/>
  <p:tag name="KSO_WM_UNIT_LAYERLEVEL" val="1"/>
  <p:tag name="KSO_WM_TAG_VERSION" val="1.0"/>
  <p:tag name="KSO_WM_BEAUTIFY_FLAG" val="#wm#"/>
  <p:tag name="KSO_WM_CHIP_GROUPID" val="5e7310da9a230a26b9e88a19"/>
  <p:tag name="KSO_WM_CHIP_XID" val="5e7310da9a230a26b9e88a1a"/>
  <p:tag name="KSO_WM_UNIT_DEC_AREA_ID" val="5cc78b5cca8d4b75975fb1c18b96a619"/>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d457eb91917748928e9cee7c4975f07f"/>
  <p:tag name="KSO_WM_UNIT_SUPPORT_UNIT_TYPE" val="[&quot;d&quot;,&quot;α&quot;,&quot;β&quot;,&quot;θ&quot;]"/>
  <p:tag name="KSO_WM_TEMPLATE_ASSEMBLE_XID" val="60656e794054ed1e2fb7f98f"/>
  <p:tag name="KSO_WM_TEMPLATE_ASSEMBLE_GROUPID" val="60656e794054ed1e2fb7f98f"/>
</p:tagLst>
</file>

<file path=ppt/tags/tag328.xml><?xml version="1.0" encoding="utf-8"?>
<p:tagLst xmlns:a="http://schemas.openxmlformats.org/drawingml/2006/main" xmlns:r="http://schemas.openxmlformats.org/officeDocument/2006/relationships" xmlns:p="http://schemas.openxmlformats.org/presentationml/2006/main">
  <p:tag name="KSO_WM_SLIDE_BACKGROUND_TYPE" val="general"/>
  <p:tag name="KSO_WM_BEAUTIFY_FLAG" val="#wm#"/>
  <p:tag name="KSO_WM_TEMPLATE_CATEGORY" val="diagram"/>
  <p:tag name="KSO_WM_TEMPLATE_INDEX" val="20207575"/>
  <p:tag name="KSO_WM_SLIDE_LAYOUT_INFO" val="{&quot;backgroundInfo&quot;:[{&quot;bottom&quot;:0,&quot;bottomAbs&quot;:false,&quot;left&quot;:0,&quot;leftAbs&quot;:false,&quot;right&quot;:0,&quot;rightAbs&quot;:false,&quot;top&quot;:0,&quot;topAbs&quot;:false,&quot;type&quot;:&quot;general&quot;}],&quot;direction&quot;:1,&quot;id&quot;:&quot;2023-11-29T23:43:26&quot;,&quot;maxSize&quot;:{&quot;size1&quot;:100},&quot;minSize&quot;:{&quot;size1&quot;:100},&quot;normalSize&quot;:{&quot;size1&quot;:100},&quot;subLayout&quot;:[{&quot;id&quot;:&quot;2023-11-29T23:43:26&quot;,&quot;margin&quot;:{&quot;bottom&quot;:2.117000102996826,&quot;left&quot;:2.5399999618530273,&quot;right&quot;:2.5399999618530273,&quot;top&quot;:2.117000102996826},&quot;type&quot;:0},{&quot;id&quot;:&quot;2023-11-29T23:43:26&quot;,&quot;type&quot;:0}],&quot;type&quot;:0}"/>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ed212f9daf2e53b70be3eb1"/>
  <p:tag name="KSO_WM_CHIP_FILLPROP" val="[[{&quot;text_align&quot;:&quot;cm&quot;,&quot;text_direction&quot;:&quot;horizontal&quot;,&quot;support_features&quot;:[&quot;collage&quot;,&quot;carousel&quot;],&quot;support_big_font&quot;:false,&quot;picture_toward&quot;:0,&quot;picture_dockside&quot;:[],&quot;fill_id&quot;:&quot;93462f48a4e641b7a117cd822d727b87&quot;,&quot;fill_align&quot;:&quot;cm&quot;,&quot;chip_types&quot;:[&quot;diagram&quot;,&quot;pictext&quot;,&quot;picture&quot;,&quot;chart&quot;,&quot;table&quot;,&quot;video&quot;]}]]"/>
  <p:tag name="KSO_WM_SLIDE_ID" val="diagram20207575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59*539"/>
  <p:tag name="KSO_WM_SLIDE_POSITION" val="0*0"/>
  <p:tag name="KSO_WM_TAG_VERSION" val="1.0"/>
  <p:tag name="KSO_WM_SLIDE_LAYOUT" val="d"/>
  <p:tag name="KSO_WM_SLIDE_LAYOUT_CNT" val="1"/>
  <p:tag name="KSO_WM_CHIP_DECFILLPROP" val="[]"/>
  <p:tag name="KSO_WM_SLIDE_BACKGROUND" val="[&quot;general&quot;]"/>
  <p:tag name="KSO_WM_CHIP_GROUPID" val="5ed7460cafe44fab1839bd1a"/>
  <p:tag name="KSO_WM_SLIDE_SUPPORT_FEATURE_TYPE" val="3"/>
  <p:tag name="KSO_WM_TEMPLATE_ASSEMBLE_XID" val="60656e6e4054ed1e2fb7f894"/>
  <p:tag name="KSO_WM_TEMPLATE_ASSEMBLE_GROUPID" val="60656e6e4054ed1e2fb7f894"/>
</p:tagLst>
</file>

<file path=ppt/tags/tag3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7575_1*i*1"/>
  <p:tag name="KSO_WM_TEMPLATE_CATEGORY" val="diagram"/>
  <p:tag name="KSO_WM_TEMPLATE_INDEX" val="20207575"/>
  <p:tag name="KSO_WM_UNIT_LAYERLEVEL" val="1"/>
  <p:tag name="KSO_WM_TAG_VERSION" val="1.0"/>
  <p:tag name="KSO_WM_BEAUTIFY_FLAG" val="#wm#"/>
  <p:tag name="KSO_WM_UNIT_BLOCK" val="0"/>
  <p:tag name="KSO_WM_UNIT_SM_LIMIT_TYPE" val="2"/>
  <p:tag name="KSO_WM_UNIT_DEC_AREA_ID" val="7090df619eb24a29be860caa3f1e17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ed7460cafe44fab1839bd1a"/>
  <p:tag name="KSO_WM_CHIP_XID" val="5ed212f9daf2e53b70be3eb1"/>
  <p:tag name="KSO_WM_TEMPLATE_ASSEMBLE_XID" val="60656e6e4054ed1e2fb7f894"/>
  <p:tag name="KSO_WM_TEMPLATE_ASSEMBLE_GROUPID" val="60656e6e4054ed1e2fb7f894"/>
</p:tagLst>
</file>

<file path=ppt/tags/tag3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7575_1*i*6"/>
  <p:tag name="KSO_WM_TEMPLATE_CATEGORY" val="diagram"/>
  <p:tag name="KSO_WM_TEMPLATE_INDEX" val="20207575"/>
  <p:tag name="KSO_WM_UNIT_LAYERLEVEL" val="1"/>
  <p:tag name="KSO_WM_TAG_VERSION" val="1.0"/>
  <p:tag name="KSO_WM_BEAUTIFY_FLAG" val="#wm#"/>
  <p:tag name="KSO_WM_UNIT_BLOCK" val="0"/>
  <p:tag name="KSO_WM_UNIT_SM_LIMIT_TYPE" val="2"/>
  <p:tag name="KSO_WM_UNIT_DEC_AREA_ID" val="846c5bceac97498ea01ab27e1af65450"/>
  <p:tag name="KSO_WM_UNIT_DECORATE_INFO" val="{&quot;ReferentInfo&quot;:{&quot;Id&quot;:&quot;slide&quot;,&quot;X&quot;:{&quot;Pos&quot;:2},&quot;Y&quot;:{&quot;Pos&quot;:2}},&quot;DecorateInfoX&quot;:{&quot;Pos&quot;:2,&quot;IsAbs&quot;:false},&quot;DecorateInfoY&quot;:{&quot;Pos&quot;:2,&quot;IsAbs&quot;:false},&quot;DecorateInfoW&quot;:{&quot;IsAbs&quot;:false},&quot;DecorateInfoH&quot;:{&quot;IsAbs&quot;:false},&quot;whChangeMode&quot;:1}"/>
  <p:tag name="KSO_WM_CHIP_GROUPID" val="5ed7460cafe44fab1839bd1a"/>
  <p:tag name="KSO_WM_CHIP_XID" val="5ed212f9daf2e53b70be3eb1"/>
  <p:tag name="KSO_WM_TEMPLATE_ASSEMBLE_XID" val="60656e6e4054ed1e2fb7f894"/>
  <p:tag name="KSO_WM_TEMPLATE_ASSEMBLE_GROUPID" val="60656e6e4054ed1e2fb7f894"/>
</p:tagLst>
</file>

<file path=ppt/tags/tag33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256,&quot;width&quot;:7305}"/>
  <p:tag name="KSO_WM_UNIT_VALUE" val="1311*2623"/>
  <p:tag name="KSO_WM_UNIT_HIGHLIGHT" val="0"/>
  <p:tag name="KSO_WM_UNIT_DIAGRAM_ISNUMVISUAL" val="0"/>
  <p:tag name="KSO_WM_UNIT_DIAGRAM_ISREFERUNIT" val="0"/>
  <p:tag name="KSO_WM_UNIT_TYPE" val="d"/>
  <p:tag name="KSO_WM_UNIT_INDEX" val="1"/>
  <p:tag name="KSO_WM_UNIT_ID" val="diagram20207575_1*d*1"/>
  <p:tag name="KSO_WM_TEMPLATE_CATEGORY" val="diagram"/>
  <p:tag name="KSO_WM_TEMPLATE_INDEX" val="20207575"/>
  <p:tag name="KSO_WM_UNIT_LAYERLEVEL" val="1"/>
  <p:tag name="KSO_WM_TAG_VERSION" val="1.0"/>
  <p:tag name="KSO_WM_BEAUTIFY_FLAG" val="#wm#"/>
  <p:tag name="KSO_WM_CHIP_GROUPID" val="5e7310da9a230a26b9e88a19"/>
  <p:tag name="KSO_WM_CHIP_XID" val="5e7310da9a230a26b9e88a1a"/>
  <p:tag name="KSO_WM_UNIT_DEC_AREA_ID" val="1c707c80cd214da69f827760da83493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3ea193b421954602b69d3d84dd6dbdfe"/>
  <p:tag name="KSO_WM_UNIT_PLACING_PICTURE" val="3ea193b421954602b69d3d84dd6dbdfe"/>
  <p:tag name="KSO_WM_UNIT_SUPPORT_UNIT_TYPE" val="[&quot;l&quot;,&quot;m&quot;,&quot;n&quot;,&quot;o&quot;,&quot;p&quot;,&quot;q&quot;,&quot;r&quot;,&quot;δ&quot;,&quot;ε&quot;,&quot;ζ&quot;,&quot;η&quot;,&quot;d&quot;,&quot;α&quot;,&quot;β&quot;,&quot;θ&quot;]"/>
  <p:tag name="KSO_WM_TEMPLATE_ASSEMBLE_XID" val="60656e6e4054ed1e2fb7f894"/>
  <p:tag name="KSO_WM_TEMPLATE_ASSEMBLE_GROUPID" val="60656e6e4054ed1e2fb7f894"/>
  <p:tag name="KSO_WM_UNIT_PLACING_PICTURE_INFO" val="{&quot;code&quot;:&quot;a[1]&quot;,&quot;full_picture&quot;:true,&quot;last_full_picture&quot;:&quot;a[1]&quot;,&quot;margin&quot;:{&quot;bottom&quot;:105.29236709834322,&quot;top&quot;:104.83936911202028},&quot;scheme&quot;:&quot;2-0&quot;,&quot;spacing&quot;:5}"/>
  <p:tag name="KSO_WM_UNIT_PLACING_PICTURE_USER_VIEWPORT_SMARTMENU" val="{&quot;height&quot;:4196.984416417729,&quot;width&quot;:5842.4923924093255}"/>
  <p:tag name="KSO_WM_UNIT_PLACING_PICTURE_USER_RELATIVERECTANGLE_SMARTMENU" val="{&quot;bottom&quot;:0,&quot;left&quot;:0,&quot;right&quot;:0,&quot;top&quot;:0}"/>
</p:tagLst>
</file>

<file path=ppt/tags/tag33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858,&quot;width&quot;:8679.108661417322}"/>
  <p:tag name="KSO_WM_UNIT_VALUE" val="1311*2623"/>
  <p:tag name="KSO_WM_UNIT_HIGHLIGHT" val="0"/>
  <p:tag name="KSO_WM_UNIT_DIAGRAM_ISNUMVISUAL" val="0"/>
  <p:tag name="KSO_WM_UNIT_DIAGRAM_ISREFERUNIT" val="0"/>
  <p:tag name="KSO_WM_UNIT_TYPE" val="d"/>
  <p:tag name="KSO_WM_UNIT_INDEX" val="1"/>
  <p:tag name="KSO_WM_UNIT_ID" val="diagram20207575_1*d*1"/>
  <p:tag name="KSO_WM_TEMPLATE_CATEGORY" val="diagram"/>
  <p:tag name="KSO_WM_TEMPLATE_INDEX" val="20207575"/>
  <p:tag name="KSO_WM_UNIT_LAYERLEVEL" val="1"/>
  <p:tag name="KSO_WM_TAG_VERSION" val="1.0"/>
  <p:tag name="KSO_WM_BEAUTIFY_FLAG" val="#wm#"/>
  <p:tag name="KSO_WM_CHIP_GROUPID" val="5e7310da9a230a26b9e88a19"/>
  <p:tag name="KSO_WM_CHIP_XID" val="5e7310da9a230a26b9e88a1a"/>
  <p:tag name="KSO_WM_UNIT_DEC_AREA_ID" val="1c707c80cd214da69f827760da83493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3ea193b421954602b69d3d84dd6dbdfe"/>
  <p:tag name="KSO_WM_UNIT_PLACING_PICTURE" val="3ea193b421954602b69d3d84dd6dbdfe"/>
  <p:tag name="KSO_WM_UNIT_SUPPORT_UNIT_TYPE" val="[&quot;l&quot;,&quot;m&quot;,&quot;n&quot;,&quot;o&quot;,&quot;p&quot;,&quot;q&quot;,&quot;r&quot;,&quot;δ&quot;,&quot;ε&quot;,&quot;ζ&quot;,&quot;η&quot;,&quot;d&quot;,&quot;α&quot;,&quot;β&quot;,&quot;θ&quot;]"/>
  <p:tag name="KSO_WM_TEMPLATE_ASSEMBLE_XID" val="60656e6e4054ed1e2fb7f894"/>
  <p:tag name="KSO_WM_TEMPLATE_ASSEMBLE_GROUPID" val="60656e6e4054ed1e2fb7f894"/>
  <p:tag name="KSO_WM_UNIT_PLACING_PICTURE_INFO" val="{&quot;code&quot;:&quot;a[1]&quot;,&quot;full_picture&quot;:true,&quot;last_full_picture&quot;:&quot;a[1]&quot;,&quot;margin&quot;:{&quot;bottom&quot;:105.29236709834322,&quot;top&quot;:104.83936911202028},&quot;scheme&quot;:&quot;2-0&quot;,&quot;spacing&quot;:5}"/>
  <p:tag name="KSO_WM_UNIT_PLACING_PICTURE_USER_VIEWPORT_SMARTMENU" val="{&quot;height&quot;:4196.984416417729,&quot;width&quot;:9547.606484543801}"/>
  <p:tag name="KSO_WM_UNIT_PLACING_PICTURE_USER_RELATIVERECTANGLE_SMARTMENU" val="{&quot;bottom&quot;:0,&quot;left&quot;:0,&quot;right&quot;:0,&quot;top&quot;:0}"/>
</p:tagLst>
</file>

<file path=ppt/tags/tag335.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30a2504febc34bd1af9864aa03396e49"/>
  <p:tag name="KSO_WM_UNIT_SM_LIMIT_TYPE" val="2"/>
  <p:tag name="KSO_WM_UNIT_HIGHLIGHT" val="0"/>
  <p:tag name="KSO_WM_UNIT_COMPATIBLE" val="0"/>
  <p:tag name="KSO_WM_UNIT_DIAGRAM_ISNUMVISUAL" val="0"/>
  <p:tag name="KSO_WM_UNIT_DIAGRAM_ISREFERUNIT" val="0"/>
  <p:tag name="KSO_WM_UNIT_TYPE" val="i"/>
  <p:tag name="KSO_WM_UNIT_INDEX" val="11"/>
  <p:tag name="KSO_WM_UNIT_ID" val="diagram20207575_1*i*11"/>
  <p:tag name="KSO_WM_TEMPLATE_CATEGORY" val="diagram"/>
  <p:tag name="KSO_WM_TEMPLATE_INDEX" val="20207575"/>
  <p:tag name="KSO_WM_UNIT_LAYERLEVEL" val="1"/>
  <p:tag name="KSO_WM_TAG_VERSION" val="1.0"/>
  <p:tag name="KSO_WM_BEAUTIFY_FLAG" val="#wm#"/>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ed7460cafe44fab1839bd1a"/>
  <p:tag name="KSO_WM_CHIP_XID" val="5ed212f9daf2e53b70be3eb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40"/>
  <p:tag name="KSO_WM_TEMPLATE_ASSEMBLE_XID" val="60656e6e4054ed1e2fb7f894"/>
  <p:tag name="KSO_WM_TEMPLATE_ASSEMBLE_GROUPID" val="60656e6e4054ed1e2fb7f894"/>
</p:tagLst>
</file>

<file path=ppt/tags/tag3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207575_1*i*12"/>
  <p:tag name="KSO_WM_TEMPLATE_CATEGORY" val="diagram"/>
  <p:tag name="KSO_WM_TEMPLATE_INDEX" val="20207575"/>
  <p:tag name="KSO_WM_UNIT_LAYERLEVEL" val="1"/>
  <p:tag name="KSO_WM_TAG_VERSION" val="1.0"/>
  <p:tag name="KSO_WM_BEAUTIFY_FLAG" val="#wm#"/>
  <p:tag name="KSO_WM_UNIT_BLOCK" val="0"/>
  <p:tag name="KSO_WM_UNIT_SM_LIMIT_TYPE" val="2"/>
  <p:tag name="KSO_WM_UNIT_DEC_AREA_ID" val="eea7d300e8a440ea9bf30f76c40d68d4"/>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0}"/>
  <p:tag name="KSO_WM_CHIP_GROUPID" val="5ed7460cafe44fab1839bd1a"/>
  <p:tag name="KSO_WM_CHIP_XID" val="5ed212f9daf2e53b70be3eb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40"/>
  <p:tag name="KSO_WM_TEMPLATE_ASSEMBLE_XID" val="60656e6e4054ed1e2fb7f894"/>
  <p:tag name="KSO_WM_TEMPLATE_ASSEMBLE_GROUPID" val="60656e6e4054ed1e2fb7f894"/>
</p:tagLst>
</file>

<file path=ppt/tags/tag3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7575_1*i*7"/>
  <p:tag name="KSO_WM_TEMPLATE_CATEGORY" val="diagram"/>
  <p:tag name="KSO_WM_TEMPLATE_INDEX" val="20207575"/>
  <p:tag name="KSO_WM_UNIT_LAYERLEVEL" val="1"/>
  <p:tag name="KSO_WM_TAG_VERSION" val="1.0"/>
  <p:tag name="KSO_WM_BEAUTIFY_FLAG" val="#wm#"/>
  <p:tag name="KSO_WM_UNIT_BLOCK" val="0"/>
  <p:tag name="KSO_WM_UNIT_SM_LIMIT_TYPE" val="2"/>
  <p:tag name="KSO_WM_UNIT_DECORATE_INFO" val="{&quot;ReferentInfo&quot;:{&quot;Id&quot;:&quot;slide&quot;,&quot;X&quot;:{&quot;Pos&quot;:1},&quot;Y&quot;:{&quot;Pos&quot;:1}},&quot;DecorateInfoX&quot;:{&quot;Pos&quot;:1,&quot;IsAbs&quot;:false},&quot;DecorateInfoY&quot;:{&quot;Pos&quot;:1,&quot;IsAbs&quot;:false},&quot;DecorateInfoW&quot;:{&quot;IsAbs&quot;:true},&quot;DecorateInfoH&quot;:{&quot;IsAbs&quot;:true},&quot;whChangeMode&quot;:0}"/>
  <p:tag name="KSO_WM_UNIT_DEC_AREA_ID" val="df2cb7a8eab04bd7a138f79bef914df6"/>
  <p:tag name="KSO_WM_CHIP_GROUPID" val="5ed7460cafe44fab1839bd1a"/>
  <p:tag name="KSO_WM_CHIP_XID" val="5ed212f9daf2e53b70be3eb1"/>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65"/>
  <p:tag name="KSO_WM_TEMPLATE_ASSEMBLE_XID" val="60656e6e4054ed1e2fb7f894"/>
  <p:tag name="KSO_WM_TEMPLATE_ASSEMBLE_GROUPID" val="60656e6e4054ed1e2fb7f894"/>
</p:tagLst>
</file>

<file path=ppt/tags/tag3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207575_1*i*8"/>
  <p:tag name="KSO_WM_TEMPLATE_CATEGORY" val="diagram"/>
  <p:tag name="KSO_WM_TEMPLATE_INDEX" val="20207575"/>
  <p:tag name="KSO_WM_UNIT_LAYERLEVEL" val="1"/>
  <p:tag name="KSO_WM_TAG_VERSION" val="1.0"/>
  <p:tag name="KSO_WM_BEAUTIFY_FLAG" val="#wm#"/>
  <p:tag name="KSO_WM_UNIT_SM_LIMIT_TYPE" val="2"/>
  <p:tag name="KSO_WM_UNIT_BLOCK" val="0"/>
  <p:tag name="KSO_WM_UNIT_DEC_AREA_ID" val="44db627f571c4a2a8e2c26a4a2d3f542"/>
  <p:tag name="KSO_WM_UNIT_DECORATE_INFO" val="{&quot;ReferentInfo&quot;:{&quot;Id&quot;:&quot;slide&quot;,&quot;X&quot;:{&quot;Pos&quot;:1},&quot;Y&quot;:{&quot;Pos&quot;:1}},&quot;DecorateInfoX&quot;:{&quot;Pos&quot;:1,&quot;IsAbs&quot;:false},&quot;DecorateInfoY&quot;:{&quot;Pos&quot;:1,&quot;IsAbs&quot;:false},&quot;DecorateInfoW&quot;:{&quot;IsAbs&quot;:true},&quot;DecorateInfoH&quot;:{&quot;IsAbs&quot;:true},&quot;whChangeMode&quot;:0}"/>
  <p:tag name="KSO_WM_CHIP_GROUPID" val="5ed7460cafe44fab1839bd1a"/>
  <p:tag name="KSO_WM_CHIP_XID" val="5ed212f9daf2e53b70be3eb1"/>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6e6e4054ed1e2fb7f894"/>
  <p:tag name="KSO_WM_TEMPLATE_ASSEMBLE_GROUPID" val="60656e6e4054ed1e2fb7f894"/>
</p:tagLst>
</file>

<file path=ppt/tags/tag3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07575_1*i*9"/>
  <p:tag name="KSO_WM_TEMPLATE_CATEGORY" val="diagram"/>
  <p:tag name="KSO_WM_TEMPLATE_INDEX" val="20207575"/>
  <p:tag name="KSO_WM_UNIT_LAYERLEVEL" val="1"/>
  <p:tag name="KSO_WM_TAG_VERSION" val="1.0"/>
  <p:tag name="KSO_WM_BEAUTIFY_FLAG" val="#wm#"/>
  <p:tag name="KSO_WM_UNIT_SM_LIMIT_TYPE" val="2"/>
  <p:tag name="KSO_WM_UNIT_BLOCK" val="0"/>
  <p:tag name="KSO_WM_UNIT_DEC_AREA_ID" val="c7950b2ebee3495a999fea4c70b2eede"/>
  <p:tag name="KSO_WM_UNIT_DECORATE_INFO" val="{&quot;ReferentInfo&quot;:{&quot;Id&quot;:&quot;slide&quot;,&quot;X&quot;:{&quot;Pos&quot;:1},&quot;Y&quot;:{&quot;Pos&quot;:1}},&quot;DecorateInfoX&quot;:{&quot;Pos&quot;:1,&quot;IsAbs&quot;:false},&quot;DecorateInfoY&quot;:{&quot;Pos&quot;:1,&quot;IsAbs&quot;:false},&quot;DecorateInfoW&quot;:{&quot;IsAbs&quot;:true},&quot;DecorateInfoH&quot;:{&quot;IsAbs&quot;:true},&quot;whChangeMode&quot;:0}"/>
  <p:tag name="KSO_WM_CHIP_GROUPID" val="5ed7460cafe44fab1839bd1a"/>
  <p:tag name="KSO_WM_CHIP_XID" val="5ed212f9daf2e53b70be3eb1"/>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6e6e4054ed1e2fb7f894"/>
  <p:tag name="KSO_WM_TEMPLATE_ASSEMBLE_GROUPID" val="60656e6e4054ed1e2fb7f894"/>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207575_1*i*10"/>
  <p:tag name="KSO_WM_TEMPLATE_CATEGORY" val="diagram"/>
  <p:tag name="KSO_WM_TEMPLATE_INDEX" val="20207575"/>
  <p:tag name="KSO_WM_UNIT_LAYERLEVEL" val="1"/>
  <p:tag name="KSO_WM_TAG_VERSION" val="1.0"/>
  <p:tag name="KSO_WM_BEAUTIFY_FLAG" val="#wm#"/>
  <p:tag name="KSO_WM_UNIT_SM_LIMIT_TYPE" val="2"/>
  <p:tag name="KSO_WM_UNIT_BLOCK" val="0"/>
  <p:tag name="KSO_WM_UNIT_DEC_AREA_ID" val="eb3a3e7619f44262a58f8c4694f34e8d"/>
  <p:tag name="KSO_WM_UNIT_DECORATE_INFO" val="{&quot;ReferentInfo&quot;:{&quot;Id&quot;:&quot;slide&quot;,&quot;X&quot;:{&quot;Pos&quot;:1},&quot;Y&quot;:{&quot;Pos&quot;:1}},&quot;DecorateInfoX&quot;:{&quot;Pos&quot;:1,&quot;IsAbs&quot;:false},&quot;DecorateInfoY&quot;:{&quot;Pos&quot;:1,&quot;IsAbs&quot;:false},&quot;DecorateInfoW&quot;:{&quot;IsAbs&quot;:true},&quot;DecorateInfoH&quot;:{&quot;IsAbs&quot;:true},&quot;whChangeMode&quot;:0}"/>
  <p:tag name="KSO_WM_CHIP_GROUPID" val="5ed7460cafe44fab1839bd1a"/>
  <p:tag name="KSO_WM_CHIP_XID" val="5ed212f9daf2e53b70be3eb1"/>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6e6e4054ed1e2fb7f894"/>
  <p:tag name="KSO_WM_TEMPLATE_ASSEMBLE_GROUPID" val="60656e6e4054ed1e2fb7f894"/>
</p:tagLst>
</file>

<file path=ppt/tags/tag3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7575_1*i*2"/>
  <p:tag name="KSO_WM_TEMPLATE_CATEGORY" val="diagram"/>
  <p:tag name="KSO_WM_TEMPLATE_INDEX" val="20207575"/>
  <p:tag name="KSO_WM_UNIT_LAYERLEVEL" val="1"/>
  <p:tag name="KSO_WM_TAG_VERSION" val="1.0"/>
  <p:tag name="KSO_WM_BEAUTIFY_FLAG" val="#wm#"/>
  <p:tag name="KSO_WM_UNIT_BLOCK" val="0"/>
  <p:tag name="KSO_WM_UNIT_SM_LIMIT_TYPE" val="2"/>
  <p:tag name="KSO_WM_UNIT_DECORATE_INFO" val="{&quot;ReferentInfo&quot;:{&quot;Id&quot;:&quot;slide&quot;,&quot;X&quot;:{&quot;Pos&quot;:1},&quot;Y&quot;:{&quot;Pos&quot;:1}},&quot;DecorateInfoX&quot;:{&quot;Pos&quot;:1,&quot;IsAbs&quot;:false},&quot;DecorateInfoY&quot;:{&quot;Pos&quot;:1,&quot;IsAbs&quot;:false},&quot;DecorateInfoW&quot;:{&quot;IsAbs&quot;:true},&quot;DecorateInfoH&quot;:{&quot;IsAbs&quot;:true},&quot;whChangeMode&quot;:0}"/>
  <p:tag name="KSO_WM_UNIT_DEC_AREA_ID" val="008b2d3867524338a4cb096811b1bae7"/>
  <p:tag name="KSO_WM_CHIP_GROUPID" val="5ed7460cafe44fab1839bd1a"/>
  <p:tag name="KSO_WM_CHIP_XID" val="5ed212f9daf2e53b70be3eb1"/>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65"/>
  <p:tag name="KSO_WM_TEMPLATE_ASSEMBLE_XID" val="60656e6e4054ed1e2fb7f894"/>
  <p:tag name="KSO_WM_TEMPLATE_ASSEMBLE_GROUPID" val="60656e6e4054ed1e2fb7f894"/>
</p:tagLst>
</file>

<file path=ppt/tags/tag3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7575_1*i*3"/>
  <p:tag name="KSO_WM_TEMPLATE_CATEGORY" val="diagram"/>
  <p:tag name="KSO_WM_TEMPLATE_INDEX" val="20207575"/>
  <p:tag name="KSO_WM_UNIT_LAYERLEVEL" val="1"/>
  <p:tag name="KSO_WM_TAG_VERSION" val="1.0"/>
  <p:tag name="KSO_WM_BEAUTIFY_FLAG" val="#wm#"/>
  <p:tag name="KSO_WM_UNIT_SM_LIMIT_TYPE" val="2"/>
  <p:tag name="KSO_WM_UNIT_BLOCK" val="0"/>
  <p:tag name="KSO_WM_UNIT_DEC_AREA_ID" val="1633926b034d47d5b76db74a46673418"/>
  <p:tag name="KSO_WM_UNIT_DECORATE_INFO" val="{&quot;ReferentInfo&quot;:{&quot;Id&quot;:&quot;slide&quot;,&quot;X&quot;:{&quot;Pos&quot;:1},&quot;Y&quot;:{&quot;Pos&quot;:1}},&quot;DecorateInfoX&quot;:{&quot;Pos&quot;:1,&quot;IsAbs&quot;:false},&quot;DecorateInfoY&quot;:{&quot;Pos&quot;:1,&quot;IsAbs&quot;:false},&quot;DecorateInfoW&quot;:{&quot;IsAbs&quot;:true},&quot;DecorateInfoH&quot;:{&quot;IsAbs&quot;:true},&quot;whChangeMode&quot;:0}"/>
  <p:tag name="KSO_WM_CHIP_GROUPID" val="5ed7460cafe44fab1839bd1a"/>
  <p:tag name="KSO_WM_CHIP_XID" val="5ed212f9daf2e53b70be3eb1"/>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6e6e4054ed1e2fb7f894"/>
  <p:tag name="KSO_WM_TEMPLATE_ASSEMBLE_GROUPID" val="60656e6e4054ed1e2fb7f894"/>
</p:tagLst>
</file>

<file path=ppt/tags/tag3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7575_1*i*4"/>
  <p:tag name="KSO_WM_TEMPLATE_CATEGORY" val="diagram"/>
  <p:tag name="KSO_WM_TEMPLATE_INDEX" val="20207575"/>
  <p:tag name="KSO_WM_UNIT_LAYERLEVEL" val="1"/>
  <p:tag name="KSO_WM_TAG_VERSION" val="1.0"/>
  <p:tag name="KSO_WM_BEAUTIFY_FLAG" val="#wm#"/>
  <p:tag name="KSO_WM_UNIT_SM_LIMIT_TYPE" val="2"/>
  <p:tag name="KSO_WM_UNIT_BLOCK" val="0"/>
  <p:tag name="KSO_WM_UNIT_DEC_AREA_ID" val="4cde5c3a353543559ccf52c032d187af"/>
  <p:tag name="KSO_WM_UNIT_DECORATE_INFO" val="{&quot;ReferentInfo&quot;:{&quot;Id&quot;:&quot;slide&quot;,&quot;X&quot;:{&quot;Pos&quot;:1},&quot;Y&quot;:{&quot;Pos&quot;:1}},&quot;DecorateInfoX&quot;:{&quot;Pos&quot;:1,&quot;IsAbs&quot;:false},&quot;DecorateInfoY&quot;:{&quot;Pos&quot;:1,&quot;IsAbs&quot;:false},&quot;DecorateInfoW&quot;:{&quot;IsAbs&quot;:true},&quot;DecorateInfoH&quot;:{&quot;IsAbs&quot;:true},&quot;whChangeMode&quot;:0}"/>
  <p:tag name="KSO_WM_CHIP_GROUPID" val="5ed7460cafe44fab1839bd1a"/>
  <p:tag name="KSO_WM_CHIP_XID" val="5ed212f9daf2e53b70be3eb1"/>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6e6e4054ed1e2fb7f894"/>
  <p:tag name="KSO_WM_TEMPLATE_ASSEMBLE_GROUPID" val="60656e6e4054ed1e2fb7f894"/>
</p:tagLst>
</file>

<file path=ppt/tags/tag3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7575_1*i*5"/>
  <p:tag name="KSO_WM_TEMPLATE_CATEGORY" val="diagram"/>
  <p:tag name="KSO_WM_TEMPLATE_INDEX" val="20207575"/>
  <p:tag name="KSO_WM_UNIT_LAYERLEVEL" val="1"/>
  <p:tag name="KSO_WM_TAG_VERSION" val="1.0"/>
  <p:tag name="KSO_WM_BEAUTIFY_FLAG" val="#wm#"/>
  <p:tag name="KSO_WM_UNIT_SM_LIMIT_TYPE" val="2"/>
  <p:tag name="KSO_WM_UNIT_BLOCK" val="0"/>
  <p:tag name="KSO_WM_UNIT_DEC_AREA_ID" val="e1ac2e52681843d0836ae71a8348414c"/>
  <p:tag name="KSO_WM_UNIT_DECORATE_INFO" val="{&quot;ReferentInfo&quot;:{&quot;Id&quot;:&quot;slide&quot;,&quot;X&quot;:{&quot;Pos&quot;:1},&quot;Y&quot;:{&quot;Pos&quot;:1}},&quot;DecorateInfoX&quot;:{&quot;Pos&quot;:1,&quot;IsAbs&quot;:false},&quot;DecorateInfoY&quot;:{&quot;Pos&quot;:1,&quot;IsAbs&quot;:false},&quot;DecorateInfoW&quot;:{&quot;IsAbs&quot;:true},&quot;DecorateInfoH&quot;:{&quot;IsAbs&quot;:true},&quot;whChangeMode&quot;:0}"/>
  <p:tag name="KSO_WM_CHIP_GROUPID" val="5ed7460cafe44fab1839bd1a"/>
  <p:tag name="KSO_WM_CHIP_XID" val="5ed212f9daf2e53b70be3eb1"/>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6e6e4054ed1e2fb7f894"/>
  <p:tag name="KSO_WM_TEMPLATE_ASSEMBLE_GROUPID" val="60656e6e4054ed1e2fb7f894"/>
</p:tagLst>
</file>

<file path=ppt/tags/tag34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7589"/>
  <p:tag name="KSO_WM_SLIDE_BACKGROUND" val="[&quot;bottomTop&quot;,&quot;general&quot;]"/>
  <p:tag name="KSO_WM_SLIDE_RATIO" val="1.777778"/>
  <p:tag name="KSO_WM_CHIP_INFOS" val="{&quot;type&quot;:0,&quot;layout_type&quot;:&quot;bottomtop&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features&quot;:[&quot;collage&quot;,&quot;carousel&quot;],&quot;support_big_font&quot;:false,&quot;picture_toward&quot;:0,&quot;picture_dockside&quot;:[],&quot;fill_id&quot;:&quot;f15781e5b9744137bc8f326eedc2ff21&quot;,&quot;fill_align&quot;:&quot;cm&quot;,&quot;chip_types&quot;:[&quot;picture&quot;,&quot;video&quot;]}]]"/>
  <p:tag name="KSO_WM_SLIDE_ID" val="diagram20207589_1"/>
  <p:tag name="KSO_WM_TEMPLATE_SUBCATEGORY" val="21"/>
  <p:tag name="KSO_WM_TEMPLATE_MASTER_TYPE" val="0"/>
  <p:tag name="KSO_WM_TEMPLATE_COLOR_TYPE" val="1"/>
  <p:tag name="KSO_WM_SLIDE_ITEM_CNT" val="0"/>
  <p:tag name="KSO_WM_SLIDE_INDEX" val="1"/>
  <p:tag name="KSO_WM_TAG_VERSION" val="1.0"/>
  <p:tag name="KSO_WM_SLIDE_TYPE" val="text"/>
  <p:tag name="KSO_WM_SLIDE_SUBTYPE" val="picTxt"/>
  <p:tag name="KSO_WM_SLIDE_SIZE" val="960*469"/>
  <p:tag name="KSO_WM_SLIDE_POSITION" val="0*71"/>
  <p:tag name="KSO_WM_SLIDE_LAYOUT" val="d"/>
  <p:tag name="KSO_WM_SLIDE_LAYOUT_CNT" val="1"/>
  <p:tag name="KSO_WM_SLIDE_CAN_ADD_NAVIGATION" val="1"/>
  <p:tag name="KSO_WM_CHIP_XID" val="5e71f47d47edf80c4a5df1e5"/>
  <p:tag name="KSO_WM_CHIP_DECFILLPROP" val="[]"/>
  <p:tag name="KSO_WM_CHIP_GROUPID" val="5e71f27b47edf80c4a5df1ba"/>
  <p:tag name="KSO_WM_SLIDE_BACKGROUND_TYPE" val="bottomTop"/>
  <p:tag name="KSO_WM_SLIDE_SUPPORT_FEATURE_TYPE" val="3"/>
  <p:tag name="KSO_WM_TEMPLATE_ASSEMBLE_XID" val="60656e6e4054ed1e2fb7f892"/>
  <p:tag name="KSO_WM_TEMPLATE_ASSEMBLE_GROUPID" val="60656e6e4054ed1e2fb7f892"/>
  <p:tag name="KSO_WM_SLIDE_LAYOUT_INFO" val="{&quot;backgroundInfo&quot;:[{&quot;bottom&quot;:0,&quot;bottomAbs&quot;:false,&quot;left&quot;:0,&quot;leftAbs&quot;:false,&quot;right&quot;:0,&quot;rightAbs&quot;:false,&quot;top&quot;:0.622222245,&quot;topAbs&quot;:false,&quot;type&quot;:&quot;bottomTop&quot;},{&quot;bottom&quot;:0,&quot;bottomAbs&quot;:false,&quot;left&quot;:0,&quot;leftAbs&quot;:false,&quot;right&quot;:0,&quot;rightAbs&quot;:false,&quot;top&quot;:0,&quot;topAbs&quot;:false,&quot;type&quot;:&quot;general&quot;}],&quot;direction&quot;:1,&quot;id&quot;:&quot;2023-11-29T23:55:23&quot;,&quot;maxSize&quot;:{&quot;size1&quot;:100},&quot;minSize&quot;:{&quot;size1&quot;:100},&quot;normalSize&quot;:{&quot;size1&quot;:100},&quot;subLayout&quot;:[{&quot;id&quot;:&quot;2023-11-29T23:55:23&quot;,&quot;margin&quot;:{&quot;bottom&quot;:1.6929999589920044,&quot;left&quot;:1.6929999589920044,&quot;right&quot;:1.6929999589920044,&quot;top&quot;:1.6929999589920044},&quot;type&quot;:0},{&quot;id&quot;:&quot;2023-11-29T23:55:23&quot;,&quot;type&quot;:0}],&quot;type&quot;:0}"/>
  <p:tag name="KSO_WM_SLIDE_BK_DARK_LIGHT" val="2"/>
</p:tagLst>
</file>

<file path=ppt/tags/tag3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347.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UNIT_TYPE" val="i"/>
  <p:tag name="KSO_WM_UNIT_FILL_FORE_SCHEMECOLOR_INDEX_1_BRIGHTNESS" val="-0.1"/>
  <p:tag name="KSO_WM_UNIT_FILL_FORE_SCHEMECOLOR_INDEX_1" val="15"/>
  <p:tag name="KSO_WM_UNIT_FILL_FORE_SCHEMECOLOR_INDEX_1_POS" val="0"/>
  <p:tag name="KSO_WM_UNIT_FILL_FORE_SCHEMECOLOR_INDEX_1_TRANS" val="0.76"/>
  <p:tag name="KSO_WM_UNIT_FILL_FORE_SCHEMECOLOR_INDEX_2_BRIGHTNESS" val="0"/>
  <p:tag name="KSO_WM_UNIT_FILL_FORE_SCHEMECOLOR_INDEX_2" val="16"/>
  <p:tag name="KSO_WM_UNIT_FILL_FORE_SCHEMECOLOR_INDEX_2_POS" val="1"/>
  <p:tag name="KSO_WM_UNIT_FILL_FORE_SCHEMECOLOR_INDEX_2_TRANS" val="0"/>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48.xml><?xml version="1.0" encoding="utf-8"?>
<p:tagLst xmlns:a="http://schemas.openxmlformats.org/drawingml/2006/main" xmlns:r="http://schemas.openxmlformats.org/officeDocument/2006/relationships" xmlns:p="http://schemas.openxmlformats.org/presentationml/2006/main">
  <p:tag name="KSO_WM_UNIT_BLOCK" val="0"/>
  <p:tag name="KSO_WM_UNIT_SM_LIMIT_TYPE" val="2"/>
  <p:tag name="KSO_WM_UNIT_DEC_AREA_ID" val="556aea2d81794696897438261583cf95"/>
  <p:tag name="KSO_WM_UNIT_HIGHLIGHT" val="0"/>
  <p:tag name="KSO_WM_UNIT_COMPATIBLE" val="0"/>
  <p:tag name="KSO_WM_UNIT_DIAGRAM_ISNUMVISUAL" val="0"/>
  <p:tag name="KSO_WM_UNIT_DIAGRAM_ISREFERUNIT" val="0"/>
  <p:tag name="KSO_WM_UNIT_TYPE" val="i"/>
  <p:tag name="KSO_WM_UNIT_INDEX" val="2"/>
  <p:tag name="KSO_WM_UNIT_ID" val="diagram20207589_1*i*2"/>
  <p:tag name="KSO_WM_TEMPLATE_CATEGORY" val="diagram"/>
  <p:tag name="KSO_WM_TEMPLATE_INDEX" val="20207589"/>
  <p:tag name="KSO_WM_UNIT_LAYERLEVEL" val="1"/>
  <p:tag name="KSO_WM_TAG_VERSION" val="1.0"/>
  <p:tag name="KSO_WM_BEAUTIFY_FLAG" val="#wm#"/>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0}"/>
  <p:tag name="KSO_WM_CHIP_GROUPID" val="5e71f27b47edf80c4a5df1ba"/>
  <p:tag name="KSO_WM_CHIP_XID" val="5e71f47d47edf80c4a5df1e5"/>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 name="KSO_WM_UNIT_VALUE" val="810"/>
  <p:tag name="KSO_WM_TEMPLATE_ASSEMBLE_XID" val="60656e6e4054ed1e2fb7f892"/>
  <p:tag name="KSO_WM_TEMPLATE_ASSEMBLE_GROUPID" val="60656e6e4054ed1e2fb7f892"/>
</p:tagLst>
</file>

<file path=ppt/tags/tag349.xml><?xml version="1.0" encoding="utf-8"?>
<p:tagLst xmlns:a="http://schemas.openxmlformats.org/drawingml/2006/main" xmlns:r="http://schemas.openxmlformats.org/officeDocument/2006/relationships" xmlns:p="http://schemas.openxmlformats.org/presentationml/2006/main">
  <p:tag name="KSO_WM_UNIT_VALUE" val="1396*2876"/>
  <p:tag name="KSO_WM_UNIT_HIGHLIGHT" val="0"/>
  <p:tag name="KSO_WM_UNIT_DIAGRAM_ISNUMVISUAL" val="0"/>
  <p:tag name="KSO_WM_UNIT_DIAGRAM_ISREFERUNIT" val="0"/>
  <p:tag name="KSO_WM_UNIT_TYPE" val="d"/>
  <p:tag name="KSO_WM_UNIT_INDEX" val="1"/>
  <p:tag name="KSO_WM_UNIT_ID" val="diagram20207589_1*d*1"/>
  <p:tag name="KSO_WM_TEMPLATE_CATEGORY" val="diagram"/>
  <p:tag name="KSO_WM_TEMPLATE_INDEX" val="20207589"/>
  <p:tag name="KSO_WM_UNIT_LAYERLEVEL" val="1"/>
  <p:tag name="KSO_WM_TAG_VERSION" val="1.0"/>
  <p:tag name="KSO_WM_BEAUTIFY_FLAG" val="#wm#"/>
  <p:tag name="KSO_WM_CHIP_GROUPID" val="5e7310da9a230a26b9e88a19"/>
  <p:tag name="KSO_WM_CHIP_XID" val="5e7310da9a230a26b9e88a1a"/>
  <p:tag name="KSO_WM_UNIT_DEC_AREA_ID" val="80370fa60bee4e78823929371d11447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96fd1c00568446d284d88c3101360aff"/>
  <p:tag name="KSO_WM_UNIT_PLACING_PICTURE" val="96fd1c00568446d284d88c3101360aff"/>
  <p:tag name="KSO_WM_UNIT_SUPPORT_UNIT_TYPE" val="[&quot;d&quot;,&quot;θ&quot;]"/>
  <p:tag name="KSO_WM_TEMPLATE_ASSEMBLE_XID" val="60656e6e4054ed1e2fb7f892"/>
  <p:tag name="KSO_WM_TEMPLATE_ASSEMBLE_GROUPID" val="60656e6e4054ed1e2fb7f892"/>
  <p:tag name="KSO_WM_UNIT_PLACING_PICTURE_USER_VIEWPORT" val="{&quot;height&quot;:5079.837795275591,&quot;width&quot;:7213.379527559055}"/>
  <p:tag name="KSO_WM_UNIT_PLACING_PICTURE_INFO" val="{&quot;code&quot;:&quot;a[1]&quot;,&quot;full_picture&quot;:true,&quot;last_full_picture&quot;:&quot;a[1]&quot;,&quot;margin&quot;:{&quot;bottom&quot;:88.18381136366878,&quot;top&quot;:86.4357524885765},&quot;scheme&quot;:&quot;2-0&quot;,&quot;spacing&quot;:5}"/>
  <p:tag name="KSO_WM_UNIT_PLACING_PICTURE_USER_VIEWPORT_SMARTMENU" val="{&quot;height&quot;:5387.9694407285315,&quot;width&quot;:7650.534033776778}"/>
  <p:tag name="KSO_WM_UNIT_PLACING_PICTURE_USER_RELATIVERECTANGLE_SMARTMENU" val="{&quot;bottom&quot;:0,&quot;left&quot;:0,&quot;right&quot;:0,&quot;top&quot;:0}"/>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0.xml><?xml version="1.0" encoding="utf-8"?>
<p:tagLst xmlns:a="http://schemas.openxmlformats.org/drawingml/2006/main" xmlns:r="http://schemas.openxmlformats.org/officeDocument/2006/relationships" xmlns:p="http://schemas.openxmlformats.org/presentationml/2006/main">
  <p:tag name="KSO_WM_UNIT_VALUE" val="1396*2876"/>
  <p:tag name="KSO_WM_UNIT_HIGHLIGHT" val="0"/>
  <p:tag name="KSO_WM_UNIT_DIAGRAM_ISNUMVISUAL" val="0"/>
  <p:tag name="KSO_WM_UNIT_DIAGRAM_ISREFERUNIT" val="0"/>
  <p:tag name="KSO_WM_UNIT_TYPE" val="d"/>
  <p:tag name="KSO_WM_UNIT_INDEX" val="1"/>
  <p:tag name="KSO_WM_UNIT_ID" val="diagram20207589_1*d*1"/>
  <p:tag name="KSO_WM_TEMPLATE_CATEGORY" val="diagram"/>
  <p:tag name="KSO_WM_TEMPLATE_INDEX" val="20207589"/>
  <p:tag name="KSO_WM_UNIT_LAYERLEVEL" val="1"/>
  <p:tag name="KSO_WM_TAG_VERSION" val="1.0"/>
  <p:tag name="KSO_WM_BEAUTIFY_FLAG" val="#wm#"/>
  <p:tag name="KSO_WM_CHIP_GROUPID" val="5e7310da9a230a26b9e88a19"/>
  <p:tag name="KSO_WM_CHIP_XID" val="5e7310da9a230a26b9e88a1a"/>
  <p:tag name="KSO_WM_UNIT_DEC_AREA_ID" val="80370fa60bee4e78823929371d11447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96fd1c00568446d284d88c3101360aff"/>
  <p:tag name="KSO_WM_UNIT_PLACING_PICTURE" val="96fd1c00568446d284d88c3101360aff"/>
  <p:tag name="KSO_WM_UNIT_SUPPORT_UNIT_TYPE" val="[&quot;d&quot;,&quot;θ&quot;]"/>
  <p:tag name="KSO_WM_TEMPLATE_ASSEMBLE_XID" val="60656e6e4054ed1e2fb7f892"/>
  <p:tag name="KSO_WM_TEMPLATE_ASSEMBLE_GROUPID" val="60656e6e4054ed1e2fb7f892"/>
  <p:tag name="KSO_WM_UNIT_PLACING_PICTURE_USER_VIEWPORT" val="{&quot;height&quot;:5079.837795275591,&quot;width&quot;:8656.740157480315}"/>
  <p:tag name="KSO_WM_UNIT_PLACING_PICTURE_INFO" val="{&quot;code&quot;:&quot;a[1]&quot;,&quot;full_picture&quot;:true,&quot;last_full_picture&quot;:&quot;a[1]&quot;,&quot;margin&quot;:{&quot;bottom&quot;:88.18381136366878,&quot;top&quot;:86.4357524885765},&quot;scheme&quot;:&quot;2-0&quot;,&quot;spacing&quot;:5}"/>
  <p:tag name="KSO_WM_UNIT_PLACING_PICTURE_USER_VIEWPORT_SMARTMENU" val="{&quot;height&quot;:5387.9694407285315,&quot;width&quot;:9179.585595129472}"/>
  <p:tag name="KSO_WM_UNIT_PLACING_PICTURE_USER_RELATIVERECTANGLE_SMARTMENU" val="{&quot;bottom&quot;:0,&quot;left&quot;:0,&quot;right&quot;:0,&quot;top&quot;:0}"/>
</p:tagLst>
</file>

<file path=ppt/tags/tag3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2.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BEAUTIFY_FLAG" val="#wm#"/>
  <p:tag name="KSO_WM_TEMPLATE_CATEGORY" val="diagram"/>
  <p:tag name="KSO_WM_TEMPLATE_INDEX" val="20207646"/>
  <p:tag name="KSO_WM_SLIDE_LAYOUT_INFO" val="{&quot;id&quot;:&quot;2021-04-01T14:58:34&quot;,&quot;maxSize&quot;:{&quot;size1&quot;:13.3},&quot;minSize&quot;:{&quot;size1&quot;:13.3},&quot;normalSize&quot;:{&quot;size1&quot;:13.3},&quot;subLayout&quot;:[{&quot;backgroundInfo&quot;:[{&quot;bottom&quot;:0,&quot;bottomAbs&quot;:false,&quot;left&quot;:0,&quot;leftAbs&quot;:false,&quot;right&quot;:0,&quot;rightAbs&quot;:false,&quot;top&quot;:0,&quot;topAbs&quot;:false,&quot;type&quot;:&quot;navigation&quot;}],&quot;id&quot;:&quot;2021-04-01T14:58:34&quot;,&quot;margin&quot;:{&quot;bottom&quot;:0.4230000674724579,&quot;left&quot;:1.2699999809265137,&quot;right&quot;:1.2699999809265137,&quot;top&quot;:0.4230000674724579},&quot;type&quot;:0},{&quot;id&quot;:&quot;2021-04-01T14:58:34&quot;,&quot;margin&quot;:{&quot;bottom&quot;:1.6929999589920044,&quot;left&quot;:1.6929999589920044,&quot;right&quot;:1.6929999589920044,&quot;top&quot;:0.847000002861023},&quot;type&quot;:0}],&quot;type&quot;:0}"/>
  <p:tag name="KSO_WM_SLIDE_CAN_ADD_NAVIGATION" val="1"/>
  <p:tag name="KSO_WM_SLIDE_BACKGROUND" val="[&quot;navigation&quot;]"/>
  <p:tag name="KSO_WM_SLIDE_RATIO" val="1.777778"/>
  <p:tag name="KSO_WM_CHIP_INFOS" val="{&quot;type&quot;:0,&quot;layout_type&quot;:&quot;navigation&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SLIDE_ID" val="diagram20207646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468"/>
  <p:tag name="KSO_WM_SLIDE_POSITION" val="0*0"/>
  <p:tag name="KSO_WM_TAG_VERSION" val="1.0"/>
  <p:tag name="KSO_WM_SLIDE_LAYOUT" val="a_f"/>
  <p:tag name="KSO_WM_SLIDE_LAYOUT_CNT" val="1_1"/>
  <p:tag name="KSO_WM_CHIP_FILLPROP" val="[[{&quot;text_align&quot;:&quot;lm&quot;,&quot;text_direction&quot;:&quot;horizontal&quot;,&quot;support_big_font&quot;:false,&quot;picture_toward&quot;:0,&quot;picture_dockside&quot;:[],&quot;fill_id&quot;:&quot;c934b58042b44607bfcc30469ccc57d1&quot;,&quot;fill_align&quot;:&quot;lm&quot;,&quot;chip_types&quot;:[&quot;header&quot;]},{&quot;text_align&quot;:&quot;lm&quot;,&quot;text_direction&quot;:&quot;horizontal&quot;,&quot;support_features&quot;:[&quot;collage&quot;,&quot;carousel&quot;],&quot;support_big_font&quot;:false,&quot;picture_toward&quot;:0,&quot;picture_dockside&quot;:[],&quot;fill_id&quot;:&quot;537f454074a24564a7dd15a2992bf40d&quot;,&quot;fill_align&quot;:&quot;cm&quot;,&quot;chip_types&quot;:[&quot;picture&quot;,&quot;diagram&quot;,&quot;pictext&quot;,&quot;table&quot;,&quot;chart&quot;,&quot;video&quot;,&quot;text&quot;]}]]"/>
  <p:tag name="KSO_WM_CHIP_XID" val="5eeaeb09008addf29f4264c3"/>
  <p:tag name="KSO_WM_CHIP_DECFILLPROP" val="[]"/>
  <p:tag name="KSO_WM_CHIP_GROUPID" val="5eeaeb09008addf29f4264c2"/>
  <p:tag name="KSO_WM_SLIDE_BK_DARK_LIGHT" val="2"/>
  <p:tag name="KSO_WM_SLIDE_SUPPORT_FEATURE_TYPE" val="0"/>
  <p:tag name="KSO_WM_TEMPLATE_ASSEMBLE_XID" val="60656e6e4054ed1e2fb7f89d"/>
  <p:tag name="KSO_WM_TEMPLATE_ASSEMBLE_GROUPID" val="60656e6e4054ed1e2fb7f89d"/>
</p:tagLst>
</file>

<file path=ppt/tags/tag3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35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1"/>
  <p:tag name="KSO_WM_UNIT_HIGHLIGHT" val="0"/>
  <p:tag name="KSO_WM_UNIT_COMPATIBLE" val="0"/>
  <p:tag name="KSO_WM_UNIT_DIAGRAM_ISNUMVISUAL" val="0"/>
  <p:tag name="KSO_WM_UNIT_DIAGRAM_ISREFERUNIT" val="0"/>
  <p:tag name="KSO_WM_UNIT_TYPE" val="a"/>
  <p:tag name="KSO_WM_UNIT_INDEX" val="1"/>
  <p:tag name="KSO_WM_UNIT_ID" val="diagram20207646_1*a*1"/>
  <p:tag name="KSO_WM_TEMPLATE_CATEGORY" val="diagram"/>
  <p:tag name="KSO_WM_TEMPLATE_INDEX" val="20207646"/>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b735707c32bd4005b584443f719e712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fab8be1c0c904db0b6a036e6d182573b"/>
  <p:tag name="KSO_WM_UNIT_TEXT_FILL_FORE_SCHEMECOLOR_INDEX_BRIGHTNESS" val="0"/>
  <p:tag name="KSO_WM_UNIT_TEXT_FILL_FORE_SCHEMECOLOR_INDEX" val="13"/>
  <p:tag name="KSO_WM_UNIT_TEXT_FILL_TYPE" val="1"/>
  <p:tag name="KSO_WM_TEMPLATE_ASSEMBLE_XID" val="60656e6e4054ed1e2fb7f89d"/>
  <p:tag name="KSO_WM_TEMPLATE_ASSEMBLE_GROUPID" val="60656e6e4054ed1e2fb7f89d"/>
</p:tagLst>
</file>

<file path=ppt/tags/tag355.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646_1*f*1"/>
  <p:tag name="KSO_WM_TEMPLATE_CATEGORY" val="diagram"/>
  <p:tag name="KSO_WM_TEMPLATE_INDEX" val="20207646"/>
  <p:tag name="KSO_WM_UNIT_LAYERLEVEL" val="1"/>
  <p:tag name="KSO_WM_TAG_VERSION" val="1.0"/>
  <p:tag name="KSO_WM_BEAUTIFY_FLAG" val="#wm#"/>
  <p:tag name="KSO_WM_UNIT_DEFAULT_FONT" val="14;20;2"/>
  <p:tag name="KSO_WM_UNIT_BLOCK" val="0"/>
  <p:tag name="KSO_WM_UNIT_VALUE" val="408"/>
  <p:tag name="KSO_WM_UNIT_SHOW_EDIT_AREA_INDICATION" val="1"/>
  <p:tag name="KSO_WM_CHIP_GROUPID" val="5e6b05596848fb12bee65ac8"/>
  <p:tag name="KSO_WM_CHIP_XID" val="5e6b05596848fb12bee65aca"/>
  <p:tag name="KSO_WM_UNIT_DEC_AREA_ID" val="87800fdfd4b245b9a1eaf3f97e6e97a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c9508b97fe804a31bc9e28b27ae92103"/>
  <p:tag name="KSO_WM_UNIT_SUPPORT_UNIT_TYPE" val="[&quot;d&quot;,&quot;l&quot;,&quot;m&quot;,&quot;n&quot;,&quot;o&quot;,&quot;p&quot;,&quot;q&quot;,&quot;r&quot;,&quot;δ&quot;,&quot;ε&quot;,&quot;ζ&quot;,&quot;η&quot;,&quot;β&quot;,&quot;α&quot;,&quot;θ&quot;]"/>
  <p:tag name="KSO_WM_UNIT_TEXT_FILL_FORE_SCHEMECOLOR_INDEX_BRIGHTNESS" val="0.25"/>
  <p:tag name="KSO_WM_UNIT_TEXT_FILL_FORE_SCHEMECOLOR_INDEX" val="13"/>
  <p:tag name="KSO_WM_UNIT_TEXT_FILL_TYPE" val="1"/>
  <p:tag name="KSO_WM_TEMPLATE_ASSEMBLE_XID" val="60656e6e4054ed1e2fb7f89d"/>
  <p:tag name="KSO_WM_TEMPLATE_ASSEMBLE_GROUPID" val="60656e6e4054ed1e2fb7f89d"/>
</p:tagLst>
</file>

<file path=ppt/tags/tag356.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ID" val="diagram20203749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19*540"/>
  <p:tag name="KSO_WM_SLIDE_POSITION" val="0*0"/>
  <p:tag name="KSO_WM_TAG_VERSION" val="1.0"/>
  <p:tag name="KSO_WM_BEAUTIFY_FLAG" val="#wm#"/>
  <p:tag name="KSO_WM_TEMPLATE_CATEGORY" val="diagram"/>
  <p:tag name="KSO_WM_TEMPLATE_INDEX" val="20203749"/>
  <p:tag name="KSO_WM_SLIDE_LAYOUT" val="f"/>
  <p:tag name="KSO_WM_SLIDE_LAYOUT_CNT" val="1"/>
</p:tagLst>
</file>

<file path=ppt/tags/tag3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3749_1*i*1"/>
  <p:tag name="KSO_WM_TEMPLATE_CATEGORY" val="diagram"/>
  <p:tag name="KSO_WM_TEMPLATE_INDEX" val="20203749"/>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14"/>
  <p:tag name="KSO_WM_UNIT_TEXT_FILL_TYPE" val="1"/>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3749_1*i*2"/>
  <p:tag name="KSO_WM_TEMPLATE_CATEGORY" val="diagram"/>
  <p:tag name="KSO_WM_TEMPLATE_INDEX" val="20203749"/>
  <p:tag name="KSO_WM_UNIT_LAYERLEVEL" val="1"/>
  <p:tag name="KSO_WM_TAG_VERSION" val="1.0"/>
  <p:tag name="KSO_WM_BEAUTIFY_FLAG" val="#wm#"/>
  <p:tag name="KSO_WM_UNIT_FILL_FORE_SCHEMECOLOR_INDEX_BRIGHTNESS" val="0.8"/>
  <p:tag name="KSO_WM_UNIT_FILL_FORE_SCHEMECOLOR_INDEX" val="7"/>
  <p:tag name="KSO_WM_UNIT_FILL_BACK_SCHEMECOLOR_INDEX_BRIGHTNESS" val="0.6"/>
  <p:tag name="KSO_WM_UNIT_FILL_BACK_SCHEMECOLOR_INDEX" val="5"/>
  <p:tag name="KSO_WM_UNIT_FILL_TYPE" val="2"/>
  <p:tag name="KSO_WM_UNIT_TEXT_FILL_FORE_SCHEMECOLOR_INDEX_BRIGHTNESS" val="0"/>
  <p:tag name="KSO_WM_UNIT_TEXT_FILL_FORE_SCHEMECOLOR_INDEX" val="14"/>
  <p:tag name="KSO_WM_UNIT_TEXT_FILL_TYPE" val="1"/>
</p:tagLst>
</file>

<file path=ppt/tags/tag3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3749_1*i*3"/>
  <p:tag name="KSO_WM_TEMPLATE_CATEGORY" val="diagram"/>
  <p:tag name="KSO_WM_TEMPLATE_INDEX" val="20203749"/>
  <p:tag name="KSO_WM_UNIT_LAYERLEVEL" val="1"/>
  <p:tag name="KSO_WM_TAG_VERSION" val="1.0"/>
  <p:tag name="KSO_WM_BEAUTIFY_FLAG" val="#wm#"/>
  <p:tag name="KSO_WM_UNIT_FILL_FORE_SCHEMECOLOR_INDEX_BRIGHTNESS" val="0.4"/>
  <p:tag name="KSO_WM_UNIT_FILL_FORE_SCHEMECOLOR_INDEX" val="5"/>
  <p:tag name="KSO_WM_UNIT_FILL_BACK_SCHEMECOLOR_INDEX_BRIGHTNESS" val="0"/>
  <p:tag name="KSO_WM_UNIT_FILL_BACK_SCHEMECOLOR_INDEX" val="14"/>
  <p:tag name="KSO_WM_UNIT_FILL_TYPE" val="2"/>
  <p:tag name="KSO_WM_UNIT_TEXT_FILL_FORE_SCHEMECOLOR_INDEX_BRIGHTNESS" val="0"/>
  <p:tag name="KSO_WM_UNIT_TEXT_FILL_FORE_SCHEMECOLOR_INDEX" val="14"/>
  <p:tag name="KSO_WM_UNIT_TEXT_FILL_TYPE" val="1"/>
</p:tagLst>
</file>

<file path=ppt/tags/tag3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3749_1*i*5"/>
  <p:tag name="KSO_WM_TEMPLATE_CATEGORY" val="diagram"/>
  <p:tag name="KSO_WM_TEMPLATE_INDEX" val="20203749"/>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14"/>
  <p:tag name="KSO_WM_UNIT_TEXT_FILL_TYPE" val="1"/>
</p:tagLst>
</file>

<file path=ppt/tags/tag3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3749_1*i*4"/>
  <p:tag name="KSO_WM_TEMPLATE_CATEGORY" val="diagram"/>
  <p:tag name="KSO_WM_TEMPLATE_INDEX" val="20203749"/>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14"/>
  <p:tag name="KSO_WM_UNIT_TEXT_FILL_TYPE" val="1"/>
</p:tagLst>
</file>

<file path=ppt/tags/tag364.xml><?xml version="1.0" encoding="utf-8"?>
<p:tagLst xmlns:a="http://schemas.openxmlformats.org/drawingml/2006/main" xmlns:r="http://schemas.openxmlformats.org/officeDocument/2006/relationships" xmlns:p="http://schemas.openxmlformats.org/presentationml/2006/main">
  <p:tag name="KSO_WM_UNIT_TEXT_PART_ID_V2" val="a-1-2"/>
  <p:tag name="KSO_WM_UNIT_COLOR_SCHEME_SHAPE_ID" val="16"/>
  <p:tag name="KSO_WM_UNIT_COLOR_SCHEME_PARENT_PAGE" val="0_1"/>
  <p:tag name="KSO_WM_UNIT_ISCONTENTSTITLE" val="0"/>
  <p:tag name="KSO_WM_UNIT_NOCLEAR" val="0"/>
  <p:tag name="KSO_WM_UNIT_VALUE" val="32"/>
  <p:tag name="KSO_WM_UNIT_HIGHLIGHT" val="0"/>
  <p:tag name="KSO_WM_UNIT_COMPATIBLE" val="0"/>
  <p:tag name="KSO_WM_UNIT_DIAGRAM_ISNUMVISUAL" val="0"/>
  <p:tag name="KSO_WM_UNIT_DIAGRAM_ISREFERUNIT" val="0"/>
  <p:tag name="KSO_WM_UNIT_TYPE" val="f"/>
  <p:tag name="KSO_WM_UNIT_INDEX" val="1"/>
  <p:tag name="KSO_WM_UNIT_ID" val="diagram20203749_1*f*1"/>
  <p:tag name="KSO_WM_TEMPLATE_CATEGORY" val="diagram"/>
  <p:tag name="KSO_WM_TEMPLATE_INDEX" val="20203749"/>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
  <p:tag name="KSO_WM_UNIT_SUBTYPE" val="a"/>
  <p:tag name="KSO_WM_UNIT_TEXT_FILL_FORE_SCHEMECOLOR_INDEX_BRIGHTNESS" val="0.15"/>
  <p:tag name="KSO_WM_UNIT_TEXT_FILL_FORE_SCHEMECOLOR_INDEX" val="13"/>
  <p:tag name="KSO_WM_UNIT_TEXT_FILL_TYPE" val="1"/>
</p:tagLst>
</file>

<file path=ppt/tags/tag365.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3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6915"/>
  <p:tag name="KSO_WM_TEMPLATE_MASTER_THUMB_INDEX" val="12"/>
  <p:tag name="KSO_WM_TEMPLATE_THUMBS_INDEX" val="1、4、7、8、10、11、12、13、15"/>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7"/>
  <p:tag name="KSO_WM_UNIT_LAYERLEVEL" val="1"/>
  <p:tag name="KSO_WM_TAG_VERSION" val="1.0"/>
  <p:tag name="KSO_WM_BEAUTIFY_FLAG" val="#wm#"/>
  <p:tag name="KSO_WM_UNIT_TYPE" val="y"/>
  <p:tag name="KSO_WM_UNIT_INDEX" val="7"/>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BK_DARK_LIGHT" val="2"/>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UNIT_TYPE" val="y"/>
  <p:tag name="KSO_WM_UNIT_INDEX" val="1"/>
</p:tagLst>
</file>

<file path=ppt/tags/tag90.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99.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rgbClr val="000000"/>
      </a:dk1>
      <a:lt1>
        <a:srgbClr val="FFFFFF"/>
      </a:lt1>
      <a:dk2>
        <a:srgbClr val="F5F5F8"/>
      </a:dk2>
      <a:lt2>
        <a:srgbClr val="FFFFFF"/>
      </a:lt2>
      <a:accent1>
        <a:srgbClr val="577CCE"/>
      </a:accent1>
      <a:accent2>
        <a:srgbClr val="5999AF"/>
      </a:accent2>
      <a:accent3>
        <a:srgbClr val="5BA080"/>
      </a:accent3>
      <a:accent4>
        <a:srgbClr val="8BAA69"/>
      </a:accent4>
      <a:accent5>
        <a:srgbClr val="D6B250"/>
      </a:accent5>
      <a:accent6>
        <a:srgbClr val="E79647"/>
      </a:accent6>
      <a:hlink>
        <a:srgbClr val="0000FF"/>
      </a:hlink>
      <a:folHlink>
        <a:srgbClr val="FF00FF"/>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2338</Words>
  <Application>Microsoft Office PowerPoint</Application>
  <PresentationFormat>宽屏</PresentationFormat>
  <Paragraphs>113</Paragraphs>
  <Slides>28</Slides>
  <Notes>0</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28</vt:i4>
      </vt:variant>
    </vt:vector>
  </HeadingPairs>
  <TitlesOfParts>
    <vt:vector size="35" baseType="lpstr">
      <vt:lpstr>等线</vt:lpstr>
      <vt:lpstr>等线 Light</vt:lpstr>
      <vt:lpstr>微软雅黑</vt:lpstr>
      <vt:lpstr>Arial</vt:lpstr>
      <vt:lpstr>Wingdings</vt:lpstr>
      <vt:lpstr>Office 主题​​</vt:lpstr>
      <vt:lpstr>1_Office 主题​​</vt:lpstr>
      <vt:lpstr>推荐算法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推荐算法</dc:title>
  <dc:creator>Wanting Huang</dc:creator>
  <cp:lastModifiedBy>Wanting Huang</cp:lastModifiedBy>
  <cp:revision>62</cp:revision>
  <dcterms:created xsi:type="dcterms:W3CDTF">2023-11-29T14:33:00Z</dcterms:created>
  <dcterms:modified xsi:type="dcterms:W3CDTF">2023-11-29T16:05:22Z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E84CCB8B08B94D4695B838D85CEF0D9E_12</vt:lpwstr>
  </property>
  <property fmtid="{D5CDD505-2E9C-101B-9397-08002B2CF9AE}" pid="3" name="KSOProductBuildVer">
    <vt:lpwstr>2052-12.1.0.15712</vt:lpwstr>
  </property>
</Properties>
</file>