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9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1" autoAdjust="0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3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2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54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9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2017/5/3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操作系统实验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（</a:t>
            </a:r>
            <a:r>
              <a:rPr kumimoji="1" lang="zh-CN" altLang="en-US" dirty="0" smtClean="0">
                <a:solidFill>
                  <a:srgbClr val="0070C0"/>
                </a:solidFill>
              </a:rPr>
              <a:t>三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）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中断和异常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</a:t>
            </a:r>
            <a:r>
              <a:rPr kumimoji="1" lang="zh-CN" altLang="en-US" smtClean="0"/>
              <a:t>软件</a:t>
            </a:r>
            <a:r>
              <a:rPr kumimoji="1" lang="zh-CN" altLang="en-US" smtClean="0"/>
              <a:t>学院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（中断向量表）就与相应的中断处理程序对应起来了。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中断向量表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7" y="902970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异常的分类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所具备的功能。通常因为“硬件”而随机发生。</a:t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</a:t>
            </a:r>
            <a:r>
              <a:rPr kumimoji="1" lang="zh-CN" altLang="en-US" smtClean="0"/>
              <a:t>执行上述过程</a:t>
            </a:r>
            <a:r>
              <a:rPr kumimoji="1" lang="zh-CN" altLang="en-US" dirty="0" smtClean="0"/>
              <a:t>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从硬件的角度看：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如何处理中断和异常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特权级变换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9723"/>
            <a:ext cx="8229600" cy="341727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solidFill>
                  <a:srgbClr val="0070C0"/>
                </a:solidFill>
              </a:rPr>
              <a:t>Thanks!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外部中断的分类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/>
              <a:t>INTR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lang="zh-CN" altLang="en-US" sz="1600" dirty="0" smtClean="0">
                <a:latin typeface="+mn-ea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8259A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中断与异常的共同点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143380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引出问题：</a:t>
            </a:r>
            <a:endParaRPr lang="en-US" altLang="zh-CN" sz="3000" dirty="0" smtClean="0"/>
          </a:p>
          <a:p>
            <a:r>
              <a:rPr lang="en-US" altLang="zh-CN" sz="3000" dirty="0" smtClean="0"/>
              <a:t>1</a:t>
            </a:r>
            <a:r>
              <a:rPr lang="zh-CN" altLang="en-US" sz="3000" dirty="0" smtClean="0"/>
              <a:t>、处理器可以对何种类型的通知做出反应；</a:t>
            </a:r>
            <a:endParaRPr lang="en-US" altLang="zh-CN" sz="3000" dirty="0" smtClean="0"/>
          </a:p>
          <a:p>
            <a:r>
              <a:rPr lang="en-US" altLang="zh-CN" sz="3000" dirty="0" smtClean="0"/>
              <a:t>2</a:t>
            </a:r>
            <a:r>
              <a:rPr lang="zh-CN" altLang="en-US" sz="3000" dirty="0" smtClean="0"/>
              <a:t>、当接到某种通知时做出何种处理。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1149</TotalTime>
  <Words>1699</Words>
  <Application>Microsoft Macintosh PowerPoint</Application>
  <PresentationFormat>On-screen Show (4:3)</PresentationFormat>
  <Paragraphs>116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Wingdings</vt:lpstr>
      <vt:lpstr>华文新魏</vt:lpstr>
      <vt:lpstr>华文楷体</vt:lpstr>
      <vt:lpstr>宋体</vt:lpstr>
      <vt:lpstr>Arial</vt:lpstr>
      <vt:lpstr>清晰</vt:lpstr>
      <vt:lpstr>操作系统实验（三） 中断和异常</vt:lpstr>
      <vt:lpstr>中断的分类</vt:lpstr>
      <vt:lpstr>中断的分类</vt:lpstr>
      <vt:lpstr>外部中断的分类</vt:lpstr>
      <vt:lpstr>中断控制器和中断通道</vt:lpstr>
      <vt:lpstr>中断控制器和中断通道</vt:lpstr>
      <vt:lpstr>中断控制器和中断通道</vt:lpstr>
      <vt:lpstr>8259A</vt:lpstr>
      <vt:lpstr>中断与异常的共同点</vt:lpstr>
      <vt:lpstr>中断向量</vt:lpstr>
      <vt:lpstr>PowerPoint Presentation</vt:lpstr>
      <vt:lpstr>中断向量表</vt:lpstr>
      <vt:lpstr>异常的分类</vt:lpstr>
      <vt:lpstr>中断与异常的区别</vt:lpstr>
      <vt:lpstr>中断与异常的区别</vt:lpstr>
      <vt:lpstr>中断与异常的区别</vt:lpstr>
      <vt:lpstr>中断与异常的区别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PowerPoint Presentation</vt:lpstr>
    </vt:vector>
  </TitlesOfParts>
  <Company>南京大学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Qiang Chen</cp:lastModifiedBy>
  <cp:revision>134</cp:revision>
  <dcterms:created xsi:type="dcterms:W3CDTF">2013-02-24T03:13:17Z</dcterms:created>
  <dcterms:modified xsi:type="dcterms:W3CDTF">2017-05-03T00:47:31Z</dcterms:modified>
</cp:coreProperties>
</file>