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229" r:id="rId44"/>
  </p:sldMasterIdLst>
  <p:notesMasterIdLst>
    <p:notesMasterId r:id="rId64"/>
  </p:notesMasterIdLst>
  <p:handoutMasterIdLst>
    <p:handoutMasterId r:id="rId65"/>
  </p:handoutMasterIdLst>
  <p:sldIdLst>
    <p:sldId id="256" r:id="rId45"/>
    <p:sldId id="285" r:id="rId46"/>
    <p:sldId id="332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70" r:id="rId59"/>
    <p:sldId id="368" r:id="rId60"/>
    <p:sldId id="369" r:id="rId61"/>
    <p:sldId id="356" r:id="rId62"/>
    <p:sldId id="283" r:id="rId6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6A6A6"/>
    <a:srgbClr val="262626"/>
    <a:srgbClr val="404040"/>
    <a:srgbClr val="595959"/>
    <a:srgbClr val="8D8C95"/>
    <a:srgbClr val="000000"/>
    <a:srgbClr val="131313"/>
    <a:srgbClr val="242428"/>
    <a:srgbClr val="191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E94CE-7F77-4518-8FDB-D2AB126FAA66}" v="163" dt="2024-07-23T00:49:54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slide" Target="slides/slide3.xml"/><Relationship Id="rId63" Type="http://schemas.openxmlformats.org/officeDocument/2006/relationships/slide" Target="slides/slide19.xml"/><Relationship Id="rId68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1.xml"/><Relationship Id="rId53" Type="http://schemas.openxmlformats.org/officeDocument/2006/relationships/slide" Target="slides/slide9.xml"/><Relationship Id="rId58" Type="http://schemas.openxmlformats.org/officeDocument/2006/relationships/slide" Target="slides/slide14.xml"/><Relationship Id="rId66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61" Type="http://schemas.openxmlformats.org/officeDocument/2006/relationships/slide" Target="slides/slide1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4.xml"/><Relationship Id="rId56" Type="http://schemas.openxmlformats.org/officeDocument/2006/relationships/slide" Target="slides/slide12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2.xml"/><Relationship Id="rId59" Type="http://schemas.openxmlformats.org/officeDocument/2006/relationships/slide" Target="slides/slide15.xml"/><Relationship Id="rId67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0.xml"/><Relationship Id="rId62" Type="http://schemas.openxmlformats.org/officeDocument/2006/relationships/slide" Target="slides/slide1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5.xml"/><Relationship Id="rId57" Type="http://schemas.openxmlformats.org/officeDocument/2006/relationships/slide" Target="slides/slide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1.xml"/><Relationship Id="rId52" Type="http://schemas.openxmlformats.org/officeDocument/2006/relationships/slide" Target="slides/slide8.xml"/><Relationship Id="rId60" Type="http://schemas.openxmlformats.org/officeDocument/2006/relationships/slide" Target="slides/slide16.xml"/><Relationship Id="rId65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slide" Target="slides/slide6.xml"/><Relationship Id="rId55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Han" userId="a7d6af4d-df53-4f0b-ac57-ca8a7eb5927c" providerId="ADAL" clId="{7C2A0CEA-9658-43BC-BD16-7C4391BBA98E}"/>
    <pc:docChg chg="custSel addSld delSld modSld sldOrd">
      <pc:chgData name="Wang, Han" userId="a7d6af4d-df53-4f0b-ac57-ca8a7eb5927c" providerId="ADAL" clId="{7C2A0CEA-9658-43BC-BD16-7C4391BBA98E}" dt="2024-06-07T08:21:31.407" v="1024" actId="122"/>
      <pc:docMkLst>
        <pc:docMk/>
      </pc:docMkLst>
      <pc:sldChg chg="addSp delSp modSp mod">
        <pc:chgData name="Wang, Han" userId="a7d6af4d-df53-4f0b-ac57-ca8a7eb5927c" providerId="ADAL" clId="{7C2A0CEA-9658-43BC-BD16-7C4391BBA98E}" dt="2024-06-07T06:09:51.487" v="111" actId="20577"/>
        <pc:sldMkLst>
          <pc:docMk/>
          <pc:sldMk cId="739593427" sldId="258"/>
        </pc:sldMkLst>
        <pc:spChg chg="mod">
          <ac:chgData name="Wang, Han" userId="a7d6af4d-df53-4f0b-ac57-ca8a7eb5927c" providerId="ADAL" clId="{7C2A0CEA-9658-43BC-BD16-7C4391BBA98E}" dt="2024-06-07T06:09:51.487" v="111" actId="20577"/>
          <ac:spMkLst>
            <pc:docMk/>
            <pc:sldMk cId="739593427" sldId="258"/>
            <ac:spMk id="2" creationId="{D80EBE9F-32FA-4153-A54C-2A21168C3C40}"/>
          </ac:spMkLst>
        </pc:spChg>
        <pc:spChg chg="del">
          <ac:chgData name="Wang, Han" userId="a7d6af4d-df53-4f0b-ac57-ca8a7eb5927c" providerId="ADAL" clId="{7C2A0CEA-9658-43BC-BD16-7C4391BBA98E}" dt="2024-06-07T03:25:51.541" v="0" actId="22"/>
          <ac:spMkLst>
            <pc:docMk/>
            <pc:sldMk cId="739593427" sldId="258"/>
            <ac:spMk id="3" creationId="{7ECA6D8B-ECD0-47FF-B894-28CCD12BD396}"/>
          </ac:spMkLst>
        </pc:spChg>
        <pc:spChg chg="add mod">
          <ac:chgData name="Wang, Han" userId="a7d6af4d-df53-4f0b-ac57-ca8a7eb5927c" providerId="ADAL" clId="{7C2A0CEA-9658-43BC-BD16-7C4391BBA98E}" dt="2024-06-07T06:09:45.870" v="99" actId="478"/>
          <ac:spMkLst>
            <pc:docMk/>
            <pc:sldMk cId="739593427" sldId="258"/>
            <ac:spMk id="7" creationId="{62BB7C7D-B6AC-DB82-7B3F-B47E659A6B00}"/>
          </ac:spMkLst>
        </pc:spChg>
        <pc:picChg chg="add del mod ord">
          <ac:chgData name="Wang, Han" userId="a7d6af4d-df53-4f0b-ac57-ca8a7eb5927c" providerId="ADAL" clId="{7C2A0CEA-9658-43BC-BD16-7C4391BBA98E}" dt="2024-06-07T06:09:45.870" v="99" actId="478"/>
          <ac:picMkLst>
            <pc:docMk/>
            <pc:sldMk cId="739593427" sldId="258"/>
            <ac:picMk id="5" creationId="{87B84718-AF0E-2EA7-934C-0E8CB8B428BC}"/>
          </ac:picMkLst>
        </pc:picChg>
        <pc:picChg chg="add">
          <ac:chgData name="Wang, Han" userId="a7d6af4d-df53-4f0b-ac57-ca8a7eb5927c" providerId="ADAL" clId="{7C2A0CEA-9658-43BC-BD16-7C4391BBA98E}" dt="2024-06-07T06:09:46.687" v="100" actId="22"/>
          <ac:picMkLst>
            <pc:docMk/>
            <pc:sldMk cId="739593427" sldId="258"/>
            <ac:picMk id="9" creationId="{2256BBD7-9436-BCCB-A532-4F46BA92896C}"/>
          </ac:picMkLst>
        </pc:picChg>
      </pc:sldChg>
      <pc:sldChg chg="addSp delSp modSp mod">
        <pc:chgData name="Wang, Han" userId="a7d6af4d-df53-4f0b-ac57-ca8a7eb5927c" providerId="ADAL" clId="{7C2A0CEA-9658-43BC-BD16-7C4391BBA98E}" dt="2024-06-07T08:21:31.407" v="1024" actId="122"/>
        <pc:sldMkLst>
          <pc:docMk/>
          <pc:sldMk cId="1865272917" sldId="259"/>
        </pc:sldMkLst>
        <pc:spChg chg="mod">
          <ac:chgData name="Wang, Han" userId="a7d6af4d-df53-4f0b-ac57-ca8a7eb5927c" providerId="ADAL" clId="{7C2A0CEA-9658-43BC-BD16-7C4391BBA98E}" dt="2024-06-07T03:30:25" v="71" actId="20577"/>
          <ac:spMkLst>
            <pc:docMk/>
            <pc:sldMk cId="1865272917" sldId="259"/>
            <ac:spMk id="2" creationId="{4F72EA6F-44E2-4D47-9010-A71AAE959121}"/>
          </ac:spMkLst>
        </pc:spChg>
        <pc:spChg chg="mod">
          <ac:chgData name="Wang, Han" userId="a7d6af4d-df53-4f0b-ac57-ca8a7eb5927c" providerId="ADAL" clId="{7C2A0CEA-9658-43BC-BD16-7C4391BBA98E}" dt="2024-06-07T08:21:31.407" v="1024" actId="122"/>
          <ac:spMkLst>
            <pc:docMk/>
            <pc:sldMk cId="1865272917" sldId="259"/>
            <ac:spMk id="3" creationId="{95895148-E5BC-4A94-B031-1F47F9BC02E0}"/>
          </ac:spMkLst>
        </pc:spChg>
        <pc:spChg chg="add del mod">
          <ac:chgData name="Wang, Han" userId="a7d6af4d-df53-4f0b-ac57-ca8a7eb5927c" providerId="ADAL" clId="{7C2A0CEA-9658-43BC-BD16-7C4391BBA98E}" dt="2024-06-07T06:08:57.152" v="97" actId="478"/>
          <ac:spMkLst>
            <pc:docMk/>
            <pc:sldMk cId="1865272917" sldId="259"/>
            <ac:spMk id="10" creationId="{1C71DAA8-6335-7458-D22B-7E3E419CF195}"/>
          </ac:spMkLst>
        </pc:spChg>
        <pc:picChg chg="add mod">
          <ac:chgData name="Wang, Han" userId="a7d6af4d-df53-4f0b-ac57-ca8a7eb5927c" providerId="ADAL" clId="{7C2A0CEA-9658-43BC-BD16-7C4391BBA98E}" dt="2024-06-07T03:30:34.110" v="73" actId="1076"/>
          <ac:picMkLst>
            <pc:docMk/>
            <pc:sldMk cId="1865272917" sldId="259"/>
            <ac:picMk id="5" creationId="{54ABE5F0-4F08-BD5E-10C3-B1525E47167E}"/>
          </ac:picMkLst>
        </pc:picChg>
        <pc:picChg chg="add mod">
          <ac:chgData name="Wang, Han" userId="a7d6af4d-df53-4f0b-ac57-ca8a7eb5927c" providerId="ADAL" clId="{7C2A0CEA-9658-43BC-BD16-7C4391BBA98E}" dt="2024-06-07T08:15:34.298" v="1013" actId="1076"/>
          <ac:picMkLst>
            <pc:docMk/>
            <pc:sldMk cId="1865272917" sldId="259"/>
            <ac:picMk id="7" creationId="{A409F85D-12BD-2FAD-34D0-16D4347F8316}"/>
          </ac:picMkLst>
        </pc:picChg>
        <pc:picChg chg="add mod">
          <ac:chgData name="Wang, Han" userId="a7d6af4d-df53-4f0b-ac57-ca8a7eb5927c" providerId="ADAL" clId="{7C2A0CEA-9658-43BC-BD16-7C4391BBA98E}" dt="2024-06-07T03:31:20.101" v="88" actId="1076"/>
          <ac:picMkLst>
            <pc:docMk/>
            <pc:sldMk cId="1865272917" sldId="259"/>
            <ac:picMk id="9" creationId="{4FF23AAB-6BA8-36D4-7E42-4B4A3252EFB2}"/>
          </ac:picMkLst>
        </pc:picChg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2641800033" sldId="260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946704177" sldId="261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2894785852" sldId="262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810320210" sldId="263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096110502" sldId="264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295795922" sldId="265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160339626" sldId="266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2509904829" sldId="267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563127261" sldId="268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914710708" sldId="269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13142657" sldId="270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607857248" sldId="271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2041338495" sldId="272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338091283" sldId="273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468783600" sldId="274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528543421" sldId="275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054485583" sldId="276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625260525" sldId="277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2921606204" sldId="278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767730382" sldId="279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2912664564" sldId="280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899082442" sldId="281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936621986" sldId="282"/>
        </pc:sldMkLst>
      </pc:sldChg>
      <pc:sldChg chg="del">
        <pc:chgData name="Wang, Han" userId="a7d6af4d-df53-4f0b-ac57-ca8a7eb5927c" providerId="ADAL" clId="{7C2A0CEA-9658-43BC-BD16-7C4391BBA98E}" dt="2024-06-07T03:26:23.287" v="30" actId="47"/>
        <pc:sldMkLst>
          <pc:docMk/>
          <pc:sldMk cId="1330368333" sldId="285"/>
        </pc:sldMkLst>
      </pc:sldChg>
      <pc:sldChg chg="del">
        <pc:chgData name="Wang, Han" userId="a7d6af4d-df53-4f0b-ac57-ca8a7eb5927c" providerId="ADAL" clId="{7C2A0CEA-9658-43BC-BD16-7C4391BBA98E}" dt="2024-06-07T03:26:23.429" v="31" actId="47"/>
        <pc:sldMkLst>
          <pc:docMk/>
          <pc:sldMk cId="3552595341" sldId="287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147184302" sldId="288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91670071" sldId="289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2159674234" sldId="290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250575398" sldId="291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973704777" sldId="292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2605941891" sldId="295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306430372" sldId="296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2515056878" sldId="297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553634362" sldId="298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791170844" sldId="299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651282096" sldId="301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540046592" sldId="303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092965907" sldId="311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1202170807" sldId="313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075399974" sldId="314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212335638" sldId="329"/>
        </pc:sldMkLst>
      </pc:sldChg>
      <pc:sldChg chg="del">
        <pc:chgData name="Wang, Han" userId="a7d6af4d-df53-4f0b-ac57-ca8a7eb5927c" providerId="ADAL" clId="{7C2A0CEA-9658-43BC-BD16-7C4391BBA98E}" dt="2024-06-07T06:10:57.614" v="127" actId="47"/>
        <pc:sldMkLst>
          <pc:docMk/>
          <pc:sldMk cId="3128167018" sldId="330"/>
        </pc:sldMkLst>
      </pc:sldChg>
      <pc:sldChg chg="add">
        <pc:chgData name="Wang, Han" userId="a7d6af4d-df53-4f0b-ac57-ca8a7eb5927c" providerId="ADAL" clId="{7C2A0CEA-9658-43BC-BD16-7C4391BBA98E}" dt="2024-06-07T06:09:43.536" v="98" actId="2890"/>
        <pc:sldMkLst>
          <pc:docMk/>
          <pc:sldMk cId="583987882" sldId="331"/>
        </pc:sldMkLst>
      </pc:sldChg>
      <pc:sldChg chg="addSp delSp modSp add mod ord">
        <pc:chgData name="Wang, Han" userId="a7d6af4d-df53-4f0b-ac57-ca8a7eb5927c" providerId="ADAL" clId="{7C2A0CEA-9658-43BC-BD16-7C4391BBA98E}" dt="2024-06-07T06:53:52.499" v="129"/>
        <pc:sldMkLst>
          <pc:docMk/>
          <pc:sldMk cId="3944934970" sldId="332"/>
        </pc:sldMkLst>
        <pc:spChg chg="mod">
          <ac:chgData name="Wang, Han" userId="a7d6af4d-df53-4f0b-ac57-ca8a7eb5927c" providerId="ADAL" clId="{7C2A0CEA-9658-43BC-BD16-7C4391BBA98E}" dt="2024-06-07T06:10:48.035" v="125" actId="20577"/>
          <ac:spMkLst>
            <pc:docMk/>
            <pc:sldMk cId="3944934970" sldId="332"/>
            <ac:spMk id="2" creationId="{D80EBE9F-32FA-4153-A54C-2A21168C3C40}"/>
          </ac:spMkLst>
        </pc:spChg>
        <pc:picChg chg="add">
          <ac:chgData name="Wang, Han" userId="a7d6af4d-df53-4f0b-ac57-ca8a7eb5927c" providerId="ADAL" clId="{7C2A0CEA-9658-43BC-BD16-7C4391BBA98E}" dt="2024-06-07T06:10:39.210" v="114" actId="22"/>
          <ac:picMkLst>
            <pc:docMk/>
            <pc:sldMk cId="3944934970" sldId="332"/>
            <ac:picMk id="4" creationId="{BB364964-E6DF-D311-9373-41201E91C2DD}"/>
          </ac:picMkLst>
        </pc:picChg>
        <pc:picChg chg="del">
          <ac:chgData name="Wang, Han" userId="a7d6af4d-df53-4f0b-ac57-ca8a7eb5927c" providerId="ADAL" clId="{7C2A0CEA-9658-43BC-BD16-7C4391BBA98E}" dt="2024-06-07T06:10:38.772" v="113" actId="478"/>
          <ac:picMkLst>
            <pc:docMk/>
            <pc:sldMk cId="3944934970" sldId="332"/>
            <ac:picMk id="9" creationId="{2256BBD7-9436-BCCB-A532-4F46BA92896C}"/>
          </ac:picMkLst>
        </pc:picChg>
      </pc:sldChg>
      <pc:sldChg chg="new del">
        <pc:chgData name="Wang, Han" userId="a7d6af4d-df53-4f0b-ac57-ca8a7eb5927c" providerId="ADAL" clId="{7C2A0CEA-9658-43BC-BD16-7C4391BBA98E}" dt="2024-06-07T06:10:50.383" v="126" actId="47"/>
        <pc:sldMkLst>
          <pc:docMk/>
          <pc:sldMk cId="103398798" sldId="333"/>
        </pc:sldMkLst>
      </pc:sldChg>
      <pc:sldChg chg="addSp delSp modSp add mod">
        <pc:chgData name="Wang, Han" userId="a7d6af4d-df53-4f0b-ac57-ca8a7eb5927c" providerId="ADAL" clId="{7C2A0CEA-9658-43BC-BD16-7C4391BBA98E}" dt="2024-06-07T08:15:19.879" v="1012" actId="1076"/>
        <pc:sldMkLst>
          <pc:docMk/>
          <pc:sldMk cId="2515615121" sldId="333"/>
        </pc:sldMkLst>
        <pc:spChg chg="add mod">
          <ac:chgData name="Wang, Han" userId="a7d6af4d-df53-4f0b-ac57-ca8a7eb5927c" providerId="ADAL" clId="{7C2A0CEA-9658-43BC-BD16-7C4391BBA98E}" dt="2024-06-07T07:24:31.639" v="516" actId="20577"/>
          <ac:spMkLst>
            <pc:docMk/>
            <pc:sldMk cId="2515615121" sldId="333"/>
            <ac:spMk id="4" creationId="{A594F7C9-23B8-EC42-C2E5-E617CE611A8E}"/>
          </ac:spMkLst>
        </pc:spChg>
        <pc:picChg chg="del">
          <ac:chgData name="Wang, Han" userId="a7d6af4d-df53-4f0b-ac57-ca8a7eb5927c" providerId="ADAL" clId="{7C2A0CEA-9658-43BC-BD16-7C4391BBA98E}" dt="2024-06-07T07:18:23.071" v="131" actId="478"/>
          <ac:picMkLst>
            <pc:docMk/>
            <pc:sldMk cId="2515615121" sldId="333"/>
            <ac:picMk id="5" creationId="{87B84718-AF0E-2EA7-934C-0E8CB8B428BC}"/>
          </ac:picMkLst>
        </pc:picChg>
        <pc:picChg chg="add mod">
          <ac:chgData name="Wang, Han" userId="a7d6af4d-df53-4f0b-ac57-ca8a7eb5927c" providerId="ADAL" clId="{7C2A0CEA-9658-43BC-BD16-7C4391BBA98E}" dt="2024-06-07T07:21:04.904" v="327" actId="1076"/>
          <ac:picMkLst>
            <pc:docMk/>
            <pc:sldMk cId="2515615121" sldId="333"/>
            <ac:picMk id="7" creationId="{7794A544-1889-75D3-2F29-A9CC4DE5BA9A}"/>
          </ac:picMkLst>
        </pc:picChg>
        <pc:picChg chg="add mod">
          <ac:chgData name="Wang, Han" userId="a7d6af4d-df53-4f0b-ac57-ca8a7eb5927c" providerId="ADAL" clId="{7C2A0CEA-9658-43BC-BD16-7C4391BBA98E}" dt="2024-06-07T07:21:57.207" v="367" actId="1076"/>
          <ac:picMkLst>
            <pc:docMk/>
            <pc:sldMk cId="2515615121" sldId="333"/>
            <ac:picMk id="9" creationId="{5B098D31-BA01-8E06-22AB-3B684DC75B59}"/>
          </ac:picMkLst>
        </pc:picChg>
        <pc:picChg chg="add del mod">
          <ac:chgData name="Wang, Han" userId="a7d6af4d-df53-4f0b-ac57-ca8a7eb5927c" providerId="ADAL" clId="{7C2A0CEA-9658-43BC-BD16-7C4391BBA98E}" dt="2024-06-07T07:24:40.022" v="517" actId="478"/>
          <ac:picMkLst>
            <pc:docMk/>
            <pc:sldMk cId="2515615121" sldId="333"/>
            <ac:picMk id="11" creationId="{1C6F0994-FD33-EEC8-80FE-BA1A7695362C}"/>
          </ac:picMkLst>
        </pc:picChg>
        <pc:picChg chg="add mod">
          <ac:chgData name="Wang, Han" userId="a7d6af4d-df53-4f0b-ac57-ca8a7eb5927c" providerId="ADAL" clId="{7C2A0CEA-9658-43BC-BD16-7C4391BBA98E}" dt="2024-06-07T08:15:19.879" v="1012" actId="1076"/>
          <ac:picMkLst>
            <pc:docMk/>
            <pc:sldMk cId="2515615121" sldId="333"/>
            <ac:picMk id="13" creationId="{BB45E1FE-4512-CD40-63D3-D3B1B33882AF}"/>
          </ac:picMkLst>
        </pc:picChg>
      </pc:sldChg>
      <pc:sldChg chg="addSp delSp modSp add mod">
        <pc:chgData name="Wang, Han" userId="a7d6af4d-df53-4f0b-ac57-ca8a7eb5927c" providerId="ADAL" clId="{7C2A0CEA-9658-43BC-BD16-7C4391BBA98E}" dt="2024-06-07T07:32:35.068" v="864" actId="20577"/>
        <pc:sldMkLst>
          <pc:docMk/>
          <pc:sldMk cId="2630710837" sldId="334"/>
        </pc:sldMkLst>
        <pc:spChg chg="mod">
          <ac:chgData name="Wang, Han" userId="a7d6af4d-df53-4f0b-ac57-ca8a7eb5927c" providerId="ADAL" clId="{7C2A0CEA-9658-43BC-BD16-7C4391BBA98E}" dt="2024-06-07T07:32:35.068" v="864" actId="20577"/>
          <ac:spMkLst>
            <pc:docMk/>
            <pc:sldMk cId="2630710837" sldId="334"/>
            <ac:spMk id="4" creationId="{A594F7C9-23B8-EC42-C2E5-E617CE611A8E}"/>
          </ac:spMkLst>
        </pc:spChg>
        <pc:picChg chg="add mod">
          <ac:chgData name="Wang, Han" userId="a7d6af4d-df53-4f0b-ac57-ca8a7eb5927c" providerId="ADAL" clId="{7C2A0CEA-9658-43BC-BD16-7C4391BBA98E}" dt="2024-06-07T07:26:34.357" v="607" actId="1076"/>
          <ac:picMkLst>
            <pc:docMk/>
            <pc:sldMk cId="2630710837" sldId="334"/>
            <ac:picMk id="5" creationId="{05198605-B7F0-40D9-9FFB-0FBC64304019}"/>
          </ac:picMkLst>
        </pc:picChg>
        <pc:picChg chg="del">
          <ac:chgData name="Wang, Han" userId="a7d6af4d-df53-4f0b-ac57-ca8a7eb5927c" providerId="ADAL" clId="{7C2A0CEA-9658-43BC-BD16-7C4391BBA98E}" dt="2024-06-07T07:26:21.542" v="592" actId="478"/>
          <ac:picMkLst>
            <pc:docMk/>
            <pc:sldMk cId="2630710837" sldId="334"/>
            <ac:picMk id="7" creationId="{7794A544-1889-75D3-2F29-A9CC4DE5BA9A}"/>
          </ac:picMkLst>
        </pc:picChg>
        <pc:picChg chg="del">
          <ac:chgData name="Wang, Han" userId="a7d6af4d-df53-4f0b-ac57-ca8a7eb5927c" providerId="ADAL" clId="{7C2A0CEA-9658-43BC-BD16-7C4391BBA98E}" dt="2024-06-07T07:26:46.957" v="610" actId="478"/>
          <ac:picMkLst>
            <pc:docMk/>
            <pc:sldMk cId="2630710837" sldId="334"/>
            <ac:picMk id="9" creationId="{5B098D31-BA01-8E06-22AB-3B684DC75B59}"/>
          </ac:picMkLst>
        </pc:picChg>
        <pc:picChg chg="del">
          <ac:chgData name="Wang, Han" userId="a7d6af4d-df53-4f0b-ac57-ca8a7eb5927c" providerId="ADAL" clId="{7C2A0CEA-9658-43BC-BD16-7C4391BBA98E}" dt="2024-06-07T07:29:01.531" v="689" actId="478"/>
          <ac:picMkLst>
            <pc:docMk/>
            <pc:sldMk cId="2630710837" sldId="334"/>
            <ac:picMk id="13" creationId="{BB45E1FE-4512-CD40-63D3-D3B1B33882AF}"/>
          </ac:picMkLst>
        </pc:picChg>
      </pc:sldChg>
      <pc:sldChg chg="addSp delSp modSp add mod">
        <pc:chgData name="Wang, Han" userId="a7d6af4d-df53-4f0b-ac57-ca8a7eb5927c" providerId="ADAL" clId="{7C2A0CEA-9658-43BC-BD16-7C4391BBA98E}" dt="2024-06-07T07:37:20.791" v="1010" actId="164"/>
        <pc:sldMkLst>
          <pc:docMk/>
          <pc:sldMk cId="3806572753" sldId="335"/>
        </pc:sldMkLst>
        <pc:spChg chg="mod">
          <ac:chgData name="Wang, Han" userId="a7d6af4d-df53-4f0b-ac57-ca8a7eb5927c" providerId="ADAL" clId="{7C2A0CEA-9658-43BC-BD16-7C4391BBA98E}" dt="2024-06-07T07:37:06.654" v="1009" actId="20577"/>
          <ac:spMkLst>
            <pc:docMk/>
            <pc:sldMk cId="3806572753" sldId="335"/>
            <ac:spMk id="4" creationId="{A594F7C9-23B8-EC42-C2E5-E617CE611A8E}"/>
          </ac:spMkLst>
        </pc:spChg>
        <pc:grpChg chg="add mod">
          <ac:chgData name="Wang, Han" userId="a7d6af4d-df53-4f0b-ac57-ca8a7eb5927c" providerId="ADAL" clId="{7C2A0CEA-9658-43BC-BD16-7C4391BBA98E}" dt="2024-06-07T07:37:20.791" v="1010" actId="164"/>
          <ac:grpSpMkLst>
            <pc:docMk/>
            <pc:sldMk cId="3806572753" sldId="335"/>
            <ac:grpSpMk id="15" creationId="{2587B75B-667B-D0A6-78C3-21382DBFC888}"/>
          </ac:grpSpMkLst>
        </pc:grpChg>
        <pc:picChg chg="del">
          <ac:chgData name="Wang, Han" userId="a7d6af4d-df53-4f0b-ac57-ca8a7eb5927c" providerId="ADAL" clId="{7C2A0CEA-9658-43BC-BD16-7C4391BBA98E}" dt="2024-06-07T07:33:14.396" v="866" actId="478"/>
          <ac:picMkLst>
            <pc:docMk/>
            <pc:sldMk cId="3806572753" sldId="335"/>
            <ac:picMk id="5" creationId="{05198605-B7F0-40D9-9FFB-0FBC64304019}"/>
          </ac:picMkLst>
        </pc:picChg>
        <pc:picChg chg="add mod">
          <ac:chgData name="Wang, Han" userId="a7d6af4d-df53-4f0b-ac57-ca8a7eb5927c" providerId="ADAL" clId="{7C2A0CEA-9658-43BC-BD16-7C4391BBA98E}" dt="2024-06-07T07:33:54.259" v="942" actId="1076"/>
          <ac:picMkLst>
            <pc:docMk/>
            <pc:sldMk cId="3806572753" sldId="335"/>
            <ac:picMk id="6" creationId="{D3D91BE1-7651-F419-29F9-6574939557BC}"/>
          </ac:picMkLst>
        </pc:picChg>
        <pc:picChg chg="add mod">
          <ac:chgData name="Wang, Han" userId="a7d6af4d-df53-4f0b-ac57-ca8a7eb5927c" providerId="ADAL" clId="{7C2A0CEA-9658-43BC-BD16-7C4391BBA98E}" dt="2024-06-07T07:37:20.791" v="1010" actId="164"/>
          <ac:picMkLst>
            <pc:docMk/>
            <pc:sldMk cId="3806572753" sldId="335"/>
            <ac:picMk id="8" creationId="{770BC834-4D4B-B679-8263-75872194BDFF}"/>
          </ac:picMkLst>
        </pc:picChg>
        <pc:picChg chg="add del mod">
          <ac:chgData name="Wang, Han" userId="a7d6af4d-df53-4f0b-ac57-ca8a7eb5927c" providerId="ADAL" clId="{7C2A0CEA-9658-43BC-BD16-7C4391BBA98E}" dt="2024-06-07T07:36:33.901" v="997" actId="478"/>
          <ac:picMkLst>
            <pc:docMk/>
            <pc:sldMk cId="3806572753" sldId="335"/>
            <ac:picMk id="10" creationId="{DD127FB3-8F33-3BF9-011E-0676BE7B544E}"/>
          </ac:picMkLst>
        </pc:picChg>
        <pc:picChg chg="add mod">
          <ac:chgData name="Wang, Han" userId="a7d6af4d-df53-4f0b-ac57-ca8a7eb5927c" providerId="ADAL" clId="{7C2A0CEA-9658-43BC-BD16-7C4391BBA98E}" dt="2024-06-07T07:37:20.791" v="1010" actId="164"/>
          <ac:picMkLst>
            <pc:docMk/>
            <pc:sldMk cId="3806572753" sldId="335"/>
            <ac:picMk id="12" creationId="{FB1348B8-BBA5-637C-826E-AE6BAED428A6}"/>
          </ac:picMkLst>
        </pc:picChg>
        <pc:picChg chg="add mod">
          <ac:chgData name="Wang, Han" userId="a7d6af4d-df53-4f0b-ac57-ca8a7eb5927c" providerId="ADAL" clId="{7C2A0CEA-9658-43BC-BD16-7C4391BBA98E}" dt="2024-06-07T07:37:20.791" v="1010" actId="164"/>
          <ac:picMkLst>
            <pc:docMk/>
            <pc:sldMk cId="3806572753" sldId="335"/>
            <ac:picMk id="14" creationId="{C517FAE8-7605-A275-9FB7-53D80991845C}"/>
          </ac:picMkLst>
        </pc:picChg>
      </pc:sldChg>
    </pc:docChg>
  </pc:docChgLst>
  <pc:docChgLst>
    <pc:chgData name="Wang, Han" userId="S::hanwang2@amd.com::a7d6af4d-df53-4f0b-ac57-ca8a7eb5927c" providerId="AD" clId="Web-{36DBE70D-AD64-BA87-97DC-8959AB7503B7}"/>
    <pc:docChg chg="modSld">
      <pc:chgData name="Wang, Han" userId="S::hanwang2@amd.com::a7d6af4d-df53-4f0b-ac57-ca8a7eb5927c" providerId="AD" clId="Web-{36DBE70D-AD64-BA87-97DC-8959AB7503B7}" dt="2024-06-17T06:41:24.579" v="3" actId="20577"/>
      <pc:docMkLst>
        <pc:docMk/>
      </pc:docMkLst>
      <pc:sldChg chg="modSp">
        <pc:chgData name="Wang, Han" userId="S::hanwang2@amd.com::a7d6af4d-df53-4f0b-ac57-ca8a7eb5927c" providerId="AD" clId="Web-{36DBE70D-AD64-BA87-97DC-8959AB7503B7}" dt="2024-06-17T06:41:24.579" v="3" actId="20577"/>
        <pc:sldMkLst>
          <pc:docMk/>
          <pc:sldMk cId="21801882" sldId="256"/>
        </pc:sldMkLst>
        <pc:spChg chg="mod">
          <ac:chgData name="Wang, Han" userId="S::hanwang2@amd.com::a7d6af4d-df53-4f0b-ac57-ca8a7eb5927c" providerId="AD" clId="Web-{36DBE70D-AD64-BA87-97DC-8959AB7503B7}" dt="2024-06-17T06:41:24.579" v="3" actId="20577"/>
          <ac:spMkLst>
            <pc:docMk/>
            <pc:sldMk cId="21801882" sldId="256"/>
            <ac:spMk id="11" creationId="{DF47E056-1867-D0D5-739C-6DB90E19E127}"/>
          </ac:spMkLst>
        </pc:spChg>
      </pc:sldChg>
    </pc:docChg>
  </pc:docChgLst>
  <pc:docChgLst>
    <pc:chgData name="Huang, Xiusheng" userId="e9689d7a-3b2c-4fba-9860-157a3d13450a" providerId="ADAL" clId="{9ADE94CE-7F77-4518-8FDB-D2AB126FAA66}"/>
    <pc:docChg chg="undo custSel addSld delSld modSld sldOrd">
      <pc:chgData name="Huang, Xiusheng" userId="e9689d7a-3b2c-4fba-9860-157a3d13450a" providerId="ADAL" clId="{9ADE94CE-7F77-4518-8FDB-D2AB126FAA66}" dt="2024-07-23T01:20:58.892" v="961"/>
      <pc:docMkLst>
        <pc:docMk/>
      </pc:docMkLst>
      <pc:sldChg chg="modSp mod">
        <pc:chgData name="Huang, Xiusheng" userId="e9689d7a-3b2c-4fba-9860-157a3d13450a" providerId="ADAL" clId="{9ADE94CE-7F77-4518-8FDB-D2AB126FAA66}" dt="2024-07-22T07:45:53.456" v="30" actId="20577"/>
        <pc:sldMkLst>
          <pc:docMk/>
          <pc:sldMk cId="21801882" sldId="256"/>
        </pc:sldMkLst>
        <pc:spChg chg="mod">
          <ac:chgData name="Huang, Xiusheng" userId="e9689d7a-3b2c-4fba-9860-157a3d13450a" providerId="ADAL" clId="{9ADE94CE-7F77-4518-8FDB-D2AB126FAA66}" dt="2024-07-22T07:45:08.321" v="7" actId="14100"/>
          <ac:spMkLst>
            <pc:docMk/>
            <pc:sldMk cId="21801882" sldId="256"/>
            <ac:spMk id="10" creationId="{B5B0BC6E-CFC2-AFF9-476E-E4D48A01DC1E}"/>
          </ac:spMkLst>
        </pc:spChg>
        <pc:spChg chg="mod">
          <ac:chgData name="Huang, Xiusheng" userId="e9689d7a-3b2c-4fba-9860-157a3d13450a" providerId="ADAL" clId="{9ADE94CE-7F77-4518-8FDB-D2AB126FAA66}" dt="2024-07-22T07:45:53.456" v="30" actId="20577"/>
          <ac:spMkLst>
            <pc:docMk/>
            <pc:sldMk cId="21801882" sldId="256"/>
            <ac:spMk id="11" creationId="{DF47E056-1867-D0D5-739C-6DB90E19E127}"/>
          </ac:spMkLst>
        </pc:spChg>
      </pc:sldChg>
      <pc:sldChg chg="del">
        <pc:chgData name="Huang, Xiusheng" userId="e9689d7a-3b2c-4fba-9860-157a3d13450a" providerId="ADAL" clId="{9ADE94CE-7F77-4518-8FDB-D2AB126FAA66}" dt="2024-07-22T09:23:12.906" v="779" actId="47"/>
        <pc:sldMkLst>
          <pc:docMk/>
          <pc:sldMk cId="739593427" sldId="258"/>
        </pc:sldMkLst>
      </pc:sldChg>
      <pc:sldChg chg="del">
        <pc:chgData name="Huang, Xiusheng" userId="e9689d7a-3b2c-4fba-9860-157a3d13450a" providerId="ADAL" clId="{9ADE94CE-7F77-4518-8FDB-D2AB126FAA66}" dt="2024-07-22T09:23:15.756" v="785" actId="47"/>
        <pc:sldMkLst>
          <pc:docMk/>
          <pc:sldMk cId="1865272917" sldId="259"/>
        </pc:sldMkLst>
      </pc:sldChg>
      <pc:sldChg chg="addSp delSp modSp mod">
        <pc:chgData name="Huang, Xiusheng" userId="e9689d7a-3b2c-4fba-9860-157a3d13450a" providerId="ADAL" clId="{9ADE94CE-7F77-4518-8FDB-D2AB126FAA66}" dt="2024-07-22T08:00:58.099" v="61" actId="20577"/>
        <pc:sldMkLst>
          <pc:docMk/>
          <pc:sldMk cId="1330368333" sldId="285"/>
        </pc:sldMkLst>
        <pc:spChg chg="add del mod">
          <ac:chgData name="Huang, Xiusheng" userId="e9689d7a-3b2c-4fba-9860-157a3d13450a" providerId="ADAL" clId="{9ADE94CE-7F77-4518-8FDB-D2AB126FAA66}" dt="2024-07-22T07:56:55.883" v="41" actId="22"/>
          <ac:spMkLst>
            <pc:docMk/>
            <pc:sldMk cId="1330368333" sldId="285"/>
            <ac:spMk id="2" creationId="{0A208A5D-7A40-A21C-5589-03DBD9205357}"/>
          </ac:spMkLst>
        </pc:spChg>
        <pc:spChg chg="mod">
          <ac:chgData name="Huang, Xiusheng" userId="e9689d7a-3b2c-4fba-9860-157a3d13450a" providerId="ADAL" clId="{9ADE94CE-7F77-4518-8FDB-D2AB126FAA66}" dt="2024-07-22T07:59:36.400" v="55"/>
          <ac:spMkLst>
            <pc:docMk/>
            <pc:sldMk cId="1330368333" sldId="285"/>
            <ac:spMk id="3" creationId="{2DB46C7C-E0E7-BD9C-6EA6-B09F5E5F2A9E}"/>
          </ac:spMkLst>
        </pc:spChg>
        <pc:spChg chg="mod">
          <ac:chgData name="Huang, Xiusheng" userId="e9689d7a-3b2c-4fba-9860-157a3d13450a" providerId="ADAL" clId="{9ADE94CE-7F77-4518-8FDB-D2AB126FAA66}" dt="2024-07-22T08:00:58.099" v="61" actId="20577"/>
          <ac:spMkLst>
            <pc:docMk/>
            <pc:sldMk cId="1330368333" sldId="285"/>
            <ac:spMk id="4" creationId="{820956A6-21C2-FE3C-9519-DD10F292D268}"/>
          </ac:spMkLst>
        </pc:spChg>
        <pc:spChg chg="add mod">
          <ac:chgData name="Huang, Xiusheng" userId="e9689d7a-3b2c-4fba-9860-157a3d13450a" providerId="ADAL" clId="{9ADE94CE-7F77-4518-8FDB-D2AB126FAA66}" dt="2024-07-22T07:57:05.854" v="44" actId="478"/>
          <ac:spMkLst>
            <pc:docMk/>
            <pc:sldMk cId="1330368333" sldId="285"/>
            <ac:spMk id="10" creationId="{F9752054-8280-8DBD-7C70-FF8358DF3F1E}"/>
          </ac:spMkLst>
        </pc:spChg>
        <pc:picChg chg="add del mod ord">
          <ac:chgData name="Huang, Xiusheng" userId="e9689d7a-3b2c-4fba-9860-157a3d13450a" providerId="ADAL" clId="{9ADE94CE-7F77-4518-8FDB-D2AB126FAA66}" dt="2024-07-22T07:56:27.267" v="40" actId="22"/>
          <ac:picMkLst>
            <pc:docMk/>
            <pc:sldMk cId="1330368333" sldId="285"/>
            <ac:picMk id="6" creationId="{B676324D-894B-78B5-11E0-BA9FE83EA0E2}"/>
          </ac:picMkLst>
        </pc:picChg>
        <pc:picChg chg="add del mod ord">
          <ac:chgData name="Huang, Xiusheng" userId="e9689d7a-3b2c-4fba-9860-157a3d13450a" providerId="ADAL" clId="{9ADE94CE-7F77-4518-8FDB-D2AB126FAA66}" dt="2024-07-22T07:57:05.854" v="44" actId="478"/>
          <ac:picMkLst>
            <pc:docMk/>
            <pc:sldMk cId="1330368333" sldId="285"/>
            <ac:picMk id="8" creationId="{14BA8D85-941F-E4FB-E805-D37688085C9D}"/>
          </ac:picMkLst>
        </pc:picChg>
        <pc:picChg chg="add mod">
          <ac:chgData name="Huang, Xiusheng" userId="e9689d7a-3b2c-4fba-9860-157a3d13450a" providerId="ADAL" clId="{9ADE94CE-7F77-4518-8FDB-D2AB126FAA66}" dt="2024-07-22T07:58:07.244" v="51" actId="1076"/>
          <ac:picMkLst>
            <pc:docMk/>
            <pc:sldMk cId="1330368333" sldId="285"/>
            <ac:picMk id="12" creationId="{A4A3A4A2-C298-E84E-089A-834D0D2F0B90}"/>
          </ac:picMkLst>
        </pc:picChg>
      </pc:sldChg>
      <pc:sldChg chg="del">
        <pc:chgData name="Huang, Xiusheng" userId="e9689d7a-3b2c-4fba-9860-157a3d13450a" providerId="ADAL" clId="{9ADE94CE-7F77-4518-8FDB-D2AB126FAA66}" dt="2024-07-22T09:23:13.755" v="781" actId="47"/>
        <pc:sldMkLst>
          <pc:docMk/>
          <pc:sldMk cId="583987882" sldId="331"/>
        </pc:sldMkLst>
      </pc:sldChg>
      <pc:sldChg chg="addSp delSp modSp mod ord">
        <pc:chgData name="Huang, Xiusheng" userId="e9689d7a-3b2c-4fba-9860-157a3d13450a" providerId="ADAL" clId="{9ADE94CE-7F77-4518-8FDB-D2AB126FAA66}" dt="2024-07-23T01:20:58.892" v="961"/>
        <pc:sldMkLst>
          <pc:docMk/>
          <pc:sldMk cId="3944934970" sldId="332"/>
        </pc:sldMkLst>
        <pc:spChg chg="mod">
          <ac:chgData name="Huang, Xiusheng" userId="e9689d7a-3b2c-4fba-9860-157a3d13450a" providerId="ADAL" clId="{9ADE94CE-7F77-4518-8FDB-D2AB126FAA66}" dt="2024-07-22T08:06:38.586" v="76" actId="20577"/>
          <ac:spMkLst>
            <pc:docMk/>
            <pc:sldMk cId="3944934970" sldId="332"/>
            <ac:spMk id="2" creationId="{D80EBE9F-32FA-4153-A54C-2A21168C3C40}"/>
          </ac:spMkLst>
        </pc:spChg>
        <pc:spChg chg="mod">
          <ac:chgData name="Huang, Xiusheng" userId="e9689d7a-3b2c-4fba-9860-157a3d13450a" providerId="ADAL" clId="{9ADE94CE-7F77-4518-8FDB-D2AB126FAA66}" dt="2024-07-22T08:06:41.988" v="77" actId="1076"/>
          <ac:spMkLst>
            <pc:docMk/>
            <pc:sldMk cId="3944934970" sldId="332"/>
            <ac:spMk id="7" creationId="{62BB7C7D-B6AC-DB82-7B3F-B47E659A6B00}"/>
          </ac:spMkLst>
        </pc:spChg>
        <pc:grpChg chg="del">
          <ac:chgData name="Huang, Xiusheng" userId="e9689d7a-3b2c-4fba-9860-157a3d13450a" providerId="ADAL" clId="{9ADE94CE-7F77-4518-8FDB-D2AB126FAA66}" dt="2024-07-22T08:04:45.625" v="65" actId="478"/>
          <ac:grpSpMkLst>
            <pc:docMk/>
            <pc:sldMk cId="3944934970" sldId="332"/>
            <ac:grpSpMk id="94" creationId="{35A92E98-3A2D-A028-1E3B-41CFA13C1DAF}"/>
          </ac:grpSpMkLst>
        </pc:grpChg>
        <pc:grpChg chg="del">
          <ac:chgData name="Huang, Xiusheng" userId="e9689d7a-3b2c-4fba-9860-157a3d13450a" providerId="ADAL" clId="{9ADE94CE-7F77-4518-8FDB-D2AB126FAA66}" dt="2024-07-22T08:04:55.404" v="66" actId="478"/>
          <ac:grpSpMkLst>
            <pc:docMk/>
            <pc:sldMk cId="3944934970" sldId="332"/>
            <ac:grpSpMk id="150" creationId="{8C7AF119-AF07-6F21-4934-DECB29E7351F}"/>
          </ac:grpSpMkLst>
        </pc:grpChg>
        <pc:grpChg chg="del">
          <ac:chgData name="Huang, Xiusheng" userId="e9689d7a-3b2c-4fba-9860-157a3d13450a" providerId="ADAL" clId="{9ADE94CE-7F77-4518-8FDB-D2AB126FAA66}" dt="2024-07-22T08:04:55.404" v="66" actId="478"/>
          <ac:grpSpMkLst>
            <pc:docMk/>
            <pc:sldMk cId="3944934970" sldId="332"/>
            <ac:grpSpMk id="153" creationId="{F6D38270-6AAE-17A7-7E11-BB332BE28462}"/>
          </ac:grpSpMkLst>
        </pc:grpChg>
        <pc:grpChg chg="del">
          <ac:chgData name="Huang, Xiusheng" userId="e9689d7a-3b2c-4fba-9860-157a3d13450a" providerId="ADAL" clId="{9ADE94CE-7F77-4518-8FDB-D2AB126FAA66}" dt="2024-07-22T08:04:55.404" v="66" actId="478"/>
          <ac:grpSpMkLst>
            <pc:docMk/>
            <pc:sldMk cId="3944934970" sldId="332"/>
            <ac:grpSpMk id="156" creationId="{480F241C-89E8-641F-59E2-54D524289DB7}"/>
          </ac:grpSpMkLst>
        </pc:grpChg>
        <pc:grpChg chg="del">
          <ac:chgData name="Huang, Xiusheng" userId="e9689d7a-3b2c-4fba-9860-157a3d13450a" providerId="ADAL" clId="{9ADE94CE-7F77-4518-8FDB-D2AB126FAA66}" dt="2024-07-22T08:04:55.404" v="66" actId="478"/>
          <ac:grpSpMkLst>
            <pc:docMk/>
            <pc:sldMk cId="3944934970" sldId="332"/>
            <ac:grpSpMk id="159" creationId="{C7B7E04C-2AF6-0EE3-0F10-03DCABC0E0DD}"/>
          </ac:grpSpMkLst>
        </pc:grpChg>
        <pc:grpChg chg="del">
          <ac:chgData name="Huang, Xiusheng" userId="e9689d7a-3b2c-4fba-9860-157a3d13450a" providerId="ADAL" clId="{9ADE94CE-7F77-4518-8FDB-D2AB126FAA66}" dt="2024-07-22T08:04:55.404" v="66" actId="478"/>
          <ac:grpSpMkLst>
            <pc:docMk/>
            <pc:sldMk cId="3944934970" sldId="332"/>
            <ac:grpSpMk id="162" creationId="{5DDF330B-5514-8C91-B77A-948506C9B12D}"/>
          </ac:grpSpMkLst>
        </pc:grpChg>
        <pc:graphicFrameChg chg="del">
          <ac:chgData name="Huang, Xiusheng" userId="e9689d7a-3b2c-4fba-9860-157a3d13450a" providerId="ADAL" clId="{9ADE94CE-7F77-4518-8FDB-D2AB126FAA66}" dt="2024-07-22T08:04:55.404" v="66" actId="478"/>
          <ac:graphicFrameMkLst>
            <pc:docMk/>
            <pc:sldMk cId="3944934970" sldId="332"/>
            <ac:graphicFrameMk id="165" creationId="{8D6245E6-A581-E00E-478C-DA0EFE7005ED}"/>
          </ac:graphicFrameMkLst>
        </pc:graphicFrameChg>
        <pc:graphicFrameChg chg="del">
          <ac:chgData name="Huang, Xiusheng" userId="e9689d7a-3b2c-4fba-9860-157a3d13450a" providerId="ADAL" clId="{9ADE94CE-7F77-4518-8FDB-D2AB126FAA66}" dt="2024-07-22T08:04:55.404" v="66" actId="478"/>
          <ac:graphicFrameMkLst>
            <pc:docMk/>
            <pc:sldMk cId="3944934970" sldId="332"/>
            <ac:graphicFrameMk id="166" creationId="{0C2F6648-9933-A587-7A33-8EFEC91078EE}"/>
          </ac:graphicFrameMkLst>
        </pc:graphicFrameChg>
        <pc:graphicFrameChg chg="del">
          <ac:chgData name="Huang, Xiusheng" userId="e9689d7a-3b2c-4fba-9860-157a3d13450a" providerId="ADAL" clId="{9ADE94CE-7F77-4518-8FDB-D2AB126FAA66}" dt="2024-07-22T08:04:55.404" v="66" actId="478"/>
          <ac:graphicFrameMkLst>
            <pc:docMk/>
            <pc:sldMk cId="3944934970" sldId="332"/>
            <ac:graphicFrameMk id="167" creationId="{57A23468-D79E-169A-B199-078DD2866ABC}"/>
          </ac:graphicFrameMkLst>
        </pc:graphicFrameChg>
        <pc:graphicFrameChg chg="del">
          <ac:chgData name="Huang, Xiusheng" userId="e9689d7a-3b2c-4fba-9860-157a3d13450a" providerId="ADAL" clId="{9ADE94CE-7F77-4518-8FDB-D2AB126FAA66}" dt="2024-07-22T08:04:55.404" v="66" actId="478"/>
          <ac:graphicFrameMkLst>
            <pc:docMk/>
            <pc:sldMk cId="3944934970" sldId="332"/>
            <ac:graphicFrameMk id="168" creationId="{0E73C2FF-2C79-0586-C7F4-04721A98F189}"/>
          </ac:graphicFrameMkLst>
        </pc:graphicFrameChg>
        <pc:graphicFrameChg chg="del">
          <ac:chgData name="Huang, Xiusheng" userId="e9689d7a-3b2c-4fba-9860-157a3d13450a" providerId="ADAL" clId="{9ADE94CE-7F77-4518-8FDB-D2AB126FAA66}" dt="2024-07-22T08:04:55.404" v="66" actId="478"/>
          <ac:graphicFrameMkLst>
            <pc:docMk/>
            <pc:sldMk cId="3944934970" sldId="332"/>
            <ac:graphicFrameMk id="169" creationId="{5CAB5CE4-63CC-509B-A783-2DF05120BCC8}"/>
          </ac:graphicFrameMkLst>
        </pc:graphicFrameChg>
        <pc:graphicFrameChg chg="del">
          <ac:chgData name="Huang, Xiusheng" userId="e9689d7a-3b2c-4fba-9860-157a3d13450a" providerId="ADAL" clId="{9ADE94CE-7F77-4518-8FDB-D2AB126FAA66}" dt="2024-07-22T08:04:55.404" v="66" actId="478"/>
          <ac:graphicFrameMkLst>
            <pc:docMk/>
            <pc:sldMk cId="3944934970" sldId="332"/>
            <ac:graphicFrameMk id="170" creationId="{493E08B8-7FEE-9E6B-CCE5-A0A9098455F3}"/>
          </ac:graphicFrameMkLst>
        </pc:graphicFrameChg>
        <pc:graphicFrameChg chg="del">
          <ac:chgData name="Huang, Xiusheng" userId="e9689d7a-3b2c-4fba-9860-157a3d13450a" providerId="ADAL" clId="{9ADE94CE-7F77-4518-8FDB-D2AB126FAA66}" dt="2024-07-22T08:04:55.404" v="66" actId="478"/>
          <ac:graphicFrameMkLst>
            <pc:docMk/>
            <pc:sldMk cId="3944934970" sldId="332"/>
            <ac:graphicFrameMk id="171" creationId="{9B5B633C-82B6-FA07-66B0-771E4AFD22F3}"/>
          </ac:graphicFrameMkLst>
        </pc:graphicFrameChg>
        <pc:graphicFrameChg chg="del">
          <ac:chgData name="Huang, Xiusheng" userId="e9689d7a-3b2c-4fba-9860-157a3d13450a" providerId="ADAL" clId="{9ADE94CE-7F77-4518-8FDB-D2AB126FAA66}" dt="2024-07-22T08:04:55.404" v="66" actId="478"/>
          <ac:graphicFrameMkLst>
            <pc:docMk/>
            <pc:sldMk cId="3944934970" sldId="332"/>
            <ac:graphicFrameMk id="172" creationId="{3EC140DF-ED48-1239-C302-DCBA666B7E20}"/>
          </ac:graphicFrameMkLst>
        </pc:graphicFrameChg>
        <pc:picChg chg="add mod">
          <ac:chgData name="Huang, Xiusheng" userId="e9689d7a-3b2c-4fba-9860-157a3d13450a" providerId="ADAL" clId="{9ADE94CE-7F77-4518-8FDB-D2AB126FAA66}" dt="2024-07-22T09:23:52.283" v="794" actId="1076"/>
          <ac:picMkLst>
            <pc:docMk/>
            <pc:sldMk cId="3944934970" sldId="332"/>
            <ac:picMk id="4" creationId="{D3A7242F-1307-98FC-EBB1-33BC91C54708}"/>
          </ac:picMkLst>
        </pc:picChg>
      </pc:sldChg>
      <pc:sldChg chg="del">
        <pc:chgData name="Huang, Xiusheng" userId="e9689d7a-3b2c-4fba-9860-157a3d13450a" providerId="ADAL" clId="{9ADE94CE-7F77-4518-8FDB-D2AB126FAA66}" dt="2024-07-22T09:23:14.511" v="782" actId="47"/>
        <pc:sldMkLst>
          <pc:docMk/>
          <pc:sldMk cId="2515615121" sldId="333"/>
        </pc:sldMkLst>
      </pc:sldChg>
      <pc:sldChg chg="del">
        <pc:chgData name="Huang, Xiusheng" userId="e9689d7a-3b2c-4fba-9860-157a3d13450a" providerId="ADAL" clId="{9ADE94CE-7F77-4518-8FDB-D2AB126FAA66}" dt="2024-07-22T09:23:15.027" v="783" actId="47"/>
        <pc:sldMkLst>
          <pc:docMk/>
          <pc:sldMk cId="2630710837" sldId="334"/>
        </pc:sldMkLst>
      </pc:sldChg>
      <pc:sldChg chg="del">
        <pc:chgData name="Huang, Xiusheng" userId="e9689d7a-3b2c-4fba-9860-157a3d13450a" providerId="ADAL" clId="{9ADE94CE-7F77-4518-8FDB-D2AB126FAA66}" dt="2024-07-22T09:23:15.451" v="784" actId="47"/>
        <pc:sldMkLst>
          <pc:docMk/>
          <pc:sldMk cId="3806572753" sldId="335"/>
        </pc:sldMkLst>
      </pc:sldChg>
      <pc:sldChg chg="del">
        <pc:chgData name="Huang, Xiusheng" userId="e9689d7a-3b2c-4fba-9860-157a3d13450a" providerId="ADAL" clId="{9ADE94CE-7F77-4518-8FDB-D2AB126FAA66}" dt="2024-07-22T09:23:13.522" v="780" actId="47"/>
        <pc:sldMkLst>
          <pc:docMk/>
          <pc:sldMk cId="3249633409" sldId="336"/>
        </pc:sldMkLst>
      </pc:sldChg>
      <pc:sldChg chg="del">
        <pc:chgData name="Huang, Xiusheng" userId="e9689d7a-3b2c-4fba-9860-157a3d13450a" providerId="ADAL" clId="{9ADE94CE-7F77-4518-8FDB-D2AB126FAA66}" dt="2024-07-22T09:23:09.869" v="772" actId="47"/>
        <pc:sldMkLst>
          <pc:docMk/>
          <pc:sldMk cId="3421570937" sldId="337"/>
        </pc:sldMkLst>
      </pc:sldChg>
      <pc:sldChg chg="del">
        <pc:chgData name="Huang, Xiusheng" userId="e9689d7a-3b2c-4fba-9860-157a3d13450a" providerId="ADAL" clId="{9ADE94CE-7F77-4518-8FDB-D2AB126FAA66}" dt="2024-07-22T09:23:10.785" v="773" actId="47"/>
        <pc:sldMkLst>
          <pc:docMk/>
          <pc:sldMk cId="646946879" sldId="338"/>
        </pc:sldMkLst>
      </pc:sldChg>
      <pc:sldChg chg="del">
        <pc:chgData name="Huang, Xiusheng" userId="e9689d7a-3b2c-4fba-9860-157a3d13450a" providerId="ADAL" clId="{9ADE94CE-7F77-4518-8FDB-D2AB126FAA66}" dt="2024-07-22T09:23:08.169" v="771" actId="47"/>
        <pc:sldMkLst>
          <pc:docMk/>
          <pc:sldMk cId="2052789894" sldId="339"/>
        </pc:sldMkLst>
      </pc:sldChg>
      <pc:sldChg chg="del">
        <pc:chgData name="Huang, Xiusheng" userId="e9689d7a-3b2c-4fba-9860-157a3d13450a" providerId="ADAL" clId="{9ADE94CE-7F77-4518-8FDB-D2AB126FAA66}" dt="2024-07-22T09:23:11.134" v="774" actId="47"/>
        <pc:sldMkLst>
          <pc:docMk/>
          <pc:sldMk cId="4099760720" sldId="340"/>
        </pc:sldMkLst>
      </pc:sldChg>
      <pc:sldChg chg="del">
        <pc:chgData name="Huang, Xiusheng" userId="e9689d7a-3b2c-4fba-9860-157a3d13450a" providerId="ADAL" clId="{9ADE94CE-7F77-4518-8FDB-D2AB126FAA66}" dt="2024-07-22T09:23:11.590" v="776" actId="47"/>
        <pc:sldMkLst>
          <pc:docMk/>
          <pc:sldMk cId="2194239203" sldId="341"/>
        </pc:sldMkLst>
      </pc:sldChg>
      <pc:sldChg chg="del">
        <pc:chgData name="Huang, Xiusheng" userId="e9689d7a-3b2c-4fba-9860-157a3d13450a" providerId="ADAL" clId="{9ADE94CE-7F77-4518-8FDB-D2AB126FAA66}" dt="2024-07-22T09:23:11.358" v="775" actId="47"/>
        <pc:sldMkLst>
          <pc:docMk/>
          <pc:sldMk cId="1204844241" sldId="342"/>
        </pc:sldMkLst>
      </pc:sldChg>
      <pc:sldChg chg="del">
        <pc:chgData name="Huang, Xiusheng" userId="e9689d7a-3b2c-4fba-9860-157a3d13450a" providerId="ADAL" clId="{9ADE94CE-7F77-4518-8FDB-D2AB126FAA66}" dt="2024-07-22T09:23:11.797" v="777" actId="47"/>
        <pc:sldMkLst>
          <pc:docMk/>
          <pc:sldMk cId="1774456527" sldId="343"/>
        </pc:sldMkLst>
      </pc:sldChg>
      <pc:sldChg chg="del">
        <pc:chgData name="Huang, Xiusheng" userId="e9689d7a-3b2c-4fba-9860-157a3d13450a" providerId="ADAL" clId="{9ADE94CE-7F77-4518-8FDB-D2AB126FAA66}" dt="2024-07-22T09:23:11.977" v="778" actId="47"/>
        <pc:sldMkLst>
          <pc:docMk/>
          <pc:sldMk cId="799354142" sldId="345"/>
        </pc:sldMkLst>
      </pc:sldChg>
      <pc:sldChg chg="del">
        <pc:chgData name="Huang, Xiusheng" userId="e9689d7a-3b2c-4fba-9860-157a3d13450a" providerId="ADAL" clId="{9ADE94CE-7F77-4518-8FDB-D2AB126FAA66}" dt="2024-07-22T09:23:15.890" v="786" actId="47"/>
        <pc:sldMkLst>
          <pc:docMk/>
          <pc:sldMk cId="3279785350" sldId="347"/>
        </pc:sldMkLst>
      </pc:sldChg>
      <pc:sldChg chg="del">
        <pc:chgData name="Huang, Xiusheng" userId="e9689d7a-3b2c-4fba-9860-157a3d13450a" providerId="ADAL" clId="{9ADE94CE-7F77-4518-8FDB-D2AB126FAA66}" dt="2024-07-22T09:23:16.718" v="787" actId="47"/>
        <pc:sldMkLst>
          <pc:docMk/>
          <pc:sldMk cId="391646377" sldId="348"/>
        </pc:sldMkLst>
      </pc:sldChg>
      <pc:sldChg chg="del">
        <pc:chgData name="Huang, Xiusheng" userId="e9689d7a-3b2c-4fba-9860-157a3d13450a" providerId="ADAL" clId="{9ADE94CE-7F77-4518-8FDB-D2AB126FAA66}" dt="2024-07-22T09:23:16.892" v="788" actId="47"/>
        <pc:sldMkLst>
          <pc:docMk/>
          <pc:sldMk cId="1944506226" sldId="349"/>
        </pc:sldMkLst>
      </pc:sldChg>
      <pc:sldChg chg="del">
        <pc:chgData name="Huang, Xiusheng" userId="e9689d7a-3b2c-4fba-9860-157a3d13450a" providerId="ADAL" clId="{9ADE94CE-7F77-4518-8FDB-D2AB126FAA66}" dt="2024-07-22T09:23:17.794" v="789" actId="47"/>
        <pc:sldMkLst>
          <pc:docMk/>
          <pc:sldMk cId="3695172277" sldId="350"/>
        </pc:sldMkLst>
      </pc:sldChg>
      <pc:sldChg chg="del">
        <pc:chgData name="Huang, Xiusheng" userId="e9689d7a-3b2c-4fba-9860-157a3d13450a" providerId="ADAL" clId="{9ADE94CE-7F77-4518-8FDB-D2AB126FAA66}" dt="2024-07-22T09:23:18.118" v="790" actId="47"/>
        <pc:sldMkLst>
          <pc:docMk/>
          <pc:sldMk cId="1406932692" sldId="351"/>
        </pc:sldMkLst>
      </pc:sldChg>
      <pc:sldChg chg="del">
        <pc:chgData name="Huang, Xiusheng" userId="e9689d7a-3b2c-4fba-9860-157a3d13450a" providerId="ADAL" clId="{9ADE94CE-7F77-4518-8FDB-D2AB126FAA66}" dt="2024-07-22T09:23:18.259" v="791" actId="47"/>
        <pc:sldMkLst>
          <pc:docMk/>
          <pc:sldMk cId="89200179" sldId="352"/>
        </pc:sldMkLst>
      </pc:sldChg>
      <pc:sldChg chg="del">
        <pc:chgData name="Huang, Xiusheng" userId="e9689d7a-3b2c-4fba-9860-157a3d13450a" providerId="ADAL" clId="{9ADE94CE-7F77-4518-8FDB-D2AB126FAA66}" dt="2024-07-22T09:23:19.196" v="792" actId="47"/>
        <pc:sldMkLst>
          <pc:docMk/>
          <pc:sldMk cId="1532656914" sldId="353"/>
        </pc:sldMkLst>
      </pc:sldChg>
      <pc:sldChg chg="del">
        <pc:chgData name="Huang, Xiusheng" userId="e9689d7a-3b2c-4fba-9860-157a3d13450a" providerId="ADAL" clId="{9ADE94CE-7F77-4518-8FDB-D2AB126FAA66}" dt="2024-07-22T09:23:20.140" v="793" actId="47"/>
        <pc:sldMkLst>
          <pc:docMk/>
          <pc:sldMk cId="1513525472" sldId="354"/>
        </pc:sldMkLst>
      </pc:sldChg>
      <pc:sldChg chg="del">
        <pc:chgData name="Huang, Xiusheng" userId="e9689d7a-3b2c-4fba-9860-157a3d13450a" providerId="ADAL" clId="{9ADE94CE-7F77-4518-8FDB-D2AB126FAA66}" dt="2024-07-22T09:22:52.139" v="770" actId="47"/>
        <pc:sldMkLst>
          <pc:docMk/>
          <pc:sldMk cId="3610288792" sldId="355"/>
        </pc:sldMkLst>
      </pc:sldChg>
      <pc:sldChg chg="modSp mod">
        <pc:chgData name="Huang, Xiusheng" userId="e9689d7a-3b2c-4fba-9860-157a3d13450a" providerId="ADAL" clId="{9ADE94CE-7F77-4518-8FDB-D2AB126FAA66}" dt="2024-07-22T10:22:14.734" v="904"/>
        <pc:sldMkLst>
          <pc:docMk/>
          <pc:sldMk cId="409759009" sldId="356"/>
        </pc:sldMkLst>
        <pc:spChg chg="mod">
          <ac:chgData name="Huang, Xiusheng" userId="e9689d7a-3b2c-4fba-9860-157a3d13450a" providerId="ADAL" clId="{9ADE94CE-7F77-4518-8FDB-D2AB126FAA66}" dt="2024-07-22T10:22:14.734" v="904"/>
          <ac:spMkLst>
            <pc:docMk/>
            <pc:sldMk cId="409759009" sldId="356"/>
            <ac:spMk id="2" creationId="{0A208A5D-7A40-A21C-5589-03DBD9205357}"/>
          </ac:spMkLst>
        </pc:spChg>
        <pc:spChg chg="mod">
          <ac:chgData name="Huang, Xiusheng" userId="e9689d7a-3b2c-4fba-9860-157a3d13450a" providerId="ADAL" clId="{9ADE94CE-7F77-4518-8FDB-D2AB126FAA66}" dt="2024-07-22T09:28:57.786" v="798" actId="14100"/>
          <ac:spMkLst>
            <pc:docMk/>
            <pc:sldMk cId="409759009" sldId="356"/>
            <ac:spMk id="3" creationId="{2DB46C7C-E0E7-BD9C-6EA6-B09F5E5F2A9E}"/>
          </ac:spMkLst>
        </pc:spChg>
      </pc:sldChg>
      <pc:sldChg chg="addSp delSp modSp add mod">
        <pc:chgData name="Huang, Xiusheng" userId="e9689d7a-3b2c-4fba-9860-157a3d13450a" providerId="ADAL" clId="{9ADE94CE-7F77-4518-8FDB-D2AB126FAA66}" dt="2024-07-22T10:27:13.386" v="913" actId="20577"/>
        <pc:sldMkLst>
          <pc:docMk/>
          <pc:sldMk cId="3034033270" sldId="357"/>
        </pc:sldMkLst>
        <pc:spChg chg="mod">
          <ac:chgData name="Huang, Xiusheng" userId="e9689d7a-3b2c-4fba-9860-157a3d13450a" providerId="ADAL" clId="{9ADE94CE-7F77-4518-8FDB-D2AB126FAA66}" dt="2024-07-22T10:27:13.386" v="913" actId="20577"/>
          <ac:spMkLst>
            <pc:docMk/>
            <pc:sldMk cId="3034033270" sldId="357"/>
            <ac:spMk id="7" creationId="{62BB7C7D-B6AC-DB82-7B3F-B47E659A6B00}"/>
          </ac:spMkLst>
        </pc:spChg>
        <pc:picChg chg="del">
          <ac:chgData name="Huang, Xiusheng" userId="e9689d7a-3b2c-4fba-9860-157a3d13450a" providerId="ADAL" clId="{9ADE94CE-7F77-4518-8FDB-D2AB126FAA66}" dt="2024-07-22T08:07:57.627" v="81" actId="478"/>
          <ac:picMkLst>
            <pc:docMk/>
            <pc:sldMk cId="3034033270" sldId="357"/>
            <ac:picMk id="4" creationId="{D3A7242F-1307-98FC-EBB1-33BC91C54708}"/>
          </ac:picMkLst>
        </pc:picChg>
        <pc:picChg chg="add mod">
          <ac:chgData name="Huang, Xiusheng" userId="e9689d7a-3b2c-4fba-9860-157a3d13450a" providerId="ADAL" clId="{9ADE94CE-7F77-4518-8FDB-D2AB126FAA66}" dt="2024-07-22T08:09:05.532" v="103" actId="1076"/>
          <ac:picMkLst>
            <pc:docMk/>
            <pc:sldMk cId="3034033270" sldId="357"/>
            <ac:picMk id="5" creationId="{E607E6EA-E364-42AD-FFED-EB8C27CA5AD7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2T08:16:21.067" v="144" actId="1076"/>
        <pc:sldMkLst>
          <pc:docMk/>
          <pc:sldMk cId="507719861" sldId="358"/>
        </pc:sldMkLst>
        <pc:spChg chg="mod">
          <ac:chgData name="Huang, Xiusheng" userId="e9689d7a-3b2c-4fba-9860-157a3d13450a" providerId="ADAL" clId="{9ADE94CE-7F77-4518-8FDB-D2AB126FAA66}" dt="2024-07-22T08:10:07.604" v="108"/>
          <ac:spMkLst>
            <pc:docMk/>
            <pc:sldMk cId="507719861" sldId="358"/>
            <ac:spMk id="2" creationId="{D80EBE9F-32FA-4153-A54C-2A21168C3C40}"/>
          </ac:spMkLst>
        </pc:spChg>
        <pc:spChg chg="mod">
          <ac:chgData name="Huang, Xiusheng" userId="e9689d7a-3b2c-4fba-9860-157a3d13450a" providerId="ADAL" clId="{9ADE94CE-7F77-4518-8FDB-D2AB126FAA66}" dt="2024-07-22T08:15:10.752" v="133" actId="20577"/>
          <ac:spMkLst>
            <pc:docMk/>
            <pc:sldMk cId="507719861" sldId="358"/>
            <ac:spMk id="7" creationId="{62BB7C7D-B6AC-DB82-7B3F-B47E659A6B00}"/>
          </ac:spMkLst>
        </pc:spChg>
        <pc:spChg chg="add mod">
          <ac:chgData name="Huang, Xiusheng" userId="e9689d7a-3b2c-4fba-9860-157a3d13450a" providerId="ADAL" clId="{9ADE94CE-7F77-4518-8FDB-D2AB126FAA66}" dt="2024-07-22T08:16:11.334" v="140" actId="208"/>
          <ac:spMkLst>
            <pc:docMk/>
            <pc:sldMk cId="507719861" sldId="358"/>
            <ac:spMk id="9" creationId="{3C98EF3A-3C77-E0DE-BBFD-DA1D6A694CC4}"/>
          </ac:spMkLst>
        </pc:spChg>
        <pc:spChg chg="add mod">
          <ac:chgData name="Huang, Xiusheng" userId="e9689d7a-3b2c-4fba-9860-157a3d13450a" providerId="ADAL" clId="{9ADE94CE-7F77-4518-8FDB-D2AB126FAA66}" dt="2024-07-22T08:16:17.948" v="142" actId="1076"/>
          <ac:spMkLst>
            <pc:docMk/>
            <pc:sldMk cId="507719861" sldId="358"/>
            <ac:spMk id="10" creationId="{FED3A320-AA2D-F790-D866-48F276F34662}"/>
          </ac:spMkLst>
        </pc:spChg>
        <pc:spChg chg="add mod">
          <ac:chgData name="Huang, Xiusheng" userId="e9689d7a-3b2c-4fba-9860-157a3d13450a" providerId="ADAL" clId="{9ADE94CE-7F77-4518-8FDB-D2AB126FAA66}" dt="2024-07-22T08:16:21.067" v="144" actId="1076"/>
          <ac:spMkLst>
            <pc:docMk/>
            <pc:sldMk cId="507719861" sldId="358"/>
            <ac:spMk id="11" creationId="{D83A6561-CBAF-1F9C-BF12-66E773F90578}"/>
          </ac:spMkLst>
        </pc:spChg>
        <pc:picChg chg="add del mod">
          <ac:chgData name="Huang, Xiusheng" userId="e9689d7a-3b2c-4fba-9860-157a3d13450a" providerId="ADAL" clId="{9ADE94CE-7F77-4518-8FDB-D2AB126FAA66}" dt="2024-07-22T08:14:37.167" v="126" actId="478"/>
          <ac:picMkLst>
            <pc:docMk/>
            <pc:sldMk cId="507719861" sldId="358"/>
            <ac:picMk id="4" creationId="{B5A2095D-F847-A5B7-D260-4E97D905812B}"/>
          </ac:picMkLst>
        </pc:picChg>
        <pc:picChg chg="del">
          <ac:chgData name="Huang, Xiusheng" userId="e9689d7a-3b2c-4fba-9860-157a3d13450a" providerId="ADAL" clId="{9ADE94CE-7F77-4518-8FDB-D2AB126FAA66}" dt="2024-07-22T08:09:54.457" v="105" actId="478"/>
          <ac:picMkLst>
            <pc:docMk/>
            <pc:sldMk cId="507719861" sldId="358"/>
            <ac:picMk id="5" creationId="{E607E6EA-E364-42AD-FFED-EB8C27CA5AD7}"/>
          </ac:picMkLst>
        </pc:picChg>
        <pc:picChg chg="add mod">
          <ac:chgData name="Huang, Xiusheng" userId="e9689d7a-3b2c-4fba-9860-157a3d13450a" providerId="ADAL" clId="{9ADE94CE-7F77-4518-8FDB-D2AB126FAA66}" dt="2024-07-22T08:15:16.553" v="135" actId="1076"/>
          <ac:picMkLst>
            <pc:docMk/>
            <pc:sldMk cId="507719861" sldId="358"/>
            <ac:picMk id="8" creationId="{9C5F62AB-775F-E9FC-951D-96E39441D0CE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2T10:30:09.502" v="918" actId="20577"/>
        <pc:sldMkLst>
          <pc:docMk/>
          <pc:sldMk cId="2825401852" sldId="359"/>
        </pc:sldMkLst>
        <pc:spChg chg="add mod">
          <ac:chgData name="Huang, Xiusheng" userId="e9689d7a-3b2c-4fba-9860-157a3d13450a" providerId="ADAL" clId="{9ADE94CE-7F77-4518-8FDB-D2AB126FAA66}" dt="2024-07-22T08:20:19.807" v="220" actId="1035"/>
          <ac:spMkLst>
            <pc:docMk/>
            <pc:sldMk cId="2825401852" sldId="359"/>
            <ac:spMk id="5" creationId="{C23A3B81-0CBE-98C3-5608-FD37FEACB8A8}"/>
          </ac:spMkLst>
        </pc:spChg>
        <pc:spChg chg="add mod">
          <ac:chgData name="Huang, Xiusheng" userId="e9689d7a-3b2c-4fba-9860-157a3d13450a" providerId="ADAL" clId="{9ADE94CE-7F77-4518-8FDB-D2AB126FAA66}" dt="2024-07-22T08:23:35.262" v="268" actId="1076"/>
          <ac:spMkLst>
            <pc:docMk/>
            <pc:sldMk cId="2825401852" sldId="359"/>
            <ac:spMk id="6" creationId="{02BE696B-44DB-45DA-D2A8-0D32D19CEF4D}"/>
          </ac:spMkLst>
        </pc:spChg>
        <pc:spChg chg="mod">
          <ac:chgData name="Huang, Xiusheng" userId="e9689d7a-3b2c-4fba-9860-157a3d13450a" providerId="ADAL" clId="{9ADE94CE-7F77-4518-8FDB-D2AB126FAA66}" dt="2024-07-22T10:30:09.502" v="918" actId="20577"/>
          <ac:spMkLst>
            <pc:docMk/>
            <pc:sldMk cId="2825401852" sldId="359"/>
            <ac:spMk id="7" creationId="{62BB7C7D-B6AC-DB82-7B3F-B47E659A6B00}"/>
          </ac:spMkLst>
        </pc:spChg>
        <pc:spChg chg="mod">
          <ac:chgData name="Huang, Xiusheng" userId="e9689d7a-3b2c-4fba-9860-157a3d13450a" providerId="ADAL" clId="{9ADE94CE-7F77-4518-8FDB-D2AB126FAA66}" dt="2024-07-22T08:20:19.807" v="220" actId="1035"/>
          <ac:spMkLst>
            <pc:docMk/>
            <pc:sldMk cId="2825401852" sldId="359"/>
            <ac:spMk id="9" creationId="{3C98EF3A-3C77-E0DE-BBFD-DA1D6A694CC4}"/>
          </ac:spMkLst>
        </pc:spChg>
        <pc:spChg chg="mod">
          <ac:chgData name="Huang, Xiusheng" userId="e9689d7a-3b2c-4fba-9860-157a3d13450a" providerId="ADAL" clId="{9ADE94CE-7F77-4518-8FDB-D2AB126FAA66}" dt="2024-07-22T08:20:19.807" v="220" actId="1035"/>
          <ac:spMkLst>
            <pc:docMk/>
            <pc:sldMk cId="2825401852" sldId="359"/>
            <ac:spMk id="10" creationId="{FED3A320-AA2D-F790-D866-48F276F34662}"/>
          </ac:spMkLst>
        </pc:spChg>
        <pc:spChg chg="mod">
          <ac:chgData name="Huang, Xiusheng" userId="e9689d7a-3b2c-4fba-9860-157a3d13450a" providerId="ADAL" clId="{9ADE94CE-7F77-4518-8FDB-D2AB126FAA66}" dt="2024-07-22T08:20:19.807" v="220" actId="1035"/>
          <ac:spMkLst>
            <pc:docMk/>
            <pc:sldMk cId="2825401852" sldId="359"/>
            <ac:spMk id="11" creationId="{D83A6561-CBAF-1F9C-BF12-66E773F90578}"/>
          </ac:spMkLst>
        </pc:spChg>
        <pc:spChg chg="add mod">
          <ac:chgData name="Huang, Xiusheng" userId="e9689d7a-3b2c-4fba-9860-157a3d13450a" providerId="ADAL" clId="{9ADE94CE-7F77-4518-8FDB-D2AB126FAA66}" dt="2024-07-22T09:59:35.402" v="845" actId="20577"/>
          <ac:spMkLst>
            <pc:docMk/>
            <pc:sldMk cId="2825401852" sldId="359"/>
            <ac:spMk id="12" creationId="{9D79A554-4624-4468-0281-070031F2F98D}"/>
          </ac:spMkLst>
        </pc:spChg>
        <pc:picChg chg="add mod">
          <ac:chgData name="Huang, Xiusheng" userId="e9689d7a-3b2c-4fba-9860-157a3d13450a" providerId="ADAL" clId="{9ADE94CE-7F77-4518-8FDB-D2AB126FAA66}" dt="2024-07-22T08:23:32.598" v="267" actId="1038"/>
          <ac:picMkLst>
            <pc:docMk/>
            <pc:sldMk cId="2825401852" sldId="359"/>
            <ac:picMk id="4" creationId="{5E584E00-CE90-EBAF-4CFC-9DA643F4CE4C}"/>
          </ac:picMkLst>
        </pc:picChg>
        <pc:picChg chg="del">
          <ac:chgData name="Huang, Xiusheng" userId="e9689d7a-3b2c-4fba-9860-157a3d13450a" providerId="ADAL" clId="{9ADE94CE-7F77-4518-8FDB-D2AB126FAA66}" dt="2024-07-22T08:16:31.973" v="146" actId="478"/>
          <ac:picMkLst>
            <pc:docMk/>
            <pc:sldMk cId="2825401852" sldId="359"/>
            <ac:picMk id="8" creationId="{9C5F62AB-775F-E9FC-951D-96E39441D0CE}"/>
          </ac:picMkLst>
        </pc:picChg>
      </pc:sldChg>
      <pc:sldChg chg="delSp add del mod">
        <pc:chgData name="Huang, Xiusheng" userId="e9689d7a-3b2c-4fba-9860-157a3d13450a" providerId="ADAL" clId="{9ADE94CE-7F77-4518-8FDB-D2AB126FAA66}" dt="2024-07-22T08:21:02.096" v="233" actId="47"/>
        <pc:sldMkLst>
          <pc:docMk/>
          <pc:sldMk cId="223820196" sldId="360"/>
        </pc:sldMkLst>
        <pc:picChg chg="del">
          <ac:chgData name="Huang, Xiusheng" userId="e9689d7a-3b2c-4fba-9860-157a3d13450a" providerId="ADAL" clId="{9ADE94CE-7F77-4518-8FDB-D2AB126FAA66}" dt="2024-07-22T08:20:27.580" v="222" actId="478"/>
          <ac:picMkLst>
            <pc:docMk/>
            <pc:sldMk cId="223820196" sldId="360"/>
            <ac:picMk id="4" creationId="{5E584E00-CE90-EBAF-4CFC-9DA643F4CE4C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2T10:31:49.252" v="928" actId="20577"/>
        <pc:sldMkLst>
          <pc:docMk/>
          <pc:sldMk cId="4103358831" sldId="360"/>
        </pc:sldMkLst>
        <pc:spChg chg="del">
          <ac:chgData name="Huang, Xiusheng" userId="e9689d7a-3b2c-4fba-9860-157a3d13450a" providerId="ADAL" clId="{9ADE94CE-7F77-4518-8FDB-D2AB126FAA66}" dt="2024-07-22T08:21:17.093" v="235" actId="478"/>
          <ac:spMkLst>
            <pc:docMk/>
            <pc:sldMk cId="4103358831" sldId="360"/>
            <ac:spMk id="5" creationId="{C23A3B81-0CBE-98C3-5608-FD37FEACB8A8}"/>
          </ac:spMkLst>
        </pc:spChg>
        <pc:spChg chg="del">
          <ac:chgData name="Huang, Xiusheng" userId="e9689d7a-3b2c-4fba-9860-157a3d13450a" providerId="ADAL" clId="{9ADE94CE-7F77-4518-8FDB-D2AB126FAA66}" dt="2024-07-22T08:21:17.093" v="235" actId="478"/>
          <ac:spMkLst>
            <pc:docMk/>
            <pc:sldMk cId="4103358831" sldId="360"/>
            <ac:spMk id="6" creationId="{02BE696B-44DB-45DA-D2A8-0D32D19CEF4D}"/>
          </ac:spMkLst>
        </pc:spChg>
        <pc:spChg chg="mod">
          <ac:chgData name="Huang, Xiusheng" userId="e9689d7a-3b2c-4fba-9860-157a3d13450a" providerId="ADAL" clId="{9ADE94CE-7F77-4518-8FDB-D2AB126FAA66}" dt="2024-07-22T10:31:49.252" v="928" actId="20577"/>
          <ac:spMkLst>
            <pc:docMk/>
            <pc:sldMk cId="4103358831" sldId="360"/>
            <ac:spMk id="7" creationId="{62BB7C7D-B6AC-DB82-7B3F-B47E659A6B00}"/>
          </ac:spMkLst>
        </pc:spChg>
        <pc:spChg chg="del">
          <ac:chgData name="Huang, Xiusheng" userId="e9689d7a-3b2c-4fba-9860-157a3d13450a" providerId="ADAL" clId="{9ADE94CE-7F77-4518-8FDB-D2AB126FAA66}" dt="2024-07-22T08:21:17.093" v="235" actId="478"/>
          <ac:spMkLst>
            <pc:docMk/>
            <pc:sldMk cId="4103358831" sldId="360"/>
            <ac:spMk id="9" creationId="{3C98EF3A-3C77-E0DE-BBFD-DA1D6A694CC4}"/>
          </ac:spMkLst>
        </pc:spChg>
        <pc:spChg chg="del">
          <ac:chgData name="Huang, Xiusheng" userId="e9689d7a-3b2c-4fba-9860-157a3d13450a" providerId="ADAL" clId="{9ADE94CE-7F77-4518-8FDB-D2AB126FAA66}" dt="2024-07-22T08:21:17.093" v="235" actId="478"/>
          <ac:spMkLst>
            <pc:docMk/>
            <pc:sldMk cId="4103358831" sldId="360"/>
            <ac:spMk id="10" creationId="{FED3A320-AA2D-F790-D866-48F276F34662}"/>
          </ac:spMkLst>
        </pc:spChg>
        <pc:spChg chg="del">
          <ac:chgData name="Huang, Xiusheng" userId="e9689d7a-3b2c-4fba-9860-157a3d13450a" providerId="ADAL" clId="{9ADE94CE-7F77-4518-8FDB-D2AB126FAA66}" dt="2024-07-22T08:21:17.093" v="235" actId="478"/>
          <ac:spMkLst>
            <pc:docMk/>
            <pc:sldMk cId="4103358831" sldId="360"/>
            <ac:spMk id="12" creationId="{9D79A554-4624-4468-0281-070031F2F98D}"/>
          </ac:spMkLst>
        </pc:spChg>
        <pc:spChg chg="add mod">
          <ac:chgData name="Huang, Xiusheng" userId="e9689d7a-3b2c-4fba-9860-157a3d13450a" providerId="ADAL" clId="{9ADE94CE-7F77-4518-8FDB-D2AB126FAA66}" dt="2024-07-22T08:22:13.256" v="253" actId="1076"/>
          <ac:spMkLst>
            <pc:docMk/>
            <pc:sldMk cId="4103358831" sldId="360"/>
            <ac:spMk id="13" creationId="{79694159-8362-DA9F-1C96-DED3DE70C9CF}"/>
          </ac:spMkLst>
        </pc:spChg>
        <pc:spChg chg="add mod">
          <ac:chgData name="Huang, Xiusheng" userId="e9689d7a-3b2c-4fba-9860-157a3d13450a" providerId="ADAL" clId="{9ADE94CE-7F77-4518-8FDB-D2AB126FAA66}" dt="2024-07-22T08:22:17.924" v="256" actId="14100"/>
          <ac:spMkLst>
            <pc:docMk/>
            <pc:sldMk cId="4103358831" sldId="360"/>
            <ac:spMk id="14" creationId="{EFEE7B8D-31B9-8B21-708E-D9855E42B92A}"/>
          </ac:spMkLst>
        </pc:spChg>
        <pc:picChg chg="del">
          <ac:chgData name="Huang, Xiusheng" userId="e9689d7a-3b2c-4fba-9860-157a3d13450a" providerId="ADAL" clId="{9ADE94CE-7F77-4518-8FDB-D2AB126FAA66}" dt="2024-07-22T08:21:17.093" v="235" actId="478"/>
          <ac:picMkLst>
            <pc:docMk/>
            <pc:sldMk cId="4103358831" sldId="360"/>
            <ac:picMk id="4" creationId="{5E584E00-CE90-EBAF-4CFC-9DA643F4CE4C}"/>
          </ac:picMkLst>
        </pc:picChg>
        <pc:picChg chg="add mod">
          <ac:chgData name="Huang, Xiusheng" userId="e9689d7a-3b2c-4fba-9860-157a3d13450a" providerId="ADAL" clId="{9ADE94CE-7F77-4518-8FDB-D2AB126FAA66}" dt="2024-07-22T08:22:04.631" v="251" actId="1076"/>
          <ac:picMkLst>
            <pc:docMk/>
            <pc:sldMk cId="4103358831" sldId="360"/>
            <ac:picMk id="8" creationId="{C6A1601C-F176-8AD6-BEAB-3AA527266B72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2T10:32:02.384" v="938" actId="20577"/>
        <pc:sldMkLst>
          <pc:docMk/>
          <pc:sldMk cId="2941340250" sldId="361"/>
        </pc:sldMkLst>
        <pc:spChg chg="mod">
          <ac:chgData name="Huang, Xiusheng" userId="e9689d7a-3b2c-4fba-9860-157a3d13450a" providerId="ADAL" clId="{9ADE94CE-7F77-4518-8FDB-D2AB126FAA66}" dt="2024-07-22T10:32:02.384" v="938" actId="20577"/>
          <ac:spMkLst>
            <pc:docMk/>
            <pc:sldMk cId="2941340250" sldId="361"/>
            <ac:spMk id="7" creationId="{62BB7C7D-B6AC-DB82-7B3F-B47E659A6B00}"/>
          </ac:spMkLst>
        </pc:spChg>
        <pc:spChg chg="del">
          <ac:chgData name="Huang, Xiusheng" userId="e9689d7a-3b2c-4fba-9860-157a3d13450a" providerId="ADAL" clId="{9ADE94CE-7F77-4518-8FDB-D2AB126FAA66}" dt="2024-07-22T08:24:33.683" v="279" actId="478"/>
          <ac:spMkLst>
            <pc:docMk/>
            <pc:sldMk cId="2941340250" sldId="361"/>
            <ac:spMk id="13" creationId="{79694159-8362-DA9F-1C96-DED3DE70C9CF}"/>
          </ac:spMkLst>
        </pc:spChg>
        <pc:spChg chg="del mod">
          <ac:chgData name="Huang, Xiusheng" userId="e9689d7a-3b2c-4fba-9860-157a3d13450a" providerId="ADAL" clId="{9ADE94CE-7F77-4518-8FDB-D2AB126FAA66}" dt="2024-07-22T08:24:36.237" v="281" actId="478"/>
          <ac:spMkLst>
            <pc:docMk/>
            <pc:sldMk cId="2941340250" sldId="361"/>
            <ac:spMk id="14" creationId="{EFEE7B8D-31B9-8B21-708E-D9855E42B92A}"/>
          </ac:spMkLst>
        </pc:spChg>
        <pc:picChg chg="add mod">
          <ac:chgData name="Huang, Xiusheng" userId="e9689d7a-3b2c-4fba-9860-157a3d13450a" providerId="ADAL" clId="{9ADE94CE-7F77-4518-8FDB-D2AB126FAA66}" dt="2024-07-22T08:30:57.842" v="322" actId="1076"/>
          <ac:picMkLst>
            <pc:docMk/>
            <pc:sldMk cId="2941340250" sldId="361"/>
            <ac:picMk id="4" creationId="{437D2696-8565-C7F6-BF9C-7225B50CD98F}"/>
          </ac:picMkLst>
        </pc:picChg>
        <pc:picChg chg="del">
          <ac:chgData name="Huang, Xiusheng" userId="e9689d7a-3b2c-4fba-9860-157a3d13450a" providerId="ADAL" clId="{9ADE94CE-7F77-4518-8FDB-D2AB126FAA66}" dt="2024-07-22T08:23:48.291" v="270" actId="478"/>
          <ac:picMkLst>
            <pc:docMk/>
            <pc:sldMk cId="2941340250" sldId="361"/>
            <ac:picMk id="8" creationId="{C6A1601C-F176-8AD6-BEAB-3AA527266B72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2T10:32:20.148" v="948" actId="20577"/>
        <pc:sldMkLst>
          <pc:docMk/>
          <pc:sldMk cId="4265361774" sldId="362"/>
        </pc:sldMkLst>
        <pc:spChg chg="add mod">
          <ac:chgData name="Huang, Xiusheng" userId="e9689d7a-3b2c-4fba-9860-157a3d13450a" providerId="ADAL" clId="{9ADE94CE-7F77-4518-8FDB-D2AB126FAA66}" dt="2024-07-22T10:04:09.832" v="887" actId="1076"/>
          <ac:spMkLst>
            <pc:docMk/>
            <pc:sldMk cId="4265361774" sldId="362"/>
            <ac:spMk id="6" creationId="{0E3D85FB-FBC2-9F75-0C6B-E74E5AB21F83}"/>
          </ac:spMkLst>
        </pc:spChg>
        <pc:spChg chg="mod">
          <ac:chgData name="Huang, Xiusheng" userId="e9689d7a-3b2c-4fba-9860-157a3d13450a" providerId="ADAL" clId="{9ADE94CE-7F77-4518-8FDB-D2AB126FAA66}" dt="2024-07-22T10:32:20.148" v="948" actId="20577"/>
          <ac:spMkLst>
            <pc:docMk/>
            <pc:sldMk cId="4265361774" sldId="362"/>
            <ac:spMk id="7" creationId="{62BB7C7D-B6AC-DB82-7B3F-B47E659A6B00}"/>
          </ac:spMkLst>
        </pc:spChg>
        <pc:spChg chg="add mod">
          <ac:chgData name="Huang, Xiusheng" userId="e9689d7a-3b2c-4fba-9860-157a3d13450a" providerId="ADAL" clId="{9ADE94CE-7F77-4518-8FDB-D2AB126FAA66}" dt="2024-07-22T10:03:51.187" v="885" actId="1076"/>
          <ac:spMkLst>
            <pc:docMk/>
            <pc:sldMk cId="4265361774" sldId="362"/>
            <ac:spMk id="10" creationId="{8B4B6B3C-635D-4A36-77E7-A6C25A20B71F}"/>
          </ac:spMkLst>
        </pc:spChg>
        <pc:spChg chg="del">
          <ac:chgData name="Huang, Xiusheng" userId="e9689d7a-3b2c-4fba-9860-157a3d13450a" providerId="ADAL" clId="{9ADE94CE-7F77-4518-8FDB-D2AB126FAA66}" dt="2024-07-22T08:37:44.553" v="358" actId="478"/>
          <ac:spMkLst>
            <pc:docMk/>
            <pc:sldMk cId="4265361774" sldId="362"/>
            <ac:spMk id="11" creationId="{D83A6561-CBAF-1F9C-BF12-66E773F90578}"/>
          </ac:spMkLst>
        </pc:spChg>
        <pc:picChg chg="del">
          <ac:chgData name="Huang, Xiusheng" userId="e9689d7a-3b2c-4fba-9860-157a3d13450a" providerId="ADAL" clId="{9ADE94CE-7F77-4518-8FDB-D2AB126FAA66}" dt="2024-07-22T08:35:10.382" v="324" actId="478"/>
          <ac:picMkLst>
            <pc:docMk/>
            <pc:sldMk cId="4265361774" sldId="362"/>
            <ac:picMk id="4" creationId="{437D2696-8565-C7F6-BF9C-7225B50CD98F}"/>
          </ac:picMkLst>
        </pc:picChg>
        <pc:picChg chg="add mod">
          <ac:chgData name="Huang, Xiusheng" userId="e9689d7a-3b2c-4fba-9860-157a3d13450a" providerId="ADAL" clId="{9ADE94CE-7F77-4518-8FDB-D2AB126FAA66}" dt="2024-07-22T10:03:59.623" v="886" actId="1076"/>
          <ac:picMkLst>
            <pc:docMk/>
            <pc:sldMk cId="4265361774" sldId="362"/>
            <ac:picMk id="5" creationId="{4582C723-DF2D-C9A8-6C9A-B8E354B0663F}"/>
          </ac:picMkLst>
        </pc:picChg>
        <pc:picChg chg="add mod">
          <ac:chgData name="Huang, Xiusheng" userId="e9689d7a-3b2c-4fba-9860-157a3d13450a" providerId="ADAL" clId="{9ADE94CE-7F77-4518-8FDB-D2AB126FAA66}" dt="2024-07-22T08:39:51.093" v="398" actId="1076"/>
          <ac:picMkLst>
            <pc:docMk/>
            <pc:sldMk cId="4265361774" sldId="362"/>
            <ac:picMk id="9" creationId="{9ABF19DB-044F-0752-8E98-B093FAC02B80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2T10:06:34.816" v="899" actId="15"/>
        <pc:sldMkLst>
          <pc:docMk/>
          <pc:sldMk cId="3389271973" sldId="363"/>
        </pc:sldMkLst>
        <pc:spChg chg="mod">
          <ac:chgData name="Huang, Xiusheng" userId="e9689d7a-3b2c-4fba-9860-157a3d13450a" providerId="ADAL" clId="{9ADE94CE-7F77-4518-8FDB-D2AB126FAA66}" dt="2024-07-22T08:41:29.916" v="404"/>
          <ac:spMkLst>
            <pc:docMk/>
            <pc:sldMk cId="3389271973" sldId="363"/>
            <ac:spMk id="2" creationId="{D80EBE9F-32FA-4153-A54C-2A21168C3C40}"/>
          </ac:spMkLst>
        </pc:spChg>
        <pc:spChg chg="del">
          <ac:chgData name="Huang, Xiusheng" userId="e9689d7a-3b2c-4fba-9860-157a3d13450a" providerId="ADAL" clId="{9ADE94CE-7F77-4518-8FDB-D2AB126FAA66}" dt="2024-07-22T08:41:14.960" v="402" actId="478"/>
          <ac:spMkLst>
            <pc:docMk/>
            <pc:sldMk cId="3389271973" sldId="363"/>
            <ac:spMk id="6" creationId="{0E3D85FB-FBC2-9F75-0C6B-E74E5AB21F83}"/>
          </ac:spMkLst>
        </pc:spChg>
        <pc:spChg chg="mod">
          <ac:chgData name="Huang, Xiusheng" userId="e9689d7a-3b2c-4fba-9860-157a3d13450a" providerId="ADAL" clId="{9ADE94CE-7F77-4518-8FDB-D2AB126FAA66}" dt="2024-07-22T10:06:34.816" v="899" actId="15"/>
          <ac:spMkLst>
            <pc:docMk/>
            <pc:sldMk cId="3389271973" sldId="363"/>
            <ac:spMk id="7" creationId="{62BB7C7D-B6AC-DB82-7B3F-B47E659A6B00}"/>
          </ac:spMkLst>
        </pc:spChg>
        <pc:spChg chg="add mod">
          <ac:chgData name="Huang, Xiusheng" userId="e9689d7a-3b2c-4fba-9860-157a3d13450a" providerId="ADAL" clId="{9ADE94CE-7F77-4518-8FDB-D2AB126FAA66}" dt="2024-07-22T08:44:35.730" v="411" actId="1076"/>
          <ac:spMkLst>
            <pc:docMk/>
            <pc:sldMk cId="3389271973" sldId="363"/>
            <ac:spMk id="8" creationId="{8D3C26A6-CEC0-C33D-42B3-ECBFEA1E4947}"/>
          </ac:spMkLst>
        </pc:spChg>
        <pc:spChg chg="del">
          <ac:chgData name="Huang, Xiusheng" userId="e9689d7a-3b2c-4fba-9860-157a3d13450a" providerId="ADAL" clId="{9ADE94CE-7F77-4518-8FDB-D2AB126FAA66}" dt="2024-07-22T08:41:14.960" v="402" actId="478"/>
          <ac:spMkLst>
            <pc:docMk/>
            <pc:sldMk cId="3389271973" sldId="363"/>
            <ac:spMk id="10" creationId="{8B4B6B3C-635D-4A36-77E7-A6C25A20B71F}"/>
          </ac:spMkLst>
        </pc:spChg>
        <pc:spChg chg="add mod">
          <ac:chgData name="Huang, Xiusheng" userId="e9689d7a-3b2c-4fba-9860-157a3d13450a" providerId="ADAL" clId="{9ADE94CE-7F77-4518-8FDB-D2AB126FAA66}" dt="2024-07-22T08:44:43.424" v="414" actId="14100"/>
          <ac:spMkLst>
            <pc:docMk/>
            <pc:sldMk cId="3389271973" sldId="363"/>
            <ac:spMk id="11" creationId="{4685DDAF-2F6B-0D93-BB46-E70F3CF8CC5D}"/>
          </ac:spMkLst>
        </pc:spChg>
        <pc:spChg chg="add mod">
          <ac:chgData name="Huang, Xiusheng" userId="e9689d7a-3b2c-4fba-9860-157a3d13450a" providerId="ADAL" clId="{9ADE94CE-7F77-4518-8FDB-D2AB126FAA66}" dt="2024-07-22T08:44:48.188" v="416" actId="1076"/>
          <ac:spMkLst>
            <pc:docMk/>
            <pc:sldMk cId="3389271973" sldId="363"/>
            <ac:spMk id="12" creationId="{BDB958F6-743B-8BE5-5084-317C3A4FCE70}"/>
          </ac:spMkLst>
        </pc:spChg>
        <pc:picChg chg="add mod">
          <ac:chgData name="Huang, Xiusheng" userId="e9689d7a-3b2c-4fba-9860-157a3d13450a" providerId="ADAL" clId="{9ADE94CE-7F77-4518-8FDB-D2AB126FAA66}" dt="2024-07-22T08:44:13.523" v="409" actId="1076"/>
          <ac:picMkLst>
            <pc:docMk/>
            <pc:sldMk cId="3389271973" sldId="363"/>
            <ac:picMk id="4" creationId="{122D4768-575E-4B62-F029-CB9755DE802C}"/>
          </ac:picMkLst>
        </pc:picChg>
        <pc:picChg chg="del">
          <ac:chgData name="Huang, Xiusheng" userId="e9689d7a-3b2c-4fba-9860-157a3d13450a" providerId="ADAL" clId="{9ADE94CE-7F77-4518-8FDB-D2AB126FAA66}" dt="2024-07-22T08:41:14.960" v="402" actId="478"/>
          <ac:picMkLst>
            <pc:docMk/>
            <pc:sldMk cId="3389271973" sldId="363"/>
            <ac:picMk id="5" creationId="{4582C723-DF2D-C9A8-6C9A-B8E354B0663F}"/>
          </ac:picMkLst>
        </pc:picChg>
        <pc:picChg chg="del">
          <ac:chgData name="Huang, Xiusheng" userId="e9689d7a-3b2c-4fba-9860-157a3d13450a" providerId="ADAL" clId="{9ADE94CE-7F77-4518-8FDB-D2AB126FAA66}" dt="2024-07-22T08:41:14.960" v="402" actId="478"/>
          <ac:picMkLst>
            <pc:docMk/>
            <pc:sldMk cId="3389271973" sldId="363"/>
            <ac:picMk id="9" creationId="{9ABF19DB-044F-0752-8E98-B093FAC02B80}"/>
          </ac:picMkLst>
        </pc:picChg>
      </pc:sldChg>
      <pc:sldChg chg="add del">
        <pc:chgData name="Huang, Xiusheng" userId="e9689d7a-3b2c-4fba-9860-157a3d13450a" providerId="ADAL" clId="{9ADE94CE-7F77-4518-8FDB-D2AB126FAA66}" dt="2024-07-22T08:41:08.508" v="401"/>
        <pc:sldMkLst>
          <pc:docMk/>
          <pc:sldMk cId="1796916140" sldId="364"/>
        </pc:sldMkLst>
      </pc:sldChg>
      <pc:sldChg chg="addSp delSp modSp add mod">
        <pc:chgData name="Huang, Xiusheng" userId="e9689d7a-3b2c-4fba-9860-157a3d13450a" providerId="ADAL" clId="{9ADE94CE-7F77-4518-8FDB-D2AB126FAA66}" dt="2024-07-22T08:48:22.972" v="428" actId="478"/>
        <pc:sldMkLst>
          <pc:docMk/>
          <pc:sldMk cId="3093591773" sldId="364"/>
        </pc:sldMkLst>
        <pc:spChg chg="mod">
          <ac:chgData name="Huang, Xiusheng" userId="e9689d7a-3b2c-4fba-9860-157a3d13450a" providerId="ADAL" clId="{9ADE94CE-7F77-4518-8FDB-D2AB126FAA66}" dt="2024-07-22T08:47:44.653" v="421" actId="1076"/>
          <ac:spMkLst>
            <pc:docMk/>
            <pc:sldMk cId="3093591773" sldId="364"/>
            <ac:spMk id="7" creationId="{62BB7C7D-B6AC-DB82-7B3F-B47E659A6B00}"/>
          </ac:spMkLst>
        </pc:spChg>
        <pc:spChg chg="del">
          <ac:chgData name="Huang, Xiusheng" userId="e9689d7a-3b2c-4fba-9860-157a3d13450a" providerId="ADAL" clId="{9ADE94CE-7F77-4518-8FDB-D2AB126FAA66}" dt="2024-07-22T08:48:22.972" v="428" actId="478"/>
          <ac:spMkLst>
            <pc:docMk/>
            <pc:sldMk cId="3093591773" sldId="364"/>
            <ac:spMk id="12" creationId="{BDB958F6-743B-8BE5-5084-317C3A4FCE70}"/>
          </ac:spMkLst>
        </pc:spChg>
        <pc:picChg chg="del">
          <ac:chgData name="Huang, Xiusheng" userId="e9689d7a-3b2c-4fba-9860-157a3d13450a" providerId="ADAL" clId="{9ADE94CE-7F77-4518-8FDB-D2AB126FAA66}" dt="2024-07-22T08:46:22.363" v="418" actId="478"/>
          <ac:picMkLst>
            <pc:docMk/>
            <pc:sldMk cId="3093591773" sldId="364"/>
            <ac:picMk id="4" creationId="{122D4768-575E-4B62-F029-CB9755DE802C}"/>
          </ac:picMkLst>
        </pc:picChg>
        <pc:picChg chg="add mod">
          <ac:chgData name="Huang, Xiusheng" userId="e9689d7a-3b2c-4fba-9860-157a3d13450a" providerId="ADAL" clId="{9ADE94CE-7F77-4518-8FDB-D2AB126FAA66}" dt="2024-07-22T08:48:07.888" v="424" actId="1076"/>
          <ac:picMkLst>
            <pc:docMk/>
            <pc:sldMk cId="3093591773" sldId="364"/>
            <ac:picMk id="5" creationId="{C579E8B8-31A4-83FE-524D-56A473AA33FB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2T08:55:51.868" v="520" actId="478"/>
        <pc:sldMkLst>
          <pc:docMk/>
          <pc:sldMk cId="649752085" sldId="365"/>
        </pc:sldMkLst>
        <pc:spChg chg="mod">
          <ac:chgData name="Huang, Xiusheng" userId="e9689d7a-3b2c-4fba-9860-157a3d13450a" providerId="ADAL" clId="{9ADE94CE-7F77-4518-8FDB-D2AB126FAA66}" dt="2024-07-22T08:55:49.115" v="519"/>
          <ac:spMkLst>
            <pc:docMk/>
            <pc:sldMk cId="649752085" sldId="365"/>
            <ac:spMk id="7" creationId="{62BB7C7D-B6AC-DB82-7B3F-B47E659A6B00}"/>
          </ac:spMkLst>
        </pc:spChg>
        <pc:spChg chg="del">
          <ac:chgData name="Huang, Xiusheng" userId="e9689d7a-3b2c-4fba-9860-157a3d13450a" providerId="ADAL" clId="{9ADE94CE-7F77-4518-8FDB-D2AB126FAA66}" dt="2024-07-22T08:55:51.868" v="520" actId="478"/>
          <ac:spMkLst>
            <pc:docMk/>
            <pc:sldMk cId="649752085" sldId="365"/>
            <ac:spMk id="11" creationId="{4685DDAF-2F6B-0D93-BB46-E70F3CF8CC5D}"/>
          </ac:spMkLst>
        </pc:spChg>
        <pc:spChg chg="mod">
          <ac:chgData name="Huang, Xiusheng" userId="e9689d7a-3b2c-4fba-9860-157a3d13450a" providerId="ADAL" clId="{9ADE94CE-7F77-4518-8FDB-D2AB126FAA66}" dt="2024-07-22T08:48:20.481" v="427" actId="1076"/>
          <ac:spMkLst>
            <pc:docMk/>
            <pc:sldMk cId="649752085" sldId="365"/>
            <ac:spMk id="12" creationId="{BDB958F6-743B-8BE5-5084-317C3A4FCE70}"/>
          </ac:spMkLst>
        </pc:spChg>
        <pc:picChg chg="add mod ord">
          <ac:chgData name="Huang, Xiusheng" userId="e9689d7a-3b2c-4fba-9860-157a3d13450a" providerId="ADAL" clId="{9ADE94CE-7F77-4518-8FDB-D2AB126FAA66}" dt="2024-07-22T08:52:50.076" v="449" actId="167"/>
          <ac:picMkLst>
            <pc:docMk/>
            <pc:sldMk cId="649752085" sldId="365"/>
            <ac:picMk id="4" creationId="{D416FD6A-21D2-4DCD-62FA-3AD1C9CD07A0}"/>
          </ac:picMkLst>
        </pc:picChg>
        <pc:picChg chg="del">
          <ac:chgData name="Huang, Xiusheng" userId="e9689d7a-3b2c-4fba-9860-157a3d13450a" providerId="ADAL" clId="{9ADE94CE-7F77-4518-8FDB-D2AB126FAA66}" dt="2024-07-22T08:48:17.810" v="426" actId="478"/>
          <ac:picMkLst>
            <pc:docMk/>
            <pc:sldMk cId="649752085" sldId="365"/>
            <ac:picMk id="5" creationId="{C579E8B8-31A4-83FE-524D-56A473AA33FB}"/>
          </ac:picMkLst>
        </pc:picChg>
        <pc:picChg chg="add mod">
          <ac:chgData name="Huang, Xiusheng" userId="e9689d7a-3b2c-4fba-9860-157a3d13450a" providerId="ADAL" clId="{9ADE94CE-7F77-4518-8FDB-D2AB126FAA66}" dt="2024-07-22T08:55:36.699" v="514" actId="1076"/>
          <ac:picMkLst>
            <pc:docMk/>
            <pc:sldMk cId="649752085" sldId="365"/>
            <ac:picMk id="9" creationId="{AF7D3F26-D16B-A2A5-629B-999C6715C978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2T09:06:47.207" v="602"/>
        <pc:sldMkLst>
          <pc:docMk/>
          <pc:sldMk cId="1454365728" sldId="366"/>
        </pc:sldMkLst>
        <pc:spChg chg="mod ord">
          <ac:chgData name="Huang, Xiusheng" userId="e9689d7a-3b2c-4fba-9860-157a3d13450a" providerId="ADAL" clId="{9ADE94CE-7F77-4518-8FDB-D2AB126FAA66}" dt="2024-07-22T09:06:47.207" v="602"/>
          <ac:spMkLst>
            <pc:docMk/>
            <pc:sldMk cId="1454365728" sldId="366"/>
            <ac:spMk id="7" creationId="{62BB7C7D-B6AC-DB82-7B3F-B47E659A6B00}"/>
          </ac:spMkLst>
        </pc:spChg>
        <pc:picChg chg="del">
          <ac:chgData name="Huang, Xiusheng" userId="e9689d7a-3b2c-4fba-9860-157a3d13450a" providerId="ADAL" clId="{9ADE94CE-7F77-4518-8FDB-D2AB126FAA66}" dt="2024-07-22T08:57:33.902" v="526" actId="478"/>
          <ac:picMkLst>
            <pc:docMk/>
            <pc:sldMk cId="1454365728" sldId="366"/>
            <ac:picMk id="4" creationId="{D416FD6A-21D2-4DCD-62FA-3AD1C9CD07A0}"/>
          </ac:picMkLst>
        </pc:picChg>
        <pc:picChg chg="add mod">
          <ac:chgData name="Huang, Xiusheng" userId="e9689d7a-3b2c-4fba-9860-157a3d13450a" providerId="ADAL" clId="{9ADE94CE-7F77-4518-8FDB-D2AB126FAA66}" dt="2024-07-22T09:05:30.348" v="567" actId="1076"/>
          <ac:picMkLst>
            <pc:docMk/>
            <pc:sldMk cId="1454365728" sldId="366"/>
            <ac:picMk id="5" creationId="{07A991EC-9B64-FC2D-7B70-97B4FC69A6FA}"/>
          </ac:picMkLst>
        </pc:picChg>
        <pc:picChg chg="del">
          <ac:chgData name="Huang, Xiusheng" userId="e9689d7a-3b2c-4fba-9860-157a3d13450a" providerId="ADAL" clId="{9ADE94CE-7F77-4518-8FDB-D2AB126FAA66}" dt="2024-07-22T08:57:21.213" v="524" actId="478"/>
          <ac:picMkLst>
            <pc:docMk/>
            <pc:sldMk cId="1454365728" sldId="366"/>
            <ac:picMk id="9" creationId="{AF7D3F26-D16B-A2A5-629B-999C6715C978}"/>
          </ac:picMkLst>
        </pc:picChg>
        <pc:picChg chg="add mod">
          <ac:chgData name="Huang, Xiusheng" userId="e9689d7a-3b2c-4fba-9860-157a3d13450a" providerId="ADAL" clId="{9ADE94CE-7F77-4518-8FDB-D2AB126FAA66}" dt="2024-07-22T09:05:50.958" v="583" actId="1076"/>
          <ac:picMkLst>
            <pc:docMk/>
            <pc:sldMk cId="1454365728" sldId="366"/>
            <ac:picMk id="10" creationId="{880F0573-CE51-430E-2AAA-7F1112D8B75E}"/>
          </ac:picMkLst>
        </pc:picChg>
        <pc:picChg chg="add mod">
          <ac:chgData name="Huang, Xiusheng" userId="e9689d7a-3b2c-4fba-9860-157a3d13450a" providerId="ADAL" clId="{9ADE94CE-7F77-4518-8FDB-D2AB126FAA66}" dt="2024-07-22T09:06:00.363" v="586" actId="1076"/>
          <ac:picMkLst>
            <pc:docMk/>
            <pc:sldMk cId="1454365728" sldId="366"/>
            <ac:picMk id="13" creationId="{5DC16450-2D72-C517-A0A9-D60A3E5BE222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3T00:51:44.530" v="959" actId="20577"/>
        <pc:sldMkLst>
          <pc:docMk/>
          <pc:sldMk cId="714485155" sldId="367"/>
        </pc:sldMkLst>
        <pc:spChg chg="mod">
          <ac:chgData name="Huang, Xiusheng" userId="e9689d7a-3b2c-4fba-9860-157a3d13450a" providerId="ADAL" clId="{9ADE94CE-7F77-4518-8FDB-D2AB126FAA66}" dt="2024-07-22T09:09:32.216" v="608"/>
          <ac:spMkLst>
            <pc:docMk/>
            <pc:sldMk cId="714485155" sldId="367"/>
            <ac:spMk id="2" creationId="{D80EBE9F-32FA-4153-A54C-2A21168C3C40}"/>
          </ac:spMkLst>
        </pc:spChg>
        <pc:spChg chg="add del mod">
          <ac:chgData name="Huang, Xiusheng" userId="e9689d7a-3b2c-4fba-9860-157a3d13450a" providerId="ADAL" clId="{9ADE94CE-7F77-4518-8FDB-D2AB126FAA66}" dt="2024-07-22T09:12:41.129" v="657" actId="478"/>
          <ac:spMkLst>
            <pc:docMk/>
            <pc:sldMk cId="714485155" sldId="367"/>
            <ac:spMk id="6" creationId="{71AA2338-A2EE-9689-3752-6B19CDC3102A}"/>
          </ac:spMkLst>
        </pc:spChg>
        <pc:spChg chg="mod">
          <ac:chgData name="Huang, Xiusheng" userId="e9689d7a-3b2c-4fba-9860-157a3d13450a" providerId="ADAL" clId="{9ADE94CE-7F77-4518-8FDB-D2AB126FAA66}" dt="2024-07-23T00:51:44.530" v="959" actId="20577"/>
          <ac:spMkLst>
            <pc:docMk/>
            <pc:sldMk cId="714485155" sldId="367"/>
            <ac:spMk id="7" creationId="{62BB7C7D-B6AC-DB82-7B3F-B47E659A6B00}"/>
          </ac:spMkLst>
        </pc:spChg>
        <pc:spChg chg="del">
          <ac:chgData name="Huang, Xiusheng" userId="e9689d7a-3b2c-4fba-9860-157a3d13450a" providerId="ADAL" clId="{9ADE94CE-7F77-4518-8FDB-D2AB126FAA66}" dt="2024-07-22T09:11:27.689" v="647" actId="478"/>
          <ac:spMkLst>
            <pc:docMk/>
            <pc:sldMk cId="714485155" sldId="367"/>
            <ac:spMk id="8" creationId="{8D3C26A6-CEC0-C33D-42B3-ECBFEA1E4947}"/>
          </ac:spMkLst>
        </pc:spChg>
        <pc:spChg chg="del">
          <ac:chgData name="Huang, Xiusheng" userId="e9689d7a-3b2c-4fba-9860-157a3d13450a" providerId="ADAL" clId="{9ADE94CE-7F77-4518-8FDB-D2AB126FAA66}" dt="2024-07-22T09:11:25.452" v="646" actId="478"/>
          <ac:spMkLst>
            <pc:docMk/>
            <pc:sldMk cId="714485155" sldId="367"/>
            <ac:spMk id="12" creationId="{BDB958F6-743B-8BE5-5084-317C3A4FCE70}"/>
          </ac:spMkLst>
        </pc:spChg>
        <pc:picChg chg="add del mod">
          <ac:chgData name="Huang, Xiusheng" userId="e9689d7a-3b2c-4fba-9860-157a3d13450a" providerId="ADAL" clId="{9ADE94CE-7F77-4518-8FDB-D2AB126FAA66}" dt="2024-07-23T00:49:58.027" v="950" actId="478"/>
          <ac:picMkLst>
            <pc:docMk/>
            <pc:sldMk cId="714485155" sldId="367"/>
            <ac:picMk id="4" creationId="{21FFD3CA-A4B7-E795-B9D4-D8B84C90896B}"/>
          </ac:picMkLst>
        </pc:picChg>
        <pc:picChg chg="del">
          <ac:chgData name="Huang, Xiusheng" userId="e9689d7a-3b2c-4fba-9860-157a3d13450a" providerId="ADAL" clId="{9ADE94CE-7F77-4518-8FDB-D2AB126FAA66}" dt="2024-07-22T09:09:15.660" v="605" actId="478"/>
          <ac:picMkLst>
            <pc:docMk/>
            <pc:sldMk cId="714485155" sldId="367"/>
            <ac:picMk id="5" creationId="{07A991EC-9B64-FC2D-7B70-97B4FC69A6FA}"/>
          </ac:picMkLst>
        </pc:picChg>
        <pc:picChg chg="del">
          <ac:chgData name="Huang, Xiusheng" userId="e9689d7a-3b2c-4fba-9860-157a3d13450a" providerId="ADAL" clId="{9ADE94CE-7F77-4518-8FDB-D2AB126FAA66}" dt="2024-07-22T09:09:17.347" v="606" actId="478"/>
          <ac:picMkLst>
            <pc:docMk/>
            <pc:sldMk cId="714485155" sldId="367"/>
            <ac:picMk id="10" creationId="{880F0573-CE51-430E-2AAA-7F1112D8B75E}"/>
          </ac:picMkLst>
        </pc:picChg>
        <pc:picChg chg="del">
          <ac:chgData name="Huang, Xiusheng" userId="e9689d7a-3b2c-4fba-9860-157a3d13450a" providerId="ADAL" clId="{9ADE94CE-7F77-4518-8FDB-D2AB126FAA66}" dt="2024-07-22T09:09:19.035" v="607" actId="478"/>
          <ac:picMkLst>
            <pc:docMk/>
            <pc:sldMk cId="714485155" sldId="367"/>
            <ac:picMk id="13" creationId="{5DC16450-2D72-C517-A0A9-D60A3E5BE222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2T09:21:20.281" v="743" actId="1076"/>
        <pc:sldMkLst>
          <pc:docMk/>
          <pc:sldMk cId="2504007960" sldId="368"/>
        </pc:sldMkLst>
        <pc:spChg chg="add mod">
          <ac:chgData name="Huang, Xiusheng" userId="e9689d7a-3b2c-4fba-9860-157a3d13450a" providerId="ADAL" clId="{9ADE94CE-7F77-4518-8FDB-D2AB126FAA66}" dt="2024-07-22T09:21:20.281" v="743" actId="1076"/>
          <ac:spMkLst>
            <pc:docMk/>
            <pc:sldMk cId="2504007960" sldId="368"/>
            <ac:spMk id="6" creationId="{803A8A5C-0977-8782-8E19-5F54A34EE462}"/>
          </ac:spMkLst>
        </pc:spChg>
        <pc:spChg chg="mod">
          <ac:chgData name="Huang, Xiusheng" userId="e9689d7a-3b2c-4fba-9860-157a3d13450a" providerId="ADAL" clId="{9ADE94CE-7F77-4518-8FDB-D2AB126FAA66}" dt="2024-07-22T09:20:22.666" v="723" actId="5793"/>
          <ac:spMkLst>
            <pc:docMk/>
            <pc:sldMk cId="2504007960" sldId="368"/>
            <ac:spMk id="7" creationId="{62BB7C7D-B6AC-DB82-7B3F-B47E659A6B00}"/>
          </ac:spMkLst>
        </pc:spChg>
        <pc:picChg chg="del">
          <ac:chgData name="Huang, Xiusheng" userId="e9689d7a-3b2c-4fba-9860-157a3d13450a" providerId="ADAL" clId="{9ADE94CE-7F77-4518-8FDB-D2AB126FAA66}" dt="2024-07-22T09:13:48.504" v="679" actId="478"/>
          <ac:picMkLst>
            <pc:docMk/>
            <pc:sldMk cId="2504007960" sldId="368"/>
            <ac:picMk id="4" creationId="{21FFD3CA-A4B7-E795-B9D4-D8B84C90896B}"/>
          </ac:picMkLst>
        </pc:picChg>
        <pc:picChg chg="add mod">
          <ac:chgData name="Huang, Xiusheng" userId="e9689d7a-3b2c-4fba-9860-157a3d13450a" providerId="ADAL" clId="{9ADE94CE-7F77-4518-8FDB-D2AB126FAA66}" dt="2024-07-22T09:16:36.147" v="689" actId="1076"/>
          <ac:picMkLst>
            <pc:docMk/>
            <pc:sldMk cId="2504007960" sldId="368"/>
            <ac:picMk id="5" creationId="{A3DB0708-AEC0-8474-8DB9-9C04354E087B}"/>
          </ac:picMkLst>
        </pc:picChg>
      </pc:sldChg>
      <pc:sldChg chg="addSp delSp modSp add mod">
        <pc:chgData name="Huang, Xiusheng" userId="e9689d7a-3b2c-4fba-9860-157a3d13450a" providerId="ADAL" clId="{9ADE94CE-7F77-4518-8FDB-D2AB126FAA66}" dt="2024-07-22T10:08:01.117" v="900" actId="20577"/>
        <pc:sldMkLst>
          <pc:docMk/>
          <pc:sldMk cId="1497322756" sldId="369"/>
        </pc:sldMkLst>
        <pc:spChg chg="add mod">
          <ac:chgData name="Huang, Xiusheng" userId="e9689d7a-3b2c-4fba-9860-157a3d13450a" providerId="ADAL" clId="{9ADE94CE-7F77-4518-8FDB-D2AB126FAA66}" dt="2024-07-22T09:22:09.248" v="766" actId="1076"/>
          <ac:spMkLst>
            <pc:docMk/>
            <pc:sldMk cId="1497322756" sldId="369"/>
            <ac:spMk id="3" creationId="{179FC4FB-D2CA-75D0-EB45-560854775EDE}"/>
          </ac:spMkLst>
        </pc:spChg>
        <pc:spChg chg="mod">
          <ac:chgData name="Huang, Xiusheng" userId="e9689d7a-3b2c-4fba-9860-157a3d13450a" providerId="ADAL" clId="{9ADE94CE-7F77-4518-8FDB-D2AB126FAA66}" dt="2024-07-22T10:08:01.117" v="900" actId="20577"/>
          <ac:spMkLst>
            <pc:docMk/>
            <pc:sldMk cId="1497322756" sldId="369"/>
            <ac:spMk id="7" creationId="{62BB7C7D-B6AC-DB82-7B3F-B47E659A6B00}"/>
          </ac:spMkLst>
        </pc:spChg>
        <pc:picChg chg="del">
          <ac:chgData name="Huang, Xiusheng" userId="e9689d7a-3b2c-4fba-9860-157a3d13450a" providerId="ADAL" clId="{9ADE94CE-7F77-4518-8FDB-D2AB126FAA66}" dt="2024-07-22T09:17:53.492" v="718" actId="478"/>
          <ac:picMkLst>
            <pc:docMk/>
            <pc:sldMk cId="1497322756" sldId="369"/>
            <ac:picMk id="5" creationId="{A3DB0708-AEC0-8474-8DB9-9C04354E087B}"/>
          </ac:picMkLst>
        </pc:picChg>
        <pc:picChg chg="add mod">
          <ac:chgData name="Huang, Xiusheng" userId="e9689d7a-3b2c-4fba-9860-157a3d13450a" providerId="ADAL" clId="{9ADE94CE-7F77-4518-8FDB-D2AB126FAA66}" dt="2024-07-22T09:22:30.572" v="769" actId="1076"/>
          <ac:picMkLst>
            <pc:docMk/>
            <pc:sldMk cId="1497322756" sldId="369"/>
            <ac:picMk id="6" creationId="{093CFDE2-E531-ABF2-F791-D93284728F99}"/>
          </ac:picMkLst>
        </pc:picChg>
      </pc:sldChg>
      <pc:sldChg chg="add">
        <pc:chgData name="Huang, Xiusheng" userId="e9689d7a-3b2c-4fba-9860-157a3d13450a" providerId="ADAL" clId="{9ADE94CE-7F77-4518-8FDB-D2AB126FAA66}" dt="2024-07-23T00:49:54.299" v="949"/>
        <pc:sldMkLst>
          <pc:docMk/>
          <pc:sldMk cId="2880090452" sldId="370"/>
        </pc:sldMkLst>
      </pc:sldChg>
    </pc:docChg>
  </pc:docChgLst>
  <pc:docChgLst>
    <pc:chgData name="Wang, Han" userId="a7d6af4d-df53-4f0b-ac57-ca8a7eb5927c" providerId="ADAL" clId="{B19F745E-7762-413E-829A-8F0DEBFA5DD9}"/>
    <pc:docChg chg="undo redo custSel addSld delSld modSld sldOrd">
      <pc:chgData name="Wang, Han" userId="a7d6af4d-df53-4f0b-ac57-ca8a7eb5927c" providerId="ADAL" clId="{B19F745E-7762-413E-829A-8F0DEBFA5DD9}" dt="2024-06-17T06:25:11.009" v="7488" actId="20577"/>
      <pc:docMkLst>
        <pc:docMk/>
      </pc:docMkLst>
      <pc:sldChg chg="modSp mod">
        <pc:chgData name="Wang, Han" userId="a7d6af4d-df53-4f0b-ac57-ca8a7eb5927c" providerId="ADAL" clId="{B19F745E-7762-413E-829A-8F0DEBFA5DD9}" dt="2024-06-17T02:01:06.867" v="102" actId="20577"/>
        <pc:sldMkLst>
          <pc:docMk/>
          <pc:sldMk cId="21801882" sldId="256"/>
        </pc:sldMkLst>
        <pc:spChg chg="mod">
          <ac:chgData name="Wang, Han" userId="a7d6af4d-df53-4f0b-ac57-ca8a7eb5927c" providerId="ADAL" clId="{B19F745E-7762-413E-829A-8F0DEBFA5DD9}" dt="2024-06-17T02:00:46.358" v="57" actId="20577"/>
          <ac:spMkLst>
            <pc:docMk/>
            <pc:sldMk cId="21801882" sldId="256"/>
            <ac:spMk id="10" creationId="{B5B0BC6E-CFC2-AFF9-476E-E4D48A01DC1E}"/>
          </ac:spMkLst>
        </pc:spChg>
        <pc:spChg chg="mod">
          <ac:chgData name="Wang, Han" userId="a7d6af4d-df53-4f0b-ac57-ca8a7eb5927c" providerId="ADAL" clId="{B19F745E-7762-413E-829A-8F0DEBFA5DD9}" dt="2024-06-17T02:01:06.867" v="102" actId="20577"/>
          <ac:spMkLst>
            <pc:docMk/>
            <pc:sldMk cId="21801882" sldId="256"/>
            <ac:spMk id="11" creationId="{DF47E056-1867-D0D5-739C-6DB90E19E127}"/>
          </ac:spMkLst>
        </pc:spChg>
      </pc:sldChg>
      <pc:sldChg chg="addSp delSp modSp mod ord">
        <pc:chgData name="Wang, Han" userId="a7d6af4d-df53-4f0b-ac57-ca8a7eb5927c" providerId="ADAL" clId="{B19F745E-7762-413E-829A-8F0DEBFA5DD9}" dt="2024-06-17T03:32:15.568" v="2200" actId="1076"/>
        <pc:sldMkLst>
          <pc:docMk/>
          <pc:sldMk cId="739593427" sldId="258"/>
        </pc:sldMkLst>
        <pc:picChg chg="add mod">
          <ac:chgData name="Wang, Han" userId="a7d6af4d-df53-4f0b-ac57-ca8a7eb5927c" providerId="ADAL" clId="{B19F745E-7762-413E-829A-8F0DEBFA5DD9}" dt="2024-06-17T03:32:15.568" v="2200" actId="1076"/>
          <ac:picMkLst>
            <pc:docMk/>
            <pc:sldMk cId="739593427" sldId="258"/>
            <ac:picMk id="4" creationId="{395478B8-8BDF-D685-FFFB-7629678600D2}"/>
          </ac:picMkLst>
        </pc:picChg>
        <pc:picChg chg="del mod">
          <ac:chgData name="Wang, Han" userId="a7d6af4d-df53-4f0b-ac57-ca8a7eb5927c" providerId="ADAL" clId="{B19F745E-7762-413E-829A-8F0DEBFA5DD9}" dt="2024-06-17T03:32:09.916" v="2196" actId="478"/>
          <ac:picMkLst>
            <pc:docMk/>
            <pc:sldMk cId="739593427" sldId="258"/>
            <ac:picMk id="9" creationId="{2256BBD7-9436-BCCB-A532-4F46BA92896C}"/>
          </ac:picMkLst>
        </pc:picChg>
      </pc:sldChg>
      <pc:sldChg chg="delSp modSp mod">
        <pc:chgData name="Wang, Han" userId="a7d6af4d-df53-4f0b-ac57-ca8a7eb5927c" providerId="ADAL" clId="{B19F745E-7762-413E-829A-8F0DEBFA5DD9}" dt="2024-06-17T06:24:43.033" v="7486" actId="478"/>
        <pc:sldMkLst>
          <pc:docMk/>
          <pc:sldMk cId="1865272917" sldId="259"/>
        </pc:sldMkLst>
        <pc:spChg chg="mod">
          <ac:chgData name="Wang, Han" userId="a7d6af4d-df53-4f0b-ac57-ca8a7eb5927c" providerId="ADAL" clId="{B19F745E-7762-413E-829A-8F0DEBFA5DD9}" dt="2024-06-17T06:24:37.623" v="7485" actId="20577"/>
          <ac:spMkLst>
            <pc:docMk/>
            <pc:sldMk cId="1865272917" sldId="259"/>
            <ac:spMk id="3" creationId="{95895148-E5BC-4A94-B031-1F47F9BC02E0}"/>
          </ac:spMkLst>
        </pc:spChg>
        <pc:picChg chg="del mod">
          <ac:chgData name="Wang, Han" userId="a7d6af4d-df53-4f0b-ac57-ca8a7eb5927c" providerId="ADAL" clId="{B19F745E-7762-413E-829A-8F0DEBFA5DD9}" dt="2024-06-17T06:21:39.243" v="7273" actId="478"/>
          <ac:picMkLst>
            <pc:docMk/>
            <pc:sldMk cId="1865272917" sldId="259"/>
            <ac:picMk id="5" creationId="{54ABE5F0-4F08-BD5E-10C3-B1525E47167E}"/>
          </ac:picMkLst>
        </pc:picChg>
        <pc:picChg chg="del mod">
          <ac:chgData name="Wang, Han" userId="a7d6af4d-df53-4f0b-ac57-ca8a7eb5927c" providerId="ADAL" clId="{B19F745E-7762-413E-829A-8F0DEBFA5DD9}" dt="2024-06-17T06:24:43.033" v="7486" actId="478"/>
          <ac:picMkLst>
            <pc:docMk/>
            <pc:sldMk cId="1865272917" sldId="259"/>
            <ac:picMk id="7" creationId="{A409F85D-12BD-2FAD-34D0-16D4347F8316}"/>
          </ac:picMkLst>
        </pc:picChg>
        <pc:picChg chg="del mod">
          <ac:chgData name="Wang, Han" userId="a7d6af4d-df53-4f0b-ac57-ca8a7eb5927c" providerId="ADAL" clId="{B19F745E-7762-413E-829A-8F0DEBFA5DD9}" dt="2024-06-17T06:24:26.121" v="7481" actId="478"/>
          <ac:picMkLst>
            <pc:docMk/>
            <pc:sldMk cId="1865272917" sldId="259"/>
            <ac:picMk id="9" creationId="{4FF23AAB-6BA8-36D4-7E42-4B4A3252EFB2}"/>
          </ac:picMkLst>
        </pc:picChg>
      </pc:sldChg>
      <pc:sldChg chg="addSp delSp modSp add mod">
        <pc:chgData name="Wang, Han" userId="a7d6af4d-df53-4f0b-ac57-ca8a7eb5927c" providerId="ADAL" clId="{B19F745E-7762-413E-829A-8F0DEBFA5DD9}" dt="2024-06-17T02:31:31.546" v="748"/>
        <pc:sldMkLst>
          <pc:docMk/>
          <pc:sldMk cId="1330368333" sldId="285"/>
        </pc:sldMkLst>
        <pc:spChg chg="add del mod">
          <ac:chgData name="Wang, Han" userId="a7d6af4d-df53-4f0b-ac57-ca8a7eb5927c" providerId="ADAL" clId="{B19F745E-7762-413E-829A-8F0DEBFA5DD9}" dt="2024-06-17T02:31:31.546" v="748"/>
          <ac:spMkLst>
            <pc:docMk/>
            <pc:sldMk cId="1330368333" sldId="285"/>
            <ac:spMk id="2" creationId="{0A208A5D-7A40-A21C-5589-03DBD9205357}"/>
          </ac:spMkLst>
        </pc:spChg>
        <pc:spChg chg="mod">
          <ac:chgData name="Wang, Han" userId="a7d6af4d-df53-4f0b-ac57-ca8a7eb5927c" providerId="ADAL" clId="{B19F745E-7762-413E-829A-8F0DEBFA5DD9}" dt="2024-06-17T02:23:45.420" v="592" actId="20577"/>
          <ac:spMkLst>
            <pc:docMk/>
            <pc:sldMk cId="1330368333" sldId="285"/>
            <ac:spMk id="3" creationId="{2DB46C7C-E0E7-BD9C-6EA6-B09F5E5F2A9E}"/>
          </ac:spMkLst>
        </pc:spChg>
        <pc:spChg chg="mod">
          <ac:chgData name="Wang, Han" userId="a7d6af4d-df53-4f0b-ac57-ca8a7eb5927c" providerId="ADAL" clId="{B19F745E-7762-413E-829A-8F0DEBFA5DD9}" dt="2024-06-17T02:06:22.389" v="303" actId="114"/>
          <ac:spMkLst>
            <pc:docMk/>
            <pc:sldMk cId="1330368333" sldId="285"/>
            <ac:spMk id="4" creationId="{820956A6-21C2-FE3C-9519-DD10F292D268}"/>
          </ac:spMkLst>
        </pc:spChg>
      </pc:sldChg>
      <pc:sldChg chg="addSp modSp mod modNotesTx">
        <pc:chgData name="Wang, Han" userId="a7d6af4d-df53-4f0b-ac57-ca8a7eb5927c" providerId="ADAL" clId="{B19F745E-7762-413E-829A-8F0DEBFA5DD9}" dt="2024-06-17T04:14:48.809" v="3293" actId="20577"/>
        <pc:sldMkLst>
          <pc:docMk/>
          <pc:sldMk cId="583987882" sldId="331"/>
        </pc:sldMkLst>
        <pc:spChg chg="mod">
          <ac:chgData name="Wang, Han" userId="a7d6af4d-df53-4f0b-ac57-ca8a7eb5927c" providerId="ADAL" clId="{B19F745E-7762-413E-829A-8F0DEBFA5DD9}" dt="2024-06-17T03:33:53.917" v="2201" actId="1076"/>
          <ac:spMkLst>
            <pc:docMk/>
            <pc:sldMk cId="583987882" sldId="331"/>
            <ac:spMk id="2" creationId="{D80EBE9F-32FA-4153-A54C-2A21168C3C40}"/>
          </ac:spMkLst>
        </pc:spChg>
        <pc:spChg chg="add mod">
          <ac:chgData name="Wang, Han" userId="a7d6af4d-df53-4f0b-ac57-ca8a7eb5927c" providerId="ADAL" clId="{B19F745E-7762-413E-829A-8F0DEBFA5DD9}" dt="2024-06-17T03:37:16.250" v="2364" actId="20577"/>
          <ac:spMkLst>
            <pc:docMk/>
            <pc:sldMk cId="583987882" sldId="331"/>
            <ac:spMk id="3" creationId="{7B603370-6478-CB67-8BAE-64CD28232FFA}"/>
          </ac:spMkLst>
        </pc:spChg>
        <pc:picChg chg="mod">
          <ac:chgData name="Wang, Han" userId="a7d6af4d-df53-4f0b-ac57-ca8a7eb5927c" providerId="ADAL" clId="{B19F745E-7762-413E-829A-8F0DEBFA5DD9}" dt="2024-06-17T03:37:21.624" v="2366" actId="1076"/>
          <ac:picMkLst>
            <pc:docMk/>
            <pc:sldMk cId="583987882" sldId="331"/>
            <ac:picMk id="5" creationId="{87B84718-AF0E-2EA7-934C-0E8CB8B428BC}"/>
          </ac:picMkLst>
        </pc:picChg>
      </pc:sldChg>
      <pc:sldChg chg="addSp delSp modSp mod">
        <pc:chgData name="Wang, Han" userId="a7d6af4d-df53-4f0b-ac57-ca8a7eb5927c" providerId="ADAL" clId="{B19F745E-7762-413E-829A-8F0DEBFA5DD9}" dt="2024-06-17T02:14:38.636" v="371" actId="20577"/>
        <pc:sldMkLst>
          <pc:docMk/>
          <pc:sldMk cId="3944934970" sldId="332"/>
        </pc:sldMkLst>
        <pc:spChg chg="mod">
          <ac:chgData name="Wang, Han" userId="a7d6af4d-df53-4f0b-ac57-ca8a7eb5927c" providerId="ADAL" clId="{B19F745E-7762-413E-829A-8F0DEBFA5DD9}" dt="2024-06-17T02:14:38.636" v="371" actId="20577"/>
          <ac:spMkLst>
            <pc:docMk/>
            <pc:sldMk cId="3944934970" sldId="332"/>
            <ac:spMk id="2" creationId="{D80EBE9F-32FA-4153-A54C-2A21168C3C40}"/>
          </ac:spMkLst>
        </pc:spChg>
        <pc:spChg chg="add del mod">
          <ac:chgData name="Wang, Han" userId="a7d6af4d-df53-4f0b-ac57-ca8a7eb5927c" providerId="ADAL" clId="{B19F745E-7762-413E-829A-8F0DEBFA5DD9}" dt="2024-06-17T02:10:00.206" v="310"/>
          <ac:spMkLst>
            <pc:docMk/>
            <pc:sldMk cId="3944934970" sldId="332"/>
            <ac:spMk id="7" creationId="{62BB7C7D-B6AC-DB82-7B3F-B47E659A6B00}"/>
          </ac:spMkLst>
        </pc:spChg>
        <pc:spChg chg="add mod">
          <ac:chgData name="Wang, Han" userId="a7d6af4d-df53-4f0b-ac57-ca8a7eb5927c" providerId="ADAL" clId="{B19F745E-7762-413E-829A-8F0DEBFA5DD9}" dt="2024-06-17T02:09:28.036" v="307"/>
          <ac:spMkLst>
            <pc:docMk/>
            <pc:sldMk cId="3944934970" sldId="332"/>
            <ac:spMk id="13" creationId="{A317A780-DE53-9626-56A7-7155A4DF5985}"/>
          </ac:spMkLst>
        </pc:spChg>
        <pc:spChg chg="add mod">
          <ac:chgData name="Wang, Han" userId="a7d6af4d-df53-4f0b-ac57-ca8a7eb5927c" providerId="ADAL" clId="{B19F745E-7762-413E-829A-8F0DEBFA5DD9}" dt="2024-06-17T02:09:53.030" v="309"/>
          <ac:spMkLst>
            <pc:docMk/>
            <pc:sldMk cId="3944934970" sldId="332"/>
            <ac:spMk id="14" creationId="{70A2024A-B82B-0755-980A-F7A6B9E3FD1C}"/>
          </ac:spMkLst>
        </pc:spChg>
        <pc:spChg chg="add mod">
          <ac:chgData name="Wang, Han" userId="a7d6af4d-df53-4f0b-ac57-ca8a7eb5927c" providerId="ADAL" clId="{B19F745E-7762-413E-829A-8F0DEBFA5DD9}" dt="2024-06-17T02:09:53.030" v="309"/>
          <ac:spMkLst>
            <pc:docMk/>
            <pc:sldMk cId="3944934970" sldId="332"/>
            <ac:spMk id="15" creationId="{AA02B97F-6A40-338A-71D8-D5A91957C38F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25" creationId="{18DECB81-B2C4-B305-9E1E-D01006926837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26" creationId="{3B4D6AD6-8B37-7761-369C-A3558101C913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27" creationId="{5BD0057E-EF3A-FBDC-73BD-6D4B9A30173C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28" creationId="{BA4200D2-6160-684A-ED88-C811E7C7F1E9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29" creationId="{D869CD61-29DF-CCA0-93EB-68BE7DEBAAEC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30" creationId="{873AFB60-8357-FFAB-706A-E4BA91DFB05D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31" creationId="{8247F2BD-918F-93D0-2D75-8132534EC7E1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32" creationId="{80E9E91D-2C5E-BA93-8DAC-8F9907775A25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33" creationId="{D8895ED6-33E7-D90A-C858-1056C307FE5A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34" creationId="{BAA18AB2-0526-7D9E-01E9-CE21E5D47BAD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35" creationId="{22C2E94E-7FCA-044E-EB95-FDB6731BDF96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36" creationId="{70F8AD73-847B-E99A-9C5E-C03D4B029B3C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37" creationId="{E6EA8B19-F929-5248-5415-AE6E2C25B135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38" creationId="{D97C5D4C-8A88-7D7E-DE08-913A774B3049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39" creationId="{F6A56731-A520-D2C8-9D57-2695D29000D0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40" creationId="{BF71B2F1-3E6F-44C0-B230-8DAE273F8B9A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41" creationId="{A807A8E1-9445-7525-26B5-2AD1577A752B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42" creationId="{FB228D97-D01F-0362-FA27-5F116D571A87}"/>
          </ac:spMkLst>
        </pc:spChg>
        <pc:spChg chg="add 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43" creationId="{81BFDA61-E176-D8C6-848E-5A55479552CF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53" creationId="{D3A2B821-5417-F508-0099-18B9BB0BEFC7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54" creationId="{A37D4A55-C766-EE86-59D2-2CFEBD05E571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55" creationId="{620E5900-5F0A-288F-6652-09AB5E5B6E1C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56" creationId="{A258ACAA-B692-D8CF-BA71-264669EDE31B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57" creationId="{032305AD-2935-65AA-5B96-75F30FC6E193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58" creationId="{B71793DA-6C28-C537-F608-0A5CCDD11E7D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59" creationId="{F0A44E2C-47B0-F5AA-A879-E510743CF923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60" creationId="{10B5EB2F-0A1D-AF30-5BE3-E54E1D4BA38F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61" creationId="{2EEBC3EB-6E41-6DD8-5F3F-6292E35991CF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62" creationId="{BECE6DD6-9FBB-84E2-51F8-72C6B6F32344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63" creationId="{AE08FDE2-3FDB-E80B-003A-C72F60EFA242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64" creationId="{782F90DB-D7B4-9316-0873-BEFBCA5CF6C1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65" creationId="{AF98EBE0-C837-8BA2-B5A0-09694F635CBA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66" creationId="{A34245A3-07A4-E078-5CC5-C311752AC729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67" creationId="{E3A9A916-35E5-98EF-364E-B3C647198DB9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68" creationId="{25E17ED2-EBA8-EA46-6272-191C4E06526F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69" creationId="{29ABDE4F-4849-768D-F09C-6E604BDCE4DB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70" creationId="{3757532A-1A47-673F-9C95-6D77B8060811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80" creationId="{0F3FFE0A-7827-C469-C080-3D535F825C27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81" creationId="{EEC31B90-A7B1-FC93-7D0B-346AC2268823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83" creationId="{CCB21E04-77CA-E144-5C61-A9A7F9498667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84" creationId="{4B8E6C8F-47F5-648B-5D2F-7A410A940C0E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86" creationId="{B7D4D8F6-798D-3F11-E43B-D2C4745DC090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87" creationId="{F23B715B-45BF-1282-5AE9-9BAC3D6EF681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90" creationId="{39C85E9C-5113-209C-3B38-36E32629E881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92" creationId="{FFD5BBDF-3632-E6E4-247A-4F5EB74167CC}"/>
          </ac:spMkLst>
        </pc:spChg>
        <pc:spChg chg="mod">
          <ac:chgData name="Wang, Han" userId="a7d6af4d-df53-4f0b-ac57-ca8a7eb5927c" providerId="ADAL" clId="{B19F745E-7762-413E-829A-8F0DEBFA5DD9}" dt="2024-06-17T02:09:50.822" v="308"/>
          <ac:spMkLst>
            <pc:docMk/>
            <pc:sldMk cId="3944934970" sldId="332"/>
            <ac:spMk id="93" creationId="{9678D83C-5C5C-7D51-19F5-6DC4F77A7139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96" creationId="{8ABE1738-8554-7D72-9819-C97B4C9003D5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06" creationId="{957D337A-5758-9675-B08B-C5CEA288328B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07" creationId="{FB65C009-498F-BD1B-E301-9686EC0CECB4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08" creationId="{2D27B2F9-1238-7CE8-0D36-7C354546C13F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09" creationId="{123D7A1A-197D-B19B-5BC0-1C1CEFC61A70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10" creationId="{90C8DD9D-4958-5CD9-B4FE-53AAF2D472F1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11" creationId="{DE90E036-4138-E5B9-3455-82CF26697F69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12" creationId="{6D78D020-38F3-3845-3B62-B86C82F33214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13" creationId="{912C6C8A-748E-6703-A40F-27244138B6DB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14" creationId="{FF7116FC-F7E9-127A-B663-4F4CBC068737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15" creationId="{3D1B52E1-889C-274B-5468-75331B13603D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16" creationId="{FCED9478-396F-EF66-AF5D-CE380C0139D7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17" creationId="{3831834C-1679-5D1C-373B-0AED87386C33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18" creationId="{1D32FBAE-12A0-434A-6031-44291643258E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19" creationId="{89BD7185-5EB4-043A-B040-5BF78C8B47FD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20" creationId="{DAF58F80-3704-9D61-5BEC-3876D3A93086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21" creationId="{0657DEAE-EC55-9094-3A0B-54C0B8489619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22" creationId="{A954D813-084B-7F7F-FB84-C9B4F524A70C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23" creationId="{F8CF0A21-7E5A-061D-8C13-194EFD5E13A2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32" creationId="{E4D7F06F-199D-0153-6434-DDC207F5DA5C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33" creationId="{EEC50ECA-DD25-288C-3A99-4130CCDB1462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34" creationId="{E1089A10-F7A2-41EC-B021-AEBF41A760B7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35" creationId="{EAD6F7F2-DD85-3E93-33F3-65C995448D02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36" creationId="{CCEE708B-2ADF-AA7F-0671-651E58947E72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37" creationId="{693F9E68-F0BB-D35C-F1EB-1D4C2BCC2B24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38" creationId="{2D899850-3C95-53E4-B02F-29934F0A2F10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39" creationId="{E830DEDA-08EA-08F6-4125-BFF012D6E909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40" creationId="{E0274302-9685-EC2C-C34D-732A27C85C5C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41" creationId="{5841CA2D-BBE1-90ED-4057-CED166A653A2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42" creationId="{0A255617-030A-A13F-E50D-8D9242749004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43" creationId="{7FCCCB27-FE73-826E-A9E3-52A0B9DA82E8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44" creationId="{7455ACFD-49AF-259B-E3B1-4D39A687B16B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45" creationId="{287ACCE2-24A7-FF2B-73E5-0D2D8F682D2A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46" creationId="{4F7E9D62-5614-3B07-5478-6D1AC59AB6C1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47" creationId="{4F2416BB-EA3D-7555-EC02-82C11664A7C1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48" creationId="{8ADDD499-8139-B762-7DFA-EB9C973D1B9D}"/>
          </ac:spMkLst>
        </pc:spChg>
        <pc:spChg chg="mod">
          <ac:chgData name="Wang, Han" userId="a7d6af4d-df53-4f0b-ac57-ca8a7eb5927c" providerId="ADAL" clId="{B19F745E-7762-413E-829A-8F0DEBFA5DD9}" dt="2024-06-17T02:10:07.372" v="311"/>
          <ac:spMkLst>
            <pc:docMk/>
            <pc:sldMk cId="3944934970" sldId="332"/>
            <ac:spMk id="149" creationId="{71BCC376-B097-B73B-E757-5FE279603B3E}"/>
          </ac:spMkLst>
        </pc:spChg>
        <pc:spChg chg="mod">
          <ac:chgData name="Wang, Han" userId="a7d6af4d-df53-4f0b-ac57-ca8a7eb5927c" providerId="ADAL" clId="{B19F745E-7762-413E-829A-8F0DEBFA5DD9}" dt="2024-06-17T02:10:43.980" v="312"/>
          <ac:spMkLst>
            <pc:docMk/>
            <pc:sldMk cId="3944934970" sldId="332"/>
            <ac:spMk id="151" creationId="{AF729A82-90B3-7878-A728-2849CE3A4880}"/>
          </ac:spMkLst>
        </pc:spChg>
        <pc:spChg chg="mod">
          <ac:chgData name="Wang, Han" userId="a7d6af4d-df53-4f0b-ac57-ca8a7eb5927c" providerId="ADAL" clId="{B19F745E-7762-413E-829A-8F0DEBFA5DD9}" dt="2024-06-17T02:10:43.980" v="312"/>
          <ac:spMkLst>
            <pc:docMk/>
            <pc:sldMk cId="3944934970" sldId="332"/>
            <ac:spMk id="152" creationId="{30CAF994-6E90-219F-E9C9-30321608D6EC}"/>
          </ac:spMkLst>
        </pc:spChg>
        <pc:spChg chg="mod">
          <ac:chgData name="Wang, Han" userId="a7d6af4d-df53-4f0b-ac57-ca8a7eb5927c" providerId="ADAL" clId="{B19F745E-7762-413E-829A-8F0DEBFA5DD9}" dt="2024-06-17T02:10:43.980" v="312"/>
          <ac:spMkLst>
            <pc:docMk/>
            <pc:sldMk cId="3944934970" sldId="332"/>
            <ac:spMk id="154" creationId="{F3913770-645E-97E0-F81C-F165ABC6F1B4}"/>
          </ac:spMkLst>
        </pc:spChg>
        <pc:spChg chg="mod">
          <ac:chgData name="Wang, Han" userId="a7d6af4d-df53-4f0b-ac57-ca8a7eb5927c" providerId="ADAL" clId="{B19F745E-7762-413E-829A-8F0DEBFA5DD9}" dt="2024-06-17T02:10:43.980" v="312"/>
          <ac:spMkLst>
            <pc:docMk/>
            <pc:sldMk cId="3944934970" sldId="332"/>
            <ac:spMk id="155" creationId="{8F899C81-908F-12DA-44D4-48D69A65AB73}"/>
          </ac:spMkLst>
        </pc:spChg>
        <pc:spChg chg="mod">
          <ac:chgData name="Wang, Han" userId="a7d6af4d-df53-4f0b-ac57-ca8a7eb5927c" providerId="ADAL" clId="{B19F745E-7762-413E-829A-8F0DEBFA5DD9}" dt="2024-06-17T02:12:12.230" v="325" actId="207"/>
          <ac:spMkLst>
            <pc:docMk/>
            <pc:sldMk cId="3944934970" sldId="332"/>
            <ac:spMk id="157" creationId="{15E92C2F-9FE7-FC4E-C86B-B8D9443BA7CA}"/>
          </ac:spMkLst>
        </pc:spChg>
        <pc:spChg chg="mod">
          <ac:chgData name="Wang, Han" userId="a7d6af4d-df53-4f0b-ac57-ca8a7eb5927c" providerId="ADAL" clId="{B19F745E-7762-413E-829A-8F0DEBFA5DD9}" dt="2024-06-17T02:11:38.596" v="319" actId="207"/>
          <ac:spMkLst>
            <pc:docMk/>
            <pc:sldMk cId="3944934970" sldId="332"/>
            <ac:spMk id="158" creationId="{1EABD959-353D-19D5-02FE-5CD911F8C127}"/>
          </ac:spMkLst>
        </pc:spChg>
        <pc:spChg chg="mod">
          <ac:chgData name="Wang, Han" userId="a7d6af4d-df53-4f0b-ac57-ca8a7eb5927c" providerId="ADAL" clId="{B19F745E-7762-413E-829A-8F0DEBFA5DD9}" dt="2024-06-17T02:11:41.162" v="320" actId="207"/>
          <ac:spMkLst>
            <pc:docMk/>
            <pc:sldMk cId="3944934970" sldId="332"/>
            <ac:spMk id="161" creationId="{B9F631BB-D8F0-B1B8-79DC-79E9DC3EDFD1}"/>
          </ac:spMkLst>
        </pc:spChg>
        <pc:spChg chg="mod">
          <ac:chgData name="Wang, Han" userId="a7d6af4d-df53-4f0b-ac57-ca8a7eb5927c" providerId="ADAL" clId="{B19F745E-7762-413E-829A-8F0DEBFA5DD9}" dt="2024-06-17T02:12:18.047" v="327" actId="208"/>
          <ac:spMkLst>
            <pc:docMk/>
            <pc:sldMk cId="3944934970" sldId="332"/>
            <ac:spMk id="163" creationId="{59235047-301B-2361-25EA-D2F85ACD31C2}"/>
          </ac:spMkLst>
        </pc:spChg>
        <pc:spChg chg="mod">
          <ac:chgData name="Wang, Han" userId="a7d6af4d-df53-4f0b-ac57-ca8a7eb5927c" providerId="ADAL" clId="{B19F745E-7762-413E-829A-8F0DEBFA5DD9}" dt="2024-06-17T02:11:46.055" v="321" actId="207"/>
          <ac:spMkLst>
            <pc:docMk/>
            <pc:sldMk cId="3944934970" sldId="332"/>
            <ac:spMk id="164" creationId="{2C87F5C8-4947-5240-9D97-AD20D91ED92A}"/>
          </ac:spMkLst>
        </pc:spChg>
        <pc:grpChg chg="add 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16" creationId="{7808F741-8A8A-6407-AE64-B53F02102BAD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17" creationId="{C49DF718-92E3-24FB-9B90-CA630CE0EF74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18" creationId="{F50B2F85-2B24-9DE9-577A-F7D2BB2BFBA8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19" creationId="{981A3AF9-9221-1A8C-60F0-089DDF99921E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20" creationId="{9E5542FC-52A9-6BFC-C209-AF8A0586321F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21" creationId="{F97C2C79-4F1A-4BA6-FDD6-82313AA87588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22" creationId="{BEA2601D-29E2-6521-F768-9A59E6413AC1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23" creationId="{6C0EF59B-D89E-993D-B307-CFE017B870FB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24" creationId="{5610ECA1-9AC7-DDBF-A472-1559DBE40531}"/>
          </ac:grpSpMkLst>
        </pc:grpChg>
        <pc:grpChg chg="add 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44" creationId="{ED41AB6D-4AE1-9BCF-3E2E-4939D2B4E533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45" creationId="{0F05EEFD-35A4-D3E5-09EC-CCD45A05960B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46" creationId="{632BA766-935E-F04F-2FF4-964CA160B69A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47" creationId="{7BB9E529-D55D-2BE1-E886-57A7F46C555C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48" creationId="{A0FE1D11-0453-C337-E6D5-BDDCD9D3315F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49" creationId="{E895F13E-BB72-2D40-937A-AB263BD9CD15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50" creationId="{E5BBACAC-1CD8-E268-9769-941751DCB54B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51" creationId="{27EC5814-3424-C685-155C-3D31B8F294D6}"/>
          </ac:grpSpMkLst>
        </pc:grpChg>
        <pc:grpChg chg="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52" creationId="{8D97642C-9835-73C1-A251-07FBC9C0D279}"/>
          </ac:grpSpMkLst>
        </pc:grpChg>
        <pc:grpChg chg="add 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79" creationId="{7C082162-C332-BED4-8E03-B9CB0B21ECCA}"/>
          </ac:grpSpMkLst>
        </pc:grpChg>
        <pc:grpChg chg="add 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82" creationId="{6BC4DBE3-557F-CF68-7733-CD3AA3A58984}"/>
          </ac:grpSpMkLst>
        </pc:grpChg>
        <pc:grpChg chg="add 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85" creationId="{01A67306-9C15-857F-1E78-1F7D40A2B555}"/>
          </ac:grpSpMkLst>
        </pc:grpChg>
        <pc:grpChg chg="add 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88" creationId="{282948EF-29C6-BA7C-45FF-AAA57914F7D1}"/>
          </ac:grpSpMkLst>
        </pc:grpChg>
        <pc:grpChg chg="add mod">
          <ac:chgData name="Wang, Han" userId="a7d6af4d-df53-4f0b-ac57-ca8a7eb5927c" providerId="ADAL" clId="{B19F745E-7762-413E-829A-8F0DEBFA5DD9}" dt="2024-06-17T02:09:50.822" v="308"/>
          <ac:grpSpMkLst>
            <pc:docMk/>
            <pc:sldMk cId="3944934970" sldId="332"/>
            <ac:grpSpMk id="91" creationId="{60CC852B-31DB-B66D-C3C4-E7D008F191A6}"/>
          </ac:grpSpMkLst>
        </pc:grpChg>
        <pc:grpChg chg="add 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94" creationId="{35A92E98-3A2D-A028-1E3B-41CFA13C1DAF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95" creationId="{0621CEE9-E1EE-6BBD-987E-DAE5CD8DDCC9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97" creationId="{5248A7C0-BDDF-D871-5028-BBD606C37589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98" creationId="{D188B15A-6D13-20AE-1260-89F0608F5556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99" creationId="{61AA3855-B1D4-CB0E-F910-8F2B744EB0B4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00" creationId="{2845803A-5F9B-5539-70ED-EA187C149C57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01" creationId="{034996BE-53C1-BC03-2183-EE1D3C36381D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02" creationId="{BCD8B968-1040-1947-1D63-ED3B0EC06541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03" creationId="{B8504709-0BCF-DA4F-61C7-B9C3D68D2BF5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04" creationId="{29513FE9-763F-C1E7-FE4B-017E29CC6CA1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05" creationId="{9CC6B789-75CA-9033-59C4-6D885FF05823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24" creationId="{9EFC7C7F-EF03-DA24-FEF1-9944CA8DAD85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25" creationId="{EAAA1586-200F-292D-4746-8A7057238EA5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26" creationId="{8A799947-6ABA-6A40-886A-E0D6A54EE515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27" creationId="{379188A7-AD05-2AD6-0DFC-E0D73D1BFD66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28" creationId="{22F8BF36-78B5-8534-C96F-C29B7BABEA24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29" creationId="{28C90967-5E2E-A42A-F795-D2FB998AD4D2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30" creationId="{A8B17940-6B25-37A2-76DD-1F462D82DF90}"/>
          </ac:grpSpMkLst>
        </pc:grpChg>
        <pc:grpChg chg="mod">
          <ac:chgData name="Wang, Han" userId="a7d6af4d-df53-4f0b-ac57-ca8a7eb5927c" providerId="ADAL" clId="{B19F745E-7762-413E-829A-8F0DEBFA5DD9}" dt="2024-06-17T02:10:07.372" v="311"/>
          <ac:grpSpMkLst>
            <pc:docMk/>
            <pc:sldMk cId="3944934970" sldId="332"/>
            <ac:grpSpMk id="131" creationId="{F34B626B-E297-5724-5404-1C5670F1C653}"/>
          </ac:grpSpMkLst>
        </pc:grpChg>
        <pc:grpChg chg="add mod">
          <ac:chgData name="Wang, Han" userId="a7d6af4d-df53-4f0b-ac57-ca8a7eb5927c" providerId="ADAL" clId="{B19F745E-7762-413E-829A-8F0DEBFA5DD9}" dt="2024-06-17T02:10:43.980" v="312"/>
          <ac:grpSpMkLst>
            <pc:docMk/>
            <pc:sldMk cId="3944934970" sldId="332"/>
            <ac:grpSpMk id="150" creationId="{8C7AF119-AF07-6F21-4934-DECB29E7351F}"/>
          </ac:grpSpMkLst>
        </pc:grpChg>
        <pc:grpChg chg="add mod">
          <ac:chgData name="Wang, Han" userId="a7d6af4d-df53-4f0b-ac57-ca8a7eb5927c" providerId="ADAL" clId="{B19F745E-7762-413E-829A-8F0DEBFA5DD9}" dt="2024-06-17T02:10:43.980" v="312"/>
          <ac:grpSpMkLst>
            <pc:docMk/>
            <pc:sldMk cId="3944934970" sldId="332"/>
            <ac:grpSpMk id="153" creationId="{F6D38270-6AAE-17A7-7E11-BB332BE28462}"/>
          </ac:grpSpMkLst>
        </pc:grpChg>
        <pc:grpChg chg="add mod">
          <ac:chgData name="Wang, Han" userId="a7d6af4d-df53-4f0b-ac57-ca8a7eb5927c" providerId="ADAL" clId="{B19F745E-7762-413E-829A-8F0DEBFA5DD9}" dt="2024-06-17T02:10:43.980" v="312"/>
          <ac:grpSpMkLst>
            <pc:docMk/>
            <pc:sldMk cId="3944934970" sldId="332"/>
            <ac:grpSpMk id="156" creationId="{480F241C-89E8-641F-59E2-54D524289DB7}"/>
          </ac:grpSpMkLst>
        </pc:grpChg>
        <pc:grpChg chg="add mod">
          <ac:chgData name="Wang, Han" userId="a7d6af4d-df53-4f0b-ac57-ca8a7eb5927c" providerId="ADAL" clId="{B19F745E-7762-413E-829A-8F0DEBFA5DD9}" dt="2024-06-17T02:10:43.980" v="312"/>
          <ac:grpSpMkLst>
            <pc:docMk/>
            <pc:sldMk cId="3944934970" sldId="332"/>
            <ac:grpSpMk id="159" creationId="{C7B7E04C-2AF6-0EE3-0F10-03DCABC0E0DD}"/>
          </ac:grpSpMkLst>
        </pc:grpChg>
        <pc:grpChg chg="add mod">
          <ac:chgData name="Wang, Han" userId="a7d6af4d-df53-4f0b-ac57-ca8a7eb5927c" providerId="ADAL" clId="{B19F745E-7762-413E-829A-8F0DEBFA5DD9}" dt="2024-06-17T02:10:43.980" v="312"/>
          <ac:grpSpMkLst>
            <pc:docMk/>
            <pc:sldMk cId="3944934970" sldId="332"/>
            <ac:grpSpMk id="162" creationId="{5DDF330B-5514-8C91-B77A-948506C9B12D}"/>
          </ac:grpSpMkLst>
        </pc:grpChg>
        <pc:graphicFrameChg chg="add mod">
          <ac:chgData name="Wang, Han" userId="a7d6af4d-df53-4f0b-ac57-ca8a7eb5927c" providerId="ADAL" clId="{B19F745E-7762-413E-829A-8F0DEBFA5DD9}" dt="2024-06-17T02:09:28.036" v="307"/>
          <ac:graphicFrameMkLst>
            <pc:docMk/>
            <pc:sldMk cId="3944934970" sldId="332"/>
            <ac:graphicFrameMk id="3" creationId="{A8D828BF-DE90-6677-0768-68A9B2796749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26.708" v="306"/>
          <ac:graphicFrameMkLst>
            <pc:docMk/>
            <pc:sldMk cId="3944934970" sldId="332"/>
            <ac:graphicFrameMk id="5" creationId="{81AAADF1-9FCE-E3B9-B60A-9BB3545178F2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26.708" v="306"/>
          <ac:graphicFrameMkLst>
            <pc:docMk/>
            <pc:sldMk cId="3944934970" sldId="332"/>
            <ac:graphicFrameMk id="6" creationId="{54D6EC75-6F99-38BA-118D-16A52F6A6814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26.708" v="306"/>
          <ac:graphicFrameMkLst>
            <pc:docMk/>
            <pc:sldMk cId="3944934970" sldId="332"/>
            <ac:graphicFrameMk id="8" creationId="{1BD2C8E7-D655-39A7-0A2C-9CE1AA113771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26.708" v="306"/>
          <ac:graphicFrameMkLst>
            <pc:docMk/>
            <pc:sldMk cId="3944934970" sldId="332"/>
            <ac:graphicFrameMk id="9" creationId="{F3ABF07D-EDF7-04CA-49A0-4F831670EB5B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26.708" v="306"/>
          <ac:graphicFrameMkLst>
            <pc:docMk/>
            <pc:sldMk cId="3944934970" sldId="332"/>
            <ac:graphicFrameMk id="10" creationId="{3EED8354-02AA-6409-B4D2-DC409896E62E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26.708" v="306"/>
          <ac:graphicFrameMkLst>
            <pc:docMk/>
            <pc:sldMk cId="3944934970" sldId="332"/>
            <ac:graphicFrameMk id="11" creationId="{FE9D42B4-E351-C7F5-37CE-C4895968FDB4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26.708" v="306"/>
          <ac:graphicFrameMkLst>
            <pc:docMk/>
            <pc:sldMk cId="3944934970" sldId="332"/>
            <ac:graphicFrameMk id="12" creationId="{42344DD1-F3AE-5308-96B0-A7339015E94F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50.822" v="308"/>
          <ac:graphicFrameMkLst>
            <pc:docMk/>
            <pc:sldMk cId="3944934970" sldId="332"/>
            <ac:graphicFrameMk id="71" creationId="{BA13749C-F6BD-68C3-22AC-0156045A155A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50.822" v="308"/>
          <ac:graphicFrameMkLst>
            <pc:docMk/>
            <pc:sldMk cId="3944934970" sldId="332"/>
            <ac:graphicFrameMk id="72" creationId="{CF87A79A-5629-0A9A-69F7-023E5D8C6823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50.822" v="308"/>
          <ac:graphicFrameMkLst>
            <pc:docMk/>
            <pc:sldMk cId="3944934970" sldId="332"/>
            <ac:graphicFrameMk id="73" creationId="{F017ABC5-5B1B-8239-5346-91A6FBB58426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50.822" v="308"/>
          <ac:graphicFrameMkLst>
            <pc:docMk/>
            <pc:sldMk cId="3944934970" sldId="332"/>
            <ac:graphicFrameMk id="74" creationId="{485F628E-9E31-C620-1239-B51966AC69BE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50.822" v="308"/>
          <ac:graphicFrameMkLst>
            <pc:docMk/>
            <pc:sldMk cId="3944934970" sldId="332"/>
            <ac:graphicFrameMk id="75" creationId="{2FEDCE30-109F-69E3-9CA3-9235A3727199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50.822" v="308"/>
          <ac:graphicFrameMkLst>
            <pc:docMk/>
            <pc:sldMk cId="3944934970" sldId="332"/>
            <ac:graphicFrameMk id="76" creationId="{BC6C293A-E577-18E7-70D8-F23672CC3AF5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50.822" v="308"/>
          <ac:graphicFrameMkLst>
            <pc:docMk/>
            <pc:sldMk cId="3944934970" sldId="332"/>
            <ac:graphicFrameMk id="77" creationId="{D9F66A7E-F436-76C4-6B9C-A24DEA0958C0}"/>
          </ac:graphicFrameMkLst>
        </pc:graphicFrameChg>
        <pc:graphicFrameChg chg="add mod">
          <ac:chgData name="Wang, Han" userId="a7d6af4d-df53-4f0b-ac57-ca8a7eb5927c" providerId="ADAL" clId="{B19F745E-7762-413E-829A-8F0DEBFA5DD9}" dt="2024-06-17T02:09:50.822" v="308"/>
          <ac:graphicFrameMkLst>
            <pc:docMk/>
            <pc:sldMk cId="3944934970" sldId="332"/>
            <ac:graphicFrameMk id="78" creationId="{90E869EC-B11C-AEEA-869E-9C7C3D29C0DA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1:07.202" v="313"/>
          <ac:graphicFrameMkLst>
            <pc:docMk/>
            <pc:sldMk cId="3944934970" sldId="332"/>
            <ac:graphicFrameMk id="165" creationId="{8D6245E6-A581-E00E-478C-DA0EFE7005ED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1:07.202" v="313"/>
          <ac:graphicFrameMkLst>
            <pc:docMk/>
            <pc:sldMk cId="3944934970" sldId="332"/>
            <ac:graphicFrameMk id="166" creationId="{0C2F6648-9933-A587-7A33-8EFEC91078EE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1:07.202" v="313"/>
          <ac:graphicFrameMkLst>
            <pc:docMk/>
            <pc:sldMk cId="3944934970" sldId="332"/>
            <ac:graphicFrameMk id="167" creationId="{57A23468-D79E-169A-B199-078DD2866ABC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1:18.913" v="315" actId="207"/>
          <ac:graphicFrameMkLst>
            <pc:docMk/>
            <pc:sldMk cId="3944934970" sldId="332"/>
            <ac:graphicFrameMk id="168" creationId="{0E73C2FF-2C79-0586-C7F4-04721A98F189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1:07.202" v="313"/>
          <ac:graphicFrameMkLst>
            <pc:docMk/>
            <pc:sldMk cId="3944934970" sldId="332"/>
            <ac:graphicFrameMk id="169" creationId="{5CAB5CE4-63CC-509B-A783-2DF05120BCC8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1:07.202" v="313"/>
          <ac:graphicFrameMkLst>
            <pc:docMk/>
            <pc:sldMk cId="3944934970" sldId="332"/>
            <ac:graphicFrameMk id="170" creationId="{493E08B8-7FEE-9E6B-CCE5-A0A9098455F3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1:14.933" v="314" actId="207"/>
          <ac:graphicFrameMkLst>
            <pc:docMk/>
            <pc:sldMk cId="3944934970" sldId="332"/>
            <ac:graphicFrameMk id="171" creationId="{9B5B633C-82B6-FA07-66B0-771E4AFD22F3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1:07.202" v="313"/>
          <ac:graphicFrameMkLst>
            <pc:docMk/>
            <pc:sldMk cId="3944934970" sldId="332"/>
            <ac:graphicFrameMk id="172" creationId="{3EC140DF-ED48-1239-C302-DCBA666B7E20}"/>
          </ac:graphicFrameMkLst>
        </pc:graphicFrameChg>
        <pc:picChg chg="del">
          <ac:chgData name="Wang, Han" userId="a7d6af4d-df53-4f0b-ac57-ca8a7eb5927c" providerId="ADAL" clId="{B19F745E-7762-413E-829A-8F0DEBFA5DD9}" dt="2024-06-17T02:09:24.175" v="305" actId="478"/>
          <ac:picMkLst>
            <pc:docMk/>
            <pc:sldMk cId="3944934970" sldId="332"/>
            <ac:picMk id="4" creationId="{BB364964-E6DF-D311-9373-41201E91C2DD}"/>
          </ac:picMkLst>
        </pc:picChg>
        <pc:cxnChg chg="mod">
          <ac:chgData name="Wang, Han" userId="a7d6af4d-df53-4f0b-ac57-ca8a7eb5927c" providerId="ADAL" clId="{B19F745E-7762-413E-829A-8F0DEBFA5DD9}" dt="2024-06-17T02:09:50.822" v="308"/>
          <ac:cxnSpMkLst>
            <pc:docMk/>
            <pc:sldMk cId="3944934970" sldId="332"/>
            <ac:cxnSpMk id="89" creationId="{84726421-4343-D97F-F4B3-67E160DACF22}"/>
          </ac:cxnSpMkLst>
        </pc:cxnChg>
        <pc:cxnChg chg="mod">
          <ac:chgData name="Wang, Han" userId="a7d6af4d-df53-4f0b-ac57-ca8a7eb5927c" providerId="ADAL" clId="{B19F745E-7762-413E-829A-8F0DEBFA5DD9}" dt="2024-06-17T02:12:02.214" v="323" actId="208"/>
          <ac:cxnSpMkLst>
            <pc:docMk/>
            <pc:sldMk cId="3944934970" sldId="332"/>
            <ac:cxnSpMk id="160" creationId="{FF547424-59E5-3110-A4F1-504D0564FB5D}"/>
          </ac:cxnSpMkLst>
        </pc:cxnChg>
      </pc:sldChg>
      <pc:sldChg chg="delSp modSp mod">
        <pc:chgData name="Wang, Han" userId="a7d6af4d-df53-4f0b-ac57-ca8a7eb5927c" providerId="ADAL" clId="{B19F745E-7762-413E-829A-8F0DEBFA5DD9}" dt="2024-06-17T06:16:44.841" v="6896" actId="403"/>
        <pc:sldMkLst>
          <pc:docMk/>
          <pc:sldMk cId="2515615121" sldId="333"/>
        </pc:sldMkLst>
        <pc:spChg chg="mod">
          <ac:chgData name="Wang, Han" userId="a7d6af4d-df53-4f0b-ac57-ca8a7eb5927c" providerId="ADAL" clId="{B19F745E-7762-413E-829A-8F0DEBFA5DD9}" dt="2024-06-17T06:16:44.841" v="6896" actId="403"/>
          <ac:spMkLst>
            <pc:docMk/>
            <pc:sldMk cId="2515615121" sldId="333"/>
            <ac:spMk id="4" creationId="{A594F7C9-23B8-EC42-C2E5-E617CE611A8E}"/>
          </ac:spMkLst>
        </pc:spChg>
        <pc:picChg chg="del mod">
          <ac:chgData name="Wang, Han" userId="a7d6af4d-df53-4f0b-ac57-ca8a7eb5927c" providerId="ADAL" clId="{B19F745E-7762-413E-829A-8F0DEBFA5DD9}" dt="2024-06-17T06:14:36.682" v="6755" actId="478"/>
          <ac:picMkLst>
            <pc:docMk/>
            <pc:sldMk cId="2515615121" sldId="333"/>
            <ac:picMk id="7" creationId="{7794A544-1889-75D3-2F29-A9CC4DE5BA9A}"/>
          </ac:picMkLst>
        </pc:picChg>
        <pc:picChg chg="del mod">
          <ac:chgData name="Wang, Han" userId="a7d6af4d-df53-4f0b-ac57-ca8a7eb5927c" providerId="ADAL" clId="{B19F745E-7762-413E-829A-8F0DEBFA5DD9}" dt="2024-06-17T06:15:19.699" v="6791" actId="478"/>
          <ac:picMkLst>
            <pc:docMk/>
            <pc:sldMk cId="2515615121" sldId="333"/>
            <ac:picMk id="9" creationId="{5B098D31-BA01-8E06-22AB-3B684DC75B59}"/>
          </ac:picMkLst>
        </pc:picChg>
        <pc:picChg chg="del mod">
          <ac:chgData name="Wang, Han" userId="a7d6af4d-df53-4f0b-ac57-ca8a7eb5927c" providerId="ADAL" clId="{B19F745E-7762-413E-829A-8F0DEBFA5DD9}" dt="2024-06-17T06:16:37.987" v="6892" actId="478"/>
          <ac:picMkLst>
            <pc:docMk/>
            <pc:sldMk cId="2515615121" sldId="333"/>
            <ac:picMk id="13" creationId="{BB45E1FE-4512-CD40-63D3-D3B1B33882AF}"/>
          </ac:picMkLst>
        </pc:picChg>
      </pc:sldChg>
      <pc:sldChg chg="delSp modSp mod">
        <pc:chgData name="Wang, Han" userId="a7d6af4d-df53-4f0b-ac57-ca8a7eb5927c" providerId="ADAL" clId="{B19F745E-7762-413E-829A-8F0DEBFA5DD9}" dt="2024-06-17T06:17:50.388" v="6952" actId="20577"/>
        <pc:sldMkLst>
          <pc:docMk/>
          <pc:sldMk cId="2630710837" sldId="334"/>
        </pc:sldMkLst>
        <pc:spChg chg="mod">
          <ac:chgData name="Wang, Han" userId="a7d6af4d-df53-4f0b-ac57-ca8a7eb5927c" providerId="ADAL" clId="{B19F745E-7762-413E-829A-8F0DEBFA5DD9}" dt="2024-06-17T06:17:50.388" v="6952" actId="20577"/>
          <ac:spMkLst>
            <pc:docMk/>
            <pc:sldMk cId="2630710837" sldId="334"/>
            <ac:spMk id="4" creationId="{A594F7C9-23B8-EC42-C2E5-E617CE611A8E}"/>
          </ac:spMkLst>
        </pc:spChg>
        <pc:picChg chg="del mod">
          <ac:chgData name="Wang, Han" userId="a7d6af4d-df53-4f0b-ac57-ca8a7eb5927c" providerId="ADAL" clId="{B19F745E-7762-413E-829A-8F0DEBFA5DD9}" dt="2024-06-17T06:17:35.718" v="6949" actId="478"/>
          <ac:picMkLst>
            <pc:docMk/>
            <pc:sldMk cId="2630710837" sldId="334"/>
            <ac:picMk id="5" creationId="{05198605-B7F0-40D9-9FFB-0FBC64304019}"/>
          </ac:picMkLst>
        </pc:picChg>
      </pc:sldChg>
      <pc:sldChg chg="delSp modSp mod">
        <pc:chgData name="Wang, Han" userId="a7d6af4d-df53-4f0b-ac57-ca8a7eb5927c" providerId="ADAL" clId="{B19F745E-7762-413E-829A-8F0DEBFA5DD9}" dt="2024-06-17T06:20:58.531" v="7227" actId="478"/>
        <pc:sldMkLst>
          <pc:docMk/>
          <pc:sldMk cId="3806572753" sldId="335"/>
        </pc:sldMkLst>
        <pc:spChg chg="mod">
          <ac:chgData name="Wang, Han" userId="a7d6af4d-df53-4f0b-ac57-ca8a7eb5927c" providerId="ADAL" clId="{B19F745E-7762-413E-829A-8F0DEBFA5DD9}" dt="2024-06-17T06:20:53.959" v="7226" actId="255"/>
          <ac:spMkLst>
            <pc:docMk/>
            <pc:sldMk cId="3806572753" sldId="335"/>
            <ac:spMk id="4" creationId="{A594F7C9-23B8-EC42-C2E5-E617CE611A8E}"/>
          </ac:spMkLst>
        </pc:spChg>
        <pc:grpChg chg="del mod">
          <ac:chgData name="Wang, Han" userId="a7d6af4d-df53-4f0b-ac57-ca8a7eb5927c" providerId="ADAL" clId="{B19F745E-7762-413E-829A-8F0DEBFA5DD9}" dt="2024-06-17T06:20:40.322" v="7223" actId="478"/>
          <ac:grpSpMkLst>
            <pc:docMk/>
            <pc:sldMk cId="3806572753" sldId="335"/>
            <ac:grpSpMk id="15" creationId="{2587B75B-667B-D0A6-78C3-21382DBFC888}"/>
          </ac:grpSpMkLst>
        </pc:grpChg>
        <pc:picChg chg="del mod">
          <ac:chgData name="Wang, Han" userId="a7d6af4d-df53-4f0b-ac57-ca8a7eb5927c" providerId="ADAL" clId="{B19F745E-7762-413E-829A-8F0DEBFA5DD9}" dt="2024-06-17T06:20:58.531" v="7227" actId="478"/>
          <ac:picMkLst>
            <pc:docMk/>
            <pc:sldMk cId="3806572753" sldId="335"/>
            <ac:picMk id="6" creationId="{D3D91BE1-7651-F419-29F9-6574939557BC}"/>
          </ac:picMkLst>
        </pc:picChg>
      </pc:sldChg>
      <pc:sldChg chg="addSp delSp modSp add mod">
        <pc:chgData name="Wang, Han" userId="a7d6af4d-df53-4f0b-ac57-ca8a7eb5927c" providerId="ADAL" clId="{B19F745E-7762-413E-829A-8F0DEBFA5DD9}" dt="2024-06-17T03:30:55.771" v="2192" actId="1076"/>
        <pc:sldMkLst>
          <pc:docMk/>
          <pc:sldMk cId="3249633409" sldId="336"/>
        </pc:sldMkLst>
        <pc:spChg chg="mod">
          <ac:chgData name="Wang, Han" userId="a7d6af4d-df53-4f0b-ac57-ca8a7eb5927c" providerId="ADAL" clId="{B19F745E-7762-413E-829A-8F0DEBFA5DD9}" dt="2024-06-17T03:26:25.229" v="2058" actId="20577"/>
          <ac:spMkLst>
            <pc:docMk/>
            <pc:sldMk cId="3249633409" sldId="336"/>
            <ac:spMk id="2" creationId="{D80EBE9F-32FA-4153-A54C-2A21168C3C40}"/>
          </ac:spMkLst>
        </pc:spChg>
        <pc:spChg chg="add mod">
          <ac:chgData name="Wang, Han" userId="a7d6af4d-df53-4f0b-ac57-ca8a7eb5927c" providerId="ADAL" clId="{B19F745E-7762-413E-829A-8F0DEBFA5DD9}" dt="2024-06-17T03:29:29.216" v="2090" actId="164"/>
          <ac:spMkLst>
            <pc:docMk/>
            <pc:sldMk cId="3249633409" sldId="336"/>
            <ac:spMk id="5" creationId="{14976BEC-AD82-A926-0284-C94C711DB1AB}"/>
          </ac:spMkLst>
        </pc:spChg>
        <pc:spChg chg="add mod">
          <ac:chgData name="Wang, Han" userId="a7d6af4d-df53-4f0b-ac57-ca8a7eb5927c" providerId="ADAL" clId="{B19F745E-7762-413E-829A-8F0DEBFA5DD9}" dt="2024-06-17T03:29:29.216" v="2090" actId="164"/>
          <ac:spMkLst>
            <pc:docMk/>
            <pc:sldMk cId="3249633409" sldId="336"/>
            <ac:spMk id="6" creationId="{A88D7960-8FEF-437D-B18F-2B443C16066C}"/>
          </ac:spMkLst>
        </pc:spChg>
        <pc:spChg chg="mod">
          <ac:chgData name="Wang, Han" userId="a7d6af4d-df53-4f0b-ac57-ca8a7eb5927c" providerId="ADAL" clId="{B19F745E-7762-413E-829A-8F0DEBFA5DD9}" dt="2024-06-17T03:30:50.253" v="2191" actId="20577"/>
          <ac:spMkLst>
            <pc:docMk/>
            <pc:sldMk cId="3249633409" sldId="336"/>
            <ac:spMk id="7" creationId="{62BB7C7D-B6AC-DB82-7B3F-B47E659A6B00}"/>
          </ac:spMkLst>
        </pc:spChg>
        <pc:spChg chg="add mod">
          <ac:chgData name="Wang, Han" userId="a7d6af4d-df53-4f0b-ac57-ca8a7eb5927c" providerId="ADAL" clId="{B19F745E-7762-413E-829A-8F0DEBFA5DD9}" dt="2024-06-17T03:29:29.216" v="2090" actId="164"/>
          <ac:spMkLst>
            <pc:docMk/>
            <pc:sldMk cId="3249633409" sldId="336"/>
            <ac:spMk id="8" creationId="{D85C595B-BFF5-7A4D-4236-5763A5631BEA}"/>
          </ac:spMkLst>
        </pc:spChg>
        <pc:grpChg chg="add mod">
          <ac:chgData name="Wang, Han" userId="a7d6af4d-df53-4f0b-ac57-ca8a7eb5927c" providerId="ADAL" clId="{B19F745E-7762-413E-829A-8F0DEBFA5DD9}" dt="2024-06-17T03:30:55.771" v="2192" actId="1076"/>
          <ac:grpSpMkLst>
            <pc:docMk/>
            <pc:sldMk cId="3249633409" sldId="336"/>
            <ac:grpSpMk id="9" creationId="{330347F1-94E4-98A4-E0F0-549F0595BD2C}"/>
          </ac:grpSpMkLst>
        </pc:grpChg>
        <pc:picChg chg="add mod">
          <ac:chgData name="Wang, Han" userId="a7d6af4d-df53-4f0b-ac57-ca8a7eb5927c" providerId="ADAL" clId="{B19F745E-7762-413E-829A-8F0DEBFA5DD9}" dt="2024-06-17T03:29:29.216" v="2090" actId="164"/>
          <ac:picMkLst>
            <pc:docMk/>
            <pc:sldMk cId="3249633409" sldId="336"/>
            <ac:picMk id="3" creationId="{C5EBBC9D-B69E-6136-C332-E2F1592F23F5}"/>
          </ac:picMkLst>
        </pc:picChg>
        <pc:picChg chg="add del mod">
          <ac:chgData name="Wang, Han" userId="a7d6af4d-df53-4f0b-ac57-ca8a7eb5927c" providerId="ADAL" clId="{B19F745E-7762-413E-829A-8F0DEBFA5DD9}" dt="2024-06-17T03:26:52.792" v="2062" actId="478"/>
          <ac:picMkLst>
            <pc:docMk/>
            <pc:sldMk cId="3249633409" sldId="336"/>
            <ac:picMk id="4" creationId="{BB364964-E6DF-D311-9373-41201E91C2DD}"/>
          </ac:picMkLst>
        </pc:picChg>
      </pc:sldChg>
      <pc:sldChg chg="addSp delSp modSp add mod">
        <pc:chgData name="Wang, Han" userId="a7d6af4d-df53-4f0b-ac57-ca8a7eb5927c" providerId="ADAL" clId="{B19F745E-7762-413E-829A-8F0DEBFA5DD9}" dt="2024-06-17T03:48:28.313" v="2716" actId="20577"/>
        <pc:sldMkLst>
          <pc:docMk/>
          <pc:sldMk cId="3421570937" sldId="337"/>
        </pc:sldMkLst>
        <pc:spChg chg="mod">
          <ac:chgData name="Wang, Han" userId="a7d6af4d-df53-4f0b-ac57-ca8a7eb5927c" providerId="ADAL" clId="{B19F745E-7762-413E-829A-8F0DEBFA5DD9}" dt="2024-06-17T03:48:28.313" v="2716" actId="20577"/>
          <ac:spMkLst>
            <pc:docMk/>
            <pc:sldMk cId="3421570937" sldId="337"/>
            <ac:spMk id="7" creationId="{62BB7C7D-B6AC-DB82-7B3F-B47E659A6B00}"/>
          </ac:spMkLst>
        </pc:spChg>
        <pc:spChg chg="add del mod">
          <ac:chgData name="Wang, Han" userId="a7d6af4d-df53-4f0b-ac57-ca8a7eb5927c" providerId="ADAL" clId="{B19F745E-7762-413E-829A-8F0DEBFA5DD9}" dt="2024-06-17T02:19:36.103" v="529" actId="478"/>
          <ac:spMkLst>
            <pc:docMk/>
            <pc:sldMk cId="3421570937" sldId="337"/>
            <ac:spMk id="17" creationId="{AB5945D5-6DE3-7160-49FA-1F5F5E6BD6F7}"/>
          </ac:spMkLst>
        </pc:spChg>
        <pc:spChg chg="add del mod">
          <ac:chgData name="Wang, Han" userId="a7d6af4d-df53-4f0b-ac57-ca8a7eb5927c" providerId="ADAL" clId="{B19F745E-7762-413E-829A-8F0DEBFA5DD9}" dt="2024-06-17T02:20:20.148" v="532" actId="478"/>
          <ac:spMkLst>
            <pc:docMk/>
            <pc:sldMk cId="3421570937" sldId="337"/>
            <ac:spMk id="19" creationId="{06135447-B776-B2AD-5905-50D73BD53198}"/>
          </ac:spMkLst>
        </pc:spChg>
        <pc:grpChg chg="del">
          <ac:chgData name="Wang, Han" userId="a7d6af4d-df53-4f0b-ac57-ca8a7eb5927c" providerId="ADAL" clId="{B19F745E-7762-413E-829A-8F0DEBFA5DD9}" dt="2024-06-17T02:15:09.296" v="374" actId="478"/>
          <ac:grpSpMkLst>
            <pc:docMk/>
            <pc:sldMk cId="3421570937" sldId="337"/>
            <ac:grpSpMk id="94" creationId="{35A92E98-3A2D-A028-1E3B-41CFA13C1DAF}"/>
          </ac:grpSpMkLst>
        </pc:grpChg>
        <pc:grpChg chg="del">
          <ac:chgData name="Wang, Han" userId="a7d6af4d-df53-4f0b-ac57-ca8a7eb5927c" providerId="ADAL" clId="{B19F745E-7762-413E-829A-8F0DEBFA5DD9}" dt="2024-06-17T02:15:07.956" v="373" actId="478"/>
          <ac:grpSpMkLst>
            <pc:docMk/>
            <pc:sldMk cId="3421570937" sldId="337"/>
            <ac:grpSpMk id="150" creationId="{8C7AF119-AF07-6F21-4934-DECB29E7351F}"/>
          </ac:grpSpMkLst>
        </pc:grpChg>
        <pc:grpChg chg="del">
          <ac:chgData name="Wang, Han" userId="a7d6af4d-df53-4f0b-ac57-ca8a7eb5927c" providerId="ADAL" clId="{B19F745E-7762-413E-829A-8F0DEBFA5DD9}" dt="2024-06-17T02:15:07.956" v="373" actId="478"/>
          <ac:grpSpMkLst>
            <pc:docMk/>
            <pc:sldMk cId="3421570937" sldId="337"/>
            <ac:grpSpMk id="153" creationId="{F6D38270-6AAE-17A7-7E11-BB332BE28462}"/>
          </ac:grpSpMkLst>
        </pc:grpChg>
        <pc:grpChg chg="del">
          <ac:chgData name="Wang, Han" userId="a7d6af4d-df53-4f0b-ac57-ca8a7eb5927c" providerId="ADAL" clId="{B19F745E-7762-413E-829A-8F0DEBFA5DD9}" dt="2024-06-17T02:15:07.956" v="373" actId="478"/>
          <ac:grpSpMkLst>
            <pc:docMk/>
            <pc:sldMk cId="3421570937" sldId="337"/>
            <ac:grpSpMk id="156" creationId="{480F241C-89E8-641F-59E2-54D524289DB7}"/>
          </ac:grpSpMkLst>
        </pc:grpChg>
        <pc:grpChg chg="del">
          <ac:chgData name="Wang, Han" userId="a7d6af4d-df53-4f0b-ac57-ca8a7eb5927c" providerId="ADAL" clId="{B19F745E-7762-413E-829A-8F0DEBFA5DD9}" dt="2024-06-17T02:15:07.956" v="373" actId="478"/>
          <ac:grpSpMkLst>
            <pc:docMk/>
            <pc:sldMk cId="3421570937" sldId="337"/>
            <ac:grpSpMk id="159" creationId="{C7B7E04C-2AF6-0EE3-0F10-03DCABC0E0DD}"/>
          </ac:grpSpMkLst>
        </pc:grpChg>
        <pc:grpChg chg="del">
          <ac:chgData name="Wang, Han" userId="a7d6af4d-df53-4f0b-ac57-ca8a7eb5927c" providerId="ADAL" clId="{B19F745E-7762-413E-829A-8F0DEBFA5DD9}" dt="2024-06-17T02:15:07.956" v="373" actId="478"/>
          <ac:grpSpMkLst>
            <pc:docMk/>
            <pc:sldMk cId="3421570937" sldId="337"/>
            <ac:grpSpMk id="162" creationId="{5DDF330B-5514-8C91-B77A-948506C9B12D}"/>
          </ac:grpSpMkLst>
        </pc:grpChg>
        <pc:graphicFrameChg chg="add mod">
          <ac:chgData name="Wang, Han" userId="a7d6af4d-df53-4f0b-ac57-ca8a7eb5927c" providerId="ADAL" clId="{B19F745E-7762-413E-829A-8F0DEBFA5DD9}" dt="2024-06-17T02:16:42.797" v="459"/>
          <ac:graphicFrameMkLst>
            <pc:docMk/>
            <pc:sldMk cId="3421570937" sldId="337"/>
            <ac:graphicFrameMk id="3" creationId="{751FF64B-0525-16B0-FB0B-96915DD09682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6:42.797" v="459"/>
          <ac:graphicFrameMkLst>
            <pc:docMk/>
            <pc:sldMk cId="3421570937" sldId="337"/>
            <ac:graphicFrameMk id="4" creationId="{3AECAD79-CE05-310F-1852-A61B968F6B2D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6:42.797" v="459"/>
          <ac:graphicFrameMkLst>
            <pc:docMk/>
            <pc:sldMk cId="3421570937" sldId="337"/>
            <ac:graphicFrameMk id="5" creationId="{31D4214D-A25D-0877-7584-F9732A426818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6:42.797" v="459"/>
          <ac:graphicFrameMkLst>
            <pc:docMk/>
            <pc:sldMk cId="3421570937" sldId="337"/>
            <ac:graphicFrameMk id="6" creationId="{52E92670-CE89-19F3-673D-E2C6AAE5E3F4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6:42.797" v="459"/>
          <ac:graphicFrameMkLst>
            <pc:docMk/>
            <pc:sldMk cId="3421570937" sldId="337"/>
            <ac:graphicFrameMk id="8" creationId="{693CEAB4-5863-3F22-E92B-BF5601135442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6:42.797" v="459"/>
          <ac:graphicFrameMkLst>
            <pc:docMk/>
            <pc:sldMk cId="3421570937" sldId="337"/>
            <ac:graphicFrameMk id="9" creationId="{B2B69392-6FE5-96ED-2DBF-C5651656239C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6:42.797" v="459"/>
          <ac:graphicFrameMkLst>
            <pc:docMk/>
            <pc:sldMk cId="3421570937" sldId="337"/>
            <ac:graphicFrameMk id="10" creationId="{CB82A303-132E-A172-5EDA-F41E7BA57ADF}"/>
          </ac:graphicFrameMkLst>
        </pc:graphicFrameChg>
        <pc:graphicFrameChg chg="add mod">
          <ac:chgData name="Wang, Han" userId="a7d6af4d-df53-4f0b-ac57-ca8a7eb5927c" providerId="ADAL" clId="{B19F745E-7762-413E-829A-8F0DEBFA5DD9}" dt="2024-06-17T02:16:42.797" v="459"/>
          <ac:graphicFrameMkLst>
            <pc:docMk/>
            <pc:sldMk cId="3421570937" sldId="337"/>
            <ac:graphicFrameMk id="11" creationId="{7B1E23C7-DE0A-B2CA-6818-0C0C17109DD6}"/>
          </ac:graphicFrameMkLst>
        </pc:graphicFrameChg>
        <pc:graphicFrameChg chg="add del mod">
          <ac:chgData name="Wang, Han" userId="a7d6af4d-df53-4f0b-ac57-ca8a7eb5927c" providerId="ADAL" clId="{B19F745E-7762-413E-829A-8F0DEBFA5DD9}" dt="2024-06-17T02:19:36.103" v="529" actId="478"/>
          <ac:graphicFrameMkLst>
            <pc:docMk/>
            <pc:sldMk cId="3421570937" sldId="337"/>
            <ac:graphicFrameMk id="16" creationId="{97BC1892-1418-EE20-BC68-950B8E55F235}"/>
          </ac:graphicFrameMkLst>
        </pc:graphicFrameChg>
        <pc:graphicFrameChg chg="add del mod">
          <ac:chgData name="Wang, Han" userId="a7d6af4d-df53-4f0b-ac57-ca8a7eb5927c" providerId="ADAL" clId="{B19F745E-7762-413E-829A-8F0DEBFA5DD9}" dt="2024-06-17T02:20:20.148" v="532" actId="478"/>
          <ac:graphicFrameMkLst>
            <pc:docMk/>
            <pc:sldMk cId="3421570937" sldId="337"/>
            <ac:graphicFrameMk id="18" creationId="{4F9B60DB-D707-688F-DCC5-E90261EAB4DB}"/>
          </ac:graphicFrameMkLst>
        </pc:graphicFrameChg>
        <pc:graphicFrameChg chg="add mod">
          <ac:chgData name="Wang, Han" userId="a7d6af4d-df53-4f0b-ac57-ca8a7eb5927c" providerId="ADAL" clId="{B19F745E-7762-413E-829A-8F0DEBFA5DD9}" dt="2024-06-17T02:20:20.700" v="533"/>
          <ac:graphicFrameMkLst>
            <pc:docMk/>
            <pc:sldMk cId="3421570937" sldId="337"/>
            <ac:graphicFrameMk id="20" creationId="{83D9ACEC-6739-4681-A9F0-DBF8253C4178}"/>
          </ac:graphicFrameMkLst>
        </pc:graphicFrameChg>
        <pc:graphicFrameChg chg="add mod modGraphic">
          <ac:chgData name="Wang, Han" userId="a7d6af4d-df53-4f0b-ac57-ca8a7eb5927c" providerId="ADAL" clId="{B19F745E-7762-413E-829A-8F0DEBFA5DD9}" dt="2024-06-17T02:22:41.656" v="561" actId="1076"/>
          <ac:graphicFrameMkLst>
            <pc:docMk/>
            <pc:sldMk cId="3421570937" sldId="337"/>
            <ac:graphicFrameMk id="21" creationId="{2AD00571-D4CF-22BE-0C0A-70FB7292C508}"/>
          </ac:graphicFrameMkLst>
        </pc:graphicFrameChg>
        <pc:graphicFrameChg chg="del">
          <ac:chgData name="Wang, Han" userId="a7d6af4d-df53-4f0b-ac57-ca8a7eb5927c" providerId="ADAL" clId="{B19F745E-7762-413E-829A-8F0DEBFA5DD9}" dt="2024-06-17T02:15:07.956" v="373" actId="478"/>
          <ac:graphicFrameMkLst>
            <pc:docMk/>
            <pc:sldMk cId="3421570937" sldId="337"/>
            <ac:graphicFrameMk id="165" creationId="{8D6245E6-A581-E00E-478C-DA0EFE7005ED}"/>
          </ac:graphicFrameMkLst>
        </pc:graphicFrameChg>
        <pc:graphicFrameChg chg="del">
          <ac:chgData name="Wang, Han" userId="a7d6af4d-df53-4f0b-ac57-ca8a7eb5927c" providerId="ADAL" clId="{B19F745E-7762-413E-829A-8F0DEBFA5DD9}" dt="2024-06-17T02:15:07.956" v="373" actId="478"/>
          <ac:graphicFrameMkLst>
            <pc:docMk/>
            <pc:sldMk cId="3421570937" sldId="337"/>
            <ac:graphicFrameMk id="166" creationId="{0C2F6648-9933-A587-7A33-8EFEC91078EE}"/>
          </ac:graphicFrameMkLst>
        </pc:graphicFrameChg>
        <pc:graphicFrameChg chg="del">
          <ac:chgData name="Wang, Han" userId="a7d6af4d-df53-4f0b-ac57-ca8a7eb5927c" providerId="ADAL" clId="{B19F745E-7762-413E-829A-8F0DEBFA5DD9}" dt="2024-06-17T02:15:07.956" v="373" actId="478"/>
          <ac:graphicFrameMkLst>
            <pc:docMk/>
            <pc:sldMk cId="3421570937" sldId="337"/>
            <ac:graphicFrameMk id="167" creationId="{57A23468-D79E-169A-B199-078DD2866ABC}"/>
          </ac:graphicFrameMkLst>
        </pc:graphicFrameChg>
        <pc:graphicFrameChg chg="del">
          <ac:chgData name="Wang, Han" userId="a7d6af4d-df53-4f0b-ac57-ca8a7eb5927c" providerId="ADAL" clId="{B19F745E-7762-413E-829A-8F0DEBFA5DD9}" dt="2024-06-17T02:15:07.956" v="373" actId="478"/>
          <ac:graphicFrameMkLst>
            <pc:docMk/>
            <pc:sldMk cId="3421570937" sldId="337"/>
            <ac:graphicFrameMk id="168" creationId="{0E73C2FF-2C79-0586-C7F4-04721A98F189}"/>
          </ac:graphicFrameMkLst>
        </pc:graphicFrameChg>
        <pc:graphicFrameChg chg="del">
          <ac:chgData name="Wang, Han" userId="a7d6af4d-df53-4f0b-ac57-ca8a7eb5927c" providerId="ADAL" clId="{B19F745E-7762-413E-829A-8F0DEBFA5DD9}" dt="2024-06-17T02:15:07.956" v="373" actId="478"/>
          <ac:graphicFrameMkLst>
            <pc:docMk/>
            <pc:sldMk cId="3421570937" sldId="337"/>
            <ac:graphicFrameMk id="169" creationId="{5CAB5CE4-63CC-509B-A783-2DF05120BCC8}"/>
          </ac:graphicFrameMkLst>
        </pc:graphicFrameChg>
        <pc:graphicFrameChg chg="del">
          <ac:chgData name="Wang, Han" userId="a7d6af4d-df53-4f0b-ac57-ca8a7eb5927c" providerId="ADAL" clId="{B19F745E-7762-413E-829A-8F0DEBFA5DD9}" dt="2024-06-17T02:15:07.956" v="373" actId="478"/>
          <ac:graphicFrameMkLst>
            <pc:docMk/>
            <pc:sldMk cId="3421570937" sldId="337"/>
            <ac:graphicFrameMk id="170" creationId="{493E08B8-7FEE-9E6B-CCE5-A0A9098455F3}"/>
          </ac:graphicFrameMkLst>
        </pc:graphicFrameChg>
        <pc:graphicFrameChg chg="del">
          <ac:chgData name="Wang, Han" userId="a7d6af4d-df53-4f0b-ac57-ca8a7eb5927c" providerId="ADAL" clId="{B19F745E-7762-413E-829A-8F0DEBFA5DD9}" dt="2024-06-17T02:15:07.956" v="373" actId="478"/>
          <ac:graphicFrameMkLst>
            <pc:docMk/>
            <pc:sldMk cId="3421570937" sldId="337"/>
            <ac:graphicFrameMk id="171" creationId="{9B5B633C-82B6-FA07-66B0-771E4AFD22F3}"/>
          </ac:graphicFrameMkLst>
        </pc:graphicFrameChg>
        <pc:graphicFrameChg chg="del">
          <ac:chgData name="Wang, Han" userId="a7d6af4d-df53-4f0b-ac57-ca8a7eb5927c" providerId="ADAL" clId="{B19F745E-7762-413E-829A-8F0DEBFA5DD9}" dt="2024-06-17T02:15:07.956" v="373" actId="478"/>
          <ac:graphicFrameMkLst>
            <pc:docMk/>
            <pc:sldMk cId="3421570937" sldId="337"/>
            <ac:graphicFrameMk id="172" creationId="{3EC140DF-ED48-1239-C302-DCBA666B7E20}"/>
          </ac:graphicFrameMkLst>
        </pc:graphicFrameChg>
        <pc:picChg chg="add del">
          <ac:chgData name="Wang, Han" userId="a7d6af4d-df53-4f0b-ac57-ca8a7eb5927c" providerId="ADAL" clId="{B19F745E-7762-413E-829A-8F0DEBFA5DD9}" dt="2024-06-17T02:17:02.600" v="464" actId="478"/>
          <ac:picMkLst>
            <pc:docMk/>
            <pc:sldMk cId="3421570937" sldId="337"/>
            <ac:picMk id="13" creationId="{E59429B2-4276-F043-F9AF-CD5028312FE7}"/>
          </ac:picMkLst>
        </pc:picChg>
        <pc:picChg chg="add mod">
          <ac:chgData name="Wang, Han" userId="a7d6af4d-df53-4f0b-ac57-ca8a7eb5927c" providerId="ADAL" clId="{B19F745E-7762-413E-829A-8F0DEBFA5DD9}" dt="2024-06-17T02:20:57.280" v="540" actId="1076"/>
          <ac:picMkLst>
            <pc:docMk/>
            <pc:sldMk cId="3421570937" sldId="337"/>
            <ac:picMk id="15" creationId="{330AA35D-B282-6F77-47A6-2B26720306C8}"/>
          </ac:picMkLst>
        </pc:picChg>
      </pc:sldChg>
      <pc:sldChg chg="modSp add mod">
        <pc:chgData name="Wang, Han" userId="a7d6af4d-df53-4f0b-ac57-ca8a7eb5927c" providerId="ADAL" clId="{B19F745E-7762-413E-829A-8F0DEBFA5DD9}" dt="2024-06-17T03:23:15.675" v="1919" actId="20577"/>
        <pc:sldMkLst>
          <pc:docMk/>
          <pc:sldMk cId="646946879" sldId="338"/>
        </pc:sldMkLst>
        <pc:spChg chg="mod">
          <ac:chgData name="Wang, Han" userId="a7d6af4d-df53-4f0b-ac57-ca8a7eb5927c" providerId="ADAL" clId="{B19F745E-7762-413E-829A-8F0DEBFA5DD9}" dt="2024-06-17T02:32:20.874" v="797" actId="20577"/>
          <ac:spMkLst>
            <pc:docMk/>
            <pc:sldMk cId="646946879" sldId="338"/>
            <ac:spMk id="2" creationId="{0A208A5D-7A40-A21C-5589-03DBD9205357}"/>
          </ac:spMkLst>
        </pc:spChg>
        <pc:spChg chg="mod">
          <ac:chgData name="Wang, Han" userId="a7d6af4d-df53-4f0b-ac57-ca8a7eb5927c" providerId="ADAL" clId="{B19F745E-7762-413E-829A-8F0DEBFA5DD9}" dt="2024-06-17T02:44:18.531" v="986" actId="20577"/>
          <ac:spMkLst>
            <pc:docMk/>
            <pc:sldMk cId="646946879" sldId="338"/>
            <ac:spMk id="3" creationId="{2DB46C7C-E0E7-BD9C-6EA6-B09F5E5F2A9E}"/>
          </ac:spMkLst>
        </pc:spChg>
        <pc:spChg chg="mod">
          <ac:chgData name="Wang, Han" userId="a7d6af4d-df53-4f0b-ac57-ca8a7eb5927c" providerId="ADAL" clId="{B19F745E-7762-413E-829A-8F0DEBFA5DD9}" dt="2024-06-17T03:23:15.675" v="1919" actId="20577"/>
          <ac:spMkLst>
            <pc:docMk/>
            <pc:sldMk cId="646946879" sldId="338"/>
            <ac:spMk id="4" creationId="{820956A6-21C2-FE3C-9519-DD10F292D268}"/>
          </ac:spMkLst>
        </pc:spChg>
      </pc:sldChg>
      <pc:sldChg chg="addSp delSp modSp add mod">
        <pc:chgData name="Wang, Han" userId="a7d6af4d-df53-4f0b-ac57-ca8a7eb5927c" providerId="ADAL" clId="{B19F745E-7762-413E-829A-8F0DEBFA5DD9}" dt="2024-06-17T02:28:26.616" v="701" actId="20577"/>
        <pc:sldMkLst>
          <pc:docMk/>
          <pc:sldMk cId="2052789894" sldId="339"/>
        </pc:sldMkLst>
        <pc:spChg chg="mod">
          <ac:chgData name="Wang, Han" userId="a7d6af4d-df53-4f0b-ac57-ca8a7eb5927c" providerId="ADAL" clId="{B19F745E-7762-413E-829A-8F0DEBFA5DD9}" dt="2024-06-17T02:28:26.616" v="701" actId="20577"/>
          <ac:spMkLst>
            <pc:docMk/>
            <pc:sldMk cId="2052789894" sldId="339"/>
            <ac:spMk id="7" creationId="{62BB7C7D-B6AC-DB82-7B3F-B47E659A6B00}"/>
          </ac:spMkLst>
        </pc:spChg>
        <pc:grpChg chg="del">
          <ac:chgData name="Wang, Han" userId="a7d6af4d-df53-4f0b-ac57-ca8a7eb5927c" providerId="ADAL" clId="{B19F745E-7762-413E-829A-8F0DEBFA5DD9}" dt="2024-06-17T02:27:54.707" v="633" actId="478"/>
          <ac:grpSpMkLst>
            <pc:docMk/>
            <pc:sldMk cId="2052789894" sldId="339"/>
            <ac:grpSpMk id="94" creationId="{35A92E98-3A2D-A028-1E3B-41CFA13C1DAF}"/>
          </ac:grpSpMkLst>
        </pc:grpChg>
        <pc:grpChg chg="del">
          <ac:chgData name="Wang, Han" userId="a7d6af4d-df53-4f0b-ac57-ca8a7eb5927c" providerId="ADAL" clId="{B19F745E-7762-413E-829A-8F0DEBFA5DD9}" dt="2024-06-17T02:27:51.725" v="631" actId="478"/>
          <ac:grpSpMkLst>
            <pc:docMk/>
            <pc:sldMk cId="2052789894" sldId="339"/>
            <ac:grpSpMk id="150" creationId="{8C7AF119-AF07-6F21-4934-DECB29E7351F}"/>
          </ac:grpSpMkLst>
        </pc:grpChg>
        <pc:grpChg chg="del">
          <ac:chgData name="Wang, Han" userId="a7d6af4d-df53-4f0b-ac57-ca8a7eb5927c" providerId="ADAL" clId="{B19F745E-7762-413E-829A-8F0DEBFA5DD9}" dt="2024-06-17T02:27:51.725" v="631" actId="478"/>
          <ac:grpSpMkLst>
            <pc:docMk/>
            <pc:sldMk cId="2052789894" sldId="339"/>
            <ac:grpSpMk id="153" creationId="{F6D38270-6AAE-17A7-7E11-BB332BE28462}"/>
          </ac:grpSpMkLst>
        </pc:grpChg>
        <pc:grpChg chg="del">
          <ac:chgData name="Wang, Han" userId="a7d6af4d-df53-4f0b-ac57-ca8a7eb5927c" providerId="ADAL" clId="{B19F745E-7762-413E-829A-8F0DEBFA5DD9}" dt="2024-06-17T02:27:51.725" v="631" actId="478"/>
          <ac:grpSpMkLst>
            <pc:docMk/>
            <pc:sldMk cId="2052789894" sldId="339"/>
            <ac:grpSpMk id="156" creationId="{480F241C-89E8-641F-59E2-54D524289DB7}"/>
          </ac:grpSpMkLst>
        </pc:grpChg>
        <pc:grpChg chg="del">
          <ac:chgData name="Wang, Han" userId="a7d6af4d-df53-4f0b-ac57-ca8a7eb5927c" providerId="ADAL" clId="{B19F745E-7762-413E-829A-8F0DEBFA5DD9}" dt="2024-06-17T02:27:51.725" v="631" actId="478"/>
          <ac:grpSpMkLst>
            <pc:docMk/>
            <pc:sldMk cId="2052789894" sldId="339"/>
            <ac:grpSpMk id="159" creationId="{C7B7E04C-2AF6-0EE3-0F10-03DCABC0E0DD}"/>
          </ac:grpSpMkLst>
        </pc:grpChg>
        <pc:grpChg chg="del">
          <ac:chgData name="Wang, Han" userId="a7d6af4d-df53-4f0b-ac57-ca8a7eb5927c" providerId="ADAL" clId="{B19F745E-7762-413E-829A-8F0DEBFA5DD9}" dt="2024-06-17T02:27:51.725" v="631" actId="478"/>
          <ac:grpSpMkLst>
            <pc:docMk/>
            <pc:sldMk cId="2052789894" sldId="339"/>
            <ac:grpSpMk id="162" creationId="{5DDF330B-5514-8C91-B77A-948506C9B12D}"/>
          </ac:grpSpMkLst>
        </pc:grpChg>
        <pc:graphicFrameChg chg="del">
          <ac:chgData name="Wang, Han" userId="a7d6af4d-df53-4f0b-ac57-ca8a7eb5927c" providerId="ADAL" clId="{B19F745E-7762-413E-829A-8F0DEBFA5DD9}" dt="2024-06-17T02:27:51.725" v="631" actId="478"/>
          <ac:graphicFrameMkLst>
            <pc:docMk/>
            <pc:sldMk cId="2052789894" sldId="339"/>
            <ac:graphicFrameMk id="165" creationId="{8D6245E6-A581-E00E-478C-DA0EFE7005ED}"/>
          </ac:graphicFrameMkLst>
        </pc:graphicFrameChg>
        <pc:graphicFrameChg chg="del">
          <ac:chgData name="Wang, Han" userId="a7d6af4d-df53-4f0b-ac57-ca8a7eb5927c" providerId="ADAL" clId="{B19F745E-7762-413E-829A-8F0DEBFA5DD9}" dt="2024-06-17T02:27:51.725" v="631" actId="478"/>
          <ac:graphicFrameMkLst>
            <pc:docMk/>
            <pc:sldMk cId="2052789894" sldId="339"/>
            <ac:graphicFrameMk id="166" creationId="{0C2F6648-9933-A587-7A33-8EFEC91078EE}"/>
          </ac:graphicFrameMkLst>
        </pc:graphicFrameChg>
        <pc:graphicFrameChg chg="del">
          <ac:chgData name="Wang, Han" userId="a7d6af4d-df53-4f0b-ac57-ca8a7eb5927c" providerId="ADAL" clId="{B19F745E-7762-413E-829A-8F0DEBFA5DD9}" dt="2024-06-17T02:27:51.725" v="631" actId="478"/>
          <ac:graphicFrameMkLst>
            <pc:docMk/>
            <pc:sldMk cId="2052789894" sldId="339"/>
            <ac:graphicFrameMk id="167" creationId="{57A23468-D79E-169A-B199-078DD2866ABC}"/>
          </ac:graphicFrameMkLst>
        </pc:graphicFrameChg>
        <pc:graphicFrameChg chg="del">
          <ac:chgData name="Wang, Han" userId="a7d6af4d-df53-4f0b-ac57-ca8a7eb5927c" providerId="ADAL" clId="{B19F745E-7762-413E-829A-8F0DEBFA5DD9}" dt="2024-06-17T02:27:51.725" v="631" actId="478"/>
          <ac:graphicFrameMkLst>
            <pc:docMk/>
            <pc:sldMk cId="2052789894" sldId="339"/>
            <ac:graphicFrameMk id="168" creationId="{0E73C2FF-2C79-0586-C7F4-04721A98F189}"/>
          </ac:graphicFrameMkLst>
        </pc:graphicFrameChg>
        <pc:graphicFrameChg chg="del">
          <ac:chgData name="Wang, Han" userId="a7d6af4d-df53-4f0b-ac57-ca8a7eb5927c" providerId="ADAL" clId="{B19F745E-7762-413E-829A-8F0DEBFA5DD9}" dt="2024-06-17T02:27:51.725" v="631" actId="478"/>
          <ac:graphicFrameMkLst>
            <pc:docMk/>
            <pc:sldMk cId="2052789894" sldId="339"/>
            <ac:graphicFrameMk id="169" creationId="{5CAB5CE4-63CC-509B-A783-2DF05120BCC8}"/>
          </ac:graphicFrameMkLst>
        </pc:graphicFrameChg>
        <pc:graphicFrameChg chg="del">
          <ac:chgData name="Wang, Han" userId="a7d6af4d-df53-4f0b-ac57-ca8a7eb5927c" providerId="ADAL" clId="{B19F745E-7762-413E-829A-8F0DEBFA5DD9}" dt="2024-06-17T02:27:51.725" v="631" actId="478"/>
          <ac:graphicFrameMkLst>
            <pc:docMk/>
            <pc:sldMk cId="2052789894" sldId="339"/>
            <ac:graphicFrameMk id="170" creationId="{493E08B8-7FEE-9E6B-CCE5-A0A9098455F3}"/>
          </ac:graphicFrameMkLst>
        </pc:graphicFrameChg>
        <pc:graphicFrameChg chg="del">
          <ac:chgData name="Wang, Han" userId="a7d6af4d-df53-4f0b-ac57-ca8a7eb5927c" providerId="ADAL" clId="{B19F745E-7762-413E-829A-8F0DEBFA5DD9}" dt="2024-06-17T02:27:51.725" v="631" actId="478"/>
          <ac:graphicFrameMkLst>
            <pc:docMk/>
            <pc:sldMk cId="2052789894" sldId="339"/>
            <ac:graphicFrameMk id="171" creationId="{9B5B633C-82B6-FA07-66B0-771E4AFD22F3}"/>
          </ac:graphicFrameMkLst>
        </pc:graphicFrameChg>
        <pc:graphicFrameChg chg="del">
          <ac:chgData name="Wang, Han" userId="a7d6af4d-df53-4f0b-ac57-ca8a7eb5927c" providerId="ADAL" clId="{B19F745E-7762-413E-829A-8F0DEBFA5DD9}" dt="2024-06-17T02:27:51.725" v="631" actId="478"/>
          <ac:graphicFrameMkLst>
            <pc:docMk/>
            <pc:sldMk cId="2052789894" sldId="339"/>
            <ac:graphicFrameMk id="172" creationId="{3EC140DF-ED48-1239-C302-DCBA666B7E20}"/>
          </ac:graphicFrameMkLst>
        </pc:graphicFrameChg>
        <pc:picChg chg="add mod">
          <ac:chgData name="Wang, Han" userId="a7d6af4d-df53-4f0b-ac57-ca8a7eb5927c" providerId="ADAL" clId="{B19F745E-7762-413E-829A-8F0DEBFA5DD9}" dt="2024-06-17T02:28:00.089" v="636" actId="1076"/>
          <ac:picMkLst>
            <pc:docMk/>
            <pc:sldMk cId="2052789894" sldId="339"/>
            <ac:picMk id="4" creationId="{051EB0C1-787B-25A9-2CD5-6CF0CFB92670}"/>
          </ac:picMkLst>
        </pc:picChg>
      </pc:sldChg>
      <pc:sldChg chg="addSp delSp modSp add mod">
        <pc:chgData name="Wang, Han" userId="a7d6af4d-df53-4f0b-ac57-ca8a7eb5927c" providerId="ADAL" clId="{B19F745E-7762-413E-829A-8F0DEBFA5DD9}" dt="2024-06-17T03:50:45.787" v="2721" actId="164"/>
        <pc:sldMkLst>
          <pc:docMk/>
          <pc:sldMk cId="4099760720" sldId="340"/>
        </pc:sldMkLst>
        <pc:spChg chg="mod">
          <ac:chgData name="Wang, Han" userId="a7d6af4d-df53-4f0b-ac57-ca8a7eb5927c" providerId="ADAL" clId="{B19F745E-7762-413E-829A-8F0DEBFA5DD9}" dt="2024-06-17T02:33:24.074" v="820" actId="20577"/>
          <ac:spMkLst>
            <pc:docMk/>
            <pc:sldMk cId="4099760720" sldId="340"/>
            <ac:spMk id="2" creationId="{D80EBE9F-32FA-4153-A54C-2A21168C3C40}"/>
          </ac:spMkLst>
        </pc:spChg>
        <pc:spChg chg="mod">
          <ac:chgData name="Wang, Han" userId="a7d6af4d-df53-4f0b-ac57-ca8a7eb5927c" providerId="ADAL" clId="{B19F745E-7762-413E-829A-8F0DEBFA5DD9}" dt="2024-06-17T02:52:00.191" v="1135" actId="20577"/>
          <ac:spMkLst>
            <pc:docMk/>
            <pc:sldMk cId="4099760720" sldId="340"/>
            <ac:spMk id="7" creationId="{62BB7C7D-B6AC-DB82-7B3F-B47E659A6B00}"/>
          </ac:spMkLst>
        </pc:spChg>
        <pc:spChg chg="add mod">
          <ac:chgData name="Wang, Han" userId="a7d6af4d-df53-4f0b-ac57-ca8a7eb5927c" providerId="ADAL" clId="{B19F745E-7762-413E-829A-8F0DEBFA5DD9}" dt="2024-06-17T03:50:45.787" v="2721" actId="164"/>
          <ac:spMkLst>
            <pc:docMk/>
            <pc:sldMk cId="4099760720" sldId="340"/>
            <ac:spMk id="9" creationId="{01ABC06D-85D2-2EB8-2FE6-854251406EC6}"/>
          </ac:spMkLst>
        </pc:spChg>
        <pc:grpChg chg="add mod">
          <ac:chgData name="Wang, Han" userId="a7d6af4d-df53-4f0b-ac57-ca8a7eb5927c" providerId="ADAL" clId="{B19F745E-7762-413E-829A-8F0DEBFA5DD9}" dt="2024-06-17T03:50:45.787" v="2721" actId="164"/>
          <ac:grpSpMkLst>
            <pc:docMk/>
            <pc:sldMk cId="4099760720" sldId="340"/>
            <ac:grpSpMk id="10" creationId="{CF5D4352-087B-CC9B-CBCD-99537031D80D}"/>
          </ac:grpSpMkLst>
        </pc:grpChg>
        <pc:picChg chg="del">
          <ac:chgData name="Wang, Han" userId="a7d6af4d-df53-4f0b-ac57-ca8a7eb5927c" providerId="ADAL" clId="{B19F745E-7762-413E-829A-8F0DEBFA5DD9}" dt="2024-06-17T02:33:33.430" v="821" actId="478"/>
          <ac:picMkLst>
            <pc:docMk/>
            <pc:sldMk cId="4099760720" sldId="340"/>
            <ac:picMk id="4" creationId="{051EB0C1-787B-25A9-2CD5-6CF0CFB92670}"/>
          </ac:picMkLst>
        </pc:picChg>
        <pc:picChg chg="add del mod">
          <ac:chgData name="Wang, Han" userId="a7d6af4d-df53-4f0b-ac57-ca8a7eb5927c" providerId="ADAL" clId="{B19F745E-7762-413E-829A-8F0DEBFA5DD9}" dt="2024-06-17T02:49:39.064" v="1014" actId="478"/>
          <ac:picMkLst>
            <pc:docMk/>
            <pc:sldMk cId="4099760720" sldId="340"/>
            <ac:picMk id="5" creationId="{4B5D6986-38FA-C864-D9A0-48112ED47084}"/>
          </ac:picMkLst>
        </pc:picChg>
        <pc:picChg chg="add mod">
          <ac:chgData name="Wang, Han" userId="a7d6af4d-df53-4f0b-ac57-ca8a7eb5927c" providerId="ADAL" clId="{B19F745E-7762-413E-829A-8F0DEBFA5DD9}" dt="2024-06-17T03:50:45.787" v="2721" actId="164"/>
          <ac:picMkLst>
            <pc:docMk/>
            <pc:sldMk cId="4099760720" sldId="340"/>
            <ac:picMk id="8" creationId="{5C49D047-BB99-FBBF-FE2A-2BEB75E980D8}"/>
          </ac:picMkLst>
        </pc:picChg>
      </pc:sldChg>
      <pc:sldChg chg="addSp delSp modSp add mod modNotesTx">
        <pc:chgData name="Wang, Han" userId="a7d6af4d-df53-4f0b-ac57-ca8a7eb5927c" providerId="ADAL" clId="{B19F745E-7762-413E-829A-8F0DEBFA5DD9}" dt="2024-06-17T04:16:06.379" v="3336" actId="20577"/>
        <pc:sldMkLst>
          <pc:docMk/>
          <pc:sldMk cId="2194239203" sldId="341"/>
        </pc:sldMkLst>
        <pc:spChg chg="mod">
          <ac:chgData name="Wang, Han" userId="a7d6af4d-df53-4f0b-ac57-ca8a7eb5927c" providerId="ADAL" clId="{B19F745E-7762-413E-829A-8F0DEBFA5DD9}" dt="2024-06-17T03:11:57.153" v="1542" actId="122"/>
          <ac:spMkLst>
            <pc:docMk/>
            <pc:sldMk cId="2194239203" sldId="341"/>
            <ac:spMk id="7" creationId="{62BB7C7D-B6AC-DB82-7B3F-B47E659A6B00}"/>
          </ac:spMkLst>
        </pc:spChg>
        <pc:grpChg chg="add mod">
          <ac:chgData name="Wang, Han" userId="a7d6af4d-df53-4f0b-ac57-ca8a7eb5927c" providerId="ADAL" clId="{B19F745E-7762-413E-829A-8F0DEBFA5DD9}" dt="2024-06-17T03:12:06.366" v="1562" actId="1035"/>
          <ac:grpSpMkLst>
            <pc:docMk/>
            <pc:sldMk cId="2194239203" sldId="341"/>
            <ac:grpSpMk id="11" creationId="{09AB8A79-9DF1-E878-745A-6AD5A71B0070}"/>
          </ac:grpSpMkLst>
        </pc:grpChg>
        <pc:picChg chg="add del">
          <ac:chgData name="Wang, Han" userId="a7d6af4d-df53-4f0b-ac57-ca8a7eb5927c" providerId="ADAL" clId="{B19F745E-7762-413E-829A-8F0DEBFA5DD9}" dt="2024-06-17T03:02:45.485" v="1248" actId="22"/>
          <ac:picMkLst>
            <pc:docMk/>
            <pc:sldMk cId="2194239203" sldId="341"/>
            <ac:picMk id="4" creationId="{CC2FB694-85D3-8BBC-C9A1-1B23A1A39471}"/>
          </ac:picMkLst>
        </pc:picChg>
        <pc:picChg chg="del">
          <ac:chgData name="Wang, Han" userId="a7d6af4d-df53-4f0b-ac57-ca8a7eb5927c" providerId="ADAL" clId="{B19F745E-7762-413E-829A-8F0DEBFA5DD9}" dt="2024-06-17T02:48:41.143" v="989" actId="478"/>
          <ac:picMkLst>
            <pc:docMk/>
            <pc:sldMk cId="2194239203" sldId="341"/>
            <ac:picMk id="5" creationId="{4B5D6986-38FA-C864-D9A0-48112ED47084}"/>
          </ac:picMkLst>
        </pc:picChg>
        <pc:picChg chg="add mod">
          <ac:chgData name="Wang, Han" userId="a7d6af4d-df53-4f0b-ac57-ca8a7eb5927c" providerId="ADAL" clId="{B19F745E-7762-413E-829A-8F0DEBFA5DD9}" dt="2024-06-17T03:10:43.833" v="1452" actId="164"/>
          <ac:picMkLst>
            <pc:docMk/>
            <pc:sldMk cId="2194239203" sldId="341"/>
            <ac:picMk id="8" creationId="{63750660-81A9-BF45-34F9-BCD0E8A76EAF}"/>
          </ac:picMkLst>
        </pc:picChg>
        <pc:picChg chg="add mod">
          <ac:chgData name="Wang, Han" userId="a7d6af4d-df53-4f0b-ac57-ca8a7eb5927c" providerId="ADAL" clId="{B19F745E-7762-413E-829A-8F0DEBFA5DD9}" dt="2024-06-17T03:10:43.833" v="1452" actId="164"/>
          <ac:picMkLst>
            <pc:docMk/>
            <pc:sldMk cId="2194239203" sldId="341"/>
            <ac:picMk id="10" creationId="{9951626B-30F7-D879-405A-39A6DE878EEA}"/>
          </ac:picMkLst>
        </pc:picChg>
      </pc:sldChg>
      <pc:sldChg chg="modSp add">
        <pc:chgData name="Wang, Han" userId="a7d6af4d-df53-4f0b-ac57-ca8a7eb5927c" providerId="ADAL" clId="{B19F745E-7762-413E-829A-8F0DEBFA5DD9}" dt="2024-06-17T02:52:19.603" v="1137" actId="20577"/>
        <pc:sldMkLst>
          <pc:docMk/>
          <pc:sldMk cId="1204844241" sldId="342"/>
        </pc:sldMkLst>
        <pc:spChg chg="mod">
          <ac:chgData name="Wang, Han" userId="a7d6af4d-df53-4f0b-ac57-ca8a7eb5927c" providerId="ADAL" clId="{B19F745E-7762-413E-829A-8F0DEBFA5DD9}" dt="2024-06-17T02:52:19.603" v="1137" actId="20577"/>
          <ac:spMkLst>
            <pc:docMk/>
            <pc:sldMk cId="1204844241" sldId="342"/>
            <ac:spMk id="7" creationId="{62BB7C7D-B6AC-DB82-7B3F-B47E659A6B00}"/>
          </ac:spMkLst>
        </pc:spChg>
      </pc:sldChg>
      <pc:sldChg chg="addSp delSp modSp add mod">
        <pc:chgData name="Wang, Han" userId="a7d6af4d-df53-4f0b-ac57-ca8a7eb5927c" providerId="ADAL" clId="{B19F745E-7762-413E-829A-8F0DEBFA5DD9}" dt="2024-06-17T06:11:18.525" v="6706" actId="207"/>
        <pc:sldMkLst>
          <pc:docMk/>
          <pc:sldMk cId="1774456527" sldId="343"/>
        </pc:sldMkLst>
        <pc:spChg chg="mod">
          <ac:chgData name="Wang, Han" userId="a7d6af4d-df53-4f0b-ac57-ca8a7eb5927c" providerId="ADAL" clId="{B19F745E-7762-413E-829A-8F0DEBFA5DD9}" dt="2024-06-17T03:47:04.091" v="2634" actId="20577"/>
          <ac:spMkLst>
            <pc:docMk/>
            <pc:sldMk cId="1774456527" sldId="343"/>
            <ac:spMk id="2" creationId="{D80EBE9F-32FA-4153-A54C-2A21168C3C40}"/>
          </ac:spMkLst>
        </pc:spChg>
        <pc:spChg chg="mod">
          <ac:chgData name="Wang, Han" userId="a7d6af4d-df53-4f0b-ac57-ca8a7eb5927c" providerId="ADAL" clId="{B19F745E-7762-413E-829A-8F0DEBFA5DD9}" dt="2024-06-17T06:11:18.525" v="6706" actId="207"/>
          <ac:spMkLst>
            <pc:docMk/>
            <pc:sldMk cId="1774456527" sldId="343"/>
            <ac:spMk id="7" creationId="{62BB7C7D-B6AC-DB82-7B3F-B47E659A6B00}"/>
          </ac:spMkLst>
        </pc:spChg>
        <pc:grpChg chg="del">
          <ac:chgData name="Wang, Han" userId="a7d6af4d-df53-4f0b-ac57-ca8a7eb5927c" providerId="ADAL" clId="{B19F745E-7762-413E-829A-8F0DEBFA5DD9}" dt="2024-06-17T03:18:47.239" v="1564" actId="478"/>
          <ac:grpSpMkLst>
            <pc:docMk/>
            <pc:sldMk cId="1774456527" sldId="343"/>
            <ac:grpSpMk id="11" creationId="{09AB8A79-9DF1-E878-745A-6AD5A71B0070}"/>
          </ac:grpSpMkLst>
        </pc:grpChg>
        <pc:graphicFrameChg chg="add mod modGraphic">
          <ac:chgData name="Wang, Han" userId="a7d6af4d-df53-4f0b-ac57-ca8a7eb5927c" providerId="ADAL" clId="{B19F745E-7762-413E-829A-8F0DEBFA5DD9}" dt="2024-06-17T05:45:20.032" v="6120" actId="1076"/>
          <ac:graphicFrameMkLst>
            <pc:docMk/>
            <pc:sldMk cId="1774456527" sldId="343"/>
            <ac:graphicFrameMk id="3" creationId="{DDBF36E6-CDB3-99DE-9E00-E7A34EAE072F}"/>
          </ac:graphicFrameMkLst>
        </pc:graphicFrameChg>
      </pc:sldChg>
      <pc:sldChg chg="modSp add del mod">
        <pc:chgData name="Wang, Han" userId="a7d6af4d-df53-4f0b-ac57-ca8a7eb5927c" providerId="ADAL" clId="{B19F745E-7762-413E-829A-8F0DEBFA5DD9}" dt="2024-06-17T03:23:56.734" v="1930" actId="47"/>
        <pc:sldMkLst>
          <pc:docMk/>
          <pc:sldMk cId="1299788889" sldId="344"/>
        </pc:sldMkLst>
        <pc:spChg chg="mod">
          <ac:chgData name="Wang, Han" userId="a7d6af4d-df53-4f0b-ac57-ca8a7eb5927c" providerId="ADAL" clId="{B19F745E-7762-413E-829A-8F0DEBFA5DD9}" dt="2024-06-17T03:23:27.825" v="1926" actId="20577"/>
          <ac:spMkLst>
            <pc:docMk/>
            <pc:sldMk cId="1299788889" sldId="344"/>
            <ac:spMk id="4" creationId="{820956A6-21C2-FE3C-9519-DD10F292D268}"/>
          </ac:spMkLst>
        </pc:spChg>
      </pc:sldChg>
      <pc:sldChg chg="addSp modSp add mod">
        <pc:chgData name="Wang, Han" userId="a7d6af4d-df53-4f0b-ac57-ca8a7eb5927c" providerId="ADAL" clId="{B19F745E-7762-413E-829A-8F0DEBFA5DD9}" dt="2024-06-17T03:39:33.347" v="2367" actId="1076"/>
        <pc:sldMkLst>
          <pc:docMk/>
          <pc:sldMk cId="799354142" sldId="345"/>
        </pc:sldMkLst>
        <pc:spChg chg="mod">
          <ac:chgData name="Wang, Han" userId="a7d6af4d-df53-4f0b-ac57-ca8a7eb5927c" providerId="ADAL" clId="{B19F745E-7762-413E-829A-8F0DEBFA5DD9}" dt="2024-06-17T03:24:33.489" v="1949" actId="20577"/>
          <ac:spMkLst>
            <pc:docMk/>
            <pc:sldMk cId="799354142" sldId="345"/>
            <ac:spMk id="2" creationId="{0A208A5D-7A40-A21C-5589-03DBD9205357}"/>
          </ac:spMkLst>
        </pc:spChg>
        <pc:spChg chg="mod">
          <ac:chgData name="Wang, Han" userId="a7d6af4d-df53-4f0b-ac57-ca8a7eb5927c" providerId="ADAL" clId="{B19F745E-7762-413E-829A-8F0DEBFA5DD9}" dt="2024-06-17T03:26:01.107" v="2023" actId="20577"/>
          <ac:spMkLst>
            <pc:docMk/>
            <pc:sldMk cId="799354142" sldId="345"/>
            <ac:spMk id="3" creationId="{2DB46C7C-E0E7-BD9C-6EA6-B09F5E5F2A9E}"/>
          </ac:spMkLst>
        </pc:spChg>
        <pc:spChg chg="mod">
          <ac:chgData name="Wang, Han" userId="a7d6af4d-df53-4f0b-ac57-ca8a7eb5927c" providerId="ADAL" clId="{B19F745E-7762-413E-829A-8F0DEBFA5DD9}" dt="2024-06-17T03:24:11.505" v="1945" actId="403"/>
          <ac:spMkLst>
            <pc:docMk/>
            <pc:sldMk cId="799354142" sldId="345"/>
            <ac:spMk id="4" creationId="{820956A6-21C2-FE3C-9519-DD10F292D268}"/>
          </ac:spMkLst>
        </pc:spChg>
        <pc:picChg chg="add mod">
          <ac:chgData name="Wang, Han" userId="a7d6af4d-df53-4f0b-ac57-ca8a7eb5927c" providerId="ADAL" clId="{B19F745E-7762-413E-829A-8F0DEBFA5DD9}" dt="2024-06-17T03:39:33.347" v="2367" actId="1076"/>
          <ac:picMkLst>
            <pc:docMk/>
            <pc:sldMk cId="799354142" sldId="345"/>
            <ac:picMk id="5" creationId="{01A81EB9-7BD1-1DF6-9DA4-48E1E9FFDDDF}"/>
          </ac:picMkLst>
        </pc:picChg>
      </pc:sldChg>
      <pc:sldChg chg="addSp delSp modSp add del mod">
        <pc:chgData name="Wang, Han" userId="a7d6af4d-df53-4f0b-ac57-ca8a7eb5927c" providerId="ADAL" clId="{B19F745E-7762-413E-829A-8F0DEBFA5DD9}" dt="2024-06-17T03:52:27.502" v="2728" actId="47"/>
        <pc:sldMkLst>
          <pc:docMk/>
          <pc:sldMk cId="1161987021" sldId="346"/>
        </pc:sldMkLst>
        <pc:spChg chg="mod">
          <ac:chgData name="Wang, Han" userId="a7d6af4d-df53-4f0b-ac57-ca8a7eb5927c" providerId="ADAL" clId="{B19F745E-7762-413E-829A-8F0DEBFA5DD9}" dt="2024-06-17T03:46:54.051" v="2609" actId="20577"/>
          <ac:spMkLst>
            <pc:docMk/>
            <pc:sldMk cId="1161987021" sldId="346"/>
            <ac:spMk id="2" creationId="{4F72EA6F-44E2-4D47-9010-A71AAE959121}"/>
          </ac:spMkLst>
        </pc:spChg>
        <pc:spChg chg="mod">
          <ac:chgData name="Wang, Han" userId="a7d6af4d-df53-4f0b-ac57-ca8a7eb5927c" providerId="ADAL" clId="{B19F745E-7762-413E-829A-8F0DEBFA5DD9}" dt="2024-06-17T03:52:12.560" v="2725" actId="20577"/>
          <ac:spMkLst>
            <pc:docMk/>
            <pc:sldMk cId="1161987021" sldId="346"/>
            <ac:spMk id="3" creationId="{95895148-E5BC-4A94-B031-1F47F9BC02E0}"/>
          </ac:spMkLst>
        </pc:spChg>
        <pc:spChg chg="add mod">
          <ac:chgData name="Wang, Han" userId="a7d6af4d-df53-4f0b-ac57-ca8a7eb5927c" providerId="ADAL" clId="{B19F745E-7762-413E-829A-8F0DEBFA5DD9}" dt="2024-06-17T03:52:19.535" v="2726"/>
          <ac:spMkLst>
            <pc:docMk/>
            <pc:sldMk cId="1161987021" sldId="346"/>
            <ac:spMk id="4" creationId="{60BA5A58-4BC5-BE24-E051-10E0BAC9F599}"/>
          </ac:spMkLst>
        </pc:spChg>
        <pc:picChg chg="del">
          <ac:chgData name="Wang, Han" userId="a7d6af4d-df53-4f0b-ac57-ca8a7eb5927c" providerId="ADAL" clId="{B19F745E-7762-413E-829A-8F0DEBFA5DD9}" dt="2024-06-17T03:51:55.742" v="2722" actId="478"/>
          <ac:picMkLst>
            <pc:docMk/>
            <pc:sldMk cId="1161987021" sldId="346"/>
            <ac:picMk id="5" creationId="{54ABE5F0-4F08-BD5E-10C3-B1525E47167E}"/>
          </ac:picMkLst>
        </pc:picChg>
        <pc:picChg chg="del">
          <ac:chgData name="Wang, Han" userId="a7d6af4d-df53-4f0b-ac57-ca8a7eb5927c" providerId="ADAL" clId="{B19F745E-7762-413E-829A-8F0DEBFA5DD9}" dt="2024-06-17T03:51:55.742" v="2722" actId="478"/>
          <ac:picMkLst>
            <pc:docMk/>
            <pc:sldMk cId="1161987021" sldId="346"/>
            <ac:picMk id="7" creationId="{A409F85D-12BD-2FAD-34D0-16D4347F8316}"/>
          </ac:picMkLst>
        </pc:picChg>
        <pc:picChg chg="del">
          <ac:chgData name="Wang, Han" userId="a7d6af4d-df53-4f0b-ac57-ca8a7eb5927c" providerId="ADAL" clId="{B19F745E-7762-413E-829A-8F0DEBFA5DD9}" dt="2024-06-17T03:51:55.742" v="2722" actId="478"/>
          <ac:picMkLst>
            <pc:docMk/>
            <pc:sldMk cId="1161987021" sldId="346"/>
            <ac:picMk id="9" creationId="{4FF23AAB-6BA8-36D4-7E42-4B4A3252EFB2}"/>
          </ac:picMkLst>
        </pc:picChg>
      </pc:sldChg>
      <pc:sldChg chg="addSp delSp modSp add mod">
        <pc:chgData name="Wang, Han" userId="a7d6af4d-df53-4f0b-ac57-ca8a7eb5927c" providerId="ADAL" clId="{B19F745E-7762-413E-829A-8F0DEBFA5DD9}" dt="2024-06-17T06:01:40.616" v="6339" actId="20577"/>
        <pc:sldMkLst>
          <pc:docMk/>
          <pc:sldMk cId="3279785350" sldId="347"/>
        </pc:sldMkLst>
        <pc:spChg chg="mod">
          <ac:chgData name="Wang, Han" userId="a7d6af4d-df53-4f0b-ac57-ca8a7eb5927c" providerId="ADAL" clId="{B19F745E-7762-413E-829A-8F0DEBFA5DD9}" dt="2024-06-17T06:00:39.500" v="6318" actId="207"/>
          <ac:spMkLst>
            <pc:docMk/>
            <pc:sldMk cId="3279785350" sldId="347"/>
            <ac:spMk id="7" creationId="{62BB7C7D-B6AC-DB82-7B3F-B47E659A6B00}"/>
          </ac:spMkLst>
        </pc:spChg>
        <pc:graphicFrameChg chg="del mod modGraphic">
          <ac:chgData name="Wang, Han" userId="a7d6af4d-df53-4f0b-ac57-ca8a7eb5927c" providerId="ADAL" clId="{B19F745E-7762-413E-829A-8F0DEBFA5DD9}" dt="2024-06-17T05:11:30.915" v="4820" actId="478"/>
          <ac:graphicFrameMkLst>
            <pc:docMk/>
            <pc:sldMk cId="3279785350" sldId="347"/>
            <ac:graphicFrameMk id="3" creationId="{DDBF36E6-CDB3-99DE-9E00-E7A34EAE072F}"/>
          </ac:graphicFrameMkLst>
        </pc:graphicFrameChg>
        <pc:graphicFrameChg chg="add mod modGraphic">
          <ac:chgData name="Wang, Han" userId="a7d6af4d-df53-4f0b-ac57-ca8a7eb5927c" providerId="ADAL" clId="{B19F745E-7762-413E-829A-8F0DEBFA5DD9}" dt="2024-06-17T06:01:40.616" v="6339" actId="20577"/>
          <ac:graphicFrameMkLst>
            <pc:docMk/>
            <pc:sldMk cId="3279785350" sldId="347"/>
            <ac:graphicFrameMk id="4" creationId="{741C5A2E-EB20-E718-54D9-E95B27A18273}"/>
          </ac:graphicFrameMkLst>
        </pc:graphicFrameChg>
      </pc:sldChg>
      <pc:sldChg chg="delSp modSp add mod">
        <pc:chgData name="Wang, Han" userId="a7d6af4d-df53-4f0b-ac57-ca8a7eb5927c" providerId="ADAL" clId="{B19F745E-7762-413E-829A-8F0DEBFA5DD9}" dt="2024-06-17T06:25:11.009" v="7488" actId="20577"/>
        <pc:sldMkLst>
          <pc:docMk/>
          <pc:sldMk cId="391646377" sldId="348"/>
        </pc:sldMkLst>
        <pc:spChg chg="mod">
          <ac:chgData name="Wang, Han" userId="a7d6af4d-df53-4f0b-ac57-ca8a7eb5927c" providerId="ADAL" clId="{B19F745E-7762-413E-829A-8F0DEBFA5DD9}" dt="2024-06-17T03:58:49.580" v="2865" actId="20577"/>
          <ac:spMkLst>
            <pc:docMk/>
            <pc:sldMk cId="391646377" sldId="348"/>
            <ac:spMk id="2" creationId="{0A208A5D-7A40-A21C-5589-03DBD9205357}"/>
          </ac:spMkLst>
        </pc:spChg>
        <pc:spChg chg="mod">
          <ac:chgData name="Wang, Han" userId="a7d6af4d-df53-4f0b-ac57-ca8a7eb5927c" providerId="ADAL" clId="{B19F745E-7762-413E-829A-8F0DEBFA5DD9}" dt="2024-06-17T03:56:15.010" v="2838" actId="20577"/>
          <ac:spMkLst>
            <pc:docMk/>
            <pc:sldMk cId="391646377" sldId="348"/>
            <ac:spMk id="3" creationId="{2DB46C7C-E0E7-BD9C-6EA6-B09F5E5F2A9E}"/>
          </ac:spMkLst>
        </pc:spChg>
        <pc:spChg chg="mod">
          <ac:chgData name="Wang, Han" userId="a7d6af4d-df53-4f0b-ac57-ca8a7eb5927c" providerId="ADAL" clId="{B19F745E-7762-413E-829A-8F0DEBFA5DD9}" dt="2024-06-17T06:25:11.009" v="7488" actId="20577"/>
          <ac:spMkLst>
            <pc:docMk/>
            <pc:sldMk cId="391646377" sldId="348"/>
            <ac:spMk id="4" creationId="{820956A6-21C2-FE3C-9519-DD10F292D268}"/>
          </ac:spMkLst>
        </pc:spChg>
        <pc:picChg chg="del">
          <ac:chgData name="Wang, Han" userId="a7d6af4d-df53-4f0b-ac57-ca8a7eb5927c" providerId="ADAL" clId="{B19F745E-7762-413E-829A-8F0DEBFA5DD9}" dt="2024-06-17T03:55:27.379" v="2819" actId="478"/>
          <ac:picMkLst>
            <pc:docMk/>
            <pc:sldMk cId="391646377" sldId="348"/>
            <ac:picMk id="5" creationId="{01A81EB9-7BD1-1DF6-9DA4-48E1E9FFDDDF}"/>
          </ac:picMkLst>
        </pc:picChg>
      </pc:sldChg>
      <pc:sldChg chg="addSp delSp modSp add mod">
        <pc:chgData name="Wang, Han" userId="a7d6af4d-df53-4f0b-ac57-ca8a7eb5927c" providerId="ADAL" clId="{B19F745E-7762-413E-829A-8F0DEBFA5DD9}" dt="2024-06-17T04:01:53.256" v="2896" actId="20577"/>
        <pc:sldMkLst>
          <pc:docMk/>
          <pc:sldMk cId="1944506226" sldId="349"/>
        </pc:sldMkLst>
        <pc:spChg chg="mod">
          <ac:chgData name="Wang, Han" userId="a7d6af4d-df53-4f0b-ac57-ca8a7eb5927c" providerId="ADAL" clId="{B19F745E-7762-413E-829A-8F0DEBFA5DD9}" dt="2024-06-17T04:01:53.256" v="2896" actId="20577"/>
          <ac:spMkLst>
            <pc:docMk/>
            <pc:sldMk cId="1944506226" sldId="349"/>
            <ac:spMk id="7" creationId="{62BB7C7D-B6AC-DB82-7B3F-B47E659A6B00}"/>
          </ac:spMkLst>
        </pc:spChg>
        <pc:picChg chg="del">
          <ac:chgData name="Wang, Han" userId="a7d6af4d-df53-4f0b-ac57-ca8a7eb5927c" providerId="ADAL" clId="{B19F745E-7762-413E-829A-8F0DEBFA5DD9}" dt="2024-06-17T04:00:20.714" v="2867" actId="478"/>
          <ac:picMkLst>
            <pc:docMk/>
            <pc:sldMk cId="1944506226" sldId="349"/>
            <ac:picMk id="4" creationId="{395478B8-8BDF-D685-FFFB-7629678600D2}"/>
          </ac:picMkLst>
        </pc:picChg>
        <pc:picChg chg="add mod">
          <ac:chgData name="Wang, Han" userId="a7d6af4d-df53-4f0b-ac57-ca8a7eb5927c" providerId="ADAL" clId="{B19F745E-7762-413E-829A-8F0DEBFA5DD9}" dt="2024-06-17T04:00:45.732" v="2869" actId="1076"/>
          <ac:picMkLst>
            <pc:docMk/>
            <pc:sldMk cId="1944506226" sldId="349"/>
            <ac:picMk id="5" creationId="{4762743D-C4AC-B468-BD09-95B23EB8977B}"/>
          </ac:picMkLst>
        </pc:picChg>
      </pc:sldChg>
      <pc:sldChg chg="addSp delSp modSp add mod">
        <pc:chgData name="Wang, Han" userId="a7d6af4d-df53-4f0b-ac57-ca8a7eb5927c" providerId="ADAL" clId="{B19F745E-7762-413E-829A-8F0DEBFA5DD9}" dt="2024-06-17T06:02:11.734" v="6356" actId="20577"/>
        <pc:sldMkLst>
          <pc:docMk/>
          <pc:sldMk cId="3695172277" sldId="350"/>
        </pc:sldMkLst>
        <pc:spChg chg="mod">
          <ac:chgData name="Wang, Han" userId="a7d6af4d-df53-4f0b-ac57-ca8a7eb5927c" providerId="ADAL" clId="{B19F745E-7762-413E-829A-8F0DEBFA5DD9}" dt="2024-06-17T04:02:43.328" v="2947" actId="20577"/>
          <ac:spMkLst>
            <pc:docMk/>
            <pc:sldMk cId="3695172277" sldId="350"/>
            <ac:spMk id="2" creationId="{D80EBE9F-32FA-4153-A54C-2A21168C3C40}"/>
          </ac:spMkLst>
        </pc:spChg>
        <pc:spChg chg="mod">
          <ac:chgData name="Wang, Han" userId="a7d6af4d-df53-4f0b-ac57-ca8a7eb5927c" providerId="ADAL" clId="{B19F745E-7762-413E-829A-8F0DEBFA5DD9}" dt="2024-06-17T06:02:11.734" v="6356" actId="20577"/>
          <ac:spMkLst>
            <pc:docMk/>
            <pc:sldMk cId="3695172277" sldId="350"/>
            <ac:spMk id="7" creationId="{62BB7C7D-B6AC-DB82-7B3F-B47E659A6B00}"/>
          </ac:spMkLst>
        </pc:spChg>
        <pc:picChg chg="add mod">
          <ac:chgData name="Wang, Han" userId="a7d6af4d-df53-4f0b-ac57-ca8a7eb5927c" providerId="ADAL" clId="{B19F745E-7762-413E-829A-8F0DEBFA5DD9}" dt="2024-06-17T04:03:26.825" v="2981" actId="1076"/>
          <ac:picMkLst>
            <pc:docMk/>
            <pc:sldMk cId="3695172277" sldId="350"/>
            <ac:picMk id="4" creationId="{92390949-47C9-BE56-1EB4-986C24E69C04}"/>
          </ac:picMkLst>
        </pc:picChg>
        <pc:picChg chg="del mod">
          <ac:chgData name="Wang, Han" userId="a7d6af4d-df53-4f0b-ac57-ca8a7eb5927c" providerId="ADAL" clId="{B19F745E-7762-413E-829A-8F0DEBFA5DD9}" dt="2024-06-17T04:02:37.472" v="2932" actId="478"/>
          <ac:picMkLst>
            <pc:docMk/>
            <pc:sldMk cId="3695172277" sldId="350"/>
            <ac:picMk id="5" creationId="{4762743D-C4AC-B468-BD09-95B23EB8977B}"/>
          </ac:picMkLst>
        </pc:picChg>
        <pc:picChg chg="add mod modCrop">
          <ac:chgData name="Wang, Han" userId="a7d6af4d-df53-4f0b-ac57-ca8a7eb5927c" providerId="ADAL" clId="{B19F745E-7762-413E-829A-8F0DEBFA5DD9}" dt="2024-06-17T04:06:30.945" v="2994" actId="1076"/>
          <ac:picMkLst>
            <pc:docMk/>
            <pc:sldMk cId="3695172277" sldId="350"/>
            <ac:picMk id="8" creationId="{5C19E0D4-13DC-591D-BCE5-9176E497ED09}"/>
          </ac:picMkLst>
        </pc:picChg>
        <pc:picChg chg="add del mod">
          <ac:chgData name="Wang, Han" userId="a7d6af4d-df53-4f0b-ac57-ca8a7eb5927c" providerId="ADAL" clId="{B19F745E-7762-413E-829A-8F0DEBFA5DD9}" dt="2024-06-17T04:06:23.750" v="2992" actId="478"/>
          <ac:picMkLst>
            <pc:docMk/>
            <pc:sldMk cId="3695172277" sldId="350"/>
            <ac:picMk id="10" creationId="{BF4D15B4-C936-4D84-EBA8-4C7CDFF9B521}"/>
          </ac:picMkLst>
        </pc:picChg>
        <pc:picChg chg="add mod modCrop">
          <ac:chgData name="Wang, Han" userId="a7d6af4d-df53-4f0b-ac57-ca8a7eb5927c" providerId="ADAL" clId="{B19F745E-7762-413E-829A-8F0DEBFA5DD9}" dt="2024-06-17T04:06:26.135" v="2993" actId="1076"/>
          <ac:picMkLst>
            <pc:docMk/>
            <pc:sldMk cId="3695172277" sldId="350"/>
            <ac:picMk id="11" creationId="{5DFCB0AE-DFD9-D53C-6003-A7A3F9021244}"/>
          </ac:picMkLst>
        </pc:picChg>
      </pc:sldChg>
      <pc:sldChg chg="delSp modSp add mod modNotesTx">
        <pc:chgData name="Wang, Han" userId="a7d6af4d-df53-4f0b-ac57-ca8a7eb5927c" providerId="ADAL" clId="{B19F745E-7762-413E-829A-8F0DEBFA5DD9}" dt="2024-06-17T04:23:59.015" v="3946" actId="20577"/>
        <pc:sldMkLst>
          <pc:docMk/>
          <pc:sldMk cId="1406932692" sldId="351"/>
        </pc:sldMkLst>
        <pc:spChg chg="mod">
          <ac:chgData name="Wang, Han" userId="a7d6af4d-df53-4f0b-ac57-ca8a7eb5927c" providerId="ADAL" clId="{B19F745E-7762-413E-829A-8F0DEBFA5DD9}" dt="2024-06-17T04:23:59.015" v="3946" actId="20577"/>
          <ac:spMkLst>
            <pc:docMk/>
            <pc:sldMk cId="1406932692" sldId="351"/>
            <ac:spMk id="7" creationId="{62BB7C7D-B6AC-DB82-7B3F-B47E659A6B00}"/>
          </ac:spMkLst>
        </pc:spChg>
        <pc:picChg chg="del">
          <ac:chgData name="Wang, Han" userId="a7d6af4d-df53-4f0b-ac57-ca8a7eb5927c" providerId="ADAL" clId="{B19F745E-7762-413E-829A-8F0DEBFA5DD9}" dt="2024-06-17T04:07:25.075" v="3017" actId="478"/>
          <ac:picMkLst>
            <pc:docMk/>
            <pc:sldMk cId="1406932692" sldId="351"/>
            <ac:picMk id="4" creationId="{92390949-47C9-BE56-1EB4-986C24E69C04}"/>
          </ac:picMkLst>
        </pc:picChg>
        <pc:picChg chg="del">
          <ac:chgData name="Wang, Han" userId="a7d6af4d-df53-4f0b-ac57-ca8a7eb5927c" providerId="ADAL" clId="{B19F745E-7762-413E-829A-8F0DEBFA5DD9}" dt="2024-06-17T04:07:25.075" v="3017" actId="478"/>
          <ac:picMkLst>
            <pc:docMk/>
            <pc:sldMk cId="1406932692" sldId="351"/>
            <ac:picMk id="8" creationId="{5C19E0D4-13DC-591D-BCE5-9176E497ED09}"/>
          </ac:picMkLst>
        </pc:picChg>
        <pc:picChg chg="del">
          <ac:chgData name="Wang, Han" userId="a7d6af4d-df53-4f0b-ac57-ca8a7eb5927c" providerId="ADAL" clId="{B19F745E-7762-413E-829A-8F0DEBFA5DD9}" dt="2024-06-17T04:07:25.075" v="3017" actId="478"/>
          <ac:picMkLst>
            <pc:docMk/>
            <pc:sldMk cId="1406932692" sldId="351"/>
            <ac:picMk id="11" creationId="{5DFCB0AE-DFD9-D53C-6003-A7A3F9021244}"/>
          </ac:picMkLst>
        </pc:picChg>
      </pc:sldChg>
      <pc:sldChg chg="addSp modSp add mod modNotesTx">
        <pc:chgData name="Wang, Han" userId="a7d6af4d-df53-4f0b-ac57-ca8a7eb5927c" providerId="ADAL" clId="{B19F745E-7762-413E-829A-8F0DEBFA5DD9}" dt="2024-06-17T05:22:35.210" v="5172" actId="1076"/>
        <pc:sldMkLst>
          <pc:docMk/>
          <pc:sldMk cId="89200179" sldId="352"/>
        </pc:sldMkLst>
        <pc:spChg chg="mod">
          <ac:chgData name="Wang, Han" userId="a7d6af4d-df53-4f0b-ac57-ca8a7eb5927c" providerId="ADAL" clId="{B19F745E-7762-413E-829A-8F0DEBFA5DD9}" dt="2024-06-17T05:22:31.594" v="5171" actId="20577"/>
          <ac:spMkLst>
            <pc:docMk/>
            <pc:sldMk cId="89200179" sldId="352"/>
            <ac:spMk id="7" creationId="{62BB7C7D-B6AC-DB82-7B3F-B47E659A6B00}"/>
          </ac:spMkLst>
        </pc:spChg>
        <pc:picChg chg="add mod">
          <ac:chgData name="Wang, Han" userId="a7d6af4d-df53-4f0b-ac57-ca8a7eb5927c" providerId="ADAL" clId="{B19F745E-7762-413E-829A-8F0DEBFA5DD9}" dt="2024-06-17T05:22:35.210" v="5172" actId="1076"/>
          <ac:picMkLst>
            <pc:docMk/>
            <pc:sldMk cId="89200179" sldId="352"/>
            <ac:picMk id="4" creationId="{53513208-4332-3E1C-A61F-D2A206ACEE79}"/>
          </ac:picMkLst>
        </pc:picChg>
      </pc:sldChg>
      <pc:sldChg chg="addSp delSp modSp add mod">
        <pc:chgData name="Wang, Han" userId="a7d6af4d-df53-4f0b-ac57-ca8a7eb5927c" providerId="ADAL" clId="{B19F745E-7762-413E-829A-8F0DEBFA5DD9}" dt="2024-06-17T05:23:01.753" v="5174" actId="1076"/>
        <pc:sldMkLst>
          <pc:docMk/>
          <pc:sldMk cId="1532656914" sldId="353"/>
        </pc:sldMkLst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3" creationId="{FAF61355-127E-0D95-63DA-7B7879675159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5" creationId="{FDA3324A-CBC1-3F30-5FF2-E1469AC02C50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6" creationId="{5A07E3C9-628D-19C4-AC1A-19691B37BA76}"/>
          </ac:spMkLst>
        </pc:spChg>
        <pc:spChg chg="mod">
          <ac:chgData name="Wang, Han" userId="a7d6af4d-df53-4f0b-ac57-ca8a7eb5927c" providerId="ADAL" clId="{B19F745E-7762-413E-829A-8F0DEBFA5DD9}" dt="2024-06-17T05:22:17.785" v="5170" actId="20577"/>
          <ac:spMkLst>
            <pc:docMk/>
            <pc:sldMk cId="1532656914" sldId="353"/>
            <ac:spMk id="7" creationId="{62BB7C7D-B6AC-DB82-7B3F-B47E659A6B00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8" creationId="{52D0B007-AAD3-0F03-EF80-6865FCB83E3B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9" creationId="{BB8F9802-D452-1ED2-756B-ACDF0C7F6A85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10" creationId="{844CA3D2-60A5-3B1F-FC6C-DA0F7D2B857F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11" creationId="{8CFDFC0D-0561-1143-F409-EEE0D91CF59C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12" creationId="{A77C8054-7A2C-24AB-A9BA-B7A5E0986A8B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13" creationId="{2B0FDFA3-F317-3BB4-1ECA-F8F70BEC2440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14" creationId="{F6B5D364-1F8E-EF07-4C0F-9B9CC540E413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15" creationId="{467A1083-941B-F305-0189-AA26E4B6810E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16" creationId="{98423E8E-37F1-E0CB-04BE-DB2B01234D0E}"/>
          </ac:spMkLst>
        </pc:spChg>
        <pc:spChg chg="add del mod">
          <ac:chgData name="Wang, Han" userId="a7d6af4d-df53-4f0b-ac57-ca8a7eb5927c" providerId="ADAL" clId="{B19F745E-7762-413E-829A-8F0DEBFA5DD9}" dt="2024-06-17T05:17:35.219" v="4907" actId="478"/>
          <ac:spMkLst>
            <pc:docMk/>
            <pc:sldMk cId="1532656914" sldId="353"/>
            <ac:spMk id="17" creationId="{23A75B97-452A-6820-8086-B11DBDB36E46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18" creationId="{F88A0E7D-8C07-B25C-72F1-C3446658BA37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19" creationId="{983A7DB0-2FDC-20ED-90B0-153A4F83D69C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20" creationId="{9ABA2F55-529C-ED74-A8AB-9F285723FD30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21" creationId="{93B4AFB5-222C-7D75-91DF-75753C292464}"/>
          </ac:spMkLst>
        </pc:spChg>
        <pc:spChg chg="add mod">
          <ac:chgData name="Wang, Han" userId="a7d6af4d-df53-4f0b-ac57-ca8a7eb5927c" providerId="ADAL" clId="{B19F745E-7762-413E-829A-8F0DEBFA5DD9}" dt="2024-06-17T05:18:01.208" v="4934"/>
          <ac:spMkLst>
            <pc:docMk/>
            <pc:sldMk cId="1532656914" sldId="353"/>
            <ac:spMk id="22" creationId="{1F80EEB5-B60C-AC4D-BC52-66530C5C4552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23" creationId="{4F89BF18-D233-1B47-53D2-7A075E836DA1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24" creationId="{3FCFD215-ACD0-FF5B-FA1C-2BA32B126005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25" creationId="{2EAE4FF9-F27D-2300-1A26-3052491313A0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26" creationId="{D00DE36D-33FF-FE7A-F1E8-AE8097C2621E}"/>
          </ac:spMkLst>
        </pc:spChg>
        <pc:spChg chg="add mod">
          <ac:chgData name="Wang, Han" userId="a7d6af4d-df53-4f0b-ac57-ca8a7eb5927c" providerId="ADAL" clId="{B19F745E-7762-413E-829A-8F0DEBFA5DD9}" dt="2024-06-17T05:21:11.488" v="5048" actId="164"/>
          <ac:spMkLst>
            <pc:docMk/>
            <pc:sldMk cId="1532656914" sldId="353"/>
            <ac:spMk id="27" creationId="{CAAC9797-9F0B-6828-D78C-EEC2FD2CE159}"/>
          </ac:spMkLst>
        </pc:spChg>
        <pc:grpChg chg="add mod">
          <ac:chgData name="Wang, Han" userId="a7d6af4d-df53-4f0b-ac57-ca8a7eb5927c" providerId="ADAL" clId="{B19F745E-7762-413E-829A-8F0DEBFA5DD9}" dt="2024-06-17T05:23:01.753" v="5174" actId="1076"/>
          <ac:grpSpMkLst>
            <pc:docMk/>
            <pc:sldMk cId="1532656914" sldId="353"/>
            <ac:grpSpMk id="28" creationId="{D85255B1-5BB2-8CE0-A42E-97CCEAC56363}"/>
          </ac:grpSpMkLst>
        </pc:grpChg>
        <pc:picChg chg="del">
          <ac:chgData name="Wang, Han" userId="a7d6af4d-df53-4f0b-ac57-ca8a7eb5927c" providerId="ADAL" clId="{B19F745E-7762-413E-829A-8F0DEBFA5DD9}" dt="2024-06-17T04:36:20.174" v="4292" actId="478"/>
          <ac:picMkLst>
            <pc:docMk/>
            <pc:sldMk cId="1532656914" sldId="353"/>
            <ac:picMk id="4" creationId="{53513208-4332-3E1C-A61F-D2A206ACEE79}"/>
          </ac:picMkLst>
        </pc:picChg>
      </pc:sldChg>
      <pc:sldChg chg="addSp delSp modSp add mod">
        <pc:chgData name="Wang, Han" userId="a7d6af4d-df53-4f0b-ac57-ca8a7eb5927c" providerId="ADAL" clId="{B19F745E-7762-413E-829A-8F0DEBFA5DD9}" dt="2024-06-17T05:33:45.879" v="5854"/>
        <pc:sldMkLst>
          <pc:docMk/>
          <pc:sldMk cId="1513525472" sldId="354"/>
        </pc:sldMkLst>
        <pc:spChg chg="add mod">
          <ac:chgData name="Wang, Han" userId="a7d6af4d-df53-4f0b-ac57-ca8a7eb5927c" providerId="ADAL" clId="{B19F745E-7762-413E-829A-8F0DEBFA5DD9}" dt="2024-06-17T05:26:56.664" v="5502" actId="1076"/>
          <ac:spMkLst>
            <pc:docMk/>
            <pc:sldMk cId="1513525472" sldId="354"/>
            <ac:spMk id="4" creationId="{09ADC09F-D1E9-957E-9525-485BD1557977}"/>
          </ac:spMkLst>
        </pc:spChg>
        <pc:spChg chg="mod">
          <ac:chgData name="Wang, Han" userId="a7d6af4d-df53-4f0b-ac57-ca8a7eb5927c" providerId="ADAL" clId="{B19F745E-7762-413E-829A-8F0DEBFA5DD9}" dt="2024-06-17T05:33:45.879" v="5854"/>
          <ac:spMkLst>
            <pc:docMk/>
            <pc:sldMk cId="1513525472" sldId="354"/>
            <ac:spMk id="7" creationId="{62BB7C7D-B6AC-DB82-7B3F-B47E659A6B00}"/>
          </ac:spMkLst>
        </pc:spChg>
        <pc:spChg chg="add mod">
          <ac:chgData name="Wang, Han" userId="a7d6af4d-df53-4f0b-ac57-ca8a7eb5927c" providerId="ADAL" clId="{B19F745E-7762-413E-829A-8F0DEBFA5DD9}" dt="2024-06-17T05:26:34.428" v="5492" actId="14100"/>
          <ac:spMkLst>
            <pc:docMk/>
            <pc:sldMk cId="1513525472" sldId="354"/>
            <ac:spMk id="17" creationId="{532746F3-9742-C1F5-1908-112E712F827D}"/>
          </ac:spMkLst>
        </pc:spChg>
        <pc:spChg chg="add mod">
          <ac:chgData name="Wang, Han" userId="a7d6af4d-df53-4f0b-ac57-ca8a7eb5927c" providerId="ADAL" clId="{B19F745E-7762-413E-829A-8F0DEBFA5DD9}" dt="2024-06-17T05:27:03.915" v="5505" actId="1076"/>
          <ac:spMkLst>
            <pc:docMk/>
            <pc:sldMk cId="1513525472" sldId="354"/>
            <ac:spMk id="22" creationId="{566A8671-9727-6CEA-8674-648F5F7DF62B}"/>
          </ac:spMkLst>
        </pc:spChg>
        <pc:spChg chg="add mod">
          <ac:chgData name="Wang, Han" userId="a7d6af4d-df53-4f0b-ac57-ca8a7eb5927c" providerId="ADAL" clId="{B19F745E-7762-413E-829A-8F0DEBFA5DD9}" dt="2024-06-17T05:27:19.601" v="5512" actId="1076"/>
          <ac:spMkLst>
            <pc:docMk/>
            <pc:sldMk cId="1513525472" sldId="354"/>
            <ac:spMk id="29" creationId="{00EF7F54-DC98-B3D9-9978-3C3DC6B0B241}"/>
          </ac:spMkLst>
        </pc:spChg>
        <pc:grpChg chg="del">
          <ac:chgData name="Wang, Han" userId="a7d6af4d-df53-4f0b-ac57-ca8a7eb5927c" providerId="ADAL" clId="{B19F745E-7762-413E-829A-8F0DEBFA5DD9}" dt="2024-06-17T05:23:10.826" v="5176" actId="478"/>
          <ac:grpSpMkLst>
            <pc:docMk/>
            <pc:sldMk cId="1513525472" sldId="354"/>
            <ac:grpSpMk id="28" creationId="{D85255B1-5BB2-8CE0-A42E-97CCEAC56363}"/>
          </ac:grpSpMkLst>
        </pc:grpChg>
      </pc:sldChg>
      <pc:sldChg chg="modSp add mod modNotesTx">
        <pc:chgData name="Wang, Han" userId="a7d6af4d-df53-4f0b-ac57-ca8a7eb5927c" providerId="ADAL" clId="{B19F745E-7762-413E-829A-8F0DEBFA5DD9}" dt="2024-06-17T06:03:19.526" v="6358" actId="14734"/>
        <pc:sldMkLst>
          <pc:docMk/>
          <pc:sldMk cId="3610288792" sldId="355"/>
        </pc:sldMkLst>
        <pc:spChg chg="mod">
          <ac:chgData name="Wang, Han" userId="a7d6af4d-df53-4f0b-ac57-ca8a7eb5927c" providerId="ADAL" clId="{B19F745E-7762-413E-829A-8F0DEBFA5DD9}" dt="2024-06-17T05:57:40.718" v="6309" actId="207"/>
          <ac:spMkLst>
            <pc:docMk/>
            <pc:sldMk cId="3610288792" sldId="355"/>
            <ac:spMk id="7" creationId="{62BB7C7D-B6AC-DB82-7B3F-B47E659A6B00}"/>
          </ac:spMkLst>
        </pc:spChg>
        <pc:graphicFrameChg chg="mod modGraphic">
          <ac:chgData name="Wang, Han" userId="a7d6af4d-df53-4f0b-ac57-ca8a7eb5927c" providerId="ADAL" clId="{B19F745E-7762-413E-829A-8F0DEBFA5DD9}" dt="2024-06-17T06:03:19.526" v="6358" actId="14734"/>
          <ac:graphicFrameMkLst>
            <pc:docMk/>
            <pc:sldMk cId="3610288792" sldId="355"/>
            <ac:graphicFrameMk id="4" creationId="{741C5A2E-EB20-E718-54D9-E95B27A18273}"/>
          </ac:graphicFrameMkLst>
        </pc:graphicFrameChg>
      </pc:sldChg>
      <pc:sldChg chg="delSp modSp add mod">
        <pc:chgData name="Wang, Han" userId="a7d6af4d-df53-4f0b-ac57-ca8a7eb5927c" providerId="ADAL" clId="{B19F745E-7762-413E-829A-8F0DEBFA5DD9}" dt="2024-06-17T06:08:36.071" v="6703" actId="20577"/>
        <pc:sldMkLst>
          <pc:docMk/>
          <pc:sldMk cId="409759009" sldId="356"/>
        </pc:sldMkLst>
        <pc:spChg chg="mod">
          <ac:chgData name="Wang, Han" userId="a7d6af4d-df53-4f0b-ac57-ca8a7eb5927c" providerId="ADAL" clId="{B19F745E-7762-413E-829A-8F0DEBFA5DD9}" dt="2024-06-17T06:08:36.071" v="6703" actId="20577"/>
          <ac:spMkLst>
            <pc:docMk/>
            <pc:sldMk cId="409759009" sldId="356"/>
            <ac:spMk id="2" creationId="{0A208A5D-7A40-A21C-5589-03DBD9205357}"/>
          </ac:spMkLst>
        </pc:spChg>
        <pc:spChg chg="mod">
          <ac:chgData name="Wang, Han" userId="a7d6af4d-df53-4f0b-ac57-ca8a7eb5927c" providerId="ADAL" clId="{B19F745E-7762-413E-829A-8F0DEBFA5DD9}" dt="2024-06-17T06:08:18.034" v="6698" actId="20577"/>
          <ac:spMkLst>
            <pc:docMk/>
            <pc:sldMk cId="409759009" sldId="356"/>
            <ac:spMk id="3" creationId="{2DB46C7C-E0E7-BD9C-6EA6-B09F5E5F2A9E}"/>
          </ac:spMkLst>
        </pc:spChg>
        <pc:spChg chg="del mod">
          <ac:chgData name="Wang, Han" userId="a7d6af4d-df53-4f0b-ac57-ca8a7eb5927c" providerId="ADAL" clId="{B19F745E-7762-413E-829A-8F0DEBFA5DD9}" dt="2024-06-17T06:04:55.713" v="6369" actId="478"/>
          <ac:spMkLst>
            <pc:docMk/>
            <pc:sldMk cId="409759009" sldId="356"/>
            <ac:spMk id="4" creationId="{820956A6-21C2-FE3C-9519-DD10F292D268}"/>
          </ac:spMkLst>
        </pc:spChg>
      </pc:sldChg>
    </pc:docChg>
  </pc:docChgLst>
  <pc:docChgLst>
    <pc:chgData name="Wang, Han" userId="a7d6af4d-df53-4f0b-ac57-ca8a7eb5927c" providerId="ADAL" clId="{D8F5707F-CAF3-45B8-BB90-3AEE61678B43}"/>
    <pc:docChg chg="custSel modSld">
      <pc:chgData name="Wang, Han" userId="a7d6af4d-df53-4f0b-ac57-ca8a7eb5927c" providerId="ADAL" clId="{D8F5707F-CAF3-45B8-BB90-3AEE61678B43}" dt="2024-06-17T06:39:14.518" v="55" actId="113"/>
      <pc:docMkLst>
        <pc:docMk/>
      </pc:docMkLst>
      <pc:sldChg chg="modSp mod">
        <pc:chgData name="Wang, Han" userId="a7d6af4d-df53-4f0b-ac57-ca8a7eb5927c" providerId="ADAL" clId="{D8F5707F-CAF3-45B8-BB90-3AEE61678B43}" dt="2024-06-17T06:39:14.518" v="55" actId="113"/>
        <pc:sldMkLst>
          <pc:docMk/>
          <pc:sldMk cId="3421570937" sldId="337"/>
        </pc:sldMkLst>
        <pc:graphicFrameChg chg="mod modGraphic">
          <ac:chgData name="Wang, Han" userId="a7d6af4d-df53-4f0b-ac57-ca8a7eb5927c" providerId="ADAL" clId="{D8F5707F-CAF3-45B8-BB90-3AEE61678B43}" dt="2024-06-17T06:39:14.518" v="55" actId="113"/>
          <ac:graphicFrameMkLst>
            <pc:docMk/>
            <pc:sldMk cId="3421570937" sldId="337"/>
            <ac:graphicFrameMk id="21" creationId="{2AD00571-D4CF-22BE-0C0A-70FB7292C508}"/>
          </ac:graphicFrameMkLst>
        </pc:graphicFrameChg>
      </pc:sldChg>
    </pc:docChg>
  </pc:docChgLst>
  <pc:docChgLst>
    <pc:chgData name="Wang, Han" userId="a7d6af4d-df53-4f0b-ac57-ca8a7eb5927c" providerId="ADAL" clId="{94CFE679-0F66-4C4F-97C9-0E99DE3EF16F}"/>
    <pc:docChg chg="modSld">
      <pc:chgData name="Wang, Han" userId="a7d6af4d-df53-4f0b-ac57-ca8a7eb5927c" providerId="ADAL" clId="{94CFE679-0F66-4C4F-97C9-0E99DE3EF16F}" dt="2024-06-24T04:13:46.617" v="8" actId="20577"/>
      <pc:docMkLst>
        <pc:docMk/>
      </pc:docMkLst>
      <pc:sldChg chg="modNotesTx">
        <pc:chgData name="Wang, Han" userId="a7d6af4d-df53-4f0b-ac57-ca8a7eb5927c" providerId="ADAL" clId="{94CFE679-0F66-4C4F-97C9-0E99DE3EF16F}" dt="2024-06-24T04:13:46.617" v="8" actId="20577"/>
        <pc:sldMkLst>
          <pc:docMk/>
          <pc:sldMk cId="1406932692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7">
            <a:extLst>
              <a:ext uri="{FF2B5EF4-FFF2-40B4-BE49-F238E27FC236}">
                <a16:creationId xmlns:a16="http://schemas.microsoft.com/office/drawing/2014/main" id="{6D9F846D-2CFB-BC42-A87F-3BBAB17363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31887" y="10659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88408BE6-8E91-914D-8FB2-836E9E3F52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4725" y="8686801"/>
            <a:ext cx="5409296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053A4A9A-59E9-FE4E-8C48-82287B8CFB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661475" y="118832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6B0810-FC62-EE4E-BF04-55F4B7654175}" type="datetime8">
              <a:rPr lang="en-US" smtClean="0"/>
              <a:pPr/>
              <a:t>7/22/2024 3:44 PM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CC6F94-A19F-3C4E-B299-330922AF66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39568" y="8685214"/>
            <a:ext cx="793708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231887" y="10659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6842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224725" y="8686801"/>
            <a:ext cx="5409296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661475" y="118832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6B0810-FC62-EE4E-BF04-55F4B7654175}" type="datetime8">
              <a:rPr lang="en-US" smtClean="0"/>
              <a:pPr/>
              <a:t>7/22/2024 3:44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107052"/>
            <a:ext cx="5486400" cy="43511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39568" y="8685214"/>
            <a:ext cx="793708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67" rtl="0" eaLnBrk="1" latinLnBrk="0" hangingPunct="1">
      <a:lnSpc>
        <a:spcPct val="90000"/>
      </a:lnSpc>
      <a:spcAft>
        <a:spcPts val="333"/>
      </a:spcAft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1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9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6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7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260652885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8856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23914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 userDrawn="1">
          <p15:clr>
            <a:srgbClr val="5ACBF0"/>
          </p15:clr>
        </p15:guide>
        <p15:guide id="8" orient="horz" pos="3648" userDrawn="1">
          <p15:clr>
            <a:srgbClr val="5ACBF0"/>
          </p15:clr>
        </p15:guide>
        <p15:guide id="10" pos="3720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52" userDrawn="1">
          <p15:clr>
            <a:srgbClr val="A4A3A4"/>
          </p15:clr>
        </p15:guide>
        <p15:guide id="14" orient="horz" pos="1440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00493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92EB1-7762-6E34-6603-4920658B6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DE360-D2EF-AF2E-F15C-F37A51488D6C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853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29556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and drop your photo here</a:t>
            </a:r>
            <a:br>
              <a:rPr lang="en-US"/>
            </a:br>
            <a:r>
              <a:rPr lang="en-US"/>
              <a:t>or click or tap icon below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76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 userDrawn="1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227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 userDrawn="1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486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 userDrawn="1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 userDrawn="1">
          <p15:clr>
            <a:srgbClr val="5ACBF0"/>
          </p15:clr>
        </p15:guide>
        <p15:guide id="11" orient="horz" pos="127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0053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3574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 userDrawn="1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365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 userDrawn="1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 userDrawn="1">
          <p15:clr>
            <a:srgbClr val="5ACBF0"/>
          </p15:clr>
        </p15:guide>
        <p15:guide id="11" orient="horz" pos="245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Drag &amp; drop a</a:t>
            </a:r>
            <a:br>
              <a:rPr lang="en-US"/>
            </a:br>
            <a:r>
              <a:rPr lang="en-US"/>
              <a:t>screenshot here</a:t>
            </a:r>
            <a:br>
              <a:rPr lang="en-US"/>
            </a:br>
            <a:r>
              <a:rPr lang="en-US"/>
              <a:t>or click or tap icon</a:t>
            </a:r>
            <a:br>
              <a:rPr lang="en-US"/>
            </a:br>
            <a:r>
              <a:rPr lang="en-US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63317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35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25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A2802B-E53E-DE2F-F004-C87A3E6C6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7179CAA-7E14-18FA-D488-C772A909D1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6F08-BC59-2EF3-5DC2-EF289F453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 userDrawn="1">
          <p15:clr>
            <a:srgbClr val="5ACBF0"/>
          </p15:clr>
        </p15:guide>
        <p15:guide id="4" orient="horz" pos="2364" userDrawn="1">
          <p15:clr>
            <a:srgbClr val="5ACBF0"/>
          </p15:clr>
        </p15:guide>
        <p15:guide id="5" pos="3840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9C8DC4-C1F0-82AC-370B-B9BD89BD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CE2AF8-382D-16AD-B30D-3668C415DB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C915-575B-40EE-EBE5-8E4CCE3EE2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 userDrawn="1">
          <p15:clr>
            <a:srgbClr val="5ACBF0"/>
          </p15:clr>
        </p15:guide>
        <p15:guide id="4" orient="horz" pos="2364" userDrawn="1">
          <p15:clr>
            <a:srgbClr val="5ACBF0"/>
          </p15:clr>
        </p15:guide>
        <p15:guide id="5" pos="3840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5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427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4F148-C6D8-A5D3-5FB2-5637B1F6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91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4536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 userDrawn="1">
          <p15:clr>
            <a:srgbClr val="5ACBF0"/>
          </p15:clr>
        </p15:guide>
        <p15:guide id="4" pos="3659" userDrawn="1">
          <p15:clr>
            <a:srgbClr val="5ACBF0"/>
          </p15:clr>
        </p15:guide>
        <p15:guide id="5" pos="4021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 userDrawn="1">
          <p15:clr>
            <a:srgbClr val="5ACBF0"/>
          </p15:clr>
        </p15:guide>
        <p15:guide id="4" pos="3659" userDrawn="1">
          <p15:clr>
            <a:srgbClr val="5ACBF0"/>
          </p15:clr>
        </p15:guide>
        <p15:guide id="5" pos="4021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 userDrawn="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 userDrawn="1">
          <p15:clr>
            <a:srgbClr val="5ACBF0"/>
          </p15:clr>
        </p15:guide>
        <p15:guide id="29" orient="horz" pos="232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65A4D8-AFB1-B0CE-CB5D-67499CD2E8B9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BBCCA-928D-322D-DB92-BC15F40DF9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927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General]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0" r:id="rId1"/>
    <p:sldLayoutId id="2147484928" r:id="rId2"/>
    <p:sldLayoutId id="2147484929" r:id="rId3"/>
    <p:sldLayoutId id="2147484710" r:id="rId4"/>
    <p:sldLayoutId id="2147484240" r:id="rId5"/>
    <p:sldLayoutId id="2147484736" r:id="rId6"/>
    <p:sldLayoutId id="2147484474" r:id="rId7"/>
    <p:sldLayoutId id="2147484639" r:id="rId8"/>
    <p:sldLayoutId id="2147484603" r:id="rId9"/>
    <p:sldLayoutId id="2147484919" r:id="rId10"/>
    <p:sldLayoutId id="2147484751" r:id="rId11"/>
    <p:sldLayoutId id="2147484914" r:id="rId12"/>
    <p:sldLayoutId id="2147484835" r:id="rId13"/>
    <p:sldLayoutId id="2147484926" r:id="rId14"/>
    <p:sldLayoutId id="2147484836" r:id="rId15"/>
    <p:sldLayoutId id="2147484837" r:id="rId16"/>
    <p:sldLayoutId id="2147484838" r:id="rId17"/>
    <p:sldLayoutId id="2147484923" r:id="rId18"/>
    <p:sldLayoutId id="2147484925" r:id="rId19"/>
    <p:sldLayoutId id="2147484839" r:id="rId20"/>
    <p:sldLayoutId id="2147484922" r:id="rId21"/>
    <p:sldLayoutId id="2147484783" r:id="rId22"/>
    <p:sldLayoutId id="2147484784" r:id="rId23"/>
    <p:sldLayoutId id="2147484787" r:id="rId24"/>
    <p:sldLayoutId id="2147484249" r:id="rId25"/>
    <p:sldLayoutId id="2147484927" r:id="rId26"/>
    <p:sldLayoutId id="2147484671" r:id="rId27"/>
    <p:sldLayoutId id="2147484585" r:id="rId28"/>
    <p:sldLayoutId id="2147484924" r:id="rId29"/>
    <p:sldLayoutId id="2147484299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1.png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3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34.xml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36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38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40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2407.1096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5B0BC6E-CFC2-AFF9-476E-E4D48A01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311" y="1577207"/>
            <a:ext cx="6135625" cy="1941576"/>
          </a:xfrm>
        </p:spPr>
        <p:txBody>
          <a:bodyPr/>
          <a:lstStyle/>
          <a:p>
            <a:r>
              <a:rPr lang="en-US" altLang="zh-CN" dirty="0"/>
              <a:t>Q-Sparse: All Large Language Models can be</a:t>
            </a:r>
            <a:br>
              <a:rPr lang="en-US" altLang="zh-CN" dirty="0"/>
            </a:br>
            <a:r>
              <a:rPr lang="en-US" altLang="zh-CN" dirty="0"/>
              <a:t>Fully Sparsely-Activated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47E056-1867-D0D5-739C-6DB90E19E1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668" y="3848218"/>
            <a:ext cx="6244332" cy="553998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zh-CN" dirty="0">
                <a:cs typeface="Segoe UI"/>
              </a:rPr>
              <a:t>Xiusheng</a:t>
            </a:r>
            <a:r>
              <a:rPr lang="en-US" dirty="0">
                <a:cs typeface="Segoe UI"/>
              </a:rPr>
              <a:t>, H</a:t>
            </a:r>
            <a:r>
              <a:rPr lang="en-US" altLang="zh-CN" dirty="0">
                <a:cs typeface="Segoe UI"/>
              </a:rPr>
              <a:t>u</a:t>
            </a:r>
            <a:r>
              <a:rPr lang="en-US" dirty="0">
                <a:cs typeface="Segoe UI"/>
              </a:rPr>
              <a:t>ang</a:t>
            </a:r>
          </a:p>
          <a:p>
            <a:r>
              <a:rPr lang="en-US" dirty="0">
                <a:cs typeface="Segoe UI"/>
              </a:rPr>
              <a:t>Ju</a:t>
            </a:r>
            <a:r>
              <a:rPr lang="en-US" altLang="zh-CN" dirty="0">
                <a:cs typeface="Segoe UI"/>
              </a:rPr>
              <a:t>ly</a:t>
            </a:r>
            <a:r>
              <a:rPr lang="en-US" dirty="0">
                <a:cs typeface="Segoe UI"/>
              </a:rPr>
              <a:t>. 23, 2024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8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Scaling Laws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020631"/>
            <a:ext cx="11018838" cy="1402529"/>
          </a:xfrm>
        </p:spPr>
        <p:txBody>
          <a:bodyPr/>
          <a:lstStyle/>
          <a:p>
            <a:r>
              <a:rPr lang="en-US" dirty="0"/>
              <a:t>Scaling Laws : </a:t>
            </a:r>
            <a:r>
              <a:rPr lang="en-US" altLang="zh-CN" sz="1800" b="0" dirty="0"/>
              <a:t>They</a:t>
            </a:r>
            <a:r>
              <a:rPr lang="en-US" sz="1800" b="0" dirty="0"/>
              <a:t> present an inference-optimal scaling law for sparsely-activated LLMs </a:t>
            </a:r>
          </a:p>
          <a:p>
            <a:pPr lvl="1"/>
            <a:r>
              <a:rPr lang="en-US" dirty="0"/>
              <a:t>Transformer model with N parameters follows a power-law scaling law, which can be written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D4768-575E-4B62-F029-CB9755DE8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12" y="1721895"/>
            <a:ext cx="8952776" cy="41862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3C26A6-CEC0-C33D-42B3-ECBFEA1E4947}"/>
              </a:ext>
            </a:extLst>
          </p:cNvPr>
          <p:cNvSpPr/>
          <p:nvPr/>
        </p:nvSpPr>
        <p:spPr bwMode="auto">
          <a:xfrm>
            <a:off x="9950596" y="1787968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85DDAF-2F6B-0D93-BB46-E70F3CF8CC5D}"/>
              </a:ext>
            </a:extLst>
          </p:cNvPr>
          <p:cNvSpPr/>
          <p:nvPr/>
        </p:nvSpPr>
        <p:spPr bwMode="auto">
          <a:xfrm>
            <a:off x="9950596" y="3995928"/>
            <a:ext cx="621792" cy="1170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958F6-743B-8BE5-5084-317C3A4FCE70}"/>
              </a:ext>
            </a:extLst>
          </p:cNvPr>
          <p:cNvSpPr/>
          <p:nvPr/>
        </p:nvSpPr>
        <p:spPr bwMode="auto">
          <a:xfrm>
            <a:off x="1443628" y="1649357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89271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Scaling Laws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7548"/>
            <a:ext cx="11018838" cy="1402529"/>
          </a:xfrm>
        </p:spPr>
        <p:txBody>
          <a:bodyPr/>
          <a:lstStyle/>
          <a:p>
            <a:r>
              <a:rPr lang="en-US" dirty="0"/>
              <a:t>Scaling Experiments and Findings: As the parameters N scales, the performance gap between the sparsely-activated models and the dense baselines decreases.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C26A6-CEC0-C33D-42B3-ECBFEA1E4947}"/>
              </a:ext>
            </a:extLst>
          </p:cNvPr>
          <p:cNvSpPr/>
          <p:nvPr/>
        </p:nvSpPr>
        <p:spPr bwMode="auto">
          <a:xfrm>
            <a:off x="9950596" y="1787968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85DDAF-2F6B-0D93-BB46-E70F3CF8CC5D}"/>
              </a:ext>
            </a:extLst>
          </p:cNvPr>
          <p:cNvSpPr/>
          <p:nvPr/>
        </p:nvSpPr>
        <p:spPr bwMode="auto">
          <a:xfrm>
            <a:off x="9950596" y="3995928"/>
            <a:ext cx="621792" cy="1170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9E8B8-31A4-83FE-524D-56A473AA3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05" y="2088269"/>
            <a:ext cx="9336883" cy="342546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935917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16FD6A-21D2-4DCD-62FA-3AD1C9CD0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465" y="1652093"/>
            <a:ext cx="2934109" cy="790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Scaling Laws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7548"/>
            <a:ext cx="11018838" cy="5571580"/>
          </a:xfrm>
        </p:spPr>
        <p:txBody>
          <a:bodyPr/>
          <a:lstStyle/>
          <a:p>
            <a:r>
              <a:rPr lang="en-US" dirty="0"/>
              <a:t>Power Law in the Model Size N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en-US" dirty="0"/>
              <a:t>he scaling function can be written as: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α is the scaling exponent, and the scaling factor A(S) is a function of the sparsity ratio S. </a:t>
            </a:r>
            <a:r>
              <a:rPr lang="en-US" altLang="zh-CN" dirty="0"/>
              <a:t>The N is the </a:t>
            </a:r>
            <a:r>
              <a:rPr lang="en-US" dirty="0"/>
              <a:t>model size.</a:t>
            </a:r>
          </a:p>
          <a:p>
            <a:pPr lvl="1"/>
            <a:endParaRPr lang="en-US" dirty="0"/>
          </a:p>
          <a:p>
            <a:r>
              <a:rPr lang="en-US" dirty="0"/>
              <a:t>Exponential Law in the Sparsity Ratio S </a:t>
            </a:r>
          </a:p>
          <a:p>
            <a:pPr lvl="1"/>
            <a:r>
              <a:rPr lang="en-US" dirty="0"/>
              <a:t>The scaling factor A(S) can be written as: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B is the scaling factor for extremely sparse LLMs, C is the scaling factor for dense LLMs, and β is the scaling exponent of the scaling factor A(S) with regards to the sparsity ratio 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C26A6-CEC0-C33D-42B3-ECBFEA1E4947}"/>
              </a:ext>
            </a:extLst>
          </p:cNvPr>
          <p:cNvSpPr/>
          <p:nvPr/>
        </p:nvSpPr>
        <p:spPr bwMode="auto">
          <a:xfrm>
            <a:off x="9950596" y="1787968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958F6-743B-8BE5-5084-317C3A4FCE70}"/>
              </a:ext>
            </a:extLst>
          </p:cNvPr>
          <p:cNvSpPr/>
          <p:nvPr/>
        </p:nvSpPr>
        <p:spPr bwMode="auto">
          <a:xfrm>
            <a:off x="1416196" y="1827980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D3F26-D16B-A2A5-629B-999C6715C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358" y="4091328"/>
            <a:ext cx="3372321" cy="64779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497520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7548"/>
            <a:ext cx="11018838" cy="5571580"/>
          </a:xfrm>
        </p:spPr>
        <p:txBody>
          <a:bodyPr/>
          <a:lstStyle/>
          <a:p>
            <a:r>
              <a:rPr lang="en-US" dirty="0"/>
              <a:t>Diminishing Gap between Sparsely-Activated Models and Dense Baselines</a:t>
            </a:r>
          </a:p>
          <a:p>
            <a:pPr lvl="1"/>
            <a:r>
              <a:rPr lang="en-US" dirty="0"/>
              <a:t>The performance gap can be written as: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r>
              <a:rPr lang="en-US" dirty="0"/>
              <a:t>Since α is a constant that satisfies α &gt; 0, the performance gap decreases as the model size N scales.</a:t>
            </a:r>
          </a:p>
          <a:p>
            <a:r>
              <a:rPr lang="en-US" dirty="0"/>
              <a:t>Inference-Optimal Scaling Law</a:t>
            </a:r>
          </a:p>
          <a:p>
            <a:pPr lvl="1"/>
            <a:r>
              <a:rPr lang="en-US" dirty="0"/>
              <a:t>The scaling law can also be transformed into a form that is dependent on the activated parameters Na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r>
              <a:rPr lang="en-US" dirty="0"/>
              <a:t>Since A(S) is an increasing function and (1 − S) α is a decreasing function, there exists a sparsity ratio S ∗ &gt; 0 that minimizes the loss of the sparsely-activated models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zh-CN" dirty="0"/>
              <a:t>Th</a:t>
            </a:r>
            <a:r>
              <a:rPr lang="en-US" dirty="0"/>
              <a:t>e</a:t>
            </a:r>
            <a:r>
              <a:rPr lang="en-US" altLang="zh-CN" dirty="0"/>
              <a:t>y</a:t>
            </a:r>
            <a:r>
              <a:rPr lang="en-US" dirty="0"/>
              <a:t> further solve the optimal sparsity ratio S ∗ , finding that S ∗ ≈ 45.58%.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Scaling Laws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C26A6-CEC0-C33D-42B3-ECBFEA1E4947}"/>
              </a:ext>
            </a:extLst>
          </p:cNvPr>
          <p:cNvSpPr/>
          <p:nvPr/>
        </p:nvSpPr>
        <p:spPr bwMode="auto">
          <a:xfrm>
            <a:off x="9950596" y="1787968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958F6-743B-8BE5-5084-317C3A4FCE70}"/>
              </a:ext>
            </a:extLst>
          </p:cNvPr>
          <p:cNvSpPr/>
          <p:nvPr/>
        </p:nvSpPr>
        <p:spPr bwMode="auto">
          <a:xfrm>
            <a:off x="1416196" y="1827980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991EC-9B64-FC2D-7B70-97B4FC69A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113" y="1772397"/>
            <a:ext cx="3893773" cy="1140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0F0573-CE51-430E-2AAA-7F1112D8B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463" y="3803282"/>
            <a:ext cx="3342588" cy="625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C16450-2D72-C517-A0A9-D60A3E5BE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412" y="4918819"/>
            <a:ext cx="3686689" cy="771633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543657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7548"/>
            <a:ext cx="11018838" cy="5571580"/>
          </a:xfrm>
        </p:spPr>
        <p:txBody>
          <a:bodyPr/>
          <a:lstStyle/>
          <a:p>
            <a:r>
              <a:rPr lang="en-US" sz="2000" dirty="0"/>
              <a:t>Experiments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）：</a:t>
            </a:r>
            <a:r>
              <a:rPr lang="en-US" sz="2000" dirty="0"/>
              <a:t>Training-from-Scratch</a:t>
            </a:r>
          </a:p>
          <a:p>
            <a:endParaRPr lang="en-US" sz="2000" dirty="0"/>
          </a:p>
          <a:p>
            <a:r>
              <a:rPr lang="en-US" sz="2000" dirty="0"/>
              <a:t>Experiments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）：</a:t>
            </a:r>
            <a:r>
              <a:rPr lang="en-US" sz="2000" dirty="0"/>
              <a:t>Continue-Training</a:t>
            </a:r>
          </a:p>
          <a:p>
            <a:endParaRPr lang="en-US" sz="2000" dirty="0"/>
          </a:p>
          <a:p>
            <a:r>
              <a:rPr lang="en-US" sz="2000" dirty="0"/>
              <a:t>Experiments</a:t>
            </a: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）：</a:t>
            </a:r>
            <a:r>
              <a:rPr lang="en-US" sz="2000" dirty="0"/>
              <a:t>Supervised Finetuning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Experiments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144851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7548"/>
            <a:ext cx="11018838" cy="5571580"/>
          </a:xfrm>
        </p:spPr>
        <p:txBody>
          <a:bodyPr/>
          <a:lstStyle/>
          <a:p>
            <a:r>
              <a:rPr lang="en-US" dirty="0"/>
              <a:t>Experiments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r>
              <a:rPr lang="en-US" dirty="0"/>
              <a:t>Training-from-Scratch</a:t>
            </a:r>
          </a:p>
          <a:p>
            <a:pPr lvl="1"/>
            <a:r>
              <a:rPr lang="en-US" altLang="zh-CN" dirty="0"/>
              <a:t>As show in figure</a:t>
            </a:r>
            <a:r>
              <a:rPr lang="zh-CN" altLang="en-US" dirty="0"/>
              <a:t>，</a:t>
            </a:r>
            <a:r>
              <a:rPr lang="en-US" dirty="0"/>
              <a:t>It shows that either removing STE or replacing with </a:t>
            </a:r>
            <a:r>
              <a:rPr lang="en-US" dirty="0" err="1"/>
              <a:t>ReLU</a:t>
            </a:r>
            <a:r>
              <a:rPr lang="en-US" dirty="0"/>
              <a:t> function significantly hurt the performance. Besides, the sparsity ratio of the models with the </a:t>
            </a:r>
            <a:r>
              <a:rPr lang="en-US" dirty="0" err="1"/>
              <a:t>ReLU</a:t>
            </a:r>
            <a:r>
              <a:rPr lang="en-US" dirty="0"/>
              <a:t> function decreases as the training processes.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training loss curves (Left) and the overall sparsity ratio (Right) of different sparsity functions. All models are trained with 300M size and 50B tokens.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Experiments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FD3CA-A4B7-E795-B9D4-D8B84C908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866" y="2041501"/>
            <a:ext cx="9644268" cy="3561223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800904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7548"/>
            <a:ext cx="11018838" cy="5571580"/>
          </a:xfrm>
        </p:spPr>
        <p:txBody>
          <a:bodyPr/>
          <a:lstStyle/>
          <a:p>
            <a:r>
              <a:rPr lang="en-US" dirty="0"/>
              <a:t>Experiments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r>
              <a:rPr lang="en-US" dirty="0"/>
              <a:t>Continue-Training</a:t>
            </a:r>
          </a:p>
          <a:p>
            <a:pPr lvl="1"/>
            <a:r>
              <a:rPr lang="en-US" dirty="0"/>
              <a:t>Results are shown in Table 1. It shows that Q-Sparse achieves comparable performance to the dense baseline while being much more efficient at inference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B0708-AEC0-8474-8DB9-9C04354E0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855" y="2290197"/>
            <a:ext cx="9826970" cy="2277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A8A5C-0977-8782-8E19-5F54A34EE462}"/>
              </a:ext>
            </a:extLst>
          </p:cNvPr>
          <p:cNvSpPr txBox="1"/>
          <p:nvPr/>
        </p:nvSpPr>
        <p:spPr>
          <a:xfrm>
            <a:off x="1682496" y="4712673"/>
            <a:ext cx="88270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  <a:buSzPct val="60000"/>
            </a:pPr>
            <a:r>
              <a:rPr lang="en-US" altLang="zh-CN" sz="1600" dirty="0"/>
              <a:t>Table 1</a:t>
            </a:r>
            <a:r>
              <a:rPr lang="zh-CN" altLang="en-US" sz="1600" dirty="0"/>
              <a:t>：</a:t>
            </a:r>
            <a:r>
              <a:rPr lang="en-US" sz="1600" dirty="0"/>
              <a:t>The results of the continue-training for Q-Sparse and the baselines on the end tasks</a:t>
            </a:r>
          </a:p>
          <a:p>
            <a:pPr algn="l">
              <a:buClr>
                <a:schemeClr val="accent1"/>
              </a:buClr>
              <a:buSzPct val="60000"/>
            </a:pPr>
            <a:endParaRPr lang="en-US" sz="2000" dirty="0" err="1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0400796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7548"/>
            <a:ext cx="11018838" cy="5571580"/>
          </a:xfrm>
        </p:spPr>
        <p:txBody>
          <a:bodyPr/>
          <a:lstStyle/>
          <a:p>
            <a:r>
              <a:rPr lang="en-US" dirty="0"/>
              <a:t>Experiments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）：</a:t>
            </a:r>
            <a:r>
              <a:rPr lang="en-US" dirty="0"/>
              <a:t>Supervised Finetuning</a:t>
            </a:r>
          </a:p>
          <a:p>
            <a:pPr lvl="1"/>
            <a:r>
              <a:rPr lang="en-US" dirty="0"/>
              <a:t>The results are shown in Table 2. It shows that Q-Sparse with 3.6B activated parameters achieves significant better performance than the Qwen1.5 4B dense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Experiments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FC4FB-D2CA-75D0-EB45-560854775EDE}"/>
              </a:ext>
            </a:extLst>
          </p:cNvPr>
          <p:cNvSpPr txBox="1"/>
          <p:nvPr/>
        </p:nvSpPr>
        <p:spPr>
          <a:xfrm>
            <a:off x="1687068" y="5285232"/>
            <a:ext cx="8817864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  <a:buSzPct val="60000"/>
            </a:pPr>
            <a:r>
              <a:rPr lang="en-US" altLang="zh-CN" sz="1600" dirty="0"/>
              <a:t>Table 2</a:t>
            </a:r>
            <a:r>
              <a:rPr lang="zh-CN" altLang="en-US" sz="1600" dirty="0"/>
              <a:t>：</a:t>
            </a:r>
            <a:r>
              <a:rPr lang="en-US" sz="1600" dirty="0"/>
              <a:t>The results of the continue-training for Q-Sparse and the baselines on the end tasks</a:t>
            </a:r>
          </a:p>
          <a:p>
            <a:pPr algn="l">
              <a:buClr>
                <a:schemeClr val="accent1"/>
              </a:buClr>
              <a:buSzPct val="60000"/>
            </a:pPr>
            <a:endParaRPr lang="en-US" sz="18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CFDE2-E531-ABF2-F791-D93284728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70" y="1999254"/>
            <a:ext cx="7998260" cy="302080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973227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A208A5D-7A40-A21C-5589-03DBD92053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9966" y="0"/>
            <a:ext cx="7642034" cy="6858000"/>
          </a:xfrm>
        </p:spPr>
        <p:txBody>
          <a:bodyPr/>
          <a:lstStyle/>
          <a:p>
            <a:pPr indent="176213" algn="l"/>
            <a:r>
              <a:rPr lang="en-US" altLang="zh-CN" sz="2400" b="0" dirty="0"/>
              <a:t>Main contributions</a:t>
            </a:r>
            <a:r>
              <a:rPr lang="en-US" sz="2400" b="0" dirty="0"/>
              <a:t>:</a:t>
            </a:r>
          </a:p>
          <a:p>
            <a:pPr indent="176213" algn="l">
              <a:buAutoNum type="arabicParenBoth"/>
            </a:pPr>
            <a:r>
              <a:rPr lang="en-US" sz="2400" b="0" dirty="0"/>
              <a:t> Q-Sparse can achieve results comparable to those of baseline LLMs while being much more efficient at inference time</a:t>
            </a:r>
          </a:p>
          <a:p>
            <a:pPr indent="176213" algn="l">
              <a:buAutoNum type="arabicParenBoth"/>
            </a:pPr>
            <a:r>
              <a:rPr lang="en-US" sz="2400" b="0" dirty="0"/>
              <a:t> </a:t>
            </a:r>
            <a:r>
              <a:rPr lang="en-US" altLang="zh-CN" sz="2400" b="0" dirty="0"/>
              <a:t>They</a:t>
            </a:r>
            <a:r>
              <a:rPr lang="en-US" sz="2400" b="0" dirty="0"/>
              <a:t> present an inference-optimal scaling law for sparsely-activated LLMs</a:t>
            </a:r>
          </a:p>
          <a:p>
            <a:pPr indent="176213" algn="l">
              <a:buAutoNum type="arabicParenBoth"/>
            </a:pPr>
            <a:r>
              <a:rPr lang="en-US" sz="2400" b="0" dirty="0"/>
              <a:t>Q-Sparse is effective in different settings, including training-from-scratch, continue-training of off-the-shelf LLMs, and fine-tuning</a:t>
            </a:r>
          </a:p>
          <a:p>
            <a:pPr indent="176213" algn="l">
              <a:buAutoNum type="arabicParenBoth"/>
            </a:pPr>
            <a:r>
              <a:rPr lang="en-US" sz="2400" b="0" dirty="0"/>
              <a:t> Q-Sparse works for both full-precision and 1-bit LLMs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46C7C-E0E7-BD9C-6EA6-B09F5E5F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3010556"/>
            <a:ext cx="3329432" cy="5232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9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972489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B46C7C-E0E7-BD9C-6EA6-B09F5E5F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10556"/>
            <a:ext cx="5510213" cy="523220"/>
          </a:xfrm>
        </p:spPr>
        <p:txBody>
          <a:bodyPr/>
          <a:lstStyle/>
          <a:p>
            <a:r>
              <a:rPr lang="en-US" dirty="0"/>
              <a:t>Q-Sparse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56A6-21C2-FE3C-9519-DD10F292D2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5510213" cy="1231106"/>
          </a:xfrm>
        </p:spPr>
        <p:txBody>
          <a:bodyPr/>
          <a:lstStyle/>
          <a:p>
            <a:r>
              <a:rPr lang="en-US" i="1" dirty="0"/>
              <a:t>a simple yet effective approach to training sparsely activated large language models (LLMs).</a:t>
            </a:r>
          </a:p>
          <a:p>
            <a:r>
              <a:rPr lang="en-US" dirty="0">
                <a:hlinkClick r:id="rId2"/>
              </a:rPr>
              <a:t> (arxiv.org)</a:t>
            </a:r>
            <a:r>
              <a:rPr lang="en-US" dirty="0">
                <a:hlinkClick r:id="rId2"/>
              </a:rPr>
              <a:t>https://arxiv.org/pdf/2407.10969</a:t>
            </a:r>
            <a:endParaRPr lang="en-US" i="1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752054-8280-8DBD-7C70-FF8358DF3F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A3A4A2-C298-E84E-089A-834D0D2F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227" y="541202"/>
            <a:ext cx="2180890" cy="59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6935"/>
            <a:ext cx="11018838" cy="4836927"/>
          </a:xfrm>
        </p:spPr>
        <p:txBody>
          <a:bodyPr/>
          <a:lstStyle/>
          <a:p>
            <a:r>
              <a:rPr lang="en-US" dirty="0"/>
              <a:t>Motivation: To enable full sparsity of activations in LLMs.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Q-Sparse</a:t>
            </a:r>
            <a:r>
              <a:rPr lang="en-US" dirty="0"/>
              <a:t> Operation: Q-Sparse achieves a superior inference-optimal scaling law than the dense models. It saves significant compute of matrix multiplication by top-K </a:t>
            </a:r>
            <a:r>
              <a:rPr lang="en-US" dirty="0" err="1"/>
              <a:t>sparsification</a:t>
            </a:r>
            <a:r>
              <a:rPr lang="en-US" dirty="0"/>
              <a:t> of the activations.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7242F-1307-98FC-EBB1-33BC91C54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172" y="2827525"/>
            <a:ext cx="6110733" cy="354919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449349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6935"/>
            <a:ext cx="11018838" cy="4836927"/>
          </a:xfrm>
        </p:spPr>
        <p:txBody>
          <a:bodyPr/>
          <a:lstStyle/>
          <a:p>
            <a:r>
              <a:rPr lang="en-US" dirty="0"/>
              <a:t>Application models: Q-Sparse can be used with both full-precision and </a:t>
            </a:r>
            <a:r>
              <a:rPr lang="en-US" altLang="zh-CN" dirty="0"/>
              <a:t>low-bit</a:t>
            </a:r>
            <a:r>
              <a:rPr lang="en-US" dirty="0"/>
              <a:t> LLMs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7E6EA-E364-42AD-FFED-EB8C27CA5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394" y="1984974"/>
            <a:ext cx="8830907" cy="320084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34033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6935"/>
            <a:ext cx="11018838" cy="1402529"/>
          </a:xfrm>
        </p:spPr>
        <p:txBody>
          <a:bodyPr/>
          <a:lstStyle/>
          <a:p>
            <a:r>
              <a:rPr lang="en-US" dirty="0"/>
              <a:t>Architecture : The Q-Sparse architecture is based on the Transformer architecture with modifications to enable sparsity in the activations. </a:t>
            </a:r>
          </a:p>
          <a:p>
            <a:r>
              <a:rPr lang="en-US" dirty="0"/>
              <a:t>Top-K Sparsity: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F62AB-775F-E9FC-951D-96E39441D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776" y="2203218"/>
            <a:ext cx="8078447" cy="4170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98EF3A-3C77-E0DE-BBFD-DA1D6A694CC4}"/>
              </a:ext>
            </a:extLst>
          </p:cNvPr>
          <p:cNvSpPr/>
          <p:nvPr/>
        </p:nvSpPr>
        <p:spPr bwMode="auto">
          <a:xfrm>
            <a:off x="9513431" y="2668840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D3A320-AA2D-F790-D866-48F276F34662}"/>
              </a:ext>
            </a:extLst>
          </p:cNvPr>
          <p:cNvSpPr/>
          <p:nvPr/>
        </p:nvSpPr>
        <p:spPr bwMode="auto">
          <a:xfrm>
            <a:off x="9513431" y="4595176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A6561-CBAF-1F9C-BF12-66E773F90578}"/>
              </a:ext>
            </a:extLst>
          </p:cNvPr>
          <p:cNvSpPr/>
          <p:nvPr/>
        </p:nvSpPr>
        <p:spPr bwMode="auto">
          <a:xfrm>
            <a:off x="9513431" y="5202177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077198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6935"/>
            <a:ext cx="11018838" cy="1402529"/>
          </a:xfrm>
        </p:spPr>
        <p:txBody>
          <a:bodyPr/>
          <a:lstStyle/>
          <a:p>
            <a:r>
              <a:rPr lang="en-US" dirty="0"/>
              <a:t>Architecture : The Q-Sparse architecture is based on the Transformer architecture with modifications to enable sparsity in the activations. </a:t>
            </a:r>
          </a:p>
          <a:p>
            <a:r>
              <a:rPr lang="en-US" dirty="0"/>
              <a:t>Quantized Top-K Sparsity: </a:t>
            </a:r>
          </a:p>
          <a:p>
            <a:pPr lvl="1"/>
            <a:r>
              <a:rPr lang="en-US" dirty="0"/>
              <a:t>(1) Quanti</a:t>
            </a:r>
            <a:r>
              <a:rPr lang="en-US" altLang="zh-CN" dirty="0"/>
              <a:t>fy</a:t>
            </a:r>
            <a:r>
              <a:rPr lang="en-US" dirty="0"/>
              <a:t> X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8EF3A-3C77-E0DE-BBFD-DA1D6A694CC4}"/>
              </a:ext>
            </a:extLst>
          </p:cNvPr>
          <p:cNvSpPr/>
          <p:nvPr/>
        </p:nvSpPr>
        <p:spPr bwMode="auto">
          <a:xfrm>
            <a:off x="9513431" y="3025456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D3A320-AA2D-F790-D866-48F276F34662}"/>
              </a:ext>
            </a:extLst>
          </p:cNvPr>
          <p:cNvSpPr/>
          <p:nvPr/>
        </p:nvSpPr>
        <p:spPr bwMode="auto">
          <a:xfrm>
            <a:off x="9513431" y="4951792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A6561-CBAF-1F9C-BF12-66E773F90578}"/>
              </a:ext>
            </a:extLst>
          </p:cNvPr>
          <p:cNvSpPr/>
          <p:nvPr/>
        </p:nvSpPr>
        <p:spPr bwMode="auto">
          <a:xfrm>
            <a:off x="9513431" y="5558793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84E00-CE90-EBAF-4CFC-9DA643F4C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82" y="2464530"/>
            <a:ext cx="8078902" cy="3313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3A3B81-0CBE-98C3-5608-FD37FEACB8A8}"/>
              </a:ext>
            </a:extLst>
          </p:cNvPr>
          <p:cNvSpPr/>
          <p:nvPr/>
        </p:nvSpPr>
        <p:spPr bwMode="auto">
          <a:xfrm>
            <a:off x="8980031" y="2487168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E696B-44DB-45DA-D2A8-0D32D19CEF4D}"/>
              </a:ext>
            </a:extLst>
          </p:cNvPr>
          <p:cNvSpPr/>
          <p:nvPr/>
        </p:nvSpPr>
        <p:spPr bwMode="auto">
          <a:xfrm>
            <a:off x="8947716" y="3552110"/>
            <a:ext cx="621792" cy="160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A554-4624-4468-0281-070031F2F98D}"/>
              </a:ext>
            </a:extLst>
          </p:cNvPr>
          <p:cNvSpPr txBox="1"/>
          <p:nvPr/>
        </p:nvSpPr>
        <p:spPr>
          <a:xfrm>
            <a:off x="1564255" y="2520460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800" dirty="0" err="1"/>
              <a:t>nn.Linear</a:t>
            </a:r>
            <a:endParaRPr lang="en-US" sz="180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254018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166935"/>
            <a:ext cx="11018838" cy="1402529"/>
          </a:xfrm>
        </p:spPr>
        <p:txBody>
          <a:bodyPr/>
          <a:lstStyle/>
          <a:p>
            <a:r>
              <a:rPr lang="en-US" dirty="0"/>
              <a:t>Architecture : The Q-Sparse architecture is based on the Transformer architecture with modifications to enable sparsity in the activations. </a:t>
            </a:r>
          </a:p>
          <a:p>
            <a:r>
              <a:rPr lang="en-US" dirty="0"/>
              <a:t>Quantized Top-K Sparsity: </a:t>
            </a:r>
          </a:p>
          <a:p>
            <a:pPr lvl="1"/>
            <a:r>
              <a:rPr lang="en-US" dirty="0"/>
              <a:t>(1) Quanti</a:t>
            </a:r>
            <a:r>
              <a:rPr lang="en-US" altLang="zh-CN" dirty="0"/>
              <a:t>fy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(2) Quanti</a:t>
            </a:r>
            <a:r>
              <a:rPr lang="en-US" altLang="zh-CN" dirty="0"/>
              <a:t>fy</a:t>
            </a:r>
            <a:r>
              <a:rPr lang="en-US" dirty="0"/>
              <a:t> W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A6561-CBAF-1F9C-BF12-66E773F90578}"/>
              </a:ext>
            </a:extLst>
          </p:cNvPr>
          <p:cNvSpPr/>
          <p:nvPr/>
        </p:nvSpPr>
        <p:spPr bwMode="auto">
          <a:xfrm>
            <a:off x="9513431" y="5558793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1601C-F176-8AD6-BEAB-3AA527266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777" y="3137570"/>
            <a:ext cx="8481617" cy="24212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694159-8362-DA9F-1C96-DED3DE70C9CF}"/>
              </a:ext>
            </a:extLst>
          </p:cNvPr>
          <p:cNvSpPr/>
          <p:nvPr/>
        </p:nvSpPr>
        <p:spPr bwMode="auto">
          <a:xfrm>
            <a:off x="10040735" y="3137570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E7B8D-31B9-8B21-708E-D9855E42B92A}"/>
              </a:ext>
            </a:extLst>
          </p:cNvPr>
          <p:cNvSpPr/>
          <p:nvPr/>
        </p:nvSpPr>
        <p:spPr bwMode="auto">
          <a:xfrm>
            <a:off x="10061588" y="4348180"/>
            <a:ext cx="621792" cy="1138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033588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2BB7C7D-B6AC-DB82-7B3F-B47E659A6B0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86581" y="1166935"/>
                <a:ext cx="11018838" cy="1402529"/>
              </a:xfrm>
            </p:spPr>
            <p:txBody>
              <a:bodyPr/>
              <a:lstStyle/>
              <a:p>
                <a:r>
                  <a:rPr lang="en-US" dirty="0"/>
                  <a:t>Architecture : The Q-Sparse architecture is based on the Transformer architecture with modifications to enable sparsity in the activations. </a:t>
                </a:r>
              </a:p>
              <a:p>
                <a:r>
                  <a:rPr lang="en-US" dirty="0"/>
                  <a:t>Quantized Top-K Sparsity: </a:t>
                </a:r>
              </a:p>
              <a:p>
                <a:pPr lvl="1"/>
                <a:r>
                  <a:rPr lang="en-US" dirty="0"/>
                  <a:t>(1) Quanti</a:t>
                </a:r>
                <a:r>
                  <a:rPr lang="en-US" altLang="zh-CN" dirty="0"/>
                  <a:t>fy</a:t>
                </a:r>
                <a:r>
                  <a:rPr lang="en-US" dirty="0"/>
                  <a:t> X</a:t>
                </a:r>
              </a:p>
              <a:p>
                <a:pPr lvl="1"/>
                <a:r>
                  <a:rPr lang="en-US" dirty="0"/>
                  <a:t>(2) Quanti</a:t>
                </a:r>
                <a:r>
                  <a:rPr lang="en-US" altLang="zh-CN" dirty="0"/>
                  <a:t>fy</a:t>
                </a:r>
                <a:r>
                  <a:rPr lang="en-US" dirty="0"/>
                  <a:t> W</a:t>
                </a:r>
              </a:p>
              <a:p>
                <a:r>
                  <a:rPr lang="en-US" dirty="0"/>
                  <a:t>Squared </a:t>
                </a:r>
                <a:r>
                  <a:rPr lang="en-US" dirty="0" err="1"/>
                  <a:t>ReLU</a:t>
                </a:r>
                <a:endParaRPr lang="en-US" dirty="0"/>
              </a:p>
              <a:p>
                <a:pPr lvl="1"/>
                <a:r>
                  <a:rPr lang="en-US" dirty="0"/>
                  <a:t>To further improve the sparsity of the activations, </a:t>
                </a:r>
                <a:r>
                  <a:rPr lang="en-US" altLang="zh-CN" dirty="0"/>
                  <a:t>Q-Sparse</a:t>
                </a:r>
                <a:r>
                  <a:rPr lang="en-US" dirty="0"/>
                  <a:t> use the squared </a:t>
                </a:r>
                <a:r>
                  <a:rPr lang="en-US" dirty="0" err="1"/>
                  <a:t>ReLU</a:t>
                </a:r>
                <a:r>
                  <a:rPr lang="en-US" dirty="0"/>
                  <a:t> function for the feed-forward layers. The squared </a:t>
                </a:r>
                <a:r>
                  <a:rPr lang="en-US" dirty="0" err="1"/>
                  <a:t>ReLU</a:t>
                </a:r>
                <a:r>
                  <a:rPr lang="en-US" dirty="0"/>
                  <a:t> function is defined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ReLU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.</a:t>
                </a:r>
              </a:p>
              <a:p>
                <a:pPr lvl="1"/>
                <a:r>
                  <a:rPr lang="en-US" dirty="0"/>
                  <a:t>Following the </a:t>
                </a:r>
                <a:r>
                  <a:rPr lang="en-US" dirty="0" err="1"/>
                  <a:t>LLaMA</a:t>
                </a:r>
                <a:r>
                  <a:rPr lang="en-US" dirty="0"/>
                  <a:t> architecture, we use the gated linear unit (GLU) for the feed-forward layers. The squared </a:t>
                </a:r>
                <a:r>
                  <a:rPr lang="en-US" dirty="0" err="1"/>
                  <a:t>ReLU</a:t>
                </a:r>
                <a:r>
                  <a:rPr lang="en-US" dirty="0"/>
                  <a:t> function is applied with the GLU function into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ReLU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GLU function.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ReLU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GLU function is defined as: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2BB7C7D-B6AC-DB82-7B3F-B47E659A6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86581" y="1166935"/>
                <a:ext cx="11018838" cy="1402529"/>
              </a:xfrm>
              <a:blipFill>
                <a:blip r:embed="rId4"/>
                <a:stretch>
                  <a:fillRect l="-1051" t="-5628" r="-166" b="-11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83A6561-CBAF-1F9C-BF12-66E773F90578}"/>
              </a:ext>
            </a:extLst>
          </p:cNvPr>
          <p:cNvSpPr/>
          <p:nvPr/>
        </p:nvSpPr>
        <p:spPr bwMode="auto">
          <a:xfrm>
            <a:off x="9513431" y="5558793"/>
            <a:ext cx="62179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D2696-8565-C7F6-BF9C-7225B50CD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743" y="4751789"/>
            <a:ext cx="5325218" cy="60968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413402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Q-Sparse: </a:t>
            </a:r>
            <a:r>
              <a:rPr lang="en-US" dirty="0"/>
              <a:t>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B7C7D-B6AC-DB82-7B3F-B47E659A6B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020631"/>
            <a:ext cx="11018838" cy="1402529"/>
          </a:xfrm>
        </p:spPr>
        <p:txBody>
          <a:bodyPr/>
          <a:lstStyle/>
          <a:p>
            <a:r>
              <a:rPr lang="en-US" dirty="0"/>
              <a:t>Architecture : The Q-Sparse architecture is based on the Transformer architecture with modifications to enable sparsity in the activations. </a:t>
            </a:r>
          </a:p>
          <a:p>
            <a:r>
              <a:rPr lang="en-US" dirty="0"/>
              <a:t>Quantized Top-K Sparsity: </a:t>
            </a:r>
          </a:p>
          <a:p>
            <a:pPr lvl="1"/>
            <a:r>
              <a:rPr lang="en-US" dirty="0"/>
              <a:t>(1) Quanti</a:t>
            </a:r>
            <a:r>
              <a:rPr lang="en-US" altLang="zh-CN" dirty="0"/>
              <a:t>fy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(2) Quanti</a:t>
            </a:r>
            <a:r>
              <a:rPr lang="en-US" altLang="zh-CN" dirty="0"/>
              <a:t>fy</a:t>
            </a:r>
            <a:r>
              <a:rPr lang="en-US" dirty="0"/>
              <a:t> W</a:t>
            </a:r>
          </a:p>
          <a:p>
            <a:r>
              <a:rPr lang="en-US" dirty="0"/>
              <a:t>Squared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Training : Most of the existing works on training sparsely-activated models use the vanilla backpropagation algorithm to compute the gradient through the sparsity function: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vanilla back-propagation algorithm has a limitation. It zero-outs the gradients of the non-activated elements, which can lead to the vanishing gradient problem, especially when the sparsity ratio is high.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2C723-DF2D-C9A8-6C9A-B8E354B0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07" y="3470376"/>
            <a:ext cx="8186165" cy="1152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3D85FB-FBC2-9F75-0C6B-E74E5AB21F83}"/>
              </a:ext>
            </a:extLst>
          </p:cNvPr>
          <p:cNvSpPr/>
          <p:nvPr/>
        </p:nvSpPr>
        <p:spPr bwMode="auto">
          <a:xfrm>
            <a:off x="9757097" y="3309986"/>
            <a:ext cx="621792" cy="736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BF19DB-044F-0752-8E98-B093FAC02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760" y="5889140"/>
            <a:ext cx="1776574" cy="754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B6B3C-635D-4A36-77E7-A6C25A20B71F}"/>
              </a:ext>
            </a:extLst>
          </p:cNvPr>
          <p:cNvSpPr txBox="1"/>
          <p:nvPr/>
        </p:nvSpPr>
        <p:spPr>
          <a:xfrm>
            <a:off x="1097280" y="6143097"/>
            <a:ext cx="30569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600" dirty="0"/>
              <a:t>Straight-Through Estimator(STE):</a:t>
            </a:r>
            <a:endParaRPr lang="en-US" sz="140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2653617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MD Corporate Template_Dark">
  <a:themeElements>
    <a:clrScheme name="AMD Palet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C1A968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x9 Presentation - Corporate White Background - 2024 update.potx" id="{250BB873-DEB2-4490-A401-F0B2B8F338A6}" vid="{7B7967CC-5919-4791-8CA0-D9E193571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slideVersion":1,"isValidatorEnabled":false,"isLocked":false,"elementsMetadata":[],"slideId":"637629098472003968","enableDocumentContentUpdater":tru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18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629098472211994","enableDocumentContentUpdater":true,"version":"2.0"}]]></TemplafySlide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24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30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33.xml><?xml version="1.0" encoding="utf-8"?>
<TemplafySlideFormConfiguration><![CDATA[{"formFields":[],"formDataEntries":[]}]]></TemplafySlideForm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36.xml><?xml version="1.0" encoding="utf-8"?>
<TemplafySlideFormConfiguration><![CDATA[{"formFields":[],"formDataEntries":[]}]]></TemplafySlideFormConfiguration>
</file>

<file path=customXml/item37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38.xml><?xml version="1.0" encoding="utf-8"?>
<TemplafySlideFormConfiguration><![CDATA[{"formFields":[],"formDataEntries":[]}]]></TemplafySlideFormConfiguration>
</file>

<file path=customXml/item39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4.xml><?xml version="1.0" encoding="utf-8"?>
<TemplafyFormConfiguration><![CDATA[{"formFields":[{"required":false,"placeholder":"Title | Date | Security Setting","lines":1,"shareValue":false,"type":"textBox","name":"Footer","label":"Enter footer description","fullyQualifiedName":"Footer"}],"formDataEntries":[]}]]></TemplafyFormConfiguration>
</file>

<file path=customXml/item40.xml><?xml version="1.0" encoding="utf-8"?>
<TemplafySlideFormConfiguration><![CDATA[{"formFields":[],"formDataEntries":[]}]]></TemplafySlideFormConfiguration>
</file>

<file path=customXml/item41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42.xml><?xml version="1.0" encoding="utf-8"?>
<TemplafySlideTemplateConfiguration><![CDATA[{"slideVersion":1,"isValidatorEnabled":false,"isLocked":false,"elementsMetadata":[],"slideId":"637629098472306593","enableDocumentContentUpdater":true,"version":"2.0"}]]></TemplafySlideTemplateConfiguration>
</file>

<file path=customXml/item43.xml><?xml version="1.0" encoding="utf-8"?>
<TemplafySlideFormConfiguration><![CDATA[{"formFields":[],"formDataEntries":[]}]]></TemplafySlideFormConfiguration>
</file>

<file path=customXml/item5.xml><?xml version="1.0" encoding="utf-8"?>
<?mso-contentType ?>
<FormTemplates xmlns="http://schemas.microsoft.com/sharepoint/v3/contenttype/forms"/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6F97B1492884880D27C3C0B7435B9" ma:contentTypeVersion="14" ma:contentTypeDescription="Create a new document." ma:contentTypeScope="" ma:versionID="2aa5f8adf716277953d207ad5d04c15c">
  <xsd:schema xmlns:xsd="http://www.w3.org/2001/XMLSchema" xmlns:xs="http://www.w3.org/2001/XMLSchema" xmlns:p="http://schemas.microsoft.com/office/2006/metadata/properties" xmlns:ns2="66f1070a-6517-4edd-888f-945fda41e61f" xmlns:ns3="57c3c8a0-39a0-421f-bd5a-7d67fd75f8ed" targetNamespace="http://schemas.microsoft.com/office/2006/metadata/properties" ma:root="true" ma:fieldsID="3c3bcdfd87a70b3c4040ff2fc1ec94e9" ns2:_="" ns3:_="">
    <xsd:import namespace="66f1070a-6517-4edd-888f-945fda41e61f"/>
    <xsd:import namespace="57c3c8a0-39a0-421f-bd5a-7d67fd75f8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1070a-6517-4edd-888f-945fda41e6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4acc8d3-66d8-4f7f-ac2f-7fccaf6b6e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c3c8a0-39a0-421f-bd5a-7d67fd75f8e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6cd1394-f5c4-490f-aeb1-146e35d4d76e}" ma:internalName="TaxCatchAll" ma:showField="CatchAllData" ma:web="57c3c8a0-39a0-421f-bd5a-7d67fd75f8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TemplafyTemplateConfiguration><![CDATA[{"elementsMetadata":[],"transformationConfigurations":[{"colorTheme":"{{DataSources.ColorThemes[\"Corporate\"].ColorTheme}}","disableUpdates":false,"type":"colorTheme"}],"enableDocumentContentUpdater":true,"version":"2.0"}]]></TemplafyTemplateConfiguration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c3c8a0-39a0-421f-bd5a-7d67fd75f8ed" xsi:nil="true"/>
    <lcf76f155ced4ddcb4097134ff3c332f xmlns="66f1070a-6517-4edd-888f-945fda41e61f">
      <Terms xmlns="http://schemas.microsoft.com/office/infopath/2007/PartnerControls"/>
    </lcf76f155ced4ddcb4097134ff3c332f>
  </documentManagement>
</p:properties>
</file>

<file path=customXml/item9.xml><?xml version="1.0" encoding="utf-8"?>
<TemplafySlideTemplateConfiguration><![CDATA[{"slideVersion":1,"isValidatorEnabled":false,"isLocked":false,"elementsMetadata":[],"slideId":"637629098472095892","enableDocumentContentUpdater":true,"version":"2.0"}]]></TemplafySlideTemplateConfiguration>
</file>

<file path=customXml/itemProps1.xml><?xml version="1.0" encoding="utf-8"?>
<ds:datastoreItem xmlns:ds="http://schemas.openxmlformats.org/officeDocument/2006/customXml" ds:itemID="{8F397F8F-7EDC-994F-A696-92B6C094C93E}">
  <ds:schemaRefs/>
</ds:datastoreItem>
</file>

<file path=customXml/itemProps10.xml><?xml version="1.0" encoding="utf-8"?>
<ds:datastoreItem xmlns:ds="http://schemas.openxmlformats.org/officeDocument/2006/customXml" ds:itemID="{96078763-D75A-44E2-B2E6-A315926C3126}">
  <ds:schemaRefs/>
</ds:datastoreItem>
</file>

<file path=customXml/itemProps11.xml><?xml version="1.0" encoding="utf-8"?>
<ds:datastoreItem xmlns:ds="http://schemas.openxmlformats.org/officeDocument/2006/customXml" ds:itemID="{5512705F-00BE-42B7-9EA0-AF2B182903FD}">
  <ds:schemaRefs/>
</ds:datastoreItem>
</file>

<file path=customXml/itemProps12.xml><?xml version="1.0" encoding="utf-8"?>
<ds:datastoreItem xmlns:ds="http://schemas.openxmlformats.org/officeDocument/2006/customXml" ds:itemID="{4163C127-9878-49E9-A969-FE07ED9FA040}">
  <ds:schemaRefs/>
</ds:datastoreItem>
</file>

<file path=customXml/itemProps13.xml><?xml version="1.0" encoding="utf-8"?>
<ds:datastoreItem xmlns:ds="http://schemas.openxmlformats.org/officeDocument/2006/customXml" ds:itemID="{6796F91F-3823-428D-A4F8-3831CC6268AA}">
  <ds:schemaRefs/>
</ds:datastoreItem>
</file>

<file path=customXml/itemProps14.xml><?xml version="1.0" encoding="utf-8"?>
<ds:datastoreItem xmlns:ds="http://schemas.openxmlformats.org/officeDocument/2006/customXml" ds:itemID="{F4994CEF-917C-41A6-BAF6-82856604E43F}">
  <ds:schemaRefs/>
</ds:datastoreItem>
</file>

<file path=customXml/itemProps15.xml><?xml version="1.0" encoding="utf-8"?>
<ds:datastoreItem xmlns:ds="http://schemas.openxmlformats.org/officeDocument/2006/customXml" ds:itemID="{4F28A9A5-61C1-49C1-A9AF-2BF2059979ED}">
  <ds:schemaRefs/>
</ds:datastoreItem>
</file>

<file path=customXml/itemProps16.xml><?xml version="1.0" encoding="utf-8"?>
<ds:datastoreItem xmlns:ds="http://schemas.openxmlformats.org/officeDocument/2006/customXml" ds:itemID="{95596682-1837-4340-940E-1D91200269DC}">
  <ds:schemaRefs/>
</ds:datastoreItem>
</file>

<file path=customXml/itemProps17.xml><?xml version="1.0" encoding="utf-8"?>
<ds:datastoreItem xmlns:ds="http://schemas.openxmlformats.org/officeDocument/2006/customXml" ds:itemID="{CB79ED75-72DE-4D10-8437-2F3A22B72066}">
  <ds:schemaRefs/>
</ds:datastoreItem>
</file>

<file path=customXml/itemProps18.xml><?xml version="1.0" encoding="utf-8"?>
<ds:datastoreItem xmlns:ds="http://schemas.openxmlformats.org/officeDocument/2006/customXml" ds:itemID="{A6B5782C-47F7-4C42-8DEA-4C639320CF60}">
  <ds:schemaRefs/>
</ds:datastoreItem>
</file>

<file path=customXml/itemProps19.xml><?xml version="1.0" encoding="utf-8"?>
<ds:datastoreItem xmlns:ds="http://schemas.openxmlformats.org/officeDocument/2006/customXml" ds:itemID="{FCD8FC96-BBDD-4934-B824-5DD8C554B084}">
  <ds:schemaRefs/>
</ds:datastoreItem>
</file>

<file path=customXml/itemProps2.xml><?xml version="1.0" encoding="utf-8"?>
<ds:datastoreItem xmlns:ds="http://schemas.openxmlformats.org/officeDocument/2006/customXml" ds:itemID="{58020A67-392C-5041-AE76-684CB4F51378}">
  <ds:schemaRefs/>
</ds:datastoreItem>
</file>

<file path=customXml/itemProps20.xml><?xml version="1.0" encoding="utf-8"?>
<ds:datastoreItem xmlns:ds="http://schemas.openxmlformats.org/officeDocument/2006/customXml" ds:itemID="{CF7EC2D8-E9AE-440D-9FB5-570D5C8AF9E9}">
  <ds:schemaRefs/>
</ds:datastoreItem>
</file>

<file path=customXml/itemProps21.xml><?xml version="1.0" encoding="utf-8"?>
<ds:datastoreItem xmlns:ds="http://schemas.openxmlformats.org/officeDocument/2006/customXml" ds:itemID="{96FD4D4E-BAC1-4EE7-AF35-F92ECFBA3388}">
  <ds:schemaRefs/>
</ds:datastoreItem>
</file>

<file path=customXml/itemProps22.xml><?xml version="1.0" encoding="utf-8"?>
<ds:datastoreItem xmlns:ds="http://schemas.openxmlformats.org/officeDocument/2006/customXml" ds:itemID="{47134250-2BC0-473B-836F-A773A6355648}">
  <ds:schemaRefs/>
</ds:datastoreItem>
</file>

<file path=customXml/itemProps23.xml><?xml version="1.0" encoding="utf-8"?>
<ds:datastoreItem xmlns:ds="http://schemas.openxmlformats.org/officeDocument/2006/customXml" ds:itemID="{CF795A22-6E13-4009-B5BD-F778EBE99D48}">
  <ds:schemaRefs/>
</ds:datastoreItem>
</file>

<file path=customXml/itemProps24.xml><?xml version="1.0" encoding="utf-8"?>
<ds:datastoreItem xmlns:ds="http://schemas.openxmlformats.org/officeDocument/2006/customXml" ds:itemID="{4C96BDC5-4C42-4927-9B55-48EA790AEFF2}">
  <ds:schemaRefs/>
</ds:datastoreItem>
</file>

<file path=customXml/itemProps25.xml><?xml version="1.0" encoding="utf-8"?>
<ds:datastoreItem xmlns:ds="http://schemas.openxmlformats.org/officeDocument/2006/customXml" ds:itemID="{85C1088D-5ABC-4DDC-8BDA-B8A142E0765B}">
  <ds:schemaRefs/>
</ds:datastoreItem>
</file>

<file path=customXml/itemProps26.xml><?xml version="1.0" encoding="utf-8"?>
<ds:datastoreItem xmlns:ds="http://schemas.openxmlformats.org/officeDocument/2006/customXml" ds:itemID="{D6870E32-B135-4A48-A273-53D731B31F53}">
  <ds:schemaRefs/>
</ds:datastoreItem>
</file>

<file path=customXml/itemProps27.xml><?xml version="1.0" encoding="utf-8"?>
<ds:datastoreItem xmlns:ds="http://schemas.openxmlformats.org/officeDocument/2006/customXml" ds:itemID="{1387EB8E-02FE-4B30-8005-A178FBCB6F58}">
  <ds:schemaRefs/>
</ds:datastoreItem>
</file>

<file path=customXml/itemProps28.xml><?xml version="1.0" encoding="utf-8"?>
<ds:datastoreItem xmlns:ds="http://schemas.openxmlformats.org/officeDocument/2006/customXml" ds:itemID="{CD7E79FB-0A11-4FE9-82D8-308C55594827}">
  <ds:schemaRefs/>
</ds:datastoreItem>
</file>

<file path=customXml/itemProps29.xml><?xml version="1.0" encoding="utf-8"?>
<ds:datastoreItem xmlns:ds="http://schemas.openxmlformats.org/officeDocument/2006/customXml" ds:itemID="{1EFBCCF2-C93E-4D5C-8624-01B2BDA52C59}">
  <ds:schemaRefs/>
</ds:datastoreItem>
</file>

<file path=customXml/itemProps3.xml><?xml version="1.0" encoding="utf-8"?>
<ds:datastoreItem xmlns:ds="http://schemas.openxmlformats.org/officeDocument/2006/customXml" ds:itemID="{3F8E02AC-FDB5-4D5E-86CE-40FD3E2ACE94}">
  <ds:schemaRefs/>
</ds:datastoreItem>
</file>

<file path=customXml/itemProps30.xml><?xml version="1.0" encoding="utf-8"?>
<ds:datastoreItem xmlns:ds="http://schemas.openxmlformats.org/officeDocument/2006/customXml" ds:itemID="{FDD9C925-EAA3-41E9-A989-43E3F69E01B1}">
  <ds:schemaRefs/>
</ds:datastoreItem>
</file>

<file path=customXml/itemProps31.xml><?xml version="1.0" encoding="utf-8"?>
<ds:datastoreItem xmlns:ds="http://schemas.openxmlformats.org/officeDocument/2006/customXml" ds:itemID="{CBBB55AD-2974-44A4-B8EB-C5362144C373}">
  <ds:schemaRefs/>
</ds:datastoreItem>
</file>

<file path=customXml/itemProps32.xml><?xml version="1.0" encoding="utf-8"?>
<ds:datastoreItem xmlns:ds="http://schemas.openxmlformats.org/officeDocument/2006/customXml" ds:itemID="{5F944F24-78FF-456E-BE87-939A38A7BA5F}">
  <ds:schemaRefs/>
</ds:datastoreItem>
</file>

<file path=customXml/itemProps33.xml><?xml version="1.0" encoding="utf-8"?>
<ds:datastoreItem xmlns:ds="http://schemas.openxmlformats.org/officeDocument/2006/customXml" ds:itemID="{CA6E6079-B228-42D9-9628-B6286C8E358B}">
  <ds:schemaRefs/>
</ds:datastoreItem>
</file>

<file path=customXml/itemProps34.xml><?xml version="1.0" encoding="utf-8"?>
<ds:datastoreItem xmlns:ds="http://schemas.openxmlformats.org/officeDocument/2006/customXml" ds:itemID="{4976D909-5F34-46F0-A8CB-644AF11E1E1D}">
  <ds:schemaRefs/>
</ds:datastoreItem>
</file>

<file path=customXml/itemProps35.xml><?xml version="1.0" encoding="utf-8"?>
<ds:datastoreItem xmlns:ds="http://schemas.openxmlformats.org/officeDocument/2006/customXml" ds:itemID="{855B64DC-1B7C-43B7-8397-212B56A54E73}">
  <ds:schemaRefs/>
</ds:datastoreItem>
</file>

<file path=customXml/itemProps36.xml><?xml version="1.0" encoding="utf-8"?>
<ds:datastoreItem xmlns:ds="http://schemas.openxmlformats.org/officeDocument/2006/customXml" ds:itemID="{E7863EBC-8DBD-4A30-8183-B436429AF126}">
  <ds:schemaRefs/>
</ds:datastoreItem>
</file>

<file path=customXml/itemProps37.xml><?xml version="1.0" encoding="utf-8"?>
<ds:datastoreItem xmlns:ds="http://schemas.openxmlformats.org/officeDocument/2006/customXml" ds:itemID="{3F581B9A-F59E-4DEE-A584-ED41F13AA4D4}">
  <ds:schemaRefs/>
</ds:datastoreItem>
</file>

<file path=customXml/itemProps38.xml><?xml version="1.0" encoding="utf-8"?>
<ds:datastoreItem xmlns:ds="http://schemas.openxmlformats.org/officeDocument/2006/customXml" ds:itemID="{6A0EED4D-BB7F-4A2A-A164-78A5861CBF21}">
  <ds:schemaRefs/>
</ds:datastoreItem>
</file>

<file path=customXml/itemProps39.xml><?xml version="1.0" encoding="utf-8"?>
<ds:datastoreItem xmlns:ds="http://schemas.openxmlformats.org/officeDocument/2006/customXml" ds:itemID="{FE370140-A03C-4F10-B452-F0A616F26CF4}">
  <ds:schemaRefs/>
</ds:datastoreItem>
</file>

<file path=customXml/itemProps4.xml><?xml version="1.0" encoding="utf-8"?>
<ds:datastoreItem xmlns:ds="http://schemas.openxmlformats.org/officeDocument/2006/customXml" ds:itemID="{43BC5722-1D5B-4915-8247-E6D5F513E549}">
  <ds:schemaRefs/>
</ds:datastoreItem>
</file>

<file path=customXml/itemProps40.xml><?xml version="1.0" encoding="utf-8"?>
<ds:datastoreItem xmlns:ds="http://schemas.openxmlformats.org/officeDocument/2006/customXml" ds:itemID="{7F863D6E-BB89-4CA1-AB69-5360C0F3CB53}">
  <ds:schemaRefs/>
</ds:datastoreItem>
</file>

<file path=customXml/itemProps41.xml><?xml version="1.0" encoding="utf-8"?>
<ds:datastoreItem xmlns:ds="http://schemas.openxmlformats.org/officeDocument/2006/customXml" ds:itemID="{FD0B72AE-3E06-4265-AB3B-8B1446F66821}">
  <ds:schemaRefs/>
</ds:datastoreItem>
</file>

<file path=customXml/itemProps42.xml><?xml version="1.0" encoding="utf-8"?>
<ds:datastoreItem xmlns:ds="http://schemas.openxmlformats.org/officeDocument/2006/customXml" ds:itemID="{78C916E8-212D-4866-B8ED-29D7FE89AEE7}">
  <ds:schemaRefs/>
</ds:datastoreItem>
</file>

<file path=customXml/itemProps43.xml><?xml version="1.0" encoding="utf-8"?>
<ds:datastoreItem xmlns:ds="http://schemas.openxmlformats.org/officeDocument/2006/customXml" ds:itemID="{009FB66F-7FA3-454F-BDF2-BE625C6C074B}">
  <ds:schemaRefs/>
</ds:datastoreItem>
</file>

<file path=customXml/itemProps5.xml><?xml version="1.0" encoding="utf-8"?>
<ds:datastoreItem xmlns:ds="http://schemas.openxmlformats.org/officeDocument/2006/customXml" ds:itemID="{BA5A3FF3-CDDF-4BA2-AB1D-E569CED8F3BE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76B0C7A1-C1F4-4998-A344-36F91CE2486E}">
  <ds:schemaRefs>
    <ds:schemaRef ds:uri="57c3c8a0-39a0-421f-bd5a-7d67fd75f8ed"/>
    <ds:schemaRef ds:uri="66f1070a-6517-4edd-888f-945fda41e6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7.xml><?xml version="1.0" encoding="utf-8"?>
<ds:datastoreItem xmlns:ds="http://schemas.openxmlformats.org/officeDocument/2006/customXml" ds:itemID="{6291F803-2EF0-4E47-96D6-4796950CE6BD}">
  <ds:schemaRefs/>
</ds:datastoreItem>
</file>

<file path=customXml/itemProps8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www.w3.org/XML/1998/namespace"/>
    <ds:schemaRef ds:uri="57c3c8a0-39a0-421f-bd5a-7d67fd75f8ed"/>
    <ds:schemaRef ds:uri="http://schemas.microsoft.com/office/infopath/2007/PartnerControls"/>
    <ds:schemaRef ds:uri="66f1070a-6517-4edd-888f-945fda41e61f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9.xml><?xml version="1.0" encoding="utf-8"?>
<ds:datastoreItem xmlns:ds="http://schemas.openxmlformats.org/officeDocument/2006/customXml" ds:itemID="{F91A0867-35A7-4CBF-94F6-D7FB298BEB8C}">
  <ds:schemaRefs/>
</ds:datastoreItem>
</file>

<file path=docMetadata/LabelInfo.xml><?xml version="1.0" encoding="utf-8"?>
<clbl:labelList xmlns:clbl="http://schemas.microsoft.com/office/2020/mipLabelMetadata">
  <clbl:label id="{4342314e-0df4-4b58-84bf-38bed6170a0f}" enabled="1" method="Standard" siteId="{3dd8961f-e488-4e60-8e11-a82d994e183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16x9 Presentation - Corporate White Background - 2024 update</Template>
  <TotalTime>1056</TotalTime>
  <Words>1102</Words>
  <Application>Microsoft Office PowerPoint</Application>
  <PresentationFormat>Widescreen</PresentationFormat>
  <Paragraphs>153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Consolas</vt:lpstr>
      <vt:lpstr>Segoe UI</vt:lpstr>
      <vt:lpstr>AMD Corporate Template_Dark</vt:lpstr>
      <vt:lpstr>Q-Sparse: All Large Language Models can be Fully Sparsely-Activated</vt:lpstr>
      <vt:lpstr>Q-Sparse</vt:lpstr>
      <vt:lpstr>Q-Sparse</vt:lpstr>
      <vt:lpstr>Q-Sparse</vt:lpstr>
      <vt:lpstr>Q-Sparse: Architecture</vt:lpstr>
      <vt:lpstr>Q-Sparse: Architecture</vt:lpstr>
      <vt:lpstr>Q-Sparse: Architecture</vt:lpstr>
      <vt:lpstr>Q-Sparse: Architecture</vt:lpstr>
      <vt:lpstr>Q-Sparse: Architecture</vt:lpstr>
      <vt:lpstr>Q-Sparse: Scaling Laws</vt:lpstr>
      <vt:lpstr>Q-Sparse: Scaling Laws</vt:lpstr>
      <vt:lpstr>Q-Sparse: Scaling Laws</vt:lpstr>
      <vt:lpstr>Q-Sparse: Scaling Laws</vt:lpstr>
      <vt:lpstr>Q-Sparse: Experiments</vt:lpstr>
      <vt:lpstr>Q-Sparse: Experiments</vt:lpstr>
      <vt:lpstr>Q-Sparse: Experiments</vt:lpstr>
      <vt:lpstr>Q-Sparse: Experiments</vt:lpstr>
      <vt:lpstr>Summary</vt:lpstr>
      <vt:lpstr>PowerPoint Presentation</vt:lpstr>
    </vt:vector>
  </TitlesOfParts>
  <Manager>&lt;Comms manager name here&gt;</Manager>
  <Company>AMD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SpintQuant</dc:title>
  <dc:subject>AMD Corporate Powerpoint Template</dc:subject>
  <dc:creator>Wang, Han</dc:creator>
  <cp:keywords>AMD Corporate Powerpoint Template</cp:keywords>
  <dc:description/>
  <cp:lastModifiedBy>Huang, Xiusheng</cp:lastModifiedBy>
  <cp:revision>1</cp:revision>
  <cp:lastPrinted>2020-04-30T18:59:47Z</cp:lastPrinted>
  <dcterms:created xsi:type="dcterms:W3CDTF">2024-06-07T03:23:51Z</dcterms:created>
  <dcterms:modified xsi:type="dcterms:W3CDTF">2024-07-23T01:21:09Z</dcterms:modified>
  <cp:category>AMD Corporate 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AMD Creative Studio</vt:lpwstr>
  </property>
  <property fmtid="{D5CDD505-2E9C-101B-9397-08002B2CF9AE}" pid="3" name="Date completed">
    <vt:lpwstr>April 30, 2020</vt:lpwstr>
  </property>
  <property fmtid="{D5CDD505-2E9C-101B-9397-08002B2CF9AE}" pid="4" name="MS_Version">
    <vt:lpwstr>1.0.0</vt:lpwstr>
  </property>
  <property fmtid="{D5CDD505-2E9C-101B-9397-08002B2CF9AE}" pid="5" name="TemplafyTimeStamp">
    <vt:lpwstr>2021-07-26T15:24:07</vt:lpwstr>
  </property>
  <property fmtid="{D5CDD505-2E9C-101B-9397-08002B2CF9AE}" pid="6" name="MSIP_Label_4342314e-0df4-4b58-84bf-38bed6170a0f_Enabled">
    <vt:lpwstr>true</vt:lpwstr>
  </property>
  <property fmtid="{D5CDD505-2E9C-101B-9397-08002B2CF9AE}" pid="7" name="MSIP_Label_4342314e-0df4-4b58-84bf-38bed6170a0f_SetDate">
    <vt:lpwstr>2024-04-03T19:29:53Z</vt:lpwstr>
  </property>
  <property fmtid="{D5CDD505-2E9C-101B-9397-08002B2CF9AE}" pid="8" name="MSIP_Label_4342314e-0df4-4b58-84bf-38bed6170a0f_Method">
    <vt:lpwstr>Standard</vt:lpwstr>
  </property>
  <property fmtid="{D5CDD505-2E9C-101B-9397-08002B2CF9AE}" pid="9" name="MSIP_Label_4342314e-0df4-4b58-84bf-38bed6170a0f_Name">
    <vt:lpwstr>General</vt:lpwstr>
  </property>
  <property fmtid="{D5CDD505-2E9C-101B-9397-08002B2CF9AE}" pid="10" name="MSIP_Label_4342314e-0df4-4b58-84bf-38bed6170a0f_SiteId">
    <vt:lpwstr>3dd8961f-e488-4e60-8e11-a82d994e183d</vt:lpwstr>
  </property>
  <property fmtid="{D5CDD505-2E9C-101B-9397-08002B2CF9AE}" pid="11" name="MSIP_Label_4342314e-0df4-4b58-84bf-38bed6170a0f_ActionId">
    <vt:lpwstr>35a70717-8365-47db-b5e1-414ae0f16de3</vt:lpwstr>
  </property>
  <property fmtid="{D5CDD505-2E9C-101B-9397-08002B2CF9AE}" pid="12" name="MSIP_Label_4342314e-0df4-4b58-84bf-38bed6170a0f_ContentBits">
    <vt:lpwstr>1</vt:lpwstr>
  </property>
  <property fmtid="{D5CDD505-2E9C-101B-9397-08002B2CF9AE}" pid="13" name="ClassificationContentMarkingHeaderLocations">
    <vt:lpwstr>AMD Corporate Template_Dark:6</vt:lpwstr>
  </property>
  <property fmtid="{D5CDD505-2E9C-101B-9397-08002B2CF9AE}" pid="14" name="ClassificationContentMarkingHeaderText">
    <vt:lpwstr>[AMD Official Use Only - General]</vt:lpwstr>
  </property>
  <property fmtid="{D5CDD505-2E9C-101B-9397-08002B2CF9AE}" pid="15" name="ContentTypeId">
    <vt:lpwstr>0x0101001CF6F97B1492884880D27C3C0B7435B9</vt:lpwstr>
  </property>
  <property fmtid="{D5CDD505-2E9C-101B-9397-08002B2CF9AE}" pid="16" name="MediaServiceImageTags">
    <vt:lpwstr/>
  </property>
</Properties>
</file>