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68" r:id="rId8"/>
    <p:sldId id="273" r:id="rId9"/>
    <p:sldId id="274" r:id="rId10"/>
    <p:sldId id="285" r:id="rId11"/>
    <p:sldId id="265" r:id="rId12"/>
    <p:sldId id="277" r:id="rId13"/>
    <p:sldId id="279" r:id="rId14"/>
    <p:sldId id="278" r:id="rId15"/>
    <p:sldId id="281" r:id="rId16"/>
    <p:sldId id="280" r:id="rId17"/>
    <p:sldId id="282" r:id="rId18"/>
    <p:sldId id="283" r:id="rId19"/>
    <p:sldId id="284" r:id="rId20"/>
    <p:sldId id="286" r:id="rId21"/>
    <p:sldId id="287" r:id="rId22"/>
    <p:sldId id="289" r:id="rId23"/>
    <p:sldId id="288" r:id="rId24"/>
    <p:sldId id="276" r:id="rId25"/>
    <p:sldId id="290" r:id="rId26"/>
    <p:sldId id="291" r:id="rId27"/>
    <p:sldId id="292" r:id="rId28"/>
    <p:sldId id="293" r:id="rId29"/>
    <p:sldId id="295" r:id="rId30"/>
    <p:sldId id="294" r:id="rId31"/>
    <p:sldId id="296" r:id="rId32"/>
    <p:sldId id="297" r:id="rId33"/>
    <p:sldId id="298" r:id="rId34"/>
    <p:sldId id="299" r:id="rId35"/>
    <p:sldId id="302" r:id="rId36"/>
    <p:sldId id="303" r:id="rId37"/>
    <p:sldId id="300" r:id="rId38"/>
    <p:sldId id="301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35717B-DC5D-754D-A091-6ED1E93E28B4}">
          <p14:sldIdLst>
            <p14:sldId id="256"/>
            <p14:sldId id="258"/>
            <p14:sldId id="269"/>
            <p14:sldId id="270"/>
            <p14:sldId id="271"/>
            <p14:sldId id="272"/>
            <p14:sldId id="268"/>
            <p14:sldId id="273"/>
            <p14:sldId id="274"/>
            <p14:sldId id="285"/>
            <p14:sldId id="265"/>
            <p14:sldId id="277"/>
            <p14:sldId id="279"/>
            <p14:sldId id="278"/>
            <p14:sldId id="281"/>
            <p14:sldId id="280"/>
            <p14:sldId id="282"/>
            <p14:sldId id="283"/>
            <p14:sldId id="284"/>
            <p14:sldId id="286"/>
            <p14:sldId id="287"/>
            <p14:sldId id="289"/>
            <p14:sldId id="288"/>
            <p14:sldId id="276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2"/>
            <p14:sldId id="303"/>
            <p14:sldId id="300"/>
            <p14:sldId id="301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09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E970-2229-854E-B82E-0B93A5966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 413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2D92-B1FB-F54B-B291-75C8BF4E4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YIFAN HUANG (40068609)</a:t>
            </a:r>
          </a:p>
        </p:txBody>
      </p:sp>
    </p:spTree>
    <p:extLst>
      <p:ext uri="{BB962C8B-B14F-4D97-AF65-F5344CB8AC3E}">
        <p14:creationId xmlns:p14="http://schemas.microsoft.com/office/powerpoint/2010/main" val="66786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4207E-2D7F-C64E-886E-C3A84771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Before subtraction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1EA0E67C-DE30-DE4B-ABF5-BB62360CFB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4527" b="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9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BA9C-E5C4-5A4A-BF5B-354A4E1D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CML driver with inductive peaking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186020FC-62C2-D849-9CCB-B50348B0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9" y="1853754"/>
            <a:ext cx="5629274" cy="4199725"/>
          </a:xfrm>
          <a:prstGeom prst="rect">
            <a:avLst/>
          </a:prstGeom>
        </p:spPr>
      </p:pic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0A0DA336-B287-D44B-98D4-E538DDC1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2175" y="1853755"/>
            <a:ext cx="6091236" cy="4199726"/>
          </a:xfrm>
        </p:spPr>
      </p:pic>
    </p:spTree>
    <p:extLst>
      <p:ext uri="{BB962C8B-B14F-4D97-AF65-F5344CB8AC3E}">
        <p14:creationId xmlns:p14="http://schemas.microsoft.com/office/powerpoint/2010/main" val="204070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5421-AA25-4B45-8E26-748CED72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CML driver with RC load</a:t>
            </a:r>
          </a:p>
        </p:txBody>
      </p:sp>
      <p:pic>
        <p:nvPicPr>
          <p:cNvPr id="5" name="Content Placeholder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7588203C-1677-374D-BBBD-6D515C7C1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350548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6FDB-48A0-2B48-A2C3-74CC1821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CML driver with shunt peaking 					damping ≈ 0.99</a:t>
            </a:r>
          </a:p>
        </p:txBody>
      </p:sp>
      <p:pic>
        <p:nvPicPr>
          <p:cNvPr id="5" name="Content Placeholder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94CC8DED-307B-0941-9739-71554F547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353697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40E9-8324-304F-ABD1-B825738E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CML driver with shunt peaking		damping ≈ 0.707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1AD0A8-6632-6B46-803B-035B2AE77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3" y="1853754"/>
            <a:ext cx="9972675" cy="4199727"/>
          </a:xfrm>
        </p:spPr>
      </p:pic>
    </p:spTree>
    <p:extLst>
      <p:ext uri="{BB962C8B-B14F-4D97-AF65-F5344CB8AC3E}">
        <p14:creationId xmlns:p14="http://schemas.microsoft.com/office/powerpoint/2010/main" val="117769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9678-5BB0-D046-B140-199BD42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CML driver with T-coil bridge 		    damping ≈0.99</a:t>
            </a:r>
          </a:p>
        </p:txBody>
      </p:sp>
      <p:pic>
        <p:nvPicPr>
          <p:cNvPr id="5" name="Content Placeholder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A1F37F2-061B-7441-B2F3-6B1CBDFD4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16125"/>
            <a:ext cx="9603274" cy="4037356"/>
          </a:xfrm>
        </p:spPr>
      </p:pic>
    </p:spTree>
    <p:extLst>
      <p:ext uri="{BB962C8B-B14F-4D97-AF65-F5344CB8AC3E}">
        <p14:creationId xmlns:p14="http://schemas.microsoft.com/office/powerpoint/2010/main" val="132871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2AD1-6F45-7648-A037-E75A8DCC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CML driver with T-coil bridge 		    damping ≈0.707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6F33C-3C04-0E4F-BA3A-994E5BCD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853754"/>
            <a:ext cx="9603274" cy="4199727"/>
          </a:xfrm>
        </p:spPr>
      </p:pic>
    </p:spTree>
    <p:extLst>
      <p:ext uri="{BB962C8B-B14F-4D97-AF65-F5344CB8AC3E}">
        <p14:creationId xmlns:p14="http://schemas.microsoft.com/office/powerpoint/2010/main" val="330871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AF1D-3AA1-8E46-8E4F-BFD0A80D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CML driver with T-coil bridge 		    damping ≈0.5</a:t>
            </a:r>
          </a:p>
        </p:txBody>
      </p:sp>
      <p:pic>
        <p:nvPicPr>
          <p:cNvPr id="5" name="Content Placeholder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75971F47-7510-B446-8DD0-EF5534F77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66" y="1853753"/>
            <a:ext cx="9944099" cy="4199727"/>
          </a:xfrm>
        </p:spPr>
      </p:pic>
    </p:spTree>
    <p:extLst>
      <p:ext uri="{BB962C8B-B14F-4D97-AF65-F5344CB8AC3E}">
        <p14:creationId xmlns:p14="http://schemas.microsoft.com/office/powerpoint/2010/main" val="176771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077A-3783-EB42-808A-77C40B94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driver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D8B74ABD-F38D-AD46-A63F-8D0AC748F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1746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7AB8-1265-B94C-90A1-28317E49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driver          MOSFET impedance ≈55Ω </a:t>
            </a:r>
          </a:p>
        </p:txBody>
      </p:sp>
      <p:pic>
        <p:nvPicPr>
          <p:cNvPr id="5" name="Content Placeholder 4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1DC54B28-B40D-704D-B1FC-C2D1B5E2A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706959" cy="4199727"/>
          </a:xfrm>
        </p:spPr>
      </p:pic>
    </p:spTree>
    <p:extLst>
      <p:ext uri="{BB962C8B-B14F-4D97-AF65-F5344CB8AC3E}">
        <p14:creationId xmlns:p14="http://schemas.microsoft.com/office/powerpoint/2010/main" val="370495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20BA-A1BC-7C4A-B4C7-2B9A3DE2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CFC0-AE70-5D49-B4E4-6B7C64B4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4-to-1 multiplexer</a:t>
            </a:r>
          </a:p>
          <a:p>
            <a:r>
              <a:rPr lang="en-US" dirty="0"/>
              <a:t>CML driver and SST driver</a:t>
            </a:r>
          </a:p>
          <a:p>
            <a:r>
              <a:rPr lang="en-US" dirty="0"/>
              <a:t>Feed Forward Equalizer</a:t>
            </a:r>
          </a:p>
          <a:p>
            <a:r>
              <a:rPr lang="en-US" dirty="0"/>
              <a:t>Transmission line</a:t>
            </a:r>
          </a:p>
          <a:p>
            <a:r>
              <a:rPr lang="en-US" dirty="0"/>
              <a:t>Continuous Time Linear Equalizer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2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3F29-DF90-7E43-B34E-AE951CDF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driver 				Z(</a:t>
            </a:r>
            <a:r>
              <a:rPr lang="en-US" dirty="0" err="1"/>
              <a:t>mosfet</a:t>
            </a:r>
            <a:r>
              <a:rPr lang="en-US" dirty="0"/>
              <a:t>) ≈ 55Ω</a:t>
            </a:r>
          </a:p>
        </p:txBody>
      </p:sp>
      <p:pic>
        <p:nvPicPr>
          <p:cNvPr id="5" name="Content Placeholder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3D4411DE-7BA6-E446-A4E2-34E85E2C0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87532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FA7F-2720-3246-BEDC-70593C56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driver 					z(</a:t>
            </a:r>
            <a:r>
              <a:rPr lang="en-US" dirty="0" err="1"/>
              <a:t>mosfet</a:t>
            </a:r>
            <a:r>
              <a:rPr lang="en-US" dirty="0"/>
              <a:t>)≈55Ω</a:t>
            </a:r>
          </a:p>
        </p:txBody>
      </p:sp>
      <p:pic>
        <p:nvPicPr>
          <p:cNvPr id="5" name="Content Placeholder 4" descr="A picture containing text, flat&#10;&#10;Description automatically generated">
            <a:extLst>
              <a:ext uri="{FF2B5EF4-FFF2-40B4-BE49-F238E27FC236}">
                <a16:creationId xmlns:a16="http://schemas.microsoft.com/office/drawing/2014/main" id="{E02A1C23-BC10-3A4B-A353-C383D885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1782510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FEB-26D6-5947-B1D9-2A39E405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driver				z(</a:t>
            </a:r>
            <a:r>
              <a:rPr lang="en-US" dirty="0" err="1"/>
              <a:t>mosfet</a:t>
            </a:r>
            <a:r>
              <a:rPr lang="en-US" dirty="0"/>
              <a:t>) ≈ 900Ω</a:t>
            </a:r>
          </a:p>
        </p:txBody>
      </p:sp>
      <p:pic>
        <p:nvPicPr>
          <p:cNvPr id="5" name="Content Placeholder 4" descr="A picture containing text, lit&#10;&#10;Description automatically generated">
            <a:extLst>
              <a:ext uri="{FF2B5EF4-FFF2-40B4-BE49-F238E27FC236}">
                <a16:creationId xmlns:a16="http://schemas.microsoft.com/office/drawing/2014/main" id="{5A068F82-A3C4-6845-957B-16D064F8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304159"/>
          </a:xfrm>
        </p:spPr>
      </p:pic>
    </p:spTree>
    <p:extLst>
      <p:ext uri="{BB962C8B-B14F-4D97-AF65-F5344CB8AC3E}">
        <p14:creationId xmlns:p14="http://schemas.microsoft.com/office/powerpoint/2010/main" val="147662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A381-0DD4-AE4C-A08F-3FA83A8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driver				z(</a:t>
            </a:r>
            <a:r>
              <a:rPr lang="en-US" dirty="0" err="1"/>
              <a:t>mosfet</a:t>
            </a:r>
            <a:r>
              <a:rPr lang="en-US" dirty="0"/>
              <a:t>) ≈ 900Ω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DEB5F-5771-D647-BC70-6355F72F8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5"/>
            <a:ext cx="9749821" cy="3449638"/>
          </a:xfrm>
        </p:spPr>
      </p:pic>
    </p:spTree>
    <p:extLst>
      <p:ext uri="{BB962C8B-B14F-4D97-AF65-F5344CB8AC3E}">
        <p14:creationId xmlns:p14="http://schemas.microsoft.com/office/powerpoint/2010/main" val="204419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6D8D-3315-4844-AEF3-77ADC450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line</a:t>
            </a:r>
          </a:p>
        </p:txBody>
      </p:sp>
      <p:pic>
        <p:nvPicPr>
          <p:cNvPr id="6" name="Content Placeholder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2BD131C6-2C1E-9246-A7A1-7A2338017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28774"/>
            <a:ext cx="11301413" cy="4129087"/>
          </a:xfrm>
        </p:spPr>
      </p:pic>
    </p:spTree>
    <p:extLst>
      <p:ext uri="{BB962C8B-B14F-4D97-AF65-F5344CB8AC3E}">
        <p14:creationId xmlns:p14="http://schemas.microsoft.com/office/powerpoint/2010/main" val="1363129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DA64-E087-3B4A-82D5-13F84169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response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F41EF22-9D27-774B-931F-6613FA39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693983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F81F-A09F-1344-AD46-C6A69DC9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response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F8E4BC8-1C4F-F341-8B84-F05A7F32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314173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3A1A-4FCF-3040-BF23-C015AAA1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 response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E742682-4A0A-2049-8AE9-8A02CEB8C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99808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35EA-9B7E-7449-863F-CD2083B7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line Signal plot</a:t>
            </a:r>
          </a:p>
        </p:txBody>
      </p:sp>
      <p:pic>
        <p:nvPicPr>
          <p:cNvPr id="5" name="Content Placeholder 4" descr="A picture containing clock, indoor, green&#10;&#10;Description automatically generated">
            <a:extLst>
              <a:ext uri="{FF2B5EF4-FFF2-40B4-BE49-F238E27FC236}">
                <a16:creationId xmlns:a16="http://schemas.microsoft.com/office/drawing/2014/main" id="{77658D5E-8C8A-0146-9AFE-08BB5DF25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88" y="1528764"/>
            <a:ext cx="10444162" cy="4524718"/>
          </a:xfrm>
        </p:spPr>
      </p:pic>
    </p:spTree>
    <p:extLst>
      <p:ext uri="{BB962C8B-B14F-4D97-AF65-F5344CB8AC3E}">
        <p14:creationId xmlns:p14="http://schemas.microsoft.com/office/powerpoint/2010/main" val="22508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25C1-7A8F-B74E-81DD-5D00952B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line Signal plot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227EF83-5DC1-C449-9207-11FC01B9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8" y="1543050"/>
            <a:ext cx="9958387" cy="4510431"/>
          </a:xfrm>
        </p:spPr>
      </p:pic>
    </p:spTree>
    <p:extLst>
      <p:ext uri="{BB962C8B-B14F-4D97-AF65-F5344CB8AC3E}">
        <p14:creationId xmlns:p14="http://schemas.microsoft.com/office/powerpoint/2010/main" val="301178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D889-2B2F-8943-8A81-7279691D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57EE-990F-124E-98D0-90C7B64D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sets of Random 2.5 Gb/s signals passing through 4-1 multiplexer</a:t>
            </a:r>
          </a:p>
          <a:p>
            <a:r>
              <a:rPr lang="en-US" dirty="0"/>
              <a:t>4-1 mux composed by three 2-1 multiplexer</a:t>
            </a:r>
          </a:p>
        </p:txBody>
      </p:sp>
      <p:pic>
        <p:nvPicPr>
          <p:cNvPr id="5" name="Picture 4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1E78D069-8741-ED46-BAE6-D2142AA6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75612"/>
            <a:ext cx="5029200" cy="2652711"/>
          </a:xfrm>
          <a:prstGeom prst="rect">
            <a:avLst/>
          </a:prstGeom>
        </p:spPr>
      </p:pic>
      <p:pic>
        <p:nvPicPr>
          <p:cNvPr id="6" name="Picture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D6D31FEF-6217-E442-A66E-45A7F49A3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1" r="7562" b="3"/>
          <a:stretch/>
        </p:blipFill>
        <p:spPr>
          <a:xfrm>
            <a:off x="6948769" y="2739791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5C6A-3247-3542-B030-FA8DDA7D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CTLE with negative impedance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6CC1B61F-1953-D24D-8739-9822E202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1890207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8510-6B4E-F346-A046-57C3459A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CTLE stage one				A ≈ 4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E1DFE618-01EA-5444-BE09-415FCFFC1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4" y="1853754"/>
            <a:ext cx="9972675" cy="4199727"/>
          </a:xfrm>
        </p:spPr>
      </p:pic>
    </p:spTree>
    <p:extLst>
      <p:ext uri="{BB962C8B-B14F-4D97-AF65-F5344CB8AC3E}">
        <p14:creationId xmlns:p14="http://schemas.microsoft.com/office/powerpoint/2010/main" val="40127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8EB6-461A-184E-A114-54D2DE91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831EB-C0C7-CB47-9789-02DA6869F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4" cy="4199727"/>
          </a:xfrm>
        </p:spPr>
      </p:pic>
    </p:spTree>
    <p:extLst>
      <p:ext uri="{BB962C8B-B14F-4D97-AF65-F5344CB8AC3E}">
        <p14:creationId xmlns:p14="http://schemas.microsoft.com/office/powerpoint/2010/main" val="1482048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C082-AC31-1F48-9CE9-6CE3FBD6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two and three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79EB47E-B60A-5149-9FF9-2A23BDB3F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4" cy="4199727"/>
          </a:xfrm>
        </p:spPr>
      </p:pic>
    </p:spTree>
    <p:extLst>
      <p:ext uri="{BB962C8B-B14F-4D97-AF65-F5344CB8AC3E}">
        <p14:creationId xmlns:p14="http://schemas.microsoft.com/office/powerpoint/2010/main" val="2613498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AF0-D481-8544-B627-E7815D22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Negative impedance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91CD5D2-9459-444D-A661-118AB017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Shunt peaking, damping ≈ 0.707, capture higher </a:t>
            </a:r>
            <a:r>
              <a:rPr lang="en-US" dirty="0" err="1"/>
              <a:t>freq</a:t>
            </a:r>
            <a:r>
              <a:rPr lang="en-US" dirty="0"/>
              <a:t> data</a:t>
            </a:r>
          </a:p>
          <a:p>
            <a:r>
              <a:rPr lang="en-US" dirty="0"/>
              <a:t>Negative capacitor Cs ≈ [1pf , 2.5pf], choose c = 2pf </a:t>
            </a:r>
          </a:p>
          <a:p>
            <a:r>
              <a:rPr lang="en-US" dirty="0"/>
              <a:t>Gm3*Rd &lt; 1, capture lower </a:t>
            </a:r>
            <a:r>
              <a:rPr lang="en-US" dirty="0" err="1"/>
              <a:t>freq</a:t>
            </a:r>
            <a:r>
              <a:rPr lang="en-US" dirty="0"/>
              <a:t> data</a:t>
            </a:r>
          </a:p>
          <a:p>
            <a:r>
              <a:rPr lang="en-US" dirty="0"/>
              <a:t>Less headroom, and less lower </a:t>
            </a:r>
            <a:r>
              <a:rPr lang="en-US" dirty="0" err="1"/>
              <a:t>freq</a:t>
            </a:r>
            <a:r>
              <a:rPr lang="en-US" dirty="0"/>
              <a:t> gain degeneration and attenuation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B34FE381-8AC0-D04A-8C3F-053DB491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79" y="4084981"/>
            <a:ext cx="8945942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8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D294-2979-CC4C-8505-2C7B2E0D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peaking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6DAC-5B32-E246-A14F-97017F5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9136"/>
            <a:ext cx="9603275" cy="4614464"/>
          </a:xfrm>
        </p:spPr>
        <p:txBody>
          <a:bodyPr/>
          <a:lstStyle/>
          <a:p>
            <a:r>
              <a:rPr lang="en-US" dirty="0"/>
              <a:t>With no extra C on the load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E164B6-8A6B-E548-8EF7-5647B09E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53754"/>
            <a:ext cx="10972800" cy="44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18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2751-D7C1-D046-B21D-1715CFBD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 on the load</a:t>
            </a:r>
          </a:p>
        </p:txBody>
      </p:sp>
      <p:pic>
        <p:nvPicPr>
          <p:cNvPr id="5" name="Content Placeholder 4" descr="A computer screen shot&#10;&#10;Description automatically generated with low confidence">
            <a:extLst>
              <a:ext uri="{FF2B5EF4-FFF2-40B4-BE49-F238E27FC236}">
                <a16:creationId xmlns:a16="http://schemas.microsoft.com/office/drawing/2014/main" id="{A821CEFC-29B1-1D4B-BDF2-74ADE57EA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1988216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0716-0DD7-ED45-8C8F-07EBBD39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CTLE output with full shunt peaking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2725BAB-51C3-0C4D-827C-335FBB30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736690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2DC3-8DBE-9847-B002-4C03BC13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4C763-D11A-E44A-BEF2-E645A08DE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384324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1D4E-FE6E-644A-B013-EF0789C2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436" y="447331"/>
            <a:ext cx="9603275" cy="652807"/>
          </a:xfrm>
        </p:spPr>
        <p:txBody>
          <a:bodyPr/>
          <a:lstStyle/>
          <a:p>
            <a:r>
              <a:rPr lang="en-US" dirty="0"/>
              <a:t>In - OUT</a:t>
            </a:r>
          </a:p>
        </p:txBody>
      </p:sp>
      <p:pic>
        <p:nvPicPr>
          <p:cNvPr id="5" name="Content Placeholder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679A9DC9-539D-B34E-91A7-44F06A44E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39" y="1357313"/>
            <a:ext cx="10487024" cy="4696168"/>
          </a:xfrm>
        </p:spPr>
      </p:pic>
    </p:spTree>
    <p:extLst>
      <p:ext uri="{BB962C8B-B14F-4D97-AF65-F5344CB8AC3E}">
        <p14:creationId xmlns:p14="http://schemas.microsoft.com/office/powerpoint/2010/main" val="409814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F469-6FD7-EE4D-A684-EED06147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3513-69DC-5548-8796-563CFB706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56"/>
            <a:ext cx="9603275" cy="4074689"/>
          </a:xfrm>
        </p:spPr>
        <p:txBody>
          <a:bodyPr/>
          <a:lstStyle/>
          <a:p>
            <a:r>
              <a:rPr lang="en-US" dirty="0"/>
              <a:t>Input signal is random selected pulse using python script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Chart, diagram, bar chart&#10;&#10;Description automatically generated">
            <a:extLst>
              <a:ext uri="{FF2B5EF4-FFF2-40B4-BE49-F238E27FC236}">
                <a16:creationId xmlns:a16="http://schemas.microsoft.com/office/drawing/2014/main" id="{96E3483C-9705-1F4A-8868-E98B7420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4" y="2128663"/>
            <a:ext cx="5696933" cy="3578517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20A64244-D983-D542-BC6B-CAD9661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60" y="2087675"/>
            <a:ext cx="5204777" cy="3578517"/>
          </a:xfrm>
          <a:prstGeom prst="rect">
            <a:avLst/>
          </a:prstGeom>
        </p:spPr>
      </p:pic>
      <p:pic>
        <p:nvPicPr>
          <p:cNvPr id="9" name="Picture 8" descr="Chart, diagram, bar chart&#10;&#10;Description automatically generated">
            <a:extLst>
              <a:ext uri="{FF2B5EF4-FFF2-40B4-BE49-F238E27FC236}">
                <a16:creationId xmlns:a16="http://schemas.microsoft.com/office/drawing/2014/main" id="{4E002BE3-ADF8-9447-A9B3-109A433B2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751" y="2057378"/>
            <a:ext cx="6067883" cy="3599921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D6D8F99-B2F7-F045-901A-489E8200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692" y="1961900"/>
            <a:ext cx="7181797" cy="35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6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CBF6-ADFA-4B4A-A0A0-946C3F34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97C16C-277B-1544-9E75-40FD534A7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670670"/>
              </p:ext>
            </p:extLst>
          </p:nvPr>
        </p:nvGraphicFramePr>
        <p:xfrm>
          <a:off x="1450975" y="2016125"/>
          <a:ext cx="9604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38752571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411013470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17009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6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ISI(normalized)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1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9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-0.6mV, +0.6mV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-0.8mV, +0.8mV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2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5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724D3-BFEA-AD4A-929D-B8FAF0B9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Multiplexer output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FA4E1F0-8E03-E841-8644-6FBAAD624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80263"/>
            <a:ext cx="6282919" cy="3738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44B5-8862-6140-BCB0-2E26389B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8A2B-2864-B143-9066-7B5258B6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GHz for stage one</a:t>
            </a:r>
          </a:p>
          <a:p>
            <a:r>
              <a:rPr lang="en-US" dirty="0"/>
              <a:t>10 GHz for sage two</a:t>
            </a:r>
          </a:p>
        </p:txBody>
      </p:sp>
    </p:spTree>
    <p:extLst>
      <p:ext uri="{BB962C8B-B14F-4D97-AF65-F5344CB8AC3E}">
        <p14:creationId xmlns:p14="http://schemas.microsoft.com/office/powerpoint/2010/main" val="143764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0AFC5-7F27-D240-8EFC-ABE01DAE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DFF pair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467BAB6C-ACF7-CF4B-8388-A12531344C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42" r="2862" b="-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5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C1C8E8D-F90C-4CE0-B013-CBAC6E4D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D4F-5C3C-4930-9E59-5624E5063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EB804-D785-954D-8B07-A48C66AC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Decision circuit transient signal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721EC-7249-4412-ACE9-7752CF201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CCC7A4-5D61-41EA-82D7-5D59C1F1C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6A4307-5009-41C2-B976-153F0A17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36E4115-4436-7941-89B5-D8AB850540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3304" b="-3"/>
          <a:stretch/>
        </p:blipFill>
        <p:spPr>
          <a:xfrm>
            <a:off x="4618373" y="1116344"/>
            <a:ext cx="6282918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6480F6-B743-4137-9D81-70DA7E0B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29B337-89A8-4A06-ADF2-C2CB930A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3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92E1B-AAEE-4435-8F48-8C88BE55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75BD780-FD3C-9740-B1D3-5DA31115D2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" b="1414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76C2E52-E592-4F3F-BC13-5BD8518E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63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651</TotalTime>
  <Words>334</Words>
  <Application>Microsoft Macintosh PowerPoint</Application>
  <PresentationFormat>Widescreen</PresentationFormat>
  <Paragraphs>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Gill Sans MT</vt:lpstr>
      <vt:lpstr>Gallery</vt:lpstr>
      <vt:lpstr>ELEC 413 PROJECT</vt:lpstr>
      <vt:lpstr>Introduction</vt:lpstr>
      <vt:lpstr>multiplexer</vt:lpstr>
      <vt:lpstr>multiplexer</vt:lpstr>
      <vt:lpstr>Multiplexer output</vt:lpstr>
      <vt:lpstr>Multiplexer Clock</vt:lpstr>
      <vt:lpstr>DFF pair</vt:lpstr>
      <vt:lpstr>Decision circuit transient signal</vt:lpstr>
      <vt:lpstr>PowerPoint Presentation</vt:lpstr>
      <vt:lpstr>Before subtraction</vt:lpstr>
      <vt:lpstr>CML driver with inductive peaking</vt:lpstr>
      <vt:lpstr>CML driver with RC load</vt:lpstr>
      <vt:lpstr>CML driver with shunt peaking      damping ≈ 0.99</vt:lpstr>
      <vt:lpstr>CML driver with shunt peaking  damping ≈ 0.707</vt:lpstr>
      <vt:lpstr>CML driver with T-coil bridge       damping ≈0.99</vt:lpstr>
      <vt:lpstr>CML driver with T-coil bridge       damping ≈0.707 </vt:lpstr>
      <vt:lpstr>CML driver with T-coil bridge       damping ≈0.5</vt:lpstr>
      <vt:lpstr>SST driver</vt:lpstr>
      <vt:lpstr>SST driver          MOSFET impedance ≈55Ω </vt:lpstr>
      <vt:lpstr>SST driver     Z(mosfet) ≈ 55Ω</vt:lpstr>
      <vt:lpstr>SST driver      z(mosfet)≈55Ω</vt:lpstr>
      <vt:lpstr>SST driver    z(mosfet) ≈ 900Ω</vt:lpstr>
      <vt:lpstr>SST driver    z(mosfet) ≈ 900Ω</vt:lpstr>
      <vt:lpstr>TS line</vt:lpstr>
      <vt:lpstr>Pulse response</vt:lpstr>
      <vt:lpstr>Pulse response</vt:lpstr>
      <vt:lpstr>Freq response</vt:lpstr>
      <vt:lpstr>TS line Signal plot</vt:lpstr>
      <vt:lpstr>TS line Signal plot</vt:lpstr>
      <vt:lpstr>CTLE with negative impedance</vt:lpstr>
      <vt:lpstr>CTLE stage one    A ≈ 4</vt:lpstr>
      <vt:lpstr>Stage one</vt:lpstr>
      <vt:lpstr>Stage two and three</vt:lpstr>
      <vt:lpstr>Negative impedance</vt:lpstr>
      <vt:lpstr>Shunt peaking </vt:lpstr>
      <vt:lpstr>No C on the load</vt:lpstr>
      <vt:lpstr>CTLE output with full shunt peaking</vt:lpstr>
      <vt:lpstr>CTLE output</vt:lpstr>
      <vt:lpstr>In - 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 413 PROJECT</dc:title>
  <dc:creator>AnthonyJason Maffei</dc:creator>
  <cp:lastModifiedBy>Yifan Huang</cp:lastModifiedBy>
  <cp:revision>40</cp:revision>
  <dcterms:created xsi:type="dcterms:W3CDTF">2021-04-19T00:28:55Z</dcterms:created>
  <dcterms:modified xsi:type="dcterms:W3CDTF">2021-04-20T18:15:46Z</dcterms:modified>
</cp:coreProperties>
</file>