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38" r:id="rId30"/>
    <p:sldId id="340" r:id="rId31"/>
    <p:sldId id="341" r:id="rId32"/>
    <p:sldId id="342" r:id="rId33"/>
    <p:sldId id="344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00"/>
    <a:srgbClr val="99FFCC"/>
  </p:clrMru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02" y="-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92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6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6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日常运维管理技巧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3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netfilter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个表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filter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表用于过滤包，最常用的表，有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FORWARD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OUTPUT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三个链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表用于网络地址转换，有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PREROUTING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OUTPUT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POSTROUTING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三个链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managle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表用于给数据包做标记，几乎用不到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raw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表可以实现不追踪某些数据包，阿铭从来不用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security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centos6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中并没有，用于强制访问控制（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MAC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）的网络规则，阿铭没用过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参考文章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http://www.cnblogs.com/metoy/p/4320813.html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2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数据包流向与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netfilter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个链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PREROUTING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：数据包进入路由表之前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：通过路由表后目的地为本机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FORWARD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：通过路由表后，目的地不为本机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OUTPUT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：由本机产生，向外发出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POSTROUTING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：发送到网卡接口之前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6867" name="Picture 6" descr="13-1数据包流向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3946525"/>
            <a:ext cx="5657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9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规则：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-nvL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iptables -F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清空规则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 iptables save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保存规则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-t nat //-t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指定表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-Z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可以把计数器清零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-A INPUT -s 192.168.188.1 -p tcp --sport 1234 -d 192.168.188.128 --dport 80 -j DROP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-I/-A/-D INPUT -s 1.1.1.1 -j DROP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-I INPUT -s 192.168.1.0/24 -i eth0 -j ACCEPT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-nvL --line-numbers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iptables -D INPUT 1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iptables -P INPUT DROP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14463" y="1752600"/>
            <a:ext cx="8950325" cy="4359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SzPct val="5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小案例</a:t>
            </a:r>
          </a:p>
          <a:p>
            <a:pPr>
              <a:buSzPct val="5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/usr/local/sbin/iptables.sh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#! /bin/bash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ipt="/usr/sbin/iptables"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-F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-P INPUT DROP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-P OUTPUT ACCEPT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-P FORWARD ACCEPT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-A INPUT -m state --state RELATED,ESTABLISHED -j ACCEPT	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-A INPUT -s 192.168.133.0/24 -p tcp --dport 22 -j ACCEPT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-A INPUT -p tcp --dport 80 -j ACCEPT</a:t>
            </a:r>
          </a:p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$ipt -A INPUT -p tcp --dport 21 -j ACCEPT  </a:t>
            </a:r>
          </a:p>
          <a:p>
            <a:pPr>
              <a:buSzPct val="50000"/>
              <a:buFont typeface="Wingdings" pitchFamily="2" charset="2"/>
              <a:buChar char="l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icmp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示例</a:t>
            </a:r>
          </a:p>
          <a:p>
            <a:pPr>
              <a:buSzPct val="5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-I INPUT -p icmp --icmp-type 8 -j DROP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116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表应用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机器两块网卡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ens33(192.168.133.130)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ens37(192.168.100.1)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可以上外网，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仅仅是内部网络，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机器只有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192.168.100.100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），和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ens37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可以通信互联。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需求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：可以让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机器连接外网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机器上打开路由转发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echo "1"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&gt;/proc/sys/net/ipv4/ip_forward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上执行 </a:t>
            </a: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-t nat -A POSTROUTING -s 192.168.100.0/24 -o ens33 -j MASQUERADE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上设置网关为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192.168.100.1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需求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机器只能和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通信，让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机器可以直接连通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机器的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上打开路由转发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echo "1"&gt;/ proc/sys/net/ipv4/ip_forward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上执行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iptables -t nat -A PREROUTING -d 192.168.133.130 -p tcp --dport 1122 -j DNAT --to 192.168.100.100:22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上执行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 -t nat -A POSTROUTING -s 192.168.100.100 -j SNAT --to 192.168.133.130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上设置网关为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192.168.100.1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479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保存和备份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规则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 iptables save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会把规则保存到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/etc/sysconfig/iptables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把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iptables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规则备份到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my.ipt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文件中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iptables-save &gt; my.ipt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恢复刚才备份的规则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iptables-restore &lt; my.ipt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378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打开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firewalld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disable iptables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stop iptables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enable firewalld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start firewalld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默认有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默认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public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--get-zones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查看所有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--get-default-zone//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查看默认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-firewalled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-firewalled</a:t>
            </a:r>
          </a:p>
        </p:txBody>
      </p:sp>
      <p:pic>
        <p:nvPicPr>
          <p:cNvPr id="43010" name="Picture 5" descr="firewalld的9个z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263" y="1706563"/>
            <a:ext cx="77724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2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--set-default-zone=work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设定默认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--get-zone-of-interface=ens33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查指定网卡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--zone=public --add-interface=lo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给指定网卡设置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--zone=dmz --change-interface=lo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针对网卡更改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--zone=dmz  --remove-interface=lo 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针对网卡删除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 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--get-active-zones 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查看系统所有网卡所在的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-firewalled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2116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--get-services 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查看所有的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servies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--list-services 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查看当前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zone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下有哪些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--zone=public --add-service=http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public zone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下面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firewall-cmd --zone=public --remove-service=http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ls /usr/lib/firewalld/zones/ //zone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的配置文件模板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firewall-cmd --zone=public --add-service=http --permanent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更改配置文件，之后会在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/etc/firewalld/zones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目录下面生成配置文件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ftp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服务自定义端口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1121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，需要在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work zone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下面放行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ftp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cp /usr/lib/firewalld/services/ftp.xml /etc/firewalld/services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vi /etc/firewalld/services/ftp.xml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21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改为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1121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cp /usr/lib/firewalld/zones/work.xml /etc/firewalld/zones/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/etc/firewalld/zones/work.xml //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增加一行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&lt;service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name="ftp"/&gt;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firewall-cmd --reload //</a:t>
            </a: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重新加载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firewall-cmd --zone=work --list-services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-firewalled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084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w/uptime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查看系统负载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 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cat /proc/cpuinfo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核数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vmstat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用法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vmstat 1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关键的几列：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b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swpd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si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so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bi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bo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us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wa</a:t>
            </a:r>
          </a:p>
          <a:p>
            <a:pPr>
              <a:buFontTx/>
              <a:buChar char="•"/>
            </a:pP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top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查看进程使用资源情况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top -c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显示详细的进程信息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top -bn1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静态显示所有进程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q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退出，数字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显示所有核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cpu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，大写字母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M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按内存使用排序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大写字母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按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cpu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使用排序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3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crontab -u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-l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格式：分 时 日 月 周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 command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/var/spool/cron/username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分范围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0-59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，时范围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0-23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，日范围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1-31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，月范围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1-12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，周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1-7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可用格式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1-5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表示一个范围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到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可用格式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1,2,3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可用格式*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/2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表示被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整除的数字，比如小时，那就是每隔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小时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要保证服务是启动状态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start crond.service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任务计划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17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chkconfig --list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chkconfig --level 3 network off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chkconfig --level 345 network off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chkconfig --del network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chkconfig --add network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-chkconfig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378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list-units --all --type=service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几个常用的服务相关的命令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enable crond.service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让服务开机启动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disable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不让开机启动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status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查看状态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stop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停止服务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start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启动服务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restart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重启服务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is-enabled crond //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检查服务是否开机启动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-systemd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54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ls /usr/lib/systemd/system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系统所有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，分为以下类型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service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target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组成的组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device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硬件设备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mount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文件系统挂载点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automount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自动挂载点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path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文件或路径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scope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不是由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启动的外部进程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slice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进程组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snapshot systemd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快照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socket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进程间通信套接字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swap  swap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timer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-systemd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2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unit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相关的命令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list-units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列出正在运行的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list-units --all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列出所有，包括失败的或者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inactive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list-units --all --state=inactive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列出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inactive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list-units --type=service//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列出状态为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is-active crond.service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查看某个服务是否为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active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-systemd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0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系统为了方便管理用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target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来管理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list-unit-files --type=target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list-dependencies multi-user.target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查看指定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target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下面有哪些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get-default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查看系统默认的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target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set-default multi-user.target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属于一种类型的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组成了一个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target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target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里面包含了多个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service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cat /usr/lib/systemd/system/sshd.service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看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[install]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部分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系统服务管理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-systemd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30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-av /etc/passwd /tmp/1.txt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-av /tmp/1.txt 192.168.188.128:/tmp/2.txt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 [OPTION] … SRC   DEST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[OPTION] … SRC   [user@]host:DEST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[OPTION] … [user@]host:SRC   DEST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[OPTION] … SRC   [user@]host::DEST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[OPTION] … [user@]host::SRC   DEST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574800"/>
            <a:ext cx="8950325" cy="47609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常用选项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-a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包含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-rtplgoD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-r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同步目录时要加上，类似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选项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-v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同步时显示一些信息，让我们知道同步的过程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-l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保留软连接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-L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加上该选项后，同步软链接时会把源文件给同步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-p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保持文件的权限属性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-o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保持文件的属主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-g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保持文件的属组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-D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保持设备文件信息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-t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保持文件的时间属性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--delete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删除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DEST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SRC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没有的文件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--exclude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过滤指定文件，如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--exclude “logs”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会把文件名包含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的文件或者目录过滤掉，不同步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-P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显示同步过程，比如速率，比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-v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更加详细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-u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加上该选项后，如果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DEST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中的文件比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SRC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新，则不同步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-z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传输时压缩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479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通过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ssh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方式同步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 -av test1/ 192.168.133.132:/tmp/test2/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 -av -e 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"ssh -p 22" test1/ 192.168.133.132:/tmp/test2/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rsync 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通过服务的方式同步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 要编辑配置文件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/etc/rsyncd.conf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启动服务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rsync --daemon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微软雅黑" pitchFamily="34" charset="-122"/>
              </a:rPr>
              <a:t>格式：</a:t>
            </a:r>
            <a:r>
              <a:rPr lang="en-US" altLang="zh-CN" sz="2400">
                <a:solidFill>
                  <a:schemeClr val="bg1"/>
                </a:solidFill>
                <a:sym typeface="微软雅黑" pitchFamily="34" charset="-122"/>
              </a:rPr>
              <a:t>rsync -av test1/ 192.168.133.130::module/dir/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8275" y="1590675"/>
            <a:ext cx="8950325" cy="4486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rsyncd.conf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样例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port=873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 file=/var/log/rsync.log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pid file=/var/run/rsyncd.pid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address=192.168.133.130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[test]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path=/root/rsync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 chroot=true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max connections=4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read only=no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list=true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uid=root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gid=root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auth users=test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secrets file=/etc/rsyncd.passwd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hosts allow=192.168.133.132 1.1.1.1 2.2.2.2  192.168.133.0/24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508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sysstat 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sar -n DEV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网卡流量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sar -q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系统负载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sar -b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磁盘读写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sar -f /var/log/sa/saxx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历史文件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nload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yum install -y epel-release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yum install -y nload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8275" y="1590675"/>
            <a:ext cx="8950325" cy="36623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rsyncd.conf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配置文件详解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port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：指定在哪个端口启动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服务，默认是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873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log file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：指定日志文件。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pid file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pid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文件，这个文件的作用涉及服务的启动、停止等进程管理操作。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address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：指定启动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。假如你的机器有多个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，就可以指定由其中一个启动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服务，如果不指定该参数，默认是在全部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上启动。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[]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：指定模块名，里面内容自定义。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：指定数据存放的路径。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 chroot true|false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：表示在传输文件前首先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chroot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path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参数所指定的目录下。这样做的原因是实现额外的安全防护，但缺点是需要以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roots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权限，并且不能备份指向外部的符号连接所指向的目录文件。默认情况下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chroot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值为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，如果你的数据当中有软连接文件，阿铭建议你设置成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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38275" y="1590675"/>
            <a:ext cx="8950325" cy="42116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max connections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：指定最大的连接数，默认是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，即没有限制。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read only ture|false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：如果为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，则不能上传到该模块指定的路径下。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list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：表示当用户查询该服务器上的可用模块时，该模块是否被列出，设定为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则列出，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false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则隐藏。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uid/gid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：指定传输文件时以哪个用户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组的身份传输。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auth users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：指定传输时要使用的用户名。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secrets file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：指定密码文件，该参数连同上面的参数如果不指定，则不使用密码验证。注意该密码文件的权限一定要是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600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。格式：用户名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密码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hosts allow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：表示被允许连接该模块的主机，可以是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或者网段，如果是多个，中间用空格隔开。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当设置了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auth users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secrets file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后，客户端连服务端也需要用用户名密码了，若想在命令行中带上密码，可以设定一个密码文件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rsync -avL test@192.168.133.130::test/test1/  /tmp/test8/ --password-file=/etc/pass 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其中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/etc/pass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内容就是一个密码，权限要改为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600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文件同步工具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-rsync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530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/var/log/messages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/etc/logrotate.conf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日志切割配置文件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参考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https://my.oschina.net/u/2000675/blog/908189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dmesg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/var/log/dmesg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日志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last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命令，调用的文件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/var/log/wtmp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lastb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命令查看登录失败的用户，对应的文件时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/var/log/btmp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/var/log/secure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系统日志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0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为了不让一个任务意外中断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nohup command &amp;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screen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是一个虚拟终端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screen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screen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直接回车就进入了虚拟终端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ctral a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组合键再按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退出虚拟终端，但不是结束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 -ls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查看虚拟终端列表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 -r id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进入指定的终端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 -S aming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 -r aming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screen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508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iostat -x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磁盘使用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iotop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磁盘使用</a:t>
            </a:r>
          </a:p>
          <a:p>
            <a:pPr>
              <a:buFontTx/>
              <a:buChar char="•"/>
            </a:pP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free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查看内存使用情况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free -m / -g / -h</a:t>
            </a:r>
          </a:p>
          <a:p>
            <a:pPr>
              <a:buFontTx/>
              <a:buChar char="•"/>
            </a:pP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buffer/cache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区别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公式：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total=used+free+buff/cache 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avaliable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包含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free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buffer/cache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剩余部分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359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ps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查看系统进程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用法：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ps aux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ps -elf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STAT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部分说明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D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新蒂小丸子小学版"/>
              </a:rPr>
              <a:t>不能中断的进程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R run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状态的进程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S sleep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状态的进程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T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暂停的进程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Z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僵尸进程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&lt;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高优先级进程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N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低优先级进程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L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内存中被锁了内存分页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s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主进程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l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多线程进程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 +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新蒂小丸子小学版"/>
              </a:rPr>
              <a:t>前台进程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1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netstat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查看网络状态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netstat -lnp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查看监听端口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netstat -an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查看系统的网络连接状况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netstat -lntp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只看出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的，不包含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socket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ss -an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nestat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异曲同工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分享一个小技巧：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微软雅黑" pitchFamily="34" charset="-122"/>
              </a:rPr>
              <a:t>netstat -an | awk '/^tcp/ {++sta[$NF]} END {for(key in sta) print key,"\t",sta[key]}'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3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抓包工具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tcpdump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用法：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tcpdump -nn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tcpdump -nn -i ens33 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tcpdump -nn port 80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tcpdump -nn not port 22 and host 192.168.0.100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tcpdump -nn -c 100 -w 1.cap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tshark -n -t a -R http.request -T fields -e "frame.time" -e "ip.src" -e "http.host" -e "http.request.method" -e "http.request.uri" 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 install -y wireshark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监控系统状态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013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ifconfig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查看网卡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net-tools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ifup ens33/ifdown ens33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设定虚拟网卡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ens33:1 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mii-tool ens33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查看网卡是否连接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ethtool ens33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也可以查看网卡是否连接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更改主机名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hostnamectl set-hostname aminglinux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DNS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/etc/resolv.conf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/etc/hosts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</a:t>
            </a:r>
            <a:endParaRPr lang="en-US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网络相关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43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selinux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临时关闭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setenforce 0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selinux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永久关闭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/etc/selinux/config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centos7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之前使用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netfilter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centos7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开始使用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关闭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firewalld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开启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netfilter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方法</a:t>
            </a: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 stop firewalld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disable firewalled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 install -y iptables-services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enable iptables</a:t>
            </a: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systemctl start iptables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防火墙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-netfilter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2962</Words>
  <Application>WPS 演示</Application>
  <PresentationFormat>自定义</PresentationFormat>
  <Paragraphs>328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Calibri</vt:lpstr>
      <vt:lpstr>宋体</vt:lpstr>
      <vt:lpstr>Helvetica</vt:lpstr>
      <vt:lpstr>Arial</vt:lpstr>
      <vt:lpstr>Avenir Roman</vt:lpstr>
      <vt:lpstr>微软雅黑</vt:lpstr>
      <vt:lpstr>新蒂小丸子小学版</vt:lpstr>
      <vt:lpstr>Wingdings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Default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tclsevers</cp:lastModifiedBy>
  <cp:revision>60</cp:revision>
  <dcterms:created xsi:type="dcterms:W3CDTF">2016-04-13T02:37:00Z</dcterms:created>
  <dcterms:modified xsi:type="dcterms:W3CDTF">2017-07-18T04:08:16Z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