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5" r:id="rId3"/>
    <p:sldId id="330" r:id="rId4"/>
    <p:sldId id="306" r:id="rId5"/>
    <p:sldId id="307" r:id="rId6"/>
    <p:sldId id="308" r:id="rId7"/>
    <p:sldId id="309" r:id="rId8"/>
    <p:sldId id="320" r:id="rId9"/>
    <p:sldId id="310" r:id="rId10"/>
    <p:sldId id="321" r:id="rId11"/>
    <p:sldId id="311" r:id="rId12"/>
    <p:sldId id="312" r:id="rId13"/>
    <p:sldId id="322" r:id="rId14"/>
    <p:sldId id="313" r:id="rId15"/>
    <p:sldId id="323" r:id="rId16"/>
    <p:sldId id="314" r:id="rId17"/>
    <p:sldId id="315" r:id="rId18"/>
    <p:sldId id="324" r:id="rId19"/>
    <p:sldId id="325" r:id="rId20"/>
    <p:sldId id="316" r:id="rId21"/>
    <p:sldId id="317" r:id="rId22"/>
    <p:sldId id="318" r:id="rId23"/>
    <p:sldId id="326" r:id="rId24"/>
    <p:sldId id="327" r:id="rId25"/>
    <p:sldId id="328" r:id="rId26"/>
    <p:sldId id="319" r:id="rId27"/>
    <p:sldId id="329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108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355884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D81850A-5972-4F30-B939-8DF6334A95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DF7CB3-4D29-4A13-B821-BB3406154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9B0F4-FCAB-4C7F-ABB3-4C61255C58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6B7A-A59E-4EF1-BEA2-E4DAFF7EF8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912CF-5378-45C6-BDAD-80174C300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AAC63-3240-4CBC-8FC4-3D91DBDD58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870B2-A771-4A14-A1A5-84B1F33B9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3BF03-4703-446D-BBEA-FB701D5394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D93E1-9FA7-4AC9-9214-CECF2D0ED6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ABCCF-7FDB-4775-A44E-48A709D5A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AABC-1235-4A4F-9099-0372C6280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559-65CD-497A-842A-506F025A4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D6BD-BB40-4CDE-BD9D-83A3B9319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1845BF3-E031-4F66-BBEF-02F820C752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3ECECD-56E1-413E-BE1A-58C67BEABC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5DBEA54-A045-4547-8F2B-A707B0537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F53EE8B-340B-4ABF-AD20-850B8AABEF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F09A56-4BEA-40FE-B1CE-A4356C040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3C83AD8-15EC-4755-93CF-8B8F5DFBA3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5039BA42-2235-4A17-9A41-EC1FE4C099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LAMP</a:t>
            </a:r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3877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/usr/local/src/ 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 http://cn2.php.net/distributions/php-7.1.6.tar.bz2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tar zxf php-7.1.6.tar.bz2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php-7.1.6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./configure --prefix=/usr/local/php7 --with-apxs2=/usr/local/apache2.4/bin/apxs --with-config-file-path=/usr/local/php7/etc  --with-pdo-mysql=/usr/local/mysql --with-mysqli=/usr/local/mysql/bin/mysql_config --with-libxml-dir --with-gd --with-jpeg-dir --with-png-dir --with-freetype-dir --with-iconv-dir --with-zlib-dir --with-bz2 --with-openssl --with-mcrypt --enable-soap --enable-gd-native-ttf --enable-mbstring --enable-sockets --enable-exif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make &amp;&amp; make install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ls /usr/local/apache2.4/modules/libphp7.so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cp php.ini-production  /usr/local/php7/etc/php.ini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116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主配置文件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/usr/local/apache2.4/conf/httpd.conf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/usr/local/apache2.4/conf/httpd.conf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修改以下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个地方</a:t>
            </a:r>
          </a:p>
          <a:p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ServerName</a:t>
            </a:r>
          </a:p>
          <a:p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Require all denied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AddType application/x-httpd-php .php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DirectoryIndex index.html index.php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>
                <a:solidFill>
                  <a:schemeClr val="bg1"/>
                </a:solidFill>
                <a:sym typeface="微软雅黑" pitchFamily="34" charset="-122"/>
              </a:rPr>
              <a:t>/usr/local/apache2.4/bin/apachectl -t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测试语法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>
                <a:solidFill>
                  <a:schemeClr val="bg1"/>
                </a:solidFill>
                <a:sym typeface="微软雅黑" pitchFamily="34" charset="-122"/>
              </a:rPr>
              <a:t>/usr/local/apache2.4/bin/apachectl start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启动服务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netstat -lntp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curl localhost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/usr/local/apache2.4/htodcs/test.php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增加如下内容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&lt;?php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echo 123;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?&gt;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localhost/test.php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支持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052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一台服务器可以访问多个网站，每个网站都是一个虚拟主机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概念：域名（主机名）、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DNS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、解析域名、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hosts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任何一个域名解析到这台机器，都可以访问的虚拟主机就是默认虚拟主机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/usr/local/apache2/conf/httpd.conf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搜索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httpd-vhost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，去掉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/usr/local/apache2/conf/extra/httpd-vhosts.conf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改为如下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ServerAdmin admin@aminglinux.com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DocumentRoot "/data/wwwroot/aming.com"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ServerName aming.com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ServerAlias www.aming.com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ErrorLog "logs/aming.com-error_log"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CustomLog "logs/aming.com-access_log" common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&lt;/VirtualHost&gt;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ServerName www.123.com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&lt;/VirtualHost&gt;</a:t>
            </a:r>
            <a:endParaRPr lang="zh-CN" altLang="en-US" sz="12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/usr/local/apache2/bin/apachectl –t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/usr/local/apache2/bin/apachectl graceful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的默认虚拟主机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1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mkdir -p /data/wwwroot/aming.com  /data/wwwroot/www.123.com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echo "aming.com" &gt; /data/wwwroot/aming.com/index.html //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网站默认的主页就是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index.html  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echo "123.com" &gt; /data/wwwroot/123.com/index.html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curl -x127.0.0.1:80 aming.com //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这样会去访问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aming.com/index.html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curl -x127.0.0.1:80 www.123.com //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访问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www.123.com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curl -x127.0.0.1:80 www.abc.com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的默认虚拟主机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3545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vim /usr/local/apache2.4/conf/extra/httpd-vhosts.conf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把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123.com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那个虚拟主机编辑成如下内容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ServerName www.123.com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&lt;Directory /data/wwwroot/www.123.com&gt; //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指定认证的目录</a:t>
            </a:r>
          </a:p>
          <a:p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AllowOverride AuthConfig //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这个相当于打开认证的开关</a:t>
            </a:r>
          </a:p>
          <a:p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AuthName "123.com user auth" //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自定义认证的名字，作用不大</a:t>
            </a:r>
          </a:p>
          <a:p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AuthType Basic //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认证的类型，一般为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Basic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，其他类型阿铭没用过</a:t>
            </a:r>
          </a:p>
          <a:p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AuthUserFile /data/.htpasswd  //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指定密码文件所在位置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    require valid-user //</a:t>
            </a:r>
            <a:r>
              <a:rPr lang="zh-CN" altLang="en-US" sz="1400">
                <a:solidFill>
                  <a:schemeClr val="bg1"/>
                </a:solidFill>
                <a:sym typeface="微软雅黑" pitchFamily="34" charset="-122"/>
              </a:rPr>
              <a:t>指定需要认证的用户为全部可用用户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&lt;/Directory&gt;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&lt;/VirtualHost&gt;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/usr/local/apache2.4/bin/htpasswd -cm /data/.htpasswd aming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重新加载配置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-t , graceful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绑定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hosts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，浏览器测试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curl -x127.0.0.1:80 www.123.com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状态码为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401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curl -x127.0.0.1:80 -uaming:passwd www.123.com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状态码为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200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的用户认证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3877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还可以针对单个文件进行认证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ServerName www.123.com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&lt;FilesMatch admin.php&gt;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AllowOverride AuthConfig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AuthName "123.com user auth"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AuthType Basic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AuthUserFile /data/.htpasswd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require valid-user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&lt;/FilesMatch&gt;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&lt;/VirtualHost&gt;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的用户认证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486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需求，把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123.com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域名跳转到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www.123.com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，配置如下：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ServerName www.123.com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ServerAlias 123.com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&lt;IfModule mod_rewrite.c&gt;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需要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mod_rewrite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模块支持</a:t>
            </a: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RewriteEngine on 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打开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功能</a:t>
            </a: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RewriteCond %{HTTP_HOST} !^www.123.com$ 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定义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的条件，主机名（域名）不是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www.123.com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满足条件</a:t>
            </a: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RewriteRule ^/(.*)$ http://www.123.com/$1 [R=301,L]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定义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规则，当满足上面的条件时，这条规则才会执行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&lt;/IfModule&gt;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&lt;/VirtualHost&gt; 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/usr/local/apache2/bin/apachectl -M|grep -i rewrite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若无该模块，需要编辑配置文件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httpd.conf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，删除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rewrite_module (shared)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前面的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#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curl -x127.0.0.1:80 -I 123.com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状态码为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301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域名跳转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5655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访问日志记录用户的每一个请求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vim /usr/local/apache2.4/conf/httpd.conf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搜索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LogFormat 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LogFormat "%h %l %u %t \"%r\" %&gt;s %b \"%{Referer}i\" \"%{User-Agent}i\"" combined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LogFormat "%h %l %u %t \"%r\" %&gt;s %b" common 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把虚拟主机配置文件改成如下：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ServerName www.123.com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ServerAlias 123.com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CustomLog "logs/123.com-access_log" combined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&lt;/VirtualHost&gt;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重新加载配置文件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-t,graceful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curl -x127.0.0.1:80 -I 123.com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tail /usr/local/apache2.4/logs/123.com-access_log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访问日志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05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网站大多元素为静态文件，如图片、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等，这些元素可以不用记录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把虚拟主机配置文件改成如下：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&lt;VirtualHost *:80&gt;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ServerName www.123.com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ServerAlias 123.com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".*\.gif$" 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".*\.jpg$" 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".*\.png$" 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".*\.bmp$" 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".*\.swf$" 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".*\.js$" 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SetEnvIf Request_URI ".*\.css$" img 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    CustomLog "logs/123.com-access_log" combined env=!img</a:t>
            </a:r>
          </a:p>
          <a:p>
            <a:r>
              <a:rPr lang="en-US" altLang="zh-CN" sz="1400">
                <a:solidFill>
                  <a:schemeClr val="bg1"/>
                </a:solidFill>
                <a:sym typeface="微软雅黑" pitchFamily="34" charset="-122"/>
              </a:rPr>
              <a:t>&lt;/VirtualHost&gt;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重新加载配置文件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-t, graceful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/data/wwwroot/www.123.com/images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创建目录，并在这目录下上传一个图片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curl -x127.0.0.1:80 -I 123.com/images/123.jpg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tail /usr/local/apache2.4/logs/123.com-access_log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访问日志不记录指定类型的文件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9063" y="1590675"/>
            <a:ext cx="8950325" cy="4505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日志一直记录总有一天会把整个磁盘占满，所以有必要让它自动切割，并删除老的日志文件 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把虚拟主机配置文件改成如下：</a:t>
            </a:r>
            <a:r>
              <a:rPr lang="en-US" altLang="zh-CN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</a:t>
            </a:r>
            <a:endParaRPr lang="zh-CN" altLang="en-US">
              <a:solidFill>
                <a:schemeClr val="bg1"/>
              </a:solidFill>
              <a:latin typeface="宋体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&lt;VirtualHost *:80&gt;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DocumentRoot "/data/wwwroot/www.123.com"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ServerName www.123.com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ServerAlias 123.com</a:t>
            </a:r>
          </a:p>
          <a:p>
            <a:r>
              <a:rPr lang="en-US" altLang="zh-CN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</a:t>
            </a:r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SetEnvIf Request_URI ".*\.gif$" 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SetEnvIf Request_URI ".*\.jpg$" 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SetEnvIf Request_URI ".*\.png$" 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SetEnvIf Request_URI ".*\.bmp$" 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SetEnvIf Request_URI ".*\.swf$" 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SetEnvIf Request_URI ".*\.js$" 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SetEnvIf Request_URI ".*\.css$" img 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   CustomLog "|/usr/local/apache2.4/bin/rotatelogs -l logs/123.com-access_%Y%m%d.log 86400" combined env=!img</a:t>
            </a:r>
          </a:p>
          <a:p>
            <a:r>
              <a:rPr lang="en-US" altLang="zh-CN" sz="1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&lt;/VirtualHost&gt;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重新加载配置文件 </a:t>
            </a:r>
            <a:r>
              <a:rPr lang="en-US" altLang="zh-CN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-t, graceful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ls /usr/local/apache2.4/logs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访问日志切割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55725" y="4787900"/>
            <a:ext cx="8950325" cy="396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三个角色可以在一台机器、也可以分开（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要在一起）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LAMP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架构介绍</a:t>
            </a: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527175" y="1609725"/>
            <a:ext cx="8950325" cy="457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Linux+Apache(httpd)+MySQL+PHP</a:t>
            </a:r>
          </a:p>
        </p:txBody>
      </p:sp>
      <p:pic>
        <p:nvPicPr>
          <p:cNvPr id="27653" name="Picture 5" descr="apach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5513" y="2078038"/>
            <a:ext cx="2163762" cy="1193800"/>
          </a:xfrm>
          <a:prstGeom prst="rect">
            <a:avLst/>
          </a:prstGeom>
          <a:noFill/>
        </p:spPr>
      </p:pic>
      <p:pic>
        <p:nvPicPr>
          <p:cNvPr id="27654" name="Picture 6" descr="mysq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0475" y="2079625"/>
            <a:ext cx="1709738" cy="1190625"/>
          </a:xfrm>
          <a:prstGeom prst="rect">
            <a:avLst/>
          </a:prstGeom>
          <a:noFill/>
        </p:spPr>
      </p:pic>
      <p:pic>
        <p:nvPicPr>
          <p:cNvPr id="27655" name="Picture 7" descr="ph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9413" y="2073275"/>
            <a:ext cx="2225675" cy="1193800"/>
          </a:xfrm>
          <a:prstGeom prst="rect">
            <a:avLst/>
          </a:prstGeom>
          <a:noFill/>
        </p:spPr>
      </p:pic>
      <p:pic>
        <p:nvPicPr>
          <p:cNvPr id="27652" name="Picture 4" descr="linu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22425" y="2078038"/>
            <a:ext cx="2317750" cy="1193800"/>
          </a:xfrm>
          <a:prstGeom prst="rect">
            <a:avLst/>
          </a:prstGeom>
          <a:noFill/>
        </p:spPr>
      </p:pic>
      <p:sp>
        <p:nvSpPr>
          <p:cNvPr id="4" name="Shape 201"/>
          <p:cNvSpPr>
            <a:spLocks noChangeArrowheads="1"/>
          </p:cNvSpPr>
          <p:nvPr/>
        </p:nvSpPr>
        <p:spPr bwMode="auto">
          <a:xfrm>
            <a:off x="1404938" y="3425825"/>
            <a:ext cx="8950325" cy="396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PHP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网站（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Google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、淘宝、百度、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51cto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博客、猿课论坛）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7659" name="Picture 11" descr="google2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87500" y="3889375"/>
            <a:ext cx="1439863" cy="539750"/>
          </a:xfrm>
          <a:prstGeom prst="rect">
            <a:avLst/>
          </a:prstGeom>
          <a:noFill/>
        </p:spPr>
      </p:pic>
      <p:pic>
        <p:nvPicPr>
          <p:cNvPr id="27660" name="Picture 12" descr="taobao"/>
          <p:cNvPicPr preferRelativeResize="0"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1838" y="3881438"/>
            <a:ext cx="1439862" cy="539750"/>
          </a:xfrm>
          <a:prstGeom prst="rect">
            <a:avLst/>
          </a:prstGeom>
          <a:noFill/>
        </p:spPr>
      </p:pic>
      <p:pic>
        <p:nvPicPr>
          <p:cNvPr id="27661" name="Picture 13" descr="baidu"/>
          <p:cNvPicPr preferRelativeResize="0"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5063" y="3873500"/>
            <a:ext cx="1439862" cy="539750"/>
          </a:xfrm>
          <a:prstGeom prst="rect">
            <a:avLst/>
          </a:prstGeom>
          <a:noFill/>
        </p:spPr>
      </p:pic>
      <p:pic>
        <p:nvPicPr>
          <p:cNvPr id="27663" name="Picture 15" descr="51cto2"/>
          <p:cNvPicPr preferRelativeResize="0"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86538" y="3870325"/>
            <a:ext cx="1439862" cy="539750"/>
          </a:xfrm>
          <a:prstGeom prst="rect">
            <a:avLst/>
          </a:prstGeom>
          <a:noFill/>
        </p:spPr>
      </p:pic>
      <p:pic>
        <p:nvPicPr>
          <p:cNvPr id="27666" name="Picture 18" descr="猿课"/>
          <p:cNvPicPr preferRelativeResize="0"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56575" y="3879850"/>
            <a:ext cx="1439863" cy="539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  <p:bldP spid="3" grpId="0" bldLvl="0" animBg="1"/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486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浏览器访问网站的图片时会把静态的文件缓存在本地电脑里，这样下次再访问时就不用去远程下载了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增加配置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&lt;IfModule mod_expires.c&gt;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ExpiresActive on 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打开该功能的开关</a:t>
            </a: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ExpiresByType image/gif  "access plus 1 days"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ExpiresByType image/jpeg "access plus 24 hours"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ExpiresByType image/png "access plus 24 hours"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ExpiresByType text/css "now plus 2 hour"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ExpiresByType application/x-javascript "now plus 2 hours"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ExpiresByType application/javascript "now plus 2 hours"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ExpiresByType application/x-shockwave-flash "now plus 2 hours"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ExpiresDefault "now plus 0 min"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&lt;/IfModule&gt;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expires_module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curl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测试，看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cache-control: max-age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配置静态元素过期时间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3877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通过限制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referer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来实现防盗链的功能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配置文件增加如下内容</a:t>
            </a:r>
          </a:p>
          <a:p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&lt;Directory /data/wwwroot/www.123.com&gt;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SetEnvIfNoCase Referer "http://www.123.com" local_ref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SetEnvIfNoCase Referer "http://123.com" local_ref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SetEnvIfNoCase Referer "^$" local_ref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&lt;filesmatch "\.(txt|doc|mp3|zip|rar|jpg|gif)"&gt;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    Order Allow,Deny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    Allow from env=local_ref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&lt;/filesmatch&gt;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&lt;/Directory&gt;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-e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"http://www.aminglinux.com/123.html"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自定义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referer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配置防盗链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225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核心配置文件内容</a:t>
            </a:r>
          </a:p>
          <a:p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&lt;Directory /data/wwwroot/www.123.com/admin/&gt;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Order deny,allow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Deny from all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Allow from 127.0.0.1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&lt;/Directory&gt;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curl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测试状态码为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403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则被限制访问了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访问控制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30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核心配置文件内容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&lt;Directory /data/wwwroot/www.123.com&gt;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&lt;FilesMatch  "admin.php(.*)"&gt;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Order deny,allow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Deny from all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Allow from 127.0.0.1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&lt;/FilesMatch&gt;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&lt;/Directory&gt;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访问控制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FilesMatch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61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核心配置文件内容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&lt;Directory /data/wwwroot/www.123.com/upload&gt;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    php_admin_flag engine off</a:t>
            </a:r>
          </a:p>
          <a:p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   &lt;/Directory&gt;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curl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测试时直接返回了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源代码，并未解析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访问控制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禁止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543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user_agent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可以理解为浏览器标识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核心配置文件内容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&lt;IfModule mod_rewrite.c&gt;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RewriteEngine on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RewriteCond %{HTTP_USER_AGENT}  .*curl.* [NC,OR]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RewriteCond %{HTTP_USER_AGENT}  .*baidu.com.* [NC]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RewriteRule  .*  -  [F]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&lt;/IfModule&gt;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curl -A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"123123"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user_agent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访问控制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user_agent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432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配置文件位置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/usr/local/php/bin/php -i|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grep -i "loaded configuration file" 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date.timezone 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disable_functions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val,assert,popen,passthru,escapeshellarg,escapeshellcmd,passthru,exec,system,chroot,scandir,chgrp,chown,escapeshellcmd,escapeshellarg,shell_exec,proc_get_status,ini_alter,ini_restore,dl,pfsockopen,openlog,syslog,readlink,symlink,leak,popepassthru,stream_socket_server,popen,proc_open,proc_close</a:t>
            </a:r>
            <a:r>
              <a:rPr lang="en-US" altLang="zh-CN">
                <a:sym typeface="微软雅黑" pitchFamily="34" charset="-122"/>
              </a:rPr>
              <a:t> 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error_log, log_errors, display_errors, error_reporting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open_basedir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php_admin_value open_basedir "/data/wwwroot/111.com:/tmp/"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相关配置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67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/usr/local/php/bin/php -m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查看模块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下面安装一个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redis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的模块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/usr/local/src/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wget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https://codeload.github.com/phpredis/phpredis/zip/develop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mv develop phpredis-develop.zip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unzip phpredis-develop.zip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cd phpredis-develop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/usr/local/php/bin/phpize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生成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configure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文件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./configure --with-php-config=/usr/local/php/bin/php-config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make &amp;&amp; make install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/usr/local/php/bin/php -i |grep extension_dir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查看扩展模块存放目录，我们可以在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php.ini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中去自定义该路径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vim /usr/local/php/etc/php.ini 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增加一行配置（可以放到文件最后一行）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extension = redis.so 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动态扩展模块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22388" y="1612900"/>
            <a:ext cx="8950325" cy="457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httpd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三者如何工作 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LAMP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架构介绍</a:t>
            </a:r>
          </a:p>
        </p:txBody>
      </p:sp>
      <p:sp>
        <p:nvSpPr>
          <p:cNvPr id="64528" name="AutoShape 16"/>
          <p:cNvSpPr>
            <a:spLocks noChangeArrowheads="1"/>
          </p:cNvSpPr>
          <p:nvPr/>
        </p:nvSpPr>
        <p:spPr bwMode="auto">
          <a:xfrm>
            <a:off x="4533900" y="2603500"/>
            <a:ext cx="3640138" cy="17240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64529" name="Oval 17"/>
          <p:cNvSpPr>
            <a:spLocks noChangeArrowheads="1"/>
          </p:cNvSpPr>
          <p:nvPr/>
        </p:nvSpPr>
        <p:spPr bwMode="auto">
          <a:xfrm>
            <a:off x="2174875" y="3024188"/>
            <a:ext cx="1304925" cy="955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用户浏览器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6683375" y="3721100"/>
            <a:ext cx="1393825" cy="52228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PHP Module</a:t>
            </a:r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auto">
          <a:xfrm>
            <a:off x="6751638" y="4973638"/>
            <a:ext cx="1236662" cy="111601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MySQL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864100" y="5119688"/>
            <a:ext cx="1201738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静态文件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3468688" y="3405188"/>
            <a:ext cx="1062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H="1">
            <a:off x="3452813" y="3578225"/>
            <a:ext cx="1062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5322888" y="4362450"/>
            <a:ext cx="0" cy="7318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V="1">
            <a:off x="5456238" y="4354513"/>
            <a:ext cx="7937" cy="7318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7458075" y="4249738"/>
            <a:ext cx="1588" cy="741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 flipV="1">
            <a:off x="7312025" y="4249738"/>
            <a:ext cx="7938" cy="7318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49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是一个关系型数据库，由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 ab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公司开发，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2008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年被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sun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公司收购（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亿刀），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2009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sun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公司被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oracle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公司收购（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74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亿刀）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官网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https://www.mysql.com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最新版本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5.7GA/8.0DMR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MySQL5.6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变化比较大，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5.7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性能上有很大提升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Mariadb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MySQL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的一个分支，官网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https://mariadb.com/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最新版本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10.2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MariaDB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主要由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现更名为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MariaDB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维护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,SkySQL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公司由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原作者带领大部分原班人马创立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Mariadb5.5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版本对应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5.5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10.0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对应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MySQL5.6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Community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社区版本，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Enterprise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企业版，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GA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Generally Available)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指通用版本，在生产环境中用的，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DMR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Development Milestone Release)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开发里程碑发布版，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RC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Release Candidate)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发行候选版本，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Beta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开放测试版本，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Alpha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内部测试版本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MySQL/Mariadb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67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的几个常用安装包：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、源码、二进制免编译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/usr/local/src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 http://mirrors.sohu.com/mysql/MySQL-5.6/mysql-5.6.35-linux-glibc2.5-x86_64.tar.gz 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tar zxvf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mysql-5.6.35-linux-glibc2.5-x86_64.tar.gz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>
                <a:solidFill>
                  <a:schemeClr val="bg1"/>
                </a:solidFill>
                <a:sym typeface="微软雅黑" pitchFamily="34" charset="-122"/>
              </a:rPr>
              <a:t>mv mysql-5.6.35-linux-glibc2.5-x86_64 /usr/local/mysql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cd /usr/local/mysql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useradd mysql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mkdir /data/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./scripts/mysql_install_db --user=mysql --datadir=/data/mysql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 support-files/my-default.cnf  /etc/my.cnf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cp support-files/mysql.server /etc/init.d/mysqld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vi /etc/init.d/mysqld</a:t>
            </a: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定义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basedir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datadir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/etc/init.d/mysqld start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6623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/usr/local/src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wget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https://downloads.mariadb.com/MariaDB/mariadb-10.2.6/bintar-linux-glibc_214-x86_64/mariadb-10.2.6-linux-glibc_214-x86_64.tar.gz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tar zxvf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mariadb-10.2.6-linux-glibc_214-x86_64.tar.gz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mv mariadb-10.2.6-linux-glibc_214-x86_64 /usr/local/mariadb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/usr/local/mariadb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./scripts/mysql_install_db --user=mysql --basedir=/usr/local/mariadb/ --datadir=/data/mariadb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cp support-files/my-small.cnf /usr/local/mariadb/my.cnf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/usr/local/mariadb/my.cnf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basedir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datadir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 support-files/mysql.server /etc/init.d/mariadb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/etc/init.d/mariadb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basedir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datadir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conf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以及启动参数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/etc/init.d/mariadb start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mariadb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37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Apache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是一个基金会的名字，</a:t>
            </a:r>
            <a:r>
              <a:rPr lang="en-US" altLang="zh-CN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才是我们要安装的软件包，早期它的名字就叫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apache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Apache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官网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www.apache.org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http://</a:t>
            </a:r>
            <a:r>
              <a:rPr lang="en-US" altLang="zh-CN" dirty="0" smtClean="0">
                <a:solidFill>
                  <a:schemeClr val="bg1"/>
                </a:solidFill>
                <a:sym typeface="微软雅黑" pitchFamily="34" charset="-122"/>
              </a:rPr>
              <a:t>mirrors.cnnic.cn/apache/httpd/httpd-2.4.27.tar.gz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http://mirrors.hust.edu.cn/apache/apr/apr-1.5.2.tar.gz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http://mirrors.hust.edu.cn/apache/apr/apr-util-1.5.4.tar.gz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apr-util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是一个通用的函数库，它让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httpd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可以不关心底层的操作系统平台，可以很方便地移植（从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移植到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windows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）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tar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zxvf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微软雅黑" pitchFamily="34" charset="-122"/>
              </a:rPr>
              <a:t>httpd-2.4.27.tar.gz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tar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zxvf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apr-util-1.5.4.tar.gz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tar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zxvf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apr-1.5.2.tar.gz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cd 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src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/apr-1.5.2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./configure --prefix=/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make &amp;&amp; make install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6623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cd 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src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/apr-util-1.5.4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./configure --prefix=/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apr-util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make &amp;&amp; make install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cd /</a:t>
            </a:r>
            <a:r>
              <a:rPr lang="en-US" altLang="zh-CN" dirty="0" err="1" smtClean="0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 smtClean="0">
                <a:solidFill>
                  <a:schemeClr val="bg1"/>
                </a:solidFill>
                <a:sym typeface="微软雅黑" pitchFamily="34" charset="-122"/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  <a:sym typeface="微软雅黑" pitchFamily="34" charset="-122"/>
              </a:rPr>
              <a:t>/httpd-2.4.27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./configure \   //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这里的反斜杠是脱义字符，加上它我们可以把一行命令写成多行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--prefix=/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/local/apache2.4 \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\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util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apr-util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\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--enable-so \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--enable-mods-shared=most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make &amp;&amp; make install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ls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/local/apache2.4/modules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/local/apache2.4/bin/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httpd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-M //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查看加载的模块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6623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官网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www.php.net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当前主流版本为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5.6/7.1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/</a:t>
            </a:r>
            <a:r>
              <a:rPr lang="en-US" altLang="zh-CN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src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 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http://cn2.php.net/distributions/php-5.6.30.tar.gz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tar </a:t>
            </a:r>
            <a:r>
              <a:rPr lang="en-US" altLang="zh-CN" dirty="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zxf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php-5.6.30.tar.gz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cd php-5.6.30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./configure --prefix=/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php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--with-apxs2=/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/local/apache2.4/bin/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apxs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config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-file-path=/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php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etc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pdo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mysqli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=/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/bin/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mysql_config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libxml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dir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gd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--with-jpeg-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dir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png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dir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freetype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dir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iconv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dir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zlib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dir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--with-bz2 --with-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openssl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--with-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mcrypt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--enable-soap --enable-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gd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-native-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ttf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--enable-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mbstring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--enable-sockets --enable-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exif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make &amp;&amp; make install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cp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php.ini-production  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php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etc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/php.ini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2402</Words>
  <Application>Microsoft Office PowerPoint</Application>
  <PresentationFormat>宽屏</PresentationFormat>
  <Paragraphs>321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Avenir Roman</vt:lpstr>
      <vt:lpstr>宋体</vt:lpstr>
      <vt:lpstr>微软雅黑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48</cp:revision>
  <dcterms:created xsi:type="dcterms:W3CDTF">2016-04-13T02:37:00Z</dcterms:created>
  <dcterms:modified xsi:type="dcterms:W3CDTF">2017-07-28T01:44:39Z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