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6" r:id="rId2"/>
    <p:sldId id="305" r:id="rId3"/>
    <p:sldId id="345" r:id="rId4"/>
    <p:sldId id="346" r:id="rId5"/>
    <p:sldId id="347" r:id="rId6"/>
    <p:sldId id="306" r:id="rId7"/>
    <p:sldId id="307" r:id="rId8"/>
    <p:sldId id="308" r:id="rId9"/>
    <p:sldId id="310" r:id="rId10"/>
    <p:sldId id="311" r:id="rId11"/>
    <p:sldId id="313" r:id="rId12"/>
    <p:sldId id="314" r:id="rId13"/>
    <p:sldId id="315" r:id="rId14"/>
    <p:sldId id="316" r:id="rId15"/>
    <p:sldId id="319" r:id="rId16"/>
    <p:sldId id="321" r:id="rId17"/>
    <p:sldId id="322" r:id="rId18"/>
    <p:sldId id="323" r:id="rId19"/>
    <p:sldId id="325" r:id="rId20"/>
    <p:sldId id="326" r:id="rId21"/>
    <p:sldId id="328" r:id="rId22"/>
    <p:sldId id="329" r:id="rId23"/>
    <p:sldId id="330" r:id="rId24"/>
    <p:sldId id="331" r:id="rId25"/>
    <p:sldId id="333" r:id="rId26"/>
    <p:sldId id="335" r:id="rId27"/>
    <p:sldId id="336" r:id="rId28"/>
    <p:sldId id="348" r:id="rId29"/>
    <p:sldId id="337" r:id="rId30"/>
    <p:sldId id="340" r:id="rId31"/>
    <p:sldId id="341" r:id="rId32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Helvetica" pitchFamily="34" charset="0"/>
        <a:sym typeface="Calibri" panose="020F050202020403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Helvetica" pitchFamily="34" charset="0"/>
        <a:sym typeface="Calibri" panose="020F050202020403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Helvetica" pitchFamily="34" charset="0"/>
        <a:sym typeface="Calibri" panose="020F050202020403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Helvetica" pitchFamily="34" charset="0"/>
        <a:sym typeface="Calibri" panose="020F050202020403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Helvetica" pitchFamily="34" charset="0"/>
        <a:sym typeface="Calibri" panose="020F050202020403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Helvetica" pitchFamily="34" charset="0"/>
        <a:sym typeface="Calibri" panose="020F050202020403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Helvetica" pitchFamily="34" charset="0"/>
        <a:sym typeface="Calibri" panose="020F050202020403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Helvetica" pitchFamily="34" charset="0"/>
        <a:sym typeface="Calibri" panose="020F050202020403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Helvetica" pitchFamily="34" charset="0"/>
        <a:sym typeface="Calibri" panose="020F050202020403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510" y="90"/>
      </p:cViewPr>
      <p:guideLst>
        <p:guide orient="horz" pos="215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 noProof="0">
              <a:sym typeface="Avenir Roman"/>
            </a:endParaRPr>
          </a:p>
        </p:txBody>
      </p:sp>
      <p:sp>
        <p:nvSpPr>
          <p:cNvPr id="95" name="Shape 9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 noProof="0">
              <a:sym typeface="Avenir Roman"/>
            </a:endParaRPr>
          </a:p>
        </p:txBody>
      </p:sp>
    </p:spTree>
    <p:extLst>
      <p:ext uri="{BB962C8B-B14F-4D97-AF65-F5344CB8AC3E}">
        <p14:creationId xmlns:p14="http://schemas.microsoft.com/office/powerpoint/2010/main" val="30101304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2400">
        <a:solidFill>
          <a:schemeClr val="tx1"/>
        </a:solidFill>
        <a:latin typeface="+mj-lt"/>
        <a:ea typeface="+mj-ea"/>
        <a:cs typeface="+mj-cs"/>
        <a:sym typeface="Avenir Roman"/>
      </a:defRPr>
    </a:lvl1pPr>
    <a:lvl2pPr marL="742950" indent="-285750"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2400">
        <a:solidFill>
          <a:schemeClr val="tx1"/>
        </a:solidFill>
        <a:latin typeface="+mj-lt"/>
        <a:ea typeface="+mj-ea"/>
        <a:cs typeface="+mj-cs"/>
        <a:sym typeface="Avenir Roman"/>
      </a:defRPr>
    </a:lvl2pPr>
    <a:lvl3pPr marL="1143000" indent="-228600"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2400">
        <a:solidFill>
          <a:schemeClr val="tx1"/>
        </a:solidFill>
        <a:latin typeface="+mj-lt"/>
        <a:ea typeface="+mj-ea"/>
        <a:cs typeface="+mj-cs"/>
        <a:sym typeface="Avenir Roman"/>
      </a:defRPr>
    </a:lvl3pPr>
    <a:lvl4pPr marL="1600200" indent="-228600"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2400">
        <a:solidFill>
          <a:schemeClr val="tx1"/>
        </a:solidFill>
        <a:latin typeface="+mj-lt"/>
        <a:ea typeface="+mj-ea"/>
        <a:cs typeface="+mj-cs"/>
        <a:sym typeface="Avenir Roman"/>
      </a:defRPr>
    </a:lvl4pPr>
    <a:lvl5pPr marL="2057400" indent="-228600"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2400">
        <a:solidFill>
          <a:schemeClr val="tx1"/>
        </a:solidFill>
        <a:latin typeface="+mj-lt"/>
        <a:ea typeface="+mj-ea"/>
        <a:cs typeface="+mj-cs"/>
        <a:sym typeface="Avenir Roman"/>
      </a:defRPr>
    </a:lvl5pPr>
    <a:lvl6pPr indent="11430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hape 103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</p:spPr>
      </p:sp>
      <p:sp>
        <p:nvSpPr>
          <p:cNvPr id="26626" name="Shape 104"/>
          <p:cNvSpPr>
            <a:spLocks noGrp="1"/>
          </p:cNvSpPr>
          <p:nvPr>
            <p:ph type="body" sz="quarter" idx="1"/>
          </p:nvPr>
        </p:nvSpPr>
        <p:spPr bwMode="auto">
          <a:noFill/>
        </p:spPr>
        <p:txBody>
          <a:bodyPr vert="horz" wrap="square" lIns="91440" tIns="45720" rIns="91440" bIns="45720" numCol="1" anchor="t" anchorCtr="0" compatLnSpc="1"/>
          <a:lstStyle/>
          <a:p>
            <a:pPr defTabSz="914400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1200" smtClean="0">
                <a:solidFill>
                  <a:srgbClr val="000000"/>
                </a:solidFill>
              </a:rPr>
              <a:t>预览及使用此模板前先下载英文</a:t>
            </a:r>
            <a:r>
              <a:rPr lang="en-US" altLang="zh-CN" sz="1200" smtClean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Segoe Script</a:t>
            </a:r>
            <a:r>
              <a:rPr lang="zh-CN" altLang="en-US" sz="1200" smtClean="0">
                <a:solidFill>
                  <a:srgbClr val="000000"/>
                </a:solidFill>
              </a:rPr>
              <a:t>、中文新蒂小丸子小学版字体，预览效果会更加美观！</a:t>
            </a:r>
          </a:p>
        </p:txBody>
      </p:sp>
    </p:spTree>
    <p:extLst>
      <p:ext uri="{BB962C8B-B14F-4D97-AF65-F5344CB8AC3E}">
        <p14:creationId xmlns:p14="http://schemas.microsoft.com/office/powerpoint/2010/main" val="2769324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90000"/>
              </a:lnSpc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46" name="Shape 46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503237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defRPr sz="2800"/>
            </a:lvl1pPr>
            <a:lvl2pPr marL="723900" indent="-266700">
              <a:lnSpc>
                <a:spcPct val="90000"/>
              </a:lnSpc>
              <a:spcBef>
                <a:spcPts val="1000"/>
              </a:spcBef>
              <a:buChar char="•"/>
              <a:defRPr sz="2800"/>
            </a:lvl2pPr>
            <a:lvl3pPr marL="1234440" indent="-320040">
              <a:lnSpc>
                <a:spcPct val="90000"/>
              </a:lnSpc>
              <a:spcBef>
                <a:spcPts val="1000"/>
              </a:spcBef>
              <a:defRPr sz="2800"/>
            </a:lvl3pPr>
            <a:lvl4pPr marL="17272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4pPr>
            <a:lvl5pPr marL="21844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5pPr>
          </a:lstStyle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5" name="Shape 47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366C7233-98CB-480F-9091-A1275B164AB6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&#10;文本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6492875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90000"/>
              </a:lnSpc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649287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defRPr sz="2800"/>
            </a:lvl1pPr>
            <a:lvl2pPr marL="723900" indent="-266700">
              <a:lnSpc>
                <a:spcPct val="90000"/>
              </a:lnSpc>
              <a:spcBef>
                <a:spcPts val="1000"/>
              </a:spcBef>
              <a:buChar char="•"/>
              <a:defRPr sz="2800"/>
            </a:lvl2pPr>
            <a:lvl3pPr marL="1234440" indent="-320040">
              <a:lnSpc>
                <a:spcPct val="90000"/>
              </a:lnSpc>
              <a:spcBef>
                <a:spcPts val="1000"/>
              </a:spcBef>
              <a:defRPr sz="2800"/>
            </a:lvl3pPr>
            <a:lvl4pPr marL="17272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4pPr>
            <a:lvl5pPr marL="21844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5pPr>
          </a:lstStyle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5" name="Shape 52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607E024F-EF88-4F76-938D-42BDE5F121E7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xfrm>
            <a:off x="914400" y="1844675"/>
            <a:ext cx="10363200" cy="2041525"/>
          </a:xfrm>
          <a:prstGeom prst="rect">
            <a:avLst/>
          </a:prstGeom>
        </p:spPr>
        <p:txBody>
          <a:bodyPr/>
          <a:lstStyle/>
          <a:p>
            <a:pPr lvl="0"/>
            <a:r>
              <a:t>单击此处编辑母版标题样式</a:t>
            </a:r>
          </a:p>
        </p:txBody>
      </p:sp>
      <p:sp>
        <p:nvSpPr>
          <p:cNvPr id="55" name="Shape 55"/>
          <p:cNvSpPr>
            <a:spLocks noGrp="1"/>
          </p:cNvSpPr>
          <p:nvPr>
            <p:ph type="body" idx="1"/>
          </p:nvPr>
        </p:nvSpPr>
        <p:spPr>
          <a:xfrm>
            <a:off x="1828800" y="3886200"/>
            <a:ext cx="85344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5AC22E-9854-49DA-8CC3-A8007781D91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单击此处编辑母版标题样式</a:t>
            </a:r>
          </a:p>
        </p:txBody>
      </p:sp>
      <p:sp>
        <p:nvSpPr>
          <p:cNvPr id="59" name="Shape 5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56E1CF-42E5-4196-AC7E-FE0F2153260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xfrm>
            <a:off x="963612" y="4406900"/>
            <a:ext cx="103632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63" name="Shape 63"/>
          <p:cNvSpPr>
            <a:spLocks noGrp="1"/>
          </p:cNvSpPr>
          <p:nvPr>
            <p:ph type="body" idx="1"/>
          </p:nvPr>
        </p:nvSpPr>
        <p:spPr>
          <a:xfrm>
            <a:off x="963612" y="2906713"/>
            <a:ext cx="103632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pPr lvl="0"/>
            <a:r>
              <a:t>单击此处编辑母版文本样式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E26168-340B-41CD-BBB6-4A2C388B21F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单击此处编辑母版标题样式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4102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0EBB90-9BBE-47AC-9F07-06DA8BC42504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609600" y="256810"/>
            <a:ext cx="10972800" cy="1178656"/>
          </a:xfrm>
          <a:prstGeom prst="rect">
            <a:avLst/>
          </a:prstGeom>
        </p:spPr>
        <p:txBody>
          <a:bodyPr/>
          <a:lstStyle/>
          <a:p>
            <a:pPr lvl="0"/>
            <a:r>
              <a:t>单击此处编辑母版标题样式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609600" y="1435465"/>
            <a:ext cx="5386388" cy="73941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</a:lstStyle>
          <a:p>
            <a:pPr lvl="0"/>
            <a:r>
              <a:t>单击此处编辑母版文本样式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B7C1DE-7584-48A5-8A94-FED97F8460A8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单击此处编辑母版标题样式</a:t>
            </a:r>
          </a:p>
        </p:txBody>
      </p:sp>
      <p:sp>
        <p:nvSpPr>
          <p:cNvPr id="3" name="Shap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9AD290-9CC1-46A9-85CB-D6975AE8EBB9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6469D8-DCC4-4709-A295-77147486ACEE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title"/>
          </p:nvPr>
        </p:nvSpPr>
        <p:spPr>
          <a:xfrm>
            <a:off x="609600" y="0"/>
            <a:ext cx="4011613" cy="1435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80" name="Shape 80"/>
          <p:cNvSpPr>
            <a:spLocks noGrp="1"/>
          </p:cNvSpPr>
          <p:nvPr>
            <p:ph type="body" idx="1"/>
          </p:nvPr>
        </p:nvSpPr>
        <p:spPr>
          <a:xfrm>
            <a:off x="4767262" y="273050"/>
            <a:ext cx="6815138" cy="6584950"/>
          </a:xfrm>
          <a:prstGeom prst="rect">
            <a:avLst/>
          </a:prstGeom>
        </p:spPr>
        <p:txBody>
          <a:bodyPr/>
          <a:lstStyle/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3F947F-4F96-4A8B-952A-9FE6CA37F56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84" name="Shape 84"/>
          <p:cNvSpPr>
            <a:spLocks noGrp="1"/>
          </p:cNvSpPr>
          <p:nvPr>
            <p:ph type="body" idx="1"/>
          </p:nvPr>
        </p:nvSpPr>
        <p:spPr>
          <a:xfrm>
            <a:off x="2389188" y="5367337"/>
            <a:ext cx="73152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 lvl="0"/>
            <a:r>
              <a:t>单击此处编辑母版文本样式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CA5E51-B57A-49D5-8923-C6C5A43DEEA8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单击此处编辑母版标题样式</a:t>
            </a:r>
          </a:p>
        </p:txBody>
      </p:sp>
      <p:sp>
        <p:nvSpPr>
          <p:cNvPr id="88" name="Shape 8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21A8F-FD25-42F9-99F6-0BDA8B3178B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title"/>
          </p:nvPr>
        </p:nvSpPr>
        <p:spPr>
          <a:xfrm>
            <a:off x="8839200" y="0"/>
            <a:ext cx="2743200" cy="6400802"/>
          </a:xfrm>
          <a:prstGeom prst="rect">
            <a:avLst/>
          </a:prstGeom>
        </p:spPr>
        <p:txBody>
          <a:bodyPr/>
          <a:lstStyle/>
          <a:p>
            <a:pPr lvl="0"/>
            <a:r>
              <a:t>单击此处编辑母版标题样式</a:t>
            </a:r>
          </a:p>
        </p:txBody>
      </p:sp>
      <p:sp>
        <p:nvSpPr>
          <p:cNvPr id="92" name="Shape 92"/>
          <p:cNvSpPr>
            <a:spLocks noGrp="1"/>
          </p:cNvSpPr>
          <p:nvPr>
            <p:ph type="body" idx="1"/>
          </p:nvPr>
        </p:nvSpPr>
        <p:spPr>
          <a:xfrm>
            <a:off x="609600" y="274638"/>
            <a:ext cx="8077200" cy="6583363"/>
          </a:xfrm>
          <a:prstGeom prst="rect">
            <a:avLst/>
          </a:prstGeom>
        </p:spPr>
        <p:txBody>
          <a:bodyPr/>
          <a:lstStyle/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14280-7B7E-4799-810A-B40E1A9BBEE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grpSp>
        <p:nvGrpSpPr>
          <p:cNvPr id="3" name="Group 15"/>
          <p:cNvGrpSpPr/>
          <p:nvPr/>
        </p:nvGrpSpPr>
        <p:grpSpPr bwMode="auto">
          <a:xfrm>
            <a:off x="93663" y="95250"/>
            <a:ext cx="11928475" cy="6673850"/>
            <a:chOff x="0" y="0"/>
            <a:chExt cx="11927745" cy="6673598"/>
          </a:xfrm>
        </p:grpSpPr>
        <p:pic>
          <p:nvPicPr>
            <p:cNvPr id="4" name="image2.pd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rot="-5400000">
              <a:off x="4598368" y="-4213127"/>
              <a:ext cx="2790001" cy="11463753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</p:pic>
        <p:pic>
          <p:nvPicPr>
            <p:cNvPr id="5" name="image2.pd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rot="5400000">
              <a:off x="4539375" y="-673515"/>
              <a:ext cx="2790001" cy="11463753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</p:pic>
        <p:pic>
          <p:nvPicPr>
            <p:cNvPr id="6" name="image3.pdf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 rot="-5400000">
              <a:off x="4536494" y="-4477502"/>
              <a:ext cx="2913751" cy="11868753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</p:pic>
        <p:pic>
          <p:nvPicPr>
            <p:cNvPr id="7" name="image3.pdf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 rot="5400000">
              <a:off x="4477500" y="-717654"/>
              <a:ext cx="2913751" cy="11868753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</p:pic>
      </p:grp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90000"/>
              </a:lnSpc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181600" cy="503237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defRPr sz="2800"/>
            </a:lvl1pPr>
            <a:lvl2pPr marL="723900" indent="-266700">
              <a:lnSpc>
                <a:spcPct val="90000"/>
              </a:lnSpc>
              <a:spcBef>
                <a:spcPts val="1000"/>
              </a:spcBef>
              <a:buChar char="•"/>
              <a:defRPr sz="2800"/>
            </a:lvl2pPr>
            <a:lvl3pPr marL="1234440" indent="-320040">
              <a:lnSpc>
                <a:spcPct val="90000"/>
              </a:lnSpc>
              <a:spcBef>
                <a:spcPts val="1000"/>
              </a:spcBef>
              <a:defRPr sz="2800"/>
            </a:lvl3pPr>
            <a:lvl4pPr marL="17272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4pPr>
            <a:lvl5pPr marL="21844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5pPr>
          </a:lstStyle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5" name="Shape 20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B94D2426-7027-441B-B41B-755BB490760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90000"/>
              </a:lnSpc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 b="1"/>
            </a:lvl1pPr>
          </a:lstStyle>
          <a:p>
            <a:pPr lvl="0"/>
            <a:r>
              <a:t>单击此处编辑母版文本样式</a:t>
            </a:r>
          </a:p>
        </p:txBody>
      </p:sp>
      <p:sp>
        <p:nvSpPr>
          <p:cNvPr id="5" name="Shape 25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D5AD4D23-C67C-43EE-B861-455F19498C2C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8" name="Shape 28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90000"/>
              </a:lnSpc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4" name="Shape 29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1D03E71F-C67D-4C14-AA73-F792A368482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3" name="Shape 32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56FDC65E-D3CC-41F7-B47D-B9DFD4A37DEC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839787" y="0"/>
            <a:ext cx="3932239" cy="20574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200"/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5183187" y="987425"/>
            <a:ext cx="6172201" cy="587057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</a:lvl1pPr>
            <a:lvl2pPr marL="718185" indent="-260985">
              <a:lnSpc>
                <a:spcPct val="90000"/>
              </a:lnSpc>
              <a:spcBef>
                <a:spcPts val="1000"/>
              </a:spcBef>
              <a:buChar char="•"/>
            </a:lvl2pPr>
            <a:lvl3pPr>
              <a:lnSpc>
                <a:spcPct val="90000"/>
              </a:lnSpc>
              <a:spcBef>
                <a:spcPts val="1000"/>
              </a:spcBef>
            </a:lvl3pPr>
            <a:lvl4pPr>
              <a:lnSpc>
                <a:spcPct val="90000"/>
              </a:lnSpc>
              <a:spcBef>
                <a:spcPts val="1000"/>
              </a:spcBef>
              <a:buChar char="•"/>
            </a:lvl4pPr>
            <a:lvl5pPr>
              <a:lnSpc>
                <a:spcPct val="90000"/>
              </a:lnSpc>
              <a:spcBef>
                <a:spcPts val="1000"/>
              </a:spcBef>
              <a:buChar char="•"/>
            </a:lvl5pPr>
          </a:lstStyle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5" name="Shape 37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26FB71DA-C8AD-4549-AFDB-B01509BB7430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xfrm>
            <a:off x="839787" y="0"/>
            <a:ext cx="3932239" cy="20574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200"/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839787" y="2057400"/>
            <a:ext cx="3932239" cy="48006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1600"/>
            </a:lvl1pPr>
          </a:lstStyle>
          <a:p>
            <a:pPr lvl="0"/>
            <a:r>
              <a:t>单击此处编辑母版文本样式</a:t>
            </a:r>
          </a:p>
        </p:txBody>
      </p:sp>
      <p:sp>
        <p:nvSpPr>
          <p:cNvPr id="5" name="Shape 42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52A3CB00-39C6-41A1-9738-DDC0A3D1231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hape 2"/>
          <p:cNvSpPr>
            <a:spLocks noGrp="1"/>
          </p:cNvSpPr>
          <p:nvPr>
            <p:ph type="title"/>
          </p:nvPr>
        </p:nvSpPr>
        <p:spPr bwMode="auto">
          <a:xfrm>
            <a:off x="609600" y="92075"/>
            <a:ext cx="10972800" cy="150812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vert="horz" wrap="square" lIns="45719" tIns="45720" rIns="45719" bIns="45720" numCol="1" anchor="ctr" anchorCtr="0" compatLnSpc="1"/>
          <a:lstStyle/>
          <a:p>
            <a:pPr lvl="0"/>
            <a:r>
              <a:rPr lang="zh-CN" altLang="en-US" smtClean="0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1027" name="Shape 3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5257800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vert="horz" wrap="square" lIns="45719" tIns="45720" rIns="45719" bIns="45720" numCol="1" anchor="t" anchorCtr="0" compatLnSpc="1"/>
          <a:lstStyle/>
          <a:p>
            <a:pPr lvl="0"/>
            <a:r>
              <a:rPr lang="zh-CN" altLang="en-US" smtClean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en-US" smtClean="0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en-US" smtClean="0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en-US" smtClean="0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en-US" smtClean="0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Shape 4"/>
          <p:cNvSpPr>
            <a:spLocks noGrp="1"/>
          </p:cNvSpPr>
          <p:nvPr>
            <p:ph type="sldNum" sz="quarter" idx="2"/>
          </p:nvPr>
        </p:nvSpPr>
        <p:spPr bwMode="auto">
          <a:xfrm>
            <a:off x="8737600" y="6402388"/>
            <a:ext cx="2844800" cy="274637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vert="horz" wrap="square" lIns="45719" tIns="45720" rIns="45719" bIns="45720" numCol="1" anchor="ctr" anchorCtr="0" compatLnSpc="1">
            <a:spAutoFit/>
          </a:bodyPr>
          <a:lstStyle>
            <a:lvl1pPr algn="r">
              <a:defRPr sz="1200">
                <a:solidFill>
                  <a:srgbClr val="888888"/>
                </a:solidFill>
                <a:ea typeface="宋体" panose="02010600030101010101" pitchFamily="2" charset="-122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750283FF-F099-437C-8666-401FD77EE071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 spd="med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/>
          <a:ea typeface="Calibri" panose="020F0502020204030204"/>
          <a:cs typeface="Calibri" panose="020F0502020204030204"/>
          <a:sym typeface="Calibri" panose="020F05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/>
          <a:ea typeface="Calibri" panose="020F0502020204030204"/>
          <a:cs typeface="Calibri" panose="020F0502020204030204"/>
          <a:sym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/>
          <a:ea typeface="Calibri" panose="020F0502020204030204"/>
          <a:cs typeface="Calibri" panose="020F0502020204030204"/>
          <a:sym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/>
          <a:ea typeface="Calibri" panose="020F0502020204030204"/>
          <a:cs typeface="Calibri" panose="020F0502020204030204"/>
          <a:sym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/>
          <a:ea typeface="Calibri" panose="020F0502020204030204"/>
          <a:cs typeface="Calibri" panose="020F0502020204030204"/>
          <a:sym typeface="Calibri" panose="020F0502020204030204" pitchFamily="34" charset="0"/>
        </a:defRPr>
      </a:lvl5pPr>
      <a:lvl6pPr algn="ctr">
        <a:defRPr sz="44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6pPr>
      <a:lvl7pPr algn="ctr">
        <a:defRPr sz="44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7pPr>
      <a:lvl8pPr algn="ctr">
        <a:defRPr sz="44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8pPr>
      <a:lvl9pPr algn="ctr">
        <a:defRPr sz="44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9pPr>
    </p:titleStyle>
    <p:bodyStyle>
      <a:lvl1pPr marL="342900" indent="-342900" algn="l" rtl="0" eaLnBrk="0" fontAlgn="base" hangingPunct="0">
        <a:spcBef>
          <a:spcPts val="700"/>
        </a:spcBef>
        <a:spcAft>
          <a:spcPct val="0"/>
        </a:spcAft>
        <a:buSzPct val="100000"/>
        <a:buFont typeface="Arial" panose="020B0604020202020204" pitchFamily="34" charset="0"/>
        <a:buChar char="•"/>
        <a:defRPr sz="3200">
          <a:solidFill>
            <a:schemeClr val="tx1"/>
          </a:solidFill>
          <a:latin typeface="Calibri" panose="020F0502020204030204"/>
          <a:ea typeface="Calibri" panose="020F0502020204030204"/>
          <a:cs typeface="Calibri" panose="020F0502020204030204"/>
          <a:sym typeface="Calibri" panose="020F0502020204030204" pitchFamily="34" charset="0"/>
        </a:defRPr>
      </a:lvl1pPr>
      <a:lvl2pPr marL="782955" indent="-325755" algn="l" rtl="0" eaLnBrk="0" fontAlgn="base" hangingPunct="0">
        <a:spcBef>
          <a:spcPts val="700"/>
        </a:spcBef>
        <a:spcAft>
          <a:spcPct val="0"/>
        </a:spcAft>
        <a:buSzPct val="100000"/>
        <a:buFont typeface="Arial" panose="020B0604020202020204" pitchFamily="34" charset="0"/>
        <a:buChar char="–"/>
        <a:defRPr sz="3200">
          <a:solidFill>
            <a:schemeClr val="tx1"/>
          </a:solidFill>
          <a:latin typeface="Calibri" panose="020F0502020204030204"/>
          <a:ea typeface="Calibri" panose="020F0502020204030204"/>
          <a:cs typeface="Calibri" panose="020F0502020204030204"/>
          <a:sym typeface="Calibri" panose="020F0502020204030204" pitchFamily="34" charset="0"/>
        </a:defRPr>
      </a:lvl2pPr>
      <a:lvl3pPr marL="1219200" indent="-304800" algn="l" rtl="0" eaLnBrk="0" fontAlgn="base" hangingPunct="0">
        <a:spcBef>
          <a:spcPts val="700"/>
        </a:spcBef>
        <a:spcAft>
          <a:spcPct val="0"/>
        </a:spcAft>
        <a:buSzPct val="100000"/>
        <a:buFont typeface="Arial" panose="020B0604020202020204" pitchFamily="34" charset="0"/>
        <a:buChar char="•"/>
        <a:defRPr sz="3200">
          <a:solidFill>
            <a:schemeClr val="tx1"/>
          </a:solidFill>
          <a:latin typeface="Calibri" panose="020F0502020204030204"/>
          <a:ea typeface="Calibri" panose="020F0502020204030204"/>
          <a:cs typeface="Calibri" panose="020F0502020204030204"/>
          <a:sym typeface="Calibri" panose="020F0502020204030204" pitchFamily="34" charset="0"/>
        </a:defRPr>
      </a:lvl3pPr>
      <a:lvl4pPr marL="1736725" indent="-365125" algn="l" rtl="0" eaLnBrk="0" fontAlgn="base" hangingPunct="0">
        <a:spcBef>
          <a:spcPts val="700"/>
        </a:spcBef>
        <a:spcAft>
          <a:spcPct val="0"/>
        </a:spcAft>
        <a:buSzPct val="100000"/>
        <a:buFont typeface="Arial" panose="020B0604020202020204" pitchFamily="34" charset="0"/>
        <a:buChar char="–"/>
        <a:defRPr sz="3200">
          <a:solidFill>
            <a:schemeClr val="tx1"/>
          </a:solidFill>
          <a:latin typeface="Calibri" panose="020F0502020204030204"/>
          <a:ea typeface="Calibri" panose="020F0502020204030204"/>
          <a:cs typeface="Calibri" panose="020F0502020204030204"/>
          <a:sym typeface="Calibri" panose="020F0502020204030204" pitchFamily="34" charset="0"/>
        </a:defRPr>
      </a:lvl4pPr>
      <a:lvl5pPr marL="2193925" indent="-365125" algn="l" rtl="0" eaLnBrk="0" fontAlgn="base" hangingPunct="0">
        <a:spcBef>
          <a:spcPts val="700"/>
        </a:spcBef>
        <a:spcAft>
          <a:spcPct val="0"/>
        </a:spcAft>
        <a:buSzPct val="100000"/>
        <a:buFont typeface="Arial" panose="020B0604020202020204" pitchFamily="34" charset="0"/>
        <a:buChar char="»"/>
        <a:defRPr sz="3200">
          <a:solidFill>
            <a:schemeClr val="tx1"/>
          </a:solidFill>
          <a:latin typeface="Calibri" panose="020F0502020204030204"/>
          <a:ea typeface="Calibri" panose="020F0502020204030204"/>
          <a:cs typeface="Calibri" panose="020F0502020204030204"/>
          <a:sym typeface="Calibri" panose="020F0502020204030204" pitchFamily="34" charset="0"/>
        </a:defRPr>
      </a:lvl5pPr>
      <a:lvl6pPr marL="2651760" indent="-365760">
        <a:spcBef>
          <a:spcPts val="700"/>
        </a:spcBef>
        <a:buSzPct val="100000"/>
        <a:buFont typeface="Arial" panose="020B0604020202020204"/>
        <a:buChar char="•"/>
        <a:defRPr sz="32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6pPr>
      <a:lvl7pPr marL="3108960" indent="-365760">
        <a:spcBef>
          <a:spcPts val="700"/>
        </a:spcBef>
        <a:buSzPct val="100000"/>
        <a:buFont typeface="Arial" panose="020B0604020202020204"/>
        <a:buChar char="•"/>
        <a:defRPr sz="32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7pPr>
      <a:lvl8pPr marL="3566160" indent="-365760">
        <a:spcBef>
          <a:spcPts val="700"/>
        </a:spcBef>
        <a:buSzPct val="100000"/>
        <a:buFont typeface="Arial" panose="020B0604020202020204"/>
        <a:buChar char="•"/>
        <a:defRPr sz="32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8pPr>
      <a:lvl9pPr marL="4023360" indent="-365760">
        <a:spcBef>
          <a:spcPts val="700"/>
        </a:spcBef>
        <a:buSzPct val="100000"/>
        <a:buFont typeface="Arial" panose="020B0604020202020204"/>
        <a:buChar char="•"/>
        <a:defRPr sz="32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image4.pd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4963" y="3978275"/>
            <a:ext cx="3922712" cy="13303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5602" name="Shape 98"/>
          <p:cNvSpPr>
            <a:spLocks noChangeArrowheads="1"/>
          </p:cNvSpPr>
          <p:nvPr/>
        </p:nvSpPr>
        <p:spPr bwMode="auto">
          <a:xfrm>
            <a:off x="2784475" y="2273300"/>
            <a:ext cx="6532563" cy="1014730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rIns="45719">
            <a:spAutoFit/>
          </a:bodyPr>
          <a:lstStyle/>
          <a:p>
            <a:pPr algn="ctr"/>
            <a:r>
              <a:rPr lang="en-US" altLang="zh-CN" sz="6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</a:t>
            </a:r>
            <a:r>
              <a:rPr lang="en-US" sz="6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NMP</a:t>
            </a:r>
            <a:r>
              <a:rPr lang="zh-CN" sz="6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架构</a:t>
            </a:r>
          </a:p>
        </p:txBody>
      </p:sp>
      <p:pic>
        <p:nvPicPr>
          <p:cNvPr id="25603" name="image5.pd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4050" y="601663"/>
            <a:ext cx="1462088" cy="1090612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pic>
        <p:nvPicPr>
          <p:cNvPr id="25604" name="image5.pd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088563" y="601663"/>
            <a:ext cx="1462087" cy="1090612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5605" name="Shape 102"/>
          <p:cNvSpPr>
            <a:spLocks noChangeArrowheads="1"/>
          </p:cNvSpPr>
          <p:nvPr/>
        </p:nvSpPr>
        <p:spPr bwMode="auto">
          <a:xfrm>
            <a:off x="5592763" y="5592763"/>
            <a:ext cx="1179512" cy="427037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wrap="none" lIns="45719" rIns="45719">
            <a:spAutoFit/>
          </a:bodyPr>
          <a:lstStyle/>
          <a:p>
            <a:pPr marL="342900" indent="-342900">
              <a:lnSpc>
                <a:spcPct val="110000"/>
              </a:lnSpc>
            </a:pPr>
            <a:r>
              <a:rPr lang="zh-CN" altLang="en-US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阿铭</a:t>
            </a:r>
            <a:r>
              <a:rPr lang="en-US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linux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461454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vim /</a:t>
            </a:r>
            <a:r>
              <a:rPr lang="en-US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usr</a:t>
            </a:r>
            <a:r>
              <a:rPr 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/local/</a:t>
            </a:r>
            <a:r>
              <a:rPr lang="en-US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nginx</a:t>
            </a:r>
            <a:r>
              <a:rPr 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lang="en-US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conf</a:t>
            </a:r>
            <a:r>
              <a:rPr 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lang="en-US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nginx.conf</a:t>
            </a:r>
            <a:r>
              <a:rPr 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//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增加</a:t>
            </a:r>
          </a:p>
          <a:p>
            <a:pPr>
              <a:buFontTx/>
              <a:buChar char="•"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include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vhost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/*.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conf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mkdir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/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usr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/local/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nginx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conf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vhost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cd !$;  vim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default.conf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//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加入如下内容</a:t>
            </a:r>
          </a:p>
          <a:p>
            <a:pPr indent="0">
              <a:buFontTx/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server</a:t>
            </a:r>
          </a:p>
          <a:p>
            <a:pPr indent="0">
              <a:buFontTx/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{</a:t>
            </a:r>
          </a:p>
          <a:p>
            <a:pPr indent="0">
              <a:buFontTx/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listen 80 default_server;  // 有这个标记的就是默认虚拟主机</a:t>
            </a:r>
          </a:p>
          <a:p>
            <a:pPr indent="0">
              <a:buFontTx/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server_name aaa.com;</a:t>
            </a:r>
          </a:p>
          <a:p>
            <a:pPr indent="0">
              <a:buFontTx/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index index.html index.htm index.php;</a:t>
            </a:r>
          </a:p>
          <a:p>
            <a:pPr indent="0">
              <a:buFontTx/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root /data/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wwwroot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/default;</a:t>
            </a:r>
          </a:p>
          <a:p>
            <a:pPr indent="0">
              <a:buFontTx/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}</a:t>
            </a:r>
          </a:p>
          <a:p>
            <a:pPr>
              <a:buFontTx/>
              <a:buChar char="•"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mkdir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-p /data/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wwwroot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/default/</a:t>
            </a:r>
          </a:p>
          <a:p>
            <a:pPr>
              <a:buFontTx/>
              <a:buChar char="•"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echo “This is a default site.”&gt;/data/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wwwroot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/default/index.html</a:t>
            </a:r>
          </a:p>
          <a:p>
            <a:pPr>
              <a:buFontTx/>
              <a:buChar char="•"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/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usr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/local/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nginx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sbin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nginx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-t</a:t>
            </a:r>
          </a:p>
          <a:p>
            <a:pPr>
              <a:buFontTx/>
              <a:buChar char="•"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/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usr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/local/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nginx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sbin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nginx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-s reload</a:t>
            </a:r>
          </a:p>
          <a:p>
            <a:pPr>
              <a:buFontTx/>
              <a:buChar char="•"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curl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localhost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curl -x127.0.0.1:80 123.com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548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Nginx</a:t>
            </a:r>
            <a:r>
              <a:rPr lang="zh-CN" altLang="en-US"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默认虚拟主机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 animBg="1"/>
      <p:bldP spid="2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3906520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vim /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usr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/local/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nginx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conf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vhost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test.com.conf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//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写入如下内容</a:t>
            </a:r>
          </a:p>
          <a:p>
            <a:pPr indent="0">
              <a:buFontTx/>
              <a:buNone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server</a:t>
            </a:r>
          </a:p>
          <a:p>
            <a:pPr indent="0">
              <a:buFontTx/>
              <a:buNone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{</a:t>
            </a:r>
          </a:p>
          <a:p>
            <a:pPr indent="0">
              <a:buFontTx/>
              <a:buNone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listen 80;</a:t>
            </a:r>
          </a:p>
          <a:p>
            <a:pPr indent="0">
              <a:buFontTx/>
              <a:buNone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server_name test.com;</a:t>
            </a:r>
          </a:p>
          <a:p>
            <a:pPr indent="0">
              <a:buFontTx/>
              <a:buNone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index index.html index.htm index.php;</a:t>
            </a:r>
          </a:p>
          <a:p>
            <a:pPr indent="0">
              <a:buFontTx/>
              <a:buNone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root /data/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wwwroot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/test.com;</a:t>
            </a:r>
          </a:p>
          <a:p>
            <a:pPr indent="0">
              <a:buFontTx/>
              <a:buNone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</a:t>
            </a:r>
          </a:p>
          <a:p>
            <a:pPr indent="0">
              <a:buFontTx/>
              <a:buNone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location  /</a:t>
            </a:r>
          </a:p>
          <a:p>
            <a:pPr indent="0">
              <a:buFontTx/>
              <a:buNone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{</a:t>
            </a:r>
          </a:p>
          <a:p>
            <a:pPr indent="0">
              <a:buFontTx/>
              <a:buNone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auth_basic              "Auth";</a:t>
            </a:r>
          </a:p>
          <a:p>
            <a:pPr indent="0">
              <a:buFontTx/>
              <a:buNone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auth_basic_user_file   /usr/local/nginx/conf/htpasswd;</a:t>
            </a:r>
          </a:p>
          <a:p>
            <a:pPr indent="0">
              <a:buFontTx/>
              <a:buNone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}</a:t>
            </a:r>
          </a:p>
          <a:p>
            <a:pPr indent="0">
              <a:buFontTx/>
              <a:buNone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}</a:t>
            </a: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yum install -y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httpd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htpasswd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-c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usr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/local/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nginx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conf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htpasswd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aming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-t &amp;&amp;  -s reload //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测试配置并重新加载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548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r>
              <a:rPr lang="en-US"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Nginx</a:t>
            </a:r>
            <a:r>
              <a:rPr lang="zh-CN" altLang="en-US"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用户认证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 animBg="1"/>
      <p:bldP spid="2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3783330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mkdir /data/wwwroot/test.com</a:t>
            </a:r>
          </a:p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echo “test.com”&gt;/data/wwwroot/test.com/index.html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curl -x127.0.0.1:80 test.com -I//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状态码为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401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说明需要验证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curl -uaming:passwd 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访问状态码变为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200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编辑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windows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hosts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文件，然后在浏览器中访问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test.com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会有输入用户、密码的弹窗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针对目录的用户认证</a:t>
            </a:r>
          </a:p>
          <a:p>
            <a:pPr indent="0">
              <a:buFontTx/>
              <a:buNone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location  /admin/</a:t>
            </a:r>
          </a:p>
          <a:p>
            <a:pPr indent="0">
              <a:buFontTx/>
              <a:buNone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{</a:t>
            </a:r>
          </a:p>
          <a:p>
            <a:pPr indent="0">
              <a:buFontTx/>
              <a:buNone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auth_basic              "Auth";</a:t>
            </a:r>
          </a:p>
          <a:p>
            <a:pPr indent="0">
              <a:buFontTx/>
              <a:buNone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auth_basic_user_file   /usr/local/nginx/conf/htpasswd;</a:t>
            </a:r>
          </a:p>
          <a:p>
            <a:pPr indent="0">
              <a:buFontTx/>
              <a:buNone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}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548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r>
              <a:rPr lang="en-US"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Nginx</a:t>
            </a:r>
            <a:r>
              <a:rPr lang="zh-CN" altLang="en-US"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用户认证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 animBg="1"/>
      <p:bldP spid="2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409130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更改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test.com.conf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0">
              <a:buFontTx/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server</a:t>
            </a:r>
          </a:p>
          <a:p>
            <a:pPr indent="0">
              <a:buFontTx/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{</a:t>
            </a:r>
          </a:p>
          <a:p>
            <a:pPr indent="0">
              <a:buFontTx/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listen 80;</a:t>
            </a:r>
          </a:p>
          <a:p>
            <a:pPr indent="0">
              <a:buFontTx/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server_name test.com test1.com test2.com;</a:t>
            </a:r>
          </a:p>
          <a:p>
            <a:pPr indent="0">
              <a:buFontTx/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index index.html index.htm index.php;</a:t>
            </a:r>
          </a:p>
          <a:p>
            <a:pPr indent="0">
              <a:buFontTx/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root /data/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wwwroot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/test.com;</a:t>
            </a:r>
          </a:p>
          <a:p>
            <a:pPr indent="0">
              <a:buFontTx/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if ($host != 'test.com' ) {</a:t>
            </a:r>
          </a:p>
          <a:p>
            <a:pPr indent="0">
              <a:buFontTx/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rewrite  ^/(.*)$  http://test.com/$1  permanent;</a:t>
            </a:r>
          </a:p>
          <a:p>
            <a:pPr indent="0">
              <a:buFontTx/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}</a:t>
            </a:r>
          </a:p>
          <a:p>
            <a:pPr indent="0">
              <a:buFontTx/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}</a:t>
            </a:r>
          </a:p>
          <a:p>
            <a:pPr>
              <a:buFontTx/>
              <a:buChar char="•"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server_name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后面支持写多个域名，这里要和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httpd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的做一个对比</a:t>
            </a:r>
          </a:p>
          <a:p>
            <a:pPr>
              <a:buFontTx/>
              <a:buChar char="•"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permanent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为永久重定向，状态码为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301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，如果写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redirect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则为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302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548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Nginx</a:t>
            </a:r>
            <a:r>
              <a:rPr lang="zh-CN" altLang="en-US"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域名重定向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 animBg="1"/>
      <p:bldP spid="2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70548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dirty="0">
                <a:solidFill>
                  <a:schemeClr val="bg1"/>
                </a:solidFill>
                <a:sym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chemeClr val="bg1"/>
                </a:solidFill>
                <a:sym typeface="微软雅黑" panose="020B0503020204020204" pitchFamily="34" charset="-122"/>
              </a:rPr>
              <a:t>日志格式</a:t>
            </a:r>
            <a:endParaRPr lang="en-US" altLang="zh-CN" sz="2000" dirty="0">
              <a:solidFill>
                <a:schemeClr val="bg1"/>
              </a:solidFill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 dirty="0">
                <a:solidFill>
                  <a:schemeClr val="bg1"/>
                </a:solidFill>
                <a:sym typeface="微软雅黑" panose="020B0503020204020204" pitchFamily="34" charset="-122"/>
              </a:rPr>
              <a:t> vim /</a:t>
            </a:r>
            <a:r>
              <a:rPr lang="en-US" altLang="zh-CN" sz="2000" dirty="0" err="1">
                <a:solidFill>
                  <a:schemeClr val="bg1"/>
                </a:solidFill>
                <a:sym typeface="微软雅黑" panose="020B0503020204020204" pitchFamily="34" charset="-122"/>
              </a:rPr>
              <a:t>usr</a:t>
            </a:r>
            <a:r>
              <a:rPr lang="en-US" altLang="zh-CN" sz="2000" dirty="0">
                <a:solidFill>
                  <a:schemeClr val="bg1"/>
                </a:solidFill>
                <a:sym typeface="微软雅黑" panose="020B0503020204020204" pitchFamily="34" charset="-122"/>
              </a:rPr>
              <a:t>/local/</a:t>
            </a:r>
            <a:r>
              <a:rPr lang="en-US" altLang="zh-CN" sz="2000" dirty="0" err="1">
                <a:solidFill>
                  <a:schemeClr val="bg1"/>
                </a:solidFill>
                <a:sym typeface="微软雅黑" panose="020B0503020204020204" pitchFamily="34" charset="-122"/>
              </a:rPr>
              <a:t>nginx</a:t>
            </a:r>
            <a:r>
              <a:rPr lang="en-US" altLang="zh-CN" sz="2000" dirty="0">
                <a:solidFill>
                  <a:schemeClr val="bg1"/>
                </a:solidFill>
                <a:sym typeface="微软雅黑" panose="020B0503020204020204" pitchFamily="34" charset="-122"/>
              </a:rPr>
              <a:t>/</a:t>
            </a:r>
            <a:r>
              <a:rPr lang="en-US" altLang="zh-CN" sz="2000" dirty="0" err="1">
                <a:solidFill>
                  <a:schemeClr val="bg1"/>
                </a:solidFill>
                <a:sym typeface="微软雅黑" panose="020B0503020204020204" pitchFamily="34" charset="-122"/>
              </a:rPr>
              <a:t>conf</a:t>
            </a:r>
            <a:r>
              <a:rPr lang="en-US" altLang="zh-CN" sz="2000" dirty="0">
                <a:solidFill>
                  <a:schemeClr val="bg1"/>
                </a:solidFill>
                <a:sym typeface="微软雅黑" panose="020B0503020204020204" pitchFamily="34" charset="-122"/>
              </a:rPr>
              <a:t>/</a:t>
            </a:r>
            <a:r>
              <a:rPr lang="en-US" altLang="zh-CN" sz="2000" dirty="0" err="1">
                <a:solidFill>
                  <a:schemeClr val="bg1"/>
                </a:solidFill>
                <a:sym typeface="微软雅黑" panose="020B0503020204020204" pitchFamily="34" charset="-122"/>
              </a:rPr>
              <a:t>nginx.conf</a:t>
            </a:r>
            <a:r>
              <a:rPr lang="en-US" altLang="zh-CN" sz="2000" dirty="0">
                <a:solidFill>
                  <a:schemeClr val="bg1"/>
                </a:solidFill>
                <a:sym typeface="微软雅黑" panose="020B0503020204020204" pitchFamily="34" charset="-122"/>
              </a:rPr>
              <a:t> //</a:t>
            </a:r>
            <a:r>
              <a:rPr lang="zh-CN" altLang="en-US" sz="2000" dirty="0">
                <a:solidFill>
                  <a:schemeClr val="bg1"/>
                </a:solidFill>
                <a:sym typeface="微软雅黑" panose="020B0503020204020204" pitchFamily="34" charset="-122"/>
              </a:rPr>
              <a:t>搜索</a:t>
            </a:r>
            <a:r>
              <a:rPr lang="en-US" altLang="zh-CN" sz="2000" dirty="0" err="1">
                <a:solidFill>
                  <a:schemeClr val="bg1"/>
                </a:solidFill>
                <a:sym typeface="微软雅黑" panose="020B0503020204020204" pitchFamily="34" charset="-122"/>
              </a:rPr>
              <a:t>log_format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548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Nginx</a:t>
            </a:r>
            <a:r>
              <a:rPr lang="zh-CN" altLang="en-US"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访问日志</a:t>
            </a:r>
          </a:p>
        </p:txBody>
      </p:sp>
      <p:graphicFrame>
        <p:nvGraphicFramePr>
          <p:cNvPr id="3" name="表格 2"/>
          <p:cNvGraphicFramePr/>
          <p:nvPr>
            <p:extLst>
              <p:ext uri="{D42A27DB-BD31-4B8C-83A1-F6EECF244321}">
                <p14:modId xmlns:p14="http://schemas.microsoft.com/office/powerpoint/2010/main" val="2984895198"/>
              </p:ext>
            </p:extLst>
          </p:nvPr>
        </p:nvGraphicFramePr>
        <p:xfrm>
          <a:off x="1468120" y="2553970"/>
          <a:ext cx="8887460" cy="30378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tableStyleId>{5940675A-B579-460E-94D1-54222C63F5DA}</a:tableStyleId>
              </a:tblPr>
              <a:tblGrid>
                <a:gridCol w="3086100"/>
                <a:gridCol w="5801360"/>
              </a:tblGrid>
              <a:tr h="37973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6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$</a:t>
                      </a:r>
                      <a:r>
                        <a:rPr lang="en-US" altLang="zh-CN" sz="1600" dirty="0" err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remote_addr</a:t>
                      </a:r>
                      <a:endParaRPr lang="en-US" altLang="zh-CN" sz="16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600" dirty="0" smtClean="0">
                          <a:solidFill>
                            <a:schemeClr val="bg1"/>
                          </a:solidFill>
                        </a:rPr>
                        <a:t>客户端</a:t>
                      </a:r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IP</a:t>
                      </a:r>
                      <a:r>
                        <a:rPr lang="en-US" altLang="zh-CN" sz="16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zh-CN" altLang="en-US" sz="1600" dirty="0">
                          <a:solidFill>
                            <a:schemeClr val="bg1"/>
                          </a:solidFill>
                          <a:ea typeface="宋体" panose="02010600030101010101" pitchFamily="2" charset="-122"/>
                        </a:rPr>
                        <a:t>公网</a:t>
                      </a:r>
                      <a:r>
                        <a:rPr lang="en-US" altLang="zh-CN" sz="1600" dirty="0">
                          <a:solidFill>
                            <a:schemeClr val="bg1"/>
                          </a:solidFill>
                          <a:ea typeface="宋体" panose="02010600030101010101" pitchFamily="2" charset="-122"/>
                        </a:rPr>
                        <a:t>IP)</a:t>
                      </a:r>
                      <a:endParaRPr lang="zh-CN" altLang="en-US" sz="1600" dirty="0">
                        <a:solidFill>
                          <a:schemeClr val="bg1"/>
                        </a:solidFill>
                        <a:ea typeface="宋体" panose="02010600030101010101" pitchFamily="2" charset="-122"/>
                      </a:endParaRPr>
                    </a:p>
                  </a:txBody>
                  <a:tcPr>
                    <a:noFill/>
                  </a:tcPr>
                </a:tc>
              </a:tr>
              <a:tr h="37973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600" dirty="0">
                          <a:solidFill>
                            <a:schemeClr val="bg1"/>
                          </a:solidFill>
                        </a:rPr>
                        <a:t>$</a:t>
                      </a:r>
                      <a:r>
                        <a:rPr sz="1600" dirty="0" err="1">
                          <a:solidFill>
                            <a:schemeClr val="bg1"/>
                          </a:solidFill>
                        </a:rPr>
                        <a:t>http_x_forwarded_for</a:t>
                      </a:r>
                      <a:endParaRPr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  <a:ea typeface="宋体" panose="02010600030101010101" pitchFamily="2" charset="-122"/>
                        </a:rPr>
                        <a:t>代理服务器的</a:t>
                      </a:r>
                      <a:r>
                        <a:rPr lang="en-US" altLang="zh-CN" sz="1600" dirty="0">
                          <a:solidFill>
                            <a:schemeClr val="bg1"/>
                          </a:solidFill>
                          <a:ea typeface="宋体" panose="02010600030101010101" pitchFamily="2" charset="-122"/>
                        </a:rPr>
                        <a:t>IP</a:t>
                      </a:r>
                    </a:p>
                  </a:txBody>
                  <a:tcPr>
                    <a:noFill/>
                  </a:tcPr>
                </a:tc>
              </a:tr>
              <a:tr h="37973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$time_local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600">
                          <a:solidFill>
                            <a:schemeClr val="bg1"/>
                          </a:solidFill>
                        </a:rPr>
                        <a:t>服务器本地时间</a:t>
                      </a:r>
                    </a:p>
                  </a:txBody>
                  <a:tcPr>
                    <a:noFill/>
                  </a:tcPr>
                </a:tc>
              </a:tr>
              <a:tr h="37973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600" dirty="0">
                          <a:solidFill>
                            <a:schemeClr val="bg1"/>
                          </a:solidFill>
                        </a:rPr>
                        <a:t>$host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600" dirty="0" smtClean="0">
                          <a:solidFill>
                            <a:schemeClr val="bg1"/>
                          </a:solidFill>
                          <a:ea typeface="宋体" panose="02010600030101010101" pitchFamily="2" charset="-122"/>
                        </a:rPr>
                        <a:t>访问</a:t>
                      </a:r>
                      <a:r>
                        <a:rPr lang="zh-CN" altLang="en-US" sz="1600" dirty="0">
                          <a:solidFill>
                            <a:schemeClr val="bg1"/>
                          </a:solidFill>
                          <a:ea typeface="宋体" panose="02010600030101010101" pitchFamily="2" charset="-122"/>
                        </a:rPr>
                        <a:t>主机名（域名）</a:t>
                      </a:r>
                    </a:p>
                  </a:txBody>
                  <a:tcPr>
                    <a:noFill/>
                  </a:tcPr>
                </a:tc>
              </a:tr>
              <a:tr h="37973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600">
                          <a:solidFill>
                            <a:schemeClr val="bg1"/>
                          </a:solidFill>
                        </a:rPr>
                        <a:t>$request_uri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600">
                          <a:solidFill>
                            <a:schemeClr val="bg1"/>
                          </a:solidFill>
                        </a:rPr>
                        <a:t>访问的</a:t>
                      </a:r>
                      <a:r>
                        <a:rPr lang="en-US" altLang="zh-CN" sz="1600">
                          <a:solidFill>
                            <a:schemeClr val="bg1"/>
                          </a:solidFill>
                        </a:rPr>
                        <a:t>url</a:t>
                      </a:r>
                      <a:r>
                        <a:rPr lang="zh-CN" altLang="en-US" sz="1600">
                          <a:solidFill>
                            <a:schemeClr val="bg1"/>
                          </a:solidFill>
                          <a:ea typeface="宋体" panose="02010600030101010101" pitchFamily="2" charset="-122"/>
                        </a:rPr>
                        <a:t>地址</a:t>
                      </a:r>
                    </a:p>
                  </a:txBody>
                  <a:tcPr>
                    <a:noFill/>
                  </a:tcPr>
                </a:tc>
              </a:tr>
              <a:tr h="37973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$status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600">
                          <a:solidFill>
                            <a:schemeClr val="bg1"/>
                          </a:solidFill>
                        </a:rPr>
                        <a:t>状态码</a:t>
                      </a:r>
                    </a:p>
                  </a:txBody>
                  <a:tcPr>
                    <a:noFill/>
                  </a:tcPr>
                </a:tc>
              </a:tr>
              <a:tr h="37973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600">
                          <a:solidFill>
                            <a:schemeClr val="bg1"/>
                          </a:solidFill>
                        </a:rPr>
                        <a:t>$http_referer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600">
                          <a:solidFill>
                            <a:schemeClr val="bg1"/>
                          </a:solidFill>
                        </a:rPr>
                        <a:t>referer</a:t>
                      </a:r>
                    </a:p>
                  </a:txBody>
                  <a:tcPr>
                    <a:noFill/>
                  </a:tcPr>
                </a:tc>
              </a:tr>
              <a:tr h="37973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600">
                          <a:solidFill>
                            <a:schemeClr val="bg1"/>
                          </a:solidFill>
                        </a:rPr>
                        <a:t>$http_user_agent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600" dirty="0" err="1">
                          <a:solidFill>
                            <a:schemeClr val="bg1"/>
                          </a:solidFill>
                        </a:rPr>
                        <a:t>user_agent</a:t>
                      </a:r>
                      <a:endParaRPr lang="en-US" altLang="zh-CN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 animBg="1"/>
      <p:bldP spid="2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14463" y="1752600"/>
            <a:ext cx="8950325" cy="2244090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pPr>
              <a:buSzPct val="50000"/>
              <a:buFont typeface="Wingdings" panose="05000000000000000000" pitchFamily="2" charset="2"/>
              <a:buChar char="l"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除了在主配置文件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nginx.conf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里定义日志格式外，还需要在虚拟主机配置文件中增加</a:t>
            </a:r>
          </a:p>
          <a:p>
            <a:pPr>
              <a:buSzPct val="50000"/>
              <a:buFont typeface="Wingdings" panose="05000000000000000000" pitchFamily="2" charset="2"/>
              <a:buChar char="l"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access_log /tmp/1.log combined_realip;</a:t>
            </a:r>
          </a:p>
          <a:p>
            <a:pPr>
              <a:buSzPct val="50000"/>
              <a:buFont typeface="Wingdings" panose="05000000000000000000" pitchFamily="2" charset="2"/>
              <a:buChar char="l"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这里的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combined_realip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就是在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nginx.conf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中定义的日志格式名字</a:t>
            </a:r>
          </a:p>
          <a:p>
            <a:pPr>
              <a:buSzPct val="50000"/>
              <a:buFont typeface="Wingdings" panose="05000000000000000000" pitchFamily="2" charset="2"/>
              <a:buChar char="l"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-t &amp;&amp; -s reload</a:t>
            </a:r>
          </a:p>
          <a:p>
            <a:pPr>
              <a:buSzPct val="50000"/>
              <a:buFont typeface="Wingdings" panose="05000000000000000000" pitchFamily="2" charset="2"/>
              <a:buChar char="l"/>
            </a:pP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curl -x127.0.0.1:80 test.com -I</a:t>
            </a:r>
          </a:p>
          <a:p>
            <a:pPr>
              <a:buSzPct val="50000"/>
              <a:buFont typeface="Wingdings" panose="05000000000000000000" pitchFamily="2" charset="2"/>
              <a:buChar char="l"/>
            </a:pP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cat /tmp/1.log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548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Nginx</a:t>
            </a:r>
            <a:r>
              <a:rPr lang="zh-CN" altLang="en-US"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访问日志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 animBg="1"/>
      <p:bldP spid="2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424497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自定义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shell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脚本</a:t>
            </a:r>
          </a:p>
          <a:p>
            <a:pPr>
              <a:buFontTx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vim /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usr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/local/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sbin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/nginx_log_rotate.sh//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写入如下内容</a:t>
            </a:r>
          </a:p>
          <a:p>
            <a:pPr indent="0">
              <a:buFontTx/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#! /bin/bash</a:t>
            </a:r>
          </a:p>
          <a:p>
            <a:pPr indent="0">
              <a:buFontTx/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## 假设nginx的日志存放路径为/data/logs/</a:t>
            </a:r>
          </a:p>
          <a:p>
            <a:pPr indent="0">
              <a:buFontTx/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d=`date -d "-1 day" +%Y%m%d` </a:t>
            </a:r>
          </a:p>
          <a:p>
            <a:pPr indent="0">
              <a:buFontTx/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logdir="/data/logs"</a:t>
            </a:r>
          </a:p>
          <a:p>
            <a:pPr indent="0">
              <a:buFontTx/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nginx_pid="/usr/local/nginx/logs/nginx.pid"</a:t>
            </a:r>
          </a:p>
          <a:p>
            <a:pPr indent="0">
              <a:buFontTx/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cd $logdir</a:t>
            </a:r>
          </a:p>
          <a:p>
            <a:pPr indent="0">
              <a:buFontTx/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for log in `ls *.log`</a:t>
            </a:r>
          </a:p>
          <a:p>
            <a:pPr indent="0">
              <a:buFontTx/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do</a:t>
            </a:r>
          </a:p>
          <a:p>
            <a:pPr indent="0">
              <a:buFontTx/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mv $log $log-$d</a:t>
            </a:r>
          </a:p>
          <a:p>
            <a:pPr indent="0">
              <a:buFontTx/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done</a:t>
            </a:r>
          </a:p>
          <a:p>
            <a:pPr indent="0">
              <a:buFontTx/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/bin/kill -HUP `cat $nginx_pid`</a:t>
            </a:r>
          </a:p>
          <a:p>
            <a:pPr>
              <a:buFontTx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任务计划</a:t>
            </a:r>
          </a:p>
          <a:p>
            <a:pPr>
              <a:buFontTx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0 0 * * * /bin/bash /usr/local/sbin/nginx_log_rotate.sh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548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r>
              <a:rPr lang="en-US"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Nginx</a:t>
            </a:r>
            <a:r>
              <a:rPr lang="zh-CN" altLang="en-US"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日志切割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 animBg="1"/>
      <p:bldP spid="2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452183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配置如下</a:t>
            </a:r>
          </a:p>
          <a:p>
            <a:pPr indent="0">
              <a:buFontTx/>
              <a:buNone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location ~ .*\.(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gif|jpg|jpeg|png|bmp|swf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)$</a:t>
            </a:r>
          </a:p>
          <a:p>
            <a:pPr indent="0">
              <a:buFontTx/>
              <a:buNone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{</a:t>
            </a:r>
          </a:p>
          <a:p>
            <a:pPr indent="0">
              <a:buFontTx/>
              <a:buNone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expires      7d;</a:t>
            </a:r>
          </a:p>
          <a:p>
            <a:pPr indent="0">
              <a:buFontTx/>
              <a:buNone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access_log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off;</a:t>
            </a:r>
          </a:p>
          <a:p>
            <a:pPr indent="0">
              <a:buFontTx/>
              <a:buNone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}</a:t>
            </a:r>
          </a:p>
          <a:p>
            <a:pPr indent="0">
              <a:buFontTx/>
              <a:buNone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location ~ .*\.(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js|css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)$</a:t>
            </a:r>
          </a:p>
          <a:p>
            <a:pPr indent="0">
              <a:buFontTx/>
              <a:buNone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{</a:t>
            </a:r>
          </a:p>
          <a:p>
            <a:pPr indent="0">
              <a:buFontTx/>
              <a:buNone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expires      12h;</a:t>
            </a:r>
          </a:p>
          <a:p>
            <a:pPr indent="0">
              <a:buFontTx/>
              <a:buNone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access_log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off;</a:t>
            </a:r>
          </a:p>
          <a:p>
            <a:pPr indent="0">
              <a:buFontTx/>
              <a:buNone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}</a:t>
            </a:r>
          </a:p>
          <a:p>
            <a:pPr>
              <a:buFontTx/>
              <a:buChar char="•"/>
            </a:pP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548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r>
              <a:rPr lang="zh-CN" altLang="en-US" sz="4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静态文件不记录</a:t>
            </a:r>
            <a:r>
              <a:rPr lang="zh-CN" altLang="en-US" sz="4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日志</a:t>
            </a:r>
            <a:r>
              <a:rPr lang="zh-CN" altLang="en-US" sz="4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和</a:t>
            </a:r>
            <a:r>
              <a:rPr lang="zh-CN" altLang="en-US" sz="4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过期</a:t>
            </a:r>
            <a:r>
              <a:rPr lang="zh-CN" altLang="en-US" sz="4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时间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 animBg="1"/>
      <p:bldP spid="2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359854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配置如下，可以和上面的配置结合起来</a:t>
            </a:r>
          </a:p>
          <a:p>
            <a:pPr indent="0"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location ~* ^.+\.(gif|jpg|png|swf|flv|rar|zip|doc|pdf|gz|bz2|jpeg|bmp|xls)$</a:t>
            </a:r>
          </a:p>
          <a:p>
            <a:pPr indent="0"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{</a:t>
            </a:r>
          </a:p>
          <a:p>
            <a:pPr indent="0"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expires 7d;</a:t>
            </a:r>
          </a:p>
          <a:p>
            <a:pPr indent="0"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valid_referers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none blocked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server_names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*.test.com ;</a:t>
            </a:r>
          </a:p>
          <a:p>
            <a:pPr indent="0"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if ($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invalid_referer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 {</a:t>
            </a:r>
          </a:p>
          <a:p>
            <a:pPr indent="0"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return 403;</a:t>
            </a:r>
          </a:p>
          <a:p>
            <a:pPr indent="0"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}</a:t>
            </a:r>
          </a:p>
          <a:p>
            <a:pPr indent="0"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access_log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off;</a:t>
            </a:r>
          </a:p>
          <a:p>
            <a:pPr indent="0"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}</a:t>
            </a:r>
          </a:p>
          <a:p>
            <a:pPr>
              <a:buFontTx/>
              <a:buChar char="•"/>
            </a:pP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548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Nginx</a:t>
            </a:r>
            <a:r>
              <a:rPr lang="zh-CN" altLang="en-US"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防盗链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 animBg="1"/>
      <p:bldP spid="2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3783330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需求：访问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/admin/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目录的请求，只允许某几个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IP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访问，配置如下：</a:t>
            </a:r>
          </a:p>
          <a:p>
            <a:pPr indent="0">
              <a:buFontTx/>
              <a:buNone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location /admin/</a:t>
            </a:r>
          </a:p>
          <a:p>
            <a:pPr indent="0">
              <a:buFontTx/>
              <a:buNone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{</a:t>
            </a:r>
          </a:p>
          <a:p>
            <a:pPr indent="0">
              <a:buFontTx/>
              <a:buNone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allow 192.168.1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33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.1;</a:t>
            </a:r>
          </a:p>
          <a:p>
            <a:pPr indent="0">
              <a:buFontTx/>
              <a:buNone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allow 127.0.0.1;</a:t>
            </a:r>
          </a:p>
          <a:p>
            <a:pPr indent="0">
              <a:buFontTx/>
              <a:buNone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deny all;</a:t>
            </a:r>
          </a:p>
          <a:p>
            <a:pPr indent="0">
              <a:buFontTx/>
              <a:buNone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}</a:t>
            </a:r>
          </a:p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mkdir /data/wwwroot/test.com/admin/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echo “test,test”&gt;/data/wwwroot/test.com/admin/1.html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-t &amp;&amp; -s reload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curl -x127.0.0.1:80 test.com/admin/1.html -I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curl -x192.168.133.130:80 test.com/admin/1.html -I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548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Nginx</a:t>
            </a:r>
            <a:r>
              <a:rPr lang="zh-CN" altLang="en-US"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访问控制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 animBg="1"/>
      <p:bldP spid="2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1197610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和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LAMP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不同的是，提供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web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服务的是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Nginx</a:t>
            </a:r>
          </a:p>
          <a:p>
            <a:pPr>
              <a:buFontTx/>
              <a:buChar char="•"/>
            </a:pP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并且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php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是作为一个独立服务存在的，这个服务叫做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php-fpm</a:t>
            </a:r>
          </a:p>
          <a:p>
            <a:pPr>
              <a:buFontTx/>
              <a:buChar char="•"/>
            </a:pP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Nginx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直接处理静态请求，动态请求会转发给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php-fpm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548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LNMP</a:t>
            </a:r>
            <a:r>
              <a:rPr lang="zh-CN" altLang="en-US"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架构介绍</a:t>
            </a:r>
          </a:p>
        </p:txBody>
      </p:sp>
      <p:sp>
        <p:nvSpPr>
          <p:cNvPr id="5" name="Oval 17"/>
          <p:cNvSpPr>
            <a:spLocks noChangeArrowheads="1"/>
          </p:cNvSpPr>
          <p:nvPr/>
        </p:nvSpPr>
        <p:spPr bwMode="auto">
          <a:xfrm>
            <a:off x="1571984" y="3292215"/>
            <a:ext cx="1304925" cy="9556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用户浏览器</a:t>
            </a:r>
          </a:p>
        </p:txBody>
      </p:sp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6542621" y="3525092"/>
            <a:ext cx="1393825" cy="522288"/>
          </a:xfrm>
          <a:prstGeom prst="rect">
            <a:avLst/>
          </a:prstGeom>
          <a:solidFill>
            <a:srgbClr val="99CC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dirty="0" err="1" smtClean="0"/>
              <a:t>php</a:t>
            </a:r>
            <a:r>
              <a:rPr lang="en-US" altLang="zh-CN" dirty="0" smtClean="0"/>
              <a:t>-fpm</a:t>
            </a:r>
            <a:endParaRPr lang="en-US" altLang="zh-CN" dirty="0"/>
          </a:p>
        </p:txBody>
      </p:sp>
      <p:sp>
        <p:nvSpPr>
          <p:cNvPr id="7" name="AutoShape 19"/>
          <p:cNvSpPr>
            <a:spLocks noChangeArrowheads="1"/>
          </p:cNvSpPr>
          <p:nvPr/>
        </p:nvSpPr>
        <p:spPr bwMode="auto">
          <a:xfrm>
            <a:off x="6621002" y="5182651"/>
            <a:ext cx="1236662" cy="1116012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MySQL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4149988" y="5328701"/>
            <a:ext cx="1201738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dirty="0"/>
              <a:t>静态文件</a:t>
            </a:r>
          </a:p>
        </p:txBody>
      </p:sp>
      <p:sp>
        <p:nvSpPr>
          <p:cNvPr id="9" name="Line 21"/>
          <p:cNvSpPr>
            <a:spLocks noChangeShapeType="1"/>
          </p:cNvSpPr>
          <p:nvPr/>
        </p:nvSpPr>
        <p:spPr bwMode="auto">
          <a:xfrm>
            <a:off x="2883668" y="3674170"/>
            <a:ext cx="1062037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 flipH="1">
            <a:off x="2867793" y="3847207"/>
            <a:ext cx="1062037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" name="Line 23"/>
          <p:cNvSpPr>
            <a:spLocks noChangeShapeType="1"/>
          </p:cNvSpPr>
          <p:nvPr/>
        </p:nvSpPr>
        <p:spPr bwMode="auto">
          <a:xfrm>
            <a:off x="4717231" y="4092831"/>
            <a:ext cx="4762" cy="121047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" name="Line 24"/>
          <p:cNvSpPr>
            <a:spLocks noChangeShapeType="1"/>
          </p:cNvSpPr>
          <p:nvPr/>
        </p:nvSpPr>
        <p:spPr bwMode="auto">
          <a:xfrm flipV="1">
            <a:off x="4855344" y="4092831"/>
            <a:ext cx="4762" cy="120253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" name="Line 25"/>
          <p:cNvSpPr>
            <a:spLocks noChangeShapeType="1"/>
          </p:cNvSpPr>
          <p:nvPr/>
        </p:nvSpPr>
        <p:spPr bwMode="auto">
          <a:xfrm>
            <a:off x="7293375" y="4092831"/>
            <a:ext cx="7937" cy="110728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" name="Line 26"/>
          <p:cNvSpPr>
            <a:spLocks noChangeShapeType="1"/>
          </p:cNvSpPr>
          <p:nvPr/>
        </p:nvSpPr>
        <p:spPr bwMode="auto">
          <a:xfrm flipV="1">
            <a:off x="7155262" y="4059492"/>
            <a:ext cx="7937" cy="113109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3929830" y="3480613"/>
            <a:ext cx="1535113" cy="578880"/>
          </a:xfrm>
          <a:prstGeom prst="roundRect">
            <a:avLst/>
          </a:prstGeom>
          <a:solidFill>
            <a:schemeClr val="accent1"/>
          </a:solidFill>
          <a:ln w="12700" cap="flat">
            <a:solidFill>
              <a:srgbClr val="5B9BD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Nginx</a:t>
            </a:r>
            <a:endParaRPr kumimoji="0" lang="en-US" altLang="zh-CN" sz="2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" name="Line 21"/>
          <p:cNvSpPr>
            <a:spLocks noChangeShapeType="1"/>
          </p:cNvSpPr>
          <p:nvPr/>
        </p:nvSpPr>
        <p:spPr bwMode="auto">
          <a:xfrm>
            <a:off x="5480818" y="3692578"/>
            <a:ext cx="1062037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 flipH="1">
            <a:off x="5464943" y="3865615"/>
            <a:ext cx="1062037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 animBg="1"/>
      <p:bldP spid="2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347535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可以匹配正则</a:t>
            </a:r>
          </a:p>
          <a:p>
            <a:pPr indent="0"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  <a:sym typeface="微软雅黑" panose="020B0503020204020204" pitchFamily="34" charset="-122"/>
              </a:rPr>
              <a:t>location ~ .*(</a:t>
            </a:r>
            <a:r>
              <a:rPr lang="en-US" altLang="zh-CN" sz="2000" dirty="0" err="1">
                <a:solidFill>
                  <a:schemeClr val="bg1"/>
                </a:solidFill>
                <a:sym typeface="微软雅黑" panose="020B0503020204020204" pitchFamily="34" charset="-122"/>
              </a:rPr>
              <a:t>abc|image</a:t>
            </a:r>
            <a:r>
              <a:rPr lang="en-US" altLang="zh-CN" sz="2000" dirty="0">
                <a:solidFill>
                  <a:schemeClr val="bg1"/>
                </a:solidFill>
                <a:sym typeface="微软雅黑" panose="020B0503020204020204" pitchFamily="34" charset="-122"/>
              </a:rPr>
              <a:t>)/.*\.</a:t>
            </a:r>
            <a:r>
              <a:rPr lang="en-US" altLang="zh-CN" sz="2000" dirty="0" err="1">
                <a:solidFill>
                  <a:schemeClr val="bg1"/>
                </a:solidFill>
                <a:sym typeface="微软雅黑" panose="020B0503020204020204" pitchFamily="34" charset="-122"/>
              </a:rPr>
              <a:t>php</a:t>
            </a:r>
            <a:r>
              <a:rPr lang="en-US" altLang="zh-CN" sz="2000" dirty="0">
                <a:solidFill>
                  <a:schemeClr val="bg1"/>
                </a:solidFill>
                <a:sym typeface="微软雅黑" panose="020B0503020204020204" pitchFamily="34" charset="-122"/>
              </a:rPr>
              <a:t>$</a:t>
            </a:r>
          </a:p>
          <a:p>
            <a:pPr indent="0"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  <a:sym typeface="微软雅黑" panose="020B0503020204020204" pitchFamily="34" charset="-122"/>
              </a:rPr>
              <a:t>{</a:t>
            </a:r>
          </a:p>
          <a:p>
            <a:pPr indent="0"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  <a:sym typeface="微软雅黑" panose="020B0503020204020204" pitchFamily="34" charset="-122"/>
              </a:rPr>
              <a:t>        deny all;</a:t>
            </a:r>
          </a:p>
          <a:p>
            <a:pPr indent="0"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  <a:sym typeface="微软雅黑" panose="020B0503020204020204" pitchFamily="34" charset="-122"/>
              </a:rPr>
              <a:t>}</a:t>
            </a:r>
          </a:p>
          <a:p>
            <a:pPr>
              <a:buFontTx/>
              <a:buChar char="•"/>
            </a:pPr>
            <a:r>
              <a:rPr lang="zh-CN" altLang="en-US" sz="2000" dirty="0">
                <a:solidFill>
                  <a:schemeClr val="bg1"/>
                </a:solidFill>
                <a:sym typeface="微软雅黑" panose="020B0503020204020204" pitchFamily="34" charset="-122"/>
              </a:rPr>
              <a:t>根据</a:t>
            </a:r>
            <a:r>
              <a:rPr lang="en-US" altLang="zh-CN" sz="2000" dirty="0" err="1">
                <a:solidFill>
                  <a:schemeClr val="bg1"/>
                </a:solidFill>
                <a:sym typeface="微软雅黑" panose="020B0503020204020204" pitchFamily="34" charset="-122"/>
              </a:rPr>
              <a:t>user_agent</a:t>
            </a:r>
            <a:r>
              <a:rPr lang="zh-CN" altLang="en-US" sz="2000" dirty="0">
                <a:solidFill>
                  <a:schemeClr val="bg1"/>
                </a:solidFill>
                <a:sym typeface="微软雅黑" panose="020B0503020204020204" pitchFamily="34" charset="-122"/>
              </a:rPr>
              <a:t>限制</a:t>
            </a:r>
          </a:p>
          <a:p>
            <a:pPr indent="0"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  <a:sym typeface="微软雅黑" panose="020B0503020204020204" pitchFamily="34" charset="-122"/>
              </a:rPr>
              <a:t>if ($</a:t>
            </a:r>
            <a:r>
              <a:rPr lang="en-US" altLang="zh-CN" sz="2000" dirty="0" err="1">
                <a:solidFill>
                  <a:schemeClr val="bg1"/>
                </a:solidFill>
                <a:sym typeface="微软雅黑" panose="020B0503020204020204" pitchFamily="34" charset="-122"/>
              </a:rPr>
              <a:t>http_user_agent</a:t>
            </a:r>
            <a:r>
              <a:rPr lang="en-US" altLang="zh-CN" sz="2000" dirty="0">
                <a:solidFill>
                  <a:schemeClr val="bg1"/>
                </a:solidFill>
                <a:sym typeface="微软雅黑" panose="020B0503020204020204" pitchFamily="34" charset="-122"/>
              </a:rPr>
              <a:t> ~ 'Spider/3.0|YoudaoBot|Tomato')</a:t>
            </a:r>
          </a:p>
          <a:p>
            <a:pPr indent="0"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  <a:sym typeface="微软雅黑" panose="020B0503020204020204" pitchFamily="34" charset="-122"/>
              </a:rPr>
              <a:t>{</a:t>
            </a:r>
          </a:p>
          <a:p>
            <a:pPr indent="0"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  <a:sym typeface="微软雅黑" panose="020B0503020204020204" pitchFamily="34" charset="-122"/>
              </a:rPr>
              <a:t>      return 403;</a:t>
            </a:r>
          </a:p>
          <a:p>
            <a:pPr indent="0"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  <a:sym typeface="微软雅黑" panose="020B0503020204020204" pitchFamily="34" charset="-122"/>
              </a:rPr>
              <a:t>}</a:t>
            </a:r>
          </a:p>
          <a:p>
            <a:pPr>
              <a:buFontTx/>
              <a:buChar char="•"/>
            </a:pPr>
            <a:r>
              <a:rPr lang="en-US" altLang="zh-CN" sz="2000" dirty="0">
                <a:solidFill>
                  <a:schemeClr val="bg1"/>
                </a:solidFill>
                <a:sym typeface="微软雅黑" panose="020B0503020204020204" pitchFamily="34" charset="-122"/>
              </a:rPr>
              <a:t> deny all</a:t>
            </a:r>
            <a:r>
              <a:rPr lang="zh-CN" altLang="en-US" sz="2000" dirty="0">
                <a:solidFill>
                  <a:schemeClr val="bg1"/>
                </a:solidFill>
                <a:sym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chemeClr val="bg1"/>
                </a:solidFill>
                <a:sym typeface="微软雅黑" panose="020B0503020204020204" pitchFamily="34" charset="-122"/>
              </a:rPr>
              <a:t>return 403</a:t>
            </a:r>
            <a:r>
              <a:rPr lang="zh-CN" altLang="en-US" sz="2000" dirty="0">
                <a:solidFill>
                  <a:schemeClr val="bg1"/>
                </a:solidFill>
                <a:sym typeface="微软雅黑" panose="020B0503020204020204" pitchFamily="34" charset="-122"/>
              </a:rPr>
              <a:t>效果一样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548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r>
              <a:rPr lang="en-US"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Nginx</a:t>
            </a:r>
            <a:r>
              <a:rPr lang="zh-CN" altLang="en-US"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访问控制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 animBg="1"/>
      <p:bldP spid="2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316801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配置如下：</a:t>
            </a:r>
          </a:p>
          <a:p>
            <a:pPr indent="0"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location ~ \.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php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$</a:t>
            </a:r>
          </a:p>
          <a:p>
            <a:pPr indent="0"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{</a:t>
            </a:r>
          </a:p>
          <a:p>
            <a:pPr indent="0"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include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fastcgi_params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;</a:t>
            </a:r>
          </a:p>
          <a:p>
            <a:pPr indent="0"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fastcgi_pass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unix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:/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tmp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php-fcgi.sock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;</a:t>
            </a:r>
          </a:p>
          <a:p>
            <a:pPr indent="0"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fastcgi_index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index.php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;</a:t>
            </a:r>
          </a:p>
          <a:p>
            <a:pPr indent="0"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fastcgi_param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SCRIPT_FILENAME /data/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wwwroot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test.com$fastcgi_script_name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;</a:t>
            </a:r>
          </a:p>
          <a:p>
            <a:pPr indent="0"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}</a:t>
            </a:r>
          </a:p>
          <a:p>
            <a:pPr>
              <a:buFontTx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fastcgi_pass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用来指定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php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-fpm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监听的地址或者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socket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548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Nginx</a:t>
            </a:r>
            <a:r>
              <a:rPr lang="zh-CN" altLang="en-US" sz="4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解析</a:t>
            </a:r>
            <a:r>
              <a:rPr lang="en-US" altLang="zh-CN" sz="4000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php</a:t>
            </a:r>
            <a:r>
              <a:rPr lang="zh-CN" altLang="en-US" sz="4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的配置</a:t>
            </a:r>
            <a:endParaRPr lang="en-US" altLang="zh-CN" sz="4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 animBg="1"/>
      <p:bldP spid="2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68438" y="2727960"/>
            <a:ext cx="8950325" cy="3106420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cd /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usr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/local/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nginx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conf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vhost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vim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proxy.conf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//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加入如下内容</a:t>
            </a:r>
          </a:p>
          <a:p>
            <a:pPr indent="0">
              <a:buFontTx/>
              <a:buNone/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server</a:t>
            </a:r>
          </a:p>
          <a:p>
            <a:pPr indent="0">
              <a:buFontTx/>
              <a:buNone/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{</a:t>
            </a:r>
          </a:p>
          <a:p>
            <a:pPr indent="0">
              <a:buFontTx/>
              <a:buNone/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listen 80;</a:t>
            </a:r>
          </a:p>
          <a:p>
            <a:pPr indent="0">
              <a:buFontTx/>
              <a:buNone/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server_name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ask.apelearn.com;</a:t>
            </a:r>
          </a:p>
          <a:p>
            <a:pPr indent="0">
              <a:buFontTx/>
              <a:buNone/>
            </a:pP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0">
              <a:buFontTx/>
              <a:buNone/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location /</a:t>
            </a:r>
          </a:p>
          <a:p>
            <a:pPr indent="0">
              <a:buFontTx/>
              <a:buNone/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{</a:t>
            </a:r>
          </a:p>
          <a:p>
            <a:pPr indent="0">
              <a:buFontTx/>
              <a:buNone/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proxy_pass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http://121.201.9.155/;</a:t>
            </a:r>
          </a:p>
          <a:p>
            <a:pPr indent="0">
              <a:buFontTx/>
              <a:buNone/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proxy_set_header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Host   $host;</a:t>
            </a:r>
          </a:p>
          <a:p>
            <a:pPr indent="0">
              <a:buFontTx/>
              <a:buNone/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proxy_set_header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X-Real-IP      $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remote_addr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;</a:t>
            </a:r>
          </a:p>
          <a:p>
            <a:pPr indent="0">
              <a:buFontTx/>
              <a:buNone/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proxy_set_header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X-Forwarded-For $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proxy_add_x_forwarded_for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;</a:t>
            </a:r>
          </a:p>
          <a:p>
            <a:pPr indent="0">
              <a:buFontTx/>
              <a:buNone/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}</a:t>
            </a:r>
          </a:p>
          <a:p>
            <a:pPr indent="0">
              <a:buFontTx/>
              <a:buNone/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}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548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r>
              <a:rPr lang="en-US"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Nginx</a:t>
            </a:r>
            <a:r>
              <a:rPr lang="zh-CN" altLang="en-US"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代理</a:t>
            </a:r>
          </a:p>
        </p:txBody>
      </p:sp>
      <p:sp>
        <p:nvSpPr>
          <p:cNvPr id="3" name="椭圆 2"/>
          <p:cNvSpPr/>
          <p:nvPr/>
        </p:nvSpPr>
        <p:spPr>
          <a:xfrm>
            <a:off x="2002971" y="1936892"/>
            <a:ext cx="1158240" cy="519348"/>
          </a:xfrm>
          <a:prstGeom prst="ellipse">
            <a:avLst/>
          </a:prstGeom>
          <a:solidFill>
            <a:schemeClr val="accent1"/>
          </a:solidFill>
          <a:ln w="12700" cap="flat">
            <a:solidFill>
              <a:srgbClr val="5B9BD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用户</a:t>
            </a:r>
            <a:endParaRPr kumimoji="0" lang="zh-CN" altLang="en-US" sz="1800" i="0" u="none" strike="noStrike" normalizeH="0" baseline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136571" y="1890101"/>
            <a:ext cx="1463040" cy="612930"/>
          </a:xfrm>
          <a:prstGeom prst="roundRect">
            <a:avLst/>
          </a:prstGeom>
          <a:solidFill>
            <a:schemeClr val="accent6"/>
          </a:solidFill>
          <a:ln w="12700" cap="flat">
            <a:solidFill>
              <a:srgbClr val="5B9BD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i="0" u="none" strike="noStrike" normalizeH="0" baseline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代理服务器</a:t>
            </a:r>
            <a:endParaRPr kumimoji="0" lang="zh-CN" altLang="en-US" sz="1800" i="0" u="none" strike="noStrike" normalizeH="0" baseline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" name="圆角矩形 6"/>
          <p:cNvSpPr>
            <a:spLocks/>
          </p:cNvSpPr>
          <p:nvPr/>
        </p:nvSpPr>
        <p:spPr>
          <a:xfrm>
            <a:off x="6574971" y="1898809"/>
            <a:ext cx="1428206" cy="612930"/>
          </a:xfrm>
          <a:prstGeom prst="roundRect">
            <a:avLst/>
          </a:prstGeom>
          <a:solidFill>
            <a:schemeClr val="accent2"/>
          </a:solidFill>
          <a:ln w="12700" cap="flat">
            <a:solidFill>
              <a:srgbClr val="5B9BD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WEB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服务器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3161211" y="2114270"/>
            <a:ext cx="97536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5599611" y="2114270"/>
            <a:ext cx="97536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3161211" y="2278862"/>
            <a:ext cx="975360" cy="0"/>
          </a:xfrm>
          <a:prstGeom prst="straightConnector1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直接箭头连接符 12"/>
          <p:cNvCxnSpPr/>
          <p:nvPr/>
        </p:nvCxnSpPr>
        <p:spPr>
          <a:xfrm flipH="1">
            <a:off x="5599611" y="2262580"/>
            <a:ext cx="975360" cy="0"/>
          </a:xfrm>
          <a:prstGeom prst="straightConnector1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 animBg="1"/>
      <p:bldP spid="2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4152900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vim 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usr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/local/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nginx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conf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vhost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load.conf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//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写入如下内容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0">
              <a:buFontTx/>
              <a:buNone/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upstream 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qq_com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0">
              <a:buFontTx/>
              <a:buNone/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{</a:t>
            </a:r>
          </a:p>
          <a:p>
            <a:pPr indent="0">
              <a:buFontTx/>
              <a:buNone/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ip_hash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;</a:t>
            </a:r>
          </a:p>
          <a:p>
            <a:pPr indent="0">
              <a:buFontTx/>
              <a:buNone/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server 61.135.157.156:80;</a:t>
            </a:r>
          </a:p>
          <a:p>
            <a:pPr indent="0">
              <a:buFontTx/>
              <a:buNone/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server 125.39.240.113:80;</a:t>
            </a:r>
          </a:p>
          <a:p>
            <a:pPr indent="0">
              <a:buFontTx/>
              <a:buNone/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}</a:t>
            </a:r>
          </a:p>
          <a:p>
            <a:pPr indent="0">
              <a:buFontTx/>
              <a:buNone/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server</a:t>
            </a:r>
          </a:p>
          <a:p>
            <a:pPr indent="0">
              <a:buFontTx/>
              <a:buNone/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{</a:t>
            </a:r>
          </a:p>
          <a:p>
            <a:pPr indent="0">
              <a:buFontTx/>
              <a:buNone/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listen 80;</a:t>
            </a:r>
          </a:p>
          <a:p>
            <a:pPr indent="0">
              <a:buFontTx/>
              <a:buNone/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server_name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www.qq.com;</a:t>
            </a:r>
          </a:p>
          <a:p>
            <a:pPr indent="0">
              <a:buFontTx/>
              <a:buNone/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location /</a:t>
            </a:r>
          </a:p>
          <a:p>
            <a:pPr indent="0">
              <a:buFontTx/>
              <a:buNone/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{</a:t>
            </a:r>
          </a:p>
          <a:p>
            <a:pPr indent="0">
              <a:buFontTx/>
              <a:buNone/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proxy_pass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http://qq_com;</a:t>
            </a:r>
          </a:p>
          <a:p>
            <a:pPr indent="0">
              <a:buFontTx/>
              <a:buNone/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proxy_set_header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Host   $host;</a:t>
            </a:r>
          </a:p>
          <a:p>
            <a:pPr indent="0">
              <a:buFontTx/>
              <a:buNone/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proxy_set_header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X-Real-IP      $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remote_addr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;</a:t>
            </a:r>
          </a:p>
          <a:p>
            <a:pPr indent="0">
              <a:buFontTx/>
              <a:buNone/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proxy_set_header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X-Forwarded-For $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proxy_add_x_forwarded_for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;</a:t>
            </a:r>
          </a:p>
          <a:p>
            <a:pPr indent="0">
              <a:buFontTx/>
              <a:buNone/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}</a:t>
            </a:r>
          </a:p>
          <a:p>
            <a:pPr indent="0">
              <a:buFontTx/>
              <a:buNone/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}</a:t>
            </a: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upstream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来指定多个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web server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548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Nginx</a:t>
            </a:r>
            <a:r>
              <a:rPr lang="zh-CN" altLang="en-US"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负载均衡</a:t>
            </a:r>
            <a:endParaRPr lang="en-US" altLang="zh-CN" sz="40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 animBg="1"/>
      <p:bldP spid="2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5-3https通信过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074" y="302332"/>
            <a:ext cx="7639051" cy="6286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022350" y="811213"/>
            <a:ext cx="7854950" cy="70548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SSL</a:t>
            </a:r>
            <a:r>
              <a:rPr lang="zh-CN" altLang="en-US" sz="4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工作流程</a:t>
            </a:r>
            <a:endParaRPr lang="en-US" altLang="zh-CN" sz="4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Shape 201"/>
          <p:cNvSpPr>
            <a:spLocks noChangeArrowheads="1"/>
          </p:cNvSpPr>
          <p:nvPr/>
        </p:nvSpPr>
        <p:spPr bwMode="auto">
          <a:xfrm>
            <a:off x="1022350" y="1440498"/>
            <a:ext cx="3282950" cy="489364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wrap="square"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浏览器</a:t>
            </a:r>
            <a:r>
              <a:rPr lang="zh-CN" altLang="en-US" sz="1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发送一个</a:t>
            </a:r>
            <a:r>
              <a:rPr lang="en-US" altLang="zh-CN" sz="1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</a:t>
            </a:r>
            <a:r>
              <a:rPr lang="zh-CN" altLang="en-US" sz="1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的请求给服务器；</a:t>
            </a:r>
          </a:p>
          <a:p>
            <a:pPr>
              <a:buFontTx/>
              <a:buChar char="•"/>
            </a:pPr>
            <a:r>
              <a:rPr lang="zh-CN" altLang="en-US" sz="1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服务器要有一套数字证书，可以自己制作（后面的操作就是阿铭自己制作的证书），也可以向组织申请，区别就是自己颁发的证书需要客户端验证通过，才可以继续访问，而使用受信任的公司申请的证书则不会弹出</a:t>
            </a:r>
            <a:r>
              <a:rPr lang="en-US" altLang="zh-CN" sz="1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</a:t>
            </a:r>
            <a:r>
              <a:rPr lang="zh-CN" altLang="en-US" sz="1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提示页面，这套证书其实就是一对公钥和私钥；</a:t>
            </a:r>
            <a:endParaRPr lang="zh-CN" altLang="en-US" sz="1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zh-CN" altLang="en-US" sz="1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服务器</a:t>
            </a:r>
            <a:r>
              <a:rPr lang="zh-CN" altLang="en-US" sz="1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会把公钥传输给客户端；</a:t>
            </a:r>
          </a:p>
          <a:p>
            <a:pPr>
              <a:buFontTx/>
              <a:buChar char="•"/>
            </a:pPr>
            <a:r>
              <a:rPr lang="zh-CN" altLang="en-US" sz="1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客户端</a:t>
            </a:r>
            <a:r>
              <a:rPr lang="zh-CN" altLang="en-US" sz="1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（浏览器）收到公钥后，会验证其是否合法有效，无效会有警告提醒，有效则会生成一串随机数，并用收到的公钥加密；</a:t>
            </a:r>
          </a:p>
          <a:p>
            <a:pPr>
              <a:buFontTx/>
              <a:buChar char="•"/>
            </a:pPr>
            <a:r>
              <a:rPr lang="zh-CN" altLang="en-US" sz="1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客户端</a:t>
            </a:r>
            <a:r>
              <a:rPr lang="zh-CN" altLang="en-US" sz="1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把加密后的随机字符串传输给服务器；</a:t>
            </a:r>
          </a:p>
          <a:p>
            <a:pPr>
              <a:buFontTx/>
              <a:buChar char="•"/>
            </a:pPr>
            <a:r>
              <a:rPr lang="zh-CN" altLang="en-US" sz="1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服务器</a:t>
            </a:r>
            <a:r>
              <a:rPr lang="zh-CN" altLang="en-US" sz="1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收到加密随机字符串后，先用私钥解密（公钥加密，私钥解密），获取到这一串随机数后，再用这串随机字符串加密传输的数据（该加密为对称加密，所谓对称加密，就是将数据和私钥也就是这个随机字符串</a:t>
            </a:r>
            <a:r>
              <a:rPr lang="en-US" altLang="zh-CN" sz="1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</a:t>
            </a:r>
            <a:r>
              <a:rPr lang="zh-CN" altLang="en-US" sz="1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通过某种算法混合在一起，这样除非知道私钥，否则无法获取数据内容）；</a:t>
            </a:r>
          </a:p>
          <a:p>
            <a:pPr>
              <a:buFontTx/>
              <a:buChar char="•"/>
            </a:pPr>
            <a:r>
              <a:rPr lang="zh-CN" altLang="en-US" sz="1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服务器</a:t>
            </a:r>
            <a:r>
              <a:rPr lang="zh-CN" altLang="en-US" sz="1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把加密后的数据传输给客户端；</a:t>
            </a:r>
          </a:p>
          <a:p>
            <a:pPr>
              <a:buFontTx/>
              <a:buChar char="•"/>
            </a:pPr>
            <a:r>
              <a:rPr lang="zh-CN" altLang="en-US" sz="1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客户端</a:t>
            </a:r>
            <a:r>
              <a:rPr lang="zh-CN" altLang="en-US" sz="1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收到数据后，再用自己的私钥也就是那个随机字符串解密；</a:t>
            </a:r>
            <a:endParaRPr lang="en-US" altLang="zh-CN" sz="1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2862320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+mn-lt"/>
              </a:rPr>
              <a:t>cd /</a:t>
            </a:r>
            <a:r>
              <a:rPr lang="en-US" altLang="zh-CN" sz="2000" dirty="0" err="1" smtClean="0">
                <a:solidFill>
                  <a:schemeClr val="bg1"/>
                </a:solidFill>
                <a:latin typeface="+mn-lt"/>
              </a:rPr>
              <a:t>usr</a:t>
            </a:r>
            <a:r>
              <a:rPr lang="en-US" altLang="zh-CN" sz="2000" dirty="0" smtClean="0">
                <a:solidFill>
                  <a:schemeClr val="bg1"/>
                </a:solidFill>
                <a:latin typeface="+mn-lt"/>
              </a:rPr>
              <a:t>/local/</a:t>
            </a:r>
            <a:r>
              <a:rPr lang="en-US" altLang="zh-CN" sz="2000" dirty="0" err="1" smtClean="0">
                <a:solidFill>
                  <a:schemeClr val="bg1"/>
                </a:solidFill>
                <a:latin typeface="+mn-lt"/>
              </a:rPr>
              <a:t>nginx</a:t>
            </a:r>
            <a:r>
              <a:rPr lang="en-US" altLang="zh-CN" sz="2000" dirty="0" smtClean="0">
                <a:solidFill>
                  <a:schemeClr val="bg1"/>
                </a:solidFill>
                <a:latin typeface="+mn-lt"/>
              </a:rPr>
              <a:t>/</a:t>
            </a:r>
            <a:r>
              <a:rPr lang="en-US" altLang="zh-CN" sz="2000" dirty="0" err="1" smtClean="0">
                <a:solidFill>
                  <a:schemeClr val="bg1"/>
                </a:solidFill>
                <a:latin typeface="+mn-lt"/>
              </a:rPr>
              <a:t>conf</a:t>
            </a:r>
            <a:endParaRPr lang="en-US" altLang="zh-CN" sz="2000" dirty="0" smtClean="0">
              <a:solidFill>
                <a:schemeClr val="bg1"/>
              </a:solidFill>
              <a:latin typeface="+mn-lt"/>
            </a:endParaRPr>
          </a:p>
          <a:p>
            <a:pPr>
              <a:buFontTx/>
              <a:buChar char="•"/>
            </a:pPr>
            <a:r>
              <a:rPr lang="en-US" altLang="zh-CN" sz="20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zh-CN" sz="2000" dirty="0" err="1" smtClean="0">
                <a:solidFill>
                  <a:schemeClr val="bg1"/>
                </a:solidFill>
                <a:latin typeface="+mn-lt"/>
              </a:rPr>
              <a:t>openssl</a:t>
            </a:r>
            <a:r>
              <a:rPr lang="en-US" altLang="zh-CN" sz="20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+mn-lt"/>
              </a:rPr>
              <a:t>genrsa</a:t>
            </a:r>
            <a:r>
              <a:rPr lang="en-US" altLang="zh-CN" sz="2000" dirty="0">
                <a:solidFill>
                  <a:schemeClr val="bg1"/>
                </a:solidFill>
                <a:latin typeface="+mn-lt"/>
              </a:rPr>
              <a:t> -des3 -out </a:t>
            </a:r>
            <a:r>
              <a:rPr lang="en-US" altLang="zh-CN" sz="2000" dirty="0" err="1">
                <a:solidFill>
                  <a:schemeClr val="bg1"/>
                </a:solidFill>
                <a:latin typeface="+mn-lt"/>
              </a:rPr>
              <a:t>tmp.key</a:t>
            </a:r>
            <a:r>
              <a:rPr lang="en-US" altLang="zh-CN" sz="20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+mn-lt"/>
              </a:rPr>
              <a:t>2048//key</a:t>
            </a:r>
            <a:r>
              <a:rPr lang="zh-CN" altLang="en-US" sz="2000" dirty="0" smtClean="0">
                <a:solidFill>
                  <a:schemeClr val="bg1"/>
                </a:solidFill>
                <a:latin typeface="+mn-lt"/>
              </a:rPr>
              <a:t>文件为私钥</a:t>
            </a:r>
            <a:endParaRPr lang="en-US" altLang="zh-CN" sz="2000" dirty="0" smtClean="0">
              <a:solidFill>
                <a:schemeClr val="bg1"/>
              </a:solidFill>
              <a:latin typeface="+mn-lt"/>
            </a:endParaRPr>
          </a:p>
          <a:p>
            <a:pPr>
              <a:buFontTx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+mn-lt"/>
              </a:rPr>
              <a:t>openssl</a:t>
            </a:r>
            <a:r>
              <a:rPr lang="en-US" altLang="zh-CN" sz="20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+mn-lt"/>
              </a:rPr>
              <a:t>rsa</a:t>
            </a:r>
            <a:r>
              <a:rPr lang="en-US" altLang="zh-CN" sz="2000" dirty="0">
                <a:solidFill>
                  <a:schemeClr val="bg1"/>
                </a:solidFill>
                <a:latin typeface="+mn-lt"/>
              </a:rPr>
              <a:t> -in </a:t>
            </a:r>
            <a:r>
              <a:rPr lang="en-US" altLang="zh-CN" sz="2000" dirty="0" err="1">
                <a:solidFill>
                  <a:schemeClr val="bg1"/>
                </a:solidFill>
                <a:latin typeface="+mn-lt"/>
              </a:rPr>
              <a:t>tmp.key</a:t>
            </a:r>
            <a:r>
              <a:rPr lang="en-US" altLang="zh-CN" sz="2000" dirty="0">
                <a:solidFill>
                  <a:schemeClr val="bg1"/>
                </a:solidFill>
                <a:latin typeface="+mn-lt"/>
              </a:rPr>
              <a:t> -out </a:t>
            </a:r>
            <a:r>
              <a:rPr lang="en-US" altLang="zh-CN" sz="2000" dirty="0" err="1" smtClean="0">
                <a:solidFill>
                  <a:schemeClr val="bg1"/>
                </a:solidFill>
                <a:latin typeface="+mn-lt"/>
              </a:rPr>
              <a:t>aminglinux.key</a:t>
            </a:r>
            <a:r>
              <a:rPr lang="en-US" altLang="zh-CN" sz="2000" dirty="0" smtClean="0">
                <a:solidFill>
                  <a:schemeClr val="bg1"/>
                </a:solidFill>
                <a:latin typeface="+mn-lt"/>
              </a:rPr>
              <a:t> //</a:t>
            </a:r>
            <a:r>
              <a:rPr lang="zh-CN" altLang="en-US" sz="2000" dirty="0" smtClean="0">
                <a:solidFill>
                  <a:schemeClr val="bg1"/>
                </a:solidFill>
                <a:latin typeface="+mn-lt"/>
              </a:rPr>
              <a:t>转换</a:t>
            </a:r>
            <a:r>
              <a:rPr lang="en-US" altLang="zh-CN" sz="2000" dirty="0" smtClean="0">
                <a:solidFill>
                  <a:schemeClr val="bg1"/>
                </a:solidFill>
                <a:latin typeface="+mn-lt"/>
              </a:rPr>
              <a:t>key</a:t>
            </a:r>
            <a:r>
              <a:rPr lang="zh-CN" altLang="en-US" sz="2000" dirty="0" smtClean="0">
                <a:solidFill>
                  <a:schemeClr val="bg1"/>
                </a:solidFill>
                <a:latin typeface="+mn-lt"/>
              </a:rPr>
              <a:t>，取消密码</a:t>
            </a:r>
            <a:r>
              <a:rPr lang="en-US" altLang="zh-CN" sz="2000" dirty="0" smtClean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</a:p>
          <a:p>
            <a:pPr>
              <a:buFontTx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dirty="0" err="1" smtClean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微软雅黑" panose="020B0503020204020204" pitchFamily="34" charset="-122"/>
              </a:rPr>
              <a:t>rm</a:t>
            </a:r>
            <a:r>
              <a:rPr lang="en-US" altLang="zh-CN" sz="2000" dirty="0" smtClean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微软雅黑" panose="020B0503020204020204" pitchFamily="34" charset="-122"/>
              </a:rPr>
              <a:t> -f </a:t>
            </a:r>
            <a:r>
              <a:rPr lang="en-US" altLang="zh-CN" sz="2000" dirty="0" err="1" smtClean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微软雅黑" panose="020B0503020204020204" pitchFamily="34" charset="-122"/>
              </a:rPr>
              <a:t>tmp.key</a:t>
            </a:r>
            <a:endParaRPr lang="en-US" altLang="zh-CN" sz="2000" dirty="0" smtClean="0">
              <a:solidFill>
                <a:schemeClr val="bg1"/>
              </a:solidFill>
              <a:latin typeface="+mn-lt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dirty="0" err="1" smtClean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微软雅黑" panose="020B0503020204020204" pitchFamily="34" charset="-122"/>
              </a:rPr>
              <a:t>openssl</a:t>
            </a:r>
            <a:r>
              <a:rPr lang="en-US" altLang="zh-CN" sz="2000" dirty="0" smtClean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dirty="0" err="1" smtClean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微软雅黑" panose="020B0503020204020204" pitchFamily="34" charset="-122"/>
              </a:rPr>
              <a:t>req</a:t>
            </a:r>
            <a:r>
              <a:rPr lang="en-US" altLang="zh-CN" sz="2000" dirty="0" smtClean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微软雅黑" panose="020B0503020204020204" pitchFamily="34" charset="-122"/>
              </a:rPr>
              <a:t> -new -key </a:t>
            </a:r>
            <a:r>
              <a:rPr lang="en-US" altLang="zh-CN" sz="2000" dirty="0" err="1" smtClean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微软雅黑" panose="020B0503020204020204" pitchFamily="34" charset="-122"/>
              </a:rPr>
              <a:t>aminglinux.key</a:t>
            </a:r>
            <a:r>
              <a:rPr lang="en-US" altLang="zh-CN" sz="2000" dirty="0" smtClean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微软雅黑" panose="020B0503020204020204" pitchFamily="34" charset="-122"/>
              </a:rPr>
              <a:t> -out </a:t>
            </a:r>
            <a:r>
              <a:rPr lang="en-US" altLang="zh-CN" sz="2000" dirty="0" err="1" smtClean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微软雅黑" panose="020B0503020204020204" pitchFamily="34" charset="-122"/>
              </a:rPr>
              <a:t>aminglinux.csr</a:t>
            </a:r>
            <a:r>
              <a:rPr lang="en-US" altLang="zh-CN" sz="2000" dirty="0" smtClean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微软雅黑" panose="020B0503020204020204" pitchFamily="34" charset="-122"/>
              </a:rPr>
              <a:t>//</a:t>
            </a:r>
            <a:r>
              <a:rPr lang="zh-CN" altLang="en-US" sz="2000" dirty="0" smtClean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微软雅黑" panose="020B0503020204020204" pitchFamily="34" charset="-122"/>
              </a:rPr>
              <a:t>生成证书请求文件，需要拿这个文件和私钥一起生产公钥文件</a:t>
            </a:r>
            <a:endParaRPr lang="en-US" altLang="zh-CN" sz="2000" dirty="0" smtClean="0">
              <a:solidFill>
                <a:schemeClr val="bg1"/>
              </a:solidFill>
              <a:latin typeface="+mn-lt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dirty="0" err="1" smtClean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微软雅黑" panose="020B0503020204020204" pitchFamily="34" charset="-122"/>
              </a:rPr>
              <a:t>openssl</a:t>
            </a:r>
            <a:r>
              <a:rPr lang="en-US" altLang="zh-CN" sz="2000" dirty="0" smtClean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微软雅黑" panose="020B0503020204020204" pitchFamily="34" charset="-122"/>
              </a:rPr>
              <a:t>x509 -</a:t>
            </a:r>
            <a:r>
              <a:rPr lang="en-US" altLang="zh-CN" sz="2000" dirty="0" err="1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微软雅黑" panose="020B0503020204020204" pitchFamily="34" charset="-122"/>
              </a:rPr>
              <a:t>req</a:t>
            </a:r>
            <a:r>
              <a:rPr lang="en-US" altLang="zh-CN" sz="20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微软雅黑" panose="020B0503020204020204" pitchFamily="34" charset="-122"/>
              </a:rPr>
              <a:t> -days 365 -in </a:t>
            </a:r>
            <a:r>
              <a:rPr lang="en-US" altLang="zh-CN" sz="2000" dirty="0" err="1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微软雅黑" panose="020B0503020204020204" pitchFamily="34" charset="-122"/>
              </a:rPr>
              <a:t>aminglinux.csr</a:t>
            </a:r>
            <a:r>
              <a:rPr lang="en-US" altLang="zh-CN" sz="20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微软雅黑" panose="020B0503020204020204" pitchFamily="34" charset="-122"/>
              </a:rPr>
              <a:t> -</a:t>
            </a:r>
            <a:r>
              <a:rPr lang="en-US" altLang="zh-CN" sz="2000" dirty="0" err="1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微软雅黑" panose="020B0503020204020204" pitchFamily="34" charset="-122"/>
              </a:rPr>
              <a:t>signkey</a:t>
            </a:r>
            <a:r>
              <a:rPr lang="en-US" altLang="zh-CN" sz="20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微软雅黑" panose="020B0503020204020204" pitchFamily="34" charset="-122"/>
              </a:rPr>
              <a:t>aminglinux.key</a:t>
            </a:r>
            <a:r>
              <a:rPr lang="en-US" altLang="zh-CN" sz="20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微软雅黑" panose="020B0503020204020204" pitchFamily="34" charset="-122"/>
              </a:rPr>
              <a:t> -out aminglinux.crt</a:t>
            </a:r>
            <a:endParaRPr lang="en-US" altLang="zh-CN" sz="2000" dirty="0" smtClean="0">
              <a:solidFill>
                <a:schemeClr val="bg1"/>
              </a:solidFill>
              <a:latin typeface="+mn-lt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微软雅黑" panose="020B0503020204020204" pitchFamily="34" charset="-122"/>
              </a:rPr>
              <a:t>这里的</a:t>
            </a:r>
            <a:r>
              <a:rPr lang="en-US" altLang="zh-CN" sz="2000" dirty="0" smtClean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微软雅黑" panose="020B0503020204020204" pitchFamily="34" charset="-122"/>
              </a:rPr>
              <a:t>aminglinux.crt</a:t>
            </a:r>
            <a:r>
              <a:rPr lang="zh-CN" altLang="en-US" sz="2000" dirty="0" smtClean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微软雅黑" panose="020B0503020204020204" pitchFamily="34" charset="-122"/>
              </a:rPr>
              <a:t>为公钥</a:t>
            </a:r>
            <a:endParaRPr lang="zh-CN" altLang="en-US" sz="2000" dirty="0">
              <a:solidFill>
                <a:schemeClr val="bg1"/>
              </a:solidFill>
              <a:latin typeface="+mn-lt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r>
              <a:rPr lang="zh-CN" altLang="en-US" sz="4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生成</a:t>
            </a:r>
            <a:r>
              <a:rPr lang="en-US" altLang="zh-CN" sz="4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SSL</a:t>
            </a:r>
            <a:r>
              <a:rPr lang="zh-CN" altLang="en-US" sz="4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密钥对</a:t>
            </a:r>
            <a:endParaRPr lang="en-US" altLang="zh-CN" sz="4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4278092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vim /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usr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/local/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nginx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conf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vhost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ssl.conf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//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加入如下内容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chemeClr val="bg1"/>
                </a:solidFill>
              </a:rPr>
              <a:t>server</a:t>
            </a:r>
            <a:endParaRPr lang="zh-CN" altLang="zh-CN" sz="1200" dirty="0">
              <a:solidFill>
                <a:schemeClr val="bg1"/>
              </a:solidFill>
            </a:endParaRPr>
          </a:p>
          <a:p>
            <a:r>
              <a:rPr lang="en-US" altLang="zh-CN" sz="1200" dirty="0">
                <a:solidFill>
                  <a:schemeClr val="bg1"/>
                </a:solidFill>
              </a:rPr>
              <a:t>{</a:t>
            </a:r>
            <a:endParaRPr lang="zh-CN" altLang="zh-CN" sz="1200" dirty="0">
              <a:solidFill>
                <a:schemeClr val="bg1"/>
              </a:solidFill>
            </a:endParaRPr>
          </a:p>
          <a:p>
            <a:r>
              <a:rPr lang="en-US" altLang="zh-CN" sz="1200" dirty="0">
                <a:solidFill>
                  <a:schemeClr val="bg1"/>
                </a:solidFill>
              </a:rPr>
              <a:t>    listen 443;</a:t>
            </a:r>
            <a:endParaRPr lang="zh-CN" altLang="zh-CN" sz="1200" dirty="0">
              <a:solidFill>
                <a:schemeClr val="bg1"/>
              </a:solidFill>
            </a:endParaRPr>
          </a:p>
          <a:p>
            <a:r>
              <a:rPr lang="en-US" altLang="zh-CN" sz="1200" dirty="0">
                <a:solidFill>
                  <a:schemeClr val="bg1"/>
                </a:solidFill>
              </a:rPr>
              <a:t>    </a:t>
            </a:r>
            <a:r>
              <a:rPr lang="en-US" altLang="zh-CN" sz="1200" dirty="0" err="1">
                <a:solidFill>
                  <a:schemeClr val="bg1"/>
                </a:solidFill>
              </a:rPr>
              <a:t>server_name</a:t>
            </a:r>
            <a:r>
              <a:rPr lang="en-US" altLang="zh-CN" sz="1200" dirty="0">
                <a:solidFill>
                  <a:schemeClr val="bg1"/>
                </a:solidFill>
              </a:rPr>
              <a:t> aming.com;</a:t>
            </a:r>
            <a:endParaRPr lang="zh-CN" altLang="zh-CN" sz="1200" dirty="0">
              <a:solidFill>
                <a:schemeClr val="bg1"/>
              </a:solidFill>
            </a:endParaRPr>
          </a:p>
          <a:p>
            <a:r>
              <a:rPr lang="en-US" altLang="zh-CN" sz="1200" dirty="0">
                <a:solidFill>
                  <a:schemeClr val="bg1"/>
                </a:solidFill>
              </a:rPr>
              <a:t>    index index.html </a:t>
            </a:r>
            <a:r>
              <a:rPr lang="en-US" altLang="zh-CN" sz="1200" dirty="0" err="1">
                <a:solidFill>
                  <a:schemeClr val="bg1"/>
                </a:solidFill>
              </a:rPr>
              <a:t>index.php</a:t>
            </a:r>
            <a:r>
              <a:rPr lang="en-US" altLang="zh-CN" sz="1200" dirty="0">
                <a:solidFill>
                  <a:schemeClr val="bg1"/>
                </a:solidFill>
              </a:rPr>
              <a:t>;</a:t>
            </a:r>
            <a:endParaRPr lang="zh-CN" altLang="zh-CN" sz="1200" dirty="0">
              <a:solidFill>
                <a:schemeClr val="bg1"/>
              </a:solidFill>
            </a:endParaRPr>
          </a:p>
          <a:p>
            <a:r>
              <a:rPr lang="en-US" altLang="zh-CN" sz="1200" dirty="0">
                <a:solidFill>
                  <a:schemeClr val="bg1"/>
                </a:solidFill>
              </a:rPr>
              <a:t>    root /</a:t>
            </a:r>
            <a:r>
              <a:rPr lang="en-US" altLang="zh-CN" sz="1200" dirty="0" smtClean="0">
                <a:solidFill>
                  <a:schemeClr val="bg1"/>
                </a:solidFill>
              </a:rPr>
              <a:t>data/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wwwroot</a:t>
            </a:r>
            <a:r>
              <a:rPr lang="en-US" altLang="zh-CN" sz="1200" dirty="0" smtClean="0">
                <a:solidFill>
                  <a:schemeClr val="bg1"/>
                </a:solidFill>
              </a:rPr>
              <a:t>/aming.com;</a:t>
            </a:r>
            <a:endParaRPr lang="zh-CN" altLang="zh-CN" sz="1200" dirty="0">
              <a:solidFill>
                <a:schemeClr val="bg1"/>
              </a:solidFill>
            </a:endParaRPr>
          </a:p>
          <a:p>
            <a:r>
              <a:rPr lang="en-US" altLang="zh-CN" sz="1200" dirty="0">
                <a:solidFill>
                  <a:schemeClr val="bg1"/>
                </a:solidFill>
              </a:rPr>
              <a:t>    </a:t>
            </a:r>
            <a:r>
              <a:rPr lang="en-US" altLang="zh-CN" sz="1200" dirty="0" err="1">
                <a:solidFill>
                  <a:schemeClr val="bg1"/>
                </a:solidFill>
              </a:rPr>
              <a:t>ssl</a:t>
            </a:r>
            <a:r>
              <a:rPr lang="en-US" altLang="zh-CN" sz="1200" dirty="0">
                <a:solidFill>
                  <a:schemeClr val="bg1"/>
                </a:solidFill>
              </a:rPr>
              <a:t> on;</a:t>
            </a:r>
            <a:endParaRPr lang="zh-CN" altLang="zh-CN" sz="1200" dirty="0">
              <a:solidFill>
                <a:schemeClr val="bg1"/>
              </a:solidFill>
            </a:endParaRPr>
          </a:p>
          <a:p>
            <a:r>
              <a:rPr lang="en-US" altLang="zh-CN" sz="1200" dirty="0">
                <a:solidFill>
                  <a:schemeClr val="bg1"/>
                </a:solidFill>
              </a:rPr>
              <a:t>    ssl_certificate aminglinux.crt;</a:t>
            </a:r>
            <a:endParaRPr lang="zh-CN" altLang="zh-CN" sz="1200" dirty="0">
              <a:solidFill>
                <a:schemeClr val="bg1"/>
              </a:solidFill>
            </a:endParaRPr>
          </a:p>
          <a:p>
            <a:r>
              <a:rPr lang="en-US" altLang="zh-CN" sz="1200" dirty="0">
                <a:solidFill>
                  <a:schemeClr val="bg1"/>
                </a:solidFill>
              </a:rPr>
              <a:t>    ssl_certificate_key aminglinux.key;</a:t>
            </a:r>
            <a:endParaRPr lang="zh-CN" altLang="zh-CN" sz="1200" dirty="0">
              <a:solidFill>
                <a:schemeClr val="bg1"/>
              </a:solidFill>
            </a:endParaRPr>
          </a:p>
          <a:p>
            <a:r>
              <a:rPr lang="en-US" altLang="zh-CN" sz="1200" dirty="0">
                <a:solidFill>
                  <a:schemeClr val="bg1"/>
                </a:solidFill>
              </a:rPr>
              <a:t>    ssl_protocols TLSv1 TLSv1.1 TLSv1.2</a:t>
            </a:r>
            <a:r>
              <a:rPr lang="en-US" altLang="zh-CN" sz="1200" dirty="0" smtClean="0">
                <a:solidFill>
                  <a:schemeClr val="bg1"/>
                </a:solidFill>
              </a:rPr>
              <a:t>;</a:t>
            </a:r>
            <a:endParaRPr lang="zh-CN" altLang="zh-CN" sz="1200" dirty="0">
              <a:solidFill>
                <a:schemeClr val="bg1"/>
              </a:solidFill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</a:rPr>
              <a:t>}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-t &amp;&amp; -s reload //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若报错</a:t>
            </a:r>
            <a:r>
              <a:rPr lang="en-US" altLang="zh-CN" sz="2000" dirty="0">
                <a:solidFill>
                  <a:schemeClr val="bg1"/>
                </a:solidFill>
              </a:rPr>
              <a:t>unknown directive </a:t>
            </a:r>
            <a:r>
              <a:rPr lang="en-US" altLang="zh-CN" sz="2000" dirty="0" smtClean="0">
                <a:solidFill>
                  <a:schemeClr val="bg1"/>
                </a:solidFill>
              </a:rPr>
              <a:t>“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ssl</a:t>
            </a:r>
            <a:r>
              <a:rPr lang="en-US" altLang="zh-CN" sz="2000" dirty="0" smtClean="0">
                <a:solidFill>
                  <a:schemeClr val="bg1"/>
                </a:solidFill>
              </a:rPr>
              <a:t>” </a:t>
            </a:r>
            <a:r>
              <a:rPr lang="zh-CN" altLang="en-US" sz="2000" dirty="0" smtClean="0">
                <a:solidFill>
                  <a:schemeClr val="bg1"/>
                </a:solidFill>
              </a:rPr>
              <a:t>，需要重新编译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nginx</a:t>
            </a:r>
            <a:r>
              <a:rPr lang="zh-CN" altLang="en-US" sz="2000" dirty="0" smtClean="0">
                <a:solidFill>
                  <a:schemeClr val="bg1"/>
                </a:solidFill>
              </a:rPr>
              <a:t>，加上</a:t>
            </a:r>
            <a:r>
              <a:rPr lang="en-US" altLang="zh-CN" sz="2000" dirty="0" smtClean="0">
                <a:solidFill>
                  <a:schemeClr val="bg1"/>
                </a:solidFill>
              </a:rPr>
              <a:t>--with-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http_ssl_module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mkdir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/data/wwwroot/aming.com</a:t>
            </a:r>
          </a:p>
          <a:p>
            <a:pPr>
              <a:buFontTx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echo “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ssl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test page.”&gt;/data/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wwwroot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/aming.com/index.html</a:t>
            </a:r>
          </a:p>
          <a:p>
            <a:pPr>
              <a:buFontTx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编辑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hosts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，增加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127.0.0.1 aming.com</a:t>
            </a:r>
          </a:p>
          <a:p>
            <a:pPr>
              <a:buFontTx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curl https://aming.com/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Nginx</a:t>
            </a:r>
            <a:r>
              <a:rPr lang="zh-CN" altLang="en-US" sz="4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配置</a:t>
            </a:r>
            <a:r>
              <a:rPr lang="en-US" altLang="zh-CN" sz="4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SSL</a:t>
            </a:r>
            <a:endParaRPr lang="en-US" altLang="zh-CN" sz="4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574800"/>
            <a:ext cx="8950325" cy="4339648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vim /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usr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/local/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php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etc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php-fpm.conf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//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[global]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部分增加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include =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etc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php-fpm.d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/*.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conf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mkdir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/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usr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/local/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php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etc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php-fpm.d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</a:p>
          <a:p>
            <a:pPr>
              <a:buFontTx/>
              <a:buChar char="•"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cd /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usr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/local/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php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etc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php-fpm.d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</a:p>
          <a:p>
            <a:pPr>
              <a:buFontTx/>
              <a:buChar char="•"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vim www.conf //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内容如下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chemeClr val="bg1"/>
                </a:solidFill>
              </a:rPr>
              <a:t>[www]</a:t>
            </a:r>
            <a:endParaRPr lang="zh-CN" altLang="zh-CN" sz="1400" dirty="0">
              <a:solidFill>
                <a:schemeClr val="bg1"/>
              </a:solidFill>
            </a:endParaRPr>
          </a:p>
          <a:p>
            <a:r>
              <a:rPr lang="en-US" altLang="zh-CN" sz="1400" dirty="0">
                <a:solidFill>
                  <a:schemeClr val="bg1"/>
                </a:solidFill>
              </a:rPr>
              <a:t>listen = /</a:t>
            </a:r>
            <a:r>
              <a:rPr lang="en-US" altLang="zh-CN" sz="1400" dirty="0" err="1">
                <a:solidFill>
                  <a:schemeClr val="bg1"/>
                </a:solidFill>
              </a:rPr>
              <a:t>tmp</a:t>
            </a:r>
            <a:r>
              <a:rPr lang="en-US" altLang="zh-CN" sz="1400" dirty="0">
                <a:solidFill>
                  <a:schemeClr val="bg1"/>
                </a:solidFill>
              </a:rPr>
              <a:t>/www.sock</a:t>
            </a:r>
            <a:endParaRPr lang="zh-CN" altLang="zh-CN" sz="1400" dirty="0">
              <a:solidFill>
                <a:schemeClr val="bg1"/>
              </a:solidFill>
            </a:endParaRPr>
          </a:p>
          <a:p>
            <a:r>
              <a:rPr lang="en-US" altLang="zh-CN" sz="1400" dirty="0" err="1">
                <a:solidFill>
                  <a:schemeClr val="bg1"/>
                </a:solidFill>
              </a:rPr>
              <a:t>listen.mode</a:t>
            </a:r>
            <a:r>
              <a:rPr lang="en-US" altLang="zh-CN" sz="1400" dirty="0">
                <a:solidFill>
                  <a:schemeClr val="bg1"/>
                </a:solidFill>
              </a:rPr>
              <a:t>=666</a:t>
            </a:r>
            <a:endParaRPr lang="zh-CN" altLang="zh-CN" sz="1400" dirty="0">
              <a:solidFill>
                <a:schemeClr val="bg1"/>
              </a:solidFill>
            </a:endParaRPr>
          </a:p>
          <a:p>
            <a:r>
              <a:rPr lang="en-US" altLang="zh-CN" sz="1400" dirty="0">
                <a:solidFill>
                  <a:schemeClr val="bg1"/>
                </a:solidFill>
              </a:rPr>
              <a:t>user = </a:t>
            </a:r>
            <a:r>
              <a:rPr lang="en-US" altLang="zh-CN" sz="1400" dirty="0" err="1">
                <a:solidFill>
                  <a:schemeClr val="bg1"/>
                </a:solidFill>
              </a:rPr>
              <a:t>php</a:t>
            </a:r>
            <a:r>
              <a:rPr lang="en-US" altLang="zh-CN" sz="1400" dirty="0">
                <a:solidFill>
                  <a:schemeClr val="bg1"/>
                </a:solidFill>
              </a:rPr>
              <a:t>-fpm</a:t>
            </a:r>
            <a:endParaRPr lang="zh-CN" altLang="zh-CN" sz="1400" dirty="0">
              <a:solidFill>
                <a:schemeClr val="bg1"/>
              </a:solidFill>
            </a:endParaRPr>
          </a:p>
          <a:p>
            <a:r>
              <a:rPr lang="en-US" altLang="zh-CN" sz="1400" dirty="0">
                <a:solidFill>
                  <a:schemeClr val="bg1"/>
                </a:solidFill>
              </a:rPr>
              <a:t>group = </a:t>
            </a:r>
            <a:r>
              <a:rPr lang="en-US" altLang="zh-CN" sz="1400" dirty="0" err="1">
                <a:solidFill>
                  <a:schemeClr val="bg1"/>
                </a:solidFill>
              </a:rPr>
              <a:t>php</a:t>
            </a:r>
            <a:r>
              <a:rPr lang="en-US" altLang="zh-CN" sz="1400" dirty="0">
                <a:solidFill>
                  <a:schemeClr val="bg1"/>
                </a:solidFill>
              </a:rPr>
              <a:t>-fpm</a:t>
            </a:r>
            <a:endParaRPr lang="zh-CN" altLang="zh-CN" sz="1400" dirty="0">
              <a:solidFill>
                <a:schemeClr val="bg1"/>
              </a:solidFill>
            </a:endParaRPr>
          </a:p>
          <a:p>
            <a:r>
              <a:rPr lang="en-US" altLang="zh-CN" sz="1400" dirty="0">
                <a:solidFill>
                  <a:schemeClr val="bg1"/>
                </a:solidFill>
              </a:rPr>
              <a:t>pm = dynamic</a:t>
            </a:r>
            <a:endParaRPr lang="zh-CN" altLang="zh-CN" sz="1400" dirty="0">
              <a:solidFill>
                <a:schemeClr val="bg1"/>
              </a:solidFill>
            </a:endParaRPr>
          </a:p>
          <a:p>
            <a:r>
              <a:rPr lang="en-US" altLang="zh-CN" sz="1400" dirty="0" err="1">
                <a:solidFill>
                  <a:schemeClr val="bg1"/>
                </a:solidFill>
              </a:rPr>
              <a:t>pm.max_children</a:t>
            </a:r>
            <a:r>
              <a:rPr lang="en-US" altLang="zh-CN" sz="1400" dirty="0">
                <a:solidFill>
                  <a:schemeClr val="bg1"/>
                </a:solidFill>
              </a:rPr>
              <a:t> = 50</a:t>
            </a:r>
            <a:endParaRPr lang="zh-CN" altLang="zh-CN" sz="1400" dirty="0">
              <a:solidFill>
                <a:schemeClr val="bg1"/>
              </a:solidFill>
            </a:endParaRPr>
          </a:p>
          <a:p>
            <a:r>
              <a:rPr lang="en-US" altLang="zh-CN" sz="1400" dirty="0" err="1">
                <a:solidFill>
                  <a:schemeClr val="bg1"/>
                </a:solidFill>
              </a:rPr>
              <a:t>pm.start_servers</a:t>
            </a:r>
            <a:r>
              <a:rPr lang="en-US" altLang="zh-CN" sz="1400" dirty="0">
                <a:solidFill>
                  <a:schemeClr val="bg1"/>
                </a:solidFill>
              </a:rPr>
              <a:t> = 20</a:t>
            </a:r>
            <a:endParaRPr lang="zh-CN" altLang="zh-CN" sz="1400" dirty="0">
              <a:solidFill>
                <a:schemeClr val="bg1"/>
              </a:solidFill>
            </a:endParaRPr>
          </a:p>
          <a:p>
            <a:r>
              <a:rPr lang="en-US" altLang="zh-CN" sz="1400" dirty="0" err="1">
                <a:solidFill>
                  <a:schemeClr val="bg1"/>
                </a:solidFill>
              </a:rPr>
              <a:t>pm.min_spare_servers</a:t>
            </a:r>
            <a:r>
              <a:rPr lang="en-US" altLang="zh-CN" sz="1400" dirty="0">
                <a:solidFill>
                  <a:schemeClr val="bg1"/>
                </a:solidFill>
              </a:rPr>
              <a:t> = 5</a:t>
            </a:r>
            <a:endParaRPr lang="zh-CN" altLang="zh-CN" sz="1400" dirty="0">
              <a:solidFill>
                <a:schemeClr val="bg1"/>
              </a:solidFill>
            </a:endParaRPr>
          </a:p>
          <a:p>
            <a:r>
              <a:rPr lang="en-US" altLang="zh-CN" sz="1400" dirty="0" err="1">
                <a:solidFill>
                  <a:schemeClr val="bg1"/>
                </a:solidFill>
              </a:rPr>
              <a:t>pm.max_spare_servers</a:t>
            </a:r>
            <a:r>
              <a:rPr lang="en-US" altLang="zh-CN" sz="1400" dirty="0">
                <a:solidFill>
                  <a:schemeClr val="bg1"/>
                </a:solidFill>
              </a:rPr>
              <a:t> = 35</a:t>
            </a:r>
            <a:endParaRPr lang="zh-CN" altLang="zh-CN" sz="1400" dirty="0">
              <a:solidFill>
                <a:schemeClr val="bg1"/>
              </a:solidFill>
            </a:endParaRPr>
          </a:p>
          <a:p>
            <a:r>
              <a:rPr lang="en-US" altLang="zh-CN" sz="1400" dirty="0" err="1">
                <a:solidFill>
                  <a:schemeClr val="bg1"/>
                </a:solidFill>
              </a:rPr>
              <a:t>pm.max_requests</a:t>
            </a:r>
            <a:r>
              <a:rPr lang="en-US" altLang="zh-CN" sz="1400" dirty="0">
                <a:solidFill>
                  <a:schemeClr val="bg1"/>
                </a:solidFill>
              </a:rPr>
              <a:t> = 500</a:t>
            </a:r>
            <a:endParaRPr lang="zh-CN" altLang="zh-CN" sz="1400" dirty="0">
              <a:solidFill>
                <a:schemeClr val="bg1"/>
              </a:solidFill>
            </a:endParaRPr>
          </a:p>
          <a:p>
            <a:r>
              <a:rPr lang="en-US" altLang="zh-CN" sz="1400" dirty="0" err="1">
                <a:solidFill>
                  <a:schemeClr val="bg1"/>
                </a:solidFill>
              </a:rPr>
              <a:t>rlimit_files</a:t>
            </a:r>
            <a:r>
              <a:rPr lang="en-US" altLang="zh-CN" sz="1400" dirty="0">
                <a:solidFill>
                  <a:schemeClr val="bg1"/>
                </a:solidFill>
              </a:rPr>
              <a:t> = </a:t>
            </a:r>
            <a:r>
              <a:rPr lang="en-US" altLang="zh-CN" sz="1400" dirty="0" smtClean="0">
                <a:solidFill>
                  <a:schemeClr val="bg1"/>
                </a:solidFill>
              </a:rPr>
              <a:t>1024</a:t>
            </a:r>
          </a:p>
          <a:p>
            <a:pPr>
              <a:buFontTx/>
              <a:buChar char="•"/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</a:t>
            </a:r>
            <a:r>
              <a:rPr lang="en-US" altLang="zh-CN" sz="4000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hp</a:t>
            </a:r>
            <a:r>
              <a:rPr lang="en-US" altLang="zh-CN" sz="4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-fpm</a:t>
            </a:r>
            <a:r>
              <a:rPr lang="zh-CN" altLang="en-US" sz="4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</a:t>
            </a:r>
            <a:r>
              <a:rPr lang="en-US" altLang="zh-CN" sz="4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pool	</a:t>
            </a:r>
            <a:endParaRPr lang="en-US" altLang="zh-CN" sz="4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574800"/>
            <a:ext cx="8950325" cy="3785650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继续编辑配置文件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vim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aming.conf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//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内容如下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chemeClr val="bg1"/>
                </a:solidFill>
              </a:rPr>
              <a:t>[</a:t>
            </a:r>
            <a:r>
              <a:rPr lang="en-US" altLang="zh-CN" sz="1400" dirty="0" err="1">
                <a:solidFill>
                  <a:schemeClr val="bg1"/>
                </a:solidFill>
              </a:rPr>
              <a:t>aming</a:t>
            </a:r>
            <a:r>
              <a:rPr lang="en-US" altLang="zh-CN" sz="1400" dirty="0">
                <a:solidFill>
                  <a:schemeClr val="bg1"/>
                </a:solidFill>
              </a:rPr>
              <a:t>]</a:t>
            </a:r>
            <a:endParaRPr lang="zh-CN" altLang="zh-CN" sz="1400" dirty="0">
              <a:solidFill>
                <a:schemeClr val="bg1"/>
              </a:solidFill>
            </a:endParaRPr>
          </a:p>
          <a:p>
            <a:r>
              <a:rPr lang="en-US" altLang="zh-CN" sz="1400" dirty="0">
                <a:solidFill>
                  <a:schemeClr val="bg1"/>
                </a:solidFill>
              </a:rPr>
              <a:t>listen = /</a:t>
            </a:r>
            <a:r>
              <a:rPr lang="en-US" altLang="zh-CN" sz="1400" dirty="0" err="1">
                <a:solidFill>
                  <a:schemeClr val="bg1"/>
                </a:solidFill>
              </a:rPr>
              <a:t>tmp</a:t>
            </a:r>
            <a:r>
              <a:rPr lang="en-US" altLang="zh-CN" sz="1400" dirty="0">
                <a:solidFill>
                  <a:schemeClr val="bg1"/>
                </a:solidFill>
              </a:rPr>
              <a:t>/</a:t>
            </a:r>
            <a:r>
              <a:rPr lang="en-US" altLang="zh-CN" sz="1400" dirty="0" err="1">
                <a:solidFill>
                  <a:schemeClr val="bg1"/>
                </a:solidFill>
              </a:rPr>
              <a:t>aming.sock</a:t>
            </a:r>
            <a:endParaRPr lang="zh-CN" altLang="zh-CN" sz="1400" dirty="0">
              <a:solidFill>
                <a:schemeClr val="bg1"/>
              </a:solidFill>
            </a:endParaRPr>
          </a:p>
          <a:p>
            <a:r>
              <a:rPr lang="en-US" altLang="zh-CN" sz="1400" dirty="0" err="1">
                <a:solidFill>
                  <a:schemeClr val="bg1"/>
                </a:solidFill>
              </a:rPr>
              <a:t>listen.mode</a:t>
            </a:r>
            <a:r>
              <a:rPr lang="en-US" altLang="zh-CN" sz="1400" dirty="0">
                <a:solidFill>
                  <a:schemeClr val="bg1"/>
                </a:solidFill>
              </a:rPr>
              <a:t>=666</a:t>
            </a:r>
            <a:endParaRPr lang="zh-CN" altLang="zh-CN" sz="1400" dirty="0">
              <a:solidFill>
                <a:schemeClr val="bg1"/>
              </a:solidFill>
            </a:endParaRPr>
          </a:p>
          <a:p>
            <a:r>
              <a:rPr lang="en-US" altLang="zh-CN" sz="1400" dirty="0">
                <a:solidFill>
                  <a:schemeClr val="bg1"/>
                </a:solidFill>
              </a:rPr>
              <a:t>user = </a:t>
            </a:r>
            <a:r>
              <a:rPr lang="en-US" altLang="zh-CN" sz="1400" dirty="0" err="1">
                <a:solidFill>
                  <a:schemeClr val="bg1"/>
                </a:solidFill>
              </a:rPr>
              <a:t>php</a:t>
            </a:r>
            <a:r>
              <a:rPr lang="en-US" altLang="zh-CN" sz="1400" dirty="0">
                <a:solidFill>
                  <a:schemeClr val="bg1"/>
                </a:solidFill>
              </a:rPr>
              <a:t>-fpm</a:t>
            </a:r>
            <a:endParaRPr lang="zh-CN" altLang="zh-CN" sz="1400" dirty="0">
              <a:solidFill>
                <a:schemeClr val="bg1"/>
              </a:solidFill>
            </a:endParaRPr>
          </a:p>
          <a:p>
            <a:r>
              <a:rPr lang="en-US" altLang="zh-CN" sz="1400" dirty="0">
                <a:solidFill>
                  <a:schemeClr val="bg1"/>
                </a:solidFill>
              </a:rPr>
              <a:t>group = </a:t>
            </a:r>
            <a:r>
              <a:rPr lang="en-US" altLang="zh-CN" sz="1400" dirty="0" err="1">
                <a:solidFill>
                  <a:schemeClr val="bg1"/>
                </a:solidFill>
              </a:rPr>
              <a:t>php</a:t>
            </a:r>
            <a:r>
              <a:rPr lang="en-US" altLang="zh-CN" sz="1400" dirty="0">
                <a:solidFill>
                  <a:schemeClr val="bg1"/>
                </a:solidFill>
              </a:rPr>
              <a:t>-fpm</a:t>
            </a:r>
            <a:endParaRPr lang="zh-CN" altLang="zh-CN" sz="1400" dirty="0">
              <a:solidFill>
                <a:schemeClr val="bg1"/>
              </a:solidFill>
            </a:endParaRPr>
          </a:p>
          <a:p>
            <a:r>
              <a:rPr lang="en-US" altLang="zh-CN" sz="1400" dirty="0">
                <a:solidFill>
                  <a:schemeClr val="bg1"/>
                </a:solidFill>
              </a:rPr>
              <a:t>pm = dynamic</a:t>
            </a:r>
            <a:endParaRPr lang="zh-CN" altLang="zh-CN" sz="1400" dirty="0">
              <a:solidFill>
                <a:schemeClr val="bg1"/>
              </a:solidFill>
            </a:endParaRPr>
          </a:p>
          <a:p>
            <a:r>
              <a:rPr lang="en-US" altLang="zh-CN" sz="1400" dirty="0" err="1">
                <a:solidFill>
                  <a:schemeClr val="bg1"/>
                </a:solidFill>
              </a:rPr>
              <a:t>pm.max_children</a:t>
            </a:r>
            <a:r>
              <a:rPr lang="en-US" altLang="zh-CN" sz="1400" dirty="0">
                <a:solidFill>
                  <a:schemeClr val="bg1"/>
                </a:solidFill>
              </a:rPr>
              <a:t> = 50</a:t>
            </a:r>
            <a:endParaRPr lang="zh-CN" altLang="zh-CN" sz="1400" dirty="0">
              <a:solidFill>
                <a:schemeClr val="bg1"/>
              </a:solidFill>
            </a:endParaRPr>
          </a:p>
          <a:p>
            <a:r>
              <a:rPr lang="en-US" altLang="zh-CN" sz="1400" dirty="0" err="1">
                <a:solidFill>
                  <a:schemeClr val="bg1"/>
                </a:solidFill>
              </a:rPr>
              <a:t>pm.start_servers</a:t>
            </a:r>
            <a:r>
              <a:rPr lang="en-US" altLang="zh-CN" sz="1400" dirty="0">
                <a:solidFill>
                  <a:schemeClr val="bg1"/>
                </a:solidFill>
              </a:rPr>
              <a:t> = 20</a:t>
            </a:r>
            <a:endParaRPr lang="zh-CN" altLang="zh-CN" sz="1400" dirty="0">
              <a:solidFill>
                <a:schemeClr val="bg1"/>
              </a:solidFill>
            </a:endParaRPr>
          </a:p>
          <a:p>
            <a:r>
              <a:rPr lang="en-US" altLang="zh-CN" sz="1400" dirty="0" err="1">
                <a:solidFill>
                  <a:schemeClr val="bg1"/>
                </a:solidFill>
              </a:rPr>
              <a:t>pm.min_spare_servers</a:t>
            </a:r>
            <a:r>
              <a:rPr lang="en-US" altLang="zh-CN" sz="1400" dirty="0">
                <a:solidFill>
                  <a:schemeClr val="bg1"/>
                </a:solidFill>
              </a:rPr>
              <a:t> = 5</a:t>
            </a:r>
            <a:endParaRPr lang="zh-CN" altLang="zh-CN" sz="1400" dirty="0">
              <a:solidFill>
                <a:schemeClr val="bg1"/>
              </a:solidFill>
            </a:endParaRPr>
          </a:p>
          <a:p>
            <a:r>
              <a:rPr lang="en-US" altLang="zh-CN" sz="1400" dirty="0" err="1">
                <a:solidFill>
                  <a:schemeClr val="bg1"/>
                </a:solidFill>
              </a:rPr>
              <a:t>pm.max_spare_servers</a:t>
            </a:r>
            <a:r>
              <a:rPr lang="en-US" altLang="zh-CN" sz="1400" dirty="0">
                <a:solidFill>
                  <a:schemeClr val="bg1"/>
                </a:solidFill>
              </a:rPr>
              <a:t> = 35</a:t>
            </a:r>
            <a:endParaRPr lang="zh-CN" altLang="zh-CN" sz="1400" dirty="0">
              <a:solidFill>
                <a:schemeClr val="bg1"/>
              </a:solidFill>
            </a:endParaRPr>
          </a:p>
          <a:p>
            <a:r>
              <a:rPr lang="en-US" altLang="zh-CN" sz="1400" dirty="0" err="1">
                <a:solidFill>
                  <a:schemeClr val="bg1"/>
                </a:solidFill>
              </a:rPr>
              <a:t>pm.max_requests</a:t>
            </a:r>
            <a:r>
              <a:rPr lang="en-US" altLang="zh-CN" sz="1400" dirty="0">
                <a:solidFill>
                  <a:schemeClr val="bg1"/>
                </a:solidFill>
              </a:rPr>
              <a:t> = 500</a:t>
            </a:r>
            <a:endParaRPr lang="zh-CN" altLang="zh-CN" sz="1400" dirty="0">
              <a:solidFill>
                <a:schemeClr val="bg1"/>
              </a:solidFill>
            </a:endParaRPr>
          </a:p>
          <a:p>
            <a:r>
              <a:rPr lang="en-US" altLang="zh-CN" sz="1400" dirty="0" err="1">
                <a:solidFill>
                  <a:schemeClr val="bg1"/>
                </a:solidFill>
              </a:rPr>
              <a:t>rlimit_files</a:t>
            </a:r>
            <a:r>
              <a:rPr lang="en-US" altLang="zh-CN" sz="1400" dirty="0">
                <a:solidFill>
                  <a:schemeClr val="bg1"/>
                </a:solidFill>
              </a:rPr>
              <a:t> = </a:t>
            </a:r>
            <a:r>
              <a:rPr lang="en-US" altLang="zh-CN" sz="1400" dirty="0" smtClean="0">
                <a:solidFill>
                  <a:schemeClr val="bg1"/>
                </a:solidFill>
              </a:rPr>
              <a:t>1024</a:t>
            </a:r>
          </a:p>
          <a:p>
            <a:pPr>
              <a:buFontTx/>
              <a:buChar char="•"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/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usr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/local/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php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sbin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php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-fpm –t</a:t>
            </a:r>
          </a:p>
          <a:p>
            <a:pPr>
              <a:buFontTx/>
              <a:buChar char="•"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etc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init.d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php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-fpm restart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</a:t>
            </a:r>
            <a:r>
              <a:rPr lang="en-US" altLang="zh-CN" sz="4000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hp</a:t>
            </a:r>
            <a:r>
              <a:rPr lang="en-US" altLang="zh-CN" sz="4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-fpm</a:t>
            </a:r>
            <a:r>
              <a:rPr lang="zh-CN" altLang="en-US" sz="4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</a:t>
            </a:r>
            <a:r>
              <a:rPr lang="en-US" altLang="zh-CN" sz="4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pool	</a:t>
            </a:r>
            <a:endParaRPr lang="en-US" altLang="zh-CN" sz="4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7199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4154982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vim /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usr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/local/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php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-fpm/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etc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php-fpm.d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/www.conf//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加入如下内容</a:t>
            </a:r>
          </a:p>
          <a:p>
            <a:r>
              <a:rPr lang="en-US" altLang="zh-CN" sz="2400" dirty="0" err="1">
                <a:solidFill>
                  <a:schemeClr val="bg1"/>
                </a:solidFill>
              </a:rPr>
              <a:t>request_slowlog_timeout</a:t>
            </a:r>
            <a:r>
              <a:rPr lang="en-US" altLang="zh-CN" sz="2400" dirty="0">
                <a:solidFill>
                  <a:schemeClr val="bg1"/>
                </a:solidFill>
              </a:rPr>
              <a:t> = 1</a:t>
            </a:r>
            <a:endParaRPr lang="zh-CN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 err="1">
                <a:solidFill>
                  <a:schemeClr val="bg1"/>
                </a:solidFill>
              </a:rPr>
              <a:t>slowlog</a:t>
            </a:r>
            <a:r>
              <a:rPr lang="en-US" altLang="zh-CN" sz="2400" dirty="0">
                <a:solidFill>
                  <a:schemeClr val="bg1"/>
                </a:solidFill>
              </a:rPr>
              <a:t> = /</a:t>
            </a:r>
            <a:r>
              <a:rPr lang="en-US" altLang="zh-CN" sz="2400" dirty="0" err="1">
                <a:solidFill>
                  <a:schemeClr val="bg1"/>
                </a:solidFill>
              </a:rPr>
              <a:t>usr</a:t>
            </a:r>
            <a:r>
              <a:rPr lang="en-US" altLang="zh-CN" sz="2400" dirty="0">
                <a:solidFill>
                  <a:schemeClr val="bg1"/>
                </a:solidFill>
              </a:rPr>
              <a:t>/local/</a:t>
            </a:r>
            <a:r>
              <a:rPr lang="en-US" altLang="zh-CN" sz="2400" dirty="0" err="1">
                <a:solidFill>
                  <a:schemeClr val="bg1"/>
                </a:solidFill>
              </a:rPr>
              <a:t>php</a:t>
            </a:r>
            <a:r>
              <a:rPr lang="en-US" altLang="zh-CN" sz="2400" dirty="0">
                <a:solidFill>
                  <a:schemeClr val="bg1"/>
                </a:solidFill>
              </a:rPr>
              <a:t>-fpm/</a:t>
            </a:r>
            <a:r>
              <a:rPr lang="en-US" altLang="zh-CN" sz="2400" dirty="0" err="1">
                <a:solidFill>
                  <a:schemeClr val="bg1"/>
                </a:solidFill>
              </a:rPr>
              <a:t>var</a:t>
            </a:r>
            <a:r>
              <a:rPr lang="en-US" altLang="zh-CN" sz="2400" dirty="0">
                <a:solidFill>
                  <a:schemeClr val="bg1"/>
                </a:solidFill>
              </a:rPr>
              <a:t>/log/www-slow.log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配置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nginx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的虚拟主机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test.com.conf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，把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unix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:/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tmp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php-fcgi.sock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改为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unix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:/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tmp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/www.sock</a:t>
            </a:r>
            <a:endParaRPr lang="en-US" altLang="zh-CN" sz="2400" dirty="0">
              <a:solidFill>
                <a:schemeClr val="bg1"/>
              </a:solidFill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sym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sym typeface="微软雅黑" panose="020B0503020204020204" pitchFamily="34" charset="-122"/>
              </a:rPr>
              <a:t>重新加载</a:t>
            </a:r>
            <a:r>
              <a:rPr lang="en-US" altLang="zh-CN" sz="2400" dirty="0" err="1" smtClean="0">
                <a:solidFill>
                  <a:schemeClr val="bg1"/>
                </a:solidFill>
                <a:sym typeface="微软雅黑" panose="020B0503020204020204" pitchFamily="34" charset="-122"/>
              </a:rPr>
              <a:t>nginx</a:t>
            </a:r>
            <a:r>
              <a:rPr lang="zh-CN" altLang="en-US" sz="2400" dirty="0" smtClean="0">
                <a:solidFill>
                  <a:schemeClr val="bg1"/>
                </a:solidFill>
                <a:sym typeface="微软雅黑" panose="020B0503020204020204" pitchFamily="34" charset="-122"/>
              </a:rPr>
              <a:t>服务</a:t>
            </a:r>
            <a:endParaRPr lang="zh-CN" altLang="en-US" sz="2400" dirty="0">
              <a:solidFill>
                <a:schemeClr val="bg1"/>
              </a:solidFill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zh-CN" altLang="en-US" sz="2400" dirty="0">
                <a:solidFill>
                  <a:schemeClr val="bg1"/>
                </a:solidFill>
                <a:sym typeface="微软雅黑" panose="020B0503020204020204" pitchFamily="34" charset="-122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sym typeface="微软雅黑" panose="020B0503020204020204" pitchFamily="34" charset="-122"/>
              </a:rPr>
              <a:t>vim /data/</a:t>
            </a:r>
            <a:r>
              <a:rPr lang="en-US" altLang="zh-CN" sz="2400" dirty="0" err="1" smtClean="0">
                <a:solidFill>
                  <a:schemeClr val="bg1"/>
                </a:solidFill>
                <a:sym typeface="微软雅黑" panose="020B0503020204020204" pitchFamily="34" charset="-122"/>
              </a:rPr>
              <a:t>wwwroot</a:t>
            </a:r>
            <a:r>
              <a:rPr lang="en-US" altLang="zh-CN" sz="2400" dirty="0" smtClean="0">
                <a:solidFill>
                  <a:schemeClr val="bg1"/>
                </a:solidFill>
                <a:sym typeface="微软雅黑" panose="020B0503020204020204" pitchFamily="34" charset="-122"/>
              </a:rPr>
              <a:t>/test.com/</a:t>
            </a:r>
            <a:r>
              <a:rPr lang="en-US" altLang="zh-CN" sz="2400" dirty="0" err="1" smtClean="0">
                <a:solidFill>
                  <a:schemeClr val="bg1"/>
                </a:solidFill>
                <a:sym typeface="微软雅黑" panose="020B0503020204020204" pitchFamily="34" charset="-122"/>
              </a:rPr>
              <a:t>sleep.php</a:t>
            </a:r>
            <a:r>
              <a:rPr lang="en-US" altLang="zh-CN" sz="2400" dirty="0" smtClean="0">
                <a:solidFill>
                  <a:schemeClr val="bg1"/>
                </a:solidFill>
                <a:sym typeface="微软雅黑" panose="020B0503020204020204" pitchFamily="34" charset="-122"/>
              </a:rPr>
              <a:t>//</a:t>
            </a:r>
            <a:r>
              <a:rPr lang="zh-CN" altLang="en-US" sz="2400" dirty="0" smtClean="0">
                <a:solidFill>
                  <a:schemeClr val="bg1"/>
                </a:solidFill>
                <a:sym typeface="微软雅黑" panose="020B0503020204020204" pitchFamily="34" charset="-122"/>
              </a:rPr>
              <a:t>写入如下内容</a:t>
            </a:r>
            <a:endParaRPr lang="en-US" altLang="zh-CN" sz="2400" dirty="0">
              <a:solidFill>
                <a:schemeClr val="bg1"/>
              </a:solidFill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sym typeface="微软雅黑" panose="020B0503020204020204" pitchFamily="34" charset="-122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sym typeface="微软雅黑" panose="020B0503020204020204" pitchFamily="34" charset="-122"/>
              </a:rPr>
              <a:t>&lt;?</a:t>
            </a:r>
            <a:r>
              <a:rPr lang="en-US" altLang="zh-CN" sz="2400" dirty="0" err="1" smtClean="0">
                <a:solidFill>
                  <a:schemeClr val="bg1"/>
                </a:solidFill>
                <a:sym typeface="微软雅黑" panose="020B0503020204020204" pitchFamily="34" charset="-122"/>
              </a:rPr>
              <a:t>php</a:t>
            </a:r>
            <a:r>
              <a:rPr lang="en-US" altLang="zh-CN" sz="2400" dirty="0" smtClean="0">
                <a:solidFill>
                  <a:schemeClr val="bg1"/>
                </a:solidFill>
                <a:sym typeface="微软雅黑" panose="020B0503020204020204" pitchFamily="34" charset="-122"/>
              </a:rPr>
              <a:t> echo “test slow </a:t>
            </a:r>
            <a:r>
              <a:rPr lang="en-US" altLang="zh-CN" sz="2400" dirty="0" err="1" smtClean="0">
                <a:solidFill>
                  <a:schemeClr val="bg1"/>
                </a:solidFill>
                <a:sym typeface="微软雅黑" panose="020B0503020204020204" pitchFamily="34" charset="-122"/>
              </a:rPr>
              <a:t>log”;sleep</a:t>
            </a:r>
            <a:r>
              <a:rPr lang="en-US" altLang="zh-CN" sz="2400" dirty="0" smtClean="0">
                <a:solidFill>
                  <a:schemeClr val="bg1"/>
                </a:solidFill>
                <a:sym typeface="微软雅黑" panose="020B0503020204020204" pitchFamily="34" charset="-122"/>
              </a:rPr>
              <a:t>(2);echo “done”;?&gt;</a:t>
            </a:r>
            <a:endParaRPr lang="en-US" altLang="zh-CN" sz="2400" dirty="0">
              <a:solidFill>
                <a:schemeClr val="bg1"/>
              </a:solidFill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sym typeface="微软雅黑" panose="020B0503020204020204" pitchFamily="34" charset="-122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sym typeface="微软雅黑" panose="020B0503020204020204" pitchFamily="34" charset="-122"/>
              </a:rPr>
              <a:t>curl -x127.0.0.1:80 test.com/</a:t>
            </a:r>
            <a:r>
              <a:rPr lang="en-US" altLang="zh-CN" sz="2400" dirty="0" err="1" smtClean="0">
                <a:solidFill>
                  <a:schemeClr val="bg1"/>
                </a:solidFill>
                <a:sym typeface="微软雅黑" panose="020B0503020204020204" pitchFamily="34" charset="-122"/>
              </a:rPr>
              <a:t>sleep.php</a:t>
            </a:r>
            <a:r>
              <a:rPr lang="en-US" altLang="zh-CN" sz="2400" dirty="0" smtClean="0">
                <a:solidFill>
                  <a:schemeClr val="bg1"/>
                </a:solidFill>
                <a:sym typeface="微软雅黑" panose="020B0503020204020204" pitchFamily="34" charset="-122"/>
              </a:rPr>
              <a:t> </a:t>
            </a: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sym typeface="微软雅黑" panose="020B0503020204020204" pitchFamily="34" charset="-122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sym typeface="微软雅黑" panose="020B0503020204020204" pitchFamily="34" charset="-122"/>
              </a:rPr>
              <a:t>cat /</a:t>
            </a:r>
            <a:r>
              <a:rPr lang="en-US" altLang="zh-CN" sz="2400" dirty="0" err="1" smtClean="0">
                <a:solidFill>
                  <a:schemeClr val="bg1"/>
                </a:solidFill>
                <a:sym typeface="微软雅黑" panose="020B0503020204020204" pitchFamily="34" charset="-122"/>
              </a:rPr>
              <a:t>usr</a:t>
            </a:r>
            <a:r>
              <a:rPr lang="en-US" altLang="zh-CN" sz="2400" dirty="0" smtClean="0">
                <a:solidFill>
                  <a:schemeClr val="bg1"/>
                </a:solidFill>
                <a:sym typeface="微软雅黑" panose="020B0503020204020204" pitchFamily="34" charset="-122"/>
              </a:rPr>
              <a:t>/local/</a:t>
            </a:r>
            <a:r>
              <a:rPr lang="en-US" altLang="zh-CN" sz="2400" dirty="0" err="1" smtClean="0">
                <a:solidFill>
                  <a:schemeClr val="bg1"/>
                </a:solidFill>
                <a:sym typeface="微软雅黑" panose="020B0503020204020204" pitchFamily="34" charset="-122"/>
              </a:rPr>
              <a:t>php</a:t>
            </a:r>
            <a:r>
              <a:rPr lang="en-US" altLang="zh-CN" sz="2400" dirty="0" smtClean="0">
                <a:solidFill>
                  <a:schemeClr val="bg1"/>
                </a:solidFill>
                <a:sym typeface="微软雅黑" panose="020B0503020204020204" pitchFamily="34" charset="-122"/>
              </a:rPr>
              <a:t>-fpm/</a:t>
            </a:r>
            <a:r>
              <a:rPr lang="en-US" altLang="zh-CN" sz="2400" dirty="0" err="1" smtClean="0">
                <a:solidFill>
                  <a:schemeClr val="bg1"/>
                </a:solidFill>
                <a:sym typeface="微软雅黑" panose="020B0503020204020204" pitchFamily="34" charset="-122"/>
              </a:rPr>
              <a:t>var</a:t>
            </a:r>
            <a:r>
              <a:rPr lang="en-US" altLang="zh-CN" sz="2400" dirty="0" smtClean="0">
                <a:solidFill>
                  <a:schemeClr val="bg1"/>
                </a:solidFill>
                <a:sym typeface="微软雅黑" panose="020B0503020204020204" pitchFamily="34" charset="-122"/>
              </a:rPr>
              <a:t>/log/www-slow.log</a:t>
            </a:r>
            <a:endParaRPr lang="en-US" altLang="zh-CN" sz="2400" dirty="0">
              <a:solidFill>
                <a:schemeClr val="bg1"/>
              </a:solidFill>
              <a:sym typeface="微软雅黑" panose="020B0503020204020204" pitchFamily="34" charset="-122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</a:t>
            </a:r>
            <a:r>
              <a:rPr lang="en-US" altLang="zh-CN" sz="4000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hp</a:t>
            </a:r>
            <a:r>
              <a:rPr lang="en-US" altLang="zh-CN" sz="4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-fpm</a:t>
            </a:r>
            <a:r>
              <a:rPr lang="zh-CN" altLang="en-US" sz="4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慢执行日志</a:t>
            </a:r>
            <a:endParaRPr lang="en-US" altLang="zh-CN" sz="4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477053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cd /</a:t>
            </a:r>
            <a:r>
              <a:rPr lang="en-US" altLang="zh-CN" sz="2000" dirty="0" err="1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usr</a:t>
            </a:r>
            <a:r>
              <a:rPr lang="en-US" altLang="zh-CN" sz="2000" dirty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/local/</a:t>
            </a:r>
            <a:r>
              <a:rPr lang="en-US" altLang="zh-CN" sz="2000" dirty="0" err="1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src</a:t>
            </a:r>
            <a:endParaRPr lang="en-US" altLang="zh-CN" sz="2000" dirty="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zh-CN" altLang="en-US" sz="2000" dirty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wget</a:t>
            </a:r>
            <a:r>
              <a:rPr lang="en-US" altLang="zh-CN" sz="2000" dirty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http://mirrors.sohu.com/mysql/MySQL-5.6/mysql-5.6.35-linux-glibc2.5-x86_64.tar.gz </a:t>
            </a:r>
          </a:p>
          <a:p>
            <a:pPr>
              <a:buFontTx/>
              <a:buChar char="•"/>
            </a:pPr>
            <a:r>
              <a:rPr lang="zh-CN" altLang="en-US" sz="2000" dirty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tar </a:t>
            </a:r>
            <a:r>
              <a:rPr lang="en-US" altLang="zh-CN" sz="2000" dirty="0" err="1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zxvf</a:t>
            </a:r>
            <a:r>
              <a:rPr lang="en-US" altLang="zh-CN" sz="2000" dirty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sym typeface="微软雅黑" pitchFamily="34" charset="-122"/>
              </a:rPr>
              <a:t>mysql-5.6.35-linux-glibc2.5-x86_64.tar.gz</a:t>
            </a:r>
            <a:endParaRPr lang="en-US" altLang="zh-CN" sz="2000" dirty="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zh-CN" altLang="en-US" sz="2000" dirty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sym typeface="微软雅黑" pitchFamily="34" charset="-122"/>
              </a:rPr>
              <a:t>mv mysql-5.6.35-linux-glibc2.5-x86_64 /</a:t>
            </a:r>
            <a:r>
              <a:rPr lang="en-US" altLang="en-US" sz="2000" dirty="0" err="1">
                <a:solidFill>
                  <a:schemeClr val="bg1"/>
                </a:solidFill>
                <a:sym typeface="微软雅黑" pitchFamily="34" charset="-122"/>
              </a:rPr>
              <a:t>usr</a:t>
            </a:r>
            <a:r>
              <a:rPr lang="en-US" altLang="en-US" sz="2000" dirty="0">
                <a:solidFill>
                  <a:schemeClr val="bg1"/>
                </a:solidFill>
                <a:sym typeface="微软雅黑" pitchFamily="34" charset="-122"/>
              </a:rPr>
              <a:t>/local/</a:t>
            </a:r>
            <a:r>
              <a:rPr lang="en-US" altLang="en-US" sz="2000" dirty="0" err="1">
                <a:solidFill>
                  <a:schemeClr val="bg1"/>
                </a:solidFill>
                <a:sym typeface="微软雅黑" pitchFamily="34" charset="-122"/>
              </a:rPr>
              <a:t>mysql</a:t>
            </a:r>
            <a:endParaRPr lang="en-US" altLang="zh-CN" sz="2000" dirty="0">
              <a:solidFill>
                <a:schemeClr val="bg1"/>
              </a:solidFill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zh-CN" altLang="en-US" sz="2000" dirty="0">
                <a:solidFill>
                  <a:schemeClr val="bg1"/>
                </a:solidFill>
                <a:sym typeface="微软雅黑" pitchFamily="3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sym typeface="微软雅黑" pitchFamily="34" charset="-122"/>
              </a:rPr>
              <a:t>cd /</a:t>
            </a:r>
            <a:r>
              <a:rPr lang="en-US" altLang="zh-CN" sz="2000" dirty="0" err="1">
                <a:solidFill>
                  <a:schemeClr val="bg1"/>
                </a:solidFill>
                <a:sym typeface="微软雅黑" pitchFamily="34" charset="-122"/>
              </a:rPr>
              <a:t>usr</a:t>
            </a:r>
            <a:r>
              <a:rPr lang="en-US" altLang="zh-CN" sz="2000" dirty="0">
                <a:solidFill>
                  <a:schemeClr val="bg1"/>
                </a:solidFill>
                <a:sym typeface="微软雅黑" pitchFamily="34" charset="-122"/>
              </a:rPr>
              <a:t>/local/</a:t>
            </a:r>
            <a:r>
              <a:rPr lang="en-US" altLang="zh-CN" sz="2000" dirty="0" err="1">
                <a:solidFill>
                  <a:schemeClr val="bg1"/>
                </a:solidFill>
                <a:sym typeface="微软雅黑" pitchFamily="34" charset="-122"/>
              </a:rPr>
              <a:t>mysql</a:t>
            </a:r>
            <a:endParaRPr lang="en-US" altLang="zh-CN" sz="2000" dirty="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 dirty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useradd</a:t>
            </a:r>
            <a:r>
              <a:rPr lang="en-US" altLang="zh-CN" sz="2000" dirty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mysql</a:t>
            </a:r>
            <a:endParaRPr lang="en-US" altLang="zh-CN" sz="2000" dirty="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zh-CN" altLang="en-US" sz="2000" dirty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mkdir</a:t>
            </a:r>
            <a:r>
              <a:rPr lang="en-US" altLang="zh-CN" sz="2000" dirty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/data/</a:t>
            </a:r>
          </a:p>
          <a:p>
            <a:pPr>
              <a:buFontTx/>
              <a:buChar char="•"/>
            </a:pPr>
            <a:r>
              <a:rPr lang="zh-CN" altLang="en-US" sz="2000" dirty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zh-CN" sz="2000" dirty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./scripts/mysql_install_db --user=mysql --datadir=/data/mysql</a:t>
            </a:r>
            <a:endParaRPr lang="en-US" altLang="zh-CN" sz="2000" dirty="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zh-CN" altLang="en-US" sz="2000" dirty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zh-CN" sz="2000" dirty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cp support-files/my-default.cnf  /etc/my.cnf</a:t>
            </a:r>
            <a:r>
              <a:rPr lang="en-US" altLang="zh-CN" sz="2000" dirty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</a:p>
          <a:p>
            <a:pPr>
              <a:buFontTx/>
              <a:buChar char="•"/>
            </a:pPr>
            <a:r>
              <a:rPr lang="en-US" altLang="zh-CN" sz="2000" dirty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sym typeface="微软雅黑" pitchFamily="34" charset="-122"/>
              </a:rPr>
              <a:t>cp</a:t>
            </a:r>
            <a:r>
              <a:rPr lang="en-US" altLang="zh-CN" sz="2000" dirty="0">
                <a:solidFill>
                  <a:schemeClr val="bg1"/>
                </a:solidFill>
                <a:sym typeface="微软雅黑" pitchFamily="34" charset="-122"/>
              </a:rPr>
              <a:t> support-files/</a:t>
            </a:r>
            <a:r>
              <a:rPr lang="en-US" altLang="zh-CN" sz="2000" dirty="0" err="1">
                <a:solidFill>
                  <a:schemeClr val="bg1"/>
                </a:solidFill>
                <a:sym typeface="微软雅黑" pitchFamily="34" charset="-122"/>
              </a:rPr>
              <a:t>mysql.server</a:t>
            </a:r>
            <a:r>
              <a:rPr lang="en-US" altLang="zh-CN" sz="2000" dirty="0">
                <a:solidFill>
                  <a:schemeClr val="bg1"/>
                </a:solidFill>
                <a:sym typeface="微软雅黑" pitchFamily="34" charset="-122"/>
              </a:rPr>
              <a:t> /</a:t>
            </a:r>
            <a:r>
              <a:rPr lang="en-US" altLang="zh-CN" sz="2000" dirty="0" err="1">
                <a:solidFill>
                  <a:schemeClr val="bg1"/>
                </a:solidFill>
                <a:sym typeface="微软雅黑" pitchFamily="34" charset="-122"/>
              </a:rPr>
              <a:t>etc</a:t>
            </a:r>
            <a:r>
              <a:rPr lang="en-US" altLang="zh-CN" sz="2000" dirty="0">
                <a:solidFill>
                  <a:schemeClr val="bg1"/>
                </a:solidFill>
                <a:sym typeface="微软雅黑" pitchFamily="34" charset="-122"/>
              </a:rPr>
              <a:t>/</a:t>
            </a:r>
            <a:r>
              <a:rPr lang="en-US" altLang="zh-CN" sz="2000" dirty="0" err="1">
                <a:solidFill>
                  <a:schemeClr val="bg1"/>
                </a:solidFill>
                <a:sym typeface="微软雅黑" pitchFamily="34" charset="-122"/>
              </a:rPr>
              <a:t>init.d</a:t>
            </a:r>
            <a:r>
              <a:rPr lang="en-US" altLang="zh-CN" sz="2000" dirty="0">
                <a:solidFill>
                  <a:schemeClr val="bg1"/>
                </a:solidFill>
                <a:sym typeface="微软雅黑" pitchFamily="34" charset="-122"/>
              </a:rPr>
              <a:t>/</a:t>
            </a:r>
            <a:r>
              <a:rPr lang="en-US" altLang="zh-CN" sz="2000" dirty="0" err="1">
                <a:solidFill>
                  <a:schemeClr val="bg1"/>
                </a:solidFill>
                <a:sym typeface="微软雅黑" pitchFamily="34" charset="-122"/>
              </a:rPr>
              <a:t>mysqld</a:t>
            </a:r>
            <a:endParaRPr lang="en-US" altLang="zh-CN" sz="2000" dirty="0">
              <a:solidFill>
                <a:schemeClr val="bg1"/>
              </a:solidFill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 dirty="0">
                <a:solidFill>
                  <a:schemeClr val="bg1"/>
                </a:solidFill>
                <a:sym typeface="微软雅黑" pitchFamily="34" charset="-122"/>
              </a:rPr>
              <a:t> vi /</a:t>
            </a:r>
            <a:r>
              <a:rPr lang="en-US" altLang="zh-CN" sz="2000" dirty="0" err="1">
                <a:solidFill>
                  <a:schemeClr val="bg1"/>
                </a:solidFill>
                <a:sym typeface="微软雅黑" pitchFamily="34" charset="-122"/>
              </a:rPr>
              <a:t>etc</a:t>
            </a:r>
            <a:r>
              <a:rPr lang="en-US" altLang="zh-CN" sz="2000" dirty="0">
                <a:solidFill>
                  <a:schemeClr val="bg1"/>
                </a:solidFill>
                <a:sym typeface="微软雅黑" pitchFamily="34" charset="-122"/>
              </a:rPr>
              <a:t>/</a:t>
            </a:r>
            <a:r>
              <a:rPr lang="en-US" altLang="zh-CN" sz="2000" dirty="0" err="1">
                <a:solidFill>
                  <a:schemeClr val="bg1"/>
                </a:solidFill>
                <a:sym typeface="微软雅黑" pitchFamily="34" charset="-122"/>
              </a:rPr>
              <a:t>init.d</a:t>
            </a:r>
            <a:r>
              <a:rPr lang="en-US" altLang="zh-CN" sz="2000" dirty="0">
                <a:solidFill>
                  <a:schemeClr val="bg1"/>
                </a:solidFill>
                <a:sym typeface="微软雅黑" pitchFamily="34" charset="-122"/>
              </a:rPr>
              <a:t>/</a:t>
            </a:r>
            <a:r>
              <a:rPr lang="en-US" altLang="zh-CN" sz="2000" dirty="0" err="1">
                <a:solidFill>
                  <a:schemeClr val="bg1"/>
                </a:solidFill>
                <a:sym typeface="微软雅黑" pitchFamily="34" charset="-122"/>
              </a:rPr>
              <a:t>mysqld</a:t>
            </a:r>
            <a:endParaRPr lang="en-US" altLang="zh-CN" sz="2000" dirty="0">
              <a:solidFill>
                <a:schemeClr val="bg1"/>
              </a:solidFill>
              <a:sym typeface="微软雅黑" pitchFamily="34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sym typeface="微软雅黑" pitchFamily="34" charset="-122"/>
              </a:rPr>
              <a:t>定义</a:t>
            </a:r>
            <a:r>
              <a:rPr lang="en-US" altLang="zh-CN" sz="2000" dirty="0" err="1">
                <a:solidFill>
                  <a:schemeClr val="bg1"/>
                </a:solidFill>
                <a:sym typeface="微软雅黑" pitchFamily="34" charset="-122"/>
              </a:rPr>
              <a:t>basedir</a:t>
            </a:r>
            <a:r>
              <a:rPr lang="zh-CN" altLang="en-US" sz="2000" dirty="0">
                <a:solidFill>
                  <a:schemeClr val="bg1"/>
                </a:solidFill>
                <a:sym typeface="微软雅黑" pitchFamily="34" charset="-122"/>
              </a:rPr>
              <a:t>和</a:t>
            </a:r>
            <a:r>
              <a:rPr lang="en-US" altLang="zh-CN" sz="2000" dirty="0" err="1">
                <a:solidFill>
                  <a:schemeClr val="bg1"/>
                </a:solidFill>
                <a:sym typeface="微软雅黑" pitchFamily="34" charset="-122"/>
              </a:rPr>
              <a:t>datadir</a:t>
            </a:r>
            <a:endParaRPr lang="en-US" altLang="zh-CN" sz="2000" dirty="0">
              <a:solidFill>
                <a:schemeClr val="bg1"/>
              </a:solidFill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 dirty="0">
                <a:solidFill>
                  <a:schemeClr val="bg1"/>
                </a:solidFill>
                <a:sym typeface="微软雅黑" pitchFamily="34" charset="-122"/>
              </a:rPr>
              <a:t> /</a:t>
            </a:r>
            <a:r>
              <a:rPr lang="en-US" altLang="zh-CN" sz="2000" dirty="0" err="1">
                <a:solidFill>
                  <a:schemeClr val="bg1"/>
                </a:solidFill>
                <a:sym typeface="微软雅黑" pitchFamily="34" charset="-122"/>
              </a:rPr>
              <a:t>etc</a:t>
            </a:r>
            <a:r>
              <a:rPr lang="en-US" altLang="zh-CN" sz="2000" dirty="0">
                <a:solidFill>
                  <a:schemeClr val="bg1"/>
                </a:solidFill>
                <a:sym typeface="微软雅黑" pitchFamily="34" charset="-122"/>
              </a:rPr>
              <a:t>/</a:t>
            </a:r>
            <a:r>
              <a:rPr lang="en-US" altLang="zh-CN" sz="2000" dirty="0" err="1">
                <a:solidFill>
                  <a:schemeClr val="bg1"/>
                </a:solidFill>
                <a:sym typeface="微软雅黑" pitchFamily="34" charset="-122"/>
              </a:rPr>
              <a:t>init.d</a:t>
            </a:r>
            <a:r>
              <a:rPr lang="en-US" altLang="zh-CN" sz="2000" dirty="0">
                <a:solidFill>
                  <a:schemeClr val="bg1"/>
                </a:solidFill>
                <a:sym typeface="微软雅黑" pitchFamily="34" charset="-122"/>
              </a:rPr>
              <a:t>/</a:t>
            </a:r>
            <a:r>
              <a:rPr lang="en-US" altLang="zh-CN" sz="2000" dirty="0" err="1">
                <a:solidFill>
                  <a:schemeClr val="bg1"/>
                </a:solidFill>
                <a:sym typeface="微软雅黑" pitchFamily="34" charset="-122"/>
              </a:rPr>
              <a:t>mysqld</a:t>
            </a:r>
            <a:r>
              <a:rPr lang="en-US" altLang="zh-CN" sz="2000" dirty="0">
                <a:solidFill>
                  <a:schemeClr val="bg1"/>
                </a:solidFill>
                <a:sym typeface="微软雅黑" pitchFamily="34" charset="-122"/>
              </a:rPr>
              <a:t> start</a:t>
            </a:r>
            <a:endParaRPr lang="zh-CN" altLang="en-US" sz="2000" dirty="0">
              <a:solidFill>
                <a:schemeClr val="bg1"/>
              </a:solidFill>
              <a:sym typeface="微软雅黑" pitchFamily="34" charset="-122"/>
            </a:endParaRPr>
          </a:p>
          <a:p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548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r>
              <a:rPr lang="en-US"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MySQL</a:t>
            </a:r>
            <a:r>
              <a:rPr lang="zh-CN" altLang="en-US"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安装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 animBg="1"/>
      <p:bldP spid="2" grpId="0" bldLvl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38275" y="1590675"/>
            <a:ext cx="8950325" cy="2031323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vim /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usr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/local/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php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-fpm/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etc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php-fpm.d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aming.conf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//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加入如下内容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php_admin_value</a:t>
            </a:r>
            <a:r>
              <a:rPr lang="en-US" altLang="zh-CN" dirty="0">
                <a:solidFill>
                  <a:schemeClr val="bg1"/>
                </a:solidFill>
              </a:rPr>
              <a:t>[</a:t>
            </a:r>
            <a:r>
              <a:rPr lang="en-US" altLang="zh-CN" dirty="0" err="1">
                <a:solidFill>
                  <a:schemeClr val="bg1"/>
                </a:solidFill>
              </a:rPr>
              <a:t>open_basedir</a:t>
            </a:r>
            <a:r>
              <a:rPr lang="en-US" altLang="zh-CN" dirty="0">
                <a:solidFill>
                  <a:schemeClr val="bg1"/>
                </a:solidFill>
              </a:rPr>
              <a:t>]=/</a:t>
            </a:r>
            <a:r>
              <a:rPr lang="en-US" altLang="zh-CN" dirty="0" smtClean="0">
                <a:solidFill>
                  <a:schemeClr val="bg1"/>
                </a:solidFill>
              </a:rPr>
              <a:t>data/</a:t>
            </a:r>
            <a:r>
              <a:rPr lang="en-US" altLang="zh-CN" dirty="0" err="1" smtClean="0">
                <a:solidFill>
                  <a:schemeClr val="bg1"/>
                </a:solidFill>
              </a:rPr>
              <a:t>wwwroot</a:t>
            </a:r>
            <a:r>
              <a:rPr lang="en-US" altLang="zh-CN" dirty="0" smtClean="0">
                <a:solidFill>
                  <a:schemeClr val="bg1"/>
                </a:solidFill>
              </a:rPr>
              <a:t>/aming.com:/</a:t>
            </a:r>
            <a:r>
              <a:rPr lang="en-US" altLang="zh-CN" dirty="0" err="1">
                <a:solidFill>
                  <a:schemeClr val="bg1"/>
                </a:solidFill>
              </a:rPr>
              <a:t>tmp</a:t>
            </a:r>
            <a:r>
              <a:rPr lang="en-US" altLang="zh-CN" dirty="0" smtClean="0">
                <a:solidFill>
                  <a:schemeClr val="bg1"/>
                </a:solidFill>
              </a:rPr>
              <a:t>/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创建测试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php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脚本，进行测试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再次更改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aming.conf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，修改路径，再次测试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配置错误日志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再次测试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查看错误日志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php</a:t>
            </a:r>
            <a:r>
              <a:rPr lang="en-US" altLang="zh-CN" sz="4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-fpm</a:t>
            </a:r>
            <a:r>
              <a:rPr lang="zh-CN" altLang="en-US" sz="4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定义</a:t>
            </a:r>
            <a:r>
              <a:rPr lang="en-US" altLang="zh-CN" sz="4000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open_basedir</a:t>
            </a:r>
            <a:endParaRPr lang="en-US" altLang="zh-CN" sz="4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38275" y="1590675"/>
            <a:ext cx="8950325" cy="2585321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en-US" altLang="zh-CN" dirty="0" smtClean="0">
                <a:solidFill>
                  <a:schemeClr val="bg1"/>
                </a:solidFill>
              </a:rPr>
              <a:t> pm </a:t>
            </a:r>
            <a:r>
              <a:rPr lang="en-US" altLang="zh-CN" dirty="0">
                <a:solidFill>
                  <a:schemeClr val="bg1"/>
                </a:solidFill>
              </a:rPr>
              <a:t>= </a:t>
            </a:r>
            <a:r>
              <a:rPr lang="en-US" altLang="zh-CN" dirty="0" smtClean="0">
                <a:solidFill>
                  <a:schemeClr val="bg1"/>
                </a:solidFill>
              </a:rPr>
              <a:t>dynamic  //</a:t>
            </a:r>
            <a:r>
              <a:rPr lang="zh-CN" altLang="en-US" dirty="0" smtClean="0">
                <a:solidFill>
                  <a:schemeClr val="bg1"/>
                </a:solidFill>
              </a:rPr>
              <a:t>动态进程管理，也可以是</a:t>
            </a:r>
            <a:r>
              <a:rPr lang="en-US" altLang="zh-CN" dirty="0" smtClean="0">
                <a:solidFill>
                  <a:schemeClr val="bg1"/>
                </a:solidFill>
              </a:rPr>
              <a:t>static</a:t>
            </a:r>
          </a:p>
          <a:p>
            <a:pPr>
              <a:buFontTx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pm.max_children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= </a:t>
            </a:r>
            <a:r>
              <a:rPr lang="en-US" altLang="zh-CN" dirty="0" smtClean="0">
                <a:solidFill>
                  <a:schemeClr val="bg1"/>
                </a:solidFill>
              </a:rPr>
              <a:t>50 //</a:t>
            </a:r>
            <a:r>
              <a:rPr lang="zh-CN" altLang="en-US" dirty="0" smtClean="0">
                <a:solidFill>
                  <a:schemeClr val="bg1"/>
                </a:solidFill>
              </a:rPr>
              <a:t>最大子进程数，</a:t>
            </a:r>
            <a:r>
              <a:rPr lang="en-US" altLang="zh-CN" dirty="0" err="1" smtClean="0">
                <a:solidFill>
                  <a:schemeClr val="bg1"/>
                </a:solidFill>
              </a:rPr>
              <a:t>ps</a:t>
            </a:r>
            <a:r>
              <a:rPr lang="en-US" altLang="zh-CN" dirty="0" smtClean="0">
                <a:solidFill>
                  <a:schemeClr val="bg1"/>
                </a:solidFill>
              </a:rPr>
              <a:t> aux</a:t>
            </a:r>
            <a:r>
              <a:rPr lang="zh-CN" altLang="en-US" dirty="0" smtClean="0">
                <a:solidFill>
                  <a:schemeClr val="bg1"/>
                </a:solidFill>
              </a:rPr>
              <a:t>可以查看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buFontTx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pm.start_servers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= </a:t>
            </a:r>
            <a:r>
              <a:rPr lang="en-US" altLang="zh-CN" dirty="0" smtClean="0">
                <a:solidFill>
                  <a:schemeClr val="bg1"/>
                </a:solidFill>
              </a:rPr>
              <a:t>20 //</a:t>
            </a:r>
            <a:r>
              <a:rPr lang="zh-CN" altLang="en-US" dirty="0" smtClean="0">
                <a:solidFill>
                  <a:schemeClr val="bg1"/>
                </a:solidFill>
              </a:rPr>
              <a:t>启动服务时会启动的进程数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buFontTx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pm.min_spare_servers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= </a:t>
            </a:r>
            <a:r>
              <a:rPr lang="en-US" altLang="zh-CN" dirty="0" smtClean="0">
                <a:solidFill>
                  <a:schemeClr val="bg1"/>
                </a:solidFill>
              </a:rPr>
              <a:t>5 //</a:t>
            </a:r>
            <a:r>
              <a:rPr lang="zh-CN" altLang="zh-CN" dirty="0" smtClean="0">
                <a:solidFill>
                  <a:schemeClr val="bg1"/>
                </a:solidFill>
              </a:rPr>
              <a:t>定义</a:t>
            </a:r>
            <a:r>
              <a:rPr lang="zh-CN" altLang="zh-CN" dirty="0">
                <a:solidFill>
                  <a:schemeClr val="bg1"/>
                </a:solidFill>
              </a:rPr>
              <a:t>在空闲时段，子进程数的最少数量，如果达到这个数值时，</a:t>
            </a:r>
            <a:r>
              <a:rPr lang="en-US" altLang="zh-CN" dirty="0" err="1">
                <a:solidFill>
                  <a:schemeClr val="bg1"/>
                </a:solidFill>
              </a:rPr>
              <a:t>php</a:t>
            </a:r>
            <a:r>
              <a:rPr lang="en-US" altLang="zh-CN" dirty="0">
                <a:solidFill>
                  <a:schemeClr val="bg1"/>
                </a:solidFill>
              </a:rPr>
              <a:t>-fpm</a:t>
            </a:r>
            <a:r>
              <a:rPr lang="zh-CN" altLang="zh-CN" dirty="0">
                <a:solidFill>
                  <a:schemeClr val="bg1"/>
                </a:solidFill>
              </a:rPr>
              <a:t>服务会自动派生新的子进程。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buFontTx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pm.max_spare_servers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= </a:t>
            </a:r>
            <a:r>
              <a:rPr lang="en-US" altLang="zh-CN" dirty="0" smtClean="0">
                <a:solidFill>
                  <a:schemeClr val="bg1"/>
                </a:solidFill>
              </a:rPr>
              <a:t>35 //</a:t>
            </a:r>
            <a:r>
              <a:rPr lang="zh-CN" altLang="zh-CN" dirty="0">
                <a:solidFill>
                  <a:schemeClr val="bg1"/>
                </a:solidFill>
              </a:rPr>
              <a:t>定义在空闲时段，子进程数的最大值，如果高于这个数值就开始清理空闲的子进程。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buFontTx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pm.max_requests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= 500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//</a:t>
            </a:r>
            <a:r>
              <a:rPr lang="zh-CN" altLang="zh-CN" dirty="0">
                <a:solidFill>
                  <a:schemeClr val="bg1"/>
                </a:solidFill>
              </a:rPr>
              <a:t>定义一个子进程最多处理的请求数，也就是说在一个</a:t>
            </a:r>
            <a:r>
              <a:rPr lang="en-US" altLang="zh-CN" dirty="0" err="1">
                <a:solidFill>
                  <a:schemeClr val="bg1"/>
                </a:solidFill>
              </a:rPr>
              <a:t>php</a:t>
            </a:r>
            <a:r>
              <a:rPr lang="en-US" altLang="zh-CN" dirty="0">
                <a:solidFill>
                  <a:schemeClr val="bg1"/>
                </a:solidFill>
              </a:rPr>
              <a:t>-fpm</a:t>
            </a:r>
            <a:r>
              <a:rPr lang="zh-CN" altLang="zh-CN" dirty="0">
                <a:solidFill>
                  <a:schemeClr val="bg1"/>
                </a:solidFill>
              </a:rPr>
              <a:t>的子进程最多可以处理这么多请求，当达到这个数值时，它会自动退出</a:t>
            </a:r>
            <a:r>
              <a:rPr lang="zh-CN" altLang="zh-CN" dirty="0" smtClean="0">
                <a:solidFill>
                  <a:schemeClr val="bg1"/>
                </a:solidFill>
              </a:rPr>
              <a:t>。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</a:t>
            </a:r>
            <a:r>
              <a:rPr lang="en-US" altLang="zh-CN" sz="4000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hp</a:t>
            </a:r>
            <a:r>
              <a:rPr lang="en-US" altLang="zh-CN" sz="4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-fpm</a:t>
            </a:r>
            <a:r>
              <a:rPr lang="zh-CN" altLang="en-US" sz="4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进程管理</a:t>
            </a:r>
            <a:endParaRPr lang="en-US" altLang="zh-CN" sz="4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476821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LAMP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安装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PHP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方法有差别，需要开启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php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-fpm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服务</a:t>
            </a:r>
          </a:p>
          <a:p>
            <a:pPr>
              <a:buFontTx/>
              <a:buChar char="•"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cd /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usr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/local/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src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</a:p>
          <a:p>
            <a:pPr>
              <a:buFontTx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wget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http://cn2.php.net/distributions/php-5.6.30.tar.gz</a:t>
            </a:r>
          </a:p>
          <a:p>
            <a:pPr>
              <a:buFontTx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tar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zxf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php-5.6.30.tar.gz</a:t>
            </a:r>
          </a:p>
          <a:p>
            <a:pPr>
              <a:buFontTx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useradd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-s /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sbin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nologin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php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-fpm</a:t>
            </a:r>
          </a:p>
          <a:p>
            <a:pPr>
              <a:buFontTx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cd php-5.6.30</a:t>
            </a:r>
          </a:p>
          <a:p>
            <a:pPr>
              <a:buFontTx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./configure --prefix=/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usr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/local/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php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-fpm --with-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config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-file-path=/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usr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/local/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php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-fpm/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etc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--enable-fpm --with-fpm-user=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php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-fpm --with-fpm-group=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php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-fpm --with-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mysql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=/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usr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/local/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mysql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--with-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mysqli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=/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usr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/local/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mysql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/bin/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mysql_config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--with-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pdo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mysql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=/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usr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/local/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mysql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--with-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mysql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-sock=/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tmp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mysql.sock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--with-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libxml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dir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--with-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gd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--with-jpeg-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dir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--with-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png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dir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--with-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freetype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dir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--with-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iconv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dir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--with-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zlib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dir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--with-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mcrypt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--enable-soap --enable-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gd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-native-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ttf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--enable-ftp --enable-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mbstring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--enable-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exif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--with-pear --with-curl  --with-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openssl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548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PHP</a:t>
            </a:r>
            <a:r>
              <a:rPr lang="zh-CN" altLang="en-US"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安装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 animBg="1"/>
      <p:bldP spid="2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4152900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make &amp;&amp; make install</a:t>
            </a: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cp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php.ini-production 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usr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/local/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php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-fpm/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etc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/php.ini</a:t>
            </a: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vi 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usr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/local/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php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etc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php-fpm.conf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//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写入如下内容（参考https://coding.net/u/aminglinux/p/aminglinux-book/git/blob/master/D15Z/php-fpm.conf）</a:t>
            </a:r>
          </a:p>
          <a:p>
            <a:pPr>
              <a:buFontTx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cp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sapi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/fpm/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init.d.php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-fpm 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etc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init.d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php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-fpm</a:t>
            </a: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chmod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755 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etc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init.d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php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-fpm</a:t>
            </a: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chkconfig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--add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php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-fpm</a:t>
            </a: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chkconfig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php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-fpm on</a:t>
            </a: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service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php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-fpm start</a:t>
            </a: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ps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aux |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grep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php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-fpm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548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PHP</a:t>
            </a:r>
            <a:r>
              <a:rPr lang="zh-CN" altLang="en-US"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安装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 animBg="1"/>
      <p:bldP spid="2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396811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Nginx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官网 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nginx.org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，最新版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1.13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，最新稳定版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1.12 </a:t>
            </a:r>
          </a:p>
          <a:p>
            <a:pPr>
              <a:buFontTx/>
              <a:buChar char="•"/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Nginx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应用场景：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web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服务、反向代理、负载均衡</a:t>
            </a:r>
          </a:p>
          <a:p>
            <a:pPr>
              <a:buFontTx/>
              <a:buChar char="•"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Nginx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著名分支，淘宝基于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Nginx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开发的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Tengine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，使用上和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Nginx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一致，服务名，配置文件名都一样，和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Nginx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的最大区别在于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Tenging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增加了一些定制化模块，在安全限速方面表现突出，另外它支持对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js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css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合并</a:t>
            </a:r>
          </a:p>
          <a:p>
            <a:pPr>
              <a:buFontTx/>
              <a:buChar char="•"/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新蒂小丸子小学版"/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新蒂小丸子小学版"/>
              </a:rPr>
              <a:t>Nginx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新蒂小丸子小学版"/>
              </a:rPr>
              <a:t>核心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新蒂小丸子小学版"/>
              </a:rPr>
              <a:t>+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新蒂小丸子小学版"/>
              </a:rPr>
              <a:t>lua</a:t>
            </a:r>
            <a:r>
              <a:rPr lang="zh-CN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新蒂小丸子小学版"/>
              </a:rPr>
              <a:t>相关的组件和模块组成了一个支持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新蒂小丸子小学版"/>
              </a:rPr>
              <a:t>lua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新蒂小丸子小学版"/>
              </a:rPr>
              <a:t>的高性能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新蒂小丸子小学版"/>
              </a:rPr>
              <a:t>web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新蒂小丸子小学版"/>
              </a:rPr>
              <a:t>容器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新蒂小丸子小学版"/>
              </a:rPr>
              <a:t>openresty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新蒂小丸子小学版"/>
              </a:rPr>
              <a:t>，参考http://jinnianshilongnian.iteye.com/blog/2280928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新蒂小丸子小学版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548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Nginx</a:t>
            </a:r>
            <a:r>
              <a:rPr lang="zh-CN" altLang="en-US"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介绍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 animBg="1"/>
      <p:bldP spid="2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3046986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cd 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usr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/local/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src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wget</a:t>
            </a:r>
            <a:r>
              <a:rPr 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http://nginx.org/download/nginx-1.12.1.tar.gz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tar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zxf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nginx-1.12.1.tar.gz</a:t>
            </a: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./configure --prefix=/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usr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/local/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nginx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make &amp;&amp;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新蒂小丸子小学版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新蒂小丸子小学版"/>
              </a:rPr>
              <a:t>make install</a:t>
            </a:r>
          </a:p>
          <a:p>
            <a:pPr>
              <a:buFontTx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新蒂小丸子小学版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新蒂小丸子小学版"/>
              </a:rPr>
              <a:t>vim 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新蒂小丸子小学版"/>
              </a:rPr>
              <a:t>etc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新蒂小丸子小学版"/>
              </a:rPr>
              <a:t>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新蒂小丸子小学版"/>
              </a:rPr>
              <a:t>init.d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新蒂小丸子小学版"/>
              </a:rPr>
              <a:t>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新蒂小丸子小学版"/>
              </a:rPr>
              <a:t>nginx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新蒂小丸子小学版"/>
              </a:rPr>
              <a:t> //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新蒂小丸子小学版"/>
              </a:rPr>
              <a:t>复制如下内容（参考https://coding.net/u/aminglinux/p/aminglinux-book/git/blob/master/D15Z/etc_init.d_nginx ）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新蒂小丸子小学版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548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Nginx</a:t>
            </a:r>
            <a:r>
              <a:rPr lang="zh-CN" altLang="en-US"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安装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 animBg="1"/>
      <p:bldP spid="2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3783330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chmod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755 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etc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init.d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nginx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微软雅黑" panose="020B0503020204020204" pitchFamily="34" charset="-122"/>
              </a:rPr>
              <a:t>chkconfig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微软雅黑" panose="020B0503020204020204" pitchFamily="34" charset="-122"/>
              </a:rPr>
              <a:t> --add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微软雅黑" panose="020B0503020204020204" pitchFamily="34" charset="-122"/>
              </a:rPr>
              <a:t>nginx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微软雅黑" panose="020B0503020204020204" pitchFamily="34" charset="-122"/>
              </a:rPr>
              <a:t> </a:t>
            </a: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微软雅黑" panose="020B0503020204020204" pitchFamily="34" charset="-122"/>
              </a:rPr>
              <a:t>chkconfig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微软雅黑" panose="020B0503020204020204" pitchFamily="34" charset="-122"/>
              </a:rPr>
              <a:t>nginx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微软雅黑" panose="020B0503020204020204" pitchFamily="34" charset="-122"/>
              </a:rPr>
              <a:t> on </a:t>
            </a: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微软雅黑" panose="020B0503020204020204" pitchFamily="34" charset="-122"/>
              </a:rPr>
              <a:t> cd 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微软雅黑" panose="020B0503020204020204" pitchFamily="34" charset="-122"/>
              </a:rPr>
              <a:t>usr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微软雅黑" panose="020B0503020204020204" pitchFamily="34" charset="-122"/>
              </a:rPr>
              <a:t>/local/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微软雅黑" panose="020B0503020204020204" pitchFamily="34" charset="-122"/>
              </a:rPr>
              <a:t>nginx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微软雅黑" panose="020B0503020204020204" pitchFamily="34" charset="-122"/>
              </a:rPr>
              <a:t>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微软雅黑" panose="020B0503020204020204" pitchFamily="34" charset="-122"/>
              </a:rPr>
              <a:t>conf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微软雅黑" panose="020B0503020204020204" pitchFamily="34" charset="-122"/>
              </a:rPr>
              <a:t>/; mv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微软雅黑" panose="020B0503020204020204" pitchFamily="34" charset="-122"/>
              </a:rPr>
              <a:t>nginx.conf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微软雅黑" panose="020B0503020204020204" pitchFamily="34" charset="-122"/>
              </a:rPr>
              <a:t>nginx.conf.bak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微软雅黑" panose="020B0503020204020204" pitchFamily="34" charset="-122"/>
              </a:rPr>
              <a:t> vim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微软雅黑" panose="020B0503020204020204" pitchFamily="34" charset="-122"/>
              </a:rPr>
              <a:t>nginx.conf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微软雅黑" panose="020B0503020204020204" pitchFamily="34" charset="-122"/>
              </a:rPr>
              <a:t> //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微软雅黑" panose="020B0503020204020204" pitchFamily="34" charset="-122"/>
              </a:rPr>
              <a:t>写入如下内容（参考https://coding.net/u/aminglinux/p/aminglinux-book/git/blob/master/D15Z/nginx.conf）</a:t>
            </a:r>
          </a:p>
          <a:p>
            <a:pPr>
              <a:buFontTx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微软雅黑" panose="020B0503020204020204" pitchFamily="34" charset="-122"/>
              </a:rPr>
              <a:t>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微软雅黑" panose="020B0503020204020204" pitchFamily="34" charset="-122"/>
              </a:rPr>
              <a:t>usr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微软雅黑" panose="020B0503020204020204" pitchFamily="34" charset="-122"/>
              </a:rPr>
              <a:t>/local/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微软雅黑" panose="020B0503020204020204" pitchFamily="34" charset="-122"/>
              </a:rPr>
              <a:t>nginx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微软雅黑" panose="020B0503020204020204" pitchFamily="34" charset="-122"/>
              </a:rPr>
              <a:t>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微软雅黑" panose="020B0503020204020204" pitchFamily="34" charset="-122"/>
              </a:rPr>
              <a:t>sbin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微软雅黑" panose="020B0503020204020204" pitchFamily="34" charset="-122"/>
              </a:rPr>
              <a:t>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微软雅黑" panose="020B0503020204020204" pitchFamily="34" charset="-122"/>
              </a:rPr>
              <a:t>nginx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微软雅黑" panose="020B0503020204020204" pitchFamily="34" charset="-122"/>
              </a:rPr>
              <a:t> -t</a:t>
            </a: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微软雅黑" panose="020B0503020204020204" pitchFamily="34" charset="-122"/>
              </a:rPr>
              <a:t> 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微软雅黑" panose="020B0503020204020204" pitchFamily="34" charset="-122"/>
              </a:rPr>
              <a:t>etc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微软雅黑" panose="020B0503020204020204" pitchFamily="34" charset="-122"/>
              </a:rPr>
              <a:t>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微软雅黑" panose="020B0503020204020204" pitchFamily="34" charset="-122"/>
              </a:rPr>
              <a:t>init.d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微软雅黑" panose="020B0503020204020204" pitchFamily="34" charset="-122"/>
              </a:rPr>
              <a:t>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微软雅黑" panose="020B0503020204020204" pitchFamily="34" charset="-122"/>
              </a:rPr>
              <a:t>nginx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微软雅黑" panose="020B0503020204020204" pitchFamily="34" charset="-122"/>
              </a:rPr>
              <a:t>  start</a:t>
            </a: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微软雅黑" panose="020B0503020204020204" pitchFamily="34" charset="-122"/>
              </a:rPr>
              <a:t>netstat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微软雅黑" panose="020B0503020204020204" pitchFamily="34" charset="-122"/>
              </a:rPr>
              <a:t> -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微软雅黑" panose="020B0503020204020204" pitchFamily="34" charset="-122"/>
              </a:rPr>
              <a:t>lntp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微软雅黑" panose="020B0503020204020204" pitchFamily="34" charset="-122"/>
              </a:rPr>
              <a:t> |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微软雅黑" panose="020B0503020204020204" pitchFamily="34" charset="-122"/>
              </a:rPr>
              <a:t>grep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微软雅黑" panose="020B0503020204020204" pitchFamily="34" charset="-122"/>
              </a:rPr>
              <a:t> 80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548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Nginx</a:t>
            </a:r>
            <a:r>
              <a:rPr lang="zh-CN" altLang="en-US"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安装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 animBg="1"/>
      <p:bldP spid="2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1936750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vi /usr/local/nginx/html/1.php //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加入如下内容</a:t>
            </a:r>
          </a:p>
          <a:p>
            <a:pPr>
              <a:buFontTx/>
              <a:buChar char="•"/>
            </a:pP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&lt;?php</a:t>
            </a:r>
          </a:p>
          <a:p>
            <a:pPr>
              <a:buFontTx/>
              <a:buChar char="•"/>
            </a:pP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echo "test php scripts.";</a:t>
            </a:r>
          </a:p>
          <a:p>
            <a:pPr>
              <a:buFontTx/>
              <a:buChar char="•"/>
            </a:pP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?&gt;</a:t>
            </a:r>
          </a:p>
          <a:p>
            <a:pPr>
              <a:buFontTx/>
              <a:buChar char="•"/>
            </a:pP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curl localhost/1.php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548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r>
              <a:rPr lang="zh-CN" altLang="en-US"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测试</a:t>
            </a:r>
            <a:r>
              <a:rPr lang="en-US" altLang="zh-CN"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php</a:t>
            </a:r>
            <a:r>
              <a:rPr lang="zh-CN" altLang="en-US"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解析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 animBg="1"/>
      <p:bldP spid="2" grpId="0" bldLvl="0" animBg="1"/>
    </p:bld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5B9BD5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5B9BD5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5B9BD5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5B9BD5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</TotalTime>
  <Words>2612</Words>
  <Application>Microsoft Office PowerPoint</Application>
  <PresentationFormat>宽屏</PresentationFormat>
  <Paragraphs>368</Paragraphs>
  <Slides>31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0" baseType="lpstr">
      <vt:lpstr>Avenir Roman</vt:lpstr>
      <vt:lpstr>宋体</vt:lpstr>
      <vt:lpstr>微软雅黑</vt:lpstr>
      <vt:lpstr>新蒂小丸子小学版</vt:lpstr>
      <vt:lpstr>Arial</vt:lpstr>
      <vt:lpstr>Calibri</vt:lpstr>
      <vt:lpstr>Helvetica</vt:lpstr>
      <vt:lpstr>Wingdings</vt:lpstr>
      <vt:lpstr>Default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微软用户</cp:lastModifiedBy>
  <cp:revision>101</cp:revision>
  <dcterms:created xsi:type="dcterms:W3CDTF">2016-04-13T02:37:00Z</dcterms:created>
  <dcterms:modified xsi:type="dcterms:W3CDTF">2017-07-23T11:23:44Z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2052-10.1.0.6660</vt:lpwstr>
  </property>
</Properties>
</file>