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5" r:id="rId3"/>
    <p:sldId id="345" r:id="rId4"/>
    <p:sldId id="346" r:id="rId5"/>
    <p:sldId id="347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569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70527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0147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6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</a:t>
            </a:r>
            <a:r>
              <a:rPr lang="zh-CN" sz="6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/bin/</a:t>
            </a:r>
            <a:r>
              <a:rPr lang="en-US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更改环境变量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，增加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绝对路径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mysqladmin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password '123456'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-p123456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密码重置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my.cnf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skip-grant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init.d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restart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use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update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 set password=password(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aminglinux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where user='root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更改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root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56718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-p123456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-p123456 -h127.0.0.1 -P3306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-p123456 -S/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mysql.sock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-p123456 -e “show databases”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查询库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databases;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切换库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mysql;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查看库里的表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tables;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查看表里的字段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desc tb_name;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查看建表语句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create table tb_name\G;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查看当前用户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 user();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查看当前使用的数据库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 databsase();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常用命令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448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创建库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create database db1;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db1; create table t1(`id`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(4), `name` char(40));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查看当前数据库版本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 version();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查看数据库状态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status;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查看各参数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variables; show variables like '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max_connect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%';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修改参数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 global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max_connect_errors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=1000;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查看队列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processlist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show full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processlist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常用命令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0642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grant all on *.* to 'user1' identified by '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passwd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';</a:t>
            </a:r>
          </a:p>
          <a:p>
            <a:pPr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grant SELECT,UPDATE,INSERT on db1.* to 'user2'@'192.168.133.1' identified by '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passwd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';</a:t>
            </a:r>
          </a:p>
          <a:p>
            <a:pPr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grant all on db1.* to 'user3'@'%' identified by '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passwd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';</a:t>
            </a:r>
          </a:p>
          <a:p>
            <a:pPr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show grants;</a:t>
            </a:r>
          </a:p>
          <a:p>
            <a:pPr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show grants for user2@192.168.133.1;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创建用户以及授权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select count(*) from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mysql.user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select * from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mysql.db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select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from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mysql.db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select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db,user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from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mysql.db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select * from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mysql.db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where host like '192.168.%';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insert into db1.t1 values (1, '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abc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');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update db1.t1 set name='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aaa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' where id=1;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truncate table db1.t1;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drop table db1.t1;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drop database db1;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78268" y="172212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备份库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mysqldump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-p123456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&gt;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mysql.sql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恢复库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-p123456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&lt;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mysql.sql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备份表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mysqldump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-p123456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user &gt;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user.sql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恢复表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-p123456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&lt;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user.sql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备份所有库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mysqldump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-p -A &gt;/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/123.sql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只备份表结构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mysqldump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uroot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-p123456 -d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&gt;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mysql.sql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数据库的备份与恢复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486</Words>
  <Application>Microsoft Office PowerPoint</Application>
  <PresentationFormat>宽屏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Avenir Roman</vt:lpstr>
      <vt:lpstr>宋体</vt:lpstr>
      <vt:lpstr>微软雅黑</vt:lpstr>
      <vt:lpstr>新蒂小丸子小学版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82</cp:revision>
  <dcterms:created xsi:type="dcterms:W3CDTF">2016-04-13T02:37:00Z</dcterms:created>
  <dcterms:modified xsi:type="dcterms:W3CDTF">2017-08-04T03:29:21Z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