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45" r:id="rId4"/>
    <p:sldId id="378" r:id="rId5"/>
    <p:sldId id="346" r:id="rId6"/>
    <p:sldId id="379" r:id="rId7"/>
    <p:sldId id="347" r:id="rId8"/>
    <p:sldId id="381" r:id="rId9"/>
    <p:sldId id="382" r:id="rId10"/>
    <p:sldId id="383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621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8654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sz="5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服务搭建与配置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 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版本会有该问题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客户端挂载共享目录后，不管是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用户还是普通用户，创建新文件时属主、属组为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nobody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客户端挂载时加上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nfsvers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=3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客户端和服务端都需要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idmapd.conf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把“#Domain = local.domain.edu” 改为 “Domain = xxx.com” （这里的xxx.com,随意定义吧），然后再重启rpcidmapd服务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客户端文件属主属组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nobody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448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Network File System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的缩写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NFS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最早由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公司开发，分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2,3,4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三个版本，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起草开发，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Netapp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公司参与并主导开发，最新为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数据传输基于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RPC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RPC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Remote Procedure Call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的简写。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应用场景是：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A,B,C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三台机器上需要保证被访问到的文件是一样的，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共享数据出来，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分别去挂载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共享的数据目录，从而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访问到的数据和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上的一致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</a:p>
        </p:txBody>
      </p:sp>
      <p:sp>
        <p:nvSpPr>
          <p:cNvPr id="8" name="矩形 7"/>
          <p:cNvSpPr/>
          <p:nvPr/>
        </p:nvSpPr>
        <p:spPr>
          <a:xfrm>
            <a:off x="1640523" y="2543175"/>
            <a:ext cx="1687195" cy="705485"/>
          </a:xfrm>
          <a:prstGeom prst="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</a:p>
        </p:txBody>
      </p:sp>
      <p:sp>
        <p:nvSpPr>
          <p:cNvPr id="9" name="矩形 8"/>
          <p:cNvSpPr/>
          <p:nvPr/>
        </p:nvSpPr>
        <p:spPr>
          <a:xfrm>
            <a:off x="4436745" y="2543175"/>
            <a:ext cx="1687195" cy="705485"/>
          </a:xfrm>
          <a:prstGeom prst="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</a:p>
        </p:txBody>
      </p:sp>
      <p:sp>
        <p:nvSpPr>
          <p:cNvPr id="10" name="矩形 9"/>
          <p:cNvSpPr/>
          <p:nvPr/>
        </p:nvSpPr>
        <p:spPr>
          <a:xfrm>
            <a:off x="7344410" y="2543175"/>
            <a:ext cx="1687195" cy="705485"/>
          </a:xfrm>
          <a:prstGeom prst="rect">
            <a:avLst/>
          </a:prstGeom>
          <a:solidFill>
            <a:schemeClr val="accent1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</a:p>
        </p:txBody>
      </p:sp>
      <p:sp>
        <p:nvSpPr>
          <p:cNvPr id="11" name="圆柱形 10"/>
          <p:cNvSpPr/>
          <p:nvPr/>
        </p:nvSpPr>
        <p:spPr>
          <a:xfrm>
            <a:off x="2043430" y="4006977"/>
            <a:ext cx="881380" cy="636016"/>
          </a:xfrm>
          <a:prstGeom prst="can">
            <a:avLst/>
          </a:prstGeom>
          <a:solidFill>
            <a:schemeClr val="accent6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Calibri" panose="020F0502020204030204"/>
                <a:cs typeface="Calibri" panose="020F0502020204030204"/>
                <a:sym typeface="Calibri" panose="020F0502020204030204"/>
              </a:rPr>
              <a:t>sdb1</a:t>
            </a:r>
          </a:p>
        </p:txBody>
      </p:sp>
      <p:cxnSp>
        <p:nvCxnSpPr>
          <p:cNvPr id="12" name="直接连接符 11"/>
          <p:cNvCxnSpPr>
            <a:stCxn id="8" idx="2"/>
            <a:endCxn id="11" idx="1"/>
          </p:cNvCxnSpPr>
          <p:nvPr/>
        </p:nvCxnSpPr>
        <p:spPr>
          <a:xfrm flipH="1">
            <a:off x="2484120" y="3248660"/>
            <a:ext cx="635" cy="758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856865" y="3299460"/>
            <a:ext cx="2310765" cy="7296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4"/>
          </p:cNvCxnSpPr>
          <p:nvPr/>
        </p:nvCxnSpPr>
        <p:spPr>
          <a:xfrm flipV="1">
            <a:off x="2924810" y="3284220"/>
            <a:ext cx="5146675" cy="1040765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原理图</a:t>
            </a:r>
          </a:p>
        </p:txBody>
      </p:sp>
      <p:pic>
        <p:nvPicPr>
          <p:cNvPr id="7" name="图片 6" descr="QQ截图201708071207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5" y="1757045"/>
            <a:ext cx="7067550" cy="4248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2971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nfs-utils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rpcbind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/exports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加入如下内容</a:t>
            </a:r>
          </a:p>
          <a:p>
            <a:pPr indent="0"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nfstestdir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192.168.133.0/24(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rw,sync,all_squash,anonuid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=1000,anongid=1000)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保存配置文件后，执行如下准备操作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nfstestdir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777 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nfstestdir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rpcbind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enable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rpcbind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enable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服务端安装配置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读写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只读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sync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同步模式，内存数据实时写入磁盘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async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非同步模式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no_root_squash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客户端挂载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共享目录后，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用户不受约束，权限很大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root_squash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与上面选项相对，客户端上的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用户收到约束，被限定成某个普通用户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all_squash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客户端上所有用户在使用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共享目录时都被限定为一个普通用户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anonuid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anongid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和上面几个选项搭配使用，定义被限定用户的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nfs-utils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showmount -e 192.168.133.130 //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服务端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mount -t nfs 192.168.133.130:/home/nfstestdir /mnt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df -h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touch /mnt/aminglinux.txt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ls -l /mnt/aminglinux.txt //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可以看到文件的属主和属组都为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客户端挂载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常用选项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-a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全部挂载或者全部卸载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重新挂载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-u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卸载某一个目录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-v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显示共享目录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以下操作在服务端上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/exports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</a:t>
            </a:r>
          </a:p>
          <a:p>
            <a:pPr indent="0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192.168.133.0/24(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rw,sync,no_root_squash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exportfs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arv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不用重启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nfs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服务，配置文件就会生效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exportfs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3056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以下操作在客户端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 /aminglinux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mount -t nfs -onolock 192.168.133.130:/tmp /aminglinux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touch /aminglinux/test.txt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ls -l !$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-oremount,nfsvers=3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exportfs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566</Words>
  <Application>Microsoft Office PowerPoint</Application>
  <PresentationFormat>宽屏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Avenir Roman</vt:lpstr>
      <vt:lpstr>宋体</vt:lpstr>
      <vt:lpstr>微软雅黑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78</cp:revision>
  <dcterms:created xsi:type="dcterms:W3CDTF">2016-04-13T02:37:00Z</dcterms:created>
  <dcterms:modified xsi:type="dcterms:W3CDTF">2017-08-08T07:44:36Z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