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5" r:id="rId3"/>
    <p:sldId id="346" r:id="rId4"/>
    <p:sldId id="379" r:id="rId5"/>
    <p:sldId id="383" r:id="rId6"/>
    <p:sldId id="347" r:id="rId7"/>
    <p:sldId id="381" r:id="rId8"/>
    <p:sldId id="382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026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87076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5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sz="5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服务搭建与配置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FTP是File Transfer Protocol（文件传输协议，简称文传协议）的英文简称，用于在Internet上控制文件的双向传输。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FTP的主要作用就是让用户连接一个远程计算机（这些计算机上运行着FTP服务器程序），并查看远程计算机中的文件，然后把文件从远程计算机复制到本地计算机，或把本地计算机的文件传送到远程计算机。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小公司用的多，大企业不用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，因为不安全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431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上自带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install -y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useradd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-s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nologin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vsftpd_login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奇数行为用户名，偶数行为密码，多个用户就写多行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testuser1</a:t>
            </a:r>
          </a:p>
          <a:p>
            <a:pPr indent="0"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aminglinux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600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vsftpd_login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db_load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-T -t hash -f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vsftpd_login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vsftpd_login.db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vsftpd_user_conf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vsftpd_user_conf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testuser1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local_root=/home/virftp/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testuser1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anonymous_enable=NO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write_enable=YES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local_umask=022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anon_upload_enable=NO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anon_mkdir_write_enable=NO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idle_session_timeout=600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data_connection_timeout=120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max_clients=10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18521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/home/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/testuser1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 /home/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/testuser1/aming.txt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chown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-R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virftp:virftp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/home/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pam.d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在最前面加上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auth</a:t>
            </a:r>
            <a:r>
              <a:rPr lang="en-US" altLang="zh-CN" sz="2000" dirty="0">
                <a:solidFill>
                  <a:schemeClr val="bg1"/>
                </a:solidFill>
              </a:rPr>
              <a:t> sufficient /lib64/security/pam_userdb.so </a:t>
            </a:r>
            <a:r>
              <a:rPr lang="en-US" altLang="zh-CN" sz="2000" dirty="0" err="1">
                <a:solidFill>
                  <a:schemeClr val="bg1"/>
                </a:solidFill>
              </a:rPr>
              <a:t>db</a:t>
            </a:r>
            <a:r>
              <a:rPr lang="en-US" altLang="zh-CN" sz="2000" dirty="0">
                <a:solidFill>
                  <a:schemeClr val="bg1"/>
                </a:solidFill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vsftpd_login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account sufficient /lib64/security/pam_userdb.so </a:t>
            </a:r>
            <a:r>
              <a:rPr lang="en-US" altLang="zh-CN" sz="2000" dirty="0" err="1">
                <a:solidFill>
                  <a:schemeClr val="bg1"/>
                </a:solidFill>
              </a:rPr>
              <a:t>db</a:t>
            </a:r>
            <a:r>
              <a:rPr lang="en-US" altLang="zh-CN" sz="2000" dirty="0">
                <a:solidFill>
                  <a:schemeClr val="bg1"/>
                </a:solidFill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vsftpd_login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416789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8449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vsftpd.conf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将anonymous_enable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anonymous_enable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=NO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将#anon_upload_enable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anon_upload_enable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=NO 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将#anon_mkdir_write_enable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anon_mkdir_write_enable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=NO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再增加如下内容</a:t>
            </a: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chroot_local_user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</a:t>
            </a: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guest_enable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</a:t>
            </a: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guest_username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virftp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virtual_use_local_privs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</a:t>
            </a: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user_config_dir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vsftpd_user_conf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allow_writeable_chroot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=YES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367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lftp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lftp ftpuser1@127.0.0.1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执行命令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，看是否正常输出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若不正常查看日志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/var/log/messages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/var/log/secure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windows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下安装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filezilla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客户端软件，进行测试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yum install -y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-release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install -y pure-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/pure-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/pure-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ftpd.conf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找到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pureftpd.pdb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这行，把行首的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stop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vsftpd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pure-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/data/ftp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useradd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-u 1010 pure-ftp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chown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-R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pure-ftp:pure-ftp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/data/ftp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pure-pw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useradd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ftp_usera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-u pure-ftp  -d /data/ftp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pure-pw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pure-pw list/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userdel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usermod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pure-ftpd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ftp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435</Words>
  <Application>Microsoft Office PowerPoint</Application>
  <PresentationFormat>宽屏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Avenir Roman</vt:lpstr>
      <vt:lpstr>宋体</vt:lpstr>
      <vt:lpstr>微软雅黑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78</cp:revision>
  <dcterms:created xsi:type="dcterms:W3CDTF">2016-04-13T02:37:00Z</dcterms:created>
  <dcterms:modified xsi:type="dcterms:W3CDTF">2017-08-08T09:54:15Z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