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5" r:id="rId3"/>
    <p:sldId id="346" r:id="rId4"/>
    <p:sldId id="379" r:id="rId5"/>
    <p:sldId id="388" r:id="rId6"/>
    <p:sldId id="383" r:id="rId7"/>
    <p:sldId id="347" r:id="rId8"/>
    <p:sldId id="381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Helvetica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436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275993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66C7233-98CB-480F-9091-A1275B164AB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7E024F-EF88-4F76-938D-42BDE5F121E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C22E-9854-49DA-8CC3-A8007781D9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6E1CF-42E5-4196-AC7E-FE0F2153260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6168-340B-41CD-BBB6-4A2C388B21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EBB90-9BBE-47AC-9F07-06DA8BC425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7C1DE-7584-48A5-8A94-FED97F8460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AD290-9CC1-46A9-85CB-D6975AE8EBB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69D8-DCC4-4709-A295-77147486AC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F947F-4F96-4A8B-952A-9FE6CA37F5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A5E51-B57A-49D5-8923-C6C5A43DEE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A8F-FD25-42F9-99F6-0BDA8B3178B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14280-7B7E-4799-810A-B40E1A9BBE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/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4D2426-7027-441B-B41B-755BB49076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5AD4D23-C67C-43EE-B861-455F19498C2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03E71F-C67D-4C14-AA73-F792A36848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6FDC65E-D3CC-41F7-B47D-B9DFD4A37D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6FB71DA-C8AD-4549-AFDB-B01509BB74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A3CB00-39C6-41A1-9738-DDC0A3D123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vert="horz" wrap="squar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50283FF-F099-437C-8666-401FD77EE07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1pPr>
      <a:lvl2pPr marL="782955" indent="-32575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panose="020B0604020202020204" pitchFamily="34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anose="020F0502020204030204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9531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zh-CN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5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主从配置</a:t>
            </a:r>
            <a:endParaRPr lang="zh-CN" sz="5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621790"/>
            <a:ext cx="8950325" cy="45218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 MySQL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主从又叫做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Replication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AB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复制。简单讲就是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两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台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机器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做主从后，在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上写数据，另外一台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也会跟着写数据，两者数据实时同步的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  <a:sym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主从是基于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binlog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的，主上须开启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binlog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才能进行主从。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主从过程大致有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个步骤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）主将更改操作记录到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binlog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里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）从将主的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binlog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事件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(sql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语句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同步到从本机上并记录在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relaylog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里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）从根据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relaylog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里面的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sql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语句按顺序执行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主上有一个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log dump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线程，用来和从的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线程传递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binlog</a:t>
            </a:r>
            <a:endParaRPr lang="zh-CN" altLang="en-US" sz="2400" dirty="0" smtClean="0">
              <a:solidFill>
                <a:schemeClr val="bg1"/>
              </a:solidFill>
              <a:latin typeface="+mn-ea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从上有两个线程，其中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线程用来同步主的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binlog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并生成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relaylog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，另外一个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SQL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线程用来把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relaylog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里面的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sql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rPr>
              <a:t>语句落地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zh-CN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主从介绍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主从原理图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1943100"/>
            <a:ext cx="8010525" cy="37160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5218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安装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my.cnf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，增加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server-id=130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log_bin=aminglinux1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修改完配置文件后，启动或者重启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把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库备份并恢复成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库，作为测试数据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mysqldump -uroot mysql &gt; /tmp/mysql.sql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mysql -uroot -e “create database aming”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mysql -uroot aming &lt; /tmp/mysql.sql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创建用作同步数据的用户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grant replication slave on *.* to 'repl'@slave_ip identified by 'password';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flush tables with read lock;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show master status;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主从配置 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主上操作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</a:t>
            </a:r>
            <a: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//apache.fayea.com/tomcat/tomcat-8/v8.5.20/bin/apache-tomcat-8.5.20.tar.gz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52183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安装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my.cnf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，配置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server-id=132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要求和主不一样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修改完配置文件后，启动或者重启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把主上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库同步到从上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可以先创建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库，然后把主上的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/tmp/mysql.sql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拷贝到从上，然后导入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 -uroot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stop slave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</a:p>
          <a:p>
            <a:pPr>
              <a:buFontTx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change master to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master_host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='',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master_user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='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master_password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='',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master_log_file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='',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master_log_pos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=xx,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slave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还要到主上执行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unlock tables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主从配置 </a:t>
            </a: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从上操作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</a:t>
            </a:r>
            <a:r>
              <a:rPr kumimoji="0" lang="zh-CN" altLang="zh-CN" sz="1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//apache.fayea.com/tomcat/tomcat-8/v8.5.20/bin/apache-tomcat-8.5.20.tar.gz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15290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从上执行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 -uroot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show slave stauts\G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看是否有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Slave_IO_Running: Yes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Slave_SQL_Running: Yes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还需关注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Seconds_Behind_Master: 0  //为主从延迟的时间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Last_IO_Errno: 0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Last_IO_Error: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Last_SQL_Errno: 0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Last_SQL_Error: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查看主从同步是否正常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3330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主服务器上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inlog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-do-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    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仅同步指定的库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inlog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-ignore-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//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忽略指定库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从服务器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eplicate_do_db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eplicate_ignore_db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eplicate_do_table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eplicate_ignore_table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eplicate_wild_do_table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  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aming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.%,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支持通配符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eplicate_wild_ignore_table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几个配置参数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67525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主上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 -uroot aming  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select count(*) from db;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truncate table db;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到从上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 -uroot aming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select count(*) from db;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主上继续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drop table db;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从上查看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5485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测试主从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653</Words>
  <Application>Microsoft Office PowerPoint</Application>
  <PresentationFormat>宽屏</PresentationFormat>
  <Paragraphs>69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Avenir Roman</vt:lpstr>
      <vt:lpstr>宋体</vt:lpstr>
      <vt:lpstr>微软雅黑</vt:lpstr>
      <vt:lpstr>Arial</vt:lpstr>
      <vt:lpstr>Calibri</vt:lpstr>
      <vt:lpstr>Consolas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102</cp:revision>
  <dcterms:created xsi:type="dcterms:W3CDTF">2016-04-13T02:37:00Z</dcterms:created>
  <dcterms:modified xsi:type="dcterms:W3CDTF">2017-08-23T10:58:00Z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