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46" r:id="rId4"/>
    <p:sldId id="379" r:id="rId5"/>
    <p:sldId id="383" r:id="rId6"/>
    <p:sldId id="347" r:id="rId7"/>
    <p:sldId id="381" r:id="rId8"/>
    <p:sldId id="382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0029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75362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9531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r>
              <a:rPr lang="zh-CN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监控平台搭建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或者被动是相对客户端来讲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模式，服务端会主动连接客户端获取监控项目数据，客户端被动地接受连接，并把监控信息传递给服务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模式，客户端会主动把监控数据汇报给服务端，服务端只负责接收即可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客户端数量非常多时，建议使用主动模式，这样可以降低服务端的压力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端有公网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，客户端只有内网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，但却能连外网，这种场景适合主动模式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主动模式和被动模式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33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先添加主机组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aming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-test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再添加主机，主机名称和可见名称都写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aming-02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群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组选择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aming_test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地址填写客户端的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192.168.133.132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几个概念：应用集、监控项、触发器、图形、自动发现、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添加主机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544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可以自定义一个常用模板，方便给新增主机添加监控项目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把其他自带模板里面的某些监控项目（比如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、内存等）复制到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定义触发器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添加图形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自动发现，找到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Template OS Linux,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点击右侧的自动发现，参考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Mounted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filesystem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discovery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Network interface discovery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规则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可以直接导出、导入模板，然后再删除不需要的对象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添加模板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72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设置为中文后，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图形的中文文字会显示小方框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这是因为在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的字体库中没有中文字体，需要从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上借用一个过来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vim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/share/</a:t>
            </a:r>
            <a:r>
              <a:rPr lang="en-US" altLang="zh-CN" sz="2000" dirty="0" err="1">
                <a:solidFill>
                  <a:schemeClr val="bg1"/>
                </a:solidFill>
              </a:rPr>
              <a:t>zabbix</a:t>
            </a:r>
            <a:r>
              <a:rPr lang="en-US" altLang="zh-CN" sz="2000" dirty="0">
                <a:solidFill>
                  <a:schemeClr val="bg1"/>
                </a:solidFill>
              </a:rPr>
              <a:t>/include/</a:t>
            </a:r>
            <a:r>
              <a:rPr lang="en-US" altLang="zh-CN" sz="2000" dirty="0" err="1">
                <a:solidFill>
                  <a:schemeClr val="bg1"/>
                </a:solidFill>
              </a:rPr>
              <a:t>defines.inc.php</a:t>
            </a:r>
            <a:r>
              <a:rPr lang="en-US" altLang="zh-CN" sz="2000" dirty="0">
                <a:solidFill>
                  <a:schemeClr val="bg1"/>
                </a:solidFill>
              </a:rPr>
              <a:t> //</a:t>
            </a:r>
            <a:r>
              <a:rPr lang="zh-CN" altLang="zh-CN" sz="2000" dirty="0">
                <a:solidFill>
                  <a:schemeClr val="bg1"/>
                </a:solidFill>
              </a:rPr>
              <a:t>搜索</a:t>
            </a:r>
            <a:r>
              <a:rPr lang="en-US" altLang="zh-CN" sz="2000" dirty="0" smtClean="0">
                <a:solidFill>
                  <a:schemeClr val="bg1"/>
                </a:solidFill>
              </a:rPr>
              <a:t>ZBX_FONTPATH</a:t>
            </a:r>
          </a:p>
          <a:p>
            <a:pPr>
              <a:buFontTx/>
              <a:buChar char="•"/>
            </a:pPr>
            <a:r>
              <a:rPr lang="zh-CN" altLang="zh-CN" sz="2000" dirty="0">
                <a:solidFill>
                  <a:schemeClr val="bg1"/>
                </a:solidFill>
              </a:rPr>
              <a:t>它定义的路径是“</a:t>
            </a:r>
            <a:r>
              <a:rPr lang="en-US" altLang="zh-CN" sz="2000" dirty="0">
                <a:solidFill>
                  <a:schemeClr val="bg1"/>
                </a:solidFill>
              </a:rPr>
              <a:t>fonts</a:t>
            </a:r>
            <a:r>
              <a:rPr lang="zh-CN" altLang="zh-CN" sz="2000" dirty="0">
                <a:solidFill>
                  <a:schemeClr val="bg1"/>
                </a:solidFill>
              </a:rPr>
              <a:t>”，它是一个相对路径，绝对路径为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/share/</a:t>
            </a:r>
            <a:r>
              <a:rPr lang="en-US" altLang="zh-CN" sz="2000" dirty="0" err="1">
                <a:solidFill>
                  <a:schemeClr val="bg1"/>
                </a:solidFill>
              </a:rPr>
              <a:t>zabbix</a:t>
            </a:r>
            <a:r>
              <a:rPr lang="en-US" altLang="zh-CN" sz="2000" dirty="0">
                <a:solidFill>
                  <a:schemeClr val="bg1"/>
                </a:solidFill>
              </a:rPr>
              <a:t>/fonts</a:t>
            </a:r>
            <a:r>
              <a:rPr lang="zh-CN" altLang="zh-CN" sz="2000" dirty="0">
                <a:solidFill>
                  <a:schemeClr val="bg1"/>
                </a:solidFill>
              </a:rPr>
              <a:t>，而字体文件为“</a:t>
            </a:r>
            <a:r>
              <a:rPr lang="en-US" altLang="zh-CN" sz="2000" dirty="0">
                <a:solidFill>
                  <a:schemeClr val="bg1"/>
                </a:solidFill>
              </a:rPr>
              <a:t>ZBX_GRAPH_FONT_NAME</a:t>
            </a:r>
            <a:r>
              <a:rPr lang="zh-CN" altLang="zh-CN" sz="2000" dirty="0">
                <a:solidFill>
                  <a:schemeClr val="bg1"/>
                </a:solidFill>
              </a:rPr>
              <a:t>”所定义的“</a:t>
            </a:r>
            <a:r>
              <a:rPr lang="en-US" altLang="zh-CN" sz="2000" dirty="0" err="1">
                <a:solidFill>
                  <a:schemeClr val="bg1"/>
                </a:solidFill>
              </a:rPr>
              <a:t>graphfont</a:t>
            </a:r>
            <a:r>
              <a:rPr lang="zh-CN" altLang="zh-CN" sz="2000" dirty="0">
                <a:solidFill>
                  <a:schemeClr val="bg1"/>
                </a:solidFill>
              </a:rPr>
              <a:t>”，它是一个文件，绝对路径为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</a:rPr>
              <a:t>/share/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zabbix</a:t>
            </a:r>
            <a:r>
              <a:rPr lang="en-US" altLang="zh-CN" sz="2000" dirty="0" smtClean="0">
                <a:solidFill>
                  <a:schemeClr val="bg1"/>
                </a:solidFill>
              </a:rPr>
              <a:t>/fonts/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graphfont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windows</a:t>
            </a:r>
            <a:r>
              <a:rPr lang="zh-CN" altLang="zh-CN" sz="2000" dirty="0">
                <a:solidFill>
                  <a:schemeClr val="bg1"/>
                </a:solidFill>
              </a:rPr>
              <a:t>字体路径为“</a:t>
            </a:r>
            <a:r>
              <a:rPr lang="en-US" altLang="zh-CN" sz="2000" dirty="0">
                <a:solidFill>
                  <a:schemeClr val="bg1"/>
                </a:solidFill>
              </a:rPr>
              <a:t>C:\Windows\Fonts\</a:t>
            </a:r>
            <a:r>
              <a:rPr lang="zh-CN" altLang="zh-CN" sz="2000" dirty="0">
                <a:solidFill>
                  <a:schemeClr val="bg1"/>
                </a:solidFill>
              </a:rPr>
              <a:t>”，找到“</a:t>
            </a:r>
            <a:r>
              <a:rPr lang="en-US" altLang="zh-CN" sz="2000" dirty="0">
                <a:solidFill>
                  <a:schemeClr val="bg1"/>
                </a:solidFill>
              </a:rPr>
              <a:t>simfang.ttf</a:t>
            </a:r>
            <a:r>
              <a:rPr lang="zh-CN" altLang="zh-CN" sz="2000" dirty="0">
                <a:solidFill>
                  <a:schemeClr val="bg1"/>
                </a:solidFill>
              </a:rPr>
              <a:t>”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zh-CN" sz="2000" dirty="0">
                <a:solidFill>
                  <a:schemeClr val="bg1"/>
                </a:solidFill>
              </a:rPr>
              <a:t>其实就是那个仿宋简体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zh-CN" sz="2000" dirty="0">
                <a:solidFill>
                  <a:schemeClr val="bg1"/>
                </a:solidFill>
              </a:rPr>
              <a:t>，先把它复制到</a:t>
            </a:r>
            <a:r>
              <a:rPr lang="zh-CN" altLang="zh-CN" sz="2000" dirty="0" smtClean="0">
                <a:solidFill>
                  <a:schemeClr val="bg1"/>
                </a:solidFill>
              </a:rPr>
              <a:t>桌面</a:t>
            </a:r>
            <a:r>
              <a:rPr lang="zh-CN" altLang="en-US" sz="2000" dirty="0" smtClean="0">
                <a:solidFill>
                  <a:schemeClr val="bg1"/>
                </a:solidFill>
              </a:rPr>
              <a:t>上，然后上传到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/share/</a:t>
            </a:r>
            <a:r>
              <a:rPr lang="en-US" altLang="zh-CN" sz="2000" dirty="0" err="1">
                <a:solidFill>
                  <a:schemeClr val="bg1"/>
                </a:solidFill>
              </a:rPr>
              <a:t>zabbix</a:t>
            </a:r>
            <a:r>
              <a:rPr lang="en-US" altLang="zh-CN" sz="2000" dirty="0">
                <a:solidFill>
                  <a:schemeClr val="bg1"/>
                </a:solidFill>
              </a:rPr>
              <a:t>/fonts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，并且改名为</a:t>
            </a:r>
            <a:r>
              <a:rPr lang="en-US" altLang="zh-CN" sz="2000" dirty="0">
                <a:solidFill>
                  <a:schemeClr val="bg1"/>
                </a:solidFill>
              </a:rPr>
              <a:t>graphfont.ttf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处理图形中乱码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378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需求：监控某台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端口连接数，并出图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两步：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监控中心创建监控项目；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）针对该监控项目以图形展现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对于第一步，需要到客户端定义脚本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/usr/local/sbin/estab.sh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内容如下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#!/bin/bash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##</a:t>
            </a:r>
            <a:r>
              <a:rPr lang="zh-CN" altLang="zh-CN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80</a:t>
            </a:r>
            <a:r>
              <a:rPr lang="zh-CN" altLang="zh-CN" dirty="0">
                <a:solidFill>
                  <a:schemeClr val="bg1"/>
                </a:solidFill>
              </a:rPr>
              <a:t>端口并发连接数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netstat</a:t>
            </a:r>
            <a:r>
              <a:rPr lang="en-US" altLang="zh-CN" dirty="0">
                <a:solidFill>
                  <a:schemeClr val="bg1"/>
                </a:solidFill>
              </a:rPr>
              <a:t> -ant |</a:t>
            </a:r>
            <a:r>
              <a:rPr lang="en-US" altLang="zh-CN" dirty="0" err="1">
                <a:solidFill>
                  <a:schemeClr val="bg1"/>
                </a:solidFill>
              </a:rPr>
              <a:t>grep</a:t>
            </a:r>
            <a:r>
              <a:rPr lang="en-US" altLang="zh-CN" dirty="0">
                <a:solidFill>
                  <a:schemeClr val="bg1"/>
                </a:solidFill>
              </a:rPr>
              <a:t> ':80 ' |</a:t>
            </a:r>
            <a:r>
              <a:rPr lang="en-US" altLang="zh-CN" dirty="0" err="1">
                <a:solidFill>
                  <a:schemeClr val="bg1"/>
                </a:solidFill>
              </a:rPr>
              <a:t>grep</a:t>
            </a:r>
            <a:r>
              <a:rPr lang="en-US" altLang="zh-CN" dirty="0">
                <a:solidFill>
                  <a:schemeClr val="bg1"/>
                </a:solidFill>
              </a:rPr>
              <a:t> -c ESTABLISHED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chmod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755 /usr/local/sbin/estab.sh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客户端上编辑配置文件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zabbix_agentd.conf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UnsafeUserParameters</a:t>
            </a:r>
            <a:r>
              <a:rPr lang="en-US" altLang="zh-CN" dirty="0">
                <a:solidFill>
                  <a:schemeClr val="bg1"/>
                </a:solidFill>
              </a:rPr>
              <a:t>=1  //</a:t>
            </a:r>
            <a:r>
              <a:rPr lang="zh-CN" altLang="zh-CN" dirty="0">
                <a:solidFill>
                  <a:schemeClr val="bg1"/>
                </a:solidFill>
              </a:rPr>
              <a:t>表示使用自定义脚本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UserParameter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my.estab.count</a:t>
            </a:r>
            <a:r>
              <a:rPr lang="en-US" altLang="zh-CN" dirty="0">
                <a:solidFill>
                  <a:schemeClr val="bg1"/>
                </a:solidFill>
              </a:rPr>
              <a:t>[*],/usr/local/sbin/estab.sh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自定义监控项的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zh-CN" dirty="0">
                <a:solidFill>
                  <a:schemeClr val="bg1"/>
                </a:solidFill>
              </a:rPr>
              <a:t>为</a:t>
            </a:r>
            <a:r>
              <a:rPr lang="en-US" altLang="zh-CN" dirty="0" err="1">
                <a:solidFill>
                  <a:schemeClr val="bg1"/>
                </a:solidFill>
              </a:rPr>
              <a:t>my.estab.count</a:t>
            </a:r>
            <a:r>
              <a:rPr lang="zh-CN" altLang="zh-CN" dirty="0">
                <a:solidFill>
                  <a:schemeClr val="bg1"/>
                </a:solidFill>
              </a:rPr>
              <a:t>，后面的</a:t>
            </a:r>
            <a:r>
              <a:rPr lang="en-US" altLang="zh-CN" dirty="0">
                <a:solidFill>
                  <a:schemeClr val="bg1"/>
                </a:solidFill>
              </a:rPr>
              <a:t>[*]</a:t>
            </a:r>
            <a:r>
              <a:rPr lang="zh-CN" altLang="zh-CN" dirty="0">
                <a:solidFill>
                  <a:schemeClr val="bg1"/>
                </a:solidFill>
              </a:rPr>
              <a:t>里面写脚本的参数，如果没有参数则可以省略，脚本为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usr/local/sbin/estab.sh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-agent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restart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-agent</a:t>
            </a: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添加自定义监控项目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569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首先到服务端验证，执行命令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zabbix_get</a:t>
            </a:r>
            <a:r>
              <a:rPr lang="en-US" altLang="zh-CN" sz="2000" dirty="0">
                <a:solidFill>
                  <a:schemeClr val="bg1"/>
                </a:solidFill>
              </a:rPr>
              <a:t> -s </a:t>
            </a:r>
            <a:r>
              <a:rPr lang="en-US" altLang="zh-CN" sz="2000" dirty="0" smtClean="0">
                <a:solidFill>
                  <a:schemeClr val="bg1"/>
                </a:solidFill>
              </a:rPr>
              <a:t>192.168.133.132 </a:t>
            </a:r>
            <a:r>
              <a:rPr lang="en-US" altLang="zh-CN" sz="2000" dirty="0">
                <a:solidFill>
                  <a:schemeClr val="bg1"/>
                </a:solidFill>
              </a:rPr>
              <a:t>-p 10050 -k </a:t>
            </a:r>
            <a:r>
              <a:rPr lang="en-US" altLang="zh-CN" sz="2000" dirty="0" smtClean="0">
                <a:solidFill>
                  <a:schemeClr val="bg1"/>
                </a:solidFill>
              </a:rPr>
              <a:t>'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my.estab.count</a:t>
            </a:r>
            <a:r>
              <a:rPr lang="en-US" altLang="zh-CN" sz="2000" dirty="0" smtClean="0">
                <a:solidFill>
                  <a:schemeClr val="bg1"/>
                </a:solidFill>
              </a:rPr>
              <a:t>‘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监控中心（浏览器）配置增加监控项目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键值写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my.estab.count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添加该项目后，到“监测中”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“最新数据”查看刚添加的项目是否有数据出现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有了数据就可以添加图形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“配置”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“主机”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“图形”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“创建图形”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添加自定义监控项目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377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邮箱发告警邮件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首先登录你的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邮箱，设置开启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SMTP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开启并记录授权码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然后到监控中心设置邮件告警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“管理”，“报警媒介类型”，“创建媒体类型”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{ALERT.SENDTO</a:t>
            </a:r>
            <a:r>
              <a:rPr lang="en-US" altLang="zh-CN" sz="2000" dirty="0" smtClean="0">
                <a:solidFill>
                  <a:schemeClr val="bg1"/>
                </a:solidFill>
              </a:rPr>
              <a:t>} 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{ALERT.SUBJECT</a:t>
            </a:r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{ALERT.MESSAGE}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配置告警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94" y="3795170"/>
            <a:ext cx="60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01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创建报警脚本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mail.py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 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alertscripts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/mail.py//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内容参考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coding.net/u/aminglinux/p/aminglinux-book/git/blob/master/D22Z/mail.py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chmod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755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usr/lib/zabbix/alertscripts/mail.py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创建一个接受告警邮件的用户，“管理”，“用户”，“创建用户”，“报警媒介”，类型选择“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baojing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注意用户的权限，如果没有需要到用户组去设置权限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设置动作，“配置”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，“动作”，“创建动作”，名称写“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sendmail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（自定义），“操作”页面，内容如下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HOST:{HOST.NAME} {HOST.IP}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TIME:{EVENT.DATE}  {EVENT.TIME} 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LEVEL:{TRIGGER.SEVERITY} 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NAME:{TRIGGER.NAME}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messages:{ITEM.NAME}:{ITEM.VALUE}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ID:{EVENT.ID</a:t>
            </a:r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“新的触发条件”，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维护状态 非在 维护，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触发器示警度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&gt;=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未分类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配置告警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746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“操作”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，选择发送的用户为刚创建的用户，仅送到选择“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baojing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切换到“恢复操作”，把信息改成如下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HOST</a:t>
            </a:r>
            <a:r>
              <a:rPr lang="en-US" altLang="zh-CN" sz="1000" dirty="0">
                <a:solidFill>
                  <a:schemeClr val="bg1"/>
                </a:solidFill>
              </a:rPr>
              <a:t>:{HOST.NAME} {HOST.IP}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TIME:{EVENT.DATE}  {EVENT.TIME} 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LEVEL:{TRIGGER.SEVERITY} 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NAME:{TRIGGER.NAME}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messages:{ITEM.NAME}:{ITEM.VALUE}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ID:{</a:t>
            </a:r>
            <a:r>
              <a:rPr lang="en-US" altLang="zh-CN" sz="1000" dirty="0" smtClean="0">
                <a:solidFill>
                  <a:schemeClr val="bg1"/>
                </a:solidFill>
              </a:rPr>
              <a:t>EVENT.ID}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点击“新的”，“操作”，选择发送的用户为刚创建的用户，仅送到选择“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baojing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测试告警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配置告警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84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 cacti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nagios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zabbix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smokeping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open-falcon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等等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cacti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smokeping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偏向于基础监控，成图非常漂亮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cacti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nagios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zabbix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服务端监控中心，需要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环境支持，其中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zabbix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cacti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都需要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作为数据存储，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nagios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不用存储历史数据，注重服务或者监控项的状态，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zabbix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会获取服务或者监控项目的数据，会把数据记录到数据库里，从而可以成图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open-falcon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为小米公司开发，开源后受到诸多大公司和运维工程师的追捧，适合大企业，滴滴、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360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、新浪微博、京东等大公司在使用这款监控软件，值得研究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后续以介绍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zabbix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为主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常见开源监控软件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8318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C/S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架构，基于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开发，监控中心支持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界面配置和管理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节点可以支持上万台客户端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最新版本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，官方文档https://www.zabbix.com/manuals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个组件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zabbix-server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监控中心，接收客户端上报信息，负责配置、统计、操作数据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数据存储 存放数据，比如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web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 也叫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UI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界面下操作配置是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简单易用的主要原因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zabbix-proxy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可选组件，它可以代替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zabbix-server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的功能，减轻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的压力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zabbix-agent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客户端软件，负责采集各个监控服务或项目的数据，并上报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监控介绍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监控流程图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517015"/>
            <a:ext cx="8636000" cy="45764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376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官网下载地址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www.zabbix.com/download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wget repo.zabbix.com/zabbix/3.2/rhel/7/x86_64/zabbix-release-3.2-1.el7.noarch.rpm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rpm -ivh zabbix-release-3.2-1.el7.noarch.rpm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yum install -y zabbix-agent zabbix-get zabbix-server-mysql zabbix-web zabbix-web-mysql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会连带安装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之前没有安装的话，需要根据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lamp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那一章的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安装方法安装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2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/etc/my.cnf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需要增加配置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character_set_server = utf8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服务后，进入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命令行，创建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create database zabbix character set utf8;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再创建用户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grant all on zabbix.* to 'zabbix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'@'127.0.0.1'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identified by 'aming-zabbix'; 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导入数据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cd /usr/share/doc/zabbix-server-mysql-3.2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gzip -d create.sql.gz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mysql -uroot 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 &lt; create.sql 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56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systemctl start httpd; systemctl enable httpd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vim /etc/zabbix/zabbix_server.conf //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修改或增加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DBHost=127.0.0.1 //在DBName=zabbix上面增加</a:t>
            </a:r>
          </a:p>
          <a:p>
            <a:pPr indent="0"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DBPassword=aming-zabbix //在DBuser下面增加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systemctl start zabbix-server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systemctl enable zabbix-server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netstat -lntp |grep zabbix //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查看监听端口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浏览器访问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http://ip/zabbix/  web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界面下面配置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zabbix</a:t>
            </a:r>
            <a:endParaRPr lang="en-US" altLang="zh-CN" sz="2400" dirty="0" smtClean="0">
              <a:solidFill>
                <a:schemeClr val="bg1"/>
              </a:solidFill>
              <a:latin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用户名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Admin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密码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zabbix</a:t>
            </a:r>
            <a:endParaRPr lang="en-US" altLang="zh-CN" sz="2400" dirty="0" smtClean="0">
              <a:solidFill>
                <a:schemeClr val="bg1"/>
              </a:solidFill>
              <a:latin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进入后台第一件事情就是修改密码</a:t>
            </a:r>
            <a:endParaRPr lang="en-US" altLang="zh-CN" sz="2400" dirty="0">
              <a:solidFill>
                <a:schemeClr val="bg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3234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命令行，选择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uroot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update users set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passwd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=md5(‘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newpasswd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’) where alias=‘Admin’;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这样就更改了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Admin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用户的密码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忘记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Admin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密码如何做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在客户端上也需要下载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wget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repo.zabbix.com/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zabbix</a:t>
            </a:r>
            <a:r>
              <a:rPr lang="en-US" altLang="zh-CN" sz="2000" dirty="0" smtClean="0">
                <a:solidFill>
                  <a:schemeClr val="bg1"/>
                </a:solidFill>
              </a:rPr>
              <a:t>/3.2/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rhel</a:t>
            </a:r>
            <a:r>
              <a:rPr lang="en-US" altLang="zh-CN" sz="2000" dirty="0" smtClean="0">
                <a:solidFill>
                  <a:schemeClr val="bg1"/>
                </a:solidFill>
              </a:rPr>
              <a:t>/7/x86_64/zabbix-release-3.2-1.el7.noarch.rpm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rpm -</a:t>
            </a:r>
            <a:r>
              <a:rPr lang="en-US" altLang="zh-CN" sz="2000" dirty="0" err="1">
                <a:solidFill>
                  <a:schemeClr val="bg1"/>
                </a:solidFill>
              </a:rPr>
              <a:t>ivh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zabbix-release-3.2-1.el7.noarch.rpm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yum install </a:t>
            </a:r>
            <a:r>
              <a:rPr lang="en-US" altLang="zh-CN" sz="2000" dirty="0" smtClean="0">
                <a:solidFill>
                  <a:schemeClr val="bg1"/>
                </a:solidFill>
              </a:rPr>
              <a:t>-y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zabbix</a:t>
            </a:r>
            <a:r>
              <a:rPr lang="en-US" altLang="zh-CN" sz="2000" dirty="0" smtClean="0">
                <a:solidFill>
                  <a:schemeClr val="bg1"/>
                </a:solidFill>
              </a:rPr>
              <a:t>-agent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 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zabbix_agentd.conf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修改如下配置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Server=127.0.0.1</a:t>
            </a:r>
            <a:r>
              <a:rPr lang="zh-CN" altLang="zh-CN" sz="1600" dirty="0">
                <a:solidFill>
                  <a:schemeClr val="bg1"/>
                </a:solidFill>
              </a:rPr>
              <a:t>修改为</a:t>
            </a:r>
            <a:r>
              <a:rPr lang="en-US" altLang="zh-CN" sz="1600" dirty="0" smtClean="0">
                <a:solidFill>
                  <a:schemeClr val="bg1"/>
                </a:solidFill>
              </a:rPr>
              <a:t>Server=192.168.133.130 </a:t>
            </a:r>
            <a:r>
              <a:rPr lang="en-US" altLang="zh-CN" sz="1600" dirty="0">
                <a:solidFill>
                  <a:schemeClr val="bg1"/>
                </a:solidFill>
              </a:rPr>
              <a:t>//</a:t>
            </a:r>
            <a:r>
              <a:rPr lang="zh-CN" altLang="zh-CN" sz="1600" dirty="0">
                <a:solidFill>
                  <a:schemeClr val="bg1"/>
                </a:solidFill>
              </a:rPr>
              <a:t>定义服务端的</a:t>
            </a:r>
            <a:r>
              <a:rPr lang="en-US" altLang="zh-CN" sz="1600" dirty="0" err="1">
                <a:solidFill>
                  <a:schemeClr val="bg1"/>
                </a:solidFill>
              </a:rPr>
              <a:t>ip</a:t>
            </a:r>
            <a:r>
              <a:rPr lang="zh-CN" altLang="zh-CN" sz="1600" dirty="0">
                <a:solidFill>
                  <a:schemeClr val="bg1"/>
                </a:solidFill>
              </a:rPr>
              <a:t>（被动模式）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ServerActive</a:t>
            </a:r>
            <a:r>
              <a:rPr lang="en-US" altLang="zh-CN" sz="1600" dirty="0" smtClean="0">
                <a:solidFill>
                  <a:schemeClr val="bg1"/>
                </a:solidFill>
              </a:rPr>
              <a:t>=127.0.0.1</a:t>
            </a:r>
            <a:r>
              <a:rPr lang="zh-CN" altLang="zh-CN" sz="1600" dirty="0">
                <a:solidFill>
                  <a:schemeClr val="bg1"/>
                </a:solidFill>
              </a:rPr>
              <a:t>修改为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ServerActive</a:t>
            </a:r>
            <a:r>
              <a:rPr lang="en-US" altLang="zh-CN" sz="1600" dirty="0" smtClean="0">
                <a:solidFill>
                  <a:schemeClr val="bg1"/>
                </a:solidFill>
              </a:rPr>
              <a:t>=192.168.133.130 </a:t>
            </a:r>
            <a:r>
              <a:rPr lang="en-US" altLang="zh-CN" sz="1600" dirty="0">
                <a:solidFill>
                  <a:schemeClr val="bg1"/>
                </a:solidFill>
              </a:rPr>
              <a:t>//</a:t>
            </a:r>
            <a:r>
              <a:rPr lang="zh-CN" altLang="zh-CN" sz="1600" dirty="0">
                <a:solidFill>
                  <a:schemeClr val="bg1"/>
                </a:solidFill>
              </a:rPr>
              <a:t>定义服务端的</a:t>
            </a:r>
            <a:r>
              <a:rPr lang="en-US" altLang="zh-CN" sz="1600" dirty="0" err="1">
                <a:solidFill>
                  <a:schemeClr val="bg1"/>
                </a:solidFill>
              </a:rPr>
              <a:t>ip</a:t>
            </a:r>
            <a:r>
              <a:rPr lang="zh-CN" altLang="zh-CN" sz="1600" dirty="0">
                <a:solidFill>
                  <a:schemeClr val="bg1"/>
                </a:solidFill>
              </a:rPr>
              <a:t>（主动模式）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Hostname=</a:t>
            </a:r>
            <a:r>
              <a:rPr lang="en-US" altLang="zh-CN" sz="1600" dirty="0" err="1">
                <a:solidFill>
                  <a:schemeClr val="bg1"/>
                </a:solidFill>
              </a:rPr>
              <a:t>Zabbix</a:t>
            </a:r>
            <a:r>
              <a:rPr lang="en-US" altLang="zh-CN" sz="1600" dirty="0">
                <a:solidFill>
                  <a:schemeClr val="bg1"/>
                </a:solidFill>
              </a:rPr>
              <a:t> server</a:t>
            </a:r>
            <a:r>
              <a:rPr lang="zh-CN" altLang="zh-CN" sz="1600" dirty="0">
                <a:solidFill>
                  <a:schemeClr val="bg1"/>
                </a:solidFill>
              </a:rPr>
              <a:t>修改为</a:t>
            </a:r>
            <a:r>
              <a:rPr lang="en-US" altLang="zh-CN" sz="1600" dirty="0">
                <a:solidFill>
                  <a:schemeClr val="bg1"/>
                </a:solidFill>
              </a:rPr>
              <a:t>Hostname=aming-123 //</a:t>
            </a:r>
            <a:r>
              <a:rPr lang="zh-CN" altLang="zh-CN" sz="1600" dirty="0">
                <a:solidFill>
                  <a:schemeClr val="bg1"/>
                </a:solidFill>
              </a:rPr>
              <a:t>这是自定义的主机名，一会还需要在</a:t>
            </a:r>
            <a:r>
              <a:rPr lang="en-US" altLang="zh-CN" sz="1600" dirty="0">
                <a:solidFill>
                  <a:schemeClr val="bg1"/>
                </a:solidFill>
              </a:rPr>
              <a:t>web</a:t>
            </a:r>
            <a:r>
              <a:rPr lang="zh-CN" altLang="zh-CN" sz="1600" dirty="0">
                <a:solidFill>
                  <a:schemeClr val="bg1"/>
                </a:solidFill>
              </a:rPr>
              <a:t>界面下设置同样的主机名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start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-agent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enable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-agent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Zabbix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客户端安装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1598</Words>
  <Application>Microsoft Office PowerPoint</Application>
  <PresentationFormat>宽屏</PresentationFormat>
  <Paragraphs>144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Avenir Roman</vt:lpstr>
      <vt:lpstr>宋体</vt:lpstr>
      <vt:lpstr>微软雅黑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128</cp:revision>
  <dcterms:created xsi:type="dcterms:W3CDTF">2016-04-13T02:37:00Z</dcterms:created>
  <dcterms:modified xsi:type="dcterms:W3CDTF">2017-09-02T01:35:33Z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