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305" r:id="rId3"/>
    <p:sldId id="346" r:id="rId4"/>
    <p:sldId id="383" r:id="rId5"/>
    <p:sldId id="347" r:id="rId6"/>
    <p:sldId id="381" r:id="rId7"/>
    <p:sldId id="382" r:id="rId8"/>
    <p:sldId id="384" r:id="rId9"/>
    <p:sldId id="385" r:id="rId10"/>
    <p:sldId id="386" r:id="rId11"/>
    <p:sldId id="387" r:id="rId12"/>
    <p:sldId id="388" r:id="rId13"/>
    <p:sldId id="389" r:id="rId14"/>
    <p:sldId id="390" r:id="rId15"/>
    <p:sldId id="391" r:id="rId16"/>
    <p:sldId id="392" r:id="rId17"/>
    <p:sldId id="393" r:id="rId18"/>
    <p:sldId id="394" r:id="rId19"/>
    <p:sldId id="396" r:id="rId20"/>
    <p:sldId id="397" r:id="rId21"/>
    <p:sldId id="398" r:id="rId22"/>
    <p:sldId id="399" r:id="rId23"/>
    <p:sldId id="400" r:id="rId24"/>
    <p:sldId id="401" r:id="rId25"/>
    <p:sldId id="402"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43000" y="685800"/>
            <a:ext cx="4572000" cy="3429000"/>
          </a:xfrm>
          <a:prstGeom prst="rect">
            <a:avLst/>
          </a:prstGeom>
        </p:spPr>
        <p:txBody>
          <a:bodyPr/>
          <a:lstStyle/>
          <a:p>
            <a:pPr lvl="0"/>
            <a:endParaRPr noProof="0">
              <a:sym typeface="Avenir Roman"/>
            </a:endParaRPr>
          </a:p>
        </p:txBody>
      </p:sp>
      <p:sp>
        <p:nvSpPr>
          <p:cNvPr id="95" name="Shape 95"/>
          <p:cNvSpPr>
            <a:spLocks noGrp="1"/>
          </p:cNvSpPr>
          <p:nvPr>
            <p:ph type="body" sz="quarter" idx="1"/>
          </p:nvPr>
        </p:nvSpPr>
        <p:spPr>
          <a:xfrm>
            <a:off x="914400" y="4343400"/>
            <a:ext cx="5029200" cy="4114800"/>
          </a:xfrm>
          <a:prstGeom prst="rect">
            <a:avLst/>
          </a:prstGeom>
        </p:spPr>
        <p:txBody>
          <a:bodyPr/>
          <a:lstStyle/>
          <a:p>
            <a:pPr lvl="0"/>
            <a:endParaRPr noProof="0">
              <a:sym typeface="Avenir Roman"/>
            </a:endParaRPr>
          </a:p>
        </p:txBody>
      </p:sp>
    </p:spTree>
    <p:extLst>
      <p:ext uri="{BB962C8B-B14F-4D97-AF65-F5344CB8AC3E}">
        <p14:creationId xmlns:p14="http://schemas.microsoft.com/office/powerpoint/2010/main" val="2190029541"/>
      </p:ext>
    </p:extLst>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1pPr>
    <a:lvl2pPr marL="742950" indent="-28575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2pPr>
    <a:lvl3pPr marL="11430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3pPr>
    <a:lvl4pPr marL="16002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4pPr>
    <a:lvl5pPr marL="20574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103"/>
          <p:cNvSpPr>
            <a:spLocks noGrp="1" noRot="1" noChangeAspect="1"/>
          </p:cNvSpPr>
          <p:nvPr>
            <p:ph type="sldImg"/>
          </p:nvPr>
        </p:nvSpPr>
        <p:spPr bwMode="auto">
          <a:xfrm>
            <a:off x="381000" y="685800"/>
            <a:ext cx="6096000" cy="3429000"/>
          </a:xfrm>
          <a:noFill/>
        </p:spPr>
      </p:sp>
      <p:sp>
        <p:nvSpPr>
          <p:cNvPr id="26626" name="Shape 104"/>
          <p:cNvSpPr>
            <a:spLocks noGrp="1"/>
          </p:cNvSpPr>
          <p:nvPr>
            <p:ph type="body" sz="quarter" idx="1"/>
          </p:nvPr>
        </p:nvSpPr>
        <p:spPr bwMode="auto">
          <a:noFill/>
        </p:spPr>
        <p:txBody>
          <a:bodyPr vert="horz" wrap="square" lIns="91440" tIns="45720" rIns="91440" bIns="45720" numCol="1" anchor="t" anchorCtr="0" compatLnSpc="1"/>
          <a:lstStyle/>
          <a:p>
            <a:pPr defTabSz="914400" eaLnBrk="1" hangingPunct="1">
              <a:lnSpc>
                <a:spcPct val="100000"/>
              </a:lnSpc>
              <a:spcBef>
                <a:spcPct val="0"/>
              </a:spcBef>
            </a:pPr>
            <a:r>
              <a:rPr lang="zh-CN" altLang="en-US" sz="1200" smtClean="0">
                <a:solidFill>
                  <a:srgbClr val="000000"/>
                </a:solidFill>
              </a:rPr>
              <a:t>预览及使用此模板前先下载英文</a:t>
            </a:r>
            <a:r>
              <a:rPr lang="en-US" altLang="zh-CN" sz="1200" smtClean="0">
                <a:solidFill>
                  <a:srgbClr val="000000"/>
                </a:solidFill>
                <a:latin typeface="Calibri" panose="020F0502020204030204" pitchFamily="34" charset="0"/>
                <a:sym typeface="Calibri" panose="020F0502020204030204" pitchFamily="34" charset="0"/>
              </a:rPr>
              <a:t>Segoe Script</a:t>
            </a:r>
            <a:r>
              <a:rPr lang="zh-CN" altLang="en-US" sz="1200" smtClean="0">
                <a:solidFill>
                  <a:srgbClr val="000000"/>
                </a:solidFill>
              </a:rPr>
              <a:t>、中文新蒂小丸子小学版字体，预览效果会更加美观！</a:t>
            </a:r>
          </a:p>
        </p:txBody>
      </p:sp>
    </p:spTree>
    <p:extLst>
      <p:ext uri="{BB962C8B-B14F-4D97-AF65-F5344CB8AC3E}">
        <p14:creationId xmlns:p14="http://schemas.microsoft.com/office/powerpoint/2010/main" val="753625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45" name="Shape 45"/>
          <p:cNvSpPr>
            <a:spLocks noGrp="1"/>
          </p:cNvSpPr>
          <p:nvPr>
            <p:ph type="title"/>
          </p:nvPr>
        </p:nvSpPr>
        <p:spPr>
          <a:xfrm>
            <a:off x="838200" y="365125"/>
            <a:ext cx="10515600" cy="1460501"/>
          </a:xfrm>
          <a:prstGeom prst="rect">
            <a:avLst/>
          </a:prstGeom>
        </p:spPr>
        <p:txBody>
          <a:bodyPr anchor="t">
            <a:noAutofit/>
          </a:bodyPr>
          <a:lstStyle>
            <a:lvl1pPr algn="l">
              <a:lnSpc>
                <a:spcPct val="90000"/>
              </a:lnSpc>
            </a:lvl1pPr>
          </a:lstStyle>
          <a:p>
            <a:pPr lvl="0"/>
            <a:r>
              <a:t>单击此处编辑母版标题样式</a:t>
            </a:r>
          </a:p>
        </p:txBody>
      </p:sp>
      <p:sp>
        <p:nvSpPr>
          <p:cNvPr id="46" name="Shape 46"/>
          <p:cNvSpPr>
            <a:spLocks noGrp="1"/>
          </p:cNvSpPr>
          <p:nvPr>
            <p:ph type="body" idx="1"/>
          </p:nvPr>
        </p:nvSpPr>
        <p:spPr>
          <a:xfrm>
            <a:off x="838200" y="1825625"/>
            <a:ext cx="10515600" cy="5032375"/>
          </a:xfrm>
          <a:prstGeom prst="rect">
            <a:avLst/>
          </a:prstGeom>
        </p:spPr>
        <p:txBody>
          <a:bodyPr>
            <a:noAutofit/>
          </a:bodyPr>
          <a:lstStyle>
            <a:lvl1pPr marL="228600" indent="-228600">
              <a:lnSpc>
                <a:spcPct val="90000"/>
              </a:lnSpc>
              <a:spcBef>
                <a:spcPts val="1000"/>
              </a:spcBef>
              <a:defRPr sz="2800"/>
            </a:lvl1pPr>
            <a:lvl2pPr marL="723900" indent="-266700">
              <a:lnSpc>
                <a:spcPct val="90000"/>
              </a:lnSpc>
              <a:spcBef>
                <a:spcPts val="1000"/>
              </a:spcBef>
              <a:buChar char="•"/>
              <a:defRPr sz="2800"/>
            </a:lvl2pPr>
            <a:lvl3pPr marL="1234440" indent="-320040">
              <a:lnSpc>
                <a:spcPct val="90000"/>
              </a:lnSpc>
              <a:spcBef>
                <a:spcPts val="1000"/>
              </a:spcBef>
              <a:defRPr sz="2800"/>
            </a:lvl3pPr>
            <a:lvl4pPr marL="1727200" indent="-355600">
              <a:lnSpc>
                <a:spcPct val="90000"/>
              </a:lnSpc>
              <a:spcBef>
                <a:spcPts val="1000"/>
              </a:spcBef>
              <a:buChar char="•"/>
              <a:defRPr sz="2800"/>
            </a:lvl4pPr>
            <a:lvl5pPr marL="2184400" indent="-355600">
              <a:lnSpc>
                <a:spcPct val="90000"/>
              </a:lnSpc>
              <a:spcBef>
                <a:spcPts val="1000"/>
              </a:spcBef>
              <a:buChar char="•"/>
              <a:defRPr sz="2800"/>
            </a:lvl5pPr>
          </a:lstStyle>
          <a:p>
            <a:pPr lvl="0"/>
            <a:r>
              <a:t>单击此处编辑母版文本样式</a:t>
            </a:r>
          </a:p>
          <a:p>
            <a:pPr lvl="1"/>
            <a:r>
              <a:t>第二级</a:t>
            </a:r>
          </a:p>
          <a:p>
            <a:pPr lvl="2"/>
            <a:r>
              <a:t>第三级</a:t>
            </a:r>
          </a:p>
          <a:p>
            <a:pPr lvl="3"/>
            <a:r>
              <a:t>第四级</a:t>
            </a:r>
          </a:p>
          <a:p>
            <a:pPr lvl="4"/>
            <a:r>
              <a:t>第五级</a:t>
            </a:r>
          </a:p>
        </p:txBody>
      </p:sp>
      <p:sp>
        <p:nvSpPr>
          <p:cNvPr id="5" name="Shape 47"/>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366C7233-98CB-480F-9091-A1275B164AB6}" type="slidenum">
              <a:rPr lang="zh-CN" altLang="en-US"/>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10;文本">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50" name="Shape 50"/>
          <p:cNvSpPr>
            <a:spLocks noGrp="1"/>
          </p:cNvSpPr>
          <p:nvPr>
            <p:ph type="title"/>
          </p:nvPr>
        </p:nvSpPr>
        <p:spPr>
          <a:xfrm>
            <a:off x="8724900" y="365125"/>
            <a:ext cx="2628900" cy="6492875"/>
          </a:xfrm>
          <a:prstGeom prst="rect">
            <a:avLst/>
          </a:prstGeom>
        </p:spPr>
        <p:txBody>
          <a:bodyPr anchor="t">
            <a:noAutofit/>
          </a:bodyPr>
          <a:lstStyle>
            <a:lvl1pPr algn="l">
              <a:lnSpc>
                <a:spcPct val="90000"/>
              </a:lnSpc>
            </a:lvl1pPr>
          </a:lstStyle>
          <a:p>
            <a:pPr lvl="0"/>
            <a:r>
              <a:t>单击此处编辑母版标题样式</a:t>
            </a:r>
          </a:p>
        </p:txBody>
      </p:sp>
      <p:sp>
        <p:nvSpPr>
          <p:cNvPr id="51" name="Shape 51"/>
          <p:cNvSpPr>
            <a:spLocks noGrp="1"/>
          </p:cNvSpPr>
          <p:nvPr>
            <p:ph type="body" idx="1"/>
          </p:nvPr>
        </p:nvSpPr>
        <p:spPr>
          <a:xfrm>
            <a:off x="838200" y="365125"/>
            <a:ext cx="7734300" cy="6492875"/>
          </a:xfrm>
          <a:prstGeom prst="rect">
            <a:avLst/>
          </a:prstGeom>
        </p:spPr>
        <p:txBody>
          <a:bodyPr>
            <a:noAutofit/>
          </a:bodyPr>
          <a:lstStyle>
            <a:lvl1pPr marL="228600" indent="-228600">
              <a:lnSpc>
                <a:spcPct val="90000"/>
              </a:lnSpc>
              <a:spcBef>
                <a:spcPts val="1000"/>
              </a:spcBef>
              <a:defRPr sz="2800"/>
            </a:lvl1pPr>
            <a:lvl2pPr marL="723900" indent="-266700">
              <a:lnSpc>
                <a:spcPct val="90000"/>
              </a:lnSpc>
              <a:spcBef>
                <a:spcPts val="1000"/>
              </a:spcBef>
              <a:buChar char="•"/>
              <a:defRPr sz="2800"/>
            </a:lvl2pPr>
            <a:lvl3pPr marL="1234440" indent="-320040">
              <a:lnSpc>
                <a:spcPct val="90000"/>
              </a:lnSpc>
              <a:spcBef>
                <a:spcPts val="1000"/>
              </a:spcBef>
              <a:defRPr sz="2800"/>
            </a:lvl3pPr>
            <a:lvl4pPr marL="1727200" indent="-355600">
              <a:lnSpc>
                <a:spcPct val="90000"/>
              </a:lnSpc>
              <a:spcBef>
                <a:spcPts val="1000"/>
              </a:spcBef>
              <a:buChar char="•"/>
              <a:defRPr sz="2800"/>
            </a:lvl4pPr>
            <a:lvl5pPr marL="2184400" indent="-355600">
              <a:lnSpc>
                <a:spcPct val="90000"/>
              </a:lnSpc>
              <a:spcBef>
                <a:spcPts val="1000"/>
              </a:spcBef>
              <a:buChar char="•"/>
              <a:defRPr sz="2800"/>
            </a:lvl5pPr>
          </a:lstStyle>
          <a:p>
            <a:pPr lvl="0"/>
            <a:r>
              <a:t>单击此处编辑母版文本样式</a:t>
            </a:r>
          </a:p>
          <a:p>
            <a:pPr lvl="1"/>
            <a:r>
              <a:t>第二级</a:t>
            </a:r>
          </a:p>
          <a:p>
            <a:pPr lvl="2"/>
            <a:r>
              <a:t>第三级</a:t>
            </a:r>
          </a:p>
          <a:p>
            <a:pPr lvl="3"/>
            <a:r>
              <a:t>第四级</a:t>
            </a:r>
          </a:p>
          <a:p>
            <a:pPr lvl="4"/>
            <a:r>
              <a:t>第五级</a:t>
            </a:r>
          </a:p>
        </p:txBody>
      </p:sp>
      <p:sp>
        <p:nvSpPr>
          <p:cNvPr id="5" name="Shape 52"/>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607E024F-EF88-4F76-938D-42BDE5F121E7}" type="slidenum">
              <a:rPr lang="zh-CN" altLang="en-US"/>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54" name="Shape 54"/>
          <p:cNvSpPr>
            <a:spLocks noGrp="1"/>
          </p:cNvSpPr>
          <p:nvPr>
            <p:ph type="title"/>
          </p:nvPr>
        </p:nvSpPr>
        <p:spPr>
          <a:xfrm>
            <a:off x="914400" y="1844675"/>
            <a:ext cx="10363200" cy="2041525"/>
          </a:xfrm>
          <a:prstGeom prst="rect">
            <a:avLst/>
          </a:prstGeom>
        </p:spPr>
        <p:txBody>
          <a:bodyPr/>
          <a:lstStyle/>
          <a:p>
            <a:pPr lvl="0"/>
            <a:r>
              <a:t>单击此处编辑母版标题样式</a:t>
            </a:r>
          </a:p>
        </p:txBody>
      </p:sp>
      <p:sp>
        <p:nvSpPr>
          <p:cNvPr id="55" name="Shape 55"/>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stStyle>
          <a:p>
            <a:pPr lvl="0"/>
            <a:r>
              <a:rPr lang="zh-CN" altLang="en-US"/>
              <a:t>单击此处编辑母版文本样式</a:t>
            </a:r>
          </a:p>
        </p:txBody>
      </p:sp>
      <p:sp>
        <p:nvSpPr>
          <p:cNvPr id="4" name="Shape 4"/>
          <p:cNvSpPr>
            <a:spLocks noGrp="1"/>
          </p:cNvSpPr>
          <p:nvPr>
            <p:ph type="sldNum" sz="quarter" idx="10"/>
          </p:nvPr>
        </p:nvSpPr>
        <p:spPr/>
        <p:txBody>
          <a:bodyPr/>
          <a:lstStyle>
            <a:lvl1pPr>
              <a:defRPr/>
            </a:lvl1pPr>
          </a:lstStyle>
          <a:p>
            <a:pPr>
              <a:defRPr/>
            </a:pPr>
            <a:fld id="{465AC22E-9854-49DA-8CC3-A8007781D91F}" type="slidenum">
              <a:rPr lang="zh-CN" altLang="en-US"/>
              <a:t>‹#›</a:t>
            </a:fld>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pPr lvl="0"/>
            <a:r>
              <a:t>单击此处编辑母版标题样式</a:t>
            </a:r>
          </a:p>
        </p:txBody>
      </p:sp>
      <p:sp>
        <p:nvSpPr>
          <p:cNvPr id="59" name="Shape 59"/>
          <p:cNvSpPr>
            <a:spLocks noGrp="1"/>
          </p:cNvSpPr>
          <p:nvPr>
            <p:ph type="body" idx="1"/>
          </p:nvPr>
        </p:nvSpPr>
        <p:spPr>
          <a:prstGeom prst="rect">
            <a:avLst/>
          </a:prstGeom>
        </p:spPr>
        <p:txBody>
          <a:body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1756E1CF-42E5-4196-AC7E-FE0F21532603}" type="slidenum">
              <a:rPr lang="zh-CN" altLang="en-US"/>
              <a:t>‹#›</a:t>
            </a:fld>
            <a:endParaRPr lang="en-US" altLang="zh-CN"/>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62" name="Shape 62"/>
          <p:cNvSpPr>
            <a:spLocks noGrp="1"/>
          </p:cNvSpPr>
          <p:nvPr>
            <p:ph type="title"/>
          </p:nvPr>
        </p:nvSpPr>
        <p:spPr>
          <a:xfrm>
            <a:off x="963612" y="4406900"/>
            <a:ext cx="10363201" cy="1362075"/>
          </a:xfrm>
          <a:prstGeom prst="rect">
            <a:avLst/>
          </a:prstGeom>
        </p:spPr>
        <p:txBody>
          <a:bodyPr anchor="t"/>
          <a:lstStyle>
            <a:lvl1pPr algn="l">
              <a:defRPr sz="4000" b="1" cap="all"/>
            </a:lvl1pPr>
          </a:lstStyle>
          <a:p>
            <a:pPr lvl="0"/>
            <a:r>
              <a:t>单击此处编辑母版标题样式</a:t>
            </a:r>
          </a:p>
        </p:txBody>
      </p:sp>
      <p:sp>
        <p:nvSpPr>
          <p:cNvPr id="63" name="Shape 63"/>
          <p:cNvSpPr>
            <a:spLocks noGrp="1"/>
          </p:cNvSpPr>
          <p:nvPr>
            <p:ph type="body" idx="1"/>
          </p:nvPr>
        </p:nvSpPr>
        <p:spPr>
          <a:xfrm>
            <a:off x="963612" y="2906713"/>
            <a:ext cx="10363201" cy="1500188"/>
          </a:xfrm>
          <a:prstGeom prst="rect">
            <a:avLst/>
          </a:prstGeom>
        </p:spPr>
        <p:txBody>
          <a:bodyPr anchor="b"/>
          <a:lstStyle>
            <a:lvl1pPr marL="0" indent="0">
              <a:spcBef>
                <a:spcPts val="400"/>
              </a:spcBef>
              <a:buSzTx/>
              <a:buFontTx/>
              <a:buNone/>
              <a:defRPr sz="2000">
                <a:solidFill>
                  <a:srgbClr val="888888"/>
                </a:solidFill>
              </a:defRPr>
            </a:lvl1pPr>
          </a:lstStyle>
          <a:p>
            <a:pPr lvl="0"/>
            <a:r>
              <a:t>单击此处编辑母版文本样式</a:t>
            </a:r>
          </a:p>
        </p:txBody>
      </p:sp>
      <p:sp>
        <p:nvSpPr>
          <p:cNvPr id="4" name="Shape 4"/>
          <p:cNvSpPr>
            <a:spLocks noGrp="1"/>
          </p:cNvSpPr>
          <p:nvPr>
            <p:ph type="sldNum" sz="quarter" idx="10"/>
          </p:nvPr>
        </p:nvSpPr>
        <p:spPr/>
        <p:txBody>
          <a:bodyPr/>
          <a:lstStyle>
            <a:lvl1pPr>
              <a:defRPr/>
            </a:lvl1pPr>
          </a:lstStyle>
          <a:p>
            <a:pPr>
              <a:defRPr/>
            </a:pPr>
            <a:fld id="{F3E26168-340B-41CD-BBB6-4A2C388B21F2}" type="slidenum">
              <a:rPr lang="zh-CN" altLang="en-US"/>
              <a:t>‹#›</a:t>
            </a:fld>
            <a:endParaRPr lang="en-US" altLang="zh-CN"/>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66" name="Shape 66"/>
          <p:cNvSpPr>
            <a:spLocks noGrp="1"/>
          </p:cNvSpPr>
          <p:nvPr>
            <p:ph type="title"/>
          </p:nvPr>
        </p:nvSpPr>
        <p:spPr>
          <a:prstGeom prst="rect">
            <a:avLst/>
          </a:prstGeom>
        </p:spPr>
        <p:txBody>
          <a:bodyPr/>
          <a:lstStyle/>
          <a:p>
            <a:pPr lvl="0"/>
            <a:r>
              <a:t>单击此处编辑母版标题样式</a:t>
            </a:r>
          </a:p>
        </p:txBody>
      </p:sp>
      <p:sp>
        <p:nvSpPr>
          <p:cNvPr id="67" name="Shape 67"/>
          <p:cNvSpPr>
            <a:spLocks noGrp="1"/>
          </p:cNvSpPr>
          <p:nvPr>
            <p:ph type="body" idx="1"/>
          </p:nvPr>
        </p:nvSpPr>
        <p:spPr>
          <a:xfrm>
            <a:off x="609600" y="1600200"/>
            <a:ext cx="5410200" cy="5257800"/>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F40EBB90-9BBE-47AC-9F07-06DA8BC42504}" type="slidenum">
              <a:rPr lang="zh-CN" altLang="en-US"/>
              <a:t>‹#›</a:t>
            </a:fld>
            <a:endParaRPr lang="en-US" altLang="zh-CN"/>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70" name="Shape 70"/>
          <p:cNvSpPr>
            <a:spLocks noGrp="1"/>
          </p:cNvSpPr>
          <p:nvPr>
            <p:ph type="title"/>
          </p:nvPr>
        </p:nvSpPr>
        <p:spPr>
          <a:xfrm>
            <a:off x="609600" y="256810"/>
            <a:ext cx="10972800" cy="1178656"/>
          </a:xfrm>
          <a:prstGeom prst="rect">
            <a:avLst/>
          </a:prstGeom>
        </p:spPr>
        <p:txBody>
          <a:bodyPr/>
          <a:lstStyle/>
          <a:p>
            <a:pPr lvl="0"/>
            <a:r>
              <a:t>单击此处编辑母版标题样式</a:t>
            </a:r>
          </a:p>
        </p:txBody>
      </p:sp>
      <p:sp>
        <p:nvSpPr>
          <p:cNvPr id="71" name="Shape 71"/>
          <p:cNvSpPr>
            <a:spLocks noGrp="1"/>
          </p:cNvSpPr>
          <p:nvPr>
            <p:ph type="body" idx="1"/>
          </p:nvPr>
        </p:nvSpPr>
        <p:spPr>
          <a:xfrm>
            <a:off x="609600" y="1435465"/>
            <a:ext cx="5386388" cy="739410"/>
          </a:xfrm>
          <a:prstGeom prst="rect">
            <a:avLst/>
          </a:prstGeom>
        </p:spPr>
        <p:txBody>
          <a:bodyPr anchor="b"/>
          <a:lstStyle>
            <a:lvl1pPr marL="0" indent="0">
              <a:spcBef>
                <a:spcPts val="500"/>
              </a:spcBef>
              <a:buSzTx/>
              <a:buFontTx/>
              <a:buNone/>
              <a:defRPr sz="2400" b="1"/>
            </a:lvl1pPr>
          </a:lstStyle>
          <a:p>
            <a:pPr lvl="0"/>
            <a:r>
              <a:t>单击此处编辑母版文本样式</a:t>
            </a:r>
          </a:p>
        </p:txBody>
      </p:sp>
      <p:sp>
        <p:nvSpPr>
          <p:cNvPr id="4" name="Shape 4"/>
          <p:cNvSpPr>
            <a:spLocks noGrp="1"/>
          </p:cNvSpPr>
          <p:nvPr>
            <p:ph type="sldNum" sz="quarter" idx="10"/>
          </p:nvPr>
        </p:nvSpPr>
        <p:spPr/>
        <p:txBody>
          <a:bodyPr/>
          <a:lstStyle>
            <a:lvl1pPr>
              <a:defRPr/>
            </a:lvl1pPr>
          </a:lstStyle>
          <a:p>
            <a:pPr>
              <a:defRPr/>
            </a:pPr>
            <a:fld id="{72B7C1DE-7584-48A5-8A94-FED97F8460A8}" type="slidenum">
              <a:rPr lang="zh-CN" altLang="en-US"/>
              <a:t>‹#›</a:t>
            </a:fld>
            <a:endParaRPr lang="en-US" altLang="zh-CN"/>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r>
              <a:t>单击此处编辑母版标题样式</a:t>
            </a:r>
          </a:p>
        </p:txBody>
      </p:sp>
      <p:sp>
        <p:nvSpPr>
          <p:cNvPr id="3" name="Shape 4"/>
          <p:cNvSpPr>
            <a:spLocks noGrp="1"/>
          </p:cNvSpPr>
          <p:nvPr>
            <p:ph type="sldNum" sz="quarter" idx="10"/>
          </p:nvPr>
        </p:nvSpPr>
        <p:spPr/>
        <p:txBody>
          <a:bodyPr/>
          <a:lstStyle>
            <a:lvl1pPr>
              <a:defRPr/>
            </a:lvl1pPr>
          </a:lstStyle>
          <a:p>
            <a:pPr>
              <a:defRPr/>
            </a:pPr>
            <a:fld id="{E49AD290-9CC1-46A9-85CB-D6975AE8EBB9}" type="slidenum">
              <a:rPr lang="zh-CN" altLang="en-US"/>
              <a:t>‹#›</a:t>
            </a:fld>
            <a:endParaRPr lang="en-US" altLang="zh-CN"/>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 name="Shape 4"/>
          <p:cNvSpPr>
            <a:spLocks noGrp="1"/>
          </p:cNvSpPr>
          <p:nvPr>
            <p:ph type="sldNum" sz="quarter" idx="10"/>
          </p:nvPr>
        </p:nvSpPr>
        <p:spPr/>
        <p:txBody>
          <a:bodyPr/>
          <a:lstStyle>
            <a:lvl1pPr>
              <a:defRPr/>
            </a:lvl1pPr>
          </a:lstStyle>
          <a:p>
            <a:pPr>
              <a:defRPr/>
            </a:pPr>
            <a:fld id="{A46469D8-DCC4-4709-A295-77147486ACEE}" type="slidenum">
              <a:rPr lang="zh-CN" altLang="en-US"/>
              <a:t>‹#›</a:t>
            </a:fld>
            <a:endParaRPr lang="en-US" altLang="zh-CN"/>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9" name="Shape 79"/>
          <p:cNvSpPr>
            <a:spLocks noGrp="1"/>
          </p:cNvSpPr>
          <p:nvPr>
            <p:ph type="title"/>
          </p:nvPr>
        </p:nvSpPr>
        <p:spPr>
          <a:xfrm>
            <a:off x="609600" y="0"/>
            <a:ext cx="4011613" cy="1435100"/>
          </a:xfrm>
          <a:prstGeom prst="rect">
            <a:avLst/>
          </a:prstGeom>
        </p:spPr>
        <p:txBody>
          <a:bodyPr anchor="b"/>
          <a:lstStyle>
            <a:lvl1pPr algn="l">
              <a:defRPr sz="2000" b="1"/>
            </a:lvl1pPr>
          </a:lstStyle>
          <a:p>
            <a:pPr lvl="0"/>
            <a:r>
              <a:t>单击此处编辑母版标题样式</a:t>
            </a:r>
          </a:p>
        </p:txBody>
      </p:sp>
      <p:sp>
        <p:nvSpPr>
          <p:cNvPr id="80" name="Shape 80"/>
          <p:cNvSpPr>
            <a:spLocks noGrp="1"/>
          </p:cNvSpPr>
          <p:nvPr>
            <p:ph type="body" idx="1"/>
          </p:nvPr>
        </p:nvSpPr>
        <p:spPr>
          <a:xfrm>
            <a:off x="4767262" y="273050"/>
            <a:ext cx="6815138" cy="6584950"/>
          </a:xfrm>
          <a:prstGeom prst="rect">
            <a:avLst/>
          </a:prstGeom>
        </p:spPr>
        <p:txBody>
          <a:body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813F947F-4F96-4A8B-952A-9FE6CA37F563}" type="slidenum">
              <a:rPr lang="zh-CN" altLang="en-US"/>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3" name="Shape 83"/>
          <p:cNvSpPr>
            <a:spLocks noGrp="1"/>
          </p:cNvSpPr>
          <p:nvPr>
            <p:ph type="title"/>
          </p:nvPr>
        </p:nvSpPr>
        <p:spPr>
          <a:xfrm>
            <a:off x="2389188" y="4800600"/>
            <a:ext cx="7315201" cy="566738"/>
          </a:xfrm>
          <a:prstGeom prst="rect">
            <a:avLst/>
          </a:prstGeom>
        </p:spPr>
        <p:txBody>
          <a:bodyPr anchor="b"/>
          <a:lstStyle>
            <a:lvl1pPr algn="l">
              <a:defRPr sz="2000" b="1"/>
            </a:lvl1pPr>
          </a:lstStyle>
          <a:p>
            <a:pPr lvl="0"/>
            <a:r>
              <a:t>单击此处编辑母版标题样式</a:t>
            </a:r>
          </a:p>
        </p:txBody>
      </p:sp>
      <p:sp>
        <p:nvSpPr>
          <p:cNvPr id="84" name="Shape 84"/>
          <p:cNvSpPr>
            <a:spLocks noGrp="1"/>
          </p:cNvSpPr>
          <p:nvPr>
            <p:ph type="body" idx="1"/>
          </p:nvPr>
        </p:nvSpPr>
        <p:spPr>
          <a:xfrm>
            <a:off x="2389188" y="5367337"/>
            <a:ext cx="7315201" cy="804863"/>
          </a:xfrm>
          <a:prstGeom prst="rect">
            <a:avLst/>
          </a:prstGeom>
        </p:spPr>
        <p:txBody>
          <a:bodyPr/>
          <a:lstStyle>
            <a:lvl1pPr marL="0" indent="0">
              <a:spcBef>
                <a:spcPts val="300"/>
              </a:spcBef>
              <a:buSzTx/>
              <a:buFontTx/>
              <a:buNone/>
              <a:defRPr sz="1400"/>
            </a:lvl1pPr>
          </a:lstStyle>
          <a:p>
            <a:pPr lvl="0"/>
            <a:r>
              <a:t>单击此处编辑母版文本样式</a:t>
            </a:r>
          </a:p>
        </p:txBody>
      </p:sp>
      <p:sp>
        <p:nvSpPr>
          <p:cNvPr id="4" name="Shape 4"/>
          <p:cNvSpPr>
            <a:spLocks noGrp="1"/>
          </p:cNvSpPr>
          <p:nvPr>
            <p:ph type="sldNum" sz="quarter" idx="10"/>
          </p:nvPr>
        </p:nvSpPr>
        <p:spPr/>
        <p:txBody>
          <a:bodyPr/>
          <a:lstStyle>
            <a:lvl1pPr>
              <a:defRPr/>
            </a:lvl1pPr>
          </a:lstStyle>
          <a:p>
            <a:pPr>
              <a:defRPr/>
            </a:pPr>
            <a:fld id="{C4CA5E51-B57A-49D5-8923-C6C5A43DEEA8}" type="slidenum">
              <a:rPr lang="zh-CN" altLang="en-US"/>
              <a:t>‹#›</a:t>
            </a:fld>
            <a:endParaRPr lang="en-US" altLang="zh-CN"/>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r>
              <a:t>单击此处编辑母版标题样式</a:t>
            </a:r>
          </a:p>
        </p:txBody>
      </p:sp>
      <p:sp>
        <p:nvSpPr>
          <p:cNvPr id="88" name="Shape 88"/>
          <p:cNvSpPr>
            <a:spLocks noGrp="1"/>
          </p:cNvSpPr>
          <p:nvPr>
            <p:ph type="body" idx="1"/>
          </p:nvPr>
        </p:nvSpPr>
        <p:spPr>
          <a:prstGeom prst="rect">
            <a:avLst/>
          </a:prstGeom>
        </p:spPr>
        <p:txBody>
          <a:body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BB521A8F-FD25-42F9-99F6-0BDA8B3178BA}" type="slidenum">
              <a:rPr lang="zh-CN" altLang="en-US"/>
              <a:t>‹#›</a:t>
            </a:fld>
            <a:endParaRPr lang="en-US" altLang="zh-CN"/>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91" name="Shape 91"/>
          <p:cNvSpPr>
            <a:spLocks noGrp="1"/>
          </p:cNvSpPr>
          <p:nvPr>
            <p:ph type="title"/>
          </p:nvPr>
        </p:nvSpPr>
        <p:spPr>
          <a:xfrm>
            <a:off x="8839200" y="0"/>
            <a:ext cx="2743200" cy="6400802"/>
          </a:xfrm>
          <a:prstGeom prst="rect">
            <a:avLst/>
          </a:prstGeom>
        </p:spPr>
        <p:txBody>
          <a:bodyPr/>
          <a:lstStyle/>
          <a:p>
            <a:pPr lvl="0"/>
            <a:r>
              <a:t>单击此处编辑母版标题样式</a:t>
            </a:r>
          </a:p>
        </p:txBody>
      </p:sp>
      <p:sp>
        <p:nvSpPr>
          <p:cNvPr id="92" name="Shape 92"/>
          <p:cNvSpPr>
            <a:spLocks noGrp="1"/>
          </p:cNvSpPr>
          <p:nvPr>
            <p:ph type="body" idx="1"/>
          </p:nvPr>
        </p:nvSpPr>
        <p:spPr>
          <a:xfrm>
            <a:off x="609600" y="274638"/>
            <a:ext cx="8077200" cy="6583363"/>
          </a:xfrm>
          <a:prstGeom prst="rect">
            <a:avLst/>
          </a:prstGeom>
        </p:spPr>
        <p:txBody>
          <a:body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BBE14280-7B7E-4799-810A-B40E1A9BBEE1}" type="slidenum">
              <a:rPr lang="zh-CN" altLang="en-US"/>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grpSp>
        <p:nvGrpSpPr>
          <p:cNvPr id="3" name="Group 15"/>
          <p:cNvGrpSpPr/>
          <p:nvPr/>
        </p:nvGrpSpPr>
        <p:grpSpPr bwMode="auto">
          <a:xfrm>
            <a:off x="93663" y="95250"/>
            <a:ext cx="11928475" cy="6673850"/>
            <a:chOff x="0" y="0"/>
            <a:chExt cx="11927745" cy="6673598"/>
          </a:xfrm>
        </p:grpSpPr>
        <p:pic>
          <p:nvPicPr>
            <p:cNvPr id="4" name="image2.pdf"/>
            <p:cNvPicPr>
              <a:picLocks noChangeAspect="1" noChangeArrowheads="1"/>
            </p:cNvPicPr>
            <p:nvPr/>
          </p:nvPicPr>
          <p:blipFill>
            <a:blip r:embed="rId4"/>
            <a:srcRect/>
            <a:stretch>
              <a:fillRect/>
            </a:stretch>
          </p:blipFill>
          <p:spPr bwMode="auto">
            <a:xfrm rot="-5400000">
              <a:off x="4598368" y="-4213127"/>
              <a:ext cx="2790001" cy="11463753"/>
            </a:xfrm>
            <a:prstGeom prst="rect">
              <a:avLst/>
            </a:prstGeom>
            <a:noFill/>
            <a:ln w="12700">
              <a:noFill/>
              <a:miter lim="400000"/>
              <a:headEnd/>
              <a:tailEnd/>
            </a:ln>
          </p:spPr>
        </p:pic>
        <p:pic>
          <p:nvPicPr>
            <p:cNvPr id="5" name="image2.pdf"/>
            <p:cNvPicPr>
              <a:picLocks noChangeAspect="1" noChangeArrowheads="1"/>
            </p:cNvPicPr>
            <p:nvPr/>
          </p:nvPicPr>
          <p:blipFill>
            <a:blip r:embed="rId4"/>
            <a:srcRect/>
            <a:stretch>
              <a:fillRect/>
            </a:stretch>
          </p:blipFill>
          <p:spPr bwMode="auto">
            <a:xfrm rot="5400000">
              <a:off x="4539375" y="-673515"/>
              <a:ext cx="2790001" cy="11463753"/>
            </a:xfrm>
            <a:prstGeom prst="rect">
              <a:avLst/>
            </a:prstGeom>
            <a:noFill/>
            <a:ln w="12700">
              <a:noFill/>
              <a:miter lim="400000"/>
              <a:headEnd/>
              <a:tailEnd/>
            </a:ln>
          </p:spPr>
        </p:pic>
        <p:pic>
          <p:nvPicPr>
            <p:cNvPr id="6" name="image3.pdf"/>
            <p:cNvPicPr>
              <a:picLocks noChangeAspect="1" noChangeArrowheads="1"/>
            </p:cNvPicPr>
            <p:nvPr/>
          </p:nvPicPr>
          <p:blipFill>
            <a:blip r:embed="rId5"/>
            <a:srcRect/>
            <a:stretch>
              <a:fillRect/>
            </a:stretch>
          </p:blipFill>
          <p:spPr bwMode="auto">
            <a:xfrm rot="-5400000">
              <a:off x="4536494" y="-4477502"/>
              <a:ext cx="2913751" cy="11868753"/>
            </a:xfrm>
            <a:prstGeom prst="rect">
              <a:avLst/>
            </a:prstGeom>
            <a:noFill/>
            <a:ln w="12700">
              <a:noFill/>
              <a:miter lim="400000"/>
              <a:headEnd/>
              <a:tailEnd/>
            </a:ln>
          </p:spPr>
        </p:pic>
        <p:pic>
          <p:nvPicPr>
            <p:cNvPr id="7" name="image3.pdf"/>
            <p:cNvPicPr>
              <a:picLocks noChangeAspect="1" noChangeArrowheads="1"/>
            </p:cNvPicPr>
            <p:nvPr/>
          </p:nvPicPr>
          <p:blipFill>
            <a:blip r:embed="rId5"/>
            <a:srcRect/>
            <a:stretch>
              <a:fillRect/>
            </a:stretch>
          </p:blipFill>
          <p:spPr bwMode="auto">
            <a:xfrm rot="5400000">
              <a:off x="4477500" y="-717654"/>
              <a:ext cx="2913751" cy="11868753"/>
            </a:xfrm>
            <a:prstGeom prst="rect">
              <a:avLst/>
            </a:prstGeom>
            <a:noFill/>
            <a:ln w="12700">
              <a:noFill/>
              <a:miter lim="400000"/>
              <a:headEnd/>
              <a:tailEnd/>
            </a:ln>
          </p:spPr>
        </p:pic>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18" name="Shape 18"/>
          <p:cNvSpPr>
            <a:spLocks noGrp="1"/>
          </p:cNvSpPr>
          <p:nvPr>
            <p:ph type="title"/>
          </p:nvPr>
        </p:nvSpPr>
        <p:spPr>
          <a:xfrm>
            <a:off x="838200" y="365125"/>
            <a:ext cx="10515600" cy="1460501"/>
          </a:xfrm>
          <a:prstGeom prst="rect">
            <a:avLst/>
          </a:prstGeom>
        </p:spPr>
        <p:txBody>
          <a:bodyPr anchor="t">
            <a:noAutofit/>
          </a:bodyPr>
          <a:lstStyle>
            <a:lvl1pPr algn="l">
              <a:lnSpc>
                <a:spcPct val="90000"/>
              </a:lnSpc>
            </a:lvl1pPr>
          </a:lstStyle>
          <a:p>
            <a:pPr lvl="0"/>
            <a:r>
              <a:t>单击此处编辑母版标题样式</a:t>
            </a:r>
          </a:p>
        </p:txBody>
      </p:sp>
      <p:sp>
        <p:nvSpPr>
          <p:cNvPr id="19" name="Shape 19"/>
          <p:cNvSpPr>
            <a:spLocks noGrp="1"/>
          </p:cNvSpPr>
          <p:nvPr>
            <p:ph type="body" idx="1"/>
          </p:nvPr>
        </p:nvSpPr>
        <p:spPr>
          <a:xfrm>
            <a:off x="838200" y="1825625"/>
            <a:ext cx="5181600" cy="5032375"/>
          </a:xfrm>
          <a:prstGeom prst="rect">
            <a:avLst/>
          </a:prstGeom>
        </p:spPr>
        <p:txBody>
          <a:bodyPr>
            <a:noAutofit/>
          </a:bodyPr>
          <a:lstStyle>
            <a:lvl1pPr marL="228600" indent="-228600">
              <a:lnSpc>
                <a:spcPct val="90000"/>
              </a:lnSpc>
              <a:spcBef>
                <a:spcPts val="1000"/>
              </a:spcBef>
              <a:defRPr sz="2800"/>
            </a:lvl1pPr>
            <a:lvl2pPr marL="723900" indent="-266700">
              <a:lnSpc>
                <a:spcPct val="90000"/>
              </a:lnSpc>
              <a:spcBef>
                <a:spcPts val="1000"/>
              </a:spcBef>
              <a:buChar char="•"/>
              <a:defRPr sz="2800"/>
            </a:lvl2pPr>
            <a:lvl3pPr marL="1234440" indent="-320040">
              <a:lnSpc>
                <a:spcPct val="90000"/>
              </a:lnSpc>
              <a:spcBef>
                <a:spcPts val="1000"/>
              </a:spcBef>
              <a:defRPr sz="2800"/>
            </a:lvl3pPr>
            <a:lvl4pPr marL="1727200" indent="-355600">
              <a:lnSpc>
                <a:spcPct val="90000"/>
              </a:lnSpc>
              <a:spcBef>
                <a:spcPts val="1000"/>
              </a:spcBef>
              <a:buChar char="•"/>
              <a:defRPr sz="2800"/>
            </a:lvl4pPr>
            <a:lvl5pPr marL="2184400" indent="-355600">
              <a:lnSpc>
                <a:spcPct val="90000"/>
              </a:lnSpc>
              <a:spcBef>
                <a:spcPts val="1000"/>
              </a:spcBef>
              <a:buChar char="•"/>
              <a:defRPr sz="2800"/>
            </a:lvl5pPr>
          </a:lstStyle>
          <a:p>
            <a:pPr lvl="0"/>
            <a:r>
              <a:t>单击此处编辑母版文本样式</a:t>
            </a:r>
          </a:p>
          <a:p>
            <a:pPr lvl="1"/>
            <a:r>
              <a:t>第二级</a:t>
            </a:r>
          </a:p>
          <a:p>
            <a:pPr lvl="2"/>
            <a:r>
              <a:t>第三级</a:t>
            </a:r>
          </a:p>
          <a:p>
            <a:pPr lvl="3"/>
            <a:r>
              <a:t>第四级</a:t>
            </a:r>
          </a:p>
          <a:p>
            <a:pPr lvl="4"/>
            <a:r>
              <a:t>第五级</a:t>
            </a:r>
          </a:p>
        </p:txBody>
      </p:sp>
      <p:sp>
        <p:nvSpPr>
          <p:cNvPr id="5" name="Shape 20"/>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B94D2426-7027-441B-B41B-755BB490760B}" type="slidenum">
              <a:rPr lang="zh-CN" altLang="en-US"/>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23" name="Shape 23"/>
          <p:cNvSpPr>
            <a:spLocks noGrp="1"/>
          </p:cNvSpPr>
          <p:nvPr>
            <p:ph type="title"/>
          </p:nvPr>
        </p:nvSpPr>
        <p:spPr>
          <a:xfrm>
            <a:off x="839787" y="365125"/>
            <a:ext cx="10515601" cy="1325563"/>
          </a:xfrm>
          <a:prstGeom prst="rect">
            <a:avLst/>
          </a:prstGeom>
        </p:spPr>
        <p:txBody>
          <a:bodyPr anchor="t">
            <a:noAutofit/>
          </a:bodyPr>
          <a:lstStyle>
            <a:lvl1pPr algn="l">
              <a:lnSpc>
                <a:spcPct val="90000"/>
              </a:lnSpc>
            </a:lvl1pPr>
          </a:lstStyle>
          <a:p>
            <a:pPr lvl="0"/>
            <a:r>
              <a:t>单击此处编辑母版标题样式</a:t>
            </a:r>
          </a:p>
        </p:txBody>
      </p:sp>
      <p:sp>
        <p:nvSpPr>
          <p:cNvPr id="24" name="Shape 24"/>
          <p:cNvSpPr>
            <a:spLocks noGrp="1"/>
          </p:cNvSpPr>
          <p:nvPr>
            <p:ph type="body" idx="1"/>
          </p:nvPr>
        </p:nvSpPr>
        <p:spPr>
          <a:xfrm>
            <a:off x="839787" y="1681163"/>
            <a:ext cx="5157789" cy="823913"/>
          </a:xfrm>
          <a:prstGeom prst="rect">
            <a:avLst/>
          </a:prstGeom>
        </p:spPr>
        <p:txBody>
          <a:bodyPr anchor="b">
            <a:noAutofit/>
          </a:bodyPr>
          <a:lstStyle>
            <a:lvl1pPr marL="0" indent="0">
              <a:lnSpc>
                <a:spcPct val="90000"/>
              </a:lnSpc>
              <a:spcBef>
                <a:spcPts val="1000"/>
              </a:spcBef>
              <a:buSzTx/>
              <a:buFontTx/>
              <a:buNone/>
              <a:defRPr sz="2400" b="1"/>
            </a:lvl1pPr>
          </a:lstStyle>
          <a:p>
            <a:pPr lvl="0"/>
            <a:r>
              <a:t>单击此处编辑母版文本样式</a:t>
            </a:r>
          </a:p>
        </p:txBody>
      </p:sp>
      <p:sp>
        <p:nvSpPr>
          <p:cNvPr id="5" name="Shape 25"/>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D5AD4D23-C67C-43EE-B861-455F19498C2C}" type="slidenum">
              <a:rPr lang="zh-CN" altLang="en-US"/>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28" name="Shape 28"/>
          <p:cNvSpPr>
            <a:spLocks noGrp="1"/>
          </p:cNvSpPr>
          <p:nvPr>
            <p:ph type="title"/>
          </p:nvPr>
        </p:nvSpPr>
        <p:spPr>
          <a:xfrm>
            <a:off x="838200" y="365125"/>
            <a:ext cx="10515600" cy="1325563"/>
          </a:xfrm>
          <a:prstGeom prst="rect">
            <a:avLst/>
          </a:prstGeom>
        </p:spPr>
        <p:txBody>
          <a:bodyPr anchor="t">
            <a:noAutofit/>
          </a:bodyPr>
          <a:lstStyle>
            <a:lvl1pPr algn="l">
              <a:lnSpc>
                <a:spcPct val="90000"/>
              </a:lnSpc>
            </a:lvl1pPr>
          </a:lstStyle>
          <a:p>
            <a:pPr lvl="0"/>
            <a:r>
              <a:t>单击此处编辑母版标题样式</a:t>
            </a:r>
          </a:p>
        </p:txBody>
      </p:sp>
      <p:sp>
        <p:nvSpPr>
          <p:cNvPr id="4" name="Shape 29"/>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1D03E71F-C67D-4C14-AA73-F792A3684823}" type="slidenum">
              <a:rPr lang="zh-CN" altLang="en-US"/>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3" name="Shape 32"/>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56FDC65E-D3CC-41F7-B47D-B9DFD4A37DEC}" type="slidenum">
              <a:rPr lang="zh-CN" altLang="en-US"/>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35" name="Shape 35"/>
          <p:cNvSpPr>
            <a:spLocks noGrp="1"/>
          </p:cNvSpPr>
          <p:nvPr>
            <p:ph type="title"/>
          </p:nvPr>
        </p:nvSpPr>
        <p:spPr>
          <a:xfrm>
            <a:off x="839787" y="0"/>
            <a:ext cx="3932239" cy="2057400"/>
          </a:xfrm>
          <a:prstGeom prst="rect">
            <a:avLst/>
          </a:prstGeom>
        </p:spPr>
        <p:txBody>
          <a:bodyPr anchor="b">
            <a:noAutofit/>
          </a:bodyPr>
          <a:lstStyle>
            <a:lvl1pPr algn="l">
              <a:lnSpc>
                <a:spcPct val="90000"/>
              </a:lnSpc>
              <a:defRPr sz="3200"/>
            </a:lvl1pPr>
          </a:lstStyle>
          <a:p>
            <a:pPr lvl="0"/>
            <a:r>
              <a:t>单击此处编辑母版标题样式</a:t>
            </a:r>
          </a:p>
        </p:txBody>
      </p:sp>
      <p:sp>
        <p:nvSpPr>
          <p:cNvPr id="36" name="Shape 36"/>
          <p:cNvSpPr>
            <a:spLocks noGrp="1"/>
          </p:cNvSpPr>
          <p:nvPr>
            <p:ph type="body" idx="1"/>
          </p:nvPr>
        </p:nvSpPr>
        <p:spPr>
          <a:xfrm>
            <a:off x="5183187" y="987425"/>
            <a:ext cx="6172201" cy="5870575"/>
          </a:xfrm>
          <a:prstGeom prst="rect">
            <a:avLst/>
          </a:prstGeom>
        </p:spPr>
        <p:txBody>
          <a:bodyPr>
            <a:noAutofit/>
          </a:bodyPr>
          <a:lstStyle>
            <a:lvl1pPr marL="228600" indent="-228600">
              <a:lnSpc>
                <a:spcPct val="90000"/>
              </a:lnSpc>
              <a:spcBef>
                <a:spcPts val="1000"/>
              </a:spcBef>
            </a:lvl1pPr>
            <a:lvl2pPr marL="718185" indent="-260985">
              <a:lnSpc>
                <a:spcPct val="90000"/>
              </a:lnSpc>
              <a:spcBef>
                <a:spcPts val="1000"/>
              </a:spcBef>
              <a:buChar char="•"/>
            </a:lvl2pPr>
            <a:lvl3pPr>
              <a:lnSpc>
                <a:spcPct val="90000"/>
              </a:lnSpc>
              <a:spcBef>
                <a:spcPts val="1000"/>
              </a:spcBef>
            </a:lvl3pPr>
            <a:lvl4pPr>
              <a:lnSpc>
                <a:spcPct val="90000"/>
              </a:lnSpc>
              <a:spcBef>
                <a:spcPts val="1000"/>
              </a:spcBef>
              <a:buChar char="•"/>
            </a:lvl4pPr>
            <a:lvl5pPr>
              <a:lnSpc>
                <a:spcPct val="90000"/>
              </a:lnSpc>
              <a:spcBef>
                <a:spcPts val="1000"/>
              </a:spcBef>
              <a:buChar char="•"/>
            </a:lvl5pPr>
          </a:lstStyle>
          <a:p>
            <a:pPr lvl="0"/>
            <a:r>
              <a:t>单击此处编辑母版文本样式</a:t>
            </a:r>
          </a:p>
          <a:p>
            <a:pPr lvl="1"/>
            <a:r>
              <a:t>第二级</a:t>
            </a:r>
          </a:p>
          <a:p>
            <a:pPr lvl="2"/>
            <a:r>
              <a:t>第三级</a:t>
            </a:r>
          </a:p>
          <a:p>
            <a:pPr lvl="3"/>
            <a:r>
              <a:t>第四级</a:t>
            </a:r>
          </a:p>
          <a:p>
            <a:pPr lvl="4"/>
            <a:r>
              <a:t>第五级</a:t>
            </a:r>
          </a:p>
        </p:txBody>
      </p:sp>
      <p:sp>
        <p:nvSpPr>
          <p:cNvPr id="5" name="Shape 37"/>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26FB71DA-C8AD-4549-AFDB-B01509BB7430}" type="slidenum">
              <a:rPr lang="zh-CN" altLang="en-US"/>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40" name="Shape 40"/>
          <p:cNvSpPr>
            <a:spLocks noGrp="1"/>
          </p:cNvSpPr>
          <p:nvPr>
            <p:ph type="title"/>
          </p:nvPr>
        </p:nvSpPr>
        <p:spPr>
          <a:xfrm>
            <a:off x="839787" y="0"/>
            <a:ext cx="3932239" cy="2057400"/>
          </a:xfrm>
          <a:prstGeom prst="rect">
            <a:avLst/>
          </a:prstGeom>
        </p:spPr>
        <p:txBody>
          <a:bodyPr anchor="b">
            <a:noAutofit/>
          </a:bodyPr>
          <a:lstStyle>
            <a:lvl1pPr algn="l">
              <a:lnSpc>
                <a:spcPct val="90000"/>
              </a:lnSpc>
              <a:defRPr sz="3200"/>
            </a:lvl1pPr>
          </a:lstStyle>
          <a:p>
            <a:pPr lvl="0"/>
            <a:r>
              <a:t>单击此处编辑母版标题样式</a:t>
            </a:r>
          </a:p>
        </p:txBody>
      </p:sp>
      <p:sp>
        <p:nvSpPr>
          <p:cNvPr id="41" name="Shape 41"/>
          <p:cNvSpPr>
            <a:spLocks noGrp="1"/>
          </p:cNvSpPr>
          <p:nvPr>
            <p:ph type="body" idx="1"/>
          </p:nvPr>
        </p:nvSpPr>
        <p:spPr>
          <a:xfrm>
            <a:off x="839787" y="2057400"/>
            <a:ext cx="3932239" cy="4800600"/>
          </a:xfrm>
          <a:prstGeom prst="rect">
            <a:avLst/>
          </a:prstGeom>
        </p:spPr>
        <p:txBody>
          <a:bodyPr>
            <a:noAutofit/>
          </a:bodyPr>
          <a:lstStyle>
            <a:lvl1pPr marL="0" indent="0">
              <a:lnSpc>
                <a:spcPct val="90000"/>
              </a:lnSpc>
              <a:spcBef>
                <a:spcPts val="1000"/>
              </a:spcBef>
              <a:buSzTx/>
              <a:buFontTx/>
              <a:buNone/>
              <a:defRPr sz="1600"/>
            </a:lvl1pPr>
          </a:lstStyle>
          <a:p>
            <a:pPr lvl="0"/>
            <a:r>
              <a:t>单击此处编辑母版文本样式</a:t>
            </a:r>
          </a:p>
        </p:txBody>
      </p:sp>
      <p:sp>
        <p:nvSpPr>
          <p:cNvPr id="5" name="Shape 42"/>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52A3CB00-39C6-41A1-9738-DDC0A3D1231A}" type="slidenum">
              <a:rPr lang="zh-CN" altLang="en-US"/>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026" name="Shape 2"/>
          <p:cNvSpPr>
            <a:spLocks noGrp="1"/>
          </p:cNvSpPr>
          <p:nvPr>
            <p:ph type="title"/>
          </p:nvPr>
        </p:nvSpPr>
        <p:spPr bwMode="auto">
          <a:xfrm>
            <a:off x="609600" y="92075"/>
            <a:ext cx="10972800" cy="1508125"/>
          </a:xfrm>
          <a:prstGeom prst="rect">
            <a:avLst/>
          </a:prstGeom>
          <a:noFill/>
          <a:ln w="12700">
            <a:noFill/>
            <a:miter lim="400000"/>
          </a:ln>
        </p:spPr>
        <p:txBody>
          <a:bodyPr vert="horz" wrap="square" lIns="45719" tIns="45720" rIns="45719" bIns="45720" numCol="1" anchor="ctr" anchorCtr="0" compatLnSpc="1"/>
          <a:lstStyle/>
          <a:p>
            <a:pPr lvl="0"/>
            <a:r>
              <a:rPr lang="zh-CN" altLang="en-US" smtClean="0">
                <a:sym typeface="Calibri" panose="020F0502020204030204" pitchFamily="34" charset="0"/>
              </a:rPr>
              <a:t>单击此处编辑母版标题样式</a:t>
            </a:r>
          </a:p>
        </p:txBody>
      </p:sp>
      <p:sp>
        <p:nvSpPr>
          <p:cNvPr id="1027" name="Shape 3"/>
          <p:cNvSpPr>
            <a:spLocks noGrp="1"/>
          </p:cNvSpPr>
          <p:nvPr>
            <p:ph type="body" idx="1"/>
          </p:nvPr>
        </p:nvSpPr>
        <p:spPr bwMode="auto">
          <a:xfrm>
            <a:off x="609600" y="1600200"/>
            <a:ext cx="10972800" cy="5257800"/>
          </a:xfrm>
          <a:prstGeom prst="rect">
            <a:avLst/>
          </a:prstGeom>
          <a:noFill/>
          <a:ln w="12700">
            <a:noFill/>
            <a:miter lim="400000"/>
          </a:ln>
        </p:spPr>
        <p:txBody>
          <a:bodyPr vert="horz" wrap="square" lIns="45719" tIns="45720" rIns="45719"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028" name="Shape 4"/>
          <p:cNvSpPr>
            <a:spLocks noGrp="1"/>
          </p:cNvSpPr>
          <p:nvPr>
            <p:ph type="sldNum" sz="quarter" idx="2"/>
          </p:nvPr>
        </p:nvSpPr>
        <p:spPr bwMode="auto">
          <a:xfrm>
            <a:off x="8737600" y="6402388"/>
            <a:ext cx="2844800" cy="274637"/>
          </a:xfrm>
          <a:prstGeom prst="rect">
            <a:avLst/>
          </a:prstGeom>
          <a:noFill/>
          <a:ln w="12700">
            <a:noFill/>
            <a:miter lim="400000"/>
          </a:ln>
        </p:spPr>
        <p:txBody>
          <a:bodyPr vert="horz" wrap="square" lIns="45719" tIns="45720" rIns="45719" bIns="45720" numCol="1" anchor="ctr" anchorCtr="0" compatLnSpc="1">
            <a:spAutoFit/>
          </a:bodyPr>
          <a:lstStyle>
            <a:lvl1pPr algn="r">
              <a:defRPr sz="1200">
                <a:solidFill>
                  <a:srgbClr val="888888"/>
                </a:solidFill>
                <a:ea typeface="宋体" panose="02010600030101010101" pitchFamily="2" charset="-122"/>
                <a:cs typeface="Calibri" panose="020F0502020204030204" pitchFamily="34" charset="0"/>
              </a:defRPr>
            </a:lvl1pPr>
          </a:lstStyle>
          <a:p>
            <a:pPr>
              <a:defRPr/>
            </a:pPr>
            <a:fld id="{750283FF-F099-437C-8666-401FD77EE071}"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1pPr>
      <a:lvl2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2pPr>
      <a:lvl3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3pPr>
      <a:lvl4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4pPr>
      <a:lvl5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5pPr>
      <a:lvl6pPr algn="ctr">
        <a:defRPr sz="4400">
          <a:latin typeface="Calibri" panose="020F0502020204030204"/>
          <a:ea typeface="Calibri" panose="020F0502020204030204"/>
          <a:cs typeface="Calibri" panose="020F0502020204030204"/>
          <a:sym typeface="Calibri" panose="020F0502020204030204"/>
        </a:defRPr>
      </a:lvl6pPr>
      <a:lvl7pPr algn="ctr">
        <a:defRPr sz="4400">
          <a:latin typeface="Calibri" panose="020F0502020204030204"/>
          <a:ea typeface="Calibri" panose="020F0502020204030204"/>
          <a:cs typeface="Calibri" panose="020F0502020204030204"/>
          <a:sym typeface="Calibri" panose="020F0502020204030204"/>
        </a:defRPr>
      </a:lvl7pPr>
      <a:lvl8pPr algn="ctr">
        <a:defRPr sz="4400">
          <a:latin typeface="Calibri" panose="020F0502020204030204"/>
          <a:ea typeface="Calibri" panose="020F0502020204030204"/>
          <a:cs typeface="Calibri" panose="020F0502020204030204"/>
          <a:sym typeface="Calibri" panose="020F0502020204030204"/>
        </a:defRPr>
      </a:lvl8pPr>
      <a:lvl9pPr algn="ctr">
        <a:defRPr sz="4400">
          <a:latin typeface="Calibri" panose="020F0502020204030204"/>
          <a:ea typeface="Calibri" panose="020F0502020204030204"/>
          <a:cs typeface="Calibri" panose="020F0502020204030204"/>
          <a:sym typeface="Calibri" panose="020F0502020204030204"/>
        </a:defRPr>
      </a:lvl9pPr>
    </p:titleStyle>
    <p:bodyStyle>
      <a:lvl1pPr marL="342900" indent="-342900"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1pPr>
      <a:lvl2pPr marL="782955" indent="-325755"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2pPr>
      <a:lvl3pPr marL="1219200" indent="-304800"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3pPr>
      <a:lvl4pPr marL="1736725" indent="-365125"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4pPr>
      <a:lvl5pPr marL="2193925" indent="-365125"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5pPr>
      <a:lvl6pPr marL="26517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6pPr>
      <a:lvl7pPr marL="31089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7pPr>
      <a:lvl8pPr marL="35661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8pPr>
      <a:lvl9pPr marL="40233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9pPr>
    </p:bodyStyle>
    <p:otherStyle>
      <a:lvl1pPr algn="r">
        <a:defRPr sz="1200">
          <a:solidFill>
            <a:schemeClr val="tx1"/>
          </a:solidFill>
          <a:latin typeface="+mn-lt"/>
          <a:ea typeface="+mn-ea"/>
          <a:cs typeface="+mn-cs"/>
          <a:sym typeface="Calibri" panose="020F0502020204030204"/>
        </a:defRPr>
      </a:lvl1pPr>
      <a:lvl2pPr indent="457200" algn="r">
        <a:defRPr sz="1200">
          <a:solidFill>
            <a:schemeClr val="tx1"/>
          </a:solidFill>
          <a:latin typeface="+mn-lt"/>
          <a:ea typeface="+mn-ea"/>
          <a:cs typeface="+mn-cs"/>
          <a:sym typeface="Calibri" panose="020F0502020204030204"/>
        </a:defRPr>
      </a:lvl2pPr>
      <a:lvl3pPr indent="914400" algn="r">
        <a:defRPr sz="1200">
          <a:solidFill>
            <a:schemeClr val="tx1"/>
          </a:solidFill>
          <a:latin typeface="+mn-lt"/>
          <a:ea typeface="+mn-ea"/>
          <a:cs typeface="+mn-cs"/>
          <a:sym typeface="Calibri" panose="020F0502020204030204"/>
        </a:defRPr>
      </a:lvl3pPr>
      <a:lvl4pPr indent="1371600" algn="r">
        <a:defRPr sz="1200">
          <a:solidFill>
            <a:schemeClr val="tx1"/>
          </a:solidFill>
          <a:latin typeface="+mn-lt"/>
          <a:ea typeface="+mn-ea"/>
          <a:cs typeface="+mn-cs"/>
          <a:sym typeface="Calibri" panose="020F0502020204030204"/>
        </a:defRPr>
      </a:lvl4pPr>
      <a:lvl5pPr indent="1828800" algn="r">
        <a:defRPr sz="1200">
          <a:solidFill>
            <a:schemeClr val="tx1"/>
          </a:solidFill>
          <a:latin typeface="+mn-lt"/>
          <a:ea typeface="+mn-ea"/>
          <a:cs typeface="+mn-cs"/>
          <a:sym typeface="Calibri" panose="020F0502020204030204"/>
        </a:defRPr>
      </a:lvl5pPr>
      <a:lvl6pPr indent="2286000" algn="r">
        <a:defRPr sz="1200">
          <a:solidFill>
            <a:schemeClr val="tx1"/>
          </a:solidFill>
          <a:latin typeface="+mn-lt"/>
          <a:ea typeface="+mn-ea"/>
          <a:cs typeface="+mn-cs"/>
          <a:sym typeface="Calibri" panose="020F0502020204030204"/>
        </a:defRPr>
      </a:lvl6pPr>
      <a:lvl7pPr indent="2743200" algn="r">
        <a:defRPr sz="1200">
          <a:solidFill>
            <a:schemeClr val="tx1"/>
          </a:solidFill>
          <a:latin typeface="+mn-lt"/>
          <a:ea typeface="+mn-ea"/>
          <a:cs typeface="+mn-cs"/>
          <a:sym typeface="Calibri" panose="020F0502020204030204"/>
        </a:defRPr>
      </a:lvl7pPr>
      <a:lvl8pPr indent="3200400" algn="r">
        <a:defRPr sz="1200">
          <a:solidFill>
            <a:schemeClr val="tx1"/>
          </a:solidFill>
          <a:latin typeface="+mn-lt"/>
          <a:ea typeface="+mn-ea"/>
          <a:cs typeface="+mn-cs"/>
          <a:sym typeface="Calibri" panose="020F0502020204030204"/>
        </a:defRPr>
      </a:lvl8pPr>
      <a:lvl9pPr indent="3657600" algn="r">
        <a:defRPr sz="1200">
          <a:solidFill>
            <a:schemeClr val="tx1"/>
          </a:solidFill>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image4.pdf"/>
          <p:cNvPicPr>
            <a:picLocks noChangeAspect="1" noChangeArrowheads="1"/>
          </p:cNvPicPr>
          <p:nvPr/>
        </p:nvPicPr>
        <p:blipFill>
          <a:blip r:embed="rId3"/>
          <a:srcRect/>
          <a:stretch>
            <a:fillRect/>
          </a:stretch>
        </p:blipFill>
        <p:spPr bwMode="auto">
          <a:xfrm>
            <a:off x="4144963" y="3978275"/>
            <a:ext cx="3922712" cy="1330325"/>
          </a:xfrm>
          <a:prstGeom prst="rect">
            <a:avLst/>
          </a:prstGeom>
          <a:noFill/>
          <a:ln w="12700">
            <a:noFill/>
            <a:miter lim="400000"/>
            <a:headEnd/>
            <a:tailEnd/>
          </a:ln>
        </p:spPr>
      </p:pic>
      <p:sp>
        <p:nvSpPr>
          <p:cNvPr id="25602" name="Shape 98"/>
          <p:cNvSpPr>
            <a:spLocks noChangeArrowheads="1"/>
          </p:cNvSpPr>
          <p:nvPr/>
        </p:nvSpPr>
        <p:spPr bwMode="auto">
          <a:xfrm>
            <a:off x="2784475" y="2273300"/>
            <a:ext cx="6532563" cy="953135"/>
          </a:xfrm>
          <a:prstGeom prst="rect">
            <a:avLst/>
          </a:prstGeom>
          <a:noFill/>
          <a:ln w="12700">
            <a:noFill/>
            <a:miter lim="400000"/>
          </a:ln>
        </p:spPr>
        <p:txBody>
          <a:bodyPr lIns="45719" rIns="45719">
            <a:spAutoFit/>
          </a:bodyPr>
          <a:lstStyle/>
          <a:p>
            <a:pPr algn="ctr"/>
            <a:r>
              <a:rPr lang="en-US" sz="56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Shell</a:t>
            </a:r>
            <a:r>
              <a:rPr lang="zh-CN" altLang="en-US" sz="56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编程</a:t>
            </a:r>
            <a:endParaRPr lang="zh-CN" sz="56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5603" name="image5.pdf"/>
          <p:cNvPicPr>
            <a:picLocks noChangeAspect="1" noChangeArrowheads="1"/>
          </p:cNvPicPr>
          <p:nvPr/>
        </p:nvPicPr>
        <p:blipFill>
          <a:blip r:embed="rId4"/>
          <a:srcRect/>
          <a:stretch>
            <a:fillRect/>
          </a:stretch>
        </p:blipFill>
        <p:spPr bwMode="auto">
          <a:xfrm>
            <a:off x="654050" y="601663"/>
            <a:ext cx="1462088" cy="1090612"/>
          </a:xfrm>
          <a:prstGeom prst="rect">
            <a:avLst/>
          </a:prstGeom>
          <a:noFill/>
          <a:ln w="12700">
            <a:noFill/>
            <a:miter lim="400000"/>
            <a:headEnd/>
            <a:tailEnd/>
          </a:ln>
        </p:spPr>
      </p:pic>
      <p:pic>
        <p:nvPicPr>
          <p:cNvPr id="25604" name="image5.pdf"/>
          <p:cNvPicPr>
            <a:picLocks noChangeAspect="1" noChangeArrowheads="1"/>
          </p:cNvPicPr>
          <p:nvPr/>
        </p:nvPicPr>
        <p:blipFill>
          <a:blip r:embed="rId5"/>
          <a:srcRect/>
          <a:stretch>
            <a:fillRect/>
          </a:stretch>
        </p:blipFill>
        <p:spPr bwMode="auto">
          <a:xfrm>
            <a:off x="10088563" y="601663"/>
            <a:ext cx="1462087" cy="1090612"/>
          </a:xfrm>
          <a:prstGeom prst="rect">
            <a:avLst/>
          </a:prstGeom>
          <a:noFill/>
          <a:ln w="12700">
            <a:noFill/>
            <a:miter lim="400000"/>
            <a:headEnd/>
            <a:tailEnd/>
          </a:ln>
        </p:spPr>
      </p:pic>
      <p:sp>
        <p:nvSpPr>
          <p:cNvPr id="25605" name="Shape 102"/>
          <p:cNvSpPr>
            <a:spLocks noChangeArrowheads="1"/>
          </p:cNvSpPr>
          <p:nvPr/>
        </p:nvSpPr>
        <p:spPr bwMode="auto">
          <a:xfrm>
            <a:off x="5592763" y="5592763"/>
            <a:ext cx="1179512" cy="427037"/>
          </a:xfrm>
          <a:prstGeom prst="rect">
            <a:avLst/>
          </a:prstGeom>
          <a:noFill/>
          <a:ln w="12700">
            <a:noFill/>
            <a:miter lim="400000"/>
          </a:ln>
        </p:spPr>
        <p:txBody>
          <a:bodyPr wrap="none" lIns="45719" rIns="45719">
            <a:spAutoFit/>
          </a:bodyPr>
          <a:lstStyle/>
          <a:p>
            <a:pPr marL="342900" indent="-342900">
              <a:lnSpc>
                <a:spcPct val="110000"/>
              </a:lnSpc>
            </a:pPr>
            <a:r>
              <a:rPr lang="zh-CN" altLang="en-US" sz="20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阿铭</a:t>
            </a:r>
            <a:r>
              <a:rPr lang="en-US" altLang="zh-CN" sz="20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linux</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6698"/>
            <a:ext cx="8429896" cy="4862870"/>
          </a:xfrm>
          <a:prstGeom prst="rect">
            <a:avLst/>
          </a:prstGeom>
        </p:spPr>
        <p:txBody>
          <a:bodyPr wrap="square">
            <a:spAutoFit/>
          </a:bodyPr>
          <a:lstStyle/>
          <a:p>
            <a:r>
              <a:rPr lang="en-US" altLang="zh-CN" sz="1000" dirty="0" smtClean="0">
                <a:solidFill>
                  <a:schemeClr val="bg1"/>
                </a:solidFill>
              </a:rPr>
              <a:t> </a:t>
            </a:r>
            <a:r>
              <a:rPr lang="en-US" altLang="zh-CN" sz="1000" dirty="0">
                <a:solidFill>
                  <a:schemeClr val="bg1"/>
                </a:solidFill>
              </a:rPr>
              <a:t>#!/bin/bash</a:t>
            </a:r>
          </a:p>
          <a:p>
            <a:r>
              <a:rPr lang="en-US" altLang="zh-CN" sz="1000" dirty="0">
                <a:solidFill>
                  <a:schemeClr val="bg1"/>
                </a:solidFill>
              </a:rPr>
              <a:t>read -p "Please input a number: " n</a:t>
            </a:r>
          </a:p>
          <a:p>
            <a:r>
              <a:rPr lang="en-US" altLang="zh-CN" sz="1000" dirty="0">
                <a:solidFill>
                  <a:schemeClr val="bg1"/>
                </a:solidFill>
              </a:rPr>
              <a:t>if [ -z "$n" ]</a:t>
            </a:r>
          </a:p>
          <a:p>
            <a:r>
              <a:rPr lang="en-US" altLang="zh-CN" sz="1000" dirty="0">
                <a:solidFill>
                  <a:schemeClr val="bg1"/>
                </a:solidFill>
              </a:rPr>
              <a:t>then</a:t>
            </a:r>
          </a:p>
          <a:p>
            <a:r>
              <a:rPr lang="en-US" altLang="zh-CN" sz="1000" dirty="0">
                <a:solidFill>
                  <a:schemeClr val="bg1"/>
                </a:solidFill>
              </a:rPr>
              <a:t>    echo "Please input a number."</a:t>
            </a:r>
          </a:p>
          <a:p>
            <a:r>
              <a:rPr lang="en-US" altLang="zh-CN" sz="1000" dirty="0">
                <a:solidFill>
                  <a:schemeClr val="bg1"/>
                </a:solidFill>
              </a:rPr>
              <a:t>    exit 1</a:t>
            </a:r>
          </a:p>
          <a:p>
            <a:r>
              <a:rPr lang="en-US" altLang="zh-CN" sz="1000" dirty="0">
                <a:solidFill>
                  <a:schemeClr val="bg1"/>
                </a:solidFill>
              </a:rPr>
              <a:t>fi</a:t>
            </a:r>
          </a:p>
          <a:p>
            <a:endParaRPr lang="en-US" altLang="zh-CN" sz="1000" dirty="0">
              <a:solidFill>
                <a:schemeClr val="bg1"/>
              </a:solidFill>
            </a:endParaRPr>
          </a:p>
          <a:p>
            <a:r>
              <a:rPr lang="en-US" altLang="zh-CN" sz="1000" dirty="0">
                <a:solidFill>
                  <a:schemeClr val="bg1"/>
                </a:solidFill>
              </a:rPr>
              <a:t>n1=`echo $</a:t>
            </a:r>
            <a:r>
              <a:rPr lang="en-US" altLang="zh-CN" sz="1000" dirty="0" err="1">
                <a:solidFill>
                  <a:schemeClr val="bg1"/>
                </a:solidFill>
              </a:rPr>
              <a:t>n|sed</a:t>
            </a:r>
            <a:r>
              <a:rPr lang="en-US" altLang="zh-CN" sz="1000" dirty="0">
                <a:solidFill>
                  <a:schemeClr val="bg1"/>
                </a:solidFill>
              </a:rPr>
              <a:t> 's/[0-9]//g'`</a:t>
            </a:r>
          </a:p>
          <a:p>
            <a:r>
              <a:rPr lang="en-US" altLang="zh-CN" sz="1000" dirty="0">
                <a:solidFill>
                  <a:schemeClr val="bg1"/>
                </a:solidFill>
              </a:rPr>
              <a:t>if [ -n "$n1" ]</a:t>
            </a:r>
          </a:p>
          <a:p>
            <a:r>
              <a:rPr lang="en-US" altLang="zh-CN" sz="1000" dirty="0">
                <a:solidFill>
                  <a:schemeClr val="bg1"/>
                </a:solidFill>
              </a:rPr>
              <a:t>then</a:t>
            </a:r>
          </a:p>
          <a:p>
            <a:r>
              <a:rPr lang="en-US" altLang="zh-CN" sz="1000" dirty="0">
                <a:solidFill>
                  <a:schemeClr val="bg1"/>
                </a:solidFill>
              </a:rPr>
              <a:t> echo "Please input a number."</a:t>
            </a:r>
          </a:p>
          <a:p>
            <a:r>
              <a:rPr lang="en-US" altLang="zh-CN" sz="1000" dirty="0">
                <a:solidFill>
                  <a:schemeClr val="bg1"/>
                </a:solidFill>
              </a:rPr>
              <a:t> exit 1</a:t>
            </a:r>
          </a:p>
          <a:p>
            <a:r>
              <a:rPr lang="en-US" altLang="zh-CN" sz="1000" dirty="0">
                <a:solidFill>
                  <a:schemeClr val="bg1"/>
                </a:solidFill>
              </a:rPr>
              <a:t>fi</a:t>
            </a:r>
          </a:p>
          <a:p>
            <a:endParaRPr lang="en-US" altLang="zh-CN" sz="1000" dirty="0">
              <a:solidFill>
                <a:schemeClr val="bg1"/>
              </a:solidFill>
            </a:endParaRPr>
          </a:p>
          <a:p>
            <a:r>
              <a:rPr lang="en-US" altLang="zh-CN" sz="1000" dirty="0">
                <a:solidFill>
                  <a:schemeClr val="bg1"/>
                </a:solidFill>
              </a:rPr>
              <a:t>if [ $n -</a:t>
            </a:r>
            <a:r>
              <a:rPr lang="en-US" altLang="zh-CN" sz="1000" dirty="0" err="1">
                <a:solidFill>
                  <a:schemeClr val="bg1"/>
                </a:solidFill>
              </a:rPr>
              <a:t>lt</a:t>
            </a:r>
            <a:r>
              <a:rPr lang="en-US" altLang="zh-CN" sz="1000" dirty="0">
                <a:solidFill>
                  <a:schemeClr val="bg1"/>
                </a:solidFill>
              </a:rPr>
              <a:t> 60 ] &amp;&amp; [ $n -</a:t>
            </a:r>
            <a:r>
              <a:rPr lang="en-US" altLang="zh-CN" sz="1000" dirty="0" err="1">
                <a:solidFill>
                  <a:schemeClr val="bg1"/>
                </a:solidFill>
              </a:rPr>
              <a:t>ge</a:t>
            </a:r>
            <a:r>
              <a:rPr lang="en-US" altLang="zh-CN" sz="1000" dirty="0">
                <a:solidFill>
                  <a:schemeClr val="bg1"/>
                </a:solidFill>
              </a:rPr>
              <a:t> 0 ]</a:t>
            </a:r>
          </a:p>
          <a:p>
            <a:r>
              <a:rPr lang="en-US" altLang="zh-CN" sz="1000" dirty="0">
                <a:solidFill>
                  <a:schemeClr val="bg1"/>
                </a:solidFill>
              </a:rPr>
              <a:t>then</a:t>
            </a:r>
          </a:p>
          <a:p>
            <a:r>
              <a:rPr lang="en-US" altLang="zh-CN" sz="1000" dirty="0">
                <a:solidFill>
                  <a:schemeClr val="bg1"/>
                </a:solidFill>
              </a:rPr>
              <a:t>    tag=1</a:t>
            </a:r>
          </a:p>
          <a:p>
            <a:r>
              <a:rPr lang="en-US" altLang="zh-CN" sz="1000" dirty="0" err="1">
                <a:solidFill>
                  <a:schemeClr val="bg1"/>
                </a:solidFill>
              </a:rPr>
              <a:t>elif</a:t>
            </a:r>
            <a:r>
              <a:rPr lang="en-US" altLang="zh-CN" sz="1000" dirty="0">
                <a:solidFill>
                  <a:schemeClr val="bg1"/>
                </a:solidFill>
              </a:rPr>
              <a:t> [ $n -</a:t>
            </a:r>
            <a:r>
              <a:rPr lang="en-US" altLang="zh-CN" sz="1000" dirty="0" err="1">
                <a:solidFill>
                  <a:schemeClr val="bg1"/>
                </a:solidFill>
              </a:rPr>
              <a:t>ge</a:t>
            </a:r>
            <a:r>
              <a:rPr lang="en-US" altLang="zh-CN" sz="1000" dirty="0">
                <a:solidFill>
                  <a:schemeClr val="bg1"/>
                </a:solidFill>
              </a:rPr>
              <a:t> 60 ] &amp;&amp; [ $n -</a:t>
            </a:r>
            <a:r>
              <a:rPr lang="en-US" altLang="zh-CN" sz="1000" dirty="0" err="1">
                <a:solidFill>
                  <a:schemeClr val="bg1"/>
                </a:solidFill>
              </a:rPr>
              <a:t>lt</a:t>
            </a:r>
            <a:r>
              <a:rPr lang="en-US" altLang="zh-CN" sz="1000" dirty="0">
                <a:solidFill>
                  <a:schemeClr val="bg1"/>
                </a:solidFill>
              </a:rPr>
              <a:t> 80 ]</a:t>
            </a:r>
          </a:p>
          <a:p>
            <a:r>
              <a:rPr lang="en-US" altLang="zh-CN" sz="1000" dirty="0">
                <a:solidFill>
                  <a:schemeClr val="bg1"/>
                </a:solidFill>
              </a:rPr>
              <a:t>then</a:t>
            </a:r>
          </a:p>
          <a:p>
            <a:r>
              <a:rPr lang="en-US" altLang="zh-CN" sz="1000" dirty="0">
                <a:solidFill>
                  <a:schemeClr val="bg1"/>
                </a:solidFill>
              </a:rPr>
              <a:t>    tag=2</a:t>
            </a:r>
          </a:p>
          <a:p>
            <a:r>
              <a:rPr lang="en-US" altLang="zh-CN" sz="1000" dirty="0" err="1">
                <a:solidFill>
                  <a:schemeClr val="bg1"/>
                </a:solidFill>
              </a:rPr>
              <a:t>elif</a:t>
            </a:r>
            <a:r>
              <a:rPr lang="en-US" altLang="zh-CN" sz="1000" dirty="0">
                <a:solidFill>
                  <a:schemeClr val="bg1"/>
                </a:solidFill>
              </a:rPr>
              <a:t> [ $n -</a:t>
            </a:r>
            <a:r>
              <a:rPr lang="en-US" altLang="zh-CN" sz="1000" dirty="0" err="1">
                <a:solidFill>
                  <a:schemeClr val="bg1"/>
                </a:solidFill>
              </a:rPr>
              <a:t>ge</a:t>
            </a:r>
            <a:r>
              <a:rPr lang="en-US" altLang="zh-CN" sz="1000" dirty="0">
                <a:solidFill>
                  <a:schemeClr val="bg1"/>
                </a:solidFill>
              </a:rPr>
              <a:t> 80 ]  &amp;&amp; [ $n -</a:t>
            </a:r>
            <a:r>
              <a:rPr lang="en-US" altLang="zh-CN" sz="1000" dirty="0" err="1">
                <a:solidFill>
                  <a:schemeClr val="bg1"/>
                </a:solidFill>
              </a:rPr>
              <a:t>lt</a:t>
            </a:r>
            <a:r>
              <a:rPr lang="en-US" altLang="zh-CN" sz="1000" dirty="0">
                <a:solidFill>
                  <a:schemeClr val="bg1"/>
                </a:solidFill>
              </a:rPr>
              <a:t> 90 ]</a:t>
            </a:r>
          </a:p>
          <a:p>
            <a:r>
              <a:rPr lang="en-US" altLang="zh-CN" sz="1000" dirty="0">
                <a:solidFill>
                  <a:schemeClr val="bg1"/>
                </a:solidFill>
              </a:rPr>
              <a:t>then</a:t>
            </a:r>
          </a:p>
          <a:p>
            <a:r>
              <a:rPr lang="en-US" altLang="zh-CN" sz="1000" dirty="0">
                <a:solidFill>
                  <a:schemeClr val="bg1"/>
                </a:solidFill>
              </a:rPr>
              <a:t>    tag=3</a:t>
            </a:r>
          </a:p>
          <a:p>
            <a:r>
              <a:rPr lang="en-US" altLang="zh-CN" sz="1000" dirty="0" err="1">
                <a:solidFill>
                  <a:schemeClr val="bg1"/>
                </a:solidFill>
              </a:rPr>
              <a:t>elif</a:t>
            </a:r>
            <a:r>
              <a:rPr lang="en-US" altLang="zh-CN" sz="1000" dirty="0">
                <a:solidFill>
                  <a:schemeClr val="bg1"/>
                </a:solidFill>
              </a:rPr>
              <a:t> [ $n -</a:t>
            </a:r>
            <a:r>
              <a:rPr lang="en-US" altLang="zh-CN" sz="1000" dirty="0" err="1">
                <a:solidFill>
                  <a:schemeClr val="bg1"/>
                </a:solidFill>
              </a:rPr>
              <a:t>ge</a:t>
            </a:r>
            <a:r>
              <a:rPr lang="en-US" altLang="zh-CN" sz="1000" dirty="0">
                <a:solidFill>
                  <a:schemeClr val="bg1"/>
                </a:solidFill>
              </a:rPr>
              <a:t> 90 ] &amp;&amp; [ $n -le 100 ]</a:t>
            </a:r>
          </a:p>
          <a:p>
            <a:r>
              <a:rPr lang="en-US" altLang="zh-CN" sz="1000" dirty="0">
                <a:solidFill>
                  <a:schemeClr val="bg1"/>
                </a:solidFill>
              </a:rPr>
              <a:t>then</a:t>
            </a:r>
          </a:p>
          <a:p>
            <a:r>
              <a:rPr lang="en-US" altLang="zh-CN" sz="1000" dirty="0">
                <a:solidFill>
                  <a:schemeClr val="bg1"/>
                </a:solidFill>
              </a:rPr>
              <a:t>    tag=4</a:t>
            </a:r>
          </a:p>
          <a:p>
            <a:r>
              <a:rPr lang="en-US" altLang="zh-CN" sz="1000" dirty="0">
                <a:solidFill>
                  <a:schemeClr val="bg1"/>
                </a:solidFill>
              </a:rPr>
              <a:t>else </a:t>
            </a:r>
          </a:p>
          <a:p>
            <a:r>
              <a:rPr lang="en-US" altLang="zh-CN" sz="1000" dirty="0">
                <a:solidFill>
                  <a:schemeClr val="bg1"/>
                </a:solidFill>
              </a:rPr>
              <a:t>    tag=0</a:t>
            </a:r>
          </a:p>
          <a:p>
            <a:r>
              <a:rPr lang="en-US" altLang="zh-CN" sz="1000" dirty="0" smtClean="0">
                <a:solidFill>
                  <a:schemeClr val="bg1"/>
                </a:solidFill>
              </a:rPr>
              <a:t>fi</a:t>
            </a:r>
            <a:endParaRPr lang="en-US" altLang="zh-CN" sz="10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shell</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脚本案例</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595448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6698"/>
            <a:ext cx="8429896" cy="3493264"/>
          </a:xfrm>
          <a:prstGeom prst="rect">
            <a:avLst/>
          </a:prstGeom>
        </p:spPr>
        <p:txBody>
          <a:bodyPr wrap="square">
            <a:spAutoFit/>
          </a:bodyPr>
          <a:lstStyle/>
          <a:p>
            <a:r>
              <a:rPr lang="en-US" altLang="zh-CN" sz="1300" dirty="0">
                <a:solidFill>
                  <a:schemeClr val="bg1"/>
                </a:solidFill>
              </a:rPr>
              <a:t>case $tag in</a:t>
            </a:r>
          </a:p>
          <a:p>
            <a:r>
              <a:rPr lang="en-US" altLang="zh-CN" sz="1300" dirty="0">
                <a:solidFill>
                  <a:schemeClr val="bg1"/>
                </a:solidFill>
              </a:rPr>
              <a:t>    1)</a:t>
            </a:r>
          </a:p>
          <a:p>
            <a:r>
              <a:rPr lang="en-US" altLang="zh-CN" sz="1300" dirty="0">
                <a:solidFill>
                  <a:schemeClr val="bg1"/>
                </a:solidFill>
              </a:rPr>
              <a:t>	echo "not ok"</a:t>
            </a:r>
          </a:p>
          <a:p>
            <a:r>
              <a:rPr lang="en-US" altLang="zh-CN" sz="1300" dirty="0">
                <a:solidFill>
                  <a:schemeClr val="bg1"/>
                </a:solidFill>
              </a:rPr>
              <a:t>        ;;</a:t>
            </a:r>
          </a:p>
          <a:p>
            <a:r>
              <a:rPr lang="en-US" altLang="zh-CN" sz="1300" dirty="0">
                <a:solidFill>
                  <a:schemeClr val="bg1"/>
                </a:solidFill>
              </a:rPr>
              <a:t>    2)</a:t>
            </a:r>
          </a:p>
          <a:p>
            <a:r>
              <a:rPr lang="en-US" altLang="zh-CN" sz="1300" dirty="0">
                <a:solidFill>
                  <a:schemeClr val="bg1"/>
                </a:solidFill>
              </a:rPr>
              <a:t>        echo "ok"</a:t>
            </a:r>
          </a:p>
          <a:p>
            <a:r>
              <a:rPr lang="en-US" altLang="zh-CN" sz="1300" dirty="0">
                <a:solidFill>
                  <a:schemeClr val="bg1"/>
                </a:solidFill>
              </a:rPr>
              <a:t>        ;;</a:t>
            </a:r>
          </a:p>
          <a:p>
            <a:r>
              <a:rPr lang="en-US" altLang="zh-CN" sz="1300" dirty="0">
                <a:solidFill>
                  <a:schemeClr val="bg1"/>
                </a:solidFill>
              </a:rPr>
              <a:t>    3)</a:t>
            </a:r>
          </a:p>
          <a:p>
            <a:r>
              <a:rPr lang="en-US" altLang="zh-CN" sz="1300" dirty="0">
                <a:solidFill>
                  <a:schemeClr val="bg1"/>
                </a:solidFill>
              </a:rPr>
              <a:t>        echo "</a:t>
            </a:r>
            <a:r>
              <a:rPr lang="en-US" altLang="zh-CN" sz="1300" dirty="0" err="1">
                <a:solidFill>
                  <a:schemeClr val="bg1"/>
                </a:solidFill>
              </a:rPr>
              <a:t>ook</a:t>
            </a:r>
            <a:r>
              <a:rPr lang="en-US" altLang="zh-CN" sz="1300" dirty="0">
                <a:solidFill>
                  <a:schemeClr val="bg1"/>
                </a:solidFill>
              </a:rPr>
              <a:t>"</a:t>
            </a:r>
          </a:p>
          <a:p>
            <a:r>
              <a:rPr lang="en-US" altLang="zh-CN" sz="1300" dirty="0">
                <a:solidFill>
                  <a:schemeClr val="bg1"/>
                </a:solidFill>
              </a:rPr>
              <a:t>        ;;</a:t>
            </a:r>
          </a:p>
          <a:p>
            <a:r>
              <a:rPr lang="en-US" altLang="zh-CN" sz="1300" dirty="0">
                <a:solidFill>
                  <a:schemeClr val="bg1"/>
                </a:solidFill>
              </a:rPr>
              <a:t>    4)</a:t>
            </a:r>
          </a:p>
          <a:p>
            <a:r>
              <a:rPr lang="en-US" altLang="zh-CN" sz="1300" dirty="0">
                <a:solidFill>
                  <a:schemeClr val="bg1"/>
                </a:solidFill>
              </a:rPr>
              <a:t>        echo "</a:t>
            </a:r>
            <a:r>
              <a:rPr lang="en-US" altLang="zh-CN" sz="1300" dirty="0" err="1">
                <a:solidFill>
                  <a:schemeClr val="bg1"/>
                </a:solidFill>
              </a:rPr>
              <a:t>oook</a:t>
            </a:r>
            <a:r>
              <a:rPr lang="en-US" altLang="zh-CN" sz="1300" dirty="0">
                <a:solidFill>
                  <a:schemeClr val="bg1"/>
                </a:solidFill>
              </a:rPr>
              <a:t>"</a:t>
            </a:r>
          </a:p>
          <a:p>
            <a:r>
              <a:rPr lang="en-US" altLang="zh-CN" sz="1300" dirty="0">
                <a:solidFill>
                  <a:schemeClr val="bg1"/>
                </a:solidFill>
              </a:rPr>
              <a:t>        ;;</a:t>
            </a:r>
          </a:p>
          <a:p>
            <a:r>
              <a:rPr lang="en-US" altLang="zh-CN" sz="1300" dirty="0">
                <a:solidFill>
                  <a:schemeClr val="bg1"/>
                </a:solidFill>
              </a:rPr>
              <a:t>    *)</a:t>
            </a:r>
          </a:p>
          <a:p>
            <a:r>
              <a:rPr lang="en-US" altLang="zh-CN" sz="1300" dirty="0">
                <a:solidFill>
                  <a:schemeClr val="bg1"/>
                </a:solidFill>
              </a:rPr>
              <a:t>        echo "The number range is 0-100."</a:t>
            </a:r>
          </a:p>
          <a:p>
            <a:r>
              <a:rPr lang="en-US" altLang="zh-CN" sz="1300" dirty="0">
                <a:solidFill>
                  <a:schemeClr val="bg1"/>
                </a:solidFill>
              </a:rPr>
              <a:t>        ;; </a:t>
            </a:r>
          </a:p>
          <a:p>
            <a:r>
              <a:rPr lang="en-US" altLang="zh-CN" sz="1300" dirty="0" err="1">
                <a:solidFill>
                  <a:schemeClr val="bg1"/>
                </a:solidFill>
              </a:rPr>
              <a:t>esac</a:t>
            </a:r>
            <a:endParaRPr lang="en-US" altLang="zh-CN" sz="13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shell</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脚本案例</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418726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3170099"/>
          </a:xfrm>
          <a:prstGeom prst="rect">
            <a:avLst/>
          </a:prstGeom>
        </p:spPr>
        <p:txBody>
          <a:bodyPr wrap="square">
            <a:spAutoFit/>
          </a:bodyPr>
          <a:lstStyle/>
          <a:p>
            <a:pPr>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语法：</a:t>
            </a:r>
            <a:r>
              <a:rPr lang="en-US" altLang="zh-CN" sz="2000" dirty="0" smtClean="0">
                <a:solidFill>
                  <a:schemeClr val="bg1"/>
                </a:solidFill>
                <a:latin typeface="微软雅黑" panose="020B0503020204020204" pitchFamily="34" charset="-122"/>
                <a:ea typeface="微软雅黑" panose="020B0503020204020204" pitchFamily="34" charset="-122"/>
              </a:rPr>
              <a:t>for </a:t>
            </a:r>
            <a:r>
              <a:rPr lang="zh-CN" altLang="en-US" sz="2000" dirty="0" smtClean="0">
                <a:solidFill>
                  <a:schemeClr val="bg1"/>
                </a:solidFill>
                <a:latin typeface="微软雅黑" panose="020B0503020204020204" pitchFamily="34" charset="-122"/>
                <a:ea typeface="微软雅黑" panose="020B0503020204020204" pitchFamily="34" charset="-122"/>
              </a:rPr>
              <a:t>变量名 </a:t>
            </a:r>
            <a:r>
              <a:rPr lang="en-US" altLang="zh-CN" sz="2000" dirty="0" smtClean="0">
                <a:solidFill>
                  <a:schemeClr val="bg1"/>
                </a:solidFill>
                <a:latin typeface="微软雅黑" panose="020B0503020204020204" pitchFamily="34" charset="-122"/>
                <a:ea typeface="微软雅黑" panose="020B0503020204020204" pitchFamily="34" charset="-122"/>
              </a:rPr>
              <a:t>in </a:t>
            </a:r>
            <a:r>
              <a:rPr lang="zh-CN" altLang="en-US" sz="2000" dirty="0" smtClean="0">
                <a:solidFill>
                  <a:schemeClr val="bg1"/>
                </a:solidFill>
                <a:latin typeface="微软雅黑" panose="020B0503020204020204" pitchFamily="34" charset="-122"/>
                <a:ea typeface="微软雅黑" panose="020B0503020204020204" pitchFamily="34" charset="-122"/>
              </a:rPr>
              <a:t>条件</a:t>
            </a:r>
            <a:r>
              <a:rPr lang="en-US" altLang="zh-CN" sz="2000" dirty="0" smtClean="0">
                <a:solidFill>
                  <a:schemeClr val="bg1"/>
                </a:solidFill>
                <a:latin typeface="微软雅黑" panose="020B0503020204020204" pitchFamily="34" charset="-122"/>
                <a:ea typeface="微软雅黑" panose="020B0503020204020204" pitchFamily="34" charset="-122"/>
              </a:rPr>
              <a:t>; do …; done</a:t>
            </a:r>
          </a:p>
          <a:p>
            <a:pPr>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案例</a:t>
            </a:r>
            <a:r>
              <a:rPr lang="en-US" altLang="zh-CN" sz="2000" dirty="0" smtClean="0">
                <a:solidFill>
                  <a:schemeClr val="bg1"/>
                </a:solidFill>
                <a:latin typeface="微软雅黑" panose="020B0503020204020204" pitchFamily="34" charset="-122"/>
                <a:ea typeface="微软雅黑" panose="020B0503020204020204" pitchFamily="34" charset="-122"/>
              </a:rPr>
              <a:t>1</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chemeClr val="bg1"/>
                </a:solidFill>
              </a:rPr>
              <a:t>#!/bin/bash</a:t>
            </a:r>
          </a:p>
          <a:p>
            <a:r>
              <a:rPr lang="en-US" altLang="zh-CN" sz="2000" dirty="0">
                <a:solidFill>
                  <a:schemeClr val="bg1"/>
                </a:solidFill>
              </a:rPr>
              <a:t>sum=0</a:t>
            </a:r>
          </a:p>
          <a:p>
            <a:r>
              <a:rPr lang="en-US" altLang="zh-CN" sz="2000" dirty="0">
                <a:solidFill>
                  <a:schemeClr val="bg1"/>
                </a:solidFill>
              </a:rPr>
              <a:t>for </a:t>
            </a:r>
            <a:r>
              <a:rPr lang="en-US" altLang="zh-CN" sz="2000" dirty="0" err="1">
                <a:solidFill>
                  <a:schemeClr val="bg1"/>
                </a:solidFill>
              </a:rPr>
              <a:t>i</a:t>
            </a:r>
            <a:r>
              <a:rPr lang="en-US" altLang="zh-CN" sz="2000" dirty="0">
                <a:solidFill>
                  <a:schemeClr val="bg1"/>
                </a:solidFill>
              </a:rPr>
              <a:t> in `</a:t>
            </a:r>
            <a:r>
              <a:rPr lang="en-US" altLang="zh-CN" sz="2000" dirty="0" err="1">
                <a:solidFill>
                  <a:schemeClr val="bg1"/>
                </a:solidFill>
              </a:rPr>
              <a:t>seq</a:t>
            </a:r>
            <a:r>
              <a:rPr lang="en-US" altLang="zh-CN" sz="2000" dirty="0">
                <a:solidFill>
                  <a:schemeClr val="bg1"/>
                </a:solidFill>
              </a:rPr>
              <a:t> 1 100`</a:t>
            </a:r>
          </a:p>
          <a:p>
            <a:r>
              <a:rPr lang="en-US" altLang="zh-CN" sz="2000" dirty="0">
                <a:solidFill>
                  <a:schemeClr val="bg1"/>
                </a:solidFill>
              </a:rPr>
              <a:t>do</a:t>
            </a:r>
          </a:p>
          <a:p>
            <a:r>
              <a:rPr lang="en-US" altLang="zh-CN" sz="2000" dirty="0">
                <a:solidFill>
                  <a:schemeClr val="bg1"/>
                </a:solidFill>
              </a:rPr>
              <a:t>    sum=$[$sum+$</a:t>
            </a:r>
            <a:r>
              <a:rPr lang="en-US" altLang="zh-CN" sz="2000" dirty="0" err="1">
                <a:solidFill>
                  <a:schemeClr val="bg1"/>
                </a:solidFill>
              </a:rPr>
              <a:t>i</a:t>
            </a:r>
            <a:r>
              <a:rPr lang="en-US" altLang="zh-CN" sz="2000" dirty="0">
                <a:solidFill>
                  <a:schemeClr val="bg1"/>
                </a:solidFill>
              </a:rPr>
              <a:t>]</a:t>
            </a:r>
          </a:p>
          <a:p>
            <a:r>
              <a:rPr lang="en-US" altLang="zh-CN" sz="2000" dirty="0">
                <a:solidFill>
                  <a:schemeClr val="bg1"/>
                </a:solidFill>
              </a:rPr>
              <a:t>    echo $</a:t>
            </a:r>
            <a:r>
              <a:rPr lang="en-US" altLang="zh-CN" sz="2000" dirty="0" err="1">
                <a:solidFill>
                  <a:schemeClr val="bg1"/>
                </a:solidFill>
              </a:rPr>
              <a:t>i</a:t>
            </a:r>
            <a:endParaRPr lang="en-US" altLang="zh-CN" sz="2000" dirty="0">
              <a:solidFill>
                <a:schemeClr val="bg1"/>
              </a:solidFill>
            </a:endParaRPr>
          </a:p>
          <a:p>
            <a:r>
              <a:rPr lang="en-US" altLang="zh-CN" sz="2000" dirty="0">
                <a:solidFill>
                  <a:schemeClr val="bg1"/>
                </a:solidFill>
              </a:rPr>
              <a:t>done</a:t>
            </a:r>
          </a:p>
          <a:p>
            <a:r>
              <a:rPr lang="en-US" altLang="zh-CN" sz="2000" dirty="0">
                <a:solidFill>
                  <a:schemeClr val="bg1"/>
                </a:solidFill>
              </a:rPr>
              <a:t>echo $</a:t>
            </a:r>
            <a:r>
              <a:rPr lang="en-US" altLang="zh-CN" sz="2000" dirty="0" smtClean="0">
                <a:solidFill>
                  <a:schemeClr val="bg1"/>
                </a:solidFill>
              </a:rPr>
              <a:t>sum</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for</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循环</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213789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2923877"/>
          </a:xfrm>
          <a:prstGeom prst="rect">
            <a:avLst/>
          </a:prstGeom>
        </p:spPr>
        <p:txBody>
          <a:bodyPr wrap="square">
            <a:spAutoFit/>
          </a:bodyPr>
          <a:lstStyle/>
          <a:p>
            <a:pPr>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文件列表循环</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a:solidFill>
                  <a:schemeClr val="bg1"/>
                </a:solidFill>
              </a:rPr>
              <a:t>#!/bin/bash</a:t>
            </a:r>
          </a:p>
          <a:p>
            <a:r>
              <a:rPr lang="en-US" altLang="zh-CN" dirty="0">
                <a:solidFill>
                  <a:schemeClr val="bg1"/>
                </a:solidFill>
              </a:rPr>
              <a:t>cd /</a:t>
            </a:r>
            <a:r>
              <a:rPr lang="en-US" altLang="zh-CN" dirty="0" err="1">
                <a:solidFill>
                  <a:schemeClr val="bg1"/>
                </a:solidFill>
              </a:rPr>
              <a:t>etc</a:t>
            </a:r>
            <a:r>
              <a:rPr lang="en-US" altLang="zh-CN" dirty="0">
                <a:solidFill>
                  <a:schemeClr val="bg1"/>
                </a:solidFill>
              </a:rPr>
              <a:t>/</a:t>
            </a:r>
          </a:p>
          <a:p>
            <a:r>
              <a:rPr lang="en-US" altLang="zh-CN" dirty="0">
                <a:solidFill>
                  <a:schemeClr val="bg1"/>
                </a:solidFill>
              </a:rPr>
              <a:t>for a in `</a:t>
            </a:r>
            <a:r>
              <a:rPr lang="en-US" altLang="zh-CN" dirty="0" err="1">
                <a:solidFill>
                  <a:schemeClr val="bg1"/>
                </a:solidFill>
              </a:rPr>
              <a:t>ls</a:t>
            </a:r>
            <a:r>
              <a:rPr lang="en-US" altLang="zh-CN" dirty="0">
                <a:solidFill>
                  <a:schemeClr val="bg1"/>
                </a:solidFill>
              </a:rPr>
              <a:t> /</a:t>
            </a:r>
            <a:r>
              <a:rPr lang="en-US" altLang="zh-CN" dirty="0" err="1">
                <a:solidFill>
                  <a:schemeClr val="bg1"/>
                </a:solidFill>
              </a:rPr>
              <a:t>etc</a:t>
            </a:r>
            <a:r>
              <a:rPr lang="en-US" altLang="zh-CN" dirty="0">
                <a:solidFill>
                  <a:schemeClr val="bg1"/>
                </a:solidFill>
              </a:rPr>
              <a:t>/`</a:t>
            </a:r>
          </a:p>
          <a:p>
            <a:r>
              <a:rPr lang="en-US" altLang="zh-CN" dirty="0">
                <a:solidFill>
                  <a:schemeClr val="bg1"/>
                </a:solidFill>
              </a:rPr>
              <a:t>do</a:t>
            </a:r>
          </a:p>
          <a:p>
            <a:r>
              <a:rPr lang="en-US" altLang="zh-CN" dirty="0">
                <a:solidFill>
                  <a:schemeClr val="bg1"/>
                </a:solidFill>
              </a:rPr>
              <a:t>    if [ -d $a ]</a:t>
            </a:r>
          </a:p>
          <a:p>
            <a:r>
              <a:rPr lang="en-US" altLang="zh-CN" dirty="0">
                <a:solidFill>
                  <a:schemeClr val="bg1"/>
                </a:solidFill>
              </a:rPr>
              <a:t>    then</a:t>
            </a:r>
          </a:p>
          <a:p>
            <a:r>
              <a:rPr lang="en-US" altLang="zh-CN" dirty="0">
                <a:solidFill>
                  <a:schemeClr val="bg1"/>
                </a:solidFill>
              </a:rPr>
              <a:t>       </a:t>
            </a:r>
            <a:r>
              <a:rPr lang="en-US" altLang="zh-CN" dirty="0" err="1">
                <a:solidFill>
                  <a:schemeClr val="bg1"/>
                </a:solidFill>
              </a:rPr>
              <a:t>ls</a:t>
            </a:r>
            <a:r>
              <a:rPr lang="en-US" altLang="zh-CN" dirty="0">
                <a:solidFill>
                  <a:schemeClr val="bg1"/>
                </a:solidFill>
              </a:rPr>
              <a:t> -d $a</a:t>
            </a:r>
          </a:p>
          <a:p>
            <a:r>
              <a:rPr lang="en-US" altLang="zh-CN" dirty="0">
                <a:solidFill>
                  <a:schemeClr val="bg1"/>
                </a:solidFill>
              </a:rPr>
              <a:t>    fi</a:t>
            </a:r>
          </a:p>
          <a:p>
            <a:r>
              <a:rPr lang="en-US" altLang="zh-CN" dirty="0" smtClean="0">
                <a:solidFill>
                  <a:schemeClr val="bg1"/>
                </a:solidFill>
              </a:rPr>
              <a:t>done</a:t>
            </a:r>
            <a:endParaRPr lang="en-US" altLang="zh-CN"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for</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循环案例</a:t>
            </a:r>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585691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3785652"/>
          </a:xfrm>
          <a:prstGeom prst="rect">
            <a:avLst/>
          </a:prstGeom>
        </p:spPr>
        <p:txBody>
          <a:bodyPr wrap="square">
            <a:spAutoFit/>
          </a:bodyPr>
          <a:lstStyle/>
          <a:p>
            <a:pPr>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语法 </a:t>
            </a:r>
            <a:r>
              <a:rPr lang="en-US" altLang="zh-CN" sz="2000" dirty="0" smtClean="0">
                <a:solidFill>
                  <a:schemeClr val="bg1"/>
                </a:solidFill>
                <a:latin typeface="微软雅黑" panose="020B0503020204020204" pitchFamily="34" charset="-122"/>
                <a:ea typeface="微软雅黑" panose="020B0503020204020204" pitchFamily="34" charset="-122"/>
              </a:rPr>
              <a:t>while </a:t>
            </a:r>
            <a:r>
              <a:rPr lang="zh-CN" altLang="en-US" sz="2000" dirty="0" smtClean="0">
                <a:solidFill>
                  <a:schemeClr val="bg1"/>
                </a:solidFill>
                <a:latin typeface="微软雅黑" panose="020B0503020204020204" pitchFamily="34" charset="-122"/>
                <a:ea typeface="微软雅黑" panose="020B0503020204020204" pitchFamily="34" charset="-122"/>
              </a:rPr>
              <a:t>条件</a:t>
            </a:r>
            <a:r>
              <a:rPr lang="en-US" altLang="zh-CN" sz="2000" dirty="0" smtClean="0">
                <a:solidFill>
                  <a:schemeClr val="bg1"/>
                </a:solidFill>
                <a:latin typeface="微软雅黑" panose="020B0503020204020204" pitchFamily="34" charset="-122"/>
                <a:ea typeface="微软雅黑" panose="020B0503020204020204" pitchFamily="34" charset="-122"/>
              </a:rPr>
              <a:t>; do … ; done</a:t>
            </a:r>
          </a:p>
          <a:p>
            <a:pPr>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案例</a:t>
            </a:r>
            <a:r>
              <a:rPr lang="en-US" altLang="zh-CN" sz="2000" dirty="0" smtClean="0">
                <a:solidFill>
                  <a:schemeClr val="bg1"/>
                </a:solidFill>
                <a:latin typeface="微软雅黑" panose="020B0503020204020204" pitchFamily="34" charset="-122"/>
                <a:ea typeface="微软雅黑" panose="020B0503020204020204" pitchFamily="34" charset="-122"/>
              </a:rPr>
              <a:t>1</a:t>
            </a:r>
          </a:p>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rPr>
              <a:t>#!/bin/bash</a:t>
            </a:r>
          </a:p>
          <a:p>
            <a:r>
              <a:rPr lang="en-US" altLang="zh-CN" sz="2000" dirty="0">
                <a:solidFill>
                  <a:schemeClr val="bg1"/>
                </a:solidFill>
              </a:rPr>
              <a:t>while :</a:t>
            </a:r>
          </a:p>
          <a:p>
            <a:r>
              <a:rPr lang="en-US" altLang="zh-CN" sz="2000" dirty="0">
                <a:solidFill>
                  <a:schemeClr val="bg1"/>
                </a:solidFill>
              </a:rPr>
              <a:t>do</a:t>
            </a:r>
          </a:p>
          <a:p>
            <a:r>
              <a:rPr lang="en-US" altLang="zh-CN" sz="2000" dirty="0">
                <a:solidFill>
                  <a:schemeClr val="bg1"/>
                </a:solidFill>
              </a:rPr>
              <a:t>    load=`</a:t>
            </a:r>
            <a:r>
              <a:rPr lang="en-US" altLang="zh-CN" sz="2000" dirty="0" err="1">
                <a:solidFill>
                  <a:schemeClr val="bg1"/>
                </a:solidFill>
              </a:rPr>
              <a:t>w|head</a:t>
            </a:r>
            <a:r>
              <a:rPr lang="en-US" altLang="zh-CN" sz="2000" dirty="0">
                <a:solidFill>
                  <a:schemeClr val="bg1"/>
                </a:solidFill>
              </a:rPr>
              <a:t> -1|awk -F 'load average: ' '{print $2}'|cut -d. -f1`</a:t>
            </a:r>
          </a:p>
          <a:p>
            <a:r>
              <a:rPr lang="en-US" altLang="zh-CN" sz="2000" dirty="0">
                <a:solidFill>
                  <a:schemeClr val="bg1"/>
                </a:solidFill>
              </a:rPr>
              <a:t>    if [ $load -</a:t>
            </a:r>
            <a:r>
              <a:rPr lang="en-US" altLang="zh-CN" sz="2000" dirty="0" err="1">
                <a:solidFill>
                  <a:schemeClr val="bg1"/>
                </a:solidFill>
              </a:rPr>
              <a:t>gt</a:t>
            </a:r>
            <a:r>
              <a:rPr lang="en-US" altLang="zh-CN" sz="2000" dirty="0">
                <a:solidFill>
                  <a:schemeClr val="bg1"/>
                </a:solidFill>
              </a:rPr>
              <a:t> 10 ]</a:t>
            </a:r>
          </a:p>
          <a:p>
            <a:r>
              <a:rPr lang="en-US" altLang="zh-CN" sz="2000" dirty="0">
                <a:solidFill>
                  <a:schemeClr val="bg1"/>
                </a:solidFill>
              </a:rPr>
              <a:t>    then</a:t>
            </a:r>
          </a:p>
          <a:p>
            <a:r>
              <a:rPr lang="en-US" altLang="zh-CN" sz="2000" dirty="0">
                <a:solidFill>
                  <a:schemeClr val="bg1"/>
                </a:solidFill>
              </a:rPr>
              <a:t>        </a:t>
            </a:r>
            <a:r>
              <a:rPr lang="en-US" altLang="zh-CN" sz="2000" dirty="0" err="1">
                <a:solidFill>
                  <a:schemeClr val="bg1"/>
                </a:solidFill>
              </a:rPr>
              <a:t>top|mail</a:t>
            </a:r>
            <a:r>
              <a:rPr lang="en-US" altLang="zh-CN" sz="2000" dirty="0">
                <a:solidFill>
                  <a:schemeClr val="bg1"/>
                </a:solidFill>
              </a:rPr>
              <a:t> -s "load is high: $load" </a:t>
            </a:r>
            <a:r>
              <a:rPr lang="en-US" altLang="zh-CN" sz="2000" dirty="0" smtClean="0">
                <a:solidFill>
                  <a:schemeClr val="bg1"/>
                </a:solidFill>
              </a:rPr>
              <a:t>asldkfls@11.com</a:t>
            </a:r>
            <a:endParaRPr lang="en-US" altLang="zh-CN" sz="2000" dirty="0">
              <a:solidFill>
                <a:schemeClr val="bg1"/>
              </a:solidFill>
            </a:endParaRPr>
          </a:p>
          <a:p>
            <a:r>
              <a:rPr lang="en-US" altLang="zh-CN" sz="2000" dirty="0">
                <a:solidFill>
                  <a:schemeClr val="bg1"/>
                </a:solidFill>
              </a:rPr>
              <a:t>    fi</a:t>
            </a:r>
          </a:p>
          <a:p>
            <a:r>
              <a:rPr lang="en-US" altLang="zh-CN" sz="2000" dirty="0">
                <a:solidFill>
                  <a:schemeClr val="bg1"/>
                </a:solidFill>
              </a:rPr>
              <a:t>    sleep 30</a:t>
            </a:r>
          </a:p>
          <a:p>
            <a:r>
              <a:rPr lang="en-US" altLang="zh-CN" sz="2000" dirty="0" smtClean="0">
                <a:solidFill>
                  <a:schemeClr val="bg1"/>
                </a:solidFill>
              </a:rPr>
              <a:t>done</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while</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循环</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053776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615500"/>
            <a:ext cx="8429896" cy="4524315"/>
          </a:xfrm>
          <a:prstGeom prst="rect">
            <a:avLst/>
          </a:prstGeom>
        </p:spPr>
        <p:txBody>
          <a:bodyPr wrap="square">
            <a:spAutoFit/>
          </a:bodyPr>
          <a:lstStyle/>
          <a:p>
            <a:r>
              <a:rPr lang="en-US" altLang="zh-CN" sz="1600" dirty="0">
                <a:solidFill>
                  <a:schemeClr val="bg1"/>
                </a:solidFill>
              </a:rPr>
              <a:t>#!/bin/bash</a:t>
            </a:r>
          </a:p>
          <a:p>
            <a:r>
              <a:rPr lang="en-US" altLang="zh-CN" sz="1600" dirty="0">
                <a:solidFill>
                  <a:schemeClr val="bg1"/>
                </a:solidFill>
              </a:rPr>
              <a:t>while :</a:t>
            </a:r>
          </a:p>
          <a:p>
            <a:r>
              <a:rPr lang="en-US" altLang="zh-CN" sz="1600" dirty="0">
                <a:solidFill>
                  <a:schemeClr val="bg1"/>
                </a:solidFill>
              </a:rPr>
              <a:t>do</a:t>
            </a:r>
          </a:p>
          <a:p>
            <a:r>
              <a:rPr lang="en-US" altLang="zh-CN" sz="1600" dirty="0">
                <a:solidFill>
                  <a:schemeClr val="bg1"/>
                </a:solidFill>
              </a:rPr>
              <a:t>    read -p "Please input a number: " n</a:t>
            </a:r>
          </a:p>
          <a:p>
            <a:r>
              <a:rPr lang="en-US" altLang="zh-CN" sz="1600" dirty="0">
                <a:solidFill>
                  <a:schemeClr val="bg1"/>
                </a:solidFill>
              </a:rPr>
              <a:t>    if [ -z "$n" ]</a:t>
            </a:r>
          </a:p>
          <a:p>
            <a:r>
              <a:rPr lang="en-US" altLang="zh-CN" sz="1600" dirty="0">
                <a:solidFill>
                  <a:schemeClr val="bg1"/>
                </a:solidFill>
              </a:rPr>
              <a:t>    then</a:t>
            </a:r>
          </a:p>
          <a:p>
            <a:r>
              <a:rPr lang="en-US" altLang="zh-CN" sz="1600" dirty="0">
                <a:solidFill>
                  <a:schemeClr val="bg1"/>
                </a:solidFill>
              </a:rPr>
              <a:t>        echo "you need input </a:t>
            </a:r>
            <a:r>
              <a:rPr lang="en-US" altLang="zh-CN" sz="1600" dirty="0" err="1">
                <a:solidFill>
                  <a:schemeClr val="bg1"/>
                </a:solidFill>
              </a:rPr>
              <a:t>sth</a:t>
            </a:r>
            <a:r>
              <a:rPr lang="en-US" altLang="zh-CN" sz="1600" dirty="0">
                <a:solidFill>
                  <a:schemeClr val="bg1"/>
                </a:solidFill>
              </a:rPr>
              <a:t>."</a:t>
            </a:r>
          </a:p>
          <a:p>
            <a:r>
              <a:rPr lang="en-US" altLang="zh-CN" sz="1600" dirty="0">
                <a:solidFill>
                  <a:schemeClr val="bg1"/>
                </a:solidFill>
              </a:rPr>
              <a:t>        continue</a:t>
            </a:r>
          </a:p>
          <a:p>
            <a:r>
              <a:rPr lang="en-US" altLang="zh-CN" sz="1600" dirty="0">
                <a:solidFill>
                  <a:schemeClr val="bg1"/>
                </a:solidFill>
              </a:rPr>
              <a:t>    fi</a:t>
            </a:r>
          </a:p>
          <a:p>
            <a:r>
              <a:rPr lang="en-US" altLang="zh-CN" sz="1600" dirty="0">
                <a:solidFill>
                  <a:schemeClr val="bg1"/>
                </a:solidFill>
              </a:rPr>
              <a:t>    n1=`echo $</a:t>
            </a:r>
            <a:r>
              <a:rPr lang="en-US" altLang="zh-CN" sz="1600" dirty="0" err="1">
                <a:solidFill>
                  <a:schemeClr val="bg1"/>
                </a:solidFill>
              </a:rPr>
              <a:t>n|sed</a:t>
            </a:r>
            <a:r>
              <a:rPr lang="en-US" altLang="zh-CN" sz="1600" dirty="0">
                <a:solidFill>
                  <a:schemeClr val="bg1"/>
                </a:solidFill>
              </a:rPr>
              <a:t> 's/[0-9]//g'`</a:t>
            </a:r>
          </a:p>
          <a:p>
            <a:r>
              <a:rPr lang="en-US" altLang="zh-CN" sz="1600" dirty="0">
                <a:solidFill>
                  <a:schemeClr val="bg1"/>
                </a:solidFill>
              </a:rPr>
              <a:t>    if [ -n "$n1" ]</a:t>
            </a:r>
          </a:p>
          <a:p>
            <a:r>
              <a:rPr lang="en-US" altLang="zh-CN" sz="1600" dirty="0">
                <a:solidFill>
                  <a:schemeClr val="bg1"/>
                </a:solidFill>
              </a:rPr>
              <a:t>    then</a:t>
            </a:r>
          </a:p>
          <a:p>
            <a:r>
              <a:rPr lang="en-US" altLang="zh-CN" sz="1600" dirty="0">
                <a:solidFill>
                  <a:schemeClr val="bg1"/>
                </a:solidFill>
              </a:rPr>
              <a:t>        echo "you just only input numbers."</a:t>
            </a:r>
          </a:p>
          <a:p>
            <a:r>
              <a:rPr lang="en-US" altLang="zh-CN" sz="1600" dirty="0">
                <a:solidFill>
                  <a:schemeClr val="bg1"/>
                </a:solidFill>
              </a:rPr>
              <a:t>        continue</a:t>
            </a:r>
          </a:p>
          <a:p>
            <a:r>
              <a:rPr lang="en-US" altLang="zh-CN" sz="1600" dirty="0">
                <a:solidFill>
                  <a:schemeClr val="bg1"/>
                </a:solidFill>
              </a:rPr>
              <a:t>    fi</a:t>
            </a:r>
          </a:p>
          <a:p>
            <a:r>
              <a:rPr lang="en-US" altLang="zh-CN" sz="1600" dirty="0">
                <a:solidFill>
                  <a:schemeClr val="bg1"/>
                </a:solidFill>
              </a:rPr>
              <a:t>    break</a:t>
            </a:r>
          </a:p>
          <a:p>
            <a:r>
              <a:rPr lang="en-US" altLang="zh-CN" sz="1600" dirty="0">
                <a:solidFill>
                  <a:schemeClr val="bg1"/>
                </a:solidFill>
              </a:rPr>
              <a:t>done</a:t>
            </a:r>
          </a:p>
          <a:p>
            <a:r>
              <a:rPr lang="en-US" altLang="zh-CN" sz="1600" dirty="0">
                <a:solidFill>
                  <a:schemeClr val="bg1"/>
                </a:solidFill>
              </a:rPr>
              <a:t>echo $n</a:t>
            </a: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while</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循环案例</a:t>
            </a:r>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344018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3477875"/>
          </a:xfrm>
          <a:prstGeom prst="rect">
            <a:avLst/>
          </a:prstGeom>
        </p:spPr>
        <p:txBody>
          <a:bodyPr wrap="square">
            <a:spAutoFit/>
          </a:bodyPr>
          <a:lstStyle/>
          <a:p>
            <a:r>
              <a:rPr lang="en-US" altLang="zh-CN" sz="2000" dirty="0" smtClean="0">
                <a:solidFill>
                  <a:schemeClr val="bg1"/>
                </a:solidFill>
              </a:rPr>
              <a:t>#!/</a:t>
            </a:r>
            <a:r>
              <a:rPr lang="en-US" altLang="zh-CN" sz="2000" dirty="0">
                <a:solidFill>
                  <a:schemeClr val="bg1"/>
                </a:solidFill>
              </a:rPr>
              <a:t>bin/bash</a:t>
            </a:r>
          </a:p>
          <a:p>
            <a:r>
              <a:rPr lang="en-US" altLang="zh-CN" sz="2000" dirty="0">
                <a:solidFill>
                  <a:schemeClr val="bg1"/>
                </a:solidFill>
              </a:rPr>
              <a:t>for </a:t>
            </a:r>
            <a:r>
              <a:rPr lang="en-US" altLang="zh-CN" sz="2000" dirty="0" err="1">
                <a:solidFill>
                  <a:schemeClr val="bg1"/>
                </a:solidFill>
              </a:rPr>
              <a:t>i</a:t>
            </a:r>
            <a:r>
              <a:rPr lang="en-US" altLang="zh-CN" sz="2000" dirty="0">
                <a:solidFill>
                  <a:schemeClr val="bg1"/>
                </a:solidFill>
              </a:rPr>
              <a:t> in `</a:t>
            </a:r>
            <a:r>
              <a:rPr lang="en-US" altLang="zh-CN" sz="2000" dirty="0" err="1">
                <a:solidFill>
                  <a:schemeClr val="bg1"/>
                </a:solidFill>
              </a:rPr>
              <a:t>seq</a:t>
            </a:r>
            <a:r>
              <a:rPr lang="en-US" altLang="zh-CN" sz="2000" dirty="0">
                <a:solidFill>
                  <a:schemeClr val="bg1"/>
                </a:solidFill>
              </a:rPr>
              <a:t> 1 5`</a:t>
            </a:r>
          </a:p>
          <a:p>
            <a:r>
              <a:rPr lang="en-US" altLang="zh-CN" sz="2000" dirty="0">
                <a:solidFill>
                  <a:schemeClr val="bg1"/>
                </a:solidFill>
              </a:rPr>
              <a:t>do</a:t>
            </a:r>
          </a:p>
          <a:p>
            <a:r>
              <a:rPr lang="en-US" altLang="zh-CN" sz="2000" dirty="0">
                <a:solidFill>
                  <a:schemeClr val="bg1"/>
                </a:solidFill>
              </a:rPr>
              <a:t>    echo $</a:t>
            </a:r>
            <a:r>
              <a:rPr lang="en-US" altLang="zh-CN" sz="2000" dirty="0" err="1">
                <a:solidFill>
                  <a:schemeClr val="bg1"/>
                </a:solidFill>
              </a:rPr>
              <a:t>i</a:t>
            </a:r>
            <a:endParaRPr lang="en-US" altLang="zh-CN" sz="2000" dirty="0">
              <a:solidFill>
                <a:schemeClr val="bg1"/>
              </a:solidFill>
            </a:endParaRPr>
          </a:p>
          <a:p>
            <a:r>
              <a:rPr lang="en-US" altLang="zh-CN" sz="2000" dirty="0">
                <a:solidFill>
                  <a:schemeClr val="bg1"/>
                </a:solidFill>
              </a:rPr>
              <a:t>    if [ $</a:t>
            </a:r>
            <a:r>
              <a:rPr lang="en-US" altLang="zh-CN" sz="2000" dirty="0" err="1">
                <a:solidFill>
                  <a:schemeClr val="bg1"/>
                </a:solidFill>
              </a:rPr>
              <a:t>i</a:t>
            </a:r>
            <a:r>
              <a:rPr lang="en-US" altLang="zh-CN" sz="2000" dirty="0">
                <a:solidFill>
                  <a:schemeClr val="bg1"/>
                </a:solidFill>
              </a:rPr>
              <a:t> == 3 ]</a:t>
            </a:r>
          </a:p>
          <a:p>
            <a:r>
              <a:rPr lang="en-US" altLang="zh-CN" sz="2000" dirty="0">
                <a:solidFill>
                  <a:schemeClr val="bg1"/>
                </a:solidFill>
              </a:rPr>
              <a:t>    then</a:t>
            </a:r>
          </a:p>
          <a:p>
            <a:r>
              <a:rPr lang="en-US" altLang="zh-CN" sz="2000" dirty="0">
                <a:solidFill>
                  <a:schemeClr val="bg1"/>
                </a:solidFill>
              </a:rPr>
              <a:t>        break</a:t>
            </a:r>
          </a:p>
          <a:p>
            <a:r>
              <a:rPr lang="en-US" altLang="zh-CN" sz="2000" dirty="0">
                <a:solidFill>
                  <a:schemeClr val="bg1"/>
                </a:solidFill>
              </a:rPr>
              <a:t>    fi</a:t>
            </a:r>
          </a:p>
          <a:p>
            <a:r>
              <a:rPr lang="en-US" altLang="zh-CN" sz="2000" dirty="0">
                <a:solidFill>
                  <a:schemeClr val="bg1"/>
                </a:solidFill>
              </a:rPr>
              <a:t>    echo $</a:t>
            </a:r>
            <a:r>
              <a:rPr lang="en-US" altLang="zh-CN" sz="2000" dirty="0" err="1">
                <a:solidFill>
                  <a:schemeClr val="bg1"/>
                </a:solidFill>
              </a:rPr>
              <a:t>i</a:t>
            </a:r>
            <a:endParaRPr lang="en-US" altLang="zh-CN" sz="2000" dirty="0">
              <a:solidFill>
                <a:schemeClr val="bg1"/>
              </a:solidFill>
            </a:endParaRPr>
          </a:p>
          <a:p>
            <a:r>
              <a:rPr lang="en-US" altLang="zh-CN" sz="2000" dirty="0">
                <a:solidFill>
                  <a:schemeClr val="bg1"/>
                </a:solidFill>
              </a:rPr>
              <a:t>done</a:t>
            </a:r>
          </a:p>
          <a:p>
            <a:r>
              <a:rPr lang="en-US" altLang="zh-CN" sz="2000" dirty="0">
                <a:solidFill>
                  <a:schemeClr val="bg1"/>
                </a:solidFill>
              </a:rPr>
              <a:t>echo </a:t>
            </a:r>
            <a:r>
              <a:rPr lang="en-US" altLang="zh-CN" sz="2000" dirty="0" err="1">
                <a:solidFill>
                  <a:schemeClr val="bg1"/>
                </a:solidFill>
              </a:rPr>
              <a:t>aaaaaaa</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break</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跳出循环</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367464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3785652"/>
          </a:xfrm>
          <a:prstGeom prst="rect">
            <a:avLst/>
          </a:prstGeom>
        </p:spPr>
        <p:txBody>
          <a:bodyPr wrap="square">
            <a:spAutoFit/>
          </a:bodyPr>
          <a:lstStyle/>
          <a:p>
            <a:pPr>
              <a:buFontTx/>
              <a:buChar char="•"/>
            </a:pPr>
            <a:r>
              <a:rPr lang="zh-CN" altLang="en-US" sz="2000" dirty="0">
                <a:solidFill>
                  <a:schemeClr val="bg1"/>
                </a:solidFill>
              </a:rPr>
              <a:t>忽略</a:t>
            </a:r>
            <a:r>
              <a:rPr lang="en-US" altLang="zh-CN" sz="2000" dirty="0">
                <a:solidFill>
                  <a:schemeClr val="bg1"/>
                </a:solidFill>
              </a:rPr>
              <a:t>continue</a:t>
            </a:r>
            <a:r>
              <a:rPr lang="zh-CN" altLang="en-US" sz="2000" dirty="0">
                <a:solidFill>
                  <a:schemeClr val="bg1"/>
                </a:solidFill>
              </a:rPr>
              <a:t>之下的代码，直接进行下一次</a:t>
            </a:r>
            <a:r>
              <a:rPr lang="zh-CN" altLang="en-US" sz="2000" dirty="0" smtClean="0">
                <a:solidFill>
                  <a:schemeClr val="bg1"/>
                </a:solidFill>
              </a:rPr>
              <a:t>循环</a:t>
            </a:r>
            <a:endParaRPr lang="en-US" altLang="zh-CN" sz="2000" dirty="0" smtClean="0">
              <a:solidFill>
                <a:schemeClr val="bg1"/>
              </a:solidFill>
            </a:endParaRPr>
          </a:p>
          <a:p>
            <a:r>
              <a:rPr lang="en-US" altLang="zh-CN" sz="2000" dirty="0" smtClean="0">
                <a:solidFill>
                  <a:schemeClr val="bg1"/>
                </a:solidFill>
              </a:rPr>
              <a:t>#!/</a:t>
            </a:r>
            <a:r>
              <a:rPr lang="en-US" altLang="zh-CN" sz="2000" dirty="0">
                <a:solidFill>
                  <a:schemeClr val="bg1"/>
                </a:solidFill>
              </a:rPr>
              <a:t>bin/bash</a:t>
            </a:r>
          </a:p>
          <a:p>
            <a:r>
              <a:rPr lang="en-US" altLang="zh-CN" sz="2000" dirty="0">
                <a:solidFill>
                  <a:schemeClr val="bg1"/>
                </a:solidFill>
              </a:rPr>
              <a:t>for </a:t>
            </a:r>
            <a:r>
              <a:rPr lang="en-US" altLang="zh-CN" sz="2000" dirty="0" err="1">
                <a:solidFill>
                  <a:schemeClr val="bg1"/>
                </a:solidFill>
              </a:rPr>
              <a:t>i</a:t>
            </a:r>
            <a:r>
              <a:rPr lang="en-US" altLang="zh-CN" sz="2000" dirty="0">
                <a:solidFill>
                  <a:schemeClr val="bg1"/>
                </a:solidFill>
              </a:rPr>
              <a:t> in `</a:t>
            </a:r>
            <a:r>
              <a:rPr lang="en-US" altLang="zh-CN" sz="2000" dirty="0" err="1">
                <a:solidFill>
                  <a:schemeClr val="bg1"/>
                </a:solidFill>
              </a:rPr>
              <a:t>seq</a:t>
            </a:r>
            <a:r>
              <a:rPr lang="en-US" altLang="zh-CN" sz="2000" dirty="0">
                <a:solidFill>
                  <a:schemeClr val="bg1"/>
                </a:solidFill>
              </a:rPr>
              <a:t> 1 5`</a:t>
            </a:r>
          </a:p>
          <a:p>
            <a:r>
              <a:rPr lang="en-US" altLang="zh-CN" sz="2000" dirty="0">
                <a:solidFill>
                  <a:schemeClr val="bg1"/>
                </a:solidFill>
              </a:rPr>
              <a:t>do</a:t>
            </a:r>
          </a:p>
          <a:p>
            <a:r>
              <a:rPr lang="en-US" altLang="zh-CN" sz="2000" dirty="0">
                <a:solidFill>
                  <a:schemeClr val="bg1"/>
                </a:solidFill>
              </a:rPr>
              <a:t>    echo $</a:t>
            </a:r>
            <a:r>
              <a:rPr lang="en-US" altLang="zh-CN" sz="2000" dirty="0" err="1">
                <a:solidFill>
                  <a:schemeClr val="bg1"/>
                </a:solidFill>
              </a:rPr>
              <a:t>i</a:t>
            </a:r>
            <a:endParaRPr lang="en-US" altLang="zh-CN" sz="2000" dirty="0">
              <a:solidFill>
                <a:schemeClr val="bg1"/>
              </a:solidFill>
            </a:endParaRPr>
          </a:p>
          <a:p>
            <a:r>
              <a:rPr lang="en-US" altLang="zh-CN" sz="2000" dirty="0">
                <a:solidFill>
                  <a:schemeClr val="bg1"/>
                </a:solidFill>
              </a:rPr>
              <a:t>    if [ $</a:t>
            </a:r>
            <a:r>
              <a:rPr lang="en-US" altLang="zh-CN" sz="2000" dirty="0" err="1">
                <a:solidFill>
                  <a:schemeClr val="bg1"/>
                </a:solidFill>
              </a:rPr>
              <a:t>i</a:t>
            </a:r>
            <a:r>
              <a:rPr lang="en-US" altLang="zh-CN" sz="2000" dirty="0">
                <a:solidFill>
                  <a:schemeClr val="bg1"/>
                </a:solidFill>
              </a:rPr>
              <a:t> == 3 ]</a:t>
            </a:r>
          </a:p>
          <a:p>
            <a:r>
              <a:rPr lang="en-US" altLang="zh-CN" sz="2000" dirty="0">
                <a:solidFill>
                  <a:schemeClr val="bg1"/>
                </a:solidFill>
              </a:rPr>
              <a:t>    then</a:t>
            </a:r>
          </a:p>
          <a:p>
            <a:r>
              <a:rPr lang="en-US" altLang="zh-CN" sz="2000" dirty="0">
                <a:solidFill>
                  <a:schemeClr val="bg1"/>
                </a:solidFill>
              </a:rPr>
              <a:t>        continue</a:t>
            </a:r>
          </a:p>
          <a:p>
            <a:r>
              <a:rPr lang="en-US" altLang="zh-CN" sz="2000" dirty="0">
                <a:solidFill>
                  <a:schemeClr val="bg1"/>
                </a:solidFill>
              </a:rPr>
              <a:t>    fi</a:t>
            </a:r>
          </a:p>
          <a:p>
            <a:r>
              <a:rPr lang="en-US" altLang="zh-CN" sz="2000" dirty="0">
                <a:solidFill>
                  <a:schemeClr val="bg1"/>
                </a:solidFill>
              </a:rPr>
              <a:t>    echo $</a:t>
            </a:r>
            <a:r>
              <a:rPr lang="en-US" altLang="zh-CN" sz="2000" dirty="0" err="1">
                <a:solidFill>
                  <a:schemeClr val="bg1"/>
                </a:solidFill>
              </a:rPr>
              <a:t>i</a:t>
            </a:r>
            <a:endParaRPr lang="en-US" altLang="zh-CN" sz="2000" dirty="0">
              <a:solidFill>
                <a:schemeClr val="bg1"/>
              </a:solidFill>
            </a:endParaRPr>
          </a:p>
          <a:p>
            <a:r>
              <a:rPr lang="en-US" altLang="zh-CN" sz="2000" dirty="0">
                <a:solidFill>
                  <a:schemeClr val="bg1"/>
                </a:solidFill>
              </a:rPr>
              <a:t>done</a:t>
            </a:r>
          </a:p>
          <a:p>
            <a:r>
              <a:rPr lang="en-US" altLang="zh-CN" sz="2000" dirty="0">
                <a:solidFill>
                  <a:schemeClr val="bg1"/>
                </a:solidFill>
              </a:rPr>
              <a:t>echo $</a:t>
            </a:r>
            <a:r>
              <a:rPr lang="en-US" altLang="zh-CN" sz="2000" dirty="0" err="1" smtClean="0">
                <a:solidFill>
                  <a:schemeClr val="bg1"/>
                </a:solidFill>
              </a:rPr>
              <a:t>i</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continue</a:t>
            </a:r>
            <a:r>
              <a:rPr lang="zh-CN" altLang="en-US" sz="4000" dirty="0" smtClean="0">
                <a:solidFill>
                  <a:schemeClr val="bg1"/>
                </a:solidFill>
              </a:rPr>
              <a:t>结束本次循环</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668497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3477875"/>
          </a:xfrm>
          <a:prstGeom prst="rect">
            <a:avLst/>
          </a:prstGeom>
        </p:spPr>
        <p:txBody>
          <a:bodyPr wrap="square">
            <a:spAutoFit/>
          </a:bodyPr>
          <a:lstStyle/>
          <a:p>
            <a:r>
              <a:rPr lang="en-US" altLang="zh-CN" sz="2000" dirty="0">
                <a:solidFill>
                  <a:schemeClr val="bg1"/>
                </a:solidFill>
              </a:rPr>
              <a:t>#!/bin/bash</a:t>
            </a:r>
          </a:p>
          <a:p>
            <a:r>
              <a:rPr lang="en-US" altLang="zh-CN" sz="2000" dirty="0">
                <a:solidFill>
                  <a:schemeClr val="bg1"/>
                </a:solidFill>
              </a:rPr>
              <a:t>for </a:t>
            </a:r>
            <a:r>
              <a:rPr lang="en-US" altLang="zh-CN" sz="2000" dirty="0" err="1">
                <a:solidFill>
                  <a:schemeClr val="bg1"/>
                </a:solidFill>
              </a:rPr>
              <a:t>i</a:t>
            </a:r>
            <a:r>
              <a:rPr lang="en-US" altLang="zh-CN" sz="2000" dirty="0">
                <a:solidFill>
                  <a:schemeClr val="bg1"/>
                </a:solidFill>
              </a:rPr>
              <a:t> in `</a:t>
            </a:r>
            <a:r>
              <a:rPr lang="en-US" altLang="zh-CN" sz="2000" dirty="0" err="1">
                <a:solidFill>
                  <a:schemeClr val="bg1"/>
                </a:solidFill>
              </a:rPr>
              <a:t>seq</a:t>
            </a:r>
            <a:r>
              <a:rPr lang="en-US" altLang="zh-CN" sz="2000" dirty="0">
                <a:solidFill>
                  <a:schemeClr val="bg1"/>
                </a:solidFill>
              </a:rPr>
              <a:t> 1 5`</a:t>
            </a:r>
          </a:p>
          <a:p>
            <a:r>
              <a:rPr lang="en-US" altLang="zh-CN" sz="2000" dirty="0">
                <a:solidFill>
                  <a:schemeClr val="bg1"/>
                </a:solidFill>
              </a:rPr>
              <a:t>do</a:t>
            </a:r>
          </a:p>
          <a:p>
            <a:r>
              <a:rPr lang="en-US" altLang="zh-CN" sz="2000" dirty="0">
                <a:solidFill>
                  <a:schemeClr val="bg1"/>
                </a:solidFill>
              </a:rPr>
              <a:t>    echo $</a:t>
            </a:r>
            <a:r>
              <a:rPr lang="en-US" altLang="zh-CN" sz="2000" dirty="0" err="1">
                <a:solidFill>
                  <a:schemeClr val="bg1"/>
                </a:solidFill>
              </a:rPr>
              <a:t>i</a:t>
            </a:r>
            <a:endParaRPr lang="en-US" altLang="zh-CN" sz="2000" dirty="0">
              <a:solidFill>
                <a:schemeClr val="bg1"/>
              </a:solidFill>
            </a:endParaRPr>
          </a:p>
          <a:p>
            <a:r>
              <a:rPr lang="en-US" altLang="zh-CN" sz="2000" dirty="0">
                <a:solidFill>
                  <a:schemeClr val="bg1"/>
                </a:solidFill>
              </a:rPr>
              <a:t>    if [ $</a:t>
            </a:r>
            <a:r>
              <a:rPr lang="en-US" altLang="zh-CN" sz="2000" dirty="0" err="1">
                <a:solidFill>
                  <a:schemeClr val="bg1"/>
                </a:solidFill>
              </a:rPr>
              <a:t>i</a:t>
            </a:r>
            <a:r>
              <a:rPr lang="en-US" altLang="zh-CN" sz="2000" dirty="0">
                <a:solidFill>
                  <a:schemeClr val="bg1"/>
                </a:solidFill>
              </a:rPr>
              <a:t> == 3 ]</a:t>
            </a:r>
          </a:p>
          <a:p>
            <a:r>
              <a:rPr lang="en-US" altLang="zh-CN" sz="2000" dirty="0">
                <a:solidFill>
                  <a:schemeClr val="bg1"/>
                </a:solidFill>
              </a:rPr>
              <a:t>    then</a:t>
            </a:r>
          </a:p>
          <a:p>
            <a:r>
              <a:rPr lang="en-US" altLang="zh-CN" sz="2000" dirty="0">
                <a:solidFill>
                  <a:schemeClr val="bg1"/>
                </a:solidFill>
              </a:rPr>
              <a:t>        exit</a:t>
            </a:r>
          </a:p>
          <a:p>
            <a:r>
              <a:rPr lang="en-US" altLang="zh-CN" sz="2000" dirty="0">
                <a:solidFill>
                  <a:schemeClr val="bg1"/>
                </a:solidFill>
              </a:rPr>
              <a:t>    fi</a:t>
            </a:r>
          </a:p>
          <a:p>
            <a:r>
              <a:rPr lang="en-US" altLang="zh-CN" sz="2000" dirty="0">
                <a:solidFill>
                  <a:schemeClr val="bg1"/>
                </a:solidFill>
              </a:rPr>
              <a:t>    echo $</a:t>
            </a:r>
            <a:r>
              <a:rPr lang="en-US" altLang="zh-CN" sz="2000" dirty="0" err="1">
                <a:solidFill>
                  <a:schemeClr val="bg1"/>
                </a:solidFill>
              </a:rPr>
              <a:t>i</a:t>
            </a:r>
            <a:endParaRPr lang="en-US" altLang="zh-CN" sz="2000" dirty="0">
              <a:solidFill>
                <a:schemeClr val="bg1"/>
              </a:solidFill>
            </a:endParaRPr>
          </a:p>
          <a:p>
            <a:r>
              <a:rPr lang="en-US" altLang="zh-CN" sz="2000" dirty="0">
                <a:solidFill>
                  <a:schemeClr val="bg1"/>
                </a:solidFill>
              </a:rPr>
              <a:t>done</a:t>
            </a:r>
          </a:p>
          <a:p>
            <a:r>
              <a:rPr lang="en-US" altLang="zh-CN" sz="2000" dirty="0">
                <a:solidFill>
                  <a:schemeClr val="bg1"/>
                </a:solidFill>
              </a:rPr>
              <a:t>echo </a:t>
            </a:r>
            <a:r>
              <a:rPr lang="en-US" altLang="zh-CN" sz="2000" dirty="0" err="1">
                <a:solidFill>
                  <a:schemeClr val="bg1"/>
                </a:solidFill>
              </a:rPr>
              <a:t>aaaaaaa</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exit</a:t>
            </a:r>
            <a:r>
              <a:rPr lang="zh-CN" altLang="en-US" sz="4000" dirty="0" smtClean="0">
                <a:solidFill>
                  <a:schemeClr val="bg1"/>
                </a:solidFill>
              </a:rPr>
              <a:t>直接退出脚本</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523829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4093428"/>
          </a:xfrm>
          <a:prstGeom prst="rect">
            <a:avLst/>
          </a:prstGeom>
        </p:spPr>
        <p:txBody>
          <a:bodyPr wrap="square">
            <a:spAutoFit/>
          </a:bodyPr>
          <a:lstStyle/>
          <a:p>
            <a:pPr>
              <a:buFontTx/>
              <a:buChar char="•"/>
            </a:pPr>
            <a:r>
              <a:rPr lang="zh-CN" altLang="en-US" sz="2000" dirty="0">
                <a:solidFill>
                  <a:schemeClr val="bg1"/>
                </a:solidFill>
              </a:rPr>
              <a:t>函数就是把一段代码整理到了一个小单元中，并给这个小单元起一个名字，当用到这段代码时直接调用这个小单元的名字即可。</a:t>
            </a:r>
            <a:br>
              <a:rPr lang="zh-CN" altLang="en-US" sz="2000" dirty="0">
                <a:solidFill>
                  <a:schemeClr val="bg1"/>
                </a:solidFill>
              </a:rPr>
            </a:br>
            <a:r>
              <a:rPr lang="zh-CN" altLang="en-US" sz="2000" dirty="0">
                <a:solidFill>
                  <a:schemeClr val="bg1"/>
                </a:solidFill>
              </a:rPr>
              <a:t>格式</a:t>
            </a:r>
            <a:r>
              <a:rPr lang="en-US" altLang="zh-CN" sz="2000" dirty="0">
                <a:solidFill>
                  <a:schemeClr val="bg1"/>
                </a:solidFill>
              </a:rPr>
              <a:t>: function </a:t>
            </a:r>
            <a:r>
              <a:rPr lang="en-US" altLang="zh-CN" sz="2000" dirty="0" err="1">
                <a:solidFill>
                  <a:schemeClr val="bg1"/>
                </a:solidFill>
              </a:rPr>
              <a:t>f_name</a:t>
            </a:r>
            <a:r>
              <a:rPr lang="en-US" altLang="zh-CN" sz="2000" dirty="0">
                <a:solidFill>
                  <a:schemeClr val="bg1"/>
                </a:solidFill>
              </a:rPr>
              <a:t>() {</a:t>
            </a:r>
            <a:r>
              <a:rPr lang="zh-CN" altLang="en-US" sz="2000" dirty="0">
                <a:solidFill>
                  <a:schemeClr val="bg1"/>
                </a:solidFill>
              </a:rPr>
              <a:t/>
            </a:r>
            <a:br>
              <a:rPr lang="zh-CN" altLang="en-US" sz="2000" dirty="0">
                <a:solidFill>
                  <a:schemeClr val="bg1"/>
                </a:solidFill>
              </a:rPr>
            </a:br>
            <a:r>
              <a:rPr lang="zh-CN" altLang="en-US" sz="2000" dirty="0">
                <a:solidFill>
                  <a:schemeClr val="bg1"/>
                </a:solidFill>
              </a:rPr>
              <a:t>                      </a:t>
            </a:r>
            <a:r>
              <a:rPr lang="en-US" altLang="zh-CN" sz="2000" dirty="0">
                <a:solidFill>
                  <a:schemeClr val="bg1"/>
                </a:solidFill>
              </a:rPr>
              <a:t>command</a:t>
            </a:r>
            <a:r>
              <a:rPr lang="zh-CN" altLang="en-US" sz="2000" dirty="0">
                <a:solidFill>
                  <a:schemeClr val="bg1"/>
                </a:solidFill>
              </a:rPr>
              <a:t/>
            </a:r>
            <a:br>
              <a:rPr lang="zh-CN" altLang="en-US" sz="2000" dirty="0">
                <a:solidFill>
                  <a:schemeClr val="bg1"/>
                </a:solidFill>
              </a:rPr>
            </a:br>
            <a:r>
              <a:rPr lang="zh-CN" altLang="en-US" sz="2000" dirty="0">
                <a:solidFill>
                  <a:schemeClr val="bg1"/>
                </a:solidFill>
              </a:rPr>
              <a:t>             </a:t>
            </a:r>
            <a:r>
              <a:rPr lang="en-US" altLang="zh-CN" sz="2000" dirty="0">
                <a:solidFill>
                  <a:schemeClr val="bg1"/>
                </a:solidFill>
              </a:rPr>
              <a:t>}</a:t>
            </a:r>
            <a:r>
              <a:rPr lang="zh-CN" altLang="en-US" sz="2000" dirty="0">
                <a:solidFill>
                  <a:schemeClr val="bg1"/>
                </a:solidFill>
              </a:rPr>
              <a:t/>
            </a:r>
            <a:br>
              <a:rPr lang="zh-CN" altLang="en-US" sz="2000" dirty="0">
                <a:solidFill>
                  <a:schemeClr val="bg1"/>
                </a:solidFill>
              </a:rPr>
            </a:br>
            <a:r>
              <a:rPr lang="zh-CN" altLang="en-US" sz="2000" dirty="0">
                <a:solidFill>
                  <a:schemeClr val="bg1"/>
                </a:solidFill>
              </a:rPr>
              <a:t>函数必须要放在最</a:t>
            </a:r>
            <a:r>
              <a:rPr lang="zh-CN" altLang="en-US" sz="2000" dirty="0" smtClean="0">
                <a:solidFill>
                  <a:schemeClr val="bg1"/>
                </a:solidFill>
              </a:rPr>
              <a:t>前面</a:t>
            </a:r>
            <a:endParaRPr lang="en-US" altLang="zh-CN" sz="2000" dirty="0" smtClean="0">
              <a:solidFill>
                <a:schemeClr val="bg1"/>
              </a:solidFill>
            </a:endParaRPr>
          </a:p>
          <a:p>
            <a:pPr>
              <a:buFontTx/>
              <a:buChar char="•"/>
            </a:pPr>
            <a:r>
              <a:rPr lang="en-US" altLang="zh-CN" sz="2000" dirty="0" smtClean="0">
                <a:solidFill>
                  <a:schemeClr val="bg1"/>
                </a:solidFill>
              </a:rPr>
              <a:t> </a:t>
            </a:r>
            <a:r>
              <a:rPr lang="zh-CN" altLang="en-US" sz="2000" dirty="0" smtClean="0">
                <a:solidFill>
                  <a:schemeClr val="bg1"/>
                </a:solidFill>
              </a:rPr>
              <a:t>示例</a:t>
            </a:r>
            <a:r>
              <a:rPr lang="en-US" altLang="zh-CN" sz="2000" dirty="0" smtClean="0">
                <a:solidFill>
                  <a:schemeClr val="bg1"/>
                </a:solidFill>
              </a:rPr>
              <a:t>1 </a:t>
            </a:r>
          </a:p>
          <a:p>
            <a:r>
              <a:rPr lang="en-US" altLang="zh-CN" sz="2000" dirty="0" smtClean="0">
                <a:solidFill>
                  <a:schemeClr val="bg1"/>
                </a:solidFill>
              </a:rPr>
              <a:t>#!/</a:t>
            </a:r>
            <a:r>
              <a:rPr lang="en-US" altLang="zh-CN" sz="2000" dirty="0">
                <a:solidFill>
                  <a:schemeClr val="bg1"/>
                </a:solidFill>
              </a:rPr>
              <a:t>bin/bash</a:t>
            </a:r>
          </a:p>
          <a:p>
            <a:r>
              <a:rPr lang="en-US" altLang="zh-CN" sz="2000" dirty="0">
                <a:solidFill>
                  <a:schemeClr val="bg1"/>
                </a:solidFill>
              </a:rPr>
              <a:t>input() {</a:t>
            </a:r>
          </a:p>
          <a:p>
            <a:r>
              <a:rPr lang="en-US" altLang="zh-CN" sz="2000" dirty="0">
                <a:solidFill>
                  <a:schemeClr val="bg1"/>
                </a:solidFill>
              </a:rPr>
              <a:t>    echo $</a:t>
            </a:r>
            <a:r>
              <a:rPr lang="en-US" altLang="zh-CN" sz="2000" dirty="0" smtClean="0">
                <a:solidFill>
                  <a:schemeClr val="bg1"/>
                </a:solidFill>
              </a:rPr>
              <a:t>1 $2 $# $0</a:t>
            </a:r>
            <a:endParaRPr lang="en-US" altLang="zh-CN" sz="2000" dirty="0">
              <a:solidFill>
                <a:schemeClr val="bg1"/>
              </a:solidFill>
            </a:endParaRPr>
          </a:p>
          <a:p>
            <a:r>
              <a:rPr lang="en-US" altLang="zh-CN" sz="2000" dirty="0" smtClean="0">
                <a:solidFill>
                  <a:schemeClr val="bg1"/>
                </a:solidFill>
              </a:rPr>
              <a:t>}</a:t>
            </a:r>
          </a:p>
          <a:p>
            <a:endParaRPr lang="en-US" altLang="zh-CN" sz="2000" dirty="0" smtClean="0">
              <a:solidFill>
                <a:schemeClr val="bg1"/>
              </a:solidFill>
            </a:endParaRPr>
          </a:p>
          <a:p>
            <a:r>
              <a:rPr lang="en-US" altLang="zh-CN" sz="2000" dirty="0" smtClean="0">
                <a:solidFill>
                  <a:schemeClr val="bg1"/>
                </a:solidFill>
              </a:rPr>
              <a:t>input 1 a b</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脚本中的函数</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533225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1938990"/>
          </a:xfrm>
          <a:prstGeom prst="rect">
            <a:avLst/>
          </a:prstGeom>
          <a:noFill/>
          <a:ln w="12700">
            <a:noFill/>
            <a:miter lim="400000"/>
          </a:ln>
        </p:spPr>
        <p:txBody>
          <a:bodyPr lIns="45719" tIns="45719" rIns="45719" bIns="45719">
            <a:spAutoFit/>
          </a:bodyPr>
          <a:lstStyle/>
          <a:p>
            <a:pPr>
              <a:buFontTx/>
              <a:buChar char="•"/>
            </a:pPr>
            <a:r>
              <a:rPr lang="en-US" altLang="zh-CN" sz="2400" dirty="0" smtClean="0">
                <a:solidFill>
                  <a:schemeClr val="bg1"/>
                </a:solidFill>
                <a:latin typeface="+mn-ea"/>
                <a:ea typeface="+mn-ea"/>
              </a:rPr>
              <a:t> shell</a:t>
            </a:r>
            <a:r>
              <a:rPr lang="zh-CN" altLang="en-US" sz="2400" dirty="0" smtClean="0">
                <a:solidFill>
                  <a:schemeClr val="bg1"/>
                </a:solidFill>
                <a:latin typeface="+mn-ea"/>
                <a:ea typeface="+mn-ea"/>
              </a:rPr>
              <a:t>是一种脚本语言  </a:t>
            </a:r>
            <a:r>
              <a:rPr lang="en-US" altLang="zh-CN" sz="2400" dirty="0" err="1" smtClean="0">
                <a:solidFill>
                  <a:schemeClr val="bg1"/>
                </a:solidFill>
                <a:latin typeface="+mn-ea"/>
                <a:ea typeface="+mn-ea"/>
              </a:rPr>
              <a:t>aming_linux</a:t>
            </a:r>
            <a:r>
              <a:rPr lang="en-US" altLang="zh-CN" sz="2400" dirty="0" smtClean="0">
                <a:solidFill>
                  <a:schemeClr val="bg1"/>
                </a:solidFill>
                <a:latin typeface="+mn-ea"/>
                <a:ea typeface="+mn-ea"/>
              </a:rPr>
              <a:t>  blog.lishiming.net</a:t>
            </a:r>
          </a:p>
          <a:p>
            <a:pPr>
              <a:buFontTx/>
              <a:buChar char="•"/>
            </a:pPr>
            <a:r>
              <a:rPr lang="en-US" altLang="zh-CN" sz="2400" dirty="0">
                <a:solidFill>
                  <a:schemeClr val="bg1"/>
                </a:solidFill>
                <a:latin typeface="+mn-ea"/>
                <a:ea typeface="+mn-ea"/>
                <a:sym typeface="微软雅黑" panose="020B0503020204020204" pitchFamily="34" charset="-122"/>
              </a:rPr>
              <a:t> </a:t>
            </a:r>
            <a:r>
              <a:rPr lang="zh-CN" altLang="en-US" sz="2400" dirty="0" smtClean="0">
                <a:solidFill>
                  <a:schemeClr val="bg1"/>
                </a:solidFill>
                <a:latin typeface="+mn-ea"/>
                <a:ea typeface="+mn-ea"/>
                <a:sym typeface="微软雅黑" panose="020B0503020204020204" pitchFamily="34" charset="-122"/>
              </a:rPr>
              <a:t>可以使用逻辑判断、循环等语法</a:t>
            </a:r>
            <a:endParaRPr lang="en-US" altLang="zh-CN" sz="2400" dirty="0" smtClean="0">
              <a:solidFill>
                <a:schemeClr val="bg1"/>
              </a:solidFill>
              <a:latin typeface="+mn-ea"/>
              <a:ea typeface="+mn-ea"/>
              <a:sym typeface="微软雅黑" panose="020B0503020204020204" pitchFamily="34" charset="-122"/>
            </a:endParaRPr>
          </a:p>
          <a:p>
            <a:pPr>
              <a:buFontTx/>
              <a:buChar char="•"/>
            </a:pPr>
            <a:r>
              <a:rPr lang="en-US" altLang="zh-CN" sz="2400" dirty="0">
                <a:solidFill>
                  <a:schemeClr val="bg1"/>
                </a:solidFill>
                <a:latin typeface="+mn-ea"/>
                <a:ea typeface="+mn-ea"/>
                <a:sym typeface="微软雅黑" panose="020B0503020204020204" pitchFamily="34" charset="-122"/>
              </a:rPr>
              <a:t> </a:t>
            </a:r>
            <a:r>
              <a:rPr lang="zh-CN" altLang="en-US" sz="2400" dirty="0" smtClean="0">
                <a:solidFill>
                  <a:schemeClr val="bg1"/>
                </a:solidFill>
                <a:latin typeface="+mn-ea"/>
                <a:ea typeface="+mn-ea"/>
                <a:sym typeface="微软雅黑" panose="020B0503020204020204" pitchFamily="34" charset="-122"/>
              </a:rPr>
              <a:t>可以自定义函数</a:t>
            </a:r>
            <a:endParaRPr lang="en-US" altLang="zh-CN" sz="2400" dirty="0" smtClean="0">
              <a:solidFill>
                <a:schemeClr val="bg1"/>
              </a:solidFill>
              <a:latin typeface="+mn-ea"/>
              <a:ea typeface="+mn-ea"/>
              <a:sym typeface="微软雅黑" panose="020B0503020204020204" pitchFamily="34" charset="-122"/>
            </a:endParaRPr>
          </a:p>
          <a:p>
            <a:pPr>
              <a:buFontTx/>
              <a:buChar char="•"/>
            </a:pPr>
            <a:r>
              <a:rPr lang="en-US" altLang="zh-CN" sz="2400" dirty="0">
                <a:solidFill>
                  <a:schemeClr val="bg1"/>
                </a:solidFill>
                <a:latin typeface="+mn-ea"/>
                <a:ea typeface="+mn-ea"/>
                <a:sym typeface="微软雅黑" panose="020B0503020204020204" pitchFamily="34" charset="-122"/>
              </a:rPr>
              <a:t> </a:t>
            </a:r>
            <a:r>
              <a:rPr lang="en-US" altLang="zh-CN" sz="2400" dirty="0" smtClean="0">
                <a:solidFill>
                  <a:schemeClr val="bg1"/>
                </a:solidFill>
                <a:latin typeface="+mn-ea"/>
                <a:ea typeface="+mn-ea"/>
                <a:sym typeface="微软雅黑" panose="020B0503020204020204" pitchFamily="34" charset="-122"/>
              </a:rPr>
              <a:t>shell</a:t>
            </a:r>
            <a:r>
              <a:rPr lang="zh-CN" altLang="en-US" sz="2400" dirty="0" smtClean="0">
                <a:solidFill>
                  <a:schemeClr val="bg1"/>
                </a:solidFill>
                <a:latin typeface="+mn-ea"/>
                <a:ea typeface="+mn-ea"/>
                <a:sym typeface="微软雅黑" panose="020B0503020204020204" pitchFamily="34" charset="-122"/>
              </a:rPr>
              <a:t>是系统命令的集合</a:t>
            </a:r>
            <a:endParaRPr lang="en-US" altLang="zh-CN" sz="2400" dirty="0" smtClean="0">
              <a:solidFill>
                <a:schemeClr val="bg1"/>
              </a:solidFill>
              <a:latin typeface="+mn-ea"/>
              <a:ea typeface="+mn-ea"/>
              <a:sym typeface="微软雅黑" panose="020B0503020204020204" pitchFamily="34" charset="-122"/>
            </a:endParaRPr>
          </a:p>
          <a:p>
            <a:pPr>
              <a:buFontTx/>
              <a:buChar char="•"/>
            </a:pPr>
            <a:r>
              <a:rPr lang="en-US" altLang="zh-CN" sz="2400" dirty="0">
                <a:solidFill>
                  <a:schemeClr val="bg1"/>
                </a:solidFill>
                <a:latin typeface="+mn-ea"/>
                <a:ea typeface="+mn-ea"/>
                <a:sym typeface="微软雅黑" panose="020B0503020204020204" pitchFamily="34" charset="-122"/>
              </a:rPr>
              <a:t> </a:t>
            </a:r>
            <a:r>
              <a:rPr lang="en-US" altLang="zh-CN" sz="2400" dirty="0" smtClean="0">
                <a:solidFill>
                  <a:schemeClr val="bg1"/>
                </a:solidFill>
                <a:latin typeface="+mn-ea"/>
                <a:ea typeface="+mn-ea"/>
                <a:sym typeface="微软雅黑" panose="020B0503020204020204" pitchFamily="34" charset="-122"/>
              </a:rPr>
              <a:t>shell</a:t>
            </a:r>
            <a:r>
              <a:rPr lang="zh-CN" altLang="en-US" sz="2400" dirty="0" smtClean="0">
                <a:solidFill>
                  <a:schemeClr val="bg1"/>
                </a:solidFill>
                <a:latin typeface="+mn-ea"/>
                <a:ea typeface="+mn-ea"/>
                <a:sym typeface="微软雅黑" panose="020B0503020204020204" pitchFamily="34" charset="-122"/>
              </a:rPr>
              <a:t>脚本可以实现自动化运维，能大大增加我们的运维效率</a:t>
            </a:r>
            <a:endParaRPr lang="zh-CN" altLang="en-US" sz="2400" dirty="0" smtClean="0">
              <a:solidFill>
                <a:schemeClr val="bg1"/>
              </a:solidFill>
              <a:latin typeface="+mn-ea"/>
              <a:sym typeface="微软雅黑" panose="020B0503020204020204" pitchFamily="34" charset="-122"/>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s</a:t>
            </a:r>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hell</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是什么</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2246769"/>
          </a:xfrm>
          <a:prstGeom prst="rect">
            <a:avLst/>
          </a:prstGeom>
        </p:spPr>
        <p:txBody>
          <a:bodyPr wrap="square">
            <a:spAutoFit/>
          </a:bodyPr>
          <a:lstStyle/>
          <a:p>
            <a:pPr>
              <a:buFontTx/>
              <a:buChar char="•"/>
            </a:pPr>
            <a:r>
              <a:rPr lang="en-US" altLang="zh-CN" sz="2000" dirty="0" smtClean="0">
                <a:solidFill>
                  <a:schemeClr val="bg1"/>
                </a:solidFill>
              </a:rPr>
              <a:t> </a:t>
            </a:r>
            <a:r>
              <a:rPr lang="zh-CN" altLang="en-US" sz="2000" dirty="0" smtClean="0">
                <a:solidFill>
                  <a:schemeClr val="bg1"/>
                </a:solidFill>
              </a:rPr>
              <a:t>示例</a:t>
            </a:r>
            <a:r>
              <a:rPr lang="en-US" altLang="zh-CN" sz="2000" dirty="0" smtClean="0">
                <a:solidFill>
                  <a:schemeClr val="bg1"/>
                </a:solidFill>
              </a:rPr>
              <a:t>2 </a:t>
            </a:r>
          </a:p>
          <a:p>
            <a:r>
              <a:rPr lang="en-US" altLang="zh-CN" sz="2000" dirty="0">
                <a:solidFill>
                  <a:schemeClr val="bg1"/>
                </a:solidFill>
              </a:rPr>
              <a:t>#!/bin/bash</a:t>
            </a:r>
          </a:p>
          <a:p>
            <a:r>
              <a:rPr lang="en-US" altLang="zh-CN" sz="2000" dirty="0">
                <a:solidFill>
                  <a:schemeClr val="bg1"/>
                </a:solidFill>
              </a:rPr>
              <a:t>sum() {</a:t>
            </a:r>
          </a:p>
          <a:p>
            <a:r>
              <a:rPr lang="en-US" altLang="zh-CN" sz="2000" dirty="0">
                <a:solidFill>
                  <a:schemeClr val="bg1"/>
                </a:solidFill>
              </a:rPr>
              <a:t>    s=$[$1+$2]</a:t>
            </a:r>
          </a:p>
          <a:p>
            <a:r>
              <a:rPr lang="en-US" altLang="zh-CN" sz="2000" dirty="0">
                <a:solidFill>
                  <a:schemeClr val="bg1"/>
                </a:solidFill>
              </a:rPr>
              <a:t>    echo $s</a:t>
            </a:r>
          </a:p>
          <a:p>
            <a:r>
              <a:rPr lang="en-US" altLang="zh-CN" sz="2000" dirty="0">
                <a:solidFill>
                  <a:schemeClr val="bg1"/>
                </a:solidFill>
              </a:rPr>
              <a:t>}</a:t>
            </a:r>
          </a:p>
          <a:p>
            <a:r>
              <a:rPr lang="en-US" altLang="zh-CN" sz="2000" dirty="0">
                <a:solidFill>
                  <a:schemeClr val="bg1"/>
                </a:solidFill>
              </a:rPr>
              <a:t>sum 1 2</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脚本中的函数</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735839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2554545"/>
          </a:xfrm>
          <a:prstGeom prst="rect">
            <a:avLst/>
          </a:prstGeom>
        </p:spPr>
        <p:txBody>
          <a:bodyPr wrap="square">
            <a:spAutoFit/>
          </a:bodyPr>
          <a:lstStyle/>
          <a:p>
            <a:pPr>
              <a:buFontTx/>
              <a:buChar char="•"/>
            </a:pPr>
            <a:r>
              <a:rPr lang="en-US" altLang="zh-CN" sz="2000" dirty="0" smtClean="0">
                <a:solidFill>
                  <a:schemeClr val="bg1"/>
                </a:solidFill>
              </a:rPr>
              <a:t> </a:t>
            </a:r>
            <a:r>
              <a:rPr lang="zh-CN" altLang="en-US" sz="2000" dirty="0" smtClean="0">
                <a:solidFill>
                  <a:schemeClr val="bg1"/>
                </a:solidFill>
              </a:rPr>
              <a:t>示例</a:t>
            </a:r>
            <a:r>
              <a:rPr lang="en-US" altLang="zh-CN" sz="2000" dirty="0" smtClean="0">
                <a:solidFill>
                  <a:schemeClr val="bg1"/>
                </a:solidFill>
              </a:rPr>
              <a:t>3 </a:t>
            </a:r>
          </a:p>
          <a:p>
            <a:r>
              <a:rPr lang="en-US" altLang="zh-CN" sz="2000" dirty="0">
                <a:solidFill>
                  <a:schemeClr val="bg1"/>
                </a:solidFill>
              </a:rPr>
              <a:t>#!/bin/bash</a:t>
            </a:r>
          </a:p>
          <a:p>
            <a:r>
              <a:rPr lang="en-US" altLang="zh-CN" sz="2000" dirty="0" err="1">
                <a:solidFill>
                  <a:schemeClr val="bg1"/>
                </a:solidFill>
              </a:rPr>
              <a:t>ip</a:t>
            </a:r>
            <a:r>
              <a:rPr lang="en-US" altLang="zh-CN" sz="2000" dirty="0">
                <a:solidFill>
                  <a:schemeClr val="bg1"/>
                </a:solidFill>
              </a:rPr>
              <a:t>() {</a:t>
            </a:r>
          </a:p>
          <a:p>
            <a:r>
              <a:rPr lang="en-US" altLang="zh-CN" sz="2000" dirty="0">
                <a:solidFill>
                  <a:schemeClr val="bg1"/>
                </a:solidFill>
              </a:rPr>
              <a:t>    </a:t>
            </a:r>
            <a:r>
              <a:rPr lang="en-US" altLang="zh-CN" sz="2000" dirty="0" err="1">
                <a:solidFill>
                  <a:schemeClr val="bg1"/>
                </a:solidFill>
              </a:rPr>
              <a:t>ifconfig</a:t>
            </a:r>
            <a:r>
              <a:rPr lang="en-US" altLang="zh-CN" sz="2000" dirty="0">
                <a:solidFill>
                  <a:schemeClr val="bg1"/>
                </a:solidFill>
              </a:rPr>
              <a:t> |</a:t>
            </a:r>
            <a:r>
              <a:rPr lang="en-US" altLang="zh-CN" sz="2000" dirty="0" err="1">
                <a:solidFill>
                  <a:schemeClr val="bg1"/>
                </a:solidFill>
              </a:rPr>
              <a:t>grep</a:t>
            </a:r>
            <a:r>
              <a:rPr lang="en-US" altLang="zh-CN" sz="2000" dirty="0">
                <a:solidFill>
                  <a:schemeClr val="bg1"/>
                </a:solidFill>
              </a:rPr>
              <a:t> -A1 "$1 " |tail -1 |</a:t>
            </a:r>
            <a:r>
              <a:rPr lang="en-US" altLang="zh-CN" sz="2000" dirty="0" err="1">
                <a:solidFill>
                  <a:schemeClr val="bg1"/>
                </a:solidFill>
              </a:rPr>
              <a:t>awk</a:t>
            </a:r>
            <a:r>
              <a:rPr lang="en-US" altLang="zh-CN" sz="2000" dirty="0">
                <a:solidFill>
                  <a:schemeClr val="bg1"/>
                </a:solidFill>
              </a:rPr>
              <a:t> '{print $2}'|</a:t>
            </a:r>
            <a:r>
              <a:rPr lang="en-US" altLang="zh-CN" sz="2000" dirty="0" err="1">
                <a:solidFill>
                  <a:schemeClr val="bg1"/>
                </a:solidFill>
              </a:rPr>
              <a:t>awk</a:t>
            </a:r>
            <a:r>
              <a:rPr lang="en-US" altLang="zh-CN" sz="2000" dirty="0">
                <a:solidFill>
                  <a:schemeClr val="bg1"/>
                </a:solidFill>
              </a:rPr>
              <a:t> -F':' '{print $2}'</a:t>
            </a:r>
          </a:p>
          <a:p>
            <a:r>
              <a:rPr lang="en-US" altLang="zh-CN" sz="2000" dirty="0">
                <a:solidFill>
                  <a:schemeClr val="bg1"/>
                </a:solidFill>
              </a:rPr>
              <a:t>}</a:t>
            </a:r>
          </a:p>
          <a:p>
            <a:r>
              <a:rPr lang="en-US" altLang="zh-CN" sz="2000" dirty="0">
                <a:solidFill>
                  <a:schemeClr val="bg1"/>
                </a:solidFill>
              </a:rPr>
              <a:t>read -p "Please input the eth name: " e</a:t>
            </a:r>
          </a:p>
          <a:p>
            <a:r>
              <a:rPr lang="en-US" altLang="zh-CN" sz="2000" dirty="0" err="1">
                <a:solidFill>
                  <a:schemeClr val="bg1"/>
                </a:solidFill>
              </a:rPr>
              <a:t>myip</a:t>
            </a:r>
            <a:r>
              <a:rPr lang="en-US" altLang="zh-CN" sz="2000" dirty="0">
                <a:solidFill>
                  <a:schemeClr val="bg1"/>
                </a:solidFill>
              </a:rPr>
              <a:t>=`</a:t>
            </a:r>
            <a:r>
              <a:rPr lang="en-US" altLang="zh-CN" sz="2000" dirty="0" err="1">
                <a:solidFill>
                  <a:schemeClr val="bg1"/>
                </a:solidFill>
              </a:rPr>
              <a:t>ip</a:t>
            </a:r>
            <a:r>
              <a:rPr lang="en-US" altLang="zh-CN" sz="2000" dirty="0">
                <a:solidFill>
                  <a:schemeClr val="bg1"/>
                </a:solidFill>
              </a:rPr>
              <a:t> $e`</a:t>
            </a:r>
          </a:p>
          <a:p>
            <a:r>
              <a:rPr lang="en-US" altLang="zh-CN" sz="2000" dirty="0">
                <a:solidFill>
                  <a:schemeClr val="bg1"/>
                </a:solidFill>
              </a:rPr>
              <a:t>echo "$e address is $</a:t>
            </a:r>
            <a:r>
              <a:rPr lang="en-US" altLang="zh-CN" sz="2000" dirty="0" err="1">
                <a:solidFill>
                  <a:schemeClr val="bg1"/>
                </a:solidFill>
              </a:rPr>
              <a:t>myip</a:t>
            </a:r>
            <a:r>
              <a:rPr lang="en-US" altLang="zh-CN" sz="2000" dirty="0">
                <a:solidFill>
                  <a:schemeClr val="bg1"/>
                </a:solidFill>
              </a:rPr>
              <a:t>"</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脚本中的函数</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908418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2862322"/>
          </a:xfrm>
          <a:prstGeom prst="rect">
            <a:avLst/>
          </a:prstGeom>
        </p:spPr>
        <p:txBody>
          <a:bodyPr wrap="square">
            <a:spAutoFit/>
          </a:bodyPr>
          <a:lstStyle/>
          <a:p>
            <a:pPr>
              <a:buFontTx/>
              <a:buChar char="•"/>
            </a:pPr>
            <a:r>
              <a:rPr lang="en-US" altLang="zh-CN" sz="2000" dirty="0" smtClean="0">
                <a:solidFill>
                  <a:schemeClr val="bg1"/>
                </a:solidFill>
              </a:rPr>
              <a:t> </a:t>
            </a:r>
            <a:r>
              <a:rPr lang="zh-CN" altLang="en-US" sz="2000" dirty="0" smtClean="0">
                <a:solidFill>
                  <a:schemeClr val="bg1"/>
                </a:solidFill>
              </a:rPr>
              <a:t>定义数组 </a:t>
            </a:r>
            <a:r>
              <a:rPr lang="en-US" altLang="zh-CN" sz="2000" dirty="0" smtClean="0">
                <a:solidFill>
                  <a:schemeClr val="bg1"/>
                </a:solidFill>
              </a:rPr>
              <a:t>a=(1 2 3 4 5); echo ${a[@]}</a:t>
            </a:r>
          </a:p>
          <a:p>
            <a:pPr>
              <a:buFontTx/>
              <a:buChar char="•"/>
            </a:pPr>
            <a:r>
              <a:rPr lang="en-US" altLang="zh-CN" sz="2000" dirty="0" smtClean="0">
                <a:solidFill>
                  <a:schemeClr val="bg1"/>
                </a:solidFill>
              </a:rPr>
              <a:t> echo ${#a[@]} </a:t>
            </a:r>
            <a:r>
              <a:rPr lang="zh-CN" altLang="en-US" sz="2000" dirty="0" smtClean="0">
                <a:solidFill>
                  <a:schemeClr val="bg1"/>
                </a:solidFill>
              </a:rPr>
              <a:t>获取数组的元素个数</a:t>
            </a:r>
            <a:r>
              <a:rPr lang="en-US" altLang="zh-CN" sz="2000" dirty="0" smtClean="0">
                <a:solidFill>
                  <a:schemeClr val="bg1"/>
                </a:solidFill>
              </a:rPr>
              <a:t> </a:t>
            </a:r>
          </a:p>
          <a:p>
            <a:pPr>
              <a:buFontTx/>
              <a:buChar char="•"/>
            </a:pPr>
            <a:r>
              <a:rPr lang="en-US" altLang="zh-CN" sz="2000" dirty="0">
                <a:solidFill>
                  <a:schemeClr val="bg1"/>
                </a:solidFill>
              </a:rPr>
              <a:t> </a:t>
            </a:r>
            <a:r>
              <a:rPr lang="en-US" altLang="zh-CN" sz="2000" dirty="0" smtClean="0">
                <a:solidFill>
                  <a:schemeClr val="bg1"/>
                </a:solidFill>
              </a:rPr>
              <a:t>echo ${a[2]} </a:t>
            </a:r>
            <a:r>
              <a:rPr lang="zh-CN" altLang="en-US" sz="2000" dirty="0" smtClean="0">
                <a:solidFill>
                  <a:schemeClr val="bg1"/>
                </a:solidFill>
              </a:rPr>
              <a:t>读取第三个元素，数组从</a:t>
            </a:r>
            <a:r>
              <a:rPr lang="en-US" altLang="zh-CN" sz="2000" dirty="0" smtClean="0">
                <a:solidFill>
                  <a:schemeClr val="bg1"/>
                </a:solidFill>
              </a:rPr>
              <a:t>0</a:t>
            </a:r>
            <a:r>
              <a:rPr lang="zh-CN" altLang="en-US" sz="2000" dirty="0" smtClean="0">
                <a:solidFill>
                  <a:schemeClr val="bg1"/>
                </a:solidFill>
              </a:rPr>
              <a:t>开始</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echo ${a[*]} </a:t>
            </a:r>
            <a:r>
              <a:rPr lang="zh-CN" altLang="en-US" sz="2000" dirty="0" smtClean="0">
                <a:solidFill>
                  <a:schemeClr val="bg1"/>
                </a:solidFill>
              </a:rPr>
              <a:t>等同于 </a:t>
            </a:r>
            <a:r>
              <a:rPr lang="en-US" altLang="zh-CN" sz="2000" dirty="0" smtClean="0">
                <a:solidFill>
                  <a:schemeClr val="bg1"/>
                </a:solidFill>
              </a:rPr>
              <a:t>${a[@]} </a:t>
            </a:r>
            <a:r>
              <a:rPr lang="zh-CN" altLang="en-US" sz="2000" dirty="0">
                <a:solidFill>
                  <a:schemeClr val="bg1"/>
                </a:solidFill>
              </a:rPr>
              <a:t> </a:t>
            </a:r>
            <a:r>
              <a:rPr lang="zh-CN" altLang="en-US" sz="2000" dirty="0" smtClean="0">
                <a:solidFill>
                  <a:schemeClr val="bg1"/>
                </a:solidFill>
              </a:rPr>
              <a:t>显示整个数组</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数组赋值</a:t>
            </a:r>
            <a:endParaRPr lang="en-US" altLang="zh-CN" sz="2000" dirty="0" smtClean="0">
              <a:solidFill>
                <a:schemeClr val="bg1"/>
              </a:solidFill>
            </a:endParaRPr>
          </a:p>
          <a:p>
            <a:pPr>
              <a:buFontTx/>
              <a:buChar char="•"/>
            </a:pPr>
            <a:r>
              <a:rPr lang="en-US" altLang="zh-CN" sz="2000" dirty="0" smtClean="0">
                <a:solidFill>
                  <a:schemeClr val="bg1"/>
                </a:solidFill>
              </a:rPr>
              <a:t> a[1]=100; echo ${a[@]}</a:t>
            </a:r>
          </a:p>
          <a:p>
            <a:pPr>
              <a:buFontTx/>
              <a:buChar char="•"/>
            </a:pPr>
            <a:r>
              <a:rPr lang="en-US" altLang="zh-CN" sz="2000" dirty="0">
                <a:solidFill>
                  <a:schemeClr val="bg1"/>
                </a:solidFill>
              </a:rPr>
              <a:t> </a:t>
            </a:r>
            <a:r>
              <a:rPr lang="en-US" altLang="zh-CN" sz="2000" dirty="0" smtClean="0">
                <a:solidFill>
                  <a:schemeClr val="bg1"/>
                </a:solidFill>
              </a:rPr>
              <a:t>a[5]=2; </a:t>
            </a:r>
            <a:r>
              <a:rPr lang="en-US" altLang="zh-CN" sz="2000" dirty="0">
                <a:solidFill>
                  <a:schemeClr val="bg1"/>
                </a:solidFill>
              </a:rPr>
              <a:t>echo ${a</a:t>
            </a:r>
            <a:r>
              <a:rPr lang="en-US" altLang="zh-CN" sz="2000" dirty="0" smtClean="0">
                <a:solidFill>
                  <a:schemeClr val="bg1"/>
                </a:solidFill>
              </a:rPr>
              <a:t>[@]} </a:t>
            </a:r>
            <a:r>
              <a:rPr lang="zh-CN" altLang="en-US" sz="2000" dirty="0" smtClean="0">
                <a:solidFill>
                  <a:schemeClr val="bg1"/>
                </a:solidFill>
              </a:rPr>
              <a:t>如果下标不存在则会自动添加一个元素</a:t>
            </a:r>
            <a:endParaRPr lang="en-US" altLang="zh-CN" sz="2000" dirty="0">
              <a:solidFill>
                <a:schemeClr val="bg1"/>
              </a:solidFill>
            </a:endParaRPr>
          </a:p>
          <a:p>
            <a:pPr>
              <a:buFontTx/>
              <a:buChar char="•"/>
            </a:pPr>
            <a:r>
              <a:rPr lang="en-US" altLang="zh-CN" sz="2000" dirty="0" smtClean="0">
                <a:solidFill>
                  <a:schemeClr val="bg1"/>
                </a:solidFill>
              </a:rPr>
              <a:t> </a:t>
            </a:r>
            <a:r>
              <a:rPr lang="zh-CN" altLang="en-US" sz="2000" dirty="0" smtClean="0">
                <a:solidFill>
                  <a:schemeClr val="bg1"/>
                </a:solidFill>
              </a:rPr>
              <a:t>数组的删除</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uset</a:t>
            </a:r>
            <a:r>
              <a:rPr lang="en-US" altLang="zh-CN" sz="2000" dirty="0" smtClean="0">
                <a:solidFill>
                  <a:schemeClr val="bg1"/>
                </a:solidFill>
              </a:rPr>
              <a:t> a; unset a[1]</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中的数组</a:t>
            </a:r>
            <a:r>
              <a:rPr lang="en-US" altLang="zh-CN" sz="4000" dirty="0" smtClean="0">
                <a:solidFill>
                  <a:schemeClr val="bg1"/>
                </a:solidFill>
              </a:rPr>
              <a:t>1</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983976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2554545"/>
          </a:xfrm>
          <a:prstGeom prst="rect">
            <a:avLst/>
          </a:prstGeom>
        </p:spPr>
        <p:txBody>
          <a:bodyPr wrap="square">
            <a:spAutoFit/>
          </a:bodyPr>
          <a:lstStyle/>
          <a:p>
            <a:pPr>
              <a:buFontTx/>
              <a:buChar char="•"/>
            </a:pPr>
            <a:r>
              <a:rPr lang="en-US" altLang="zh-CN" sz="2000" dirty="0" smtClean="0">
                <a:solidFill>
                  <a:schemeClr val="bg1"/>
                </a:solidFill>
              </a:rPr>
              <a:t> </a:t>
            </a:r>
            <a:r>
              <a:rPr lang="zh-CN" altLang="en-US" sz="2000" dirty="0" smtClean="0">
                <a:solidFill>
                  <a:schemeClr val="bg1"/>
                </a:solidFill>
              </a:rPr>
              <a:t>数组分片</a:t>
            </a:r>
            <a:endParaRPr lang="en-US" altLang="zh-CN" sz="2000" dirty="0" smtClean="0">
              <a:solidFill>
                <a:schemeClr val="bg1"/>
              </a:solidFill>
            </a:endParaRPr>
          </a:p>
          <a:p>
            <a:pPr>
              <a:buFontTx/>
              <a:buChar char="•"/>
            </a:pPr>
            <a:r>
              <a:rPr lang="en-US" altLang="zh-CN" sz="2000" dirty="0" smtClean="0">
                <a:solidFill>
                  <a:schemeClr val="bg1"/>
                </a:solidFill>
              </a:rPr>
              <a:t> a=(`</a:t>
            </a:r>
            <a:r>
              <a:rPr lang="en-US" altLang="zh-CN" sz="2000" dirty="0" err="1" smtClean="0">
                <a:solidFill>
                  <a:schemeClr val="bg1"/>
                </a:solidFill>
              </a:rPr>
              <a:t>seq</a:t>
            </a:r>
            <a:r>
              <a:rPr lang="en-US" altLang="zh-CN" sz="2000" dirty="0" smtClean="0">
                <a:solidFill>
                  <a:schemeClr val="bg1"/>
                </a:solidFill>
              </a:rPr>
              <a:t> 1 5`)</a:t>
            </a:r>
          </a:p>
          <a:p>
            <a:pPr>
              <a:buFontTx/>
              <a:buChar char="•"/>
            </a:pPr>
            <a:r>
              <a:rPr lang="en-US" altLang="zh-CN" sz="2000" dirty="0">
                <a:solidFill>
                  <a:schemeClr val="bg1"/>
                </a:solidFill>
              </a:rPr>
              <a:t> </a:t>
            </a:r>
            <a:r>
              <a:rPr lang="en-US" altLang="zh-CN" sz="2000" dirty="0" smtClean="0">
                <a:solidFill>
                  <a:schemeClr val="bg1"/>
                </a:solidFill>
              </a:rPr>
              <a:t>echo ${a[@]:0:3} </a:t>
            </a:r>
            <a:r>
              <a:rPr lang="zh-CN" altLang="en-US" sz="2000" dirty="0" smtClean="0">
                <a:solidFill>
                  <a:schemeClr val="bg1"/>
                </a:solidFill>
              </a:rPr>
              <a:t>从第一个元素开始，截取</a:t>
            </a:r>
            <a:r>
              <a:rPr lang="en-US" altLang="zh-CN" sz="2000" dirty="0" smtClean="0">
                <a:solidFill>
                  <a:schemeClr val="bg1"/>
                </a:solidFill>
              </a:rPr>
              <a:t>3</a:t>
            </a:r>
            <a:r>
              <a:rPr lang="zh-CN" altLang="en-US" sz="2000" dirty="0" smtClean="0">
                <a:solidFill>
                  <a:schemeClr val="bg1"/>
                </a:solidFill>
              </a:rPr>
              <a:t>个</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echo ${a[@]:1:4} </a:t>
            </a:r>
            <a:r>
              <a:rPr lang="zh-CN" altLang="en-US" sz="2000" dirty="0" smtClean="0">
                <a:solidFill>
                  <a:schemeClr val="bg1"/>
                </a:solidFill>
              </a:rPr>
              <a:t>从第二个元素开始，截取</a:t>
            </a:r>
            <a:r>
              <a:rPr lang="en-US" altLang="zh-CN" sz="2000" dirty="0" smtClean="0">
                <a:solidFill>
                  <a:schemeClr val="bg1"/>
                </a:solidFill>
              </a:rPr>
              <a:t>4</a:t>
            </a:r>
            <a:r>
              <a:rPr lang="zh-CN" altLang="en-US" sz="2000" dirty="0" smtClean="0">
                <a:solidFill>
                  <a:schemeClr val="bg1"/>
                </a:solidFill>
              </a:rPr>
              <a:t>个</a:t>
            </a:r>
            <a:endParaRPr lang="en-US" altLang="zh-CN" sz="2000" dirty="0" smtClean="0">
              <a:solidFill>
                <a:schemeClr val="bg1"/>
              </a:solidFill>
            </a:endParaRPr>
          </a:p>
          <a:p>
            <a:pPr>
              <a:buFontTx/>
              <a:buChar char="•"/>
            </a:pPr>
            <a:r>
              <a:rPr lang="en-US" altLang="zh-CN" sz="2000" dirty="0">
                <a:solidFill>
                  <a:schemeClr val="bg1"/>
                </a:solidFill>
              </a:rPr>
              <a:t> echo ${a</a:t>
            </a:r>
            <a:r>
              <a:rPr lang="en-US" altLang="zh-CN" sz="2000" dirty="0" smtClean="0">
                <a:solidFill>
                  <a:schemeClr val="bg1"/>
                </a:solidFill>
              </a:rPr>
              <a:t>[@]:0-3:2} </a:t>
            </a:r>
            <a:r>
              <a:rPr lang="zh-CN" altLang="en-US" sz="2000" dirty="0" smtClean="0">
                <a:solidFill>
                  <a:schemeClr val="bg1"/>
                </a:solidFill>
              </a:rPr>
              <a:t>从倒数第</a:t>
            </a:r>
            <a:r>
              <a:rPr lang="en-US" altLang="zh-CN" sz="2000" dirty="0" smtClean="0">
                <a:solidFill>
                  <a:schemeClr val="bg1"/>
                </a:solidFill>
              </a:rPr>
              <a:t>3</a:t>
            </a:r>
            <a:r>
              <a:rPr lang="zh-CN" altLang="en-US" sz="2000" dirty="0" smtClean="0">
                <a:solidFill>
                  <a:schemeClr val="bg1"/>
                </a:solidFill>
              </a:rPr>
              <a:t>个元素开始，截取</a:t>
            </a:r>
            <a:r>
              <a:rPr lang="en-US" altLang="zh-CN" sz="2000" dirty="0" smtClean="0">
                <a:solidFill>
                  <a:schemeClr val="bg1"/>
                </a:solidFill>
              </a:rPr>
              <a:t>2</a:t>
            </a:r>
            <a:r>
              <a:rPr lang="zh-CN" altLang="en-US" sz="2000" dirty="0" smtClean="0">
                <a:solidFill>
                  <a:schemeClr val="bg1"/>
                </a:solidFill>
              </a:rPr>
              <a:t>个</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数组替换</a:t>
            </a:r>
            <a:endParaRPr lang="en-US" altLang="zh-CN" sz="2000" dirty="0" smtClean="0">
              <a:solidFill>
                <a:schemeClr val="bg1"/>
              </a:solidFill>
            </a:endParaRPr>
          </a:p>
          <a:p>
            <a:pPr>
              <a:buFontTx/>
              <a:buChar char="•"/>
            </a:pPr>
            <a:r>
              <a:rPr lang="en-US" altLang="zh-CN" sz="2000" dirty="0">
                <a:solidFill>
                  <a:schemeClr val="bg1"/>
                </a:solidFill>
              </a:rPr>
              <a:t> echo ${a[@]/3/100</a:t>
            </a:r>
            <a:r>
              <a:rPr lang="en-US" altLang="zh-CN" sz="2000" dirty="0" smtClean="0">
                <a:solidFill>
                  <a:schemeClr val="bg1"/>
                </a:solidFill>
              </a:rPr>
              <a:t>}</a:t>
            </a:r>
          </a:p>
          <a:p>
            <a:pPr>
              <a:buFontTx/>
              <a:buChar char="•"/>
            </a:pPr>
            <a:r>
              <a:rPr lang="en-US" altLang="zh-CN" sz="2000" dirty="0">
                <a:solidFill>
                  <a:schemeClr val="bg1"/>
                </a:solidFill>
              </a:rPr>
              <a:t> a=(${a[@]/3/100</a:t>
            </a:r>
            <a:r>
              <a:rPr lang="en-US" altLang="zh-CN" sz="2000" dirty="0" smtClean="0">
                <a:solidFill>
                  <a:schemeClr val="bg1"/>
                </a:solidFill>
              </a:rPr>
              <a:t>})</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中的数组</a:t>
            </a:r>
            <a:r>
              <a:rPr lang="en-US" altLang="zh-CN" sz="4000" dirty="0" smtClean="0">
                <a:solidFill>
                  <a:schemeClr val="bg1"/>
                </a:solidFill>
              </a:rPr>
              <a:t>2</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176741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3477875"/>
          </a:xfrm>
          <a:prstGeom prst="rect">
            <a:avLst/>
          </a:prstGeom>
        </p:spPr>
        <p:txBody>
          <a:bodyPr wrap="square">
            <a:spAutoFit/>
          </a:bodyPr>
          <a:lstStyle/>
          <a:p>
            <a:pPr>
              <a:buFontTx/>
              <a:buChar char="•"/>
            </a:pPr>
            <a:r>
              <a:rPr lang="zh-CN" altLang="en-US" sz="2000" dirty="0" smtClean="0">
                <a:solidFill>
                  <a:schemeClr val="bg1"/>
                </a:solidFill>
              </a:rPr>
              <a:t> 需求：使用</a:t>
            </a:r>
            <a:r>
              <a:rPr lang="en-US" altLang="zh-CN" sz="2000" dirty="0">
                <a:solidFill>
                  <a:schemeClr val="bg1"/>
                </a:solidFill>
              </a:rPr>
              <a:t>shell</a:t>
            </a:r>
            <a:r>
              <a:rPr lang="zh-CN" altLang="en-US" sz="2000" dirty="0">
                <a:solidFill>
                  <a:schemeClr val="bg1"/>
                </a:solidFill>
              </a:rPr>
              <a:t>定制各种个性化告警工具，但需要统一化管理、规范化管理</a:t>
            </a:r>
            <a:r>
              <a:rPr lang="zh-CN" altLang="en-US" sz="2000" dirty="0" smtClean="0">
                <a:solidFill>
                  <a:schemeClr val="bg1"/>
                </a:solidFill>
              </a:rPr>
              <a:t>。</a:t>
            </a:r>
            <a:endParaRPr lang="en-US" altLang="zh-CN" sz="2000" dirty="0" smtClean="0">
              <a:solidFill>
                <a:schemeClr val="bg1"/>
              </a:solidFill>
            </a:endParaRPr>
          </a:p>
          <a:p>
            <a:pPr>
              <a:buFontTx/>
              <a:buChar char="•"/>
            </a:pPr>
            <a:r>
              <a:rPr lang="zh-CN" altLang="en-US" sz="2000" dirty="0" smtClean="0">
                <a:solidFill>
                  <a:schemeClr val="bg1"/>
                </a:solidFill>
              </a:rPr>
              <a:t> 思路</a:t>
            </a:r>
            <a:r>
              <a:rPr lang="zh-CN" altLang="en-US" sz="2000" dirty="0">
                <a:solidFill>
                  <a:schemeClr val="bg1"/>
                </a:solidFill>
              </a:rPr>
              <a:t>：指定一个脚本包，包含主程序、子程序、配置文件、邮件引擎、输出日志等</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主程序</a:t>
            </a:r>
            <a:r>
              <a:rPr lang="zh-CN" altLang="en-US" sz="2000" dirty="0">
                <a:solidFill>
                  <a:schemeClr val="bg1"/>
                </a:solidFill>
              </a:rPr>
              <a:t>：作为整个脚本的入口，是整个系统的命脉</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配置文件</a:t>
            </a:r>
            <a:r>
              <a:rPr lang="zh-CN" altLang="en-US" sz="2000" dirty="0">
                <a:solidFill>
                  <a:schemeClr val="bg1"/>
                </a:solidFill>
              </a:rPr>
              <a:t>：是一个控制中心，用它来开关各个子程序，指定各个相关联的日志文件</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子程序</a:t>
            </a:r>
            <a:r>
              <a:rPr lang="zh-CN" altLang="en-US" sz="2000" dirty="0">
                <a:solidFill>
                  <a:schemeClr val="bg1"/>
                </a:solidFill>
              </a:rPr>
              <a:t>：这个才是真正的监控脚本，用来监控各个指标</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邮件</a:t>
            </a:r>
            <a:r>
              <a:rPr lang="zh-CN" altLang="en-US" sz="2000" dirty="0">
                <a:solidFill>
                  <a:schemeClr val="bg1"/>
                </a:solidFill>
              </a:rPr>
              <a:t>引擎：是由一个</a:t>
            </a:r>
            <a:r>
              <a:rPr lang="en-US" altLang="zh-CN" sz="2000" dirty="0" smtClean="0">
                <a:solidFill>
                  <a:schemeClr val="bg1"/>
                </a:solidFill>
              </a:rPr>
              <a:t>python</a:t>
            </a:r>
            <a:r>
              <a:rPr lang="zh-CN" altLang="en-US" sz="2000" dirty="0" smtClean="0">
                <a:solidFill>
                  <a:schemeClr val="bg1"/>
                </a:solidFill>
              </a:rPr>
              <a:t>程序</a:t>
            </a:r>
            <a:r>
              <a:rPr lang="zh-CN" altLang="en-US" sz="2000" dirty="0">
                <a:solidFill>
                  <a:schemeClr val="bg1"/>
                </a:solidFill>
              </a:rPr>
              <a:t>来实现，它可以定义发邮件的服务器、发邮件</a:t>
            </a:r>
            <a:r>
              <a:rPr lang="zh-CN" altLang="en-US" sz="2000" dirty="0" smtClean="0">
                <a:solidFill>
                  <a:schemeClr val="bg1"/>
                </a:solidFill>
              </a:rPr>
              <a:t>人以及发件人密码</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输出</a:t>
            </a:r>
            <a:r>
              <a:rPr lang="zh-CN" altLang="en-US" sz="2000" dirty="0">
                <a:solidFill>
                  <a:schemeClr val="bg1"/>
                </a:solidFill>
              </a:rPr>
              <a:t>日志：整个监控系统要有日志输出。</a:t>
            </a:r>
            <a:endParaRPr lang="en-US" altLang="zh-CN" sz="2000" dirty="0" smtClean="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告警系统</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108272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4278094"/>
          </a:xfrm>
          <a:prstGeom prst="rect">
            <a:avLst/>
          </a:prstGeom>
        </p:spPr>
        <p:txBody>
          <a:bodyPr wrap="square">
            <a:spAutoFit/>
          </a:bodyPr>
          <a:lstStyle/>
          <a:p>
            <a:pPr>
              <a:buFontTx/>
              <a:buChar char="•"/>
            </a:pPr>
            <a:r>
              <a:rPr lang="zh-CN" altLang="en-US" sz="1600" dirty="0">
                <a:solidFill>
                  <a:schemeClr val="bg1"/>
                </a:solidFill>
              </a:rPr>
              <a:t>要求：我们的机器角色多种多样，但是所有机器上都要部署同样的监控系统，也就说所有机器不管什么角色，整个程序框架都是一致的，不同的地方在于根据不同的角色，定制不同的配置文件</a:t>
            </a:r>
            <a:r>
              <a:rPr lang="zh-CN" altLang="en-US" sz="1600" dirty="0" smtClean="0">
                <a:solidFill>
                  <a:schemeClr val="bg1"/>
                </a:solidFill>
              </a:rPr>
              <a:t>。</a:t>
            </a:r>
            <a:endParaRPr lang="en-US" altLang="zh-CN" sz="1600" dirty="0" smtClean="0">
              <a:solidFill>
                <a:schemeClr val="bg1"/>
              </a:solidFill>
            </a:endParaRPr>
          </a:p>
          <a:p>
            <a:pPr>
              <a:buFontTx/>
              <a:buChar char="•"/>
            </a:pPr>
            <a:r>
              <a:rPr lang="en-US" altLang="zh-CN" sz="1600" dirty="0">
                <a:solidFill>
                  <a:schemeClr val="bg1"/>
                </a:solidFill>
              </a:rPr>
              <a:t> </a:t>
            </a:r>
            <a:r>
              <a:rPr lang="zh-CN" altLang="en-US" sz="1600" dirty="0" smtClean="0">
                <a:solidFill>
                  <a:schemeClr val="bg1"/>
                </a:solidFill>
              </a:rPr>
              <a:t>程序</a:t>
            </a:r>
            <a:r>
              <a:rPr lang="zh-CN" altLang="en-US" sz="1600" dirty="0">
                <a:solidFill>
                  <a:schemeClr val="bg1"/>
                </a:solidFill>
              </a:rPr>
              <a:t>架构：   </a:t>
            </a:r>
            <a:br>
              <a:rPr lang="zh-CN" altLang="en-US" sz="1600" dirty="0">
                <a:solidFill>
                  <a:schemeClr val="bg1"/>
                </a:solidFill>
              </a:rPr>
            </a:br>
            <a:r>
              <a:rPr lang="zh-CN" altLang="en-US" sz="1600" dirty="0">
                <a:solidFill>
                  <a:schemeClr val="bg1"/>
                </a:solidFill>
              </a:rPr>
              <a:t/>
            </a:r>
            <a:br>
              <a:rPr lang="zh-CN" altLang="en-US" sz="1600" dirty="0">
                <a:solidFill>
                  <a:schemeClr val="bg1"/>
                </a:solidFill>
              </a:rPr>
            </a:br>
            <a:r>
              <a:rPr lang="zh-CN" altLang="en-US" sz="1600" dirty="0">
                <a:solidFill>
                  <a:schemeClr val="bg1"/>
                </a:solidFill>
              </a:rPr>
              <a:t>                                         </a:t>
            </a:r>
            <a:r>
              <a:rPr lang="zh-CN" altLang="en-US" sz="1600" dirty="0" smtClean="0">
                <a:solidFill>
                  <a:schemeClr val="bg1"/>
                </a:solidFill>
              </a:rPr>
              <a:t>       （</a:t>
            </a:r>
            <a:r>
              <a:rPr lang="zh-CN" altLang="en-US" sz="1600" dirty="0">
                <a:solidFill>
                  <a:schemeClr val="bg1"/>
                </a:solidFill>
              </a:rPr>
              <a:t>主目录 </a:t>
            </a:r>
            <a:r>
              <a:rPr lang="en-US" altLang="zh-CN" sz="1600" dirty="0" err="1">
                <a:solidFill>
                  <a:schemeClr val="bg1"/>
                </a:solidFill>
              </a:rPr>
              <a:t>mon</a:t>
            </a:r>
            <a:r>
              <a:rPr lang="zh-CN" altLang="en-US" sz="1600" dirty="0">
                <a:solidFill>
                  <a:schemeClr val="bg1"/>
                </a:solidFill>
              </a:rPr>
              <a:t>）</a:t>
            </a:r>
            <a:r>
              <a:rPr lang="en-US" altLang="zh-CN" sz="1600" dirty="0">
                <a:solidFill>
                  <a:schemeClr val="bg1"/>
                </a:solidFill>
              </a:rPr>
              <a:t/>
            </a:r>
            <a:br>
              <a:rPr lang="en-US" altLang="zh-CN" sz="1600" dirty="0">
                <a:solidFill>
                  <a:schemeClr val="bg1"/>
                </a:solidFill>
              </a:rPr>
            </a:br>
            <a:r>
              <a:rPr lang="en-US" altLang="zh-CN" sz="1600" dirty="0">
                <a:solidFill>
                  <a:schemeClr val="bg1"/>
                </a:solidFill>
              </a:rPr>
              <a:t>                 ____________________|_______________________________</a:t>
            </a:r>
            <a:br>
              <a:rPr lang="en-US" altLang="zh-CN" sz="1600" dirty="0">
                <a:solidFill>
                  <a:schemeClr val="bg1"/>
                </a:solidFill>
              </a:rPr>
            </a:br>
            <a:r>
              <a:rPr lang="en-US" altLang="zh-CN" sz="1600" dirty="0">
                <a:solidFill>
                  <a:schemeClr val="bg1"/>
                </a:solidFill>
              </a:rPr>
              <a:t>                |           </a:t>
            </a:r>
            <a:r>
              <a:rPr lang="en-US" altLang="zh-CN" sz="1600" dirty="0" smtClean="0">
                <a:solidFill>
                  <a:schemeClr val="bg1"/>
                </a:solidFill>
              </a:rPr>
              <a:t>   </a:t>
            </a:r>
            <a:r>
              <a:rPr lang="en-US" altLang="zh-CN" sz="1600" dirty="0">
                <a:solidFill>
                  <a:schemeClr val="bg1"/>
                </a:solidFill>
              </a:rPr>
              <a:t> </a:t>
            </a:r>
            <a:r>
              <a:rPr lang="en-US" altLang="zh-CN" sz="1600" dirty="0" smtClean="0">
                <a:solidFill>
                  <a:schemeClr val="bg1"/>
                </a:solidFill>
              </a:rPr>
              <a:t>  </a:t>
            </a:r>
            <a:r>
              <a:rPr lang="en-US" altLang="zh-CN" sz="1600" dirty="0">
                <a:solidFill>
                  <a:schemeClr val="bg1"/>
                </a:solidFill>
              </a:rPr>
              <a:t>  |             </a:t>
            </a:r>
            <a:r>
              <a:rPr lang="en-US" altLang="zh-CN" sz="1600" dirty="0" smtClean="0">
                <a:solidFill>
                  <a:schemeClr val="bg1"/>
                </a:solidFill>
              </a:rPr>
              <a:t>  </a:t>
            </a:r>
            <a:r>
              <a:rPr lang="en-US" altLang="zh-CN" sz="1600" dirty="0">
                <a:solidFill>
                  <a:schemeClr val="bg1"/>
                </a:solidFill>
              </a:rPr>
              <a:t>   </a:t>
            </a:r>
            <a:r>
              <a:rPr lang="en-US" altLang="zh-CN" sz="1600" dirty="0" smtClean="0">
                <a:solidFill>
                  <a:schemeClr val="bg1"/>
                </a:solidFill>
              </a:rPr>
              <a:t> </a:t>
            </a:r>
            <a:r>
              <a:rPr lang="en-US" altLang="zh-CN" sz="1600" dirty="0">
                <a:solidFill>
                  <a:schemeClr val="bg1"/>
                </a:solidFill>
              </a:rPr>
              <a:t>   |                </a:t>
            </a:r>
            <a:r>
              <a:rPr lang="en-US" altLang="zh-CN" sz="1600" dirty="0" smtClean="0">
                <a:solidFill>
                  <a:schemeClr val="bg1"/>
                </a:solidFill>
              </a:rPr>
              <a:t>     </a:t>
            </a:r>
            <a:r>
              <a:rPr lang="en-US" altLang="zh-CN" sz="1600" dirty="0">
                <a:solidFill>
                  <a:schemeClr val="bg1"/>
                </a:solidFill>
              </a:rPr>
              <a:t>    </a:t>
            </a:r>
            <a:r>
              <a:rPr lang="en-US" altLang="zh-CN" sz="1600" dirty="0" smtClean="0">
                <a:solidFill>
                  <a:schemeClr val="bg1"/>
                </a:solidFill>
              </a:rPr>
              <a:t>     </a:t>
            </a:r>
            <a:r>
              <a:rPr lang="en-US" altLang="zh-CN" sz="1600" dirty="0">
                <a:solidFill>
                  <a:schemeClr val="bg1"/>
                </a:solidFill>
              </a:rPr>
              <a:t>  |                         </a:t>
            </a:r>
            <a:r>
              <a:rPr lang="en-US" altLang="zh-CN" sz="1600" dirty="0" smtClean="0">
                <a:solidFill>
                  <a:schemeClr val="bg1"/>
                </a:solidFill>
              </a:rPr>
              <a:t>      </a:t>
            </a:r>
            <a:r>
              <a:rPr lang="en-US" altLang="zh-CN" sz="1600" dirty="0">
                <a:solidFill>
                  <a:schemeClr val="bg1"/>
                </a:solidFill>
              </a:rPr>
              <a:t>   |</a:t>
            </a:r>
            <a:br>
              <a:rPr lang="en-US" altLang="zh-CN" sz="1600" dirty="0">
                <a:solidFill>
                  <a:schemeClr val="bg1"/>
                </a:solidFill>
              </a:rPr>
            </a:br>
            <a:r>
              <a:rPr lang="en-US" altLang="zh-CN" sz="1600" dirty="0">
                <a:solidFill>
                  <a:schemeClr val="bg1"/>
                </a:solidFill>
              </a:rPr>
              <a:t>               bin        </a:t>
            </a:r>
            <a:r>
              <a:rPr lang="en-US" altLang="zh-CN" sz="1600" dirty="0" smtClean="0">
                <a:solidFill>
                  <a:schemeClr val="bg1"/>
                </a:solidFill>
              </a:rPr>
              <a:t>    </a:t>
            </a:r>
            <a:r>
              <a:rPr lang="en-US" altLang="zh-CN" sz="1600" dirty="0">
                <a:solidFill>
                  <a:schemeClr val="bg1"/>
                </a:solidFill>
              </a:rPr>
              <a:t>  </a:t>
            </a:r>
            <a:r>
              <a:rPr lang="en-US" altLang="zh-CN" sz="1600" dirty="0" err="1">
                <a:solidFill>
                  <a:schemeClr val="bg1"/>
                </a:solidFill>
              </a:rPr>
              <a:t>conf</a:t>
            </a:r>
            <a:r>
              <a:rPr lang="en-US" altLang="zh-CN" sz="1600" dirty="0">
                <a:solidFill>
                  <a:schemeClr val="bg1"/>
                </a:solidFill>
              </a:rPr>
              <a:t>            shares           </a:t>
            </a:r>
            <a:r>
              <a:rPr lang="en-US" altLang="zh-CN" sz="1600" dirty="0" smtClean="0">
                <a:solidFill>
                  <a:schemeClr val="bg1"/>
                </a:solidFill>
              </a:rPr>
              <a:t>   </a:t>
            </a:r>
            <a:r>
              <a:rPr lang="en-US" altLang="zh-CN" sz="1600" dirty="0">
                <a:solidFill>
                  <a:schemeClr val="bg1"/>
                </a:solidFill>
              </a:rPr>
              <a:t>      </a:t>
            </a:r>
            <a:r>
              <a:rPr lang="en-US" altLang="zh-CN" sz="1600" dirty="0" smtClean="0">
                <a:solidFill>
                  <a:schemeClr val="bg1"/>
                </a:solidFill>
              </a:rPr>
              <a:t>     </a:t>
            </a:r>
            <a:r>
              <a:rPr lang="en-US" altLang="zh-CN" sz="1600" dirty="0">
                <a:solidFill>
                  <a:schemeClr val="bg1"/>
                </a:solidFill>
              </a:rPr>
              <a:t> mail                    </a:t>
            </a:r>
            <a:r>
              <a:rPr lang="en-US" altLang="zh-CN" sz="1600" dirty="0" smtClean="0">
                <a:solidFill>
                  <a:schemeClr val="bg1"/>
                </a:solidFill>
              </a:rPr>
              <a:t>    </a:t>
            </a:r>
            <a:r>
              <a:rPr lang="en-US" altLang="zh-CN" sz="1600" dirty="0">
                <a:solidFill>
                  <a:schemeClr val="bg1"/>
                </a:solidFill>
              </a:rPr>
              <a:t>     log</a:t>
            </a:r>
            <a:br>
              <a:rPr lang="en-US" altLang="zh-CN" sz="1600" dirty="0">
                <a:solidFill>
                  <a:schemeClr val="bg1"/>
                </a:solidFill>
              </a:rPr>
            </a:br>
            <a:r>
              <a:rPr lang="en-US" altLang="zh-CN" sz="1600" dirty="0">
                <a:solidFill>
                  <a:schemeClr val="bg1"/>
                </a:solidFill>
              </a:rPr>
              <a:t>                |            </a:t>
            </a:r>
            <a:r>
              <a:rPr lang="en-US" altLang="zh-CN" sz="1600" dirty="0" smtClean="0">
                <a:solidFill>
                  <a:schemeClr val="bg1"/>
                </a:solidFill>
              </a:rPr>
              <a:t>     </a:t>
            </a:r>
            <a:r>
              <a:rPr lang="en-US" altLang="zh-CN" sz="1600" dirty="0">
                <a:solidFill>
                  <a:schemeClr val="bg1"/>
                </a:solidFill>
              </a:rPr>
              <a:t>  |             </a:t>
            </a:r>
            <a:r>
              <a:rPr lang="en-US" altLang="zh-CN" sz="1600" dirty="0" smtClean="0">
                <a:solidFill>
                  <a:schemeClr val="bg1"/>
                </a:solidFill>
              </a:rPr>
              <a:t>   </a:t>
            </a:r>
            <a:r>
              <a:rPr lang="en-US" altLang="zh-CN" sz="1600" dirty="0">
                <a:solidFill>
                  <a:schemeClr val="bg1"/>
                </a:solidFill>
              </a:rPr>
              <a:t>      |                </a:t>
            </a:r>
            <a:r>
              <a:rPr lang="en-US" altLang="zh-CN" sz="1600" dirty="0" smtClean="0">
                <a:solidFill>
                  <a:schemeClr val="bg1"/>
                </a:solidFill>
              </a:rPr>
              <a:t>     </a:t>
            </a:r>
            <a:r>
              <a:rPr lang="en-US" altLang="zh-CN" sz="1600" dirty="0">
                <a:solidFill>
                  <a:schemeClr val="bg1"/>
                </a:solidFill>
              </a:rPr>
              <a:t>  </a:t>
            </a:r>
            <a:r>
              <a:rPr lang="en-US" altLang="zh-CN" sz="1600" dirty="0" smtClean="0">
                <a:solidFill>
                  <a:schemeClr val="bg1"/>
                </a:solidFill>
              </a:rPr>
              <a:t>      </a:t>
            </a:r>
            <a:r>
              <a:rPr lang="en-US" altLang="zh-CN" sz="1600" dirty="0">
                <a:solidFill>
                  <a:schemeClr val="bg1"/>
                </a:solidFill>
              </a:rPr>
              <a:t>   |                           </a:t>
            </a:r>
            <a:r>
              <a:rPr lang="en-US" altLang="zh-CN" sz="1600" dirty="0" smtClean="0">
                <a:solidFill>
                  <a:schemeClr val="bg1"/>
                </a:solidFill>
              </a:rPr>
              <a:t>     </a:t>
            </a:r>
            <a:r>
              <a:rPr lang="en-US" altLang="zh-CN" sz="1600" dirty="0">
                <a:solidFill>
                  <a:schemeClr val="bg1"/>
                </a:solidFill>
              </a:rPr>
              <a:t>  |</a:t>
            </a:r>
            <a:br>
              <a:rPr lang="en-US" altLang="zh-CN" sz="1600" dirty="0">
                <a:solidFill>
                  <a:schemeClr val="bg1"/>
                </a:solidFill>
              </a:rPr>
            </a:br>
            <a:r>
              <a:rPr lang="en-US" altLang="zh-CN" sz="1600" dirty="0">
                <a:solidFill>
                  <a:schemeClr val="bg1"/>
                </a:solidFill>
              </a:rPr>
              <a:t>           [main.sh] [ </a:t>
            </a:r>
            <a:r>
              <a:rPr lang="en-US" altLang="zh-CN" sz="1600" dirty="0" err="1">
                <a:solidFill>
                  <a:schemeClr val="bg1"/>
                </a:solidFill>
              </a:rPr>
              <a:t>mon.conf</a:t>
            </a:r>
            <a:r>
              <a:rPr lang="en-US" altLang="zh-CN" sz="1600" dirty="0">
                <a:solidFill>
                  <a:schemeClr val="bg1"/>
                </a:solidFill>
              </a:rPr>
              <a:t>] [load.sh 502.sh]  [</a:t>
            </a:r>
            <a:r>
              <a:rPr lang="en-US" altLang="zh-CN" sz="1600" dirty="0" smtClean="0">
                <a:solidFill>
                  <a:schemeClr val="bg1"/>
                </a:solidFill>
              </a:rPr>
              <a:t>mail.py </a:t>
            </a:r>
            <a:r>
              <a:rPr lang="en-US" altLang="zh-CN" sz="1600" dirty="0">
                <a:solidFill>
                  <a:schemeClr val="bg1"/>
                </a:solidFill>
              </a:rPr>
              <a:t>mail.sh] [  mon.log  err.log ]</a:t>
            </a:r>
            <a:br>
              <a:rPr lang="en-US" altLang="zh-CN" sz="1600" dirty="0">
                <a:solidFill>
                  <a:schemeClr val="bg1"/>
                </a:solidFill>
              </a:rPr>
            </a:br>
            <a:r>
              <a:rPr lang="en-US" altLang="zh-CN" sz="1600" dirty="0">
                <a:solidFill>
                  <a:schemeClr val="bg1"/>
                </a:solidFill>
              </a:rPr>
              <a:t/>
            </a:r>
            <a:br>
              <a:rPr lang="en-US" altLang="zh-CN" sz="1600" dirty="0">
                <a:solidFill>
                  <a:schemeClr val="bg1"/>
                </a:solidFill>
              </a:rPr>
            </a:br>
            <a:r>
              <a:rPr lang="en-US" altLang="zh-CN" sz="1600" dirty="0">
                <a:solidFill>
                  <a:schemeClr val="bg1"/>
                </a:solidFill>
              </a:rPr>
              <a:t>bin</a:t>
            </a:r>
            <a:r>
              <a:rPr lang="zh-CN" altLang="en-US" sz="1600" dirty="0">
                <a:solidFill>
                  <a:schemeClr val="bg1"/>
                </a:solidFill>
              </a:rPr>
              <a:t>下是主程序</a:t>
            </a:r>
            <a:br>
              <a:rPr lang="zh-CN" altLang="en-US" sz="1600" dirty="0">
                <a:solidFill>
                  <a:schemeClr val="bg1"/>
                </a:solidFill>
              </a:rPr>
            </a:br>
            <a:r>
              <a:rPr lang="en-US" altLang="zh-CN" sz="1600" dirty="0" err="1">
                <a:solidFill>
                  <a:schemeClr val="bg1"/>
                </a:solidFill>
              </a:rPr>
              <a:t>conf</a:t>
            </a:r>
            <a:r>
              <a:rPr lang="zh-CN" altLang="en-US" sz="1600" dirty="0">
                <a:solidFill>
                  <a:schemeClr val="bg1"/>
                </a:solidFill>
              </a:rPr>
              <a:t>下是配置文件</a:t>
            </a:r>
            <a:br>
              <a:rPr lang="zh-CN" altLang="en-US" sz="1600" dirty="0">
                <a:solidFill>
                  <a:schemeClr val="bg1"/>
                </a:solidFill>
              </a:rPr>
            </a:br>
            <a:r>
              <a:rPr lang="en-US" altLang="zh-CN" sz="1600" dirty="0">
                <a:solidFill>
                  <a:schemeClr val="bg1"/>
                </a:solidFill>
              </a:rPr>
              <a:t>shares</a:t>
            </a:r>
            <a:r>
              <a:rPr lang="zh-CN" altLang="en-US" sz="1600" dirty="0">
                <a:solidFill>
                  <a:schemeClr val="bg1"/>
                </a:solidFill>
              </a:rPr>
              <a:t>下是各个监控脚本</a:t>
            </a:r>
            <a:br>
              <a:rPr lang="zh-CN" altLang="en-US" sz="1600" dirty="0">
                <a:solidFill>
                  <a:schemeClr val="bg1"/>
                </a:solidFill>
              </a:rPr>
            </a:br>
            <a:r>
              <a:rPr lang="en-US" altLang="zh-CN" sz="1600" dirty="0">
                <a:solidFill>
                  <a:schemeClr val="bg1"/>
                </a:solidFill>
              </a:rPr>
              <a:t>mail</a:t>
            </a:r>
            <a:r>
              <a:rPr lang="zh-CN" altLang="en-US" sz="1600" dirty="0">
                <a:solidFill>
                  <a:schemeClr val="bg1"/>
                </a:solidFill>
              </a:rPr>
              <a:t>下是邮件引擎</a:t>
            </a:r>
            <a:br>
              <a:rPr lang="zh-CN" altLang="en-US" sz="1600" dirty="0">
                <a:solidFill>
                  <a:schemeClr val="bg1"/>
                </a:solidFill>
              </a:rPr>
            </a:br>
            <a:r>
              <a:rPr lang="en-US" altLang="zh-CN" sz="1600" dirty="0">
                <a:solidFill>
                  <a:schemeClr val="bg1"/>
                </a:solidFill>
              </a:rPr>
              <a:t>log</a:t>
            </a:r>
            <a:r>
              <a:rPr lang="zh-CN" altLang="en-US" sz="1600" dirty="0">
                <a:solidFill>
                  <a:schemeClr val="bg1"/>
                </a:solidFill>
              </a:rPr>
              <a:t>下是日志。</a:t>
            </a:r>
            <a:endParaRPr lang="en-US" altLang="zh-CN" sz="1600" dirty="0" smtClean="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告警系统</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087916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4570482"/>
          </a:xfrm>
          <a:prstGeom prst="rect">
            <a:avLst/>
          </a:prstGeom>
        </p:spPr>
        <p:txBody>
          <a:bodyPr wrap="square">
            <a:spAutoFit/>
          </a:bodyPr>
          <a:lstStyle/>
          <a:p>
            <a:pPr>
              <a:buFontTx/>
              <a:buChar char="•"/>
            </a:pPr>
            <a:r>
              <a:rPr lang="en-US" altLang="zh-CN" sz="1600" dirty="0" smtClean="0">
                <a:solidFill>
                  <a:schemeClr val="bg1"/>
                </a:solidFill>
              </a:rPr>
              <a:t> main.sh</a:t>
            </a:r>
            <a:r>
              <a:rPr lang="zh-CN" altLang="en-US" sz="1600" dirty="0" smtClean="0">
                <a:solidFill>
                  <a:schemeClr val="bg1"/>
                </a:solidFill>
              </a:rPr>
              <a:t>内容</a:t>
            </a:r>
            <a:endParaRPr lang="en-US" altLang="zh-CN" sz="1600" dirty="0" smtClean="0">
              <a:solidFill>
                <a:schemeClr val="bg1"/>
              </a:solidFill>
            </a:endParaRPr>
          </a:p>
          <a:p>
            <a:r>
              <a:rPr lang="en-US" altLang="zh-CN" sz="1100" dirty="0">
                <a:solidFill>
                  <a:schemeClr val="bg1"/>
                </a:solidFill>
              </a:rPr>
              <a:t> #!/</a:t>
            </a:r>
            <a:r>
              <a:rPr lang="en-US" altLang="zh-CN" sz="1100" dirty="0" smtClean="0">
                <a:solidFill>
                  <a:schemeClr val="bg1"/>
                </a:solidFill>
              </a:rPr>
              <a:t>bin/bash</a:t>
            </a:r>
            <a:endParaRPr lang="en-US" altLang="zh-CN" sz="1100" dirty="0">
              <a:solidFill>
                <a:schemeClr val="bg1"/>
              </a:solidFill>
            </a:endParaRPr>
          </a:p>
          <a:p>
            <a:r>
              <a:rPr lang="en-US" altLang="zh-CN" sz="1100" dirty="0">
                <a:solidFill>
                  <a:schemeClr val="bg1"/>
                </a:solidFill>
              </a:rPr>
              <a:t>#Written by </a:t>
            </a:r>
            <a:r>
              <a:rPr lang="en-US" altLang="zh-CN" sz="1100" dirty="0" err="1">
                <a:solidFill>
                  <a:schemeClr val="bg1"/>
                </a:solidFill>
              </a:rPr>
              <a:t>aming</a:t>
            </a:r>
            <a:r>
              <a:rPr lang="en-US" altLang="zh-CN" sz="1100" dirty="0" smtClean="0">
                <a:solidFill>
                  <a:schemeClr val="bg1"/>
                </a:solidFill>
              </a:rPr>
              <a:t>.</a:t>
            </a:r>
            <a:endParaRPr lang="en-US" altLang="zh-CN" sz="1100" dirty="0">
              <a:solidFill>
                <a:schemeClr val="bg1"/>
              </a:solidFill>
            </a:endParaRPr>
          </a:p>
          <a:p>
            <a:r>
              <a:rPr lang="en-US" altLang="zh-CN" sz="1100" dirty="0">
                <a:solidFill>
                  <a:schemeClr val="bg1"/>
                </a:solidFill>
              </a:rPr>
              <a:t># </a:t>
            </a:r>
            <a:r>
              <a:rPr lang="zh-CN" altLang="en-US" sz="1100" dirty="0">
                <a:solidFill>
                  <a:schemeClr val="bg1"/>
                </a:solidFill>
              </a:rPr>
              <a:t>是否发送邮件的</a:t>
            </a:r>
            <a:r>
              <a:rPr lang="zh-CN" altLang="en-US" sz="1100" dirty="0" smtClean="0">
                <a:solidFill>
                  <a:schemeClr val="bg1"/>
                </a:solidFill>
              </a:rPr>
              <a:t>开关</a:t>
            </a:r>
            <a:endParaRPr lang="zh-CN" altLang="en-US" sz="1100" dirty="0">
              <a:solidFill>
                <a:schemeClr val="bg1"/>
              </a:solidFill>
            </a:endParaRPr>
          </a:p>
          <a:p>
            <a:r>
              <a:rPr lang="en-US" altLang="zh-CN" sz="1100" dirty="0">
                <a:solidFill>
                  <a:schemeClr val="bg1"/>
                </a:solidFill>
              </a:rPr>
              <a:t>export </a:t>
            </a:r>
            <a:r>
              <a:rPr lang="en-US" altLang="zh-CN" sz="1100" dirty="0" smtClean="0">
                <a:solidFill>
                  <a:schemeClr val="bg1"/>
                </a:solidFill>
              </a:rPr>
              <a:t>send=1</a:t>
            </a:r>
            <a:endParaRPr lang="en-US" altLang="zh-CN" sz="1100" dirty="0">
              <a:solidFill>
                <a:schemeClr val="bg1"/>
              </a:solidFill>
            </a:endParaRPr>
          </a:p>
          <a:p>
            <a:r>
              <a:rPr lang="en-US" altLang="zh-CN" sz="1100" dirty="0">
                <a:solidFill>
                  <a:schemeClr val="bg1"/>
                </a:solidFill>
              </a:rPr>
              <a:t># </a:t>
            </a:r>
            <a:r>
              <a:rPr lang="zh-CN" altLang="en-US" sz="1100" dirty="0">
                <a:solidFill>
                  <a:schemeClr val="bg1"/>
                </a:solidFill>
              </a:rPr>
              <a:t>过滤</a:t>
            </a:r>
            <a:r>
              <a:rPr lang="en-US" altLang="zh-CN" sz="1100" dirty="0" err="1">
                <a:solidFill>
                  <a:schemeClr val="bg1"/>
                </a:solidFill>
              </a:rPr>
              <a:t>ip</a:t>
            </a:r>
            <a:r>
              <a:rPr lang="zh-CN" altLang="en-US" sz="1100" dirty="0" smtClean="0">
                <a:solidFill>
                  <a:schemeClr val="bg1"/>
                </a:solidFill>
              </a:rPr>
              <a:t>地址</a:t>
            </a:r>
            <a:endParaRPr lang="zh-CN" altLang="en-US" sz="1100" dirty="0">
              <a:solidFill>
                <a:schemeClr val="bg1"/>
              </a:solidFill>
            </a:endParaRPr>
          </a:p>
          <a:p>
            <a:r>
              <a:rPr lang="en-US" altLang="zh-CN" sz="1100" dirty="0">
                <a:solidFill>
                  <a:schemeClr val="bg1"/>
                </a:solidFill>
              </a:rPr>
              <a:t>export </a:t>
            </a:r>
            <a:r>
              <a:rPr lang="en-US" altLang="zh-CN" sz="1100" dirty="0" err="1">
                <a:solidFill>
                  <a:schemeClr val="bg1"/>
                </a:solidFill>
              </a:rPr>
              <a:t>addr</a:t>
            </a:r>
            <a:r>
              <a:rPr lang="en-US" altLang="zh-CN" sz="1100" dirty="0">
                <a:solidFill>
                  <a:schemeClr val="bg1"/>
                </a:solidFill>
              </a:rPr>
              <a:t>=`/</a:t>
            </a:r>
            <a:r>
              <a:rPr lang="en-US" altLang="zh-CN" sz="1100" dirty="0" err="1">
                <a:solidFill>
                  <a:schemeClr val="bg1"/>
                </a:solidFill>
              </a:rPr>
              <a:t>sbin</a:t>
            </a:r>
            <a:r>
              <a:rPr lang="en-US" altLang="zh-CN" sz="1100" dirty="0">
                <a:solidFill>
                  <a:schemeClr val="bg1"/>
                </a:solidFill>
              </a:rPr>
              <a:t>/</a:t>
            </a:r>
            <a:r>
              <a:rPr lang="en-US" altLang="zh-CN" sz="1100" dirty="0" err="1">
                <a:solidFill>
                  <a:schemeClr val="bg1"/>
                </a:solidFill>
              </a:rPr>
              <a:t>ifconfig</a:t>
            </a:r>
            <a:r>
              <a:rPr lang="en-US" altLang="zh-CN" sz="1100" dirty="0">
                <a:solidFill>
                  <a:schemeClr val="bg1"/>
                </a:solidFill>
              </a:rPr>
              <a:t> |</a:t>
            </a:r>
            <a:r>
              <a:rPr lang="en-US" altLang="zh-CN" sz="1100" dirty="0" err="1">
                <a:solidFill>
                  <a:schemeClr val="bg1"/>
                </a:solidFill>
              </a:rPr>
              <a:t>grep</a:t>
            </a:r>
            <a:r>
              <a:rPr lang="en-US" altLang="zh-CN" sz="1100" dirty="0">
                <a:solidFill>
                  <a:schemeClr val="bg1"/>
                </a:solidFill>
              </a:rPr>
              <a:t> -A1 "ens33: "|</a:t>
            </a:r>
            <a:r>
              <a:rPr lang="en-US" altLang="zh-CN" sz="1100" dirty="0" err="1">
                <a:solidFill>
                  <a:schemeClr val="bg1"/>
                </a:solidFill>
              </a:rPr>
              <a:t>awk</a:t>
            </a:r>
            <a:r>
              <a:rPr lang="en-US" altLang="zh-CN" sz="1100" dirty="0">
                <a:solidFill>
                  <a:schemeClr val="bg1"/>
                </a:solidFill>
              </a:rPr>
              <a:t> '/</a:t>
            </a:r>
            <a:r>
              <a:rPr lang="en-US" altLang="zh-CN" sz="1100" dirty="0" err="1">
                <a:solidFill>
                  <a:schemeClr val="bg1"/>
                </a:solidFill>
              </a:rPr>
              <a:t>inet</a:t>
            </a:r>
            <a:r>
              <a:rPr lang="en-US" altLang="zh-CN" sz="1100" dirty="0">
                <a:solidFill>
                  <a:schemeClr val="bg1"/>
                </a:solidFill>
              </a:rPr>
              <a:t>/ {print $2</a:t>
            </a:r>
            <a:r>
              <a:rPr lang="en-US" altLang="zh-CN" sz="1100" dirty="0" smtClean="0">
                <a:solidFill>
                  <a:schemeClr val="bg1"/>
                </a:solidFill>
              </a:rPr>
              <a:t>}'`</a:t>
            </a:r>
            <a:endParaRPr lang="en-US" altLang="zh-CN" sz="1100" dirty="0">
              <a:solidFill>
                <a:schemeClr val="bg1"/>
              </a:solidFill>
            </a:endParaRPr>
          </a:p>
          <a:p>
            <a:r>
              <a:rPr lang="en-US" altLang="zh-CN" sz="1100" dirty="0" err="1">
                <a:solidFill>
                  <a:schemeClr val="bg1"/>
                </a:solidFill>
              </a:rPr>
              <a:t>dir</a:t>
            </a:r>
            <a:r>
              <a:rPr lang="en-US" altLang="zh-CN" sz="1100" dirty="0">
                <a:solidFill>
                  <a:schemeClr val="bg1"/>
                </a:solidFill>
              </a:rPr>
              <a:t>=`</a:t>
            </a:r>
            <a:r>
              <a:rPr lang="en-US" altLang="zh-CN" sz="1100" dirty="0" err="1">
                <a:solidFill>
                  <a:schemeClr val="bg1"/>
                </a:solidFill>
              </a:rPr>
              <a:t>pwd</a:t>
            </a:r>
            <a:r>
              <a:rPr lang="en-US" altLang="zh-CN" sz="1100" dirty="0" smtClean="0">
                <a:solidFill>
                  <a:schemeClr val="bg1"/>
                </a:solidFill>
              </a:rPr>
              <a:t>`</a:t>
            </a:r>
            <a:endParaRPr lang="en-US" altLang="zh-CN" sz="1100" dirty="0">
              <a:solidFill>
                <a:schemeClr val="bg1"/>
              </a:solidFill>
            </a:endParaRPr>
          </a:p>
          <a:p>
            <a:r>
              <a:rPr lang="en-US" altLang="zh-CN" sz="1100" dirty="0">
                <a:solidFill>
                  <a:schemeClr val="bg1"/>
                </a:solidFill>
              </a:rPr>
              <a:t># </a:t>
            </a:r>
            <a:r>
              <a:rPr lang="zh-CN" altLang="en-US" sz="1100" dirty="0">
                <a:solidFill>
                  <a:schemeClr val="bg1"/>
                </a:solidFill>
              </a:rPr>
              <a:t>只需要最后一级</a:t>
            </a:r>
            <a:r>
              <a:rPr lang="zh-CN" altLang="en-US" sz="1100" dirty="0" smtClean="0">
                <a:solidFill>
                  <a:schemeClr val="bg1"/>
                </a:solidFill>
              </a:rPr>
              <a:t>目录名</a:t>
            </a:r>
            <a:endParaRPr lang="zh-CN" altLang="en-US" sz="1100" dirty="0">
              <a:solidFill>
                <a:schemeClr val="bg1"/>
              </a:solidFill>
            </a:endParaRPr>
          </a:p>
          <a:p>
            <a:r>
              <a:rPr lang="en-US" altLang="zh-CN" sz="1100" dirty="0" err="1">
                <a:solidFill>
                  <a:schemeClr val="bg1"/>
                </a:solidFill>
              </a:rPr>
              <a:t>last_dir</a:t>
            </a:r>
            <a:r>
              <a:rPr lang="en-US" altLang="zh-CN" sz="1100" dirty="0">
                <a:solidFill>
                  <a:schemeClr val="bg1"/>
                </a:solidFill>
              </a:rPr>
              <a:t>=`echo $</a:t>
            </a:r>
            <a:r>
              <a:rPr lang="en-US" altLang="zh-CN" sz="1100" dirty="0" err="1">
                <a:solidFill>
                  <a:schemeClr val="bg1"/>
                </a:solidFill>
              </a:rPr>
              <a:t>dir|awk</a:t>
            </a:r>
            <a:r>
              <a:rPr lang="en-US" altLang="zh-CN" sz="1100" dirty="0">
                <a:solidFill>
                  <a:schemeClr val="bg1"/>
                </a:solidFill>
              </a:rPr>
              <a:t> -F'/' '{print $NF</a:t>
            </a:r>
            <a:r>
              <a:rPr lang="en-US" altLang="zh-CN" sz="1100" dirty="0" smtClean="0">
                <a:solidFill>
                  <a:schemeClr val="bg1"/>
                </a:solidFill>
              </a:rPr>
              <a:t>}'`</a:t>
            </a:r>
            <a:endParaRPr lang="en-US" altLang="zh-CN" sz="1100" dirty="0">
              <a:solidFill>
                <a:schemeClr val="bg1"/>
              </a:solidFill>
            </a:endParaRPr>
          </a:p>
          <a:p>
            <a:r>
              <a:rPr lang="en-US" altLang="zh-CN" sz="1100" dirty="0">
                <a:solidFill>
                  <a:schemeClr val="bg1"/>
                </a:solidFill>
              </a:rPr>
              <a:t># </a:t>
            </a:r>
            <a:r>
              <a:rPr lang="zh-CN" altLang="en-US" sz="1100" dirty="0">
                <a:solidFill>
                  <a:schemeClr val="bg1"/>
                </a:solidFill>
              </a:rPr>
              <a:t>下面的判断目的是，保证执行脚本的时候，我们在</a:t>
            </a:r>
            <a:r>
              <a:rPr lang="en-US" altLang="zh-CN" sz="1100" dirty="0">
                <a:solidFill>
                  <a:schemeClr val="bg1"/>
                </a:solidFill>
              </a:rPr>
              <a:t>bin</a:t>
            </a:r>
            <a:r>
              <a:rPr lang="zh-CN" altLang="en-US" sz="1100" dirty="0">
                <a:solidFill>
                  <a:schemeClr val="bg1"/>
                </a:solidFill>
              </a:rPr>
              <a:t>目录里，不然监控脚本、邮件和日志很有可能</a:t>
            </a:r>
            <a:r>
              <a:rPr lang="zh-CN" altLang="en-US" sz="1100" dirty="0" smtClean="0">
                <a:solidFill>
                  <a:schemeClr val="bg1"/>
                </a:solidFill>
              </a:rPr>
              <a:t>找不到</a:t>
            </a:r>
            <a:endParaRPr lang="zh-CN" altLang="en-US" sz="1100" dirty="0">
              <a:solidFill>
                <a:schemeClr val="bg1"/>
              </a:solidFill>
            </a:endParaRPr>
          </a:p>
          <a:p>
            <a:r>
              <a:rPr lang="en-US" altLang="zh-CN" sz="1100" dirty="0">
                <a:solidFill>
                  <a:schemeClr val="bg1"/>
                </a:solidFill>
              </a:rPr>
              <a:t>if [ $</a:t>
            </a:r>
            <a:r>
              <a:rPr lang="en-US" altLang="zh-CN" sz="1100" dirty="0" err="1">
                <a:solidFill>
                  <a:schemeClr val="bg1"/>
                </a:solidFill>
              </a:rPr>
              <a:t>last_dir</a:t>
            </a:r>
            <a:r>
              <a:rPr lang="en-US" altLang="zh-CN" sz="1100" dirty="0">
                <a:solidFill>
                  <a:schemeClr val="bg1"/>
                </a:solidFill>
              </a:rPr>
              <a:t> == "bin" ] || [ $</a:t>
            </a:r>
            <a:r>
              <a:rPr lang="en-US" altLang="zh-CN" sz="1100" dirty="0" err="1">
                <a:solidFill>
                  <a:schemeClr val="bg1"/>
                </a:solidFill>
              </a:rPr>
              <a:t>last_dir</a:t>
            </a:r>
            <a:r>
              <a:rPr lang="en-US" altLang="zh-CN" sz="1100" dirty="0">
                <a:solidFill>
                  <a:schemeClr val="bg1"/>
                </a:solidFill>
              </a:rPr>
              <a:t> == "bin/" ]; </a:t>
            </a:r>
            <a:r>
              <a:rPr lang="en-US" altLang="zh-CN" sz="1100" dirty="0" smtClean="0">
                <a:solidFill>
                  <a:schemeClr val="bg1"/>
                </a:solidFill>
              </a:rPr>
              <a:t>then</a:t>
            </a:r>
            <a:endParaRPr lang="en-US" altLang="zh-CN" sz="1100" dirty="0">
              <a:solidFill>
                <a:schemeClr val="bg1"/>
              </a:solidFill>
            </a:endParaRPr>
          </a:p>
          <a:p>
            <a:r>
              <a:rPr lang="en-US" altLang="zh-CN" sz="1100" dirty="0" smtClean="0">
                <a:solidFill>
                  <a:schemeClr val="bg1"/>
                </a:solidFill>
              </a:rPr>
              <a:t>    </a:t>
            </a:r>
            <a:r>
              <a:rPr lang="en-US" altLang="zh-CN" sz="1100" dirty="0" err="1" smtClean="0">
                <a:solidFill>
                  <a:schemeClr val="bg1"/>
                </a:solidFill>
              </a:rPr>
              <a:t>conf_file</a:t>
            </a:r>
            <a:r>
              <a:rPr lang="en-US" altLang="zh-CN" sz="1100" dirty="0">
                <a:solidFill>
                  <a:schemeClr val="bg1"/>
                </a:solidFill>
              </a:rPr>
              <a:t>="../</a:t>
            </a:r>
            <a:r>
              <a:rPr lang="en-US" altLang="zh-CN" sz="1100" dirty="0" err="1">
                <a:solidFill>
                  <a:schemeClr val="bg1"/>
                </a:solidFill>
              </a:rPr>
              <a:t>conf</a:t>
            </a:r>
            <a:r>
              <a:rPr lang="en-US" altLang="zh-CN" sz="1100" dirty="0">
                <a:solidFill>
                  <a:schemeClr val="bg1"/>
                </a:solidFill>
              </a:rPr>
              <a:t>/</a:t>
            </a:r>
            <a:r>
              <a:rPr lang="en-US" altLang="zh-CN" sz="1100" dirty="0" err="1">
                <a:solidFill>
                  <a:schemeClr val="bg1"/>
                </a:solidFill>
              </a:rPr>
              <a:t>mon.conf</a:t>
            </a:r>
            <a:r>
              <a:rPr lang="en-US" altLang="zh-CN" sz="1100" dirty="0" smtClean="0">
                <a:solidFill>
                  <a:schemeClr val="bg1"/>
                </a:solidFill>
              </a:rPr>
              <a:t>"</a:t>
            </a:r>
            <a:endParaRPr lang="en-US" altLang="zh-CN" sz="1100" dirty="0">
              <a:solidFill>
                <a:schemeClr val="bg1"/>
              </a:solidFill>
            </a:endParaRPr>
          </a:p>
          <a:p>
            <a:r>
              <a:rPr lang="en-US" altLang="zh-CN" sz="1100" dirty="0" smtClean="0">
                <a:solidFill>
                  <a:schemeClr val="bg1"/>
                </a:solidFill>
              </a:rPr>
              <a:t>else</a:t>
            </a:r>
            <a:endParaRPr lang="en-US" altLang="zh-CN" sz="1100" dirty="0">
              <a:solidFill>
                <a:schemeClr val="bg1"/>
              </a:solidFill>
            </a:endParaRPr>
          </a:p>
          <a:p>
            <a:r>
              <a:rPr lang="en-US" altLang="zh-CN" sz="1100" dirty="0" smtClean="0">
                <a:solidFill>
                  <a:schemeClr val="bg1"/>
                </a:solidFill>
              </a:rPr>
              <a:t>    echo </a:t>
            </a:r>
            <a:r>
              <a:rPr lang="en-US" altLang="zh-CN" sz="1100" dirty="0">
                <a:solidFill>
                  <a:schemeClr val="bg1"/>
                </a:solidFill>
              </a:rPr>
              <a:t>"you </a:t>
            </a:r>
            <a:r>
              <a:rPr lang="en-US" altLang="zh-CN" sz="1100" dirty="0" err="1">
                <a:solidFill>
                  <a:schemeClr val="bg1"/>
                </a:solidFill>
              </a:rPr>
              <a:t>shoud</a:t>
            </a:r>
            <a:r>
              <a:rPr lang="en-US" altLang="zh-CN" sz="1100" dirty="0">
                <a:solidFill>
                  <a:schemeClr val="bg1"/>
                </a:solidFill>
              </a:rPr>
              <a:t> cd bin </a:t>
            </a:r>
            <a:r>
              <a:rPr lang="en-US" altLang="zh-CN" sz="1100" dirty="0" err="1">
                <a:solidFill>
                  <a:schemeClr val="bg1"/>
                </a:solidFill>
              </a:rPr>
              <a:t>dir</a:t>
            </a:r>
            <a:r>
              <a:rPr lang="en-US" altLang="zh-CN" sz="1100" dirty="0" smtClean="0">
                <a:solidFill>
                  <a:schemeClr val="bg1"/>
                </a:solidFill>
              </a:rPr>
              <a:t>"</a:t>
            </a:r>
            <a:endParaRPr lang="en-US" altLang="zh-CN" sz="1100" dirty="0">
              <a:solidFill>
                <a:schemeClr val="bg1"/>
              </a:solidFill>
            </a:endParaRPr>
          </a:p>
          <a:p>
            <a:r>
              <a:rPr lang="en-US" altLang="zh-CN" sz="1100" dirty="0" smtClean="0">
                <a:solidFill>
                  <a:schemeClr val="bg1"/>
                </a:solidFill>
              </a:rPr>
              <a:t>    exit</a:t>
            </a:r>
            <a:endParaRPr lang="en-US" altLang="zh-CN" sz="1100" dirty="0">
              <a:solidFill>
                <a:schemeClr val="bg1"/>
              </a:solidFill>
            </a:endParaRPr>
          </a:p>
          <a:p>
            <a:r>
              <a:rPr lang="en-US" altLang="zh-CN" sz="1100" dirty="0" smtClean="0">
                <a:solidFill>
                  <a:schemeClr val="bg1"/>
                </a:solidFill>
              </a:rPr>
              <a:t>fi</a:t>
            </a:r>
            <a:endParaRPr lang="en-US" altLang="zh-CN" sz="1100" dirty="0">
              <a:solidFill>
                <a:schemeClr val="bg1"/>
              </a:solidFill>
            </a:endParaRPr>
          </a:p>
          <a:p>
            <a:r>
              <a:rPr lang="en-US" altLang="zh-CN" sz="1100" dirty="0">
                <a:solidFill>
                  <a:schemeClr val="bg1"/>
                </a:solidFill>
              </a:rPr>
              <a:t>exec 1&gt;&gt;../log/mon.log 2&gt;&gt;../</a:t>
            </a:r>
            <a:r>
              <a:rPr lang="en-US" altLang="zh-CN" sz="1100" dirty="0" smtClean="0">
                <a:solidFill>
                  <a:schemeClr val="bg1"/>
                </a:solidFill>
              </a:rPr>
              <a:t>log/err.log</a:t>
            </a:r>
            <a:endParaRPr lang="en-US" altLang="zh-CN" sz="1100" dirty="0">
              <a:solidFill>
                <a:schemeClr val="bg1"/>
              </a:solidFill>
            </a:endParaRPr>
          </a:p>
          <a:p>
            <a:r>
              <a:rPr lang="en-US" altLang="zh-CN" sz="1100" dirty="0">
                <a:solidFill>
                  <a:schemeClr val="bg1"/>
                </a:solidFill>
              </a:rPr>
              <a:t>echo "`date +"%F %T"` load average</a:t>
            </a:r>
            <a:r>
              <a:rPr lang="en-US" altLang="zh-CN" sz="1100" dirty="0" smtClean="0">
                <a:solidFill>
                  <a:schemeClr val="bg1"/>
                </a:solidFill>
              </a:rPr>
              <a:t>"</a:t>
            </a:r>
            <a:endParaRPr lang="en-US" altLang="zh-CN" sz="1100" dirty="0">
              <a:solidFill>
                <a:schemeClr val="bg1"/>
              </a:solidFill>
            </a:endParaRPr>
          </a:p>
          <a:p>
            <a:r>
              <a:rPr lang="en-US" altLang="zh-CN" sz="1100" dirty="0">
                <a:solidFill>
                  <a:schemeClr val="bg1"/>
                </a:solidFill>
              </a:rPr>
              <a:t>/bin/bash ../</a:t>
            </a:r>
            <a:r>
              <a:rPr lang="en-US" altLang="zh-CN" sz="1100" dirty="0" smtClean="0">
                <a:solidFill>
                  <a:schemeClr val="bg1"/>
                </a:solidFill>
              </a:rPr>
              <a:t>shares/load.sh</a:t>
            </a:r>
            <a:endParaRPr lang="en-US" altLang="zh-CN" sz="1100" dirty="0">
              <a:solidFill>
                <a:schemeClr val="bg1"/>
              </a:solidFill>
            </a:endParaRPr>
          </a:p>
          <a:p>
            <a:r>
              <a:rPr lang="en-US" altLang="zh-CN" sz="1100" dirty="0">
                <a:solidFill>
                  <a:schemeClr val="bg1"/>
                </a:solidFill>
              </a:rPr>
              <a:t>#</a:t>
            </a:r>
            <a:r>
              <a:rPr lang="zh-CN" altLang="en-US" sz="1100" dirty="0">
                <a:solidFill>
                  <a:schemeClr val="bg1"/>
                </a:solidFill>
              </a:rPr>
              <a:t>先检查配置文件中是否需要监控</a:t>
            </a:r>
            <a:r>
              <a:rPr lang="en-US" altLang="zh-CN" sz="1100" dirty="0" smtClean="0">
                <a:solidFill>
                  <a:schemeClr val="bg1"/>
                </a:solidFill>
              </a:rPr>
              <a:t>502</a:t>
            </a:r>
            <a:endParaRPr lang="en-US" altLang="zh-CN" sz="1100" dirty="0">
              <a:solidFill>
                <a:schemeClr val="bg1"/>
              </a:solidFill>
            </a:endParaRPr>
          </a:p>
          <a:p>
            <a:r>
              <a:rPr lang="en-US" altLang="zh-CN" sz="1100" dirty="0">
                <a:solidFill>
                  <a:schemeClr val="bg1"/>
                </a:solidFill>
              </a:rPr>
              <a:t>if </a:t>
            </a:r>
            <a:r>
              <a:rPr lang="en-US" altLang="zh-CN" sz="1100" dirty="0" err="1">
                <a:solidFill>
                  <a:schemeClr val="bg1"/>
                </a:solidFill>
              </a:rPr>
              <a:t>grep</a:t>
            </a:r>
            <a:r>
              <a:rPr lang="en-US" altLang="zh-CN" sz="1100" dirty="0">
                <a:solidFill>
                  <a:schemeClr val="bg1"/>
                </a:solidFill>
              </a:rPr>
              <a:t> -q 'to_mon_502=1' $</a:t>
            </a:r>
            <a:r>
              <a:rPr lang="en-US" altLang="zh-CN" sz="1100" dirty="0" err="1">
                <a:solidFill>
                  <a:schemeClr val="bg1"/>
                </a:solidFill>
              </a:rPr>
              <a:t>conf_file</a:t>
            </a:r>
            <a:r>
              <a:rPr lang="en-US" altLang="zh-CN" sz="1100" dirty="0">
                <a:solidFill>
                  <a:schemeClr val="bg1"/>
                </a:solidFill>
              </a:rPr>
              <a:t>; </a:t>
            </a:r>
            <a:r>
              <a:rPr lang="en-US" altLang="zh-CN" sz="1100" dirty="0" smtClean="0">
                <a:solidFill>
                  <a:schemeClr val="bg1"/>
                </a:solidFill>
              </a:rPr>
              <a:t>then</a:t>
            </a:r>
            <a:endParaRPr lang="en-US" altLang="zh-CN" sz="1100" dirty="0">
              <a:solidFill>
                <a:schemeClr val="bg1"/>
              </a:solidFill>
            </a:endParaRPr>
          </a:p>
          <a:p>
            <a:r>
              <a:rPr lang="en-US" altLang="zh-CN" sz="1100" dirty="0" smtClean="0">
                <a:solidFill>
                  <a:schemeClr val="bg1"/>
                </a:solidFill>
              </a:rPr>
              <a:t>    export </a:t>
            </a:r>
            <a:r>
              <a:rPr lang="en-US" altLang="zh-CN" sz="1100" dirty="0">
                <a:solidFill>
                  <a:schemeClr val="bg1"/>
                </a:solidFill>
              </a:rPr>
              <a:t>log=`</a:t>
            </a:r>
            <a:r>
              <a:rPr lang="en-US" altLang="zh-CN" sz="1100" dirty="0" err="1">
                <a:solidFill>
                  <a:schemeClr val="bg1"/>
                </a:solidFill>
              </a:rPr>
              <a:t>grep</a:t>
            </a:r>
            <a:r>
              <a:rPr lang="en-US" altLang="zh-CN" sz="1100" dirty="0">
                <a:solidFill>
                  <a:schemeClr val="bg1"/>
                </a:solidFill>
              </a:rPr>
              <a:t> '</a:t>
            </a:r>
            <a:r>
              <a:rPr lang="en-US" altLang="zh-CN" sz="1100" dirty="0" err="1">
                <a:solidFill>
                  <a:schemeClr val="bg1"/>
                </a:solidFill>
              </a:rPr>
              <a:t>logfile</a:t>
            </a:r>
            <a:r>
              <a:rPr lang="en-US" altLang="zh-CN" sz="1100" dirty="0">
                <a:solidFill>
                  <a:schemeClr val="bg1"/>
                </a:solidFill>
              </a:rPr>
              <a:t>=' $</a:t>
            </a:r>
            <a:r>
              <a:rPr lang="en-US" altLang="zh-CN" sz="1100" dirty="0" err="1">
                <a:solidFill>
                  <a:schemeClr val="bg1"/>
                </a:solidFill>
              </a:rPr>
              <a:t>conf_file</a:t>
            </a:r>
            <a:r>
              <a:rPr lang="en-US" altLang="zh-CN" sz="1100" dirty="0">
                <a:solidFill>
                  <a:schemeClr val="bg1"/>
                </a:solidFill>
              </a:rPr>
              <a:t> |</a:t>
            </a:r>
            <a:r>
              <a:rPr lang="en-US" altLang="zh-CN" sz="1100" dirty="0" err="1">
                <a:solidFill>
                  <a:schemeClr val="bg1"/>
                </a:solidFill>
              </a:rPr>
              <a:t>awk</a:t>
            </a:r>
            <a:r>
              <a:rPr lang="en-US" altLang="zh-CN" sz="1100" dirty="0">
                <a:solidFill>
                  <a:schemeClr val="bg1"/>
                </a:solidFill>
              </a:rPr>
              <a:t> -F '=' '{print $2}' |</a:t>
            </a:r>
            <a:r>
              <a:rPr lang="en-US" altLang="zh-CN" sz="1100" dirty="0" err="1">
                <a:solidFill>
                  <a:schemeClr val="bg1"/>
                </a:solidFill>
              </a:rPr>
              <a:t>sed</a:t>
            </a:r>
            <a:r>
              <a:rPr lang="en-US" altLang="zh-CN" sz="1100" dirty="0">
                <a:solidFill>
                  <a:schemeClr val="bg1"/>
                </a:solidFill>
              </a:rPr>
              <a:t> 's/ //g</a:t>
            </a:r>
            <a:r>
              <a:rPr lang="en-US" altLang="zh-CN" sz="1100" dirty="0" smtClean="0">
                <a:solidFill>
                  <a:schemeClr val="bg1"/>
                </a:solidFill>
              </a:rPr>
              <a:t>'`</a:t>
            </a:r>
            <a:endParaRPr lang="en-US" altLang="zh-CN" sz="1100" dirty="0">
              <a:solidFill>
                <a:schemeClr val="bg1"/>
              </a:solidFill>
            </a:endParaRPr>
          </a:p>
          <a:p>
            <a:r>
              <a:rPr lang="en-US" altLang="zh-CN" sz="1100" dirty="0" smtClean="0">
                <a:solidFill>
                  <a:schemeClr val="bg1"/>
                </a:solidFill>
              </a:rPr>
              <a:t>    /</a:t>
            </a:r>
            <a:r>
              <a:rPr lang="en-US" altLang="zh-CN" sz="1100" dirty="0">
                <a:solidFill>
                  <a:schemeClr val="bg1"/>
                </a:solidFill>
              </a:rPr>
              <a:t>bin/bash  ../</a:t>
            </a:r>
            <a:r>
              <a:rPr lang="en-US" altLang="zh-CN" sz="1100" dirty="0" smtClean="0">
                <a:solidFill>
                  <a:schemeClr val="bg1"/>
                </a:solidFill>
              </a:rPr>
              <a:t>shares/502.sh</a:t>
            </a:r>
            <a:endParaRPr lang="en-US" altLang="zh-CN" sz="1100" dirty="0">
              <a:solidFill>
                <a:schemeClr val="bg1"/>
              </a:solidFill>
            </a:endParaRPr>
          </a:p>
          <a:p>
            <a:r>
              <a:rPr lang="en-US" altLang="zh-CN" sz="1100" dirty="0" smtClean="0">
                <a:solidFill>
                  <a:schemeClr val="bg1"/>
                </a:solidFill>
              </a:rPr>
              <a:t>fi</a:t>
            </a:r>
            <a:endParaRPr lang="en-US" altLang="zh-CN" sz="11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告警系统</a:t>
            </a:r>
            <a:r>
              <a:rPr lang="en-US" altLang="zh-CN" sz="4000" dirty="0" smtClean="0">
                <a:solidFill>
                  <a:schemeClr val="bg1"/>
                </a:solidFill>
              </a:rPr>
              <a:t>main.sh</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50422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4216539"/>
          </a:xfrm>
          <a:prstGeom prst="rect">
            <a:avLst/>
          </a:prstGeom>
        </p:spPr>
        <p:txBody>
          <a:bodyPr wrap="square">
            <a:spAutoFit/>
          </a:bodyPr>
          <a:lstStyle/>
          <a:p>
            <a:pPr>
              <a:buFontTx/>
              <a:buChar char="•"/>
            </a:pPr>
            <a:r>
              <a:rPr lang="en-US" altLang="zh-CN" sz="1600" dirty="0" smtClean="0">
                <a:solidFill>
                  <a:schemeClr val="bg1"/>
                </a:solidFill>
              </a:rPr>
              <a:t> </a:t>
            </a:r>
            <a:r>
              <a:rPr lang="en-US" altLang="zh-CN" sz="1600" dirty="0" err="1" smtClean="0">
                <a:solidFill>
                  <a:schemeClr val="bg1"/>
                </a:solidFill>
              </a:rPr>
              <a:t>mon.conf</a:t>
            </a:r>
            <a:r>
              <a:rPr lang="zh-CN" altLang="en-US" sz="1600" dirty="0" smtClean="0">
                <a:solidFill>
                  <a:schemeClr val="bg1"/>
                </a:solidFill>
              </a:rPr>
              <a:t>内容</a:t>
            </a:r>
            <a:endParaRPr lang="en-US" altLang="zh-CN" sz="1600" dirty="0" smtClean="0">
              <a:solidFill>
                <a:schemeClr val="bg1"/>
              </a:solidFill>
            </a:endParaRPr>
          </a:p>
          <a:p>
            <a:r>
              <a:rPr lang="en-US" altLang="zh-CN" sz="1400" dirty="0">
                <a:solidFill>
                  <a:schemeClr val="bg1"/>
                </a:solidFill>
              </a:rPr>
              <a:t> ## to </a:t>
            </a:r>
            <a:r>
              <a:rPr lang="en-US" altLang="zh-CN" sz="1400" dirty="0" err="1">
                <a:solidFill>
                  <a:schemeClr val="bg1"/>
                </a:solidFill>
              </a:rPr>
              <a:t>config</a:t>
            </a:r>
            <a:r>
              <a:rPr lang="en-US" altLang="zh-CN" sz="1400" dirty="0">
                <a:solidFill>
                  <a:schemeClr val="bg1"/>
                </a:solidFill>
              </a:rPr>
              <a:t> the options if to </a:t>
            </a:r>
            <a:r>
              <a:rPr lang="en-US" altLang="zh-CN" sz="1400" dirty="0" smtClean="0">
                <a:solidFill>
                  <a:schemeClr val="bg1"/>
                </a:solidFill>
              </a:rPr>
              <a:t>monitor</a:t>
            </a:r>
            <a:endParaRPr lang="en-US" altLang="zh-CN" sz="1400" dirty="0">
              <a:solidFill>
                <a:schemeClr val="bg1"/>
              </a:solidFill>
            </a:endParaRPr>
          </a:p>
          <a:p>
            <a:r>
              <a:rPr lang="en-US" altLang="zh-CN" sz="1400" dirty="0">
                <a:solidFill>
                  <a:schemeClr val="bg1"/>
                </a:solidFill>
              </a:rPr>
              <a:t>## </a:t>
            </a:r>
            <a:r>
              <a:rPr lang="zh-CN" altLang="en-US" sz="1400" dirty="0" smtClean="0">
                <a:solidFill>
                  <a:schemeClr val="bg1"/>
                </a:solidFill>
              </a:rPr>
              <a:t>定义</a:t>
            </a:r>
            <a:r>
              <a:rPr lang="en-US" altLang="zh-CN" sz="1400" dirty="0" err="1">
                <a:solidFill>
                  <a:schemeClr val="bg1"/>
                </a:solidFill>
              </a:rPr>
              <a:t>mysql</a:t>
            </a:r>
            <a:r>
              <a:rPr lang="zh-CN" altLang="en-US" sz="1400" dirty="0">
                <a:solidFill>
                  <a:schemeClr val="bg1"/>
                </a:solidFill>
              </a:rPr>
              <a:t>的服务器地址、端口以及</a:t>
            </a:r>
            <a:r>
              <a:rPr lang="en-US" altLang="zh-CN" sz="1400" dirty="0">
                <a:solidFill>
                  <a:schemeClr val="bg1"/>
                </a:solidFill>
              </a:rPr>
              <a:t>user</a:t>
            </a:r>
            <a:r>
              <a:rPr lang="zh-CN" altLang="en-US" sz="1400" dirty="0">
                <a:solidFill>
                  <a:schemeClr val="bg1"/>
                </a:solidFill>
              </a:rPr>
              <a:t>、</a:t>
            </a:r>
            <a:r>
              <a:rPr lang="en-US" altLang="zh-CN" sz="1400" dirty="0" smtClean="0">
                <a:solidFill>
                  <a:schemeClr val="bg1"/>
                </a:solidFill>
              </a:rPr>
              <a:t>password</a:t>
            </a:r>
            <a:endParaRPr lang="en-US" altLang="zh-CN" sz="1400" dirty="0">
              <a:solidFill>
                <a:schemeClr val="bg1"/>
              </a:solidFill>
            </a:endParaRPr>
          </a:p>
          <a:p>
            <a:r>
              <a:rPr lang="en-US" altLang="zh-CN" sz="1400" dirty="0" err="1">
                <a:solidFill>
                  <a:schemeClr val="bg1"/>
                </a:solidFill>
              </a:rPr>
              <a:t>to_mon_cdb</a:t>
            </a:r>
            <a:r>
              <a:rPr lang="en-US" altLang="zh-CN" sz="1400" dirty="0">
                <a:solidFill>
                  <a:schemeClr val="bg1"/>
                </a:solidFill>
              </a:rPr>
              <a:t>=0   ##0 or 1, default 0,0 not monitor, 1 </a:t>
            </a:r>
            <a:r>
              <a:rPr lang="en-US" altLang="zh-CN" sz="1400" dirty="0" smtClean="0">
                <a:solidFill>
                  <a:schemeClr val="bg1"/>
                </a:solidFill>
              </a:rPr>
              <a:t>monitor</a:t>
            </a:r>
            <a:endParaRPr lang="en-US" altLang="zh-CN" sz="1400" dirty="0">
              <a:solidFill>
                <a:schemeClr val="bg1"/>
              </a:solidFill>
            </a:endParaRPr>
          </a:p>
          <a:p>
            <a:r>
              <a:rPr lang="en-US" altLang="zh-CN" sz="1400" dirty="0" err="1" smtClean="0">
                <a:solidFill>
                  <a:schemeClr val="bg1"/>
                </a:solidFill>
              </a:rPr>
              <a:t>db_ip</a:t>
            </a:r>
            <a:r>
              <a:rPr lang="en-US" altLang="zh-CN" sz="1400" dirty="0" smtClean="0">
                <a:solidFill>
                  <a:schemeClr val="bg1"/>
                </a:solidFill>
              </a:rPr>
              <a:t>=10.20.3.13</a:t>
            </a:r>
            <a:endParaRPr lang="en-US" altLang="zh-CN" sz="1400" dirty="0">
              <a:solidFill>
                <a:schemeClr val="bg1"/>
              </a:solidFill>
            </a:endParaRPr>
          </a:p>
          <a:p>
            <a:r>
              <a:rPr lang="en-US" altLang="zh-CN" sz="1400" dirty="0" err="1" smtClean="0">
                <a:solidFill>
                  <a:schemeClr val="bg1"/>
                </a:solidFill>
              </a:rPr>
              <a:t>db_port</a:t>
            </a:r>
            <a:r>
              <a:rPr lang="en-US" altLang="zh-CN" sz="1400" dirty="0" smtClean="0">
                <a:solidFill>
                  <a:schemeClr val="bg1"/>
                </a:solidFill>
              </a:rPr>
              <a:t>=3315</a:t>
            </a:r>
            <a:endParaRPr lang="en-US" altLang="zh-CN" sz="1400" dirty="0">
              <a:solidFill>
                <a:schemeClr val="bg1"/>
              </a:solidFill>
            </a:endParaRPr>
          </a:p>
          <a:p>
            <a:r>
              <a:rPr lang="en-US" altLang="zh-CN" sz="1400" dirty="0" err="1" smtClean="0">
                <a:solidFill>
                  <a:schemeClr val="bg1"/>
                </a:solidFill>
              </a:rPr>
              <a:t>db_user</a:t>
            </a:r>
            <a:r>
              <a:rPr lang="en-US" altLang="zh-CN" sz="1400" dirty="0" smtClean="0">
                <a:solidFill>
                  <a:schemeClr val="bg1"/>
                </a:solidFill>
              </a:rPr>
              <a:t>=username</a:t>
            </a:r>
            <a:endParaRPr lang="en-US" altLang="zh-CN" sz="1400" dirty="0">
              <a:solidFill>
                <a:schemeClr val="bg1"/>
              </a:solidFill>
            </a:endParaRPr>
          </a:p>
          <a:p>
            <a:r>
              <a:rPr lang="en-US" altLang="zh-CN" sz="1400" dirty="0" err="1" smtClean="0">
                <a:solidFill>
                  <a:schemeClr val="bg1"/>
                </a:solidFill>
              </a:rPr>
              <a:t>db_pass</a:t>
            </a:r>
            <a:r>
              <a:rPr lang="en-US" altLang="zh-CN" sz="1400" dirty="0" smtClean="0">
                <a:solidFill>
                  <a:schemeClr val="bg1"/>
                </a:solidFill>
              </a:rPr>
              <a:t>=</a:t>
            </a:r>
            <a:r>
              <a:rPr lang="en-US" altLang="zh-CN" sz="1400" dirty="0" err="1" smtClean="0">
                <a:solidFill>
                  <a:schemeClr val="bg1"/>
                </a:solidFill>
              </a:rPr>
              <a:t>passwd</a:t>
            </a:r>
            <a:endParaRPr lang="en-US" altLang="zh-CN" sz="1400" dirty="0">
              <a:solidFill>
                <a:schemeClr val="bg1"/>
              </a:solidFill>
            </a:endParaRPr>
          </a:p>
          <a:p>
            <a:r>
              <a:rPr lang="en-US" altLang="zh-CN" sz="1400" dirty="0">
                <a:solidFill>
                  <a:schemeClr val="bg1"/>
                </a:solidFill>
              </a:rPr>
              <a:t>## </a:t>
            </a:r>
            <a:r>
              <a:rPr lang="en-US" altLang="zh-CN" sz="1400" dirty="0" err="1">
                <a:solidFill>
                  <a:schemeClr val="bg1"/>
                </a:solidFill>
              </a:rPr>
              <a:t>httpd</a:t>
            </a:r>
            <a:r>
              <a:rPr lang="en-US" altLang="zh-CN" sz="1400" dirty="0">
                <a:solidFill>
                  <a:schemeClr val="bg1"/>
                </a:solidFill>
              </a:rPr>
              <a:t>   </a:t>
            </a:r>
            <a:r>
              <a:rPr lang="zh-CN" altLang="en-US" sz="1400" dirty="0">
                <a:solidFill>
                  <a:schemeClr val="bg1"/>
                </a:solidFill>
              </a:rPr>
              <a:t>如果是</a:t>
            </a:r>
            <a:r>
              <a:rPr lang="en-US" altLang="zh-CN" sz="1400" dirty="0">
                <a:solidFill>
                  <a:schemeClr val="bg1"/>
                </a:solidFill>
              </a:rPr>
              <a:t>1</a:t>
            </a:r>
            <a:r>
              <a:rPr lang="zh-CN" altLang="en-US" sz="1400" dirty="0">
                <a:solidFill>
                  <a:schemeClr val="bg1"/>
                </a:solidFill>
              </a:rPr>
              <a:t>则监控，为</a:t>
            </a:r>
            <a:r>
              <a:rPr lang="en-US" altLang="zh-CN" sz="1400" dirty="0">
                <a:solidFill>
                  <a:schemeClr val="bg1"/>
                </a:solidFill>
              </a:rPr>
              <a:t>0</a:t>
            </a:r>
            <a:r>
              <a:rPr lang="zh-CN" altLang="en-US" sz="1400" dirty="0">
                <a:solidFill>
                  <a:schemeClr val="bg1"/>
                </a:solidFill>
              </a:rPr>
              <a:t>不</a:t>
            </a:r>
            <a:r>
              <a:rPr lang="zh-CN" altLang="en-US" sz="1400" dirty="0" smtClean="0">
                <a:solidFill>
                  <a:schemeClr val="bg1"/>
                </a:solidFill>
              </a:rPr>
              <a:t>监控</a:t>
            </a:r>
            <a:endParaRPr lang="zh-CN" altLang="en-US" sz="1400" dirty="0">
              <a:solidFill>
                <a:schemeClr val="bg1"/>
              </a:solidFill>
            </a:endParaRPr>
          </a:p>
          <a:p>
            <a:r>
              <a:rPr lang="en-US" altLang="zh-CN" sz="1400" dirty="0" err="1" smtClean="0">
                <a:solidFill>
                  <a:schemeClr val="bg1"/>
                </a:solidFill>
              </a:rPr>
              <a:t>to_mon_httpd</a:t>
            </a:r>
            <a:r>
              <a:rPr lang="en-US" altLang="zh-CN" sz="1400" dirty="0" smtClean="0">
                <a:solidFill>
                  <a:schemeClr val="bg1"/>
                </a:solidFill>
              </a:rPr>
              <a:t>=0</a:t>
            </a:r>
            <a:endParaRPr lang="en-US" altLang="zh-CN" sz="1400" dirty="0">
              <a:solidFill>
                <a:schemeClr val="bg1"/>
              </a:solidFill>
            </a:endParaRPr>
          </a:p>
          <a:p>
            <a:r>
              <a:rPr lang="en-US" altLang="zh-CN" sz="1400" dirty="0">
                <a:solidFill>
                  <a:schemeClr val="bg1"/>
                </a:solidFill>
              </a:rPr>
              <a:t>## </a:t>
            </a:r>
            <a:r>
              <a:rPr lang="en-US" altLang="zh-CN" sz="1400" dirty="0" err="1">
                <a:solidFill>
                  <a:schemeClr val="bg1"/>
                </a:solidFill>
              </a:rPr>
              <a:t>php</a:t>
            </a:r>
            <a:r>
              <a:rPr lang="en-US" altLang="zh-CN" sz="1400" dirty="0">
                <a:solidFill>
                  <a:schemeClr val="bg1"/>
                </a:solidFill>
              </a:rPr>
              <a:t> </a:t>
            </a:r>
            <a:r>
              <a:rPr lang="zh-CN" altLang="en-US" sz="1400" dirty="0">
                <a:solidFill>
                  <a:schemeClr val="bg1"/>
                </a:solidFill>
              </a:rPr>
              <a:t>如果是</a:t>
            </a:r>
            <a:r>
              <a:rPr lang="en-US" altLang="zh-CN" sz="1400" dirty="0">
                <a:solidFill>
                  <a:schemeClr val="bg1"/>
                </a:solidFill>
              </a:rPr>
              <a:t>1</a:t>
            </a:r>
            <a:r>
              <a:rPr lang="zh-CN" altLang="en-US" sz="1400" dirty="0">
                <a:solidFill>
                  <a:schemeClr val="bg1"/>
                </a:solidFill>
              </a:rPr>
              <a:t>则监控，为</a:t>
            </a:r>
            <a:r>
              <a:rPr lang="en-US" altLang="zh-CN" sz="1400" dirty="0">
                <a:solidFill>
                  <a:schemeClr val="bg1"/>
                </a:solidFill>
              </a:rPr>
              <a:t>0</a:t>
            </a:r>
            <a:r>
              <a:rPr lang="zh-CN" altLang="en-US" sz="1400" dirty="0">
                <a:solidFill>
                  <a:schemeClr val="bg1"/>
                </a:solidFill>
              </a:rPr>
              <a:t>不</a:t>
            </a:r>
            <a:r>
              <a:rPr lang="zh-CN" altLang="en-US" sz="1400" dirty="0" smtClean="0">
                <a:solidFill>
                  <a:schemeClr val="bg1"/>
                </a:solidFill>
              </a:rPr>
              <a:t>监控</a:t>
            </a:r>
            <a:endParaRPr lang="zh-CN" altLang="en-US" sz="1400" dirty="0">
              <a:solidFill>
                <a:schemeClr val="bg1"/>
              </a:solidFill>
            </a:endParaRPr>
          </a:p>
          <a:p>
            <a:r>
              <a:rPr lang="en-US" altLang="zh-CN" sz="1400" dirty="0" err="1" smtClean="0">
                <a:solidFill>
                  <a:schemeClr val="bg1"/>
                </a:solidFill>
              </a:rPr>
              <a:t>to_mon_php_socket</a:t>
            </a:r>
            <a:r>
              <a:rPr lang="en-US" altLang="zh-CN" sz="1400" dirty="0" smtClean="0">
                <a:solidFill>
                  <a:schemeClr val="bg1"/>
                </a:solidFill>
              </a:rPr>
              <a:t>=0</a:t>
            </a:r>
            <a:endParaRPr lang="en-US" altLang="zh-CN" sz="1400" dirty="0">
              <a:solidFill>
                <a:schemeClr val="bg1"/>
              </a:solidFill>
            </a:endParaRPr>
          </a:p>
          <a:p>
            <a:r>
              <a:rPr lang="en-US" altLang="zh-CN" sz="1400" dirty="0">
                <a:solidFill>
                  <a:schemeClr val="bg1"/>
                </a:solidFill>
              </a:rPr>
              <a:t>## http_code_502  </a:t>
            </a:r>
            <a:r>
              <a:rPr lang="zh-CN" altLang="en-US" sz="1400" dirty="0">
                <a:solidFill>
                  <a:schemeClr val="bg1"/>
                </a:solidFill>
              </a:rPr>
              <a:t>需要定义访问日志的</a:t>
            </a:r>
            <a:r>
              <a:rPr lang="zh-CN" altLang="en-US" sz="1400" dirty="0" smtClean="0">
                <a:solidFill>
                  <a:schemeClr val="bg1"/>
                </a:solidFill>
              </a:rPr>
              <a:t>路径</a:t>
            </a:r>
            <a:endParaRPr lang="zh-CN" altLang="en-US" sz="1400" dirty="0">
              <a:solidFill>
                <a:schemeClr val="bg1"/>
              </a:solidFill>
            </a:endParaRPr>
          </a:p>
          <a:p>
            <a:r>
              <a:rPr lang="en-US" altLang="zh-CN" sz="1400" dirty="0" smtClean="0">
                <a:solidFill>
                  <a:schemeClr val="bg1"/>
                </a:solidFill>
              </a:rPr>
              <a:t>to_mon_502=1</a:t>
            </a:r>
            <a:endParaRPr lang="en-US" altLang="zh-CN" sz="1400" dirty="0">
              <a:solidFill>
                <a:schemeClr val="bg1"/>
              </a:solidFill>
            </a:endParaRPr>
          </a:p>
          <a:p>
            <a:r>
              <a:rPr lang="en-US" altLang="zh-CN" sz="1400" dirty="0" err="1">
                <a:solidFill>
                  <a:schemeClr val="bg1"/>
                </a:solidFill>
              </a:rPr>
              <a:t>logfile</a:t>
            </a:r>
            <a:r>
              <a:rPr lang="en-US" altLang="zh-CN" sz="1400" dirty="0">
                <a:solidFill>
                  <a:schemeClr val="bg1"/>
                </a:solidFill>
              </a:rPr>
              <a:t>=/</a:t>
            </a:r>
            <a:r>
              <a:rPr lang="en-US" altLang="zh-CN" sz="1400" dirty="0" smtClean="0">
                <a:solidFill>
                  <a:schemeClr val="bg1"/>
                </a:solidFill>
              </a:rPr>
              <a:t>data/log/xxx.xxx.com/access.log</a:t>
            </a:r>
            <a:endParaRPr lang="en-US" altLang="zh-CN" sz="1400" dirty="0">
              <a:solidFill>
                <a:schemeClr val="bg1"/>
              </a:solidFill>
            </a:endParaRPr>
          </a:p>
          <a:p>
            <a:r>
              <a:rPr lang="en-US" altLang="zh-CN" sz="1400" dirty="0">
                <a:solidFill>
                  <a:schemeClr val="bg1"/>
                </a:solidFill>
              </a:rPr>
              <a:t>## </a:t>
            </a:r>
            <a:r>
              <a:rPr lang="en-US" altLang="zh-CN" sz="1400" dirty="0" err="1">
                <a:solidFill>
                  <a:schemeClr val="bg1"/>
                </a:solidFill>
              </a:rPr>
              <a:t>request_count</a:t>
            </a:r>
            <a:r>
              <a:rPr lang="en-US" altLang="zh-CN" sz="1400" dirty="0">
                <a:solidFill>
                  <a:schemeClr val="bg1"/>
                </a:solidFill>
              </a:rPr>
              <a:t>   </a:t>
            </a:r>
            <a:r>
              <a:rPr lang="zh-CN" altLang="en-US" sz="1400" dirty="0">
                <a:solidFill>
                  <a:schemeClr val="bg1"/>
                </a:solidFill>
              </a:rPr>
              <a:t>定义日志路径以及</a:t>
            </a:r>
            <a:r>
              <a:rPr lang="zh-CN" altLang="en-US" sz="1400" dirty="0" smtClean="0">
                <a:solidFill>
                  <a:schemeClr val="bg1"/>
                </a:solidFill>
              </a:rPr>
              <a:t>域名</a:t>
            </a:r>
            <a:endParaRPr lang="zh-CN" altLang="en-US" sz="1400" dirty="0">
              <a:solidFill>
                <a:schemeClr val="bg1"/>
              </a:solidFill>
            </a:endParaRPr>
          </a:p>
          <a:p>
            <a:r>
              <a:rPr lang="en-US" altLang="zh-CN" sz="1400" dirty="0" err="1" smtClean="0">
                <a:solidFill>
                  <a:schemeClr val="bg1"/>
                </a:solidFill>
              </a:rPr>
              <a:t>to_mon_request_count</a:t>
            </a:r>
            <a:r>
              <a:rPr lang="en-US" altLang="zh-CN" sz="1400" dirty="0" smtClean="0">
                <a:solidFill>
                  <a:schemeClr val="bg1"/>
                </a:solidFill>
              </a:rPr>
              <a:t>=0</a:t>
            </a:r>
            <a:endParaRPr lang="en-US" altLang="zh-CN" sz="1400" dirty="0">
              <a:solidFill>
                <a:schemeClr val="bg1"/>
              </a:solidFill>
            </a:endParaRPr>
          </a:p>
          <a:p>
            <a:r>
              <a:rPr lang="en-US" altLang="zh-CN" sz="1400" dirty="0" err="1">
                <a:solidFill>
                  <a:schemeClr val="bg1"/>
                </a:solidFill>
              </a:rPr>
              <a:t>req_log</a:t>
            </a:r>
            <a:r>
              <a:rPr lang="en-US" altLang="zh-CN" sz="1400" dirty="0">
                <a:solidFill>
                  <a:schemeClr val="bg1"/>
                </a:solidFill>
              </a:rPr>
              <a:t>=/</a:t>
            </a:r>
            <a:r>
              <a:rPr lang="en-US" altLang="zh-CN" sz="1400" dirty="0" smtClean="0">
                <a:solidFill>
                  <a:schemeClr val="bg1"/>
                </a:solidFill>
              </a:rPr>
              <a:t>data/log/www.discuz.net/access.log</a:t>
            </a:r>
            <a:endParaRPr lang="en-US" altLang="zh-CN" sz="1400" dirty="0">
              <a:solidFill>
                <a:schemeClr val="bg1"/>
              </a:solidFill>
            </a:endParaRPr>
          </a:p>
          <a:p>
            <a:r>
              <a:rPr lang="en-US" altLang="zh-CN" sz="1400" dirty="0">
                <a:solidFill>
                  <a:schemeClr val="bg1"/>
                </a:solidFill>
              </a:rPr>
              <a:t>domainname=www.discuz.net</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告警系统</a:t>
            </a:r>
            <a:r>
              <a:rPr lang="en-US" altLang="zh-CN" sz="4000" dirty="0" err="1" smtClean="0">
                <a:solidFill>
                  <a:schemeClr val="bg1"/>
                </a:solidFill>
              </a:rPr>
              <a:t>mon.conf</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128606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3139321"/>
          </a:xfrm>
          <a:prstGeom prst="rect">
            <a:avLst/>
          </a:prstGeom>
        </p:spPr>
        <p:txBody>
          <a:bodyPr wrap="square">
            <a:spAutoFit/>
          </a:bodyPr>
          <a:lstStyle/>
          <a:p>
            <a:pPr>
              <a:buFontTx/>
              <a:buChar char="•"/>
            </a:pPr>
            <a:r>
              <a:rPr lang="en-US" altLang="zh-CN" dirty="0" smtClean="0">
                <a:solidFill>
                  <a:schemeClr val="bg1"/>
                </a:solidFill>
              </a:rPr>
              <a:t> load.sh</a:t>
            </a:r>
            <a:r>
              <a:rPr lang="zh-CN" altLang="en-US" dirty="0" smtClean="0">
                <a:solidFill>
                  <a:schemeClr val="bg1"/>
                </a:solidFill>
              </a:rPr>
              <a:t>内容</a:t>
            </a:r>
            <a:endParaRPr lang="en-US" altLang="zh-CN" dirty="0" smtClean="0">
              <a:solidFill>
                <a:schemeClr val="bg1"/>
              </a:solidFill>
            </a:endParaRPr>
          </a:p>
          <a:p>
            <a:r>
              <a:rPr lang="en-US" altLang="zh-CN" dirty="0">
                <a:solidFill>
                  <a:schemeClr val="bg1"/>
                </a:solidFill>
              </a:rPr>
              <a:t> </a:t>
            </a:r>
            <a:r>
              <a:rPr lang="en-US" altLang="zh-CN" dirty="0">
                <a:solidFill>
                  <a:schemeClr val="bg1"/>
                </a:solidFill>
              </a:rPr>
              <a:t>#! /bin/bash</a:t>
            </a:r>
          </a:p>
          <a:p>
            <a:r>
              <a:rPr lang="en-US" altLang="zh-CN" dirty="0">
                <a:solidFill>
                  <a:schemeClr val="bg1"/>
                </a:solidFill>
              </a:rPr>
              <a:t>##</a:t>
            </a:r>
            <a:r>
              <a:rPr lang="en-US" altLang="zh-CN" dirty="0" err="1">
                <a:solidFill>
                  <a:schemeClr val="bg1"/>
                </a:solidFill>
              </a:rPr>
              <a:t>Writen</a:t>
            </a:r>
            <a:r>
              <a:rPr lang="en-US" altLang="zh-CN" dirty="0">
                <a:solidFill>
                  <a:schemeClr val="bg1"/>
                </a:solidFill>
              </a:rPr>
              <a:t> by </a:t>
            </a:r>
            <a:r>
              <a:rPr lang="en-US" altLang="zh-CN" dirty="0" err="1">
                <a:solidFill>
                  <a:schemeClr val="bg1"/>
                </a:solidFill>
              </a:rPr>
              <a:t>aming</a:t>
            </a:r>
            <a:r>
              <a:rPr lang="en-US" altLang="zh-CN" dirty="0">
                <a:solidFill>
                  <a:schemeClr val="bg1"/>
                </a:solidFill>
              </a:rPr>
              <a:t>##</a:t>
            </a:r>
          </a:p>
          <a:p>
            <a:r>
              <a:rPr lang="en-US" altLang="zh-CN" dirty="0">
                <a:solidFill>
                  <a:schemeClr val="bg1"/>
                </a:solidFill>
              </a:rPr>
              <a:t>load=`uptime |</a:t>
            </a:r>
            <a:r>
              <a:rPr lang="en-US" altLang="zh-CN" dirty="0" err="1">
                <a:solidFill>
                  <a:schemeClr val="bg1"/>
                </a:solidFill>
              </a:rPr>
              <a:t>awk</a:t>
            </a:r>
            <a:r>
              <a:rPr lang="en-US" altLang="zh-CN" dirty="0">
                <a:solidFill>
                  <a:schemeClr val="bg1"/>
                </a:solidFill>
              </a:rPr>
              <a:t> -F 'average:' '{print $2}'|cut -d',' -f1|sed 's/ //g' |cut -d. -f1`</a:t>
            </a:r>
          </a:p>
          <a:p>
            <a:r>
              <a:rPr lang="en-US" altLang="zh-CN" dirty="0">
                <a:solidFill>
                  <a:schemeClr val="bg1"/>
                </a:solidFill>
              </a:rPr>
              <a:t>if [ $load -</a:t>
            </a:r>
            <a:r>
              <a:rPr lang="en-US" altLang="zh-CN" dirty="0" err="1">
                <a:solidFill>
                  <a:schemeClr val="bg1"/>
                </a:solidFill>
              </a:rPr>
              <a:t>gt</a:t>
            </a:r>
            <a:r>
              <a:rPr lang="en-US" altLang="zh-CN" dirty="0">
                <a:solidFill>
                  <a:schemeClr val="bg1"/>
                </a:solidFill>
              </a:rPr>
              <a:t> 10 ] &amp;&amp; [ $send -</a:t>
            </a:r>
            <a:r>
              <a:rPr lang="en-US" altLang="zh-CN" dirty="0" err="1">
                <a:solidFill>
                  <a:schemeClr val="bg1"/>
                </a:solidFill>
              </a:rPr>
              <a:t>eq</a:t>
            </a:r>
            <a:r>
              <a:rPr lang="en-US" altLang="zh-CN" dirty="0">
                <a:solidFill>
                  <a:schemeClr val="bg1"/>
                </a:solidFill>
              </a:rPr>
              <a:t> "1" ]</a:t>
            </a:r>
          </a:p>
          <a:p>
            <a:r>
              <a:rPr lang="en-US" altLang="zh-CN" dirty="0">
                <a:solidFill>
                  <a:schemeClr val="bg1"/>
                </a:solidFill>
              </a:rPr>
              <a:t>then</a:t>
            </a:r>
          </a:p>
          <a:p>
            <a:r>
              <a:rPr lang="en-US" altLang="zh-CN" dirty="0">
                <a:solidFill>
                  <a:schemeClr val="bg1"/>
                </a:solidFill>
              </a:rPr>
              <a:t>    echo "$</a:t>
            </a:r>
            <a:r>
              <a:rPr lang="en-US" altLang="zh-CN" dirty="0" err="1">
                <a:solidFill>
                  <a:schemeClr val="bg1"/>
                </a:solidFill>
              </a:rPr>
              <a:t>addr</a:t>
            </a:r>
            <a:r>
              <a:rPr lang="en-US" altLang="zh-CN" dirty="0">
                <a:solidFill>
                  <a:schemeClr val="bg1"/>
                </a:solidFill>
              </a:rPr>
              <a:t> `date +%T` load is $load" &gt;../log/</a:t>
            </a:r>
            <a:r>
              <a:rPr lang="en-US" altLang="zh-CN" dirty="0" err="1">
                <a:solidFill>
                  <a:schemeClr val="bg1"/>
                </a:solidFill>
              </a:rPr>
              <a:t>load.tmp</a:t>
            </a:r>
            <a:endParaRPr lang="en-US" altLang="zh-CN" dirty="0">
              <a:solidFill>
                <a:schemeClr val="bg1"/>
              </a:solidFill>
            </a:endParaRPr>
          </a:p>
          <a:p>
            <a:r>
              <a:rPr lang="en-US" altLang="zh-CN" dirty="0">
                <a:solidFill>
                  <a:schemeClr val="bg1"/>
                </a:solidFill>
              </a:rPr>
              <a:t>    /bin/bash ../mail/mail.sh aming_test@163.com "$</a:t>
            </a:r>
            <a:r>
              <a:rPr lang="en-US" altLang="zh-CN" dirty="0" err="1">
                <a:solidFill>
                  <a:schemeClr val="bg1"/>
                </a:solidFill>
              </a:rPr>
              <a:t>addr</a:t>
            </a:r>
            <a:r>
              <a:rPr lang="en-US" altLang="zh-CN" dirty="0">
                <a:solidFill>
                  <a:schemeClr val="bg1"/>
                </a:solidFill>
              </a:rPr>
              <a:t>\_load:$load" `cat ../log/</a:t>
            </a:r>
            <a:r>
              <a:rPr lang="en-US" altLang="zh-CN" dirty="0" err="1">
                <a:solidFill>
                  <a:schemeClr val="bg1"/>
                </a:solidFill>
              </a:rPr>
              <a:t>load.tmp</a:t>
            </a:r>
            <a:r>
              <a:rPr lang="en-US" altLang="zh-CN" dirty="0">
                <a:solidFill>
                  <a:schemeClr val="bg1"/>
                </a:solidFill>
              </a:rPr>
              <a:t>`</a:t>
            </a:r>
          </a:p>
          <a:p>
            <a:r>
              <a:rPr lang="en-US" altLang="zh-CN" dirty="0">
                <a:solidFill>
                  <a:schemeClr val="bg1"/>
                </a:solidFill>
              </a:rPr>
              <a:t>fi</a:t>
            </a:r>
          </a:p>
          <a:p>
            <a:r>
              <a:rPr lang="en-US" altLang="zh-CN" dirty="0">
                <a:solidFill>
                  <a:schemeClr val="bg1"/>
                </a:solidFill>
              </a:rPr>
              <a:t>echo "`date +%T` load is $load"</a:t>
            </a:r>
            <a:endParaRPr lang="en-US" altLang="zh-CN"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告警系统</a:t>
            </a:r>
            <a:r>
              <a:rPr lang="en-US" altLang="zh-CN" sz="4000" dirty="0" smtClean="0">
                <a:solidFill>
                  <a:schemeClr val="bg1"/>
                </a:solidFill>
              </a:rPr>
              <a:t>load.sh</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359801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2585323"/>
          </a:xfrm>
          <a:prstGeom prst="rect">
            <a:avLst/>
          </a:prstGeom>
        </p:spPr>
        <p:txBody>
          <a:bodyPr wrap="square">
            <a:spAutoFit/>
          </a:bodyPr>
          <a:lstStyle/>
          <a:p>
            <a:pPr>
              <a:buFontTx/>
              <a:buChar char="•"/>
            </a:pPr>
            <a:r>
              <a:rPr lang="en-US" altLang="zh-CN" dirty="0" smtClean="0">
                <a:solidFill>
                  <a:schemeClr val="bg1"/>
                </a:solidFill>
              </a:rPr>
              <a:t> 502.sh</a:t>
            </a:r>
            <a:r>
              <a:rPr lang="zh-CN" altLang="en-US" dirty="0" smtClean="0">
                <a:solidFill>
                  <a:schemeClr val="bg1"/>
                </a:solidFill>
              </a:rPr>
              <a:t>内容</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bin/bash</a:t>
            </a:r>
            <a:endParaRPr lang="en-US" altLang="zh-CN" dirty="0">
              <a:solidFill>
                <a:schemeClr val="bg1"/>
              </a:solidFill>
            </a:endParaRPr>
          </a:p>
          <a:p>
            <a:r>
              <a:rPr lang="en-US" altLang="zh-CN" dirty="0">
                <a:solidFill>
                  <a:schemeClr val="bg1"/>
                </a:solidFill>
              </a:rPr>
              <a:t>d=`date -d "-1 min" +%H:%M</a:t>
            </a:r>
            <a:r>
              <a:rPr lang="en-US" altLang="zh-CN" dirty="0" smtClean="0">
                <a:solidFill>
                  <a:schemeClr val="bg1"/>
                </a:solidFill>
              </a:rPr>
              <a:t>`</a:t>
            </a:r>
            <a:endParaRPr lang="en-US" altLang="zh-CN" dirty="0">
              <a:solidFill>
                <a:schemeClr val="bg1"/>
              </a:solidFill>
            </a:endParaRPr>
          </a:p>
          <a:p>
            <a:r>
              <a:rPr lang="en-US" altLang="zh-CN" dirty="0">
                <a:solidFill>
                  <a:schemeClr val="bg1"/>
                </a:solidFill>
              </a:rPr>
              <a:t>c_502=`</a:t>
            </a:r>
            <a:r>
              <a:rPr lang="en-US" altLang="zh-CN" dirty="0" err="1">
                <a:solidFill>
                  <a:schemeClr val="bg1"/>
                </a:solidFill>
              </a:rPr>
              <a:t>grep</a:t>
            </a:r>
            <a:r>
              <a:rPr lang="en-US" altLang="zh-CN" dirty="0">
                <a:solidFill>
                  <a:schemeClr val="bg1"/>
                </a:solidFill>
              </a:rPr>
              <a:t> :$d:  $log  |</a:t>
            </a:r>
            <a:r>
              <a:rPr lang="en-US" altLang="zh-CN" dirty="0" err="1">
                <a:solidFill>
                  <a:schemeClr val="bg1"/>
                </a:solidFill>
              </a:rPr>
              <a:t>grep</a:t>
            </a:r>
            <a:r>
              <a:rPr lang="en-US" altLang="zh-CN" dirty="0">
                <a:solidFill>
                  <a:schemeClr val="bg1"/>
                </a:solidFill>
              </a:rPr>
              <a:t> ' 502 '|</a:t>
            </a:r>
            <a:r>
              <a:rPr lang="en-US" altLang="zh-CN" dirty="0" err="1">
                <a:solidFill>
                  <a:schemeClr val="bg1"/>
                </a:solidFill>
              </a:rPr>
              <a:t>wc</a:t>
            </a:r>
            <a:r>
              <a:rPr lang="en-US" altLang="zh-CN" dirty="0">
                <a:solidFill>
                  <a:schemeClr val="bg1"/>
                </a:solidFill>
              </a:rPr>
              <a:t> -l</a:t>
            </a:r>
            <a:r>
              <a:rPr lang="en-US" altLang="zh-CN" dirty="0" smtClean="0">
                <a:solidFill>
                  <a:schemeClr val="bg1"/>
                </a:solidFill>
              </a:rPr>
              <a:t>`</a:t>
            </a:r>
            <a:endParaRPr lang="en-US" altLang="zh-CN" dirty="0">
              <a:solidFill>
                <a:schemeClr val="bg1"/>
              </a:solidFill>
            </a:endParaRPr>
          </a:p>
          <a:p>
            <a:r>
              <a:rPr lang="en-US" altLang="zh-CN" dirty="0">
                <a:solidFill>
                  <a:schemeClr val="bg1"/>
                </a:solidFill>
              </a:rPr>
              <a:t>if [ $c_502 -</a:t>
            </a:r>
            <a:r>
              <a:rPr lang="en-US" altLang="zh-CN" dirty="0" err="1">
                <a:solidFill>
                  <a:schemeClr val="bg1"/>
                </a:solidFill>
              </a:rPr>
              <a:t>gt</a:t>
            </a:r>
            <a:r>
              <a:rPr lang="en-US" altLang="zh-CN" dirty="0">
                <a:solidFill>
                  <a:schemeClr val="bg1"/>
                </a:solidFill>
              </a:rPr>
              <a:t> 10 ] &amp;&amp; [ $send == 1 ]; </a:t>
            </a:r>
            <a:r>
              <a:rPr lang="en-US" altLang="zh-CN" dirty="0" smtClean="0">
                <a:solidFill>
                  <a:schemeClr val="bg1"/>
                </a:solidFill>
              </a:rPr>
              <a:t>then</a:t>
            </a:r>
            <a:endParaRPr lang="en-US" altLang="zh-CN" dirty="0">
              <a:solidFill>
                <a:schemeClr val="bg1"/>
              </a:solidFill>
            </a:endParaRPr>
          </a:p>
          <a:p>
            <a:r>
              <a:rPr lang="en-US" altLang="zh-CN" dirty="0">
                <a:solidFill>
                  <a:schemeClr val="bg1"/>
                </a:solidFill>
              </a:rPr>
              <a:t>     echo "$</a:t>
            </a:r>
            <a:r>
              <a:rPr lang="en-US" altLang="zh-CN" dirty="0" err="1">
                <a:solidFill>
                  <a:schemeClr val="bg1"/>
                </a:solidFill>
              </a:rPr>
              <a:t>addr</a:t>
            </a:r>
            <a:r>
              <a:rPr lang="en-US" altLang="zh-CN" dirty="0">
                <a:solidFill>
                  <a:schemeClr val="bg1"/>
                </a:solidFill>
              </a:rPr>
              <a:t> $d 502 count is $c_502"&gt;../</a:t>
            </a:r>
            <a:r>
              <a:rPr lang="en-US" altLang="zh-CN" dirty="0" smtClean="0">
                <a:solidFill>
                  <a:schemeClr val="bg1"/>
                </a:solidFill>
              </a:rPr>
              <a:t>log/502.tmp</a:t>
            </a:r>
            <a:endParaRPr lang="en-US" altLang="zh-CN" dirty="0">
              <a:solidFill>
                <a:schemeClr val="bg1"/>
              </a:solidFill>
            </a:endParaRPr>
          </a:p>
          <a:p>
            <a:r>
              <a:rPr lang="en-US" altLang="zh-CN" dirty="0">
                <a:solidFill>
                  <a:schemeClr val="bg1"/>
                </a:solidFill>
              </a:rPr>
              <a:t>     /bin/bash ../mail/mail.sh $</a:t>
            </a:r>
            <a:r>
              <a:rPr lang="en-US" altLang="zh-CN" dirty="0" err="1">
                <a:solidFill>
                  <a:schemeClr val="bg1"/>
                </a:solidFill>
              </a:rPr>
              <a:t>addr</a:t>
            </a:r>
            <a:r>
              <a:rPr lang="en-US" altLang="zh-CN" dirty="0">
                <a:solidFill>
                  <a:schemeClr val="bg1"/>
                </a:solidFill>
              </a:rPr>
              <a:t>\_502 $c_502  ../</a:t>
            </a:r>
            <a:r>
              <a:rPr lang="en-US" altLang="zh-CN" dirty="0" smtClean="0">
                <a:solidFill>
                  <a:schemeClr val="bg1"/>
                </a:solidFill>
              </a:rPr>
              <a:t>log/502.tmp</a:t>
            </a:r>
            <a:endParaRPr lang="en-US" altLang="zh-CN" dirty="0">
              <a:solidFill>
                <a:schemeClr val="bg1"/>
              </a:solidFill>
            </a:endParaRPr>
          </a:p>
          <a:p>
            <a:r>
              <a:rPr lang="en-US" altLang="zh-CN" dirty="0" smtClean="0">
                <a:solidFill>
                  <a:schemeClr val="bg1"/>
                </a:solidFill>
              </a:rPr>
              <a:t>fi</a:t>
            </a:r>
            <a:endParaRPr lang="en-US" altLang="zh-CN" dirty="0">
              <a:solidFill>
                <a:schemeClr val="bg1"/>
              </a:solidFill>
            </a:endParaRPr>
          </a:p>
          <a:p>
            <a:r>
              <a:rPr lang="en-US" altLang="zh-CN" dirty="0">
                <a:solidFill>
                  <a:schemeClr val="bg1"/>
                </a:solidFill>
              </a:rPr>
              <a:t>echo "`date +%T` 502 $c_502"</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告警系统</a:t>
            </a:r>
            <a:r>
              <a:rPr lang="en-US" altLang="zh-CN" sz="4000" dirty="0" smtClean="0">
                <a:solidFill>
                  <a:schemeClr val="bg1"/>
                </a:solidFill>
              </a:rPr>
              <a:t>502.sh</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00037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2308322"/>
          </a:xfrm>
          <a:prstGeom prst="rect">
            <a:avLst/>
          </a:prstGeom>
          <a:noFill/>
          <a:ln w="12700">
            <a:noFill/>
            <a:miter lim="400000"/>
          </a:ln>
        </p:spPr>
        <p:txBody>
          <a:bodyPr lIns="45719" tIns="45719" rIns="45719" bIns="45719">
            <a:spAutoFit/>
          </a:bodyPr>
          <a:lstStyle/>
          <a:p>
            <a:pPr>
              <a:buFontTx/>
              <a:buChar char="•"/>
            </a:pP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开头需要加</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#!/bin/bash</a:t>
            </a: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开头的行作为解释说明</a:t>
            </a:r>
            <a:endPar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脚本的名字以</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sh</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结尾，用于区分这是一个</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shell</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脚本</a:t>
            </a:r>
            <a:endPar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执行方法有两种</a:t>
            </a:r>
            <a:endPar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chmod</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+x 1.sh; ./1.sh</a:t>
            </a: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bash 1.sh</a:t>
            </a: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查看脚本执行过程 </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bash -x 1.sh</a:t>
            </a: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查看脚本是否语法错误  </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bash -n 1.sh</a:t>
            </a:r>
            <a:endPar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shell</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脚本结构和执行方法</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animBg="1"/>
      <p:bldP spid="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4816703"/>
          </a:xfrm>
          <a:prstGeom prst="rect">
            <a:avLst/>
          </a:prstGeom>
        </p:spPr>
        <p:txBody>
          <a:bodyPr wrap="square">
            <a:spAutoFit/>
          </a:bodyPr>
          <a:lstStyle/>
          <a:p>
            <a:pPr>
              <a:buFontTx/>
              <a:buChar char="•"/>
            </a:pPr>
            <a:r>
              <a:rPr lang="en-US" altLang="zh-CN" dirty="0" smtClean="0">
                <a:solidFill>
                  <a:schemeClr val="bg1"/>
                </a:solidFill>
              </a:rPr>
              <a:t> disk.sh</a:t>
            </a:r>
            <a:r>
              <a:rPr lang="zh-CN" altLang="en-US" dirty="0" smtClean="0">
                <a:solidFill>
                  <a:schemeClr val="bg1"/>
                </a:solidFill>
              </a:rPr>
              <a:t>内容</a:t>
            </a:r>
            <a:endParaRPr lang="en-US" altLang="zh-CN" dirty="0" smtClean="0">
              <a:solidFill>
                <a:schemeClr val="bg1"/>
              </a:solidFill>
            </a:endParaRPr>
          </a:p>
          <a:p>
            <a:r>
              <a:rPr lang="en-US" altLang="zh-CN" sz="1700" dirty="0">
                <a:solidFill>
                  <a:schemeClr val="bg1"/>
                </a:solidFill>
              </a:rPr>
              <a:t>#! /</a:t>
            </a:r>
            <a:r>
              <a:rPr lang="en-US" altLang="zh-CN" sz="1700" dirty="0" smtClean="0">
                <a:solidFill>
                  <a:schemeClr val="bg1"/>
                </a:solidFill>
              </a:rPr>
              <a:t>bin/bash</a:t>
            </a:r>
            <a:endParaRPr lang="en-US" altLang="zh-CN" sz="1700" dirty="0">
              <a:solidFill>
                <a:schemeClr val="bg1"/>
              </a:solidFill>
            </a:endParaRPr>
          </a:p>
          <a:p>
            <a:r>
              <a:rPr lang="en-US" altLang="zh-CN" sz="1700" dirty="0">
                <a:solidFill>
                  <a:schemeClr val="bg1"/>
                </a:solidFill>
              </a:rPr>
              <a:t>##</a:t>
            </a:r>
            <a:r>
              <a:rPr lang="en-US" altLang="zh-CN" sz="1700" dirty="0" err="1">
                <a:solidFill>
                  <a:schemeClr val="bg1"/>
                </a:solidFill>
              </a:rPr>
              <a:t>Writen</a:t>
            </a:r>
            <a:r>
              <a:rPr lang="en-US" altLang="zh-CN" sz="1700" dirty="0">
                <a:solidFill>
                  <a:schemeClr val="bg1"/>
                </a:solidFill>
              </a:rPr>
              <a:t> by </a:t>
            </a:r>
            <a:r>
              <a:rPr lang="en-US" altLang="zh-CN" sz="1700" dirty="0" err="1">
                <a:solidFill>
                  <a:schemeClr val="bg1"/>
                </a:solidFill>
              </a:rPr>
              <a:t>aming</a:t>
            </a:r>
            <a:r>
              <a:rPr lang="en-US" altLang="zh-CN" sz="1700" dirty="0" smtClean="0">
                <a:solidFill>
                  <a:schemeClr val="bg1"/>
                </a:solidFill>
              </a:rPr>
              <a:t>##</a:t>
            </a:r>
            <a:endParaRPr lang="en-US" altLang="zh-CN" sz="1700" dirty="0">
              <a:solidFill>
                <a:schemeClr val="bg1"/>
              </a:solidFill>
            </a:endParaRPr>
          </a:p>
          <a:p>
            <a:r>
              <a:rPr lang="en-US" altLang="zh-CN" sz="1700" dirty="0" err="1">
                <a:solidFill>
                  <a:schemeClr val="bg1"/>
                </a:solidFill>
              </a:rPr>
              <a:t>rm</a:t>
            </a:r>
            <a:r>
              <a:rPr lang="en-US" altLang="zh-CN" sz="1700" dirty="0">
                <a:solidFill>
                  <a:schemeClr val="bg1"/>
                </a:solidFill>
              </a:rPr>
              <a:t> -f ../</a:t>
            </a:r>
            <a:r>
              <a:rPr lang="en-US" altLang="zh-CN" sz="1700" dirty="0" smtClean="0">
                <a:solidFill>
                  <a:schemeClr val="bg1"/>
                </a:solidFill>
              </a:rPr>
              <a:t>log/</a:t>
            </a:r>
            <a:r>
              <a:rPr lang="en-US" altLang="zh-CN" sz="1700" dirty="0" err="1" smtClean="0">
                <a:solidFill>
                  <a:schemeClr val="bg1"/>
                </a:solidFill>
              </a:rPr>
              <a:t>disk.tmp</a:t>
            </a:r>
            <a:endParaRPr lang="en-US" altLang="zh-CN" sz="1700" dirty="0">
              <a:solidFill>
                <a:schemeClr val="bg1"/>
              </a:solidFill>
            </a:endParaRPr>
          </a:p>
          <a:p>
            <a:r>
              <a:rPr lang="en-US" altLang="zh-CN" sz="1700" dirty="0">
                <a:solidFill>
                  <a:schemeClr val="bg1"/>
                </a:solidFill>
              </a:rPr>
              <a:t>for r in `</a:t>
            </a:r>
            <a:r>
              <a:rPr lang="en-US" altLang="zh-CN" sz="1700" dirty="0" err="1">
                <a:solidFill>
                  <a:schemeClr val="bg1"/>
                </a:solidFill>
              </a:rPr>
              <a:t>df</a:t>
            </a:r>
            <a:r>
              <a:rPr lang="en-US" altLang="zh-CN" sz="1700" dirty="0">
                <a:solidFill>
                  <a:schemeClr val="bg1"/>
                </a:solidFill>
              </a:rPr>
              <a:t> -h |</a:t>
            </a:r>
            <a:r>
              <a:rPr lang="en-US" altLang="zh-CN" sz="1700" dirty="0" err="1">
                <a:solidFill>
                  <a:schemeClr val="bg1"/>
                </a:solidFill>
              </a:rPr>
              <a:t>awk</a:t>
            </a:r>
            <a:r>
              <a:rPr lang="en-US" altLang="zh-CN" sz="1700" dirty="0">
                <a:solidFill>
                  <a:schemeClr val="bg1"/>
                </a:solidFill>
              </a:rPr>
              <a:t> -F '[ %]+' '{print $5}'|</a:t>
            </a:r>
            <a:r>
              <a:rPr lang="en-US" altLang="zh-CN" sz="1700" dirty="0" err="1">
                <a:solidFill>
                  <a:schemeClr val="bg1"/>
                </a:solidFill>
              </a:rPr>
              <a:t>grep</a:t>
            </a:r>
            <a:r>
              <a:rPr lang="en-US" altLang="zh-CN" sz="1700" dirty="0">
                <a:solidFill>
                  <a:schemeClr val="bg1"/>
                </a:solidFill>
              </a:rPr>
              <a:t> -v Use</a:t>
            </a:r>
            <a:r>
              <a:rPr lang="en-US" altLang="zh-CN" sz="1700" dirty="0" smtClean="0">
                <a:solidFill>
                  <a:schemeClr val="bg1"/>
                </a:solidFill>
              </a:rPr>
              <a:t>`</a:t>
            </a:r>
            <a:endParaRPr lang="en-US" altLang="zh-CN" sz="1700" dirty="0">
              <a:solidFill>
                <a:schemeClr val="bg1"/>
              </a:solidFill>
            </a:endParaRPr>
          </a:p>
          <a:p>
            <a:r>
              <a:rPr lang="en-US" altLang="zh-CN" sz="1700" dirty="0" smtClean="0">
                <a:solidFill>
                  <a:schemeClr val="bg1"/>
                </a:solidFill>
              </a:rPr>
              <a:t>do</a:t>
            </a:r>
            <a:endParaRPr lang="en-US" altLang="zh-CN" sz="1700" dirty="0">
              <a:solidFill>
                <a:schemeClr val="bg1"/>
              </a:solidFill>
            </a:endParaRPr>
          </a:p>
          <a:p>
            <a:r>
              <a:rPr lang="en-US" altLang="zh-CN" sz="1700" dirty="0">
                <a:solidFill>
                  <a:schemeClr val="bg1"/>
                </a:solidFill>
              </a:rPr>
              <a:t>    if [ $r -</a:t>
            </a:r>
            <a:r>
              <a:rPr lang="en-US" altLang="zh-CN" sz="1700" dirty="0" err="1">
                <a:solidFill>
                  <a:schemeClr val="bg1"/>
                </a:solidFill>
              </a:rPr>
              <a:t>gt</a:t>
            </a:r>
            <a:r>
              <a:rPr lang="en-US" altLang="zh-CN" sz="1700" dirty="0">
                <a:solidFill>
                  <a:schemeClr val="bg1"/>
                </a:solidFill>
              </a:rPr>
              <a:t> 90 ] &amp;&amp; [ $send -</a:t>
            </a:r>
            <a:r>
              <a:rPr lang="en-US" altLang="zh-CN" sz="1700" dirty="0" err="1">
                <a:solidFill>
                  <a:schemeClr val="bg1"/>
                </a:solidFill>
              </a:rPr>
              <a:t>eq</a:t>
            </a:r>
            <a:r>
              <a:rPr lang="en-US" altLang="zh-CN" sz="1700" dirty="0">
                <a:solidFill>
                  <a:schemeClr val="bg1"/>
                </a:solidFill>
              </a:rPr>
              <a:t> "1" </a:t>
            </a:r>
            <a:r>
              <a:rPr lang="en-US" altLang="zh-CN" sz="1700" dirty="0" smtClean="0">
                <a:solidFill>
                  <a:schemeClr val="bg1"/>
                </a:solidFill>
              </a:rPr>
              <a:t>]</a:t>
            </a:r>
            <a:endParaRPr lang="en-US" altLang="zh-CN" sz="1700" dirty="0">
              <a:solidFill>
                <a:schemeClr val="bg1"/>
              </a:solidFill>
            </a:endParaRPr>
          </a:p>
          <a:p>
            <a:r>
              <a:rPr lang="en-US" altLang="zh-CN" sz="1700" dirty="0" smtClean="0">
                <a:solidFill>
                  <a:schemeClr val="bg1"/>
                </a:solidFill>
              </a:rPr>
              <a:t>then</a:t>
            </a:r>
            <a:endParaRPr lang="en-US" altLang="zh-CN" sz="1700" dirty="0">
              <a:solidFill>
                <a:schemeClr val="bg1"/>
              </a:solidFill>
            </a:endParaRPr>
          </a:p>
          <a:p>
            <a:r>
              <a:rPr lang="en-US" altLang="zh-CN" sz="1700" dirty="0">
                <a:solidFill>
                  <a:schemeClr val="bg1"/>
                </a:solidFill>
              </a:rPr>
              <a:t>    echo "$</a:t>
            </a:r>
            <a:r>
              <a:rPr lang="en-US" altLang="zh-CN" sz="1700" dirty="0" err="1">
                <a:solidFill>
                  <a:schemeClr val="bg1"/>
                </a:solidFill>
              </a:rPr>
              <a:t>addr</a:t>
            </a:r>
            <a:r>
              <a:rPr lang="en-US" altLang="zh-CN" sz="1700" dirty="0">
                <a:solidFill>
                  <a:schemeClr val="bg1"/>
                </a:solidFill>
              </a:rPr>
              <a:t> `date +%T` disk </a:t>
            </a:r>
            <a:r>
              <a:rPr lang="en-US" altLang="zh-CN" sz="1700" dirty="0" err="1">
                <a:solidFill>
                  <a:schemeClr val="bg1"/>
                </a:solidFill>
              </a:rPr>
              <a:t>useage</a:t>
            </a:r>
            <a:r>
              <a:rPr lang="en-US" altLang="zh-CN" sz="1700" dirty="0">
                <a:solidFill>
                  <a:schemeClr val="bg1"/>
                </a:solidFill>
              </a:rPr>
              <a:t> is $r" &gt;&gt;../</a:t>
            </a:r>
            <a:r>
              <a:rPr lang="en-US" altLang="zh-CN" sz="1700" dirty="0" smtClean="0">
                <a:solidFill>
                  <a:schemeClr val="bg1"/>
                </a:solidFill>
              </a:rPr>
              <a:t>log/</a:t>
            </a:r>
            <a:r>
              <a:rPr lang="en-US" altLang="zh-CN" sz="1700" dirty="0" err="1" smtClean="0">
                <a:solidFill>
                  <a:schemeClr val="bg1"/>
                </a:solidFill>
              </a:rPr>
              <a:t>disk.tmp</a:t>
            </a:r>
            <a:endParaRPr lang="en-US" altLang="zh-CN" sz="1700" dirty="0">
              <a:solidFill>
                <a:schemeClr val="bg1"/>
              </a:solidFill>
            </a:endParaRPr>
          </a:p>
          <a:p>
            <a:r>
              <a:rPr lang="en-US" altLang="zh-CN" sz="1700" dirty="0" smtClean="0">
                <a:solidFill>
                  <a:schemeClr val="bg1"/>
                </a:solidFill>
              </a:rPr>
              <a:t>fi</a:t>
            </a:r>
            <a:endParaRPr lang="en-US" altLang="zh-CN" sz="1700" dirty="0">
              <a:solidFill>
                <a:schemeClr val="bg1"/>
              </a:solidFill>
            </a:endParaRPr>
          </a:p>
          <a:p>
            <a:r>
              <a:rPr lang="en-US" altLang="zh-CN" sz="1700" dirty="0">
                <a:solidFill>
                  <a:schemeClr val="bg1"/>
                </a:solidFill>
              </a:rPr>
              <a:t>if [ -f ../log/</a:t>
            </a:r>
            <a:r>
              <a:rPr lang="en-US" altLang="zh-CN" sz="1700" dirty="0" err="1">
                <a:solidFill>
                  <a:schemeClr val="bg1"/>
                </a:solidFill>
              </a:rPr>
              <a:t>disk.tmp</a:t>
            </a:r>
            <a:r>
              <a:rPr lang="en-US" altLang="zh-CN" sz="1700" dirty="0">
                <a:solidFill>
                  <a:schemeClr val="bg1"/>
                </a:solidFill>
              </a:rPr>
              <a:t> </a:t>
            </a:r>
            <a:r>
              <a:rPr lang="en-US" altLang="zh-CN" sz="1700" dirty="0" smtClean="0">
                <a:solidFill>
                  <a:schemeClr val="bg1"/>
                </a:solidFill>
              </a:rPr>
              <a:t>]</a:t>
            </a:r>
            <a:endParaRPr lang="en-US" altLang="zh-CN" sz="1700" dirty="0">
              <a:solidFill>
                <a:schemeClr val="bg1"/>
              </a:solidFill>
            </a:endParaRPr>
          </a:p>
          <a:p>
            <a:r>
              <a:rPr lang="en-US" altLang="zh-CN" sz="1700" dirty="0" smtClean="0">
                <a:solidFill>
                  <a:schemeClr val="bg1"/>
                </a:solidFill>
              </a:rPr>
              <a:t>then</a:t>
            </a:r>
            <a:endParaRPr lang="en-US" altLang="zh-CN" sz="1700" dirty="0">
              <a:solidFill>
                <a:schemeClr val="bg1"/>
              </a:solidFill>
            </a:endParaRPr>
          </a:p>
          <a:p>
            <a:r>
              <a:rPr lang="en-US" altLang="zh-CN" sz="1700" dirty="0">
                <a:solidFill>
                  <a:schemeClr val="bg1"/>
                </a:solidFill>
              </a:rPr>
              <a:t>    </a:t>
            </a:r>
            <a:r>
              <a:rPr lang="en-US" altLang="zh-CN" sz="1700" dirty="0" err="1">
                <a:solidFill>
                  <a:schemeClr val="bg1"/>
                </a:solidFill>
              </a:rPr>
              <a:t>df</a:t>
            </a:r>
            <a:r>
              <a:rPr lang="en-US" altLang="zh-CN" sz="1700" dirty="0">
                <a:solidFill>
                  <a:schemeClr val="bg1"/>
                </a:solidFill>
              </a:rPr>
              <a:t> -h &gt;&gt; ../</a:t>
            </a:r>
            <a:r>
              <a:rPr lang="en-US" altLang="zh-CN" sz="1700" dirty="0" smtClean="0">
                <a:solidFill>
                  <a:schemeClr val="bg1"/>
                </a:solidFill>
              </a:rPr>
              <a:t>log/</a:t>
            </a:r>
            <a:r>
              <a:rPr lang="en-US" altLang="zh-CN" sz="1700" dirty="0" err="1" smtClean="0">
                <a:solidFill>
                  <a:schemeClr val="bg1"/>
                </a:solidFill>
              </a:rPr>
              <a:t>disk.tmp</a:t>
            </a:r>
            <a:endParaRPr lang="en-US" altLang="zh-CN" sz="1700" dirty="0">
              <a:solidFill>
                <a:schemeClr val="bg1"/>
              </a:solidFill>
            </a:endParaRPr>
          </a:p>
          <a:p>
            <a:r>
              <a:rPr lang="en-US" altLang="zh-CN" sz="1700" dirty="0">
                <a:solidFill>
                  <a:schemeClr val="bg1"/>
                </a:solidFill>
              </a:rPr>
              <a:t>    /bin/bash ../mail/mail.sh $</a:t>
            </a:r>
            <a:r>
              <a:rPr lang="en-US" altLang="zh-CN" sz="1700" dirty="0" err="1">
                <a:solidFill>
                  <a:schemeClr val="bg1"/>
                </a:solidFill>
              </a:rPr>
              <a:t>addr</a:t>
            </a:r>
            <a:r>
              <a:rPr lang="en-US" altLang="zh-CN" sz="1700" dirty="0">
                <a:solidFill>
                  <a:schemeClr val="bg1"/>
                </a:solidFill>
              </a:rPr>
              <a:t>\_disk $r ../</a:t>
            </a:r>
            <a:r>
              <a:rPr lang="en-US" altLang="zh-CN" sz="1700" dirty="0" smtClean="0">
                <a:solidFill>
                  <a:schemeClr val="bg1"/>
                </a:solidFill>
              </a:rPr>
              <a:t>log/</a:t>
            </a:r>
            <a:r>
              <a:rPr lang="en-US" altLang="zh-CN" sz="1700" dirty="0" err="1" smtClean="0">
                <a:solidFill>
                  <a:schemeClr val="bg1"/>
                </a:solidFill>
              </a:rPr>
              <a:t>disk.tmp</a:t>
            </a:r>
            <a:endParaRPr lang="en-US" altLang="zh-CN" sz="1700" dirty="0">
              <a:solidFill>
                <a:schemeClr val="bg1"/>
              </a:solidFill>
            </a:endParaRPr>
          </a:p>
          <a:p>
            <a:r>
              <a:rPr lang="en-US" altLang="zh-CN" sz="1700" dirty="0">
                <a:solidFill>
                  <a:schemeClr val="bg1"/>
                </a:solidFill>
              </a:rPr>
              <a:t>    echo "`date +%T` disk </a:t>
            </a:r>
            <a:r>
              <a:rPr lang="en-US" altLang="zh-CN" sz="1700" dirty="0" err="1">
                <a:solidFill>
                  <a:schemeClr val="bg1"/>
                </a:solidFill>
              </a:rPr>
              <a:t>useage</a:t>
            </a:r>
            <a:r>
              <a:rPr lang="en-US" altLang="zh-CN" sz="1700" dirty="0">
                <a:solidFill>
                  <a:schemeClr val="bg1"/>
                </a:solidFill>
              </a:rPr>
              <a:t> is nook</a:t>
            </a:r>
            <a:r>
              <a:rPr lang="en-US" altLang="zh-CN" sz="1700" dirty="0" smtClean="0">
                <a:solidFill>
                  <a:schemeClr val="bg1"/>
                </a:solidFill>
              </a:rPr>
              <a:t>"</a:t>
            </a:r>
            <a:endParaRPr lang="en-US" altLang="zh-CN" sz="1700" dirty="0">
              <a:solidFill>
                <a:schemeClr val="bg1"/>
              </a:solidFill>
            </a:endParaRPr>
          </a:p>
          <a:p>
            <a:r>
              <a:rPr lang="en-US" altLang="zh-CN" sz="1700" dirty="0" smtClean="0">
                <a:solidFill>
                  <a:schemeClr val="bg1"/>
                </a:solidFill>
              </a:rPr>
              <a:t>else</a:t>
            </a:r>
            <a:endParaRPr lang="en-US" altLang="zh-CN" sz="1700" dirty="0">
              <a:solidFill>
                <a:schemeClr val="bg1"/>
              </a:solidFill>
            </a:endParaRPr>
          </a:p>
          <a:p>
            <a:r>
              <a:rPr lang="en-US" altLang="zh-CN" sz="1700" dirty="0">
                <a:solidFill>
                  <a:schemeClr val="bg1"/>
                </a:solidFill>
              </a:rPr>
              <a:t>    echo "`date +%T` disk </a:t>
            </a:r>
            <a:r>
              <a:rPr lang="en-US" altLang="zh-CN" sz="1700" dirty="0" err="1">
                <a:solidFill>
                  <a:schemeClr val="bg1"/>
                </a:solidFill>
              </a:rPr>
              <a:t>useage</a:t>
            </a:r>
            <a:r>
              <a:rPr lang="en-US" altLang="zh-CN" sz="1700" dirty="0">
                <a:solidFill>
                  <a:schemeClr val="bg1"/>
                </a:solidFill>
              </a:rPr>
              <a:t> is ok</a:t>
            </a:r>
            <a:r>
              <a:rPr lang="en-US" altLang="zh-CN" sz="1700" dirty="0" smtClean="0">
                <a:solidFill>
                  <a:schemeClr val="bg1"/>
                </a:solidFill>
              </a:rPr>
              <a:t>"</a:t>
            </a:r>
            <a:endParaRPr lang="en-US" altLang="zh-CN" sz="1700" dirty="0">
              <a:solidFill>
                <a:schemeClr val="bg1"/>
              </a:solidFill>
            </a:endParaRPr>
          </a:p>
          <a:p>
            <a:r>
              <a:rPr lang="en-US" altLang="zh-CN" sz="1700" dirty="0">
                <a:solidFill>
                  <a:schemeClr val="bg1"/>
                </a:solidFill>
              </a:rPr>
              <a:t>fi</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告警系统</a:t>
            </a:r>
            <a:r>
              <a:rPr lang="en-US" altLang="zh-CN" sz="4000" dirty="0" smtClean="0">
                <a:solidFill>
                  <a:schemeClr val="bg1"/>
                </a:solidFill>
              </a:rPr>
              <a:t>disk.sh</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111143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05485"/>
            <a:ext cx="8429896" cy="4955203"/>
          </a:xfrm>
          <a:prstGeom prst="rect">
            <a:avLst/>
          </a:prstGeom>
        </p:spPr>
        <p:txBody>
          <a:bodyPr wrap="square">
            <a:spAutoFit/>
          </a:bodyPr>
          <a:lstStyle/>
          <a:p>
            <a:pPr>
              <a:buFontTx/>
              <a:buChar char="•"/>
            </a:pPr>
            <a:r>
              <a:rPr lang="en-US" altLang="zh-CN" sz="1000" dirty="0" smtClean="0">
                <a:solidFill>
                  <a:schemeClr val="bg1"/>
                </a:solidFill>
              </a:rPr>
              <a:t> mail.sh</a:t>
            </a:r>
            <a:r>
              <a:rPr lang="zh-CN" altLang="en-US" sz="1000" dirty="0" smtClean="0">
                <a:solidFill>
                  <a:schemeClr val="bg1"/>
                </a:solidFill>
              </a:rPr>
              <a:t>内容 </a:t>
            </a:r>
            <a:r>
              <a:rPr lang="en-US" altLang="zh-CN" sz="1000" dirty="0" smtClean="0">
                <a:solidFill>
                  <a:schemeClr val="bg1"/>
                </a:solidFill>
              </a:rPr>
              <a:t>//</a:t>
            </a:r>
            <a:r>
              <a:rPr lang="zh-CN" altLang="en-US" sz="1000" dirty="0" smtClean="0">
                <a:solidFill>
                  <a:schemeClr val="bg1"/>
                </a:solidFill>
              </a:rPr>
              <a:t>其中</a:t>
            </a:r>
            <a:r>
              <a:rPr lang="en-US" altLang="zh-CN" sz="1000" dirty="0" smtClean="0">
                <a:solidFill>
                  <a:schemeClr val="bg1"/>
                </a:solidFill>
              </a:rPr>
              <a:t>mail.py</a:t>
            </a:r>
            <a:r>
              <a:rPr lang="zh-CN" altLang="en-US" sz="1000" dirty="0" smtClean="0">
                <a:solidFill>
                  <a:schemeClr val="bg1"/>
                </a:solidFill>
              </a:rPr>
              <a:t>内容到这里下载</a:t>
            </a:r>
            <a:r>
              <a:rPr lang="en-US" altLang="zh-CN" sz="1000" dirty="0">
                <a:solidFill>
                  <a:schemeClr val="bg1"/>
                </a:solidFill>
              </a:rPr>
              <a:t>https://coding.net/u/aminglinux/p/aminglinux-book/git/blob/master/D22Z/mail.py</a:t>
            </a:r>
            <a:endParaRPr lang="en-US" altLang="zh-CN" sz="1000" dirty="0" smtClean="0">
              <a:solidFill>
                <a:schemeClr val="bg1"/>
              </a:solidFill>
            </a:endParaRPr>
          </a:p>
          <a:p>
            <a:r>
              <a:rPr lang="en-US" altLang="zh-CN" sz="1000" dirty="0">
                <a:solidFill>
                  <a:schemeClr val="bg1"/>
                </a:solidFill>
              </a:rPr>
              <a:t>  </a:t>
            </a:r>
            <a:r>
              <a:rPr lang="en-US" altLang="zh-CN" sz="1000" dirty="0">
                <a:solidFill>
                  <a:schemeClr val="bg1"/>
                </a:solidFill>
              </a:rPr>
              <a:t>log=$1</a:t>
            </a:r>
          </a:p>
          <a:p>
            <a:r>
              <a:rPr lang="en-US" altLang="zh-CN" sz="1000" dirty="0" err="1">
                <a:solidFill>
                  <a:schemeClr val="bg1"/>
                </a:solidFill>
              </a:rPr>
              <a:t>t_s</a:t>
            </a:r>
            <a:r>
              <a:rPr lang="en-US" altLang="zh-CN" sz="1000" dirty="0">
                <a:solidFill>
                  <a:schemeClr val="bg1"/>
                </a:solidFill>
              </a:rPr>
              <a:t>=`date +%s`</a:t>
            </a:r>
          </a:p>
          <a:p>
            <a:r>
              <a:rPr lang="en-US" altLang="zh-CN" sz="1000" dirty="0">
                <a:solidFill>
                  <a:schemeClr val="bg1"/>
                </a:solidFill>
              </a:rPr>
              <a:t>t_s2=`date -d "2 hours ago" +%s`</a:t>
            </a:r>
          </a:p>
          <a:p>
            <a:r>
              <a:rPr lang="en-US" altLang="zh-CN" sz="1000" dirty="0">
                <a:solidFill>
                  <a:schemeClr val="bg1"/>
                </a:solidFill>
              </a:rPr>
              <a:t>if [ ! -f /</a:t>
            </a:r>
            <a:r>
              <a:rPr lang="en-US" altLang="zh-CN" sz="1000" dirty="0" err="1">
                <a:solidFill>
                  <a:schemeClr val="bg1"/>
                </a:solidFill>
              </a:rPr>
              <a:t>tmp</a:t>
            </a:r>
            <a:r>
              <a:rPr lang="en-US" altLang="zh-CN" sz="1000" dirty="0">
                <a:solidFill>
                  <a:schemeClr val="bg1"/>
                </a:solidFill>
              </a:rPr>
              <a:t>/$log ]</a:t>
            </a:r>
          </a:p>
          <a:p>
            <a:r>
              <a:rPr lang="en-US" altLang="zh-CN" sz="1000" dirty="0">
                <a:solidFill>
                  <a:schemeClr val="bg1"/>
                </a:solidFill>
              </a:rPr>
              <a:t>then</a:t>
            </a:r>
          </a:p>
          <a:p>
            <a:r>
              <a:rPr lang="en-US" altLang="zh-CN" sz="1000" dirty="0">
                <a:solidFill>
                  <a:schemeClr val="bg1"/>
                </a:solidFill>
              </a:rPr>
              <a:t>    echo $t_s2 &gt; /</a:t>
            </a:r>
            <a:r>
              <a:rPr lang="en-US" altLang="zh-CN" sz="1000" dirty="0" err="1">
                <a:solidFill>
                  <a:schemeClr val="bg1"/>
                </a:solidFill>
              </a:rPr>
              <a:t>tmp</a:t>
            </a:r>
            <a:r>
              <a:rPr lang="en-US" altLang="zh-CN" sz="1000" dirty="0">
                <a:solidFill>
                  <a:schemeClr val="bg1"/>
                </a:solidFill>
              </a:rPr>
              <a:t>/$log</a:t>
            </a:r>
          </a:p>
          <a:p>
            <a:r>
              <a:rPr lang="en-US" altLang="zh-CN" sz="1000" dirty="0">
                <a:solidFill>
                  <a:schemeClr val="bg1"/>
                </a:solidFill>
              </a:rPr>
              <a:t>fi</a:t>
            </a:r>
          </a:p>
          <a:p>
            <a:r>
              <a:rPr lang="en-US" altLang="zh-CN" sz="1000" dirty="0">
                <a:solidFill>
                  <a:schemeClr val="bg1"/>
                </a:solidFill>
              </a:rPr>
              <a:t>t_s2=`tail -1 /</a:t>
            </a:r>
            <a:r>
              <a:rPr lang="en-US" altLang="zh-CN" sz="1000" dirty="0" err="1">
                <a:solidFill>
                  <a:schemeClr val="bg1"/>
                </a:solidFill>
              </a:rPr>
              <a:t>tmp</a:t>
            </a:r>
            <a:r>
              <a:rPr lang="en-US" altLang="zh-CN" sz="1000" dirty="0">
                <a:solidFill>
                  <a:schemeClr val="bg1"/>
                </a:solidFill>
              </a:rPr>
              <a:t>/$</a:t>
            </a:r>
            <a:r>
              <a:rPr lang="en-US" altLang="zh-CN" sz="1000" dirty="0" err="1">
                <a:solidFill>
                  <a:schemeClr val="bg1"/>
                </a:solidFill>
              </a:rPr>
              <a:t>log|awk</a:t>
            </a:r>
            <a:r>
              <a:rPr lang="en-US" altLang="zh-CN" sz="1000" dirty="0">
                <a:solidFill>
                  <a:schemeClr val="bg1"/>
                </a:solidFill>
              </a:rPr>
              <a:t> '{print $1}'`</a:t>
            </a:r>
          </a:p>
          <a:p>
            <a:r>
              <a:rPr lang="en-US" altLang="zh-CN" sz="1000" dirty="0">
                <a:solidFill>
                  <a:schemeClr val="bg1"/>
                </a:solidFill>
              </a:rPr>
              <a:t>echo $</a:t>
            </a:r>
            <a:r>
              <a:rPr lang="en-US" altLang="zh-CN" sz="1000" dirty="0" err="1">
                <a:solidFill>
                  <a:schemeClr val="bg1"/>
                </a:solidFill>
              </a:rPr>
              <a:t>t_s</a:t>
            </a:r>
            <a:r>
              <a:rPr lang="en-US" altLang="zh-CN" sz="1000" dirty="0">
                <a:solidFill>
                  <a:schemeClr val="bg1"/>
                </a:solidFill>
              </a:rPr>
              <a:t>&gt;&gt;/</a:t>
            </a:r>
            <a:r>
              <a:rPr lang="en-US" altLang="zh-CN" sz="1000" dirty="0" err="1">
                <a:solidFill>
                  <a:schemeClr val="bg1"/>
                </a:solidFill>
              </a:rPr>
              <a:t>tmp</a:t>
            </a:r>
            <a:r>
              <a:rPr lang="en-US" altLang="zh-CN" sz="1000" dirty="0">
                <a:solidFill>
                  <a:schemeClr val="bg1"/>
                </a:solidFill>
              </a:rPr>
              <a:t>/$log</a:t>
            </a:r>
          </a:p>
          <a:p>
            <a:r>
              <a:rPr lang="en-US" altLang="zh-CN" sz="1000" dirty="0">
                <a:solidFill>
                  <a:schemeClr val="bg1"/>
                </a:solidFill>
              </a:rPr>
              <a:t>v=$[$</a:t>
            </a:r>
            <a:r>
              <a:rPr lang="en-US" altLang="zh-CN" sz="1000" dirty="0" err="1">
                <a:solidFill>
                  <a:schemeClr val="bg1"/>
                </a:solidFill>
              </a:rPr>
              <a:t>t_s</a:t>
            </a:r>
            <a:r>
              <a:rPr lang="en-US" altLang="zh-CN" sz="1000" dirty="0">
                <a:solidFill>
                  <a:schemeClr val="bg1"/>
                </a:solidFill>
              </a:rPr>
              <a:t>-$t_s2]</a:t>
            </a:r>
          </a:p>
          <a:p>
            <a:r>
              <a:rPr lang="en-US" altLang="zh-CN" sz="1000" dirty="0">
                <a:solidFill>
                  <a:schemeClr val="bg1"/>
                </a:solidFill>
              </a:rPr>
              <a:t>echo $v</a:t>
            </a:r>
          </a:p>
          <a:p>
            <a:r>
              <a:rPr lang="en-US" altLang="zh-CN" sz="1000" dirty="0">
                <a:solidFill>
                  <a:schemeClr val="bg1"/>
                </a:solidFill>
              </a:rPr>
              <a:t>if [ $v -</a:t>
            </a:r>
            <a:r>
              <a:rPr lang="en-US" altLang="zh-CN" sz="1000" dirty="0" err="1">
                <a:solidFill>
                  <a:schemeClr val="bg1"/>
                </a:solidFill>
              </a:rPr>
              <a:t>gt</a:t>
            </a:r>
            <a:r>
              <a:rPr lang="en-US" altLang="zh-CN" sz="1000" dirty="0">
                <a:solidFill>
                  <a:schemeClr val="bg1"/>
                </a:solidFill>
              </a:rPr>
              <a:t> 3600 ]</a:t>
            </a:r>
          </a:p>
          <a:p>
            <a:r>
              <a:rPr lang="en-US" altLang="zh-CN" sz="1000" dirty="0">
                <a:solidFill>
                  <a:schemeClr val="bg1"/>
                </a:solidFill>
              </a:rPr>
              <a:t>then</a:t>
            </a:r>
          </a:p>
          <a:p>
            <a:r>
              <a:rPr lang="en-US" altLang="zh-CN" sz="1000" dirty="0">
                <a:solidFill>
                  <a:schemeClr val="bg1"/>
                </a:solidFill>
              </a:rPr>
              <a:t>    ./mail.py  $1  $2  $3</a:t>
            </a:r>
          </a:p>
          <a:p>
            <a:r>
              <a:rPr lang="en-US" altLang="zh-CN" sz="1000" dirty="0">
                <a:solidFill>
                  <a:schemeClr val="bg1"/>
                </a:solidFill>
              </a:rPr>
              <a:t>    echo "0" &gt; /</a:t>
            </a:r>
            <a:r>
              <a:rPr lang="en-US" altLang="zh-CN" sz="1000" dirty="0" err="1">
                <a:solidFill>
                  <a:schemeClr val="bg1"/>
                </a:solidFill>
              </a:rPr>
              <a:t>tmp</a:t>
            </a:r>
            <a:r>
              <a:rPr lang="en-US" altLang="zh-CN" sz="1000" dirty="0">
                <a:solidFill>
                  <a:schemeClr val="bg1"/>
                </a:solidFill>
              </a:rPr>
              <a:t>/$log.txt</a:t>
            </a:r>
          </a:p>
          <a:p>
            <a:r>
              <a:rPr lang="en-US" altLang="zh-CN" sz="1000" dirty="0">
                <a:solidFill>
                  <a:schemeClr val="bg1"/>
                </a:solidFill>
              </a:rPr>
              <a:t>else</a:t>
            </a:r>
          </a:p>
          <a:p>
            <a:r>
              <a:rPr lang="en-US" altLang="zh-CN" sz="1000" dirty="0">
                <a:solidFill>
                  <a:schemeClr val="bg1"/>
                </a:solidFill>
              </a:rPr>
              <a:t>    if [ ! -f /</a:t>
            </a:r>
            <a:r>
              <a:rPr lang="en-US" altLang="zh-CN" sz="1000" dirty="0" err="1">
                <a:solidFill>
                  <a:schemeClr val="bg1"/>
                </a:solidFill>
              </a:rPr>
              <a:t>tmp</a:t>
            </a:r>
            <a:r>
              <a:rPr lang="en-US" altLang="zh-CN" sz="1000" dirty="0">
                <a:solidFill>
                  <a:schemeClr val="bg1"/>
                </a:solidFill>
              </a:rPr>
              <a:t>/$log.txt ]</a:t>
            </a:r>
          </a:p>
          <a:p>
            <a:r>
              <a:rPr lang="en-US" altLang="zh-CN" sz="1000" dirty="0">
                <a:solidFill>
                  <a:schemeClr val="bg1"/>
                </a:solidFill>
              </a:rPr>
              <a:t>    then</a:t>
            </a:r>
          </a:p>
          <a:p>
            <a:r>
              <a:rPr lang="en-US" altLang="zh-CN" sz="1000" dirty="0">
                <a:solidFill>
                  <a:schemeClr val="bg1"/>
                </a:solidFill>
              </a:rPr>
              <a:t>        echo "0" &gt; /</a:t>
            </a:r>
            <a:r>
              <a:rPr lang="en-US" altLang="zh-CN" sz="1000" dirty="0" err="1">
                <a:solidFill>
                  <a:schemeClr val="bg1"/>
                </a:solidFill>
              </a:rPr>
              <a:t>tmp</a:t>
            </a:r>
            <a:r>
              <a:rPr lang="en-US" altLang="zh-CN" sz="1000" dirty="0">
                <a:solidFill>
                  <a:schemeClr val="bg1"/>
                </a:solidFill>
              </a:rPr>
              <a:t>/$log.txt</a:t>
            </a:r>
          </a:p>
          <a:p>
            <a:r>
              <a:rPr lang="en-US" altLang="zh-CN" sz="1000" dirty="0">
                <a:solidFill>
                  <a:schemeClr val="bg1"/>
                </a:solidFill>
              </a:rPr>
              <a:t>    fi</a:t>
            </a:r>
          </a:p>
          <a:p>
            <a:r>
              <a:rPr lang="en-US" altLang="zh-CN" sz="1000" dirty="0">
                <a:solidFill>
                  <a:schemeClr val="bg1"/>
                </a:solidFill>
              </a:rPr>
              <a:t>    nu=`cat /</a:t>
            </a:r>
            <a:r>
              <a:rPr lang="en-US" altLang="zh-CN" sz="1000" dirty="0" err="1">
                <a:solidFill>
                  <a:schemeClr val="bg1"/>
                </a:solidFill>
              </a:rPr>
              <a:t>tmp</a:t>
            </a:r>
            <a:r>
              <a:rPr lang="en-US" altLang="zh-CN" sz="1000" dirty="0">
                <a:solidFill>
                  <a:schemeClr val="bg1"/>
                </a:solidFill>
              </a:rPr>
              <a:t>/$log.txt`</a:t>
            </a:r>
          </a:p>
          <a:p>
            <a:r>
              <a:rPr lang="en-US" altLang="zh-CN" sz="1000" dirty="0">
                <a:solidFill>
                  <a:schemeClr val="bg1"/>
                </a:solidFill>
              </a:rPr>
              <a:t>    nu2=$[$nu+1]</a:t>
            </a:r>
          </a:p>
          <a:p>
            <a:r>
              <a:rPr lang="en-US" altLang="zh-CN" sz="1000" dirty="0">
                <a:solidFill>
                  <a:schemeClr val="bg1"/>
                </a:solidFill>
              </a:rPr>
              <a:t>    echo $nu2&gt;/</a:t>
            </a:r>
            <a:r>
              <a:rPr lang="en-US" altLang="zh-CN" sz="1000" dirty="0" err="1">
                <a:solidFill>
                  <a:schemeClr val="bg1"/>
                </a:solidFill>
              </a:rPr>
              <a:t>tmp</a:t>
            </a:r>
            <a:r>
              <a:rPr lang="en-US" altLang="zh-CN" sz="1000" dirty="0">
                <a:solidFill>
                  <a:schemeClr val="bg1"/>
                </a:solidFill>
              </a:rPr>
              <a:t>/$log.txt</a:t>
            </a:r>
          </a:p>
          <a:p>
            <a:r>
              <a:rPr lang="en-US" altLang="zh-CN" sz="1000" dirty="0">
                <a:solidFill>
                  <a:schemeClr val="bg1"/>
                </a:solidFill>
              </a:rPr>
              <a:t>    if [ $nu2 -</a:t>
            </a:r>
            <a:r>
              <a:rPr lang="en-US" altLang="zh-CN" sz="1000" dirty="0" err="1">
                <a:solidFill>
                  <a:schemeClr val="bg1"/>
                </a:solidFill>
              </a:rPr>
              <a:t>gt</a:t>
            </a:r>
            <a:r>
              <a:rPr lang="en-US" altLang="zh-CN" sz="1000" dirty="0">
                <a:solidFill>
                  <a:schemeClr val="bg1"/>
                </a:solidFill>
              </a:rPr>
              <a:t> 10 ]</a:t>
            </a:r>
          </a:p>
          <a:p>
            <a:r>
              <a:rPr lang="en-US" altLang="zh-CN" sz="1000" dirty="0">
                <a:solidFill>
                  <a:schemeClr val="bg1"/>
                </a:solidFill>
              </a:rPr>
              <a:t>    then</a:t>
            </a:r>
          </a:p>
          <a:p>
            <a:r>
              <a:rPr lang="en-US" altLang="zh-CN" sz="1000" dirty="0">
                <a:solidFill>
                  <a:schemeClr val="bg1"/>
                </a:solidFill>
              </a:rPr>
              <a:t>         ./mail.py  $1 "trouble continue 10 min $2" "$3"</a:t>
            </a:r>
          </a:p>
          <a:p>
            <a:r>
              <a:rPr lang="en-US" altLang="zh-CN" sz="1000" dirty="0">
                <a:solidFill>
                  <a:schemeClr val="bg1"/>
                </a:solidFill>
              </a:rPr>
              <a:t>         echo "0" &gt; /</a:t>
            </a:r>
            <a:r>
              <a:rPr lang="en-US" altLang="zh-CN" sz="1000" dirty="0" err="1">
                <a:solidFill>
                  <a:schemeClr val="bg1"/>
                </a:solidFill>
              </a:rPr>
              <a:t>tmp</a:t>
            </a:r>
            <a:r>
              <a:rPr lang="en-US" altLang="zh-CN" sz="1000" dirty="0">
                <a:solidFill>
                  <a:schemeClr val="bg1"/>
                </a:solidFill>
              </a:rPr>
              <a:t>/$log.txt</a:t>
            </a:r>
          </a:p>
          <a:p>
            <a:r>
              <a:rPr lang="en-US" altLang="zh-CN" sz="1000" dirty="0">
                <a:solidFill>
                  <a:schemeClr val="bg1"/>
                </a:solidFill>
              </a:rPr>
              <a:t>    fi</a:t>
            </a:r>
          </a:p>
          <a:p>
            <a:r>
              <a:rPr lang="en-US" altLang="zh-CN" sz="1000" dirty="0" smtClean="0">
                <a:solidFill>
                  <a:schemeClr val="bg1"/>
                </a:solidFill>
              </a:rPr>
              <a:t>fi</a:t>
            </a:r>
            <a:r>
              <a:rPr lang="en-US" altLang="zh-CN" sz="1600" dirty="0"/>
              <a:t>  </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告警系统</a:t>
            </a:r>
            <a:r>
              <a:rPr lang="en-US" altLang="zh-CN" sz="4000" dirty="0" smtClean="0">
                <a:solidFill>
                  <a:schemeClr val="bg1"/>
                </a:solidFill>
              </a:rPr>
              <a:t>mail.sh</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539251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05485"/>
            <a:ext cx="8429896" cy="2800767"/>
          </a:xfrm>
          <a:prstGeom prst="rect">
            <a:avLst/>
          </a:prstGeom>
        </p:spPr>
        <p:txBody>
          <a:bodyPr wrap="square">
            <a:spAutoFit/>
          </a:bodyPr>
          <a:lstStyle/>
          <a:p>
            <a:pPr>
              <a:buFontTx/>
              <a:buChar char="•"/>
            </a:pPr>
            <a:r>
              <a:rPr lang="en-US" altLang="zh-CN" sz="1600" dirty="0" smtClean="0">
                <a:solidFill>
                  <a:schemeClr val="bg1"/>
                </a:solidFill>
              </a:rPr>
              <a:t>  yum install -y expect</a:t>
            </a:r>
          </a:p>
          <a:p>
            <a:pPr>
              <a:buFontTx/>
              <a:buChar char="•"/>
            </a:pPr>
            <a:r>
              <a:rPr lang="en-US" altLang="zh-CN" sz="1600" dirty="0">
                <a:solidFill>
                  <a:schemeClr val="bg1"/>
                </a:solidFill>
              </a:rPr>
              <a:t>  </a:t>
            </a:r>
            <a:r>
              <a:rPr lang="zh-CN" altLang="en-US" sz="1600" dirty="0" smtClean="0">
                <a:solidFill>
                  <a:schemeClr val="bg1"/>
                </a:solidFill>
              </a:rPr>
              <a:t>自动</a:t>
            </a:r>
            <a:r>
              <a:rPr lang="zh-CN" altLang="en-US" sz="1600" dirty="0" smtClean="0">
                <a:solidFill>
                  <a:schemeClr val="bg1"/>
                </a:solidFill>
              </a:rPr>
              <a:t>远程登录</a:t>
            </a:r>
            <a:endParaRPr lang="en-US" altLang="zh-CN" sz="1600" dirty="0" smtClean="0">
              <a:solidFill>
                <a:schemeClr val="bg1"/>
              </a:solidFill>
            </a:endParaRPr>
          </a:p>
          <a:p>
            <a:r>
              <a:rPr lang="en-US" altLang="zh-CN" sz="1600" dirty="0" smtClean="0">
                <a:solidFill>
                  <a:schemeClr val="bg1"/>
                </a:solidFill>
              </a:rPr>
              <a:t> </a:t>
            </a:r>
            <a:r>
              <a:rPr lang="en-US" altLang="zh-CN" sz="1600" dirty="0">
                <a:solidFill>
                  <a:schemeClr val="bg1"/>
                </a:solidFill>
              </a:rPr>
              <a:t>#! /</a:t>
            </a:r>
            <a:r>
              <a:rPr lang="en-US" altLang="zh-CN" sz="1600" dirty="0" err="1" smtClean="0">
                <a:solidFill>
                  <a:schemeClr val="bg1"/>
                </a:solidFill>
              </a:rPr>
              <a:t>usr</a:t>
            </a:r>
            <a:r>
              <a:rPr lang="en-US" altLang="zh-CN" sz="1600" dirty="0" smtClean="0">
                <a:solidFill>
                  <a:schemeClr val="bg1"/>
                </a:solidFill>
              </a:rPr>
              <a:t>/bin/expect</a:t>
            </a:r>
            <a:endParaRPr lang="en-US" altLang="zh-CN" sz="1600" dirty="0">
              <a:solidFill>
                <a:schemeClr val="bg1"/>
              </a:solidFill>
            </a:endParaRPr>
          </a:p>
          <a:p>
            <a:r>
              <a:rPr lang="en-US" altLang="zh-CN" sz="1600" dirty="0">
                <a:solidFill>
                  <a:schemeClr val="bg1"/>
                </a:solidFill>
              </a:rPr>
              <a:t>set host "</a:t>
            </a:r>
            <a:r>
              <a:rPr lang="en-US" altLang="zh-CN" sz="1600" dirty="0" smtClean="0">
                <a:solidFill>
                  <a:schemeClr val="bg1"/>
                </a:solidFill>
              </a:rPr>
              <a:t>192.168.133.132"</a:t>
            </a:r>
            <a:endParaRPr lang="en-US" altLang="zh-CN" sz="1600" dirty="0">
              <a:solidFill>
                <a:schemeClr val="bg1"/>
              </a:solidFill>
            </a:endParaRPr>
          </a:p>
          <a:p>
            <a:r>
              <a:rPr lang="en-US" altLang="zh-CN" sz="1600" dirty="0">
                <a:solidFill>
                  <a:schemeClr val="bg1"/>
                </a:solidFill>
              </a:rPr>
              <a:t>set </a:t>
            </a:r>
            <a:r>
              <a:rPr lang="en-US" altLang="zh-CN" sz="1600" dirty="0" err="1">
                <a:solidFill>
                  <a:schemeClr val="bg1"/>
                </a:solidFill>
              </a:rPr>
              <a:t>passwd</a:t>
            </a:r>
            <a:r>
              <a:rPr lang="en-US" altLang="zh-CN" sz="1600" dirty="0">
                <a:solidFill>
                  <a:schemeClr val="bg1"/>
                </a:solidFill>
              </a:rPr>
              <a:t> "123456</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spawn </a:t>
            </a:r>
            <a:r>
              <a:rPr lang="en-US" altLang="zh-CN" sz="1600" dirty="0" err="1" smtClean="0">
                <a:solidFill>
                  <a:schemeClr val="bg1"/>
                </a:solidFill>
              </a:rPr>
              <a:t>ssh</a:t>
            </a:r>
            <a:r>
              <a:rPr lang="en-US" altLang="zh-CN" sz="1600" dirty="0" smtClean="0">
                <a:solidFill>
                  <a:schemeClr val="bg1"/>
                </a:solidFill>
              </a:rPr>
              <a:t> root</a:t>
            </a:r>
            <a:r>
              <a:rPr lang="en-US" altLang="zh-CN" sz="1600" dirty="0">
                <a:solidFill>
                  <a:schemeClr val="bg1"/>
                </a:solidFill>
              </a:rPr>
              <a:t>@$</a:t>
            </a:r>
            <a:r>
              <a:rPr lang="en-US" altLang="zh-CN" sz="1600" dirty="0" smtClean="0">
                <a:solidFill>
                  <a:schemeClr val="bg1"/>
                </a:solidFill>
              </a:rPr>
              <a:t>host</a:t>
            </a:r>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"yes/no" { send "yes\r"; </a:t>
            </a:r>
            <a:r>
              <a:rPr lang="en-US" altLang="zh-CN" sz="1600" dirty="0" err="1">
                <a:solidFill>
                  <a:schemeClr val="bg1"/>
                </a:solidFill>
              </a:rPr>
              <a:t>exp_continue</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a:t>
            </a:r>
            <a:r>
              <a:rPr lang="en-US" altLang="zh-CN" sz="1600" dirty="0" err="1">
                <a:solidFill>
                  <a:schemeClr val="bg1"/>
                </a:solidFill>
              </a:rPr>
              <a:t>assword</a:t>
            </a:r>
            <a:r>
              <a:rPr lang="en-US" altLang="zh-CN" sz="1600" dirty="0">
                <a:solidFill>
                  <a:schemeClr val="bg1"/>
                </a:solidFill>
              </a:rPr>
              <a:t>:" { send "$</a:t>
            </a:r>
            <a:r>
              <a:rPr lang="en-US" altLang="zh-CN" sz="1600" dirty="0" err="1">
                <a:solidFill>
                  <a:schemeClr val="bg1"/>
                </a:solidFill>
              </a:rPr>
              <a:t>passwd</a:t>
            </a:r>
            <a:r>
              <a:rPr lang="en-US" altLang="zh-CN" sz="1600" dirty="0">
                <a:solidFill>
                  <a:schemeClr val="bg1"/>
                </a:solidFill>
              </a:rPr>
              <a:t>\r" </a:t>
            </a:r>
            <a:r>
              <a:rPr lang="en-US" altLang="zh-CN" sz="1600" dirty="0" smtClean="0">
                <a:solidFill>
                  <a:schemeClr val="bg1"/>
                </a:solidFill>
              </a:rPr>
              <a:t>}</a:t>
            </a:r>
            <a:endParaRPr lang="en-US" altLang="zh-CN" sz="1600" dirty="0">
              <a:solidFill>
                <a:schemeClr val="bg1"/>
              </a:solidFill>
            </a:endParaRPr>
          </a:p>
          <a:p>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interact</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smtClean="0">
                <a:solidFill>
                  <a:schemeClr val="bg1"/>
                </a:solidFill>
              </a:rPr>
              <a:t>-expect</a:t>
            </a:r>
            <a:r>
              <a:rPr lang="zh-CN" altLang="en-US" sz="4000" dirty="0" smtClean="0">
                <a:solidFill>
                  <a:schemeClr val="bg1"/>
                </a:solidFill>
              </a:rPr>
              <a:t>讲解</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055509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05485"/>
            <a:ext cx="8429896" cy="4031873"/>
          </a:xfrm>
          <a:prstGeom prst="rect">
            <a:avLst/>
          </a:prstGeom>
        </p:spPr>
        <p:txBody>
          <a:bodyPr wrap="square">
            <a:spAutoFit/>
          </a:bodyPr>
          <a:lstStyle/>
          <a:p>
            <a:pPr>
              <a:buFontTx/>
              <a:buChar char="•"/>
            </a:pPr>
            <a:r>
              <a:rPr lang="en-US" altLang="zh-CN" sz="1600" dirty="0" smtClean="0">
                <a:solidFill>
                  <a:schemeClr val="bg1"/>
                </a:solidFill>
              </a:rPr>
              <a:t>  </a:t>
            </a:r>
            <a:r>
              <a:rPr lang="zh-CN" altLang="en-US" sz="1600" dirty="0" smtClean="0">
                <a:solidFill>
                  <a:schemeClr val="bg1"/>
                </a:solidFill>
              </a:rPr>
              <a:t>自动远程登录后，执行命令并退出</a:t>
            </a:r>
            <a:endParaRPr lang="en-US" altLang="zh-CN" sz="1600" dirty="0" smtClean="0">
              <a:solidFill>
                <a:schemeClr val="bg1"/>
              </a:solidFill>
            </a:endParaRPr>
          </a:p>
          <a:p>
            <a:r>
              <a:rPr lang="en-US" altLang="zh-CN" sz="1600" dirty="0">
                <a:solidFill>
                  <a:schemeClr val="bg1"/>
                </a:solidFill>
              </a:rPr>
              <a:t>#!/</a:t>
            </a:r>
            <a:r>
              <a:rPr lang="en-US" altLang="zh-CN" sz="1600" dirty="0" err="1" smtClean="0">
                <a:solidFill>
                  <a:schemeClr val="bg1"/>
                </a:solidFill>
              </a:rPr>
              <a:t>usr</a:t>
            </a:r>
            <a:r>
              <a:rPr lang="en-US" altLang="zh-CN" sz="1600" dirty="0" smtClean="0">
                <a:solidFill>
                  <a:schemeClr val="bg1"/>
                </a:solidFill>
              </a:rPr>
              <a:t>/bin/expect</a:t>
            </a:r>
            <a:endParaRPr lang="en-US" altLang="zh-CN" sz="1600" dirty="0">
              <a:solidFill>
                <a:schemeClr val="bg1"/>
              </a:solidFill>
            </a:endParaRPr>
          </a:p>
          <a:p>
            <a:r>
              <a:rPr lang="en-US" altLang="zh-CN" sz="1600" dirty="0">
                <a:solidFill>
                  <a:schemeClr val="bg1"/>
                </a:solidFill>
              </a:rPr>
              <a:t>set user "root</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set </a:t>
            </a:r>
            <a:r>
              <a:rPr lang="en-US" altLang="zh-CN" sz="1600" dirty="0" err="1">
                <a:solidFill>
                  <a:schemeClr val="bg1"/>
                </a:solidFill>
              </a:rPr>
              <a:t>passwd</a:t>
            </a:r>
            <a:r>
              <a:rPr lang="en-US" altLang="zh-CN" sz="1600" dirty="0">
                <a:solidFill>
                  <a:schemeClr val="bg1"/>
                </a:solidFill>
              </a:rPr>
              <a:t> "123456</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spawn </a:t>
            </a:r>
            <a:r>
              <a:rPr lang="en-US" altLang="zh-CN" sz="1600" dirty="0" err="1">
                <a:solidFill>
                  <a:schemeClr val="bg1"/>
                </a:solidFill>
              </a:rPr>
              <a:t>ssh</a:t>
            </a:r>
            <a:r>
              <a:rPr lang="en-US" altLang="zh-CN" sz="1600" dirty="0">
                <a:solidFill>
                  <a:schemeClr val="bg1"/>
                </a:solidFill>
              </a:rPr>
              <a:t> $</a:t>
            </a:r>
            <a:r>
              <a:rPr lang="en-US" altLang="zh-CN" sz="1600" dirty="0" smtClean="0">
                <a:solidFill>
                  <a:schemeClr val="bg1"/>
                </a:solidFill>
              </a:rPr>
              <a:t>user@192.168.133.132</a:t>
            </a:r>
          </a:p>
          <a:p>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"yes/no" { send "yes\r"; </a:t>
            </a:r>
            <a:r>
              <a:rPr lang="en-US" altLang="zh-CN" sz="1600" dirty="0" err="1">
                <a:solidFill>
                  <a:schemeClr val="bg1"/>
                </a:solidFill>
              </a:rPr>
              <a:t>exp_continue</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"password:" { send "$</a:t>
            </a:r>
            <a:r>
              <a:rPr lang="en-US" altLang="zh-CN" sz="1600" dirty="0" err="1">
                <a:solidFill>
                  <a:schemeClr val="bg1"/>
                </a:solidFill>
              </a:rPr>
              <a:t>passwd</a:t>
            </a:r>
            <a:r>
              <a:rPr lang="en-US" altLang="zh-CN" sz="1600" dirty="0">
                <a:solidFill>
                  <a:schemeClr val="bg1"/>
                </a:solidFill>
              </a:rPr>
              <a:t>\r" </a:t>
            </a:r>
            <a:r>
              <a:rPr lang="en-US" altLang="zh-CN" sz="1600" dirty="0" smtClean="0">
                <a:solidFill>
                  <a:schemeClr val="bg1"/>
                </a:solidFill>
              </a:rPr>
              <a:t>}</a:t>
            </a:r>
            <a:endParaRPr lang="en-US" altLang="zh-CN" sz="1600" dirty="0">
              <a:solidFill>
                <a:schemeClr val="bg1"/>
              </a:solidFill>
            </a:endParaRPr>
          </a:p>
          <a:p>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send "touch /</a:t>
            </a:r>
            <a:r>
              <a:rPr lang="en-US" altLang="zh-CN" sz="1600" dirty="0" err="1">
                <a:solidFill>
                  <a:schemeClr val="bg1"/>
                </a:solidFill>
              </a:rPr>
              <a:t>tmp</a:t>
            </a:r>
            <a:r>
              <a:rPr lang="en-US" altLang="zh-CN" sz="1600" dirty="0">
                <a:solidFill>
                  <a:schemeClr val="bg1"/>
                </a:solidFill>
              </a:rPr>
              <a:t>/12.txt\r</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send "echo 1212 &gt; /</a:t>
            </a:r>
            <a:r>
              <a:rPr lang="en-US" altLang="zh-CN" sz="1600" dirty="0" err="1">
                <a:solidFill>
                  <a:schemeClr val="bg1"/>
                </a:solidFill>
              </a:rPr>
              <a:t>tmp</a:t>
            </a:r>
            <a:r>
              <a:rPr lang="en-US" altLang="zh-CN" sz="1600" dirty="0">
                <a:solidFill>
                  <a:schemeClr val="bg1"/>
                </a:solidFill>
              </a:rPr>
              <a:t>/12.txt\r</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send "exit\r"</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a:solidFill>
                  <a:schemeClr val="bg1"/>
                </a:solidFill>
              </a:rPr>
              <a:t>-expect</a:t>
            </a:r>
            <a:r>
              <a:rPr lang="zh-CN" altLang="en-US" sz="4000" dirty="0" smtClean="0">
                <a:solidFill>
                  <a:schemeClr val="bg1"/>
                </a:solidFill>
              </a:rPr>
              <a:t>讲解</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512454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05485"/>
            <a:ext cx="8429896" cy="4278094"/>
          </a:xfrm>
          <a:prstGeom prst="rect">
            <a:avLst/>
          </a:prstGeom>
        </p:spPr>
        <p:txBody>
          <a:bodyPr wrap="square">
            <a:spAutoFit/>
          </a:bodyPr>
          <a:lstStyle/>
          <a:p>
            <a:pPr>
              <a:buFontTx/>
              <a:buChar char="•"/>
            </a:pPr>
            <a:r>
              <a:rPr lang="en-US" altLang="zh-CN" sz="1600" dirty="0" smtClean="0">
                <a:solidFill>
                  <a:schemeClr val="bg1"/>
                </a:solidFill>
              </a:rPr>
              <a:t>  </a:t>
            </a:r>
            <a:r>
              <a:rPr lang="zh-CN" altLang="en-US" sz="1600" dirty="0" smtClean="0">
                <a:solidFill>
                  <a:schemeClr val="bg1"/>
                </a:solidFill>
              </a:rPr>
              <a:t>传递参数</a:t>
            </a:r>
            <a:endParaRPr lang="en-US" altLang="zh-CN" sz="1600" dirty="0" smtClean="0">
              <a:solidFill>
                <a:schemeClr val="bg1"/>
              </a:solidFill>
            </a:endParaRPr>
          </a:p>
          <a:p>
            <a:r>
              <a:rPr lang="en-US" altLang="zh-CN" sz="1600" dirty="0">
                <a:solidFill>
                  <a:schemeClr val="bg1"/>
                </a:solidFill>
              </a:rPr>
              <a:t>#!/</a:t>
            </a:r>
            <a:r>
              <a:rPr lang="en-US" altLang="zh-CN" sz="1600" dirty="0" err="1" smtClean="0">
                <a:solidFill>
                  <a:schemeClr val="bg1"/>
                </a:solidFill>
              </a:rPr>
              <a:t>usr</a:t>
            </a:r>
            <a:r>
              <a:rPr lang="en-US" altLang="zh-CN" sz="1600" dirty="0" smtClean="0">
                <a:solidFill>
                  <a:schemeClr val="bg1"/>
                </a:solidFill>
              </a:rPr>
              <a:t>/bin/expect</a:t>
            </a:r>
          </a:p>
          <a:p>
            <a:endParaRPr lang="en-US" altLang="zh-CN" sz="1600" dirty="0">
              <a:solidFill>
                <a:schemeClr val="bg1"/>
              </a:solidFill>
            </a:endParaRPr>
          </a:p>
          <a:p>
            <a:r>
              <a:rPr lang="en-US" altLang="zh-CN" sz="1600" dirty="0">
                <a:solidFill>
                  <a:schemeClr val="bg1"/>
                </a:solidFill>
              </a:rPr>
              <a:t>set user [</a:t>
            </a:r>
            <a:r>
              <a:rPr lang="en-US" altLang="zh-CN" sz="1600" dirty="0" err="1">
                <a:solidFill>
                  <a:schemeClr val="bg1"/>
                </a:solidFill>
              </a:rPr>
              <a:t>lindex</a:t>
            </a:r>
            <a:r>
              <a:rPr lang="en-US" altLang="zh-CN" sz="1600" dirty="0">
                <a:solidFill>
                  <a:schemeClr val="bg1"/>
                </a:solidFill>
              </a:rPr>
              <a:t> $</a:t>
            </a:r>
            <a:r>
              <a:rPr lang="en-US" altLang="zh-CN" sz="1600" dirty="0" err="1">
                <a:solidFill>
                  <a:schemeClr val="bg1"/>
                </a:solidFill>
              </a:rPr>
              <a:t>argv</a:t>
            </a:r>
            <a:r>
              <a:rPr lang="en-US" altLang="zh-CN" sz="1600" dirty="0">
                <a:solidFill>
                  <a:schemeClr val="bg1"/>
                </a:solidFill>
              </a:rPr>
              <a:t> 0</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set host [</a:t>
            </a:r>
            <a:r>
              <a:rPr lang="en-US" altLang="zh-CN" sz="1600" dirty="0" err="1">
                <a:solidFill>
                  <a:schemeClr val="bg1"/>
                </a:solidFill>
              </a:rPr>
              <a:t>lindex</a:t>
            </a:r>
            <a:r>
              <a:rPr lang="en-US" altLang="zh-CN" sz="1600" dirty="0">
                <a:solidFill>
                  <a:schemeClr val="bg1"/>
                </a:solidFill>
              </a:rPr>
              <a:t> $</a:t>
            </a:r>
            <a:r>
              <a:rPr lang="en-US" altLang="zh-CN" sz="1600" dirty="0" err="1">
                <a:solidFill>
                  <a:schemeClr val="bg1"/>
                </a:solidFill>
              </a:rPr>
              <a:t>argv</a:t>
            </a:r>
            <a:r>
              <a:rPr lang="en-US" altLang="zh-CN" sz="1600" dirty="0">
                <a:solidFill>
                  <a:schemeClr val="bg1"/>
                </a:solidFill>
              </a:rPr>
              <a:t> 1</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set </a:t>
            </a:r>
            <a:r>
              <a:rPr lang="en-US" altLang="zh-CN" sz="1600" dirty="0" err="1">
                <a:solidFill>
                  <a:schemeClr val="bg1"/>
                </a:solidFill>
              </a:rPr>
              <a:t>passwd</a:t>
            </a:r>
            <a:r>
              <a:rPr lang="en-US" altLang="zh-CN" sz="1600" dirty="0">
                <a:solidFill>
                  <a:schemeClr val="bg1"/>
                </a:solidFill>
              </a:rPr>
              <a:t> "123456</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set cm [</a:t>
            </a:r>
            <a:r>
              <a:rPr lang="en-US" altLang="zh-CN" sz="1600" dirty="0" err="1">
                <a:solidFill>
                  <a:schemeClr val="bg1"/>
                </a:solidFill>
              </a:rPr>
              <a:t>lindex</a:t>
            </a:r>
            <a:r>
              <a:rPr lang="en-US" altLang="zh-CN" sz="1600" dirty="0">
                <a:solidFill>
                  <a:schemeClr val="bg1"/>
                </a:solidFill>
              </a:rPr>
              <a:t> $</a:t>
            </a:r>
            <a:r>
              <a:rPr lang="en-US" altLang="zh-CN" sz="1600" dirty="0" err="1">
                <a:solidFill>
                  <a:schemeClr val="bg1"/>
                </a:solidFill>
              </a:rPr>
              <a:t>argv</a:t>
            </a:r>
            <a:r>
              <a:rPr lang="en-US" altLang="zh-CN" sz="1600" dirty="0">
                <a:solidFill>
                  <a:schemeClr val="bg1"/>
                </a:solidFill>
              </a:rPr>
              <a:t> 2</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spawn </a:t>
            </a:r>
            <a:r>
              <a:rPr lang="en-US" altLang="zh-CN" sz="1600" dirty="0" err="1">
                <a:solidFill>
                  <a:schemeClr val="bg1"/>
                </a:solidFill>
              </a:rPr>
              <a:t>ssh</a:t>
            </a:r>
            <a:r>
              <a:rPr lang="en-US" altLang="zh-CN" sz="1600" dirty="0">
                <a:solidFill>
                  <a:schemeClr val="bg1"/>
                </a:solidFill>
              </a:rPr>
              <a:t> $user</a:t>
            </a:r>
            <a:r>
              <a:rPr lang="en-US" altLang="zh-CN" sz="1600">
                <a:solidFill>
                  <a:schemeClr val="bg1"/>
                </a:solidFill>
              </a:rPr>
              <a:t>@$</a:t>
            </a:r>
            <a:r>
              <a:rPr lang="en-US" altLang="zh-CN" sz="1600" smtClean="0">
                <a:solidFill>
                  <a:schemeClr val="bg1"/>
                </a:solidFill>
              </a:rPr>
              <a:t>host</a:t>
            </a:r>
          </a:p>
          <a:p>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"yes/no" { send "yes\r</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"password:" { send "$</a:t>
            </a:r>
            <a:r>
              <a:rPr lang="en-US" altLang="zh-CN" sz="1600" dirty="0" err="1">
                <a:solidFill>
                  <a:schemeClr val="bg1"/>
                </a:solidFill>
              </a:rPr>
              <a:t>passwd</a:t>
            </a:r>
            <a:r>
              <a:rPr lang="en-US" altLang="zh-CN" sz="1600" dirty="0">
                <a:solidFill>
                  <a:schemeClr val="bg1"/>
                </a:solidFill>
              </a:rPr>
              <a:t>\r" </a:t>
            </a:r>
            <a:r>
              <a:rPr lang="en-US" altLang="zh-CN" sz="1600" dirty="0" smtClean="0">
                <a:solidFill>
                  <a:schemeClr val="bg1"/>
                </a:solidFill>
              </a:rPr>
              <a:t>}</a:t>
            </a:r>
            <a:endParaRPr lang="en-US" altLang="zh-CN" sz="1600" dirty="0">
              <a:solidFill>
                <a:schemeClr val="bg1"/>
              </a:solidFill>
            </a:endParaRPr>
          </a:p>
          <a:p>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send "$cm\r</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send "exit\r"</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a:solidFill>
                  <a:schemeClr val="bg1"/>
                </a:solidFill>
              </a:rPr>
              <a:t>-expect</a:t>
            </a:r>
            <a:r>
              <a:rPr lang="zh-CN" altLang="en-US" sz="4000" dirty="0" smtClean="0">
                <a:solidFill>
                  <a:schemeClr val="bg1"/>
                </a:solidFill>
              </a:rPr>
              <a:t>讲解</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65862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05485"/>
            <a:ext cx="8429896" cy="2800767"/>
          </a:xfrm>
          <a:prstGeom prst="rect">
            <a:avLst/>
          </a:prstGeom>
        </p:spPr>
        <p:txBody>
          <a:bodyPr wrap="square">
            <a:spAutoFit/>
          </a:bodyPr>
          <a:lstStyle/>
          <a:p>
            <a:pPr>
              <a:buFontTx/>
              <a:buChar char="•"/>
            </a:pPr>
            <a:r>
              <a:rPr lang="en-US" altLang="zh-CN" sz="1600" dirty="0" smtClean="0">
                <a:solidFill>
                  <a:schemeClr val="bg1"/>
                </a:solidFill>
              </a:rPr>
              <a:t> </a:t>
            </a:r>
            <a:r>
              <a:rPr lang="zh-CN" altLang="en-US" sz="1600" dirty="0" smtClean="0">
                <a:solidFill>
                  <a:schemeClr val="bg1"/>
                </a:solidFill>
              </a:rPr>
              <a:t>自动同步文件</a:t>
            </a:r>
            <a:r>
              <a:rPr lang="en-US" altLang="zh-CN" sz="1600" dirty="0" smtClean="0">
                <a:solidFill>
                  <a:schemeClr val="bg1"/>
                </a:solidFill>
              </a:rPr>
              <a:t> </a:t>
            </a:r>
          </a:p>
          <a:p>
            <a:r>
              <a:rPr lang="en-US" altLang="zh-CN" sz="1600" dirty="0" smtClean="0">
                <a:solidFill>
                  <a:schemeClr val="bg1"/>
                </a:solidFill>
              </a:rPr>
              <a:t>#!/</a:t>
            </a:r>
            <a:r>
              <a:rPr lang="en-US" altLang="zh-CN" sz="1600" dirty="0" err="1" smtClean="0">
                <a:solidFill>
                  <a:schemeClr val="bg1"/>
                </a:solidFill>
              </a:rPr>
              <a:t>usr</a:t>
            </a:r>
            <a:r>
              <a:rPr lang="en-US" altLang="zh-CN" sz="1600" dirty="0" smtClean="0">
                <a:solidFill>
                  <a:schemeClr val="bg1"/>
                </a:solidFill>
              </a:rPr>
              <a:t>/bin/expect</a:t>
            </a:r>
            <a:endParaRPr lang="en-US" altLang="zh-CN" sz="1600" dirty="0">
              <a:solidFill>
                <a:schemeClr val="bg1"/>
              </a:solidFill>
            </a:endParaRPr>
          </a:p>
          <a:p>
            <a:r>
              <a:rPr lang="en-US" altLang="zh-CN" sz="1600" dirty="0">
                <a:solidFill>
                  <a:schemeClr val="bg1"/>
                </a:solidFill>
              </a:rPr>
              <a:t>set </a:t>
            </a:r>
            <a:r>
              <a:rPr lang="en-US" altLang="zh-CN" sz="1600" dirty="0" err="1">
                <a:solidFill>
                  <a:schemeClr val="bg1"/>
                </a:solidFill>
              </a:rPr>
              <a:t>passwd</a:t>
            </a:r>
            <a:r>
              <a:rPr lang="en-US" altLang="zh-CN" sz="1600" dirty="0">
                <a:solidFill>
                  <a:schemeClr val="bg1"/>
                </a:solidFill>
              </a:rPr>
              <a:t> "123456</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spawn </a:t>
            </a:r>
            <a:r>
              <a:rPr lang="en-US" altLang="zh-CN" sz="1600" dirty="0" err="1">
                <a:solidFill>
                  <a:schemeClr val="bg1"/>
                </a:solidFill>
              </a:rPr>
              <a:t>rsync</a:t>
            </a:r>
            <a:r>
              <a:rPr lang="en-US" altLang="zh-CN" sz="1600" dirty="0">
                <a:solidFill>
                  <a:schemeClr val="bg1"/>
                </a:solidFill>
              </a:rPr>
              <a:t> -</a:t>
            </a:r>
            <a:r>
              <a:rPr lang="en-US" altLang="zh-CN" sz="1600" dirty="0" err="1">
                <a:solidFill>
                  <a:schemeClr val="bg1"/>
                </a:solidFill>
              </a:rPr>
              <a:t>av</a:t>
            </a:r>
            <a:r>
              <a:rPr lang="en-US" altLang="zh-CN" sz="1600" dirty="0">
                <a:solidFill>
                  <a:schemeClr val="bg1"/>
                </a:solidFill>
              </a:rPr>
              <a:t> </a:t>
            </a:r>
            <a:r>
              <a:rPr lang="en-US" altLang="zh-CN" sz="1600" dirty="0" smtClean="0">
                <a:solidFill>
                  <a:schemeClr val="bg1"/>
                </a:solidFill>
              </a:rPr>
              <a:t>root@192.168.133.132:/</a:t>
            </a:r>
            <a:r>
              <a:rPr lang="en-US" altLang="zh-CN" sz="1600" dirty="0" err="1">
                <a:solidFill>
                  <a:schemeClr val="bg1"/>
                </a:solidFill>
              </a:rPr>
              <a:t>tmp</a:t>
            </a:r>
            <a:r>
              <a:rPr lang="en-US" altLang="zh-CN" sz="1600" dirty="0">
                <a:solidFill>
                  <a:schemeClr val="bg1"/>
                </a:solidFill>
              </a:rPr>
              <a:t>/12.txt /</a:t>
            </a:r>
            <a:r>
              <a:rPr lang="en-US" altLang="zh-CN" sz="1600" dirty="0" err="1">
                <a:solidFill>
                  <a:schemeClr val="bg1"/>
                </a:solidFill>
              </a:rPr>
              <a:t>tmp</a:t>
            </a:r>
            <a:r>
              <a:rPr lang="en-US" altLang="zh-CN" sz="1600" dirty="0">
                <a:solidFill>
                  <a:schemeClr val="bg1"/>
                </a:solidFill>
              </a:rPr>
              <a:t>/</a:t>
            </a:r>
            <a:br>
              <a:rPr lang="en-US" altLang="zh-CN" sz="1600" dirty="0">
                <a:solidFill>
                  <a:schemeClr val="bg1"/>
                </a:solidFill>
              </a:rPr>
            </a:br>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"yes/no" { send "yes\r</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"password:" { send "$</a:t>
            </a:r>
            <a:r>
              <a:rPr lang="en-US" altLang="zh-CN" sz="1600" dirty="0" err="1">
                <a:solidFill>
                  <a:schemeClr val="bg1"/>
                </a:solidFill>
              </a:rPr>
              <a:t>passwd</a:t>
            </a:r>
            <a:r>
              <a:rPr lang="en-US" altLang="zh-CN" sz="1600" dirty="0">
                <a:solidFill>
                  <a:schemeClr val="bg1"/>
                </a:solidFill>
              </a:rPr>
              <a:t>\r"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a:t>
            </a:r>
            <a:br>
              <a:rPr lang="en-US" altLang="zh-CN" sz="1600" dirty="0">
                <a:solidFill>
                  <a:schemeClr val="bg1"/>
                </a:solidFill>
              </a:rPr>
            </a:br>
            <a:endParaRPr lang="en-US" altLang="zh-CN" sz="1600" dirty="0">
              <a:solidFill>
                <a:schemeClr val="bg1"/>
              </a:solidFill>
            </a:endParaRPr>
          </a:p>
          <a:p>
            <a:r>
              <a:rPr lang="en-US" altLang="zh-CN" sz="1600" dirty="0">
                <a:solidFill>
                  <a:schemeClr val="bg1"/>
                </a:solidFill>
              </a:rPr>
              <a:t>expect </a:t>
            </a:r>
            <a:r>
              <a:rPr lang="en-US" altLang="zh-CN" sz="1600" dirty="0" err="1">
                <a:solidFill>
                  <a:schemeClr val="bg1"/>
                </a:solidFill>
              </a:rPr>
              <a:t>eof</a:t>
            </a:r>
            <a:endParaRPr lang="en-US" altLang="zh-CN" sz="16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a:solidFill>
                  <a:schemeClr val="bg1"/>
                </a:solidFill>
              </a:rPr>
              <a:t>-expect</a:t>
            </a:r>
            <a:r>
              <a:rPr lang="zh-CN" altLang="en-US" sz="4000" dirty="0" smtClean="0">
                <a:solidFill>
                  <a:schemeClr val="bg1"/>
                </a:solidFill>
              </a:rPr>
              <a:t>讲解</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5400740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05485"/>
            <a:ext cx="8429896" cy="3539430"/>
          </a:xfrm>
          <a:prstGeom prst="rect">
            <a:avLst/>
          </a:prstGeom>
        </p:spPr>
        <p:txBody>
          <a:bodyPr wrap="square">
            <a:spAutoFit/>
          </a:bodyPr>
          <a:lstStyle/>
          <a:p>
            <a:pPr>
              <a:buFontTx/>
              <a:buChar char="•"/>
            </a:pPr>
            <a:r>
              <a:rPr lang="en-US" altLang="zh-CN" sz="1600" dirty="0" smtClean="0">
                <a:solidFill>
                  <a:schemeClr val="bg1"/>
                </a:solidFill>
              </a:rPr>
              <a:t> </a:t>
            </a:r>
            <a:r>
              <a:rPr lang="zh-CN" altLang="en-US" sz="1600" dirty="0" smtClean="0">
                <a:solidFill>
                  <a:schemeClr val="bg1"/>
                </a:solidFill>
              </a:rPr>
              <a:t>指定</a:t>
            </a:r>
            <a:r>
              <a:rPr lang="en-US" altLang="zh-CN" sz="1600" dirty="0" smtClean="0">
                <a:solidFill>
                  <a:schemeClr val="bg1"/>
                </a:solidFill>
              </a:rPr>
              <a:t>host</a:t>
            </a:r>
            <a:r>
              <a:rPr lang="zh-CN" altLang="en-US" sz="1600" dirty="0" smtClean="0">
                <a:solidFill>
                  <a:schemeClr val="bg1"/>
                </a:solidFill>
              </a:rPr>
              <a:t>和要同步的文件</a:t>
            </a:r>
            <a:endParaRPr lang="en-US" altLang="zh-CN" sz="1600" dirty="0" smtClean="0">
              <a:solidFill>
                <a:schemeClr val="bg1"/>
              </a:solidFill>
            </a:endParaRPr>
          </a:p>
          <a:p>
            <a:r>
              <a:rPr lang="en-US" altLang="zh-CN" sz="1600" dirty="0">
                <a:solidFill>
                  <a:schemeClr val="bg1"/>
                </a:solidFill>
              </a:rPr>
              <a:t>#!/</a:t>
            </a:r>
            <a:r>
              <a:rPr lang="en-US" altLang="zh-CN" sz="1600" dirty="0" err="1">
                <a:solidFill>
                  <a:schemeClr val="bg1"/>
                </a:solidFill>
              </a:rPr>
              <a:t>usr</a:t>
            </a:r>
            <a:r>
              <a:rPr lang="en-US" altLang="zh-CN" sz="1600" dirty="0">
                <a:solidFill>
                  <a:schemeClr val="bg1"/>
                </a:solidFill>
              </a:rPr>
              <a:t>/bin/expect</a:t>
            </a:r>
            <a:br>
              <a:rPr lang="en-US" altLang="zh-CN" sz="1600" dirty="0">
                <a:solidFill>
                  <a:schemeClr val="bg1"/>
                </a:solidFill>
              </a:rPr>
            </a:br>
            <a:endParaRPr lang="en-US" altLang="zh-CN" sz="1600" dirty="0">
              <a:solidFill>
                <a:schemeClr val="bg1"/>
              </a:solidFill>
            </a:endParaRPr>
          </a:p>
          <a:p>
            <a:r>
              <a:rPr lang="en-US" altLang="zh-CN" sz="1600" dirty="0">
                <a:solidFill>
                  <a:schemeClr val="bg1"/>
                </a:solidFill>
              </a:rPr>
              <a:t>set </a:t>
            </a:r>
            <a:r>
              <a:rPr lang="en-US" altLang="zh-CN" sz="1600" dirty="0" err="1">
                <a:solidFill>
                  <a:schemeClr val="bg1"/>
                </a:solidFill>
              </a:rPr>
              <a:t>passwd</a:t>
            </a:r>
            <a:r>
              <a:rPr lang="en-US" altLang="zh-CN" sz="1600" dirty="0">
                <a:solidFill>
                  <a:schemeClr val="bg1"/>
                </a:solidFill>
              </a:rPr>
              <a:t> "123456</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set host [</a:t>
            </a:r>
            <a:r>
              <a:rPr lang="en-US" altLang="zh-CN" sz="1600" dirty="0" err="1">
                <a:solidFill>
                  <a:schemeClr val="bg1"/>
                </a:solidFill>
              </a:rPr>
              <a:t>lindex</a:t>
            </a:r>
            <a:r>
              <a:rPr lang="en-US" altLang="zh-CN" sz="1600" dirty="0">
                <a:solidFill>
                  <a:schemeClr val="bg1"/>
                </a:solidFill>
              </a:rPr>
              <a:t> $</a:t>
            </a:r>
            <a:r>
              <a:rPr lang="en-US" altLang="zh-CN" sz="1600" dirty="0" err="1">
                <a:solidFill>
                  <a:schemeClr val="bg1"/>
                </a:solidFill>
              </a:rPr>
              <a:t>argv</a:t>
            </a:r>
            <a:r>
              <a:rPr lang="en-US" altLang="zh-CN" sz="1600" dirty="0">
                <a:solidFill>
                  <a:schemeClr val="bg1"/>
                </a:solidFill>
              </a:rPr>
              <a:t> 0</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set file [</a:t>
            </a:r>
            <a:r>
              <a:rPr lang="en-US" altLang="zh-CN" sz="1600" dirty="0" err="1">
                <a:solidFill>
                  <a:schemeClr val="bg1"/>
                </a:solidFill>
              </a:rPr>
              <a:t>lindex</a:t>
            </a:r>
            <a:r>
              <a:rPr lang="en-US" altLang="zh-CN" sz="1600" dirty="0">
                <a:solidFill>
                  <a:schemeClr val="bg1"/>
                </a:solidFill>
              </a:rPr>
              <a:t> $</a:t>
            </a:r>
            <a:r>
              <a:rPr lang="en-US" altLang="zh-CN" sz="1600" dirty="0" err="1">
                <a:solidFill>
                  <a:schemeClr val="bg1"/>
                </a:solidFill>
              </a:rPr>
              <a:t>argv</a:t>
            </a:r>
            <a:r>
              <a:rPr lang="en-US" altLang="zh-CN" sz="1600" dirty="0">
                <a:solidFill>
                  <a:schemeClr val="bg1"/>
                </a:solidFill>
              </a:rPr>
              <a:t> 1</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spawn </a:t>
            </a:r>
            <a:r>
              <a:rPr lang="en-US" altLang="zh-CN" sz="1600" dirty="0" err="1">
                <a:solidFill>
                  <a:schemeClr val="bg1"/>
                </a:solidFill>
              </a:rPr>
              <a:t>rsync</a:t>
            </a:r>
            <a:r>
              <a:rPr lang="en-US" altLang="zh-CN" sz="1600" dirty="0">
                <a:solidFill>
                  <a:schemeClr val="bg1"/>
                </a:solidFill>
              </a:rPr>
              <a:t> -</a:t>
            </a:r>
            <a:r>
              <a:rPr lang="en-US" altLang="zh-CN" sz="1600" dirty="0" err="1">
                <a:solidFill>
                  <a:schemeClr val="bg1"/>
                </a:solidFill>
              </a:rPr>
              <a:t>av</a:t>
            </a:r>
            <a:r>
              <a:rPr lang="en-US" altLang="zh-CN" sz="1600" dirty="0">
                <a:solidFill>
                  <a:schemeClr val="bg1"/>
                </a:solidFill>
              </a:rPr>
              <a:t> $file root@$host:$file</a:t>
            </a:r>
            <a:br>
              <a:rPr lang="en-US" altLang="zh-CN" sz="1600" dirty="0">
                <a:solidFill>
                  <a:schemeClr val="bg1"/>
                </a:solidFill>
              </a:rPr>
            </a:br>
            <a:endParaRPr lang="en-US" altLang="zh-CN" sz="1600" dirty="0">
              <a:solidFill>
                <a:schemeClr val="bg1"/>
              </a:solidFill>
            </a:endParaRPr>
          </a:p>
          <a:p>
            <a:r>
              <a:rPr lang="en-US" altLang="zh-CN" sz="1600" dirty="0">
                <a:solidFill>
                  <a:schemeClr val="bg1"/>
                </a:solidFill>
              </a:rPr>
              <a:t>expect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"yes/no" { send "yes\r</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"password:" { send "$</a:t>
            </a:r>
            <a:r>
              <a:rPr lang="en-US" altLang="zh-CN" sz="1600" dirty="0" err="1">
                <a:solidFill>
                  <a:schemeClr val="bg1"/>
                </a:solidFill>
              </a:rPr>
              <a:t>passwd</a:t>
            </a:r>
            <a:r>
              <a:rPr lang="en-US" altLang="zh-CN" sz="1600" dirty="0">
                <a:solidFill>
                  <a:schemeClr val="bg1"/>
                </a:solidFill>
              </a:rPr>
              <a:t>\r" </a:t>
            </a:r>
            <a:r>
              <a:rPr lang="en-US" altLang="zh-CN" sz="1600" dirty="0" smtClean="0">
                <a:solidFill>
                  <a:schemeClr val="bg1"/>
                </a:solidFill>
              </a:rPr>
              <a:t>}</a:t>
            </a:r>
            <a:endParaRPr lang="en-US" altLang="zh-CN" sz="1600" dirty="0">
              <a:solidFill>
                <a:schemeClr val="bg1"/>
              </a:solidFill>
            </a:endParaRPr>
          </a:p>
          <a:p>
            <a:r>
              <a:rPr lang="en-US" altLang="zh-CN" sz="1600" dirty="0">
                <a:solidFill>
                  <a:schemeClr val="bg1"/>
                </a:solidFill>
              </a:rPr>
              <a:t>}</a:t>
            </a:r>
            <a:br>
              <a:rPr lang="en-US" altLang="zh-CN" sz="1600" dirty="0">
                <a:solidFill>
                  <a:schemeClr val="bg1"/>
                </a:solidFill>
              </a:rPr>
            </a:br>
            <a:endParaRPr lang="en-US" altLang="zh-CN" sz="1600" dirty="0">
              <a:solidFill>
                <a:schemeClr val="bg1"/>
              </a:solidFill>
            </a:endParaRPr>
          </a:p>
          <a:p>
            <a:r>
              <a:rPr lang="en-US" altLang="zh-CN" sz="1600" dirty="0">
                <a:solidFill>
                  <a:schemeClr val="bg1"/>
                </a:solidFill>
              </a:rPr>
              <a:t>expect </a:t>
            </a:r>
            <a:r>
              <a:rPr lang="en-US" altLang="zh-CN" sz="1600" dirty="0" err="1">
                <a:solidFill>
                  <a:schemeClr val="bg1"/>
                </a:solidFill>
              </a:rPr>
              <a:t>eof</a:t>
            </a:r>
            <a:endParaRPr lang="en-US" altLang="zh-CN" sz="16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a:solidFill>
                  <a:schemeClr val="bg1"/>
                </a:solidFill>
              </a:rPr>
              <a:t>-expect</a:t>
            </a:r>
            <a:r>
              <a:rPr lang="zh-CN" altLang="en-US" sz="4000" dirty="0" smtClean="0">
                <a:solidFill>
                  <a:schemeClr val="bg1"/>
                </a:solidFill>
              </a:rPr>
              <a:t>讲解</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118201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05485"/>
            <a:ext cx="8429896" cy="2862322"/>
          </a:xfrm>
          <a:prstGeom prst="rect">
            <a:avLst/>
          </a:prstGeom>
        </p:spPr>
        <p:txBody>
          <a:bodyPr wrap="square">
            <a:spAutoFit/>
          </a:bodyPr>
          <a:lstStyle/>
          <a:p>
            <a:pPr>
              <a:buFontTx/>
              <a:buChar char="•"/>
            </a:pPr>
            <a:r>
              <a:rPr lang="zh-CN" altLang="en-US" sz="2000" dirty="0" smtClean="0">
                <a:solidFill>
                  <a:schemeClr val="bg1"/>
                </a:solidFill>
              </a:rPr>
              <a:t> 需求</a:t>
            </a:r>
            <a:r>
              <a:rPr lang="zh-CN" altLang="en-US" sz="2000" dirty="0">
                <a:solidFill>
                  <a:schemeClr val="bg1"/>
                </a:solidFill>
              </a:rPr>
              <a:t>背景</a:t>
            </a:r>
            <a:br>
              <a:rPr lang="zh-CN" altLang="en-US" sz="2000" dirty="0">
                <a:solidFill>
                  <a:schemeClr val="bg1"/>
                </a:solidFill>
              </a:rPr>
            </a:br>
            <a:r>
              <a:rPr lang="zh-CN" altLang="en-US" sz="2000" dirty="0">
                <a:solidFill>
                  <a:schemeClr val="bg1"/>
                </a:solidFill>
              </a:rPr>
              <a:t>对于大公司而言，肯定时不时会有网站或者配置文件更新，而且使用的机器肯定也是好多台，少则几台，多则几十甚至上百台。所以，自动同步文件是至关重要的</a:t>
            </a:r>
            <a:r>
              <a:rPr lang="zh-CN" altLang="en-US" sz="2000" dirty="0" smtClean="0">
                <a:solidFill>
                  <a:schemeClr val="bg1"/>
                </a:solidFill>
              </a:rPr>
              <a:t>。</a:t>
            </a:r>
            <a:endParaRPr lang="en-US" altLang="zh-CN" sz="2000" dirty="0" smtClean="0">
              <a:solidFill>
                <a:schemeClr val="bg1"/>
              </a:solidFill>
            </a:endParaRPr>
          </a:p>
          <a:p>
            <a:pPr>
              <a:buFontTx/>
              <a:buChar char="•"/>
            </a:pPr>
            <a:r>
              <a:rPr lang="zh-CN" altLang="en-US" sz="2000" dirty="0" smtClean="0">
                <a:solidFill>
                  <a:schemeClr val="bg1"/>
                </a:solidFill>
              </a:rPr>
              <a:t> 实现</a:t>
            </a:r>
            <a:r>
              <a:rPr lang="zh-CN" altLang="en-US" sz="2000" dirty="0">
                <a:solidFill>
                  <a:schemeClr val="bg1"/>
                </a:solidFill>
              </a:rPr>
              <a:t>思路</a:t>
            </a:r>
            <a:br>
              <a:rPr lang="zh-CN" altLang="en-US" sz="2000" dirty="0">
                <a:solidFill>
                  <a:schemeClr val="bg1"/>
                </a:solidFill>
              </a:rPr>
            </a:br>
            <a:r>
              <a:rPr lang="zh-CN" altLang="en-US" sz="2000" dirty="0">
                <a:solidFill>
                  <a:schemeClr val="bg1"/>
                </a:solidFill>
              </a:rPr>
              <a:t>首先要有一台模板机器，把要分发的文件准备好，然后只要使用</a:t>
            </a:r>
            <a:r>
              <a:rPr lang="en-US" altLang="zh-CN" sz="2000" dirty="0">
                <a:solidFill>
                  <a:schemeClr val="bg1"/>
                </a:solidFill>
              </a:rPr>
              <a:t>expect</a:t>
            </a:r>
            <a:r>
              <a:rPr lang="zh-CN" altLang="en-US" sz="2000" dirty="0">
                <a:solidFill>
                  <a:schemeClr val="bg1"/>
                </a:solidFill>
              </a:rPr>
              <a:t>脚本批量把需要同步的文件分发到目标机器即可</a:t>
            </a:r>
            <a:r>
              <a:rPr lang="zh-CN" altLang="en-US" sz="2000" dirty="0" smtClean="0">
                <a:solidFill>
                  <a:schemeClr val="bg1"/>
                </a:solidFill>
              </a:rPr>
              <a:t>。</a:t>
            </a:r>
            <a:endParaRPr lang="en-US" altLang="zh-CN" sz="2000" dirty="0" smtClean="0">
              <a:solidFill>
                <a:schemeClr val="bg1"/>
              </a:solidFill>
            </a:endParaRPr>
          </a:p>
          <a:p>
            <a:pPr>
              <a:buFontTx/>
              <a:buChar char="•"/>
            </a:pPr>
            <a:r>
              <a:rPr lang="zh-CN" altLang="en-US" sz="2000" dirty="0" smtClean="0">
                <a:solidFill>
                  <a:schemeClr val="bg1"/>
                </a:solidFill>
              </a:rPr>
              <a:t> 核心</a:t>
            </a:r>
            <a:r>
              <a:rPr lang="zh-CN" altLang="en-US" sz="2000" dirty="0">
                <a:solidFill>
                  <a:schemeClr val="bg1"/>
                </a:solidFill>
              </a:rPr>
              <a:t>命令</a:t>
            </a:r>
            <a:br>
              <a:rPr lang="zh-CN" altLang="en-US" sz="2000" dirty="0">
                <a:solidFill>
                  <a:schemeClr val="bg1"/>
                </a:solidFill>
              </a:rPr>
            </a:br>
            <a:r>
              <a:rPr lang="en-US" altLang="zh-CN" sz="2000" dirty="0" err="1">
                <a:solidFill>
                  <a:schemeClr val="bg1"/>
                </a:solidFill>
              </a:rPr>
              <a:t>rsync</a:t>
            </a:r>
            <a:r>
              <a:rPr lang="en-US" altLang="zh-CN" sz="2000" dirty="0">
                <a:solidFill>
                  <a:schemeClr val="bg1"/>
                </a:solidFill>
              </a:rPr>
              <a:t> -</a:t>
            </a:r>
            <a:r>
              <a:rPr lang="en-US" altLang="zh-CN" sz="2000" dirty="0" err="1">
                <a:solidFill>
                  <a:schemeClr val="bg1"/>
                </a:solidFill>
              </a:rPr>
              <a:t>av</a:t>
            </a:r>
            <a:r>
              <a:rPr lang="en-US" altLang="zh-CN" sz="2000" dirty="0">
                <a:solidFill>
                  <a:schemeClr val="bg1"/>
                </a:solidFill>
              </a:rPr>
              <a:t> --files-from=list.txt  /  </a:t>
            </a:r>
            <a:r>
              <a:rPr lang="en-US" altLang="zh-CN" sz="2000" dirty="0" err="1">
                <a:solidFill>
                  <a:schemeClr val="bg1"/>
                </a:solidFill>
              </a:rPr>
              <a:t>root@host</a:t>
            </a:r>
            <a:r>
              <a:rPr lang="en-US" altLang="zh-CN" sz="2000" dirty="0" smtClean="0">
                <a:solidFill>
                  <a:schemeClr val="bg1"/>
                </a:solidFill>
              </a:rPr>
              <a:t>:/</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smtClean="0">
                <a:solidFill>
                  <a:schemeClr val="bg1"/>
                </a:solidFill>
              </a:rPr>
              <a:t>-</a:t>
            </a:r>
            <a:r>
              <a:rPr lang="zh-CN" altLang="en-US" sz="4000" dirty="0" smtClean="0">
                <a:solidFill>
                  <a:schemeClr val="bg1"/>
                </a:solidFill>
              </a:rPr>
              <a:t>构建文件分发系统</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317975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524315"/>
          </a:xfrm>
          <a:prstGeom prst="rect">
            <a:avLst/>
          </a:prstGeom>
        </p:spPr>
        <p:txBody>
          <a:bodyPr wrap="square">
            <a:spAutoFit/>
          </a:bodyPr>
          <a:lstStyle/>
          <a:p>
            <a:pPr>
              <a:buFontTx/>
              <a:buChar char="•"/>
            </a:pPr>
            <a:r>
              <a:rPr lang="zh-CN" altLang="en-US" dirty="0" smtClean="0">
                <a:solidFill>
                  <a:schemeClr val="bg1"/>
                </a:solidFill>
              </a:rPr>
              <a:t> 文件分发系统的实现</a:t>
            </a:r>
            <a:endParaRPr lang="en-US" altLang="zh-CN" dirty="0" smtClean="0">
              <a:solidFill>
                <a:schemeClr val="bg1"/>
              </a:solidFill>
            </a:endParaRPr>
          </a:p>
          <a:p>
            <a:pPr>
              <a:buFontTx/>
              <a:buChar char="•"/>
            </a:pPr>
            <a:r>
              <a:rPr lang="en-US" altLang="zh-CN" dirty="0">
                <a:solidFill>
                  <a:schemeClr val="bg1"/>
                </a:solidFill>
              </a:rPr>
              <a:t> </a:t>
            </a:r>
            <a:r>
              <a:rPr lang="en-US" altLang="zh-CN" dirty="0" err="1" smtClean="0">
                <a:solidFill>
                  <a:schemeClr val="bg1"/>
                </a:solidFill>
              </a:rPr>
              <a:t>rsync.expect</a:t>
            </a:r>
            <a:r>
              <a:rPr lang="en-US" altLang="zh-CN" dirty="0" smtClean="0">
                <a:solidFill>
                  <a:schemeClr val="bg1"/>
                </a:solidFill>
              </a:rPr>
              <a:t> </a:t>
            </a:r>
            <a:r>
              <a:rPr lang="zh-CN" altLang="en-US" dirty="0" smtClean="0">
                <a:solidFill>
                  <a:schemeClr val="bg1"/>
                </a:solidFill>
              </a:rPr>
              <a:t>内容</a:t>
            </a:r>
            <a:endParaRPr lang="en-US" altLang="zh-CN" dirty="0">
              <a:solidFill>
                <a:schemeClr val="bg1"/>
              </a:solidFill>
            </a:endParaRPr>
          </a:p>
          <a:p>
            <a:r>
              <a:rPr lang="en-US" altLang="zh-CN" dirty="0">
                <a:solidFill>
                  <a:schemeClr val="bg1"/>
                </a:solidFill>
              </a:rPr>
              <a:t>#!/</a:t>
            </a:r>
            <a:r>
              <a:rPr lang="en-US" altLang="zh-CN" dirty="0" err="1">
                <a:solidFill>
                  <a:schemeClr val="bg1"/>
                </a:solidFill>
              </a:rPr>
              <a:t>usr</a:t>
            </a:r>
            <a:r>
              <a:rPr lang="en-US" altLang="zh-CN" dirty="0">
                <a:solidFill>
                  <a:schemeClr val="bg1"/>
                </a:solidFill>
              </a:rPr>
              <a:t>/bin/expect</a:t>
            </a:r>
          </a:p>
          <a:p>
            <a:r>
              <a:rPr lang="en-US" altLang="zh-CN" dirty="0">
                <a:solidFill>
                  <a:schemeClr val="bg1"/>
                </a:solidFill>
              </a:rPr>
              <a:t>set </a:t>
            </a:r>
            <a:r>
              <a:rPr lang="en-US" altLang="zh-CN" dirty="0" err="1">
                <a:solidFill>
                  <a:schemeClr val="bg1"/>
                </a:solidFill>
              </a:rPr>
              <a:t>passwd</a:t>
            </a:r>
            <a:r>
              <a:rPr lang="en-US" altLang="zh-CN" dirty="0">
                <a:solidFill>
                  <a:schemeClr val="bg1"/>
                </a:solidFill>
              </a:rPr>
              <a:t> "123456"</a:t>
            </a:r>
          </a:p>
          <a:p>
            <a:r>
              <a:rPr lang="en-US" altLang="zh-CN" dirty="0">
                <a:solidFill>
                  <a:schemeClr val="bg1"/>
                </a:solidFill>
              </a:rPr>
              <a:t>set host [</a:t>
            </a:r>
            <a:r>
              <a:rPr lang="en-US" altLang="zh-CN" dirty="0" err="1">
                <a:solidFill>
                  <a:schemeClr val="bg1"/>
                </a:solidFill>
              </a:rPr>
              <a:t>lindex</a:t>
            </a:r>
            <a:r>
              <a:rPr lang="en-US" altLang="zh-CN" dirty="0">
                <a:solidFill>
                  <a:schemeClr val="bg1"/>
                </a:solidFill>
              </a:rPr>
              <a:t> $</a:t>
            </a:r>
            <a:r>
              <a:rPr lang="en-US" altLang="zh-CN" dirty="0" err="1">
                <a:solidFill>
                  <a:schemeClr val="bg1"/>
                </a:solidFill>
              </a:rPr>
              <a:t>argv</a:t>
            </a:r>
            <a:r>
              <a:rPr lang="en-US" altLang="zh-CN" dirty="0">
                <a:solidFill>
                  <a:schemeClr val="bg1"/>
                </a:solidFill>
              </a:rPr>
              <a:t> 0]</a:t>
            </a:r>
          </a:p>
          <a:p>
            <a:r>
              <a:rPr lang="en-US" altLang="zh-CN" dirty="0">
                <a:solidFill>
                  <a:schemeClr val="bg1"/>
                </a:solidFill>
              </a:rPr>
              <a:t>set file [</a:t>
            </a:r>
            <a:r>
              <a:rPr lang="en-US" altLang="zh-CN" dirty="0" err="1">
                <a:solidFill>
                  <a:schemeClr val="bg1"/>
                </a:solidFill>
              </a:rPr>
              <a:t>lindex</a:t>
            </a:r>
            <a:r>
              <a:rPr lang="en-US" altLang="zh-CN" dirty="0">
                <a:solidFill>
                  <a:schemeClr val="bg1"/>
                </a:solidFill>
              </a:rPr>
              <a:t> $</a:t>
            </a:r>
            <a:r>
              <a:rPr lang="en-US" altLang="zh-CN" dirty="0" err="1">
                <a:solidFill>
                  <a:schemeClr val="bg1"/>
                </a:solidFill>
              </a:rPr>
              <a:t>argv</a:t>
            </a:r>
            <a:r>
              <a:rPr lang="en-US" altLang="zh-CN" dirty="0">
                <a:solidFill>
                  <a:schemeClr val="bg1"/>
                </a:solidFill>
              </a:rPr>
              <a:t> 1]</a:t>
            </a:r>
          </a:p>
          <a:p>
            <a:r>
              <a:rPr lang="en-US" altLang="zh-CN" dirty="0">
                <a:solidFill>
                  <a:schemeClr val="bg1"/>
                </a:solidFill>
              </a:rPr>
              <a:t>spawn </a:t>
            </a:r>
            <a:r>
              <a:rPr lang="en-US" altLang="zh-CN" dirty="0" err="1">
                <a:solidFill>
                  <a:schemeClr val="bg1"/>
                </a:solidFill>
              </a:rPr>
              <a:t>rsync</a:t>
            </a:r>
            <a:r>
              <a:rPr lang="en-US" altLang="zh-CN" dirty="0">
                <a:solidFill>
                  <a:schemeClr val="bg1"/>
                </a:solidFill>
              </a:rPr>
              <a:t> -</a:t>
            </a:r>
            <a:r>
              <a:rPr lang="en-US" altLang="zh-CN" dirty="0" err="1">
                <a:solidFill>
                  <a:schemeClr val="bg1"/>
                </a:solidFill>
              </a:rPr>
              <a:t>av</a:t>
            </a:r>
            <a:r>
              <a:rPr lang="en-US" altLang="zh-CN" dirty="0">
                <a:solidFill>
                  <a:schemeClr val="bg1"/>
                </a:solidFill>
              </a:rPr>
              <a:t> --files-from=$file / root@$host:/</a:t>
            </a:r>
          </a:p>
          <a:p>
            <a:r>
              <a:rPr lang="en-US" altLang="zh-CN" dirty="0">
                <a:solidFill>
                  <a:schemeClr val="bg1"/>
                </a:solidFill>
              </a:rPr>
              <a:t>expect {</a:t>
            </a:r>
          </a:p>
          <a:p>
            <a:r>
              <a:rPr lang="en-US" altLang="zh-CN" dirty="0">
                <a:solidFill>
                  <a:schemeClr val="bg1"/>
                </a:solidFill>
              </a:rPr>
              <a:t>"yes/no" { send "yes\r"}</a:t>
            </a:r>
          </a:p>
          <a:p>
            <a:r>
              <a:rPr lang="en-US" altLang="zh-CN" dirty="0">
                <a:solidFill>
                  <a:schemeClr val="bg1"/>
                </a:solidFill>
              </a:rPr>
              <a:t>"password:" { send "$</a:t>
            </a:r>
            <a:r>
              <a:rPr lang="en-US" altLang="zh-CN" dirty="0" err="1">
                <a:solidFill>
                  <a:schemeClr val="bg1"/>
                </a:solidFill>
              </a:rPr>
              <a:t>passwd</a:t>
            </a:r>
            <a:r>
              <a:rPr lang="en-US" altLang="zh-CN" dirty="0">
                <a:solidFill>
                  <a:schemeClr val="bg1"/>
                </a:solidFill>
              </a:rPr>
              <a:t>\r" }</a:t>
            </a:r>
          </a:p>
          <a:p>
            <a:r>
              <a:rPr lang="en-US" altLang="zh-CN" dirty="0">
                <a:solidFill>
                  <a:schemeClr val="bg1"/>
                </a:solidFill>
              </a:rPr>
              <a:t>}</a:t>
            </a:r>
          </a:p>
          <a:p>
            <a:r>
              <a:rPr lang="en-US" altLang="zh-CN" dirty="0">
                <a:solidFill>
                  <a:schemeClr val="bg1"/>
                </a:solidFill>
              </a:rPr>
              <a:t>expect </a:t>
            </a:r>
            <a:r>
              <a:rPr lang="en-US" altLang="zh-CN" dirty="0" err="1">
                <a:solidFill>
                  <a:schemeClr val="bg1"/>
                </a:solidFill>
              </a:rPr>
              <a:t>eof</a:t>
            </a:r>
            <a:endParaRPr lang="en-US" altLang="zh-CN" dirty="0" smtClean="0">
              <a:solidFill>
                <a:schemeClr val="bg1"/>
              </a:solidFill>
            </a:endParaRPr>
          </a:p>
          <a:p>
            <a:pPr>
              <a:buFontTx/>
              <a:buChar char="•"/>
            </a:pPr>
            <a:r>
              <a:rPr lang="en-US" altLang="zh-CN" dirty="0">
                <a:solidFill>
                  <a:schemeClr val="bg1"/>
                </a:solidFill>
              </a:rPr>
              <a:t> </a:t>
            </a:r>
            <a:r>
              <a:rPr lang="en-US" altLang="zh-CN" dirty="0" err="1" smtClean="0">
                <a:solidFill>
                  <a:schemeClr val="bg1"/>
                </a:solidFill>
              </a:rPr>
              <a:t>ip.list</a:t>
            </a:r>
            <a:r>
              <a:rPr lang="zh-CN" altLang="en-US" dirty="0" smtClean="0">
                <a:solidFill>
                  <a:schemeClr val="bg1"/>
                </a:solidFill>
              </a:rPr>
              <a:t>内容</a:t>
            </a:r>
            <a:endParaRPr lang="en-US" altLang="zh-CN" dirty="0">
              <a:solidFill>
                <a:schemeClr val="bg1"/>
              </a:solidFill>
            </a:endParaRPr>
          </a:p>
          <a:p>
            <a:r>
              <a:rPr lang="en-US" altLang="zh-CN" dirty="0" smtClean="0">
                <a:solidFill>
                  <a:schemeClr val="bg1"/>
                </a:solidFill>
              </a:rPr>
              <a:t>192.168.133.132</a:t>
            </a:r>
            <a:endParaRPr lang="en-US" altLang="zh-CN" dirty="0">
              <a:solidFill>
                <a:schemeClr val="bg1"/>
              </a:solidFill>
            </a:endParaRPr>
          </a:p>
          <a:p>
            <a:r>
              <a:rPr lang="en-US" altLang="zh-CN" dirty="0" smtClean="0">
                <a:solidFill>
                  <a:schemeClr val="bg1"/>
                </a:solidFill>
              </a:rPr>
              <a:t>192.168.133.133</a:t>
            </a:r>
            <a:endParaRPr lang="en-US" altLang="zh-CN" dirty="0">
              <a:solidFill>
                <a:schemeClr val="bg1"/>
              </a:solidFill>
            </a:endParaRPr>
          </a:p>
          <a:p>
            <a:r>
              <a:rPr lang="en-US" altLang="zh-CN" dirty="0" smtClean="0">
                <a:solidFill>
                  <a:schemeClr val="bg1"/>
                </a:solidFill>
              </a:rPr>
              <a:t>......</a:t>
            </a:r>
            <a:endParaRPr lang="en-US" altLang="zh-CN"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smtClean="0">
                <a:solidFill>
                  <a:schemeClr val="bg1"/>
                </a:solidFill>
              </a:rPr>
              <a:t>-</a:t>
            </a:r>
            <a:r>
              <a:rPr lang="zh-CN" altLang="en-US" sz="4000" dirty="0" smtClean="0">
                <a:solidFill>
                  <a:schemeClr val="bg1"/>
                </a:solidFill>
              </a:rPr>
              <a:t>构建文件分发系统</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958742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2215991"/>
          </a:xfrm>
          <a:prstGeom prst="rect">
            <a:avLst/>
          </a:prstGeom>
        </p:spPr>
        <p:txBody>
          <a:bodyPr wrap="square">
            <a:spAutoFit/>
          </a:bodyPr>
          <a:lstStyle/>
          <a:p>
            <a:pPr>
              <a:buFontTx/>
              <a:buChar char="•"/>
            </a:pPr>
            <a:r>
              <a:rPr lang="en-US" altLang="zh-CN" dirty="0" smtClean="0">
                <a:solidFill>
                  <a:schemeClr val="bg1"/>
                </a:solidFill>
              </a:rPr>
              <a:t> rsync.sh </a:t>
            </a:r>
            <a:r>
              <a:rPr lang="zh-CN" altLang="en-US" dirty="0" smtClean="0">
                <a:solidFill>
                  <a:schemeClr val="bg1"/>
                </a:solidFill>
              </a:rPr>
              <a:t>内容</a:t>
            </a:r>
            <a:endParaRPr lang="en-US" altLang="zh-CN" dirty="0">
              <a:solidFill>
                <a:schemeClr val="bg1"/>
              </a:solidFill>
            </a:endParaRPr>
          </a:p>
          <a:p>
            <a:r>
              <a:rPr lang="en-US" altLang="zh-CN" sz="2000" dirty="0">
                <a:solidFill>
                  <a:schemeClr val="bg1"/>
                </a:solidFill>
              </a:rPr>
              <a:t>#!/</a:t>
            </a:r>
            <a:r>
              <a:rPr lang="en-US" altLang="zh-CN" sz="2000" dirty="0" smtClean="0">
                <a:solidFill>
                  <a:schemeClr val="bg1"/>
                </a:solidFill>
              </a:rPr>
              <a:t>bin/bash</a:t>
            </a:r>
            <a:endParaRPr lang="en-US" altLang="zh-CN" sz="2000" dirty="0">
              <a:solidFill>
                <a:schemeClr val="bg1"/>
              </a:solidFill>
            </a:endParaRPr>
          </a:p>
          <a:p>
            <a:r>
              <a:rPr lang="en-US" altLang="zh-CN" sz="2000" dirty="0">
                <a:solidFill>
                  <a:schemeClr val="bg1"/>
                </a:solidFill>
              </a:rPr>
              <a:t>for </a:t>
            </a:r>
            <a:r>
              <a:rPr lang="en-US" altLang="zh-CN" sz="2000" dirty="0" err="1">
                <a:solidFill>
                  <a:schemeClr val="bg1"/>
                </a:solidFill>
              </a:rPr>
              <a:t>ip</a:t>
            </a:r>
            <a:r>
              <a:rPr lang="en-US" altLang="zh-CN" sz="2000" dirty="0">
                <a:solidFill>
                  <a:schemeClr val="bg1"/>
                </a:solidFill>
              </a:rPr>
              <a:t> in `cat </a:t>
            </a:r>
            <a:r>
              <a:rPr lang="en-US" altLang="zh-CN" sz="2000" dirty="0" err="1">
                <a:solidFill>
                  <a:schemeClr val="bg1"/>
                </a:solidFill>
              </a:rPr>
              <a:t>ip.list</a:t>
            </a:r>
            <a:r>
              <a:rPr lang="en-US" altLang="zh-CN" sz="2000" dirty="0" smtClean="0">
                <a:solidFill>
                  <a:schemeClr val="bg1"/>
                </a:solidFill>
              </a:rPr>
              <a:t>`</a:t>
            </a:r>
            <a:endParaRPr lang="en-US" altLang="zh-CN" sz="2000" dirty="0">
              <a:solidFill>
                <a:schemeClr val="bg1"/>
              </a:solidFill>
            </a:endParaRPr>
          </a:p>
          <a:p>
            <a:r>
              <a:rPr lang="en-US" altLang="zh-CN" sz="2000" dirty="0" smtClean="0">
                <a:solidFill>
                  <a:schemeClr val="bg1"/>
                </a:solidFill>
              </a:rPr>
              <a:t>do</a:t>
            </a:r>
            <a:endParaRPr lang="en-US" altLang="zh-CN" sz="2000" dirty="0">
              <a:solidFill>
                <a:schemeClr val="bg1"/>
              </a:solidFill>
            </a:endParaRPr>
          </a:p>
          <a:p>
            <a:r>
              <a:rPr lang="en-US" altLang="zh-CN" sz="2000" dirty="0">
                <a:solidFill>
                  <a:schemeClr val="bg1"/>
                </a:solidFill>
              </a:rPr>
              <a:t>    echo $</a:t>
            </a:r>
            <a:r>
              <a:rPr lang="en-US" altLang="zh-CN" sz="2000" dirty="0" err="1" smtClean="0">
                <a:solidFill>
                  <a:schemeClr val="bg1"/>
                </a:solidFill>
              </a:rPr>
              <a:t>ip</a:t>
            </a:r>
            <a:endParaRPr lang="en-US" altLang="zh-CN" sz="2000" dirty="0">
              <a:solidFill>
                <a:schemeClr val="bg1"/>
              </a:solidFill>
            </a:endParaRPr>
          </a:p>
          <a:p>
            <a:r>
              <a:rPr lang="en-US" altLang="zh-CN" sz="2000" dirty="0">
                <a:solidFill>
                  <a:schemeClr val="bg1"/>
                </a:solidFill>
              </a:rPr>
              <a:t>    ./</a:t>
            </a:r>
            <a:r>
              <a:rPr lang="en-US" altLang="zh-CN" sz="2000" dirty="0" err="1">
                <a:solidFill>
                  <a:schemeClr val="bg1"/>
                </a:solidFill>
              </a:rPr>
              <a:t>rsync.expect</a:t>
            </a:r>
            <a:r>
              <a:rPr lang="en-US" altLang="zh-CN" sz="2000" dirty="0">
                <a:solidFill>
                  <a:schemeClr val="bg1"/>
                </a:solidFill>
              </a:rPr>
              <a:t> $</a:t>
            </a:r>
            <a:r>
              <a:rPr lang="en-US" altLang="zh-CN" sz="2000" dirty="0" err="1">
                <a:solidFill>
                  <a:schemeClr val="bg1"/>
                </a:solidFill>
              </a:rPr>
              <a:t>ip</a:t>
            </a:r>
            <a:r>
              <a:rPr lang="en-US" altLang="zh-CN" sz="2000" dirty="0">
                <a:solidFill>
                  <a:schemeClr val="bg1"/>
                </a:solidFill>
              </a:rPr>
              <a:t> </a:t>
            </a:r>
            <a:r>
              <a:rPr lang="en-US" altLang="zh-CN" sz="2000" dirty="0" smtClean="0">
                <a:solidFill>
                  <a:schemeClr val="bg1"/>
                </a:solidFill>
              </a:rPr>
              <a:t>list.txt</a:t>
            </a:r>
            <a:endParaRPr lang="en-US" altLang="zh-CN" sz="2000" dirty="0">
              <a:solidFill>
                <a:schemeClr val="bg1"/>
              </a:solidFill>
            </a:endParaRPr>
          </a:p>
          <a:p>
            <a:r>
              <a:rPr lang="en-US" altLang="zh-CN" sz="2000" dirty="0">
                <a:solidFill>
                  <a:schemeClr val="bg1"/>
                </a:solidFill>
              </a:rPr>
              <a:t>done</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smtClean="0">
                <a:solidFill>
                  <a:schemeClr val="bg1"/>
                </a:solidFill>
              </a:rPr>
              <a:t>-</a:t>
            </a:r>
            <a:r>
              <a:rPr lang="zh-CN" altLang="en-US" sz="4000" dirty="0" smtClean="0">
                <a:solidFill>
                  <a:schemeClr val="bg1"/>
                </a:solidFill>
              </a:rPr>
              <a:t>构建文件分发系统</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579148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3416318"/>
          </a:xfrm>
          <a:prstGeom prst="rect">
            <a:avLst/>
          </a:prstGeom>
          <a:noFill/>
          <a:ln w="12700">
            <a:noFill/>
            <a:miter lim="400000"/>
          </a:ln>
        </p:spPr>
        <p:txBody>
          <a:bodyPr lIns="45719" tIns="45719" rIns="45719" bIns="45719">
            <a:spAutoFit/>
          </a:bodyPr>
          <a:lstStyle/>
          <a:p>
            <a:pPr>
              <a:buFontTx/>
              <a:buChar char="•"/>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chemeClr val="bg1"/>
                </a:solidFill>
              </a:rPr>
              <a:t>date  +%Y-%m-%d, date +%y-%m-%d </a:t>
            </a:r>
            <a:r>
              <a:rPr lang="zh-CN" altLang="en-US" sz="2400" dirty="0">
                <a:solidFill>
                  <a:schemeClr val="bg1"/>
                </a:solidFill>
              </a:rPr>
              <a:t>年月</a:t>
            </a:r>
            <a:r>
              <a:rPr lang="zh-CN" altLang="en-US" sz="2400" dirty="0" smtClean="0">
                <a:solidFill>
                  <a:schemeClr val="bg1"/>
                </a:solidFill>
              </a:rPr>
              <a:t>日</a:t>
            </a:r>
            <a:endParaRPr lang="en-US" altLang="zh-CN" sz="2400" dirty="0" smtClean="0">
              <a:solidFill>
                <a:schemeClr val="bg1"/>
              </a:solidFill>
            </a:endParaRPr>
          </a:p>
          <a:p>
            <a:pPr>
              <a:buFontTx/>
              <a:buChar char="•"/>
            </a:pPr>
            <a:r>
              <a:rPr lang="en-US" altLang="zh-CN" sz="2400" dirty="0">
                <a:solidFill>
                  <a:schemeClr val="bg1"/>
                </a:solidFill>
              </a:rPr>
              <a:t> </a:t>
            </a:r>
            <a:r>
              <a:rPr lang="en-US" altLang="zh-CN" sz="2400" dirty="0" smtClean="0">
                <a:solidFill>
                  <a:schemeClr val="bg1"/>
                </a:solidFill>
              </a:rPr>
              <a:t>date</a:t>
            </a:r>
            <a:r>
              <a:rPr lang="en-US" altLang="zh-CN" sz="2400" dirty="0">
                <a:solidFill>
                  <a:schemeClr val="bg1"/>
                </a:solidFill>
              </a:rPr>
              <a:t>  +%H:%M:%S = date +%T </a:t>
            </a:r>
            <a:r>
              <a:rPr lang="zh-CN" altLang="en-US" sz="2400" dirty="0" smtClean="0">
                <a:solidFill>
                  <a:schemeClr val="bg1"/>
                </a:solidFill>
              </a:rPr>
              <a:t>时间</a:t>
            </a:r>
            <a:endParaRPr lang="en-US" altLang="zh-CN" sz="2400" dirty="0" smtClean="0">
              <a:solidFill>
                <a:schemeClr val="bg1"/>
              </a:solidFill>
            </a:endParaRPr>
          </a:p>
          <a:p>
            <a:pPr>
              <a:buFontTx/>
              <a:buChar char="•"/>
            </a:pPr>
            <a:r>
              <a:rPr lang="en-US" altLang="zh-CN" sz="2400" dirty="0">
                <a:solidFill>
                  <a:schemeClr val="bg1"/>
                </a:solidFill>
              </a:rPr>
              <a:t> </a:t>
            </a:r>
            <a:r>
              <a:rPr lang="en-US" altLang="zh-CN" sz="2400" dirty="0" smtClean="0">
                <a:solidFill>
                  <a:schemeClr val="bg1"/>
                </a:solidFill>
              </a:rPr>
              <a:t>date </a:t>
            </a:r>
            <a:r>
              <a:rPr lang="en-US" altLang="zh-CN" sz="2400" dirty="0">
                <a:solidFill>
                  <a:schemeClr val="bg1"/>
                </a:solidFill>
              </a:rPr>
              <a:t>+%s  </a:t>
            </a:r>
            <a:r>
              <a:rPr lang="zh-CN" altLang="en-US" sz="2400" dirty="0">
                <a:solidFill>
                  <a:schemeClr val="bg1"/>
                </a:solidFill>
              </a:rPr>
              <a:t>时间</a:t>
            </a:r>
            <a:r>
              <a:rPr lang="zh-CN" altLang="en-US" sz="2400" dirty="0" smtClean="0">
                <a:solidFill>
                  <a:schemeClr val="bg1"/>
                </a:solidFill>
              </a:rPr>
              <a:t>戳</a:t>
            </a:r>
            <a:endParaRPr lang="en-US" altLang="zh-CN" sz="2400" dirty="0" smtClean="0">
              <a:solidFill>
                <a:schemeClr val="bg1"/>
              </a:solidFill>
            </a:endParaRPr>
          </a:p>
          <a:p>
            <a:pPr>
              <a:buFontTx/>
              <a:buChar char="•"/>
            </a:pPr>
            <a:r>
              <a:rPr lang="en-US" altLang="zh-CN" sz="2400" dirty="0">
                <a:solidFill>
                  <a:schemeClr val="bg1"/>
                </a:solidFill>
              </a:rPr>
              <a:t> </a:t>
            </a:r>
            <a:r>
              <a:rPr lang="en-US" altLang="zh-CN" sz="2400" dirty="0" smtClean="0">
                <a:solidFill>
                  <a:schemeClr val="bg1"/>
                </a:solidFill>
              </a:rPr>
              <a:t>date </a:t>
            </a:r>
            <a:r>
              <a:rPr lang="en-US" altLang="zh-CN" sz="2400" dirty="0">
                <a:solidFill>
                  <a:schemeClr val="bg1"/>
                </a:solidFill>
              </a:rPr>
              <a:t>-d @</a:t>
            </a:r>
            <a:r>
              <a:rPr lang="en-US" altLang="zh-CN" sz="2400" dirty="0" smtClean="0">
                <a:solidFill>
                  <a:schemeClr val="bg1"/>
                </a:solidFill>
              </a:rPr>
              <a:t>1504620492</a:t>
            </a:r>
          </a:p>
          <a:p>
            <a:pPr>
              <a:buFontTx/>
              <a:buChar char="•"/>
            </a:pPr>
            <a:r>
              <a:rPr lang="en-US" altLang="zh-CN" sz="2400" dirty="0">
                <a:solidFill>
                  <a:schemeClr val="bg1"/>
                </a:solidFill>
              </a:rPr>
              <a:t> date -d "+1day" </a:t>
            </a:r>
            <a:r>
              <a:rPr lang="en-US" altLang="zh-CN" sz="2400" dirty="0" smtClean="0">
                <a:solidFill>
                  <a:schemeClr val="bg1"/>
                </a:solidFill>
              </a:rPr>
              <a:t> </a:t>
            </a:r>
            <a:r>
              <a:rPr lang="zh-CN" altLang="en-US" sz="2400" dirty="0" smtClean="0">
                <a:solidFill>
                  <a:schemeClr val="bg1"/>
                </a:solidFill>
              </a:rPr>
              <a:t>一天后</a:t>
            </a:r>
            <a:endParaRPr lang="en-US" altLang="zh-CN" sz="2400" dirty="0" smtClean="0">
              <a:solidFill>
                <a:schemeClr val="bg1"/>
              </a:solidFill>
            </a:endParaRPr>
          </a:p>
          <a:p>
            <a:pPr>
              <a:buFontTx/>
              <a:buChar char="•"/>
            </a:pPr>
            <a:r>
              <a:rPr lang="en-US" altLang="zh-CN" sz="2400" dirty="0">
                <a:solidFill>
                  <a:schemeClr val="bg1"/>
                </a:solidFill>
              </a:rPr>
              <a:t> date -d </a:t>
            </a:r>
            <a:r>
              <a:rPr lang="en-US" altLang="zh-CN" sz="2400" dirty="0" smtClean="0">
                <a:solidFill>
                  <a:schemeClr val="bg1"/>
                </a:solidFill>
              </a:rPr>
              <a:t>"-1 day"  </a:t>
            </a:r>
            <a:r>
              <a:rPr lang="zh-CN" altLang="en-US" sz="2400" dirty="0" smtClean="0">
                <a:solidFill>
                  <a:schemeClr val="bg1"/>
                </a:solidFill>
              </a:rPr>
              <a:t>一天前</a:t>
            </a:r>
            <a:endParaRPr lang="en-US" altLang="zh-CN" sz="2400" dirty="0" smtClean="0">
              <a:solidFill>
                <a:schemeClr val="bg1"/>
              </a:solidFill>
            </a:endParaRPr>
          </a:p>
          <a:p>
            <a:pPr>
              <a:buFontTx/>
              <a:buChar char="•"/>
            </a:pPr>
            <a:r>
              <a:rPr lang="en-US" altLang="zh-CN" sz="2400" dirty="0">
                <a:solidFill>
                  <a:schemeClr val="bg1"/>
                </a:solidFill>
              </a:rPr>
              <a:t> date -d "-1 </a:t>
            </a:r>
            <a:r>
              <a:rPr lang="en-US" altLang="zh-CN" sz="2400" dirty="0" smtClean="0">
                <a:solidFill>
                  <a:schemeClr val="bg1"/>
                </a:solidFill>
              </a:rPr>
              <a:t>month" </a:t>
            </a:r>
            <a:r>
              <a:rPr lang="zh-CN" altLang="en-US" sz="2400" dirty="0" smtClean="0">
                <a:solidFill>
                  <a:schemeClr val="bg1"/>
                </a:solidFill>
              </a:rPr>
              <a:t>一月前</a:t>
            </a:r>
            <a:endParaRPr lang="en-US" altLang="zh-CN" sz="2400" dirty="0" smtClean="0">
              <a:solidFill>
                <a:schemeClr val="bg1"/>
              </a:solidFill>
            </a:endParaRPr>
          </a:p>
          <a:p>
            <a:pPr>
              <a:buFontTx/>
              <a:buChar char="•"/>
            </a:pPr>
            <a:r>
              <a:rPr lang="en-US" altLang="zh-CN" sz="2400" dirty="0">
                <a:solidFill>
                  <a:schemeClr val="bg1"/>
                </a:solidFill>
              </a:rPr>
              <a:t> date -d "-1 </a:t>
            </a:r>
            <a:r>
              <a:rPr lang="en-US" altLang="zh-CN" sz="2400" dirty="0" smtClean="0">
                <a:solidFill>
                  <a:schemeClr val="bg1"/>
                </a:solidFill>
              </a:rPr>
              <a:t>min"  </a:t>
            </a:r>
            <a:r>
              <a:rPr lang="zh-CN" altLang="en-US" sz="2400" dirty="0" smtClean="0">
                <a:solidFill>
                  <a:schemeClr val="bg1"/>
                </a:solidFill>
              </a:rPr>
              <a:t>一分钟前</a:t>
            </a:r>
            <a:endParaRPr lang="en-US" altLang="zh-CN" sz="2400" dirty="0" smtClean="0">
              <a:solidFill>
                <a:schemeClr val="bg1"/>
              </a:solidFill>
            </a:endParaRPr>
          </a:p>
          <a:p>
            <a:pPr>
              <a:buFontTx/>
              <a:buChar char="•"/>
            </a:pPr>
            <a:r>
              <a:rPr lang="en-US" altLang="zh-CN" sz="2400" dirty="0">
                <a:solidFill>
                  <a:schemeClr val="bg1"/>
                </a:solidFill>
              </a:rPr>
              <a:t> </a:t>
            </a:r>
            <a:r>
              <a:rPr lang="en-US" altLang="zh-CN" sz="2400" dirty="0" smtClean="0">
                <a:solidFill>
                  <a:schemeClr val="bg1"/>
                </a:solidFill>
              </a:rPr>
              <a:t>date </a:t>
            </a:r>
            <a:r>
              <a:rPr lang="en-US" altLang="zh-CN" sz="2400" dirty="0">
                <a:solidFill>
                  <a:schemeClr val="bg1"/>
                </a:solidFill>
              </a:rPr>
              <a:t>+%w, date +%W </a:t>
            </a:r>
            <a:r>
              <a:rPr lang="zh-CN" altLang="en-US" sz="2400" dirty="0">
                <a:solidFill>
                  <a:schemeClr val="bg1"/>
                </a:solidFill>
              </a:rPr>
              <a:t>星期</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date</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命令的用法</a:t>
            </a:r>
            <a:endParaRPr lang="en-US" altLang="zh-CN"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370427"/>
          </a:xfrm>
          <a:prstGeom prst="rect">
            <a:avLst/>
          </a:prstGeom>
        </p:spPr>
        <p:txBody>
          <a:bodyPr wrap="square">
            <a:spAutoFit/>
          </a:bodyPr>
          <a:lstStyle/>
          <a:p>
            <a:pPr>
              <a:buFontTx/>
              <a:buChar char="•"/>
            </a:pPr>
            <a:r>
              <a:rPr lang="en-US" altLang="zh-CN" dirty="0" smtClean="0">
                <a:solidFill>
                  <a:schemeClr val="bg1"/>
                </a:solidFill>
              </a:rPr>
              <a:t> </a:t>
            </a:r>
            <a:r>
              <a:rPr lang="en-US" altLang="zh-CN" dirty="0" err="1" smtClean="0">
                <a:solidFill>
                  <a:schemeClr val="bg1"/>
                </a:solidFill>
              </a:rPr>
              <a:t>exe.expect</a:t>
            </a:r>
            <a:r>
              <a:rPr lang="en-US" altLang="zh-CN" dirty="0" smtClean="0">
                <a:solidFill>
                  <a:schemeClr val="bg1"/>
                </a:solidFill>
              </a:rPr>
              <a:t> </a:t>
            </a:r>
            <a:r>
              <a:rPr lang="zh-CN" altLang="en-US" dirty="0" smtClean="0">
                <a:solidFill>
                  <a:schemeClr val="bg1"/>
                </a:solidFill>
              </a:rPr>
              <a:t>内容</a:t>
            </a:r>
            <a:endParaRPr lang="en-US" altLang="zh-CN" dirty="0">
              <a:solidFill>
                <a:schemeClr val="bg1"/>
              </a:solidFill>
            </a:endParaRPr>
          </a:p>
          <a:p>
            <a:r>
              <a:rPr lang="en-US" altLang="zh-CN" sz="2000" dirty="0">
                <a:solidFill>
                  <a:schemeClr val="bg1"/>
                </a:solidFill>
              </a:rPr>
              <a:t>#!/</a:t>
            </a:r>
            <a:r>
              <a:rPr lang="en-US" altLang="zh-CN" sz="2000" dirty="0" err="1" smtClean="0">
                <a:solidFill>
                  <a:schemeClr val="bg1"/>
                </a:solidFill>
              </a:rPr>
              <a:t>usr</a:t>
            </a:r>
            <a:r>
              <a:rPr lang="en-US" altLang="zh-CN" sz="2000" dirty="0" smtClean="0">
                <a:solidFill>
                  <a:schemeClr val="bg1"/>
                </a:solidFill>
              </a:rPr>
              <a:t>/bin/expect</a:t>
            </a:r>
            <a:endParaRPr lang="en-US" altLang="zh-CN" sz="2000" dirty="0">
              <a:solidFill>
                <a:schemeClr val="bg1"/>
              </a:solidFill>
            </a:endParaRPr>
          </a:p>
          <a:p>
            <a:r>
              <a:rPr lang="en-US" altLang="zh-CN" sz="2000" dirty="0">
                <a:solidFill>
                  <a:schemeClr val="bg1"/>
                </a:solidFill>
              </a:rPr>
              <a:t>set host [</a:t>
            </a:r>
            <a:r>
              <a:rPr lang="en-US" altLang="zh-CN" sz="2000" dirty="0" err="1">
                <a:solidFill>
                  <a:schemeClr val="bg1"/>
                </a:solidFill>
              </a:rPr>
              <a:t>lindex</a:t>
            </a:r>
            <a:r>
              <a:rPr lang="en-US" altLang="zh-CN" sz="2000" dirty="0">
                <a:solidFill>
                  <a:schemeClr val="bg1"/>
                </a:solidFill>
              </a:rPr>
              <a:t> $</a:t>
            </a:r>
            <a:r>
              <a:rPr lang="en-US" altLang="zh-CN" sz="2000" dirty="0" err="1">
                <a:solidFill>
                  <a:schemeClr val="bg1"/>
                </a:solidFill>
              </a:rPr>
              <a:t>argv</a:t>
            </a:r>
            <a:r>
              <a:rPr lang="en-US" altLang="zh-CN" sz="2000" dirty="0">
                <a:solidFill>
                  <a:schemeClr val="bg1"/>
                </a:solidFill>
              </a:rPr>
              <a:t> 0</a:t>
            </a:r>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set </a:t>
            </a:r>
            <a:r>
              <a:rPr lang="en-US" altLang="zh-CN" sz="2000" dirty="0" err="1">
                <a:solidFill>
                  <a:schemeClr val="bg1"/>
                </a:solidFill>
              </a:rPr>
              <a:t>passwd</a:t>
            </a:r>
            <a:r>
              <a:rPr lang="en-US" altLang="zh-CN" sz="2000" dirty="0">
                <a:solidFill>
                  <a:schemeClr val="bg1"/>
                </a:solidFill>
              </a:rPr>
              <a:t> "123456</a:t>
            </a:r>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set cm [</a:t>
            </a:r>
            <a:r>
              <a:rPr lang="en-US" altLang="zh-CN" sz="2000" dirty="0" err="1">
                <a:solidFill>
                  <a:schemeClr val="bg1"/>
                </a:solidFill>
              </a:rPr>
              <a:t>lindex</a:t>
            </a:r>
            <a:r>
              <a:rPr lang="en-US" altLang="zh-CN" sz="2000" dirty="0">
                <a:solidFill>
                  <a:schemeClr val="bg1"/>
                </a:solidFill>
              </a:rPr>
              <a:t> $</a:t>
            </a:r>
            <a:r>
              <a:rPr lang="en-US" altLang="zh-CN" sz="2000" dirty="0" err="1">
                <a:solidFill>
                  <a:schemeClr val="bg1"/>
                </a:solidFill>
              </a:rPr>
              <a:t>argv</a:t>
            </a:r>
            <a:r>
              <a:rPr lang="en-US" altLang="zh-CN" sz="2000" dirty="0">
                <a:solidFill>
                  <a:schemeClr val="bg1"/>
                </a:solidFill>
              </a:rPr>
              <a:t> 1</a:t>
            </a:r>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spawn </a:t>
            </a:r>
            <a:r>
              <a:rPr lang="en-US" altLang="zh-CN" sz="2000" dirty="0" err="1">
                <a:solidFill>
                  <a:schemeClr val="bg1"/>
                </a:solidFill>
              </a:rPr>
              <a:t>ssh</a:t>
            </a:r>
            <a:r>
              <a:rPr lang="en-US" altLang="zh-CN" sz="2000" dirty="0">
                <a:solidFill>
                  <a:schemeClr val="bg1"/>
                </a:solidFill>
              </a:rPr>
              <a:t> root@$</a:t>
            </a:r>
            <a:r>
              <a:rPr lang="en-US" altLang="zh-CN" sz="2000" dirty="0" smtClean="0">
                <a:solidFill>
                  <a:schemeClr val="bg1"/>
                </a:solidFill>
              </a:rPr>
              <a:t>host</a:t>
            </a:r>
            <a:endParaRPr lang="en-US" altLang="zh-CN" sz="2000" dirty="0">
              <a:solidFill>
                <a:schemeClr val="bg1"/>
              </a:solidFill>
            </a:endParaRPr>
          </a:p>
          <a:p>
            <a:r>
              <a:rPr lang="en-US" altLang="zh-CN" sz="2000" dirty="0">
                <a:solidFill>
                  <a:schemeClr val="bg1"/>
                </a:solidFill>
              </a:rPr>
              <a:t>expect </a:t>
            </a:r>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"yes/no" { send "yes\r</a:t>
            </a:r>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"password:" { send "$</a:t>
            </a:r>
            <a:r>
              <a:rPr lang="en-US" altLang="zh-CN" sz="2000" dirty="0" err="1">
                <a:solidFill>
                  <a:schemeClr val="bg1"/>
                </a:solidFill>
              </a:rPr>
              <a:t>passwd</a:t>
            </a:r>
            <a:r>
              <a:rPr lang="en-US" altLang="zh-CN" sz="2000" dirty="0">
                <a:solidFill>
                  <a:schemeClr val="bg1"/>
                </a:solidFill>
              </a:rPr>
              <a:t>\r" </a:t>
            </a:r>
            <a:r>
              <a:rPr lang="en-US" altLang="zh-CN" sz="2000" dirty="0" smtClean="0">
                <a:solidFill>
                  <a:schemeClr val="bg1"/>
                </a:solidFill>
              </a:rPr>
              <a:t>}</a:t>
            </a:r>
            <a:endParaRPr lang="en-US" altLang="zh-CN" sz="2000" dirty="0">
              <a:solidFill>
                <a:schemeClr val="bg1"/>
              </a:solidFill>
            </a:endParaRPr>
          </a:p>
          <a:p>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expect </a:t>
            </a:r>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send "$cm\r</a:t>
            </a:r>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expect </a:t>
            </a:r>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send "exit\r"</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smtClean="0">
                <a:solidFill>
                  <a:schemeClr val="bg1"/>
                </a:solidFill>
              </a:rPr>
              <a:t>-</a:t>
            </a:r>
            <a:r>
              <a:rPr lang="zh-CN" altLang="en-US" sz="4000" dirty="0" smtClean="0">
                <a:solidFill>
                  <a:schemeClr val="bg1"/>
                </a:solidFill>
              </a:rPr>
              <a:t>命令批量执行</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113494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2523768"/>
          </a:xfrm>
          <a:prstGeom prst="rect">
            <a:avLst/>
          </a:prstGeom>
        </p:spPr>
        <p:txBody>
          <a:bodyPr wrap="square">
            <a:spAutoFit/>
          </a:bodyPr>
          <a:lstStyle/>
          <a:p>
            <a:pPr>
              <a:buFontTx/>
              <a:buChar char="•"/>
            </a:pPr>
            <a:r>
              <a:rPr lang="en-US" altLang="zh-CN" dirty="0" smtClean="0">
                <a:solidFill>
                  <a:schemeClr val="bg1"/>
                </a:solidFill>
              </a:rPr>
              <a:t> exe.sh </a:t>
            </a:r>
            <a:r>
              <a:rPr lang="zh-CN" altLang="en-US" dirty="0" smtClean="0">
                <a:solidFill>
                  <a:schemeClr val="bg1"/>
                </a:solidFill>
              </a:rPr>
              <a:t>内容</a:t>
            </a:r>
            <a:endParaRPr lang="en-US" altLang="zh-CN" dirty="0">
              <a:solidFill>
                <a:schemeClr val="bg1"/>
              </a:solidFill>
            </a:endParaRPr>
          </a:p>
          <a:p>
            <a:r>
              <a:rPr lang="en-US" altLang="zh-CN" sz="2000" dirty="0">
                <a:solidFill>
                  <a:schemeClr val="bg1"/>
                </a:solidFill>
              </a:rPr>
              <a:t>#!/bin/bash</a:t>
            </a:r>
            <a:br>
              <a:rPr lang="en-US" altLang="zh-CN" sz="2000" dirty="0">
                <a:solidFill>
                  <a:schemeClr val="bg1"/>
                </a:solidFill>
              </a:rPr>
            </a:br>
            <a:endParaRPr lang="en-US" altLang="zh-CN" sz="2000" dirty="0">
              <a:solidFill>
                <a:schemeClr val="bg1"/>
              </a:solidFill>
            </a:endParaRPr>
          </a:p>
          <a:p>
            <a:r>
              <a:rPr lang="en-US" altLang="zh-CN" sz="2000" dirty="0">
                <a:solidFill>
                  <a:schemeClr val="bg1"/>
                </a:solidFill>
              </a:rPr>
              <a:t>for </a:t>
            </a:r>
            <a:r>
              <a:rPr lang="en-US" altLang="zh-CN" sz="2000" dirty="0" err="1">
                <a:solidFill>
                  <a:schemeClr val="bg1"/>
                </a:solidFill>
              </a:rPr>
              <a:t>ip</a:t>
            </a:r>
            <a:r>
              <a:rPr lang="en-US" altLang="zh-CN" sz="2000" dirty="0">
                <a:solidFill>
                  <a:schemeClr val="bg1"/>
                </a:solidFill>
              </a:rPr>
              <a:t> in `cat </a:t>
            </a:r>
            <a:r>
              <a:rPr lang="en-US" altLang="zh-CN" sz="2000" dirty="0" err="1">
                <a:solidFill>
                  <a:schemeClr val="bg1"/>
                </a:solidFill>
              </a:rPr>
              <a:t>ip.list</a:t>
            </a:r>
            <a:r>
              <a:rPr lang="en-US" altLang="zh-CN" sz="2000" dirty="0" smtClean="0">
                <a:solidFill>
                  <a:schemeClr val="bg1"/>
                </a:solidFill>
              </a:rPr>
              <a:t>`</a:t>
            </a:r>
            <a:endParaRPr lang="en-US" altLang="zh-CN" sz="2000" dirty="0">
              <a:solidFill>
                <a:schemeClr val="bg1"/>
              </a:solidFill>
            </a:endParaRPr>
          </a:p>
          <a:p>
            <a:r>
              <a:rPr lang="en-US" altLang="zh-CN" sz="2000" dirty="0" smtClean="0">
                <a:solidFill>
                  <a:schemeClr val="bg1"/>
                </a:solidFill>
              </a:rPr>
              <a:t>do</a:t>
            </a:r>
            <a:endParaRPr lang="en-US" altLang="zh-CN" sz="2000" dirty="0">
              <a:solidFill>
                <a:schemeClr val="bg1"/>
              </a:solidFill>
            </a:endParaRPr>
          </a:p>
          <a:p>
            <a:r>
              <a:rPr lang="en-US" altLang="zh-CN" sz="2000" dirty="0">
                <a:solidFill>
                  <a:schemeClr val="bg1"/>
                </a:solidFill>
              </a:rPr>
              <a:t>    echo $</a:t>
            </a:r>
            <a:r>
              <a:rPr lang="en-US" altLang="zh-CN" sz="2000" dirty="0" err="1" smtClean="0">
                <a:solidFill>
                  <a:schemeClr val="bg1"/>
                </a:solidFill>
              </a:rPr>
              <a:t>ip</a:t>
            </a:r>
            <a:endParaRPr lang="en-US" altLang="zh-CN" sz="2000" dirty="0">
              <a:solidFill>
                <a:schemeClr val="bg1"/>
              </a:solidFill>
            </a:endParaRPr>
          </a:p>
          <a:p>
            <a:r>
              <a:rPr lang="en-US" altLang="zh-CN" sz="2000" dirty="0">
                <a:solidFill>
                  <a:schemeClr val="bg1"/>
                </a:solidFill>
              </a:rPr>
              <a:t>    ./</a:t>
            </a:r>
            <a:r>
              <a:rPr lang="en-US" altLang="zh-CN" sz="2000" dirty="0" err="1">
                <a:solidFill>
                  <a:schemeClr val="bg1"/>
                </a:solidFill>
              </a:rPr>
              <a:t>exe.expect</a:t>
            </a:r>
            <a:r>
              <a:rPr lang="en-US" altLang="zh-CN" sz="2000" dirty="0">
                <a:solidFill>
                  <a:schemeClr val="bg1"/>
                </a:solidFill>
              </a:rPr>
              <a:t> $</a:t>
            </a:r>
            <a:r>
              <a:rPr lang="en-US" altLang="zh-CN" sz="2000" dirty="0" err="1">
                <a:solidFill>
                  <a:schemeClr val="bg1"/>
                </a:solidFill>
              </a:rPr>
              <a:t>ip</a:t>
            </a:r>
            <a:r>
              <a:rPr lang="en-US" altLang="zh-CN" sz="2000" dirty="0">
                <a:solidFill>
                  <a:schemeClr val="bg1"/>
                </a:solidFill>
              </a:rPr>
              <a:t> "</a:t>
            </a:r>
            <a:r>
              <a:rPr lang="en-US" altLang="zh-CN" sz="2000" dirty="0" err="1">
                <a:solidFill>
                  <a:schemeClr val="bg1"/>
                </a:solidFill>
              </a:rPr>
              <a:t>w;free</a:t>
            </a:r>
            <a:r>
              <a:rPr lang="en-US" altLang="zh-CN" sz="2000" dirty="0">
                <a:solidFill>
                  <a:schemeClr val="bg1"/>
                </a:solidFill>
              </a:rPr>
              <a:t> -</a:t>
            </a:r>
            <a:r>
              <a:rPr lang="en-US" altLang="zh-CN" sz="2000" dirty="0" err="1">
                <a:solidFill>
                  <a:schemeClr val="bg1"/>
                </a:solidFill>
              </a:rPr>
              <a:t>m;ls</a:t>
            </a:r>
            <a:r>
              <a:rPr lang="en-US" altLang="zh-CN" sz="2000" dirty="0">
                <a:solidFill>
                  <a:schemeClr val="bg1"/>
                </a:solidFill>
              </a:rPr>
              <a:t> /</a:t>
            </a:r>
            <a:r>
              <a:rPr lang="en-US" altLang="zh-CN" sz="2000" dirty="0" err="1">
                <a:solidFill>
                  <a:schemeClr val="bg1"/>
                </a:solidFill>
              </a:rPr>
              <a:t>tmp</a:t>
            </a:r>
            <a:r>
              <a:rPr lang="en-US" altLang="zh-CN" sz="2000" dirty="0" smtClean="0">
                <a:solidFill>
                  <a:schemeClr val="bg1"/>
                </a:solidFill>
              </a:rPr>
              <a:t>"</a:t>
            </a:r>
            <a:endParaRPr lang="en-US" altLang="zh-CN" sz="2000" dirty="0">
              <a:solidFill>
                <a:schemeClr val="bg1"/>
              </a:solidFill>
            </a:endParaRPr>
          </a:p>
          <a:p>
            <a:r>
              <a:rPr lang="en-US" altLang="zh-CN" sz="2000" dirty="0">
                <a:solidFill>
                  <a:schemeClr val="bg1"/>
                </a:solidFill>
              </a:rPr>
              <a:t>done</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rPr>
              <a:t>shell</a:t>
            </a:r>
            <a:r>
              <a:rPr lang="zh-CN" altLang="en-US" sz="4000" dirty="0" smtClean="0">
                <a:solidFill>
                  <a:schemeClr val="bg1"/>
                </a:solidFill>
              </a:rPr>
              <a:t>项目</a:t>
            </a:r>
            <a:r>
              <a:rPr lang="en-US" altLang="zh-CN" sz="4000" dirty="0" smtClean="0">
                <a:solidFill>
                  <a:schemeClr val="bg1"/>
                </a:solidFill>
              </a:rPr>
              <a:t>-</a:t>
            </a:r>
            <a:r>
              <a:rPr lang="zh-CN" altLang="en-US" sz="4000" dirty="0" smtClean="0">
                <a:solidFill>
                  <a:schemeClr val="bg1"/>
                </a:solidFill>
              </a:rPr>
              <a:t>分发系统</a:t>
            </a:r>
            <a:r>
              <a:rPr lang="en-US" altLang="zh-CN" sz="4000" dirty="0" smtClean="0">
                <a:solidFill>
                  <a:schemeClr val="bg1"/>
                </a:solidFill>
              </a:rPr>
              <a:t>-</a:t>
            </a:r>
            <a:r>
              <a:rPr lang="zh-CN" altLang="en-US" sz="4000" dirty="0" smtClean="0">
                <a:solidFill>
                  <a:schemeClr val="bg1"/>
                </a:solidFill>
              </a:rPr>
              <a:t>命令批量执行</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366083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3416318"/>
          </a:xfrm>
          <a:prstGeom prst="rect">
            <a:avLst/>
          </a:prstGeom>
          <a:noFill/>
          <a:ln w="12700">
            <a:noFill/>
            <a:miter lim="400000"/>
          </a:ln>
        </p:spPr>
        <p:txBody>
          <a:bodyPr lIns="45719" tIns="45719" rIns="45719" bIns="45719">
            <a:spAutoFit/>
          </a:bodyPr>
          <a:lstStyle/>
          <a:p>
            <a:pPr>
              <a:buFontTx/>
              <a:buChar char="•"/>
            </a:pPr>
            <a:r>
              <a:rPr lang="zh-CN" altLang="en-US" sz="2400" dirty="0" smtClean="0">
                <a:solidFill>
                  <a:schemeClr val="bg1"/>
                </a:solidFill>
              </a:rPr>
              <a:t> 当</a:t>
            </a:r>
            <a:r>
              <a:rPr lang="zh-CN" altLang="en-US" sz="2400" dirty="0">
                <a:solidFill>
                  <a:schemeClr val="bg1"/>
                </a:solidFill>
              </a:rPr>
              <a:t>脚本中使用某个字符串较频繁并且字符串长度很长时就应该使用变量</a:t>
            </a:r>
            <a:r>
              <a:rPr lang="zh-CN" altLang="en-US" sz="2400" dirty="0" smtClean="0">
                <a:solidFill>
                  <a:schemeClr val="bg1"/>
                </a:solidFill>
              </a:rPr>
              <a:t>代替</a:t>
            </a:r>
            <a:endParaRPr lang="en-US" altLang="zh-CN" sz="2400" dirty="0" smtClean="0">
              <a:solidFill>
                <a:schemeClr val="bg1"/>
              </a:solidFill>
            </a:endParaRPr>
          </a:p>
          <a:p>
            <a:pPr>
              <a:buFontTx/>
              <a:buChar char="•"/>
            </a:pPr>
            <a:r>
              <a:rPr lang="en-US" altLang="zh-CN" sz="2400" dirty="0">
                <a:solidFill>
                  <a:schemeClr val="bg1"/>
                </a:solidFill>
              </a:rPr>
              <a:t> </a:t>
            </a:r>
            <a:r>
              <a:rPr lang="zh-CN" altLang="en-US" sz="2400" dirty="0" smtClean="0">
                <a:solidFill>
                  <a:schemeClr val="bg1"/>
                </a:solidFill>
              </a:rPr>
              <a:t>使用条件</a:t>
            </a:r>
            <a:r>
              <a:rPr lang="zh-CN" altLang="en-US" sz="2400" dirty="0">
                <a:solidFill>
                  <a:schemeClr val="bg1"/>
                </a:solidFill>
              </a:rPr>
              <a:t>语句时</a:t>
            </a:r>
            <a:r>
              <a:rPr lang="zh-CN" altLang="en-US" sz="2400" dirty="0" smtClean="0">
                <a:solidFill>
                  <a:schemeClr val="bg1"/>
                </a:solidFill>
              </a:rPr>
              <a:t>，常</a:t>
            </a:r>
            <a:r>
              <a:rPr lang="zh-CN" altLang="en-US" sz="2400" dirty="0">
                <a:solidFill>
                  <a:schemeClr val="bg1"/>
                </a:solidFill>
              </a:rPr>
              <a:t>使用变量    </a:t>
            </a:r>
            <a:r>
              <a:rPr lang="en-US" altLang="zh-CN" sz="2400" dirty="0">
                <a:solidFill>
                  <a:schemeClr val="bg1"/>
                </a:solidFill>
              </a:rPr>
              <a:t>if [ $a -</a:t>
            </a:r>
            <a:r>
              <a:rPr lang="en-US" altLang="zh-CN" sz="2400" dirty="0" err="1">
                <a:solidFill>
                  <a:schemeClr val="bg1"/>
                </a:solidFill>
              </a:rPr>
              <a:t>gt</a:t>
            </a:r>
            <a:r>
              <a:rPr lang="en-US" altLang="zh-CN" sz="2400" dirty="0">
                <a:solidFill>
                  <a:schemeClr val="bg1"/>
                </a:solidFill>
              </a:rPr>
              <a:t> 1 ]; then ... ; </a:t>
            </a:r>
            <a:r>
              <a:rPr lang="en-US" altLang="zh-CN" sz="2400" dirty="0" smtClean="0">
                <a:solidFill>
                  <a:schemeClr val="bg1"/>
                </a:solidFill>
              </a:rPr>
              <a:t>fi</a:t>
            </a:r>
          </a:p>
          <a:p>
            <a:pPr>
              <a:buFontTx/>
              <a:buChar char="•"/>
            </a:pPr>
            <a:r>
              <a:rPr lang="en-US" altLang="zh-CN" sz="2400" dirty="0">
                <a:solidFill>
                  <a:schemeClr val="bg1"/>
                </a:solidFill>
              </a:rPr>
              <a:t> </a:t>
            </a:r>
            <a:r>
              <a:rPr lang="zh-CN" altLang="en-US" sz="2400" dirty="0" smtClean="0">
                <a:solidFill>
                  <a:schemeClr val="bg1"/>
                </a:solidFill>
              </a:rPr>
              <a:t>引用</a:t>
            </a:r>
            <a:r>
              <a:rPr lang="zh-CN" altLang="en-US" sz="2400" dirty="0">
                <a:solidFill>
                  <a:schemeClr val="bg1"/>
                </a:solidFill>
              </a:rPr>
              <a:t>某个命令的结果时，用变量替代   </a:t>
            </a:r>
            <a:r>
              <a:rPr lang="en-US" altLang="zh-CN" sz="2400" dirty="0">
                <a:solidFill>
                  <a:schemeClr val="bg1"/>
                </a:solidFill>
              </a:rPr>
              <a:t>n=`</a:t>
            </a:r>
            <a:r>
              <a:rPr lang="en-US" altLang="zh-CN" sz="2400" dirty="0" err="1">
                <a:solidFill>
                  <a:schemeClr val="bg1"/>
                </a:solidFill>
              </a:rPr>
              <a:t>wc</a:t>
            </a:r>
            <a:r>
              <a:rPr lang="en-US" altLang="zh-CN" sz="2400" dirty="0">
                <a:solidFill>
                  <a:schemeClr val="bg1"/>
                </a:solidFill>
              </a:rPr>
              <a:t> -l 1.txt</a:t>
            </a:r>
            <a:r>
              <a:rPr lang="en-US" altLang="zh-CN" sz="2400" dirty="0" smtClean="0">
                <a:solidFill>
                  <a:schemeClr val="bg1"/>
                </a:solidFill>
              </a:rPr>
              <a:t>`</a:t>
            </a:r>
          </a:p>
          <a:p>
            <a:pPr>
              <a:buFontTx/>
              <a:buChar char="•"/>
            </a:pPr>
            <a:r>
              <a:rPr lang="en-US" altLang="zh-CN" sz="2400" dirty="0">
                <a:solidFill>
                  <a:schemeClr val="bg1"/>
                </a:solidFill>
              </a:rPr>
              <a:t> </a:t>
            </a:r>
            <a:r>
              <a:rPr lang="zh-CN" altLang="en-US" sz="2400" dirty="0" smtClean="0">
                <a:solidFill>
                  <a:schemeClr val="bg1"/>
                </a:solidFill>
              </a:rPr>
              <a:t>写</a:t>
            </a:r>
            <a:r>
              <a:rPr lang="zh-CN" altLang="en-US" sz="2400" dirty="0">
                <a:solidFill>
                  <a:schemeClr val="bg1"/>
                </a:solidFill>
              </a:rPr>
              <a:t>和用户交互的脚本时，变量也是必不可少的  </a:t>
            </a:r>
            <a:r>
              <a:rPr lang="en-US" altLang="zh-CN" sz="2400" dirty="0">
                <a:solidFill>
                  <a:schemeClr val="bg1"/>
                </a:solidFill>
              </a:rPr>
              <a:t>read -p "Input a number: " n; echo $n   </a:t>
            </a:r>
            <a:r>
              <a:rPr lang="zh-CN" altLang="en-US" sz="2400" dirty="0">
                <a:solidFill>
                  <a:schemeClr val="bg1"/>
                </a:solidFill>
              </a:rPr>
              <a:t>如果没写这个</a:t>
            </a:r>
            <a:r>
              <a:rPr lang="en-US" altLang="zh-CN" sz="2400" dirty="0">
                <a:solidFill>
                  <a:schemeClr val="bg1"/>
                </a:solidFill>
              </a:rPr>
              <a:t>n</a:t>
            </a:r>
            <a:r>
              <a:rPr lang="zh-CN" altLang="en-US" sz="2400" dirty="0">
                <a:solidFill>
                  <a:schemeClr val="bg1"/>
                </a:solidFill>
              </a:rPr>
              <a:t>，可以直接使用</a:t>
            </a:r>
            <a:r>
              <a:rPr lang="en-US" altLang="zh-CN" sz="2400" dirty="0">
                <a:solidFill>
                  <a:schemeClr val="bg1"/>
                </a:solidFill>
              </a:rPr>
              <a:t>$</a:t>
            </a:r>
            <a:r>
              <a:rPr lang="en-US" altLang="zh-CN" sz="2400" dirty="0" smtClean="0">
                <a:solidFill>
                  <a:schemeClr val="bg1"/>
                </a:solidFill>
              </a:rPr>
              <a:t>REPLY</a:t>
            </a:r>
          </a:p>
          <a:p>
            <a:pPr>
              <a:buFontTx/>
              <a:buChar char="•"/>
            </a:pPr>
            <a:r>
              <a:rPr lang="en-US" altLang="zh-CN" sz="2400" dirty="0">
                <a:solidFill>
                  <a:schemeClr val="bg1"/>
                </a:solidFill>
              </a:rPr>
              <a:t> </a:t>
            </a:r>
            <a:r>
              <a:rPr lang="zh-CN" altLang="en-US" sz="2400" dirty="0" smtClean="0">
                <a:solidFill>
                  <a:schemeClr val="bg1"/>
                </a:solidFill>
              </a:rPr>
              <a:t>内置</a:t>
            </a:r>
            <a:r>
              <a:rPr lang="zh-CN" altLang="en-US" sz="2400" dirty="0">
                <a:solidFill>
                  <a:schemeClr val="bg1"/>
                </a:solidFill>
              </a:rPr>
              <a:t>变量 </a:t>
            </a:r>
            <a:r>
              <a:rPr lang="en-US" altLang="zh-CN" sz="2400" dirty="0">
                <a:solidFill>
                  <a:schemeClr val="bg1"/>
                </a:solidFill>
              </a:rPr>
              <a:t>$0, $1, $2…    $0</a:t>
            </a:r>
            <a:r>
              <a:rPr lang="zh-CN" altLang="en-US" sz="2400" dirty="0">
                <a:solidFill>
                  <a:schemeClr val="bg1"/>
                </a:solidFill>
              </a:rPr>
              <a:t>表示脚本本身，</a:t>
            </a:r>
            <a:r>
              <a:rPr lang="en-US" altLang="zh-CN" sz="2400" dirty="0">
                <a:solidFill>
                  <a:schemeClr val="bg1"/>
                </a:solidFill>
              </a:rPr>
              <a:t>$1 </a:t>
            </a:r>
            <a:r>
              <a:rPr lang="zh-CN" altLang="en-US" sz="2400" dirty="0">
                <a:solidFill>
                  <a:schemeClr val="bg1"/>
                </a:solidFill>
              </a:rPr>
              <a:t>第一个参数，</a:t>
            </a:r>
            <a:r>
              <a:rPr lang="en-US" altLang="zh-CN" sz="2400" dirty="0">
                <a:solidFill>
                  <a:schemeClr val="bg1"/>
                </a:solidFill>
              </a:rPr>
              <a:t>$2 </a:t>
            </a:r>
            <a:r>
              <a:rPr lang="zh-CN" altLang="en-US" sz="2400" dirty="0">
                <a:solidFill>
                  <a:schemeClr val="bg1"/>
                </a:solidFill>
              </a:rPr>
              <a:t>第二个 </a:t>
            </a:r>
            <a:r>
              <a:rPr lang="en-US" altLang="zh-CN" sz="2400" dirty="0">
                <a:solidFill>
                  <a:schemeClr val="bg1"/>
                </a:solidFill>
              </a:rPr>
              <a:t>....       $#</a:t>
            </a:r>
            <a:r>
              <a:rPr lang="zh-CN" altLang="en-US" sz="2400" dirty="0">
                <a:solidFill>
                  <a:schemeClr val="bg1"/>
                </a:solidFill>
              </a:rPr>
              <a:t>表示参数</a:t>
            </a:r>
            <a:r>
              <a:rPr lang="zh-CN" altLang="en-US" sz="2400" dirty="0" smtClean="0">
                <a:solidFill>
                  <a:schemeClr val="bg1"/>
                </a:solidFill>
              </a:rPr>
              <a:t>个数</a:t>
            </a:r>
            <a:endParaRPr lang="en-US" altLang="zh-CN" sz="2400" dirty="0" smtClean="0">
              <a:solidFill>
                <a:schemeClr val="bg1"/>
              </a:solidFill>
            </a:endParaRPr>
          </a:p>
          <a:p>
            <a:pPr>
              <a:buFontTx/>
              <a:buChar char="•"/>
            </a:pPr>
            <a:r>
              <a:rPr lang="en-US" altLang="zh-CN" sz="2400" dirty="0">
                <a:solidFill>
                  <a:schemeClr val="bg1"/>
                </a:solidFill>
              </a:rPr>
              <a:t> </a:t>
            </a:r>
            <a:r>
              <a:rPr lang="zh-CN" altLang="en-US" sz="2400" dirty="0" smtClean="0">
                <a:solidFill>
                  <a:schemeClr val="bg1"/>
                </a:solidFill>
              </a:rPr>
              <a:t>数学</a:t>
            </a:r>
            <a:r>
              <a:rPr lang="zh-CN" altLang="en-US" sz="2400" dirty="0">
                <a:solidFill>
                  <a:schemeClr val="bg1"/>
                </a:solidFill>
              </a:rPr>
              <a:t>运算</a:t>
            </a:r>
            <a:r>
              <a:rPr lang="en-US" altLang="zh-CN" sz="2400" dirty="0">
                <a:solidFill>
                  <a:schemeClr val="bg1"/>
                </a:solidFill>
              </a:rPr>
              <a:t>a=1;b=2; c=$(($a+$b))</a:t>
            </a:r>
            <a:r>
              <a:rPr lang="zh-CN" altLang="en-US" sz="2400" dirty="0">
                <a:solidFill>
                  <a:schemeClr val="bg1"/>
                </a:solidFill>
              </a:rPr>
              <a:t>或者</a:t>
            </a:r>
            <a:r>
              <a:rPr lang="en-US" altLang="zh-CN" sz="2400" dirty="0">
                <a:solidFill>
                  <a:schemeClr val="bg1"/>
                </a:solidFill>
              </a:rPr>
              <a:t>$[$a+$b]</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shell</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脚本中的变量</a:t>
            </a:r>
            <a:endParaRPr lang="en-US" altLang="zh-CN"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2616099"/>
          </a:xfrm>
          <a:prstGeom prst="rect">
            <a:avLst/>
          </a:prstGeom>
          <a:noFill/>
          <a:ln w="12700">
            <a:noFill/>
            <a:miter lim="400000"/>
          </a:ln>
        </p:spPr>
        <p:txBody>
          <a:bodyPr lIns="45719" tIns="45719" rIns="45719" bIns="45719">
            <a:spAutoFit/>
          </a:bodyPr>
          <a:lstStyle/>
          <a:p>
            <a:pPr>
              <a:buFontTx/>
              <a:buChar char="•"/>
            </a:pPr>
            <a:r>
              <a:rPr lang="zh-CN" altLang="en-US" sz="2000" dirty="0" smtClean="0">
                <a:solidFill>
                  <a:schemeClr val="bg1"/>
                </a:solidFill>
              </a:rPr>
              <a:t> 格式</a:t>
            </a:r>
            <a:r>
              <a:rPr lang="en-US" altLang="zh-CN" sz="2000" dirty="0">
                <a:solidFill>
                  <a:schemeClr val="bg1"/>
                </a:solidFill>
              </a:rPr>
              <a:t>1</a:t>
            </a:r>
            <a:r>
              <a:rPr lang="zh-CN" altLang="en-US" sz="2000" dirty="0">
                <a:solidFill>
                  <a:schemeClr val="bg1"/>
                </a:solidFill>
              </a:rPr>
              <a:t>：</a:t>
            </a:r>
            <a:r>
              <a:rPr lang="en-US" altLang="zh-CN" sz="2000" dirty="0">
                <a:solidFill>
                  <a:schemeClr val="bg1"/>
                </a:solidFill>
              </a:rPr>
              <a:t>if </a:t>
            </a:r>
            <a:r>
              <a:rPr lang="zh-CN" altLang="en-US" sz="2000" dirty="0">
                <a:solidFill>
                  <a:schemeClr val="bg1"/>
                </a:solidFill>
              </a:rPr>
              <a:t>条件 </a:t>
            </a:r>
            <a:r>
              <a:rPr lang="en-US" altLang="zh-CN" sz="2000" dirty="0">
                <a:solidFill>
                  <a:schemeClr val="bg1"/>
                </a:solidFill>
              </a:rPr>
              <a:t>; then </a:t>
            </a:r>
            <a:r>
              <a:rPr lang="zh-CN" altLang="en-US" sz="2000" dirty="0">
                <a:solidFill>
                  <a:schemeClr val="bg1"/>
                </a:solidFill>
              </a:rPr>
              <a:t>语句</a:t>
            </a:r>
            <a:r>
              <a:rPr lang="en-US" altLang="zh-CN" sz="2000" dirty="0">
                <a:solidFill>
                  <a:schemeClr val="bg1"/>
                </a:solidFill>
              </a:rPr>
              <a:t>; </a:t>
            </a:r>
            <a:r>
              <a:rPr lang="en-US" altLang="zh-CN" sz="2000" dirty="0" smtClean="0">
                <a:solidFill>
                  <a:schemeClr val="bg1"/>
                </a:solidFill>
              </a:rPr>
              <a:t>fi</a:t>
            </a:r>
          </a:p>
          <a:p>
            <a:pPr>
              <a:buFontTx/>
              <a:buChar char="•"/>
            </a:pPr>
            <a:r>
              <a:rPr lang="en-US" altLang="zh-CN" sz="2000" dirty="0">
                <a:solidFill>
                  <a:schemeClr val="bg1"/>
                </a:solidFill>
              </a:rPr>
              <a:t> </a:t>
            </a:r>
            <a:r>
              <a:rPr lang="zh-CN" altLang="en-US" sz="2000" dirty="0" smtClean="0">
                <a:solidFill>
                  <a:schemeClr val="bg1"/>
                </a:solidFill>
              </a:rPr>
              <a:t>格式</a:t>
            </a:r>
            <a:r>
              <a:rPr lang="en-US" altLang="zh-CN" sz="2000" dirty="0">
                <a:solidFill>
                  <a:schemeClr val="bg1"/>
                </a:solidFill>
              </a:rPr>
              <a:t>2</a:t>
            </a:r>
            <a:r>
              <a:rPr lang="zh-CN" altLang="en-US" sz="2000" dirty="0">
                <a:solidFill>
                  <a:schemeClr val="bg1"/>
                </a:solidFill>
              </a:rPr>
              <a:t>：</a:t>
            </a:r>
            <a:r>
              <a:rPr lang="en-US" altLang="zh-CN" sz="2000" dirty="0">
                <a:solidFill>
                  <a:schemeClr val="bg1"/>
                </a:solidFill>
              </a:rPr>
              <a:t>if </a:t>
            </a:r>
            <a:r>
              <a:rPr lang="zh-CN" altLang="en-US" sz="2000" dirty="0">
                <a:solidFill>
                  <a:schemeClr val="bg1"/>
                </a:solidFill>
              </a:rPr>
              <a:t>条件</a:t>
            </a:r>
            <a:r>
              <a:rPr lang="en-US" altLang="zh-CN" sz="2000" dirty="0">
                <a:solidFill>
                  <a:schemeClr val="bg1"/>
                </a:solidFill>
              </a:rPr>
              <a:t>; then </a:t>
            </a:r>
            <a:r>
              <a:rPr lang="zh-CN" altLang="en-US" sz="2000" dirty="0">
                <a:solidFill>
                  <a:schemeClr val="bg1"/>
                </a:solidFill>
              </a:rPr>
              <a:t>语句</a:t>
            </a:r>
            <a:r>
              <a:rPr lang="en-US" altLang="zh-CN" sz="2000" dirty="0">
                <a:solidFill>
                  <a:schemeClr val="bg1"/>
                </a:solidFill>
              </a:rPr>
              <a:t>; else </a:t>
            </a:r>
            <a:r>
              <a:rPr lang="zh-CN" altLang="en-US" sz="2000" dirty="0">
                <a:solidFill>
                  <a:schemeClr val="bg1"/>
                </a:solidFill>
              </a:rPr>
              <a:t>语句</a:t>
            </a:r>
            <a:r>
              <a:rPr lang="en-US" altLang="zh-CN" sz="2000" dirty="0">
                <a:solidFill>
                  <a:schemeClr val="bg1"/>
                </a:solidFill>
              </a:rPr>
              <a:t>; </a:t>
            </a:r>
            <a:r>
              <a:rPr lang="en-US" altLang="zh-CN" sz="2000" dirty="0" smtClean="0">
                <a:solidFill>
                  <a:schemeClr val="bg1"/>
                </a:solidFill>
              </a:rPr>
              <a:t>fi</a:t>
            </a:r>
          </a:p>
          <a:p>
            <a:pPr>
              <a:buFontTx/>
              <a:buChar char="•"/>
            </a:pPr>
            <a:r>
              <a:rPr lang="en-US" altLang="zh-CN" sz="2000" dirty="0">
                <a:solidFill>
                  <a:schemeClr val="bg1"/>
                </a:solidFill>
              </a:rPr>
              <a:t> </a:t>
            </a:r>
            <a:r>
              <a:rPr lang="zh-CN" altLang="en-US" sz="2000" dirty="0" smtClean="0">
                <a:solidFill>
                  <a:schemeClr val="bg1"/>
                </a:solidFill>
              </a:rPr>
              <a:t>格式</a:t>
            </a:r>
            <a:r>
              <a:rPr lang="en-US" altLang="zh-CN" sz="2000" dirty="0">
                <a:solidFill>
                  <a:schemeClr val="bg1"/>
                </a:solidFill>
              </a:rPr>
              <a:t>3</a:t>
            </a:r>
            <a:r>
              <a:rPr lang="zh-CN" altLang="en-US" sz="2000" dirty="0">
                <a:solidFill>
                  <a:schemeClr val="bg1"/>
                </a:solidFill>
              </a:rPr>
              <a:t>：</a:t>
            </a:r>
            <a:r>
              <a:rPr lang="en-US" altLang="zh-CN" sz="2000" dirty="0">
                <a:solidFill>
                  <a:schemeClr val="bg1"/>
                </a:solidFill>
              </a:rPr>
              <a:t>if …; then … ;</a:t>
            </a:r>
            <a:r>
              <a:rPr lang="en-US" altLang="zh-CN" sz="2000" dirty="0" err="1">
                <a:solidFill>
                  <a:schemeClr val="bg1"/>
                </a:solidFill>
              </a:rPr>
              <a:t>elif</a:t>
            </a:r>
            <a:r>
              <a:rPr lang="en-US" altLang="zh-CN" sz="2000" dirty="0">
                <a:solidFill>
                  <a:schemeClr val="bg1"/>
                </a:solidFill>
              </a:rPr>
              <a:t> …; then …; else …; </a:t>
            </a:r>
            <a:r>
              <a:rPr lang="en-US" altLang="zh-CN" sz="2000" dirty="0" smtClean="0">
                <a:solidFill>
                  <a:schemeClr val="bg1"/>
                </a:solidFill>
              </a:rPr>
              <a:t>fi</a:t>
            </a:r>
          </a:p>
          <a:p>
            <a:pPr>
              <a:buFontTx/>
              <a:buChar char="•"/>
            </a:pPr>
            <a:r>
              <a:rPr lang="en-US" altLang="zh-CN" sz="2000" dirty="0">
                <a:solidFill>
                  <a:schemeClr val="bg1"/>
                </a:solidFill>
              </a:rPr>
              <a:t> </a:t>
            </a:r>
            <a:r>
              <a:rPr lang="zh-CN" altLang="en-US" sz="2000" dirty="0" smtClean="0">
                <a:solidFill>
                  <a:schemeClr val="bg1"/>
                </a:solidFill>
              </a:rPr>
              <a:t>逻辑判断</a:t>
            </a:r>
            <a:r>
              <a:rPr lang="zh-CN" altLang="en-US" sz="2000" dirty="0">
                <a:solidFill>
                  <a:schemeClr val="bg1"/>
                </a:solidFill>
              </a:rPr>
              <a:t>表达式：</a:t>
            </a:r>
            <a:r>
              <a:rPr lang="en-US" altLang="zh-CN" sz="2000" dirty="0">
                <a:solidFill>
                  <a:schemeClr val="bg1"/>
                </a:solidFill>
              </a:rPr>
              <a:t>if [ $a -</a:t>
            </a:r>
            <a:r>
              <a:rPr lang="en-US" altLang="zh-CN" sz="2000" dirty="0" err="1">
                <a:solidFill>
                  <a:schemeClr val="bg1"/>
                </a:solidFill>
              </a:rPr>
              <a:t>gt</a:t>
            </a:r>
            <a:r>
              <a:rPr lang="en-US" altLang="zh-CN" sz="2000" dirty="0">
                <a:solidFill>
                  <a:schemeClr val="bg1"/>
                </a:solidFill>
              </a:rPr>
              <a:t> $b ]; if [ $a -</a:t>
            </a:r>
            <a:r>
              <a:rPr lang="en-US" altLang="zh-CN" sz="2000" dirty="0" err="1">
                <a:solidFill>
                  <a:schemeClr val="bg1"/>
                </a:solidFill>
              </a:rPr>
              <a:t>lt</a:t>
            </a:r>
            <a:r>
              <a:rPr lang="en-US" altLang="zh-CN" sz="2000" dirty="0">
                <a:solidFill>
                  <a:schemeClr val="bg1"/>
                </a:solidFill>
              </a:rPr>
              <a:t> 5 ]; if [ $b -</a:t>
            </a:r>
            <a:r>
              <a:rPr lang="en-US" altLang="zh-CN" sz="2000" dirty="0" err="1">
                <a:solidFill>
                  <a:schemeClr val="bg1"/>
                </a:solidFill>
              </a:rPr>
              <a:t>eq</a:t>
            </a:r>
            <a:r>
              <a:rPr lang="en-US" altLang="zh-CN" sz="2000" dirty="0">
                <a:solidFill>
                  <a:schemeClr val="bg1"/>
                </a:solidFill>
              </a:rPr>
              <a:t> 10 ]</a:t>
            </a:r>
            <a:r>
              <a:rPr lang="zh-CN" altLang="en-US" sz="2000" dirty="0">
                <a:solidFill>
                  <a:schemeClr val="bg1"/>
                </a:solidFill>
              </a:rPr>
              <a:t>等 </a:t>
            </a:r>
            <a:r>
              <a:rPr lang="en-US" altLang="zh-CN" sz="2000" dirty="0">
                <a:solidFill>
                  <a:schemeClr val="bg1"/>
                </a:solidFill>
              </a:rPr>
              <a:t>-</a:t>
            </a:r>
            <a:r>
              <a:rPr lang="en-US" altLang="zh-CN" sz="2000" dirty="0" err="1">
                <a:solidFill>
                  <a:schemeClr val="bg1"/>
                </a:solidFill>
              </a:rPr>
              <a:t>gt</a:t>
            </a:r>
            <a:r>
              <a:rPr lang="en-US" altLang="zh-CN" sz="2000" dirty="0">
                <a:solidFill>
                  <a:schemeClr val="bg1"/>
                </a:solidFill>
              </a:rPr>
              <a:t> (&gt;); -</a:t>
            </a:r>
            <a:r>
              <a:rPr lang="en-US" altLang="zh-CN" sz="2000" dirty="0" err="1">
                <a:solidFill>
                  <a:schemeClr val="bg1"/>
                </a:solidFill>
              </a:rPr>
              <a:t>lt</a:t>
            </a:r>
            <a:r>
              <a:rPr lang="en-US" altLang="zh-CN" sz="2000" dirty="0">
                <a:solidFill>
                  <a:schemeClr val="bg1"/>
                </a:solidFill>
              </a:rPr>
              <a:t>(&lt;); -</a:t>
            </a:r>
            <a:r>
              <a:rPr lang="en-US" altLang="zh-CN" sz="2000" dirty="0" err="1">
                <a:solidFill>
                  <a:schemeClr val="bg1"/>
                </a:solidFill>
              </a:rPr>
              <a:t>ge</a:t>
            </a:r>
            <a:r>
              <a:rPr lang="en-US" altLang="zh-CN" sz="2000" dirty="0">
                <a:solidFill>
                  <a:schemeClr val="bg1"/>
                </a:solidFill>
              </a:rPr>
              <a:t>(&gt;=); -le(&lt;=);-</a:t>
            </a:r>
            <a:r>
              <a:rPr lang="en-US" altLang="zh-CN" sz="2000" dirty="0" err="1">
                <a:solidFill>
                  <a:schemeClr val="bg1"/>
                </a:solidFill>
              </a:rPr>
              <a:t>eq</a:t>
            </a:r>
            <a:r>
              <a:rPr lang="en-US" altLang="zh-CN" sz="2000" dirty="0">
                <a:solidFill>
                  <a:schemeClr val="bg1"/>
                </a:solidFill>
              </a:rPr>
              <a:t>(==); -ne(!=) </a:t>
            </a:r>
            <a:r>
              <a:rPr lang="zh-CN" altLang="en-US" sz="2000" dirty="0">
                <a:solidFill>
                  <a:schemeClr val="bg1"/>
                </a:solidFill>
              </a:rPr>
              <a:t>注意到处都是</a:t>
            </a:r>
            <a:r>
              <a:rPr lang="zh-CN" altLang="en-US" sz="2000" dirty="0" smtClean="0">
                <a:solidFill>
                  <a:schemeClr val="bg1"/>
                </a:solidFill>
              </a:rPr>
              <a:t>空格</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可以</a:t>
            </a:r>
            <a:r>
              <a:rPr lang="zh-CN" altLang="en-US" sz="2000" dirty="0">
                <a:solidFill>
                  <a:schemeClr val="bg1"/>
                </a:solidFill>
              </a:rPr>
              <a:t>使用 </a:t>
            </a:r>
            <a:r>
              <a:rPr lang="en-US" altLang="zh-CN" sz="2000" dirty="0">
                <a:solidFill>
                  <a:schemeClr val="bg1"/>
                </a:solidFill>
              </a:rPr>
              <a:t>&amp;&amp; || </a:t>
            </a:r>
            <a:r>
              <a:rPr lang="zh-CN" altLang="en-US" sz="2000" dirty="0">
                <a:solidFill>
                  <a:schemeClr val="bg1"/>
                </a:solidFill>
              </a:rPr>
              <a:t>结合多个</a:t>
            </a:r>
            <a:r>
              <a:rPr lang="zh-CN" altLang="en-US" sz="2000" dirty="0" smtClean="0">
                <a:solidFill>
                  <a:schemeClr val="bg1"/>
                </a:solidFill>
              </a:rPr>
              <a:t>条件</a:t>
            </a:r>
            <a:endParaRPr lang="en-US" altLang="zh-CN" sz="2000" dirty="0" smtClean="0">
              <a:solidFill>
                <a:schemeClr val="bg1"/>
              </a:solidFill>
            </a:endParaRPr>
          </a:p>
          <a:p>
            <a:pPr>
              <a:buFontTx/>
              <a:buChar char="•"/>
            </a:pPr>
            <a:r>
              <a:rPr lang="en-US" altLang="zh-CN" sz="2000" dirty="0">
                <a:solidFill>
                  <a:schemeClr val="bg1"/>
                </a:solidFill>
                <a:latin typeface="+mn-ea"/>
                <a:sym typeface="微软雅黑" panose="020B0503020204020204" pitchFamily="34" charset="-122"/>
              </a:rPr>
              <a:t> </a:t>
            </a:r>
            <a:r>
              <a:rPr lang="en-US" altLang="zh-CN" sz="2000" dirty="0" smtClean="0">
                <a:solidFill>
                  <a:schemeClr val="bg1"/>
                </a:solidFill>
                <a:latin typeface="+mn-ea"/>
                <a:sym typeface="微软雅黑" panose="020B0503020204020204" pitchFamily="34" charset="-122"/>
              </a:rPr>
              <a:t>if [ $a -</a:t>
            </a:r>
            <a:r>
              <a:rPr lang="en-US" altLang="zh-CN" sz="2000" dirty="0" err="1" smtClean="0">
                <a:solidFill>
                  <a:schemeClr val="bg1"/>
                </a:solidFill>
                <a:latin typeface="+mn-ea"/>
                <a:sym typeface="微软雅黑" panose="020B0503020204020204" pitchFamily="34" charset="-122"/>
              </a:rPr>
              <a:t>gt</a:t>
            </a:r>
            <a:r>
              <a:rPr lang="en-US" altLang="zh-CN" sz="2000" dirty="0" smtClean="0">
                <a:solidFill>
                  <a:schemeClr val="bg1"/>
                </a:solidFill>
                <a:latin typeface="+mn-ea"/>
                <a:sym typeface="微软雅黑" panose="020B0503020204020204" pitchFamily="34" charset="-122"/>
              </a:rPr>
              <a:t> 5 ] &amp;&amp; [ $a -</a:t>
            </a:r>
            <a:r>
              <a:rPr lang="en-US" altLang="zh-CN" sz="2000" dirty="0" err="1" smtClean="0">
                <a:solidFill>
                  <a:schemeClr val="bg1"/>
                </a:solidFill>
                <a:latin typeface="+mn-ea"/>
                <a:sym typeface="微软雅黑" panose="020B0503020204020204" pitchFamily="34" charset="-122"/>
              </a:rPr>
              <a:t>lt</a:t>
            </a:r>
            <a:r>
              <a:rPr lang="en-US" altLang="zh-CN" sz="2000" dirty="0" smtClean="0">
                <a:solidFill>
                  <a:schemeClr val="bg1"/>
                </a:solidFill>
                <a:latin typeface="+mn-ea"/>
                <a:sym typeface="微软雅黑" panose="020B0503020204020204" pitchFamily="34" charset="-122"/>
              </a:rPr>
              <a:t> 10 ]; then</a:t>
            </a:r>
          </a:p>
          <a:p>
            <a:pPr>
              <a:buFontTx/>
              <a:buChar char="•"/>
            </a:pPr>
            <a:r>
              <a:rPr lang="en-US" altLang="zh-CN" sz="2000" dirty="0">
                <a:solidFill>
                  <a:schemeClr val="bg1"/>
                </a:solidFill>
                <a:latin typeface="+mn-ea"/>
                <a:sym typeface="微软雅黑" panose="020B0503020204020204" pitchFamily="34" charset="-122"/>
              </a:rPr>
              <a:t> </a:t>
            </a:r>
            <a:r>
              <a:rPr lang="en-US" altLang="zh-CN" sz="2000" dirty="0" smtClean="0">
                <a:solidFill>
                  <a:schemeClr val="bg1"/>
                </a:solidFill>
                <a:latin typeface="+mn-ea"/>
                <a:sym typeface="微软雅黑" panose="020B0503020204020204" pitchFamily="34" charset="-122"/>
              </a:rPr>
              <a:t>if [ $b -</a:t>
            </a:r>
            <a:r>
              <a:rPr lang="en-US" altLang="zh-CN" sz="2000" dirty="0" err="1" smtClean="0">
                <a:solidFill>
                  <a:schemeClr val="bg1"/>
                </a:solidFill>
                <a:latin typeface="+mn-ea"/>
                <a:sym typeface="微软雅黑" panose="020B0503020204020204" pitchFamily="34" charset="-122"/>
              </a:rPr>
              <a:t>gt</a:t>
            </a:r>
            <a:r>
              <a:rPr lang="en-US" altLang="zh-CN" sz="2000" dirty="0" smtClean="0">
                <a:solidFill>
                  <a:schemeClr val="bg1"/>
                </a:solidFill>
                <a:latin typeface="+mn-ea"/>
                <a:sym typeface="微软雅黑" panose="020B0503020204020204" pitchFamily="34" charset="-122"/>
              </a:rPr>
              <a:t> 5 ] || [ $b -</a:t>
            </a:r>
            <a:r>
              <a:rPr lang="en-US" altLang="zh-CN" sz="2000" dirty="0" err="1" smtClean="0">
                <a:solidFill>
                  <a:schemeClr val="bg1"/>
                </a:solidFill>
                <a:latin typeface="+mn-ea"/>
                <a:sym typeface="微软雅黑" panose="020B0503020204020204" pitchFamily="34" charset="-122"/>
              </a:rPr>
              <a:t>lt</a:t>
            </a:r>
            <a:r>
              <a:rPr lang="en-US" altLang="zh-CN" sz="2000" dirty="0" smtClean="0">
                <a:solidFill>
                  <a:schemeClr val="bg1"/>
                </a:solidFill>
                <a:latin typeface="+mn-ea"/>
                <a:sym typeface="微软雅黑" panose="020B0503020204020204" pitchFamily="34" charset="-122"/>
              </a:rPr>
              <a:t> 3 ]; then</a:t>
            </a:r>
            <a:endParaRPr lang="en-US" altLang="zh-CN" sz="2400" dirty="0">
              <a:solidFill>
                <a:schemeClr val="bg1"/>
              </a:solidFill>
              <a:latin typeface="+mn-ea"/>
              <a:sym typeface="微软雅黑" panose="020B0503020204020204" pitchFamily="34" charset="-122"/>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a:solidFill>
                  <a:schemeClr val="bg1"/>
                </a:solidFill>
              </a:rPr>
              <a:t>shell</a:t>
            </a:r>
            <a:r>
              <a:rPr lang="zh-CN" altLang="en-US" sz="4000" dirty="0">
                <a:solidFill>
                  <a:schemeClr val="bg1"/>
                </a:solidFill>
              </a:rPr>
              <a:t>中的逻辑判断</a:t>
            </a:r>
            <a:endParaRPr lang="en-US" altLang="zh-CN"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1938990"/>
          </a:xfrm>
          <a:prstGeom prst="rect">
            <a:avLst/>
          </a:prstGeom>
          <a:noFill/>
          <a:ln w="12700">
            <a:noFill/>
            <a:miter lim="400000"/>
          </a:ln>
        </p:spPr>
        <p:txBody>
          <a:bodyPr lIns="45719" tIns="45719" rIns="45719" bIns="45719">
            <a:spAutoFit/>
          </a:bodyPr>
          <a:lstStyle/>
          <a:p>
            <a:pPr>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chemeClr val="bg1"/>
                </a:solidFill>
              </a:rPr>
              <a:t>[ -f file ]</a:t>
            </a:r>
            <a:r>
              <a:rPr lang="zh-CN" altLang="en-US" sz="2000" dirty="0">
                <a:solidFill>
                  <a:schemeClr val="bg1"/>
                </a:solidFill>
              </a:rPr>
              <a:t>判断是否是普通文件，且</a:t>
            </a:r>
            <a:r>
              <a:rPr lang="zh-CN" altLang="en-US" sz="2000" dirty="0" smtClean="0">
                <a:solidFill>
                  <a:schemeClr val="bg1"/>
                </a:solidFill>
              </a:rPr>
              <a:t>存在</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 </a:t>
            </a:r>
            <a:r>
              <a:rPr lang="en-US" altLang="zh-CN" sz="2000" dirty="0">
                <a:solidFill>
                  <a:schemeClr val="bg1"/>
                </a:solidFill>
              </a:rPr>
              <a:t>-d file ] </a:t>
            </a:r>
            <a:r>
              <a:rPr lang="zh-CN" altLang="en-US" sz="2000" dirty="0">
                <a:solidFill>
                  <a:schemeClr val="bg1"/>
                </a:solidFill>
              </a:rPr>
              <a:t>判断是否是目录，且</a:t>
            </a:r>
            <a:r>
              <a:rPr lang="zh-CN" altLang="en-US" sz="2000" dirty="0" smtClean="0">
                <a:solidFill>
                  <a:schemeClr val="bg1"/>
                </a:solidFill>
              </a:rPr>
              <a:t>存在</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 </a:t>
            </a:r>
            <a:r>
              <a:rPr lang="en-US" altLang="zh-CN" sz="2000" dirty="0">
                <a:solidFill>
                  <a:schemeClr val="bg1"/>
                </a:solidFill>
              </a:rPr>
              <a:t>-e file ] </a:t>
            </a:r>
            <a:r>
              <a:rPr lang="zh-CN" altLang="en-US" sz="2000" dirty="0">
                <a:solidFill>
                  <a:schemeClr val="bg1"/>
                </a:solidFill>
              </a:rPr>
              <a:t>判断文件或目录是否</a:t>
            </a:r>
            <a:r>
              <a:rPr lang="zh-CN" altLang="en-US" sz="2000" dirty="0" smtClean="0">
                <a:solidFill>
                  <a:schemeClr val="bg1"/>
                </a:solidFill>
              </a:rPr>
              <a:t>存在</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 </a:t>
            </a:r>
            <a:r>
              <a:rPr lang="en-US" altLang="zh-CN" sz="2000" dirty="0">
                <a:solidFill>
                  <a:schemeClr val="bg1"/>
                </a:solidFill>
              </a:rPr>
              <a:t>-r file ] </a:t>
            </a:r>
            <a:r>
              <a:rPr lang="zh-CN" altLang="en-US" sz="2000" dirty="0">
                <a:solidFill>
                  <a:schemeClr val="bg1"/>
                </a:solidFill>
              </a:rPr>
              <a:t>判断文件是否可</a:t>
            </a:r>
            <a:r>
              <a:rPr lang="zh-CN" altLang="en-US" sz="2000" dirty="0" smtClean="0">
                <a:solidFill>
                  <a:schemeClr val="bg1"/>
                </a:solidFill>
              </a:rPr>
              <a:t>读</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 </a:t>
            </a:r>
            <a:r>
              <a:rPr lang="en-US" altLang="zh-CN" sz="2000" dirty="0">
                <a:solidFill>
                  <a:schemeClr val="bg1"/>
                </a:solidFill>
              </a:rPr>
              <a:t>-w file ] </a:t>
            </a:r>
            <a:r>
              <a:rPr lang="zh-CN" altLang="en-US" sz="2000" dirty="0">
                <a:solidFill>
                  <a:schemeClr val="bg1"/>
                </a:solidFill>
              </a:rPr>
              <a:t>判断文件是否可</a:t>
            </a:r>
            <a:r>
              <a:rPr lang="zh-CN" altLang="en-US" sz="2000" dirty="0" smtClean="0">
                <a:solidFill>
                  <a:schemeClr val="bg1"/>
                </a:solidFill>
              </a:rPr>
              <a:t>写</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 </a:t>
            </a:r>
            <a:r>
              <a:rPr lang="en-US" altLang="zh-CN" sz="2000" dirty="0">
                <a:solidFill>
                  <a:schemeClr val="bg1"/>
                </a:solidFill>
              </a:rPr>
              <a:t>-x file ] </a:t>
            </a:r>
            <a:r>
              <a:rPr lang="zh-CN" altLang="en-US" sz="2000" dirty="0">
                <a:solidFill>
                  <a:schemeClr val="bg1"/>
                </a:solidFill>
              </a:rPr>
              <a:t>判断文件是否可执行</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a:solidFill>
                  <a:schemeClr val="bg1"/>
                </a:solidFill>
              </a:rPr>
              <a:t>if </a:t>
            </a:r>
            <a:r>
              <a:rPr lang="zh-CN" altLang="en-US" sz="4000" dirty="0">
                <a:solidFill>
                  <a:schemeClr val="bg1"/>
                </a:solidFill>
              </a:rPr>
              <a:t>判断文件、目录属性</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1938992"/>
          </a:xfrm>
          <a:prstGeom prst="rect">
            <a:avLst/>
          </a:prstGeom>
        </p:spPr>
        <p:txBody>
          <a:bodyPr wrap="square">
            <a:spAutoFit/>
          </a:bodyPr>
          <a:lstStyle/>
          <a:p>
            <a:pPr>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chemeClr val="bg1"/>
                </a:solidFill>
              </a:rPr>
              <a:t>if [ -z "</a:t>
            </a:r>
            <a:r>
              <a:rPr lang="en-US" altLang="zh-CN" sz="2000" dirty="0" smtClean="0">
                <a:solidFill>
                  <a:schemeClr val="bg1"/>
                </a:solidFill>
              </a:rPr>
              <a:t>$a</a:t>
            </a:r>
            <a:r>
              <a:rPr lang="en-US" altLang="zh-CN" sz="2000" dirty="0">
                <a:solidFill>
                  <a:schemeClr val="bg1"/>
                </a:solidFill>
              </a:rPr>
              <a:t>"</a:t>
            </a:r>
            <a:r>
              <a:rPr lang="en-US" altLang="zh-CN" sz="2000" dirty="0" smtClean="0">
                <a:solidFill>
                  <a:schemeClr val="bg1"/>
                </a:solidFill>
              </a:rPr>
              <a:t> </a:t>
            </a:r>
            <a:r>
              <a:rPr lang="en-US" altLang="zh-CN" sz="2000" dirty="0">
                <a:solidFill>
                  <a:schemeClr val="bg1"/>
                </a:solidFill>
              </a:rPr>
              <a:t>]  </a:t>
            </a:r>
            <a:r>
              <a:rPr lang="zh-CN" altLang="en-US" sz="2000" dirty="0">
                <a:solidFill>
                  <a:schemeClr val="bg1"/>
                </a:solidFill>
              </a:rPr>
              <a:t>这个表示当变量</a:t>
            </a:r>
            <a:r>
              <a:rPr lang="en-US" altLang="zh-CN" sz="2000" dirty="0">
                <a:solidFill>
                  <a:schemeClr val="bg1"/>
                </a:solidFill>
              </a:rPr>
              <a:t>a</a:t>
            </a:r>
            <a:r>
              <a:rPr lang="zh-CN" altLang="en-US" sz="2000" dirty="0">
                <a:solidFill>
                  <a:schemeClr val="bg1"/>
                </a:solidFill>
              </a:rPr>
              <a:t>的值为空时会</a:t>
            </a:r>
            <a:r>
              <a:rPr lang="zh-CN" altLang="en-US" sz="2000" dirty="0" smtClean="0">
                <a:solidFill>
                  <a:schemeClr val="bg1"/>
                </a:solidFill>
              </a:rPr>
              <a:t>怎么样</a:t>
            </a:r>
            <a:endParaRPr lang="en-US" altLang="zh-CN" sz="2000" dirty="0" smtClean="0">
              <a:solidFill>
                <a:schemeClr val="bg1"/>
              </a:solidFill>
            </a:endParaRPr>
          </a:p>
          <a:p>
            <a:pPr>
              <a:buFontTx/>
              <a:buChar char="•"/>
            </a:pPr>
            <a:r>
              <a:rPr lang="en-US" altLang="zh-CN" sz="2000" dirty="0">
                <a:solidFill>
                  <a:schemeClr val="bg1"/>
                </a:solidFill>
              </a:rPr>
              <a:t> if [ -n </a:t>
            </a:r>
            <a:r>
              <a:rPr lang="en-US" altLang="zh-CN" sz="2000" dirty="0" smtClean="0">
                <a:solidFill>
                  <a:schemeClr val="bg1"/>
                </a:solidFill>
              </a:rPr>
              <a:t>"$a" ] </a:t>
            </a:r>
            <a:r>
              <a:rPr lang="zh-CN" altLang="en-US" sz="2000" dirty="0" smtClean="0">
                <a:solidFill>
                  <a:schemeClr val="bg1"/>
                </a:solidFill>
              </a:rPr>
              <a:t>表示当变量</a:t>
            </a:r>
            <a:r>
              <a:rPr lang="en-US" altLang="zh-CN" sz="2000" dirty="0" smtClean="0">
                <a:solidFill>
                  <a:schemeClr val="bg1"/>
                </a:solidFill>
              </a:rPr>
              <a:t>a</a:t>
            </a:r>
            <a:r>
              <a:rPr lang="zh-CN" altLang="en-US" sz="2000" dirty="0" smtClean="0">
                <a:solidFill>
                  <a:schemeClr val="bg1"/>
                </a:solidFill>
              </a:rPr>
              <a:t>的值不为空</a:t>
            </a:r>
            <a:endParaRPr lang="en-US" altLang="zh-CN" sz="2000" dirty="0" smtClean="0">
              <a:solidFill>
                <a:schemeClr val="bg1"/>
              </a:solidFill>
            </a:endParaRPr>
          </a:p>
          <a:p>
            <a:pPr>
              <a:buFontTx/>
              <a:buChar char="•"/>
            </a:pPr>
            <a:r>
              <a:rPr lang="en-US" altLang="zh-CN" sz="2000" dirty="0" smtClean="0">
                <a:solidFill>
                  <a:schemeClr val="bg1"/>
                </a:solidFill>
              </a:rPr>
              <a:t> if </a:t>
            </a:r>
            <a:r>
              <a:rPr lang="en-US" altLang="zh-CN" sz="2000" dirty="0" err="1">
                <a:solidFill>
                  <a:schemeClr val="bg1"/>
                </a:solidFill>
              </a:rPr>
              <a:t>grep</a:t>
            </a:r>
            <a:r>
              <a:rPr lang="en-US" altLang="zh-CN" sz="2000" dirty="0">
                <a:solidFill>
                  <a:schemeClr val="bg1"/>
                </a:solidFill>
              </a:rPr>
              <a:t> -q '123' 1.txt; then  </a:t>
            </a:r>
            <a:r>
              <a:rPr lang="zh-CN" altLang="en-US" sz="2000" dirty="0">
                <a:solidFill>
                  <a:schemeClr val="bg1"/>
                </a:solidFill>
              </a:rPr>
              <a:t>表示如果</a:t>
            </a:r>
            <a:r>
              <a:rPr lang="en-US" altLang="zh-CN" sz="2000" dirty="0">
                <a:solidFill>
                  <a:schemeClr val="bg1"/>
                </a:solidFill>
              </a:rPr>
              <a:t>1.txt</a:t>
            </a:r>
            <a:r>
              <a:rPr lang="zh-CN" altLang="en-US" sz="2000" dirty="0">
                <a:solidFill>
                  <a:schemeClr val="bg1"/>
                </a:solidFill>
              </a:rPr>
              <a:t>中含有</a:t>
            </a:r>
            <a:r>
              <a:rPr lang="en-US" altLang="zh-CN" sz="2000" dirty="0">
                <a:solidFill>
                  <a:schemeClr val="bg1"/>
                </a:solidFill>
              </a:rPr>
              <a:t>'123'</a:t>
            </a:r>
            <a:r>
              <a:rPr lang="zh-CN" altLang="en-US" sz="2000" dirty="0">
                <a:solidFill>
                  <a:schemeClr val="bg1"/>
                </a:solidFill>
              </a:rPr>
              <a:t>的行时会</a:t>
            </a:r>
            <a:r>
              <a:rPr lang="zh-CN" altLang="en-US" sz="2000" dirty="0" smtClean="0">
                <a:solidFill>
                  <a:schemeClr val="bg1"/>
                </a:solidFill>
              </a:rPr>
              <a:t>怎么样</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if </a:t>
            </a:r>
            <a:r>
              <a:rPr lang="en-US" altLang="zh-CN" sz="2000" dirty="0">
                <a:solidFill>
                  <a:schemeClr val="bg1"/>
                </a:solidFill>
              </a:rPr>
              <a:t>[ ! -e file ]; then </a:t>
            </a:r>
            <a:r>
              <a:rPr lang="zh-CN" altLang="en-US" sz="2000" dirty="0">
                <a:solidFill>
                  <a:schemeClr val="bg1"/>
                </a:solidFill>
              </a:rPr>
              <a:t>表示文件不存在时会</a:t>
            </a:r>
            <a:r>
              <a:rPr lang="zh-CN" altLang="en-US" sz="2000" dirty="0" smtClean="0">
                <a:solidFill>
                  <a:schemeClr val="bg1"/>
                </a:solidFill>
              </a:rPr>
              <a:t>怎么样</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if </a:t>
            </a:r>
            <a:r>
              <a:rPr lang="en-US" altLang="zh-CN" sz="2000" dirty="0">
                <a:solidFill>
                  <a:schemeClr val="bg1"/>
                </a:solidFill>
              </a:rPr>
              <a:t>(($a&lt;1)); then …</a:t>
            </a:r>
            <a:r>
              <a:rPr lang="zh-CN" altLang="en-US" sz="2000" dirty="0">
                <a:solidFill>
                  <a:schemeClr val="bg1"/>
                </a:solidFill>
              </a:rPr>
              <a:t>等同于 </a:t>
            </a:r>
            <a:r>
              <a:rPr lang="en-US" altLang="zh-CN" sz="2000" dirty="0">
                <a:solidFill>
                  <a:schemeClr val="bg1"/>
                </a:solidFill>
              </a:rPr>
              <a:t>if [ $a -</a:t>
            </a:r>
            <a:r>
              <a:rPr lang="en-US" altLang="zh-CN" sz="2000" dirty="0" err="1">
                <a:solidFill>
                  <a:schemeClr val="bg1"/>
                </a:solidFill>
              </a:rPr>
              <a:t>lt</a:t>
            </a:r>
            <a:r>
              <a:rPr lang="en-US" altLang="zh-CN" sz="2000" dirty="0">
                <a:solidFill>
                  <a:schemeClr val="bg1"/>
                </a:solidFill>
              </a:rPr>
              <a:t> 1 ]; then… </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 </a:t>
            </a:r>
            <a:r>
              <a:rPr lang="en-US" altLang="zh-CN" sz="2000" dirty="0">
                <a:solidFill>
                  <a:schemeClr val="bg1"/>
                </a:solidFill>
              </a:rPr>
              <a:t>] </a:t>
            </a:r>
            <a:r>
              <a:rPr lang="zh-CN" altLang="en-US" sz="2000" dirty="0">
                <a:solidFill>
                  <a:schemeClr val="bg1"/>
                </a:solidFill>
              </a:rPr>
              <a:t>中不能使用</a:t>
            </a:r>
            <a:r>
              <a:rPr lang="en-US" altLang="zh-CN" sz="2000" dirty="0">
                <a:solidFill>
                  <a:schemeClr val="bg1"/>
                </a:solidFill>
              </a:rPr>
              <a:t>&lt;,&gt;,==,!=,&gt;=,&lt;=</a:t>
            </a:r>
            <a:r>
              <a:rPr lang="zh-CN" altLang="en-US" sz="2000" dirty="0">
                <a:solidFill>
                  <a:schemeClr val="bg1"/>
                </a:solidFill>
              </a:rPr>
              <a:t>这样的符号</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if</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判断的一些特殊用法</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4247317"/>
          </a:xfrm>
          <a:prstGeom prst="rect">
            <a:avLst/>
          </a:prstGeom>
        </p:spPr>
        <p:txBody>
          <a:bodyPr wrap="square">
            <a:spAutoFit/>
          </a:bodyPr>
          <a:lstStyle/>
          <a:p>
            <a:pPr>
              <a:buFontTx/>
              <a:buChar char="•"/>
            </a:pP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格式 </a:t>
            </a:r>
            <a:r>
              <a:rPr lang="en-US" altLang="zh-CN" dirty="0">
                <a:solidFill>
                  <a:schemeClr val="bg1"/>
                </a:solidFill>
              </a:rPr>
              <a:t>case  </a:t>
            </a:r>
            <a:r>
              <a:rPr lang="zh-CN" altLang="en-US" dirty="0">
                <a:solidFill>
                  <a:schemeClr val="bg1"/>
                </a:solidFill>
              </a:rPr>
              <a:t>变量名 </a:t>
            </a:r>
            <a:r>
              <a:rPr lang="en-US" altLang="zh-CN" dirty="0">
                <a:solidFill>
                  <a:schemeClr val="bg1"/>
                </a:solidFill>
              </a:rPr>
              <a:t>in </a:t>
            </a:r>
            <a:br>
              <a:rPr lang="en-US" altLang="zh-CN" dirty="0">
                <a:solidFill>
                  <a:schemeClr val="bg1"/>
                </a:solidFill>
              </a:rPr>
            </a:br>
            <a:r>
              <a:rPr lang="en-US" altLang="zh-CN" dirty="0">
                <a:solidFill>
                  <a:schemeClr val="bg1"/>
                </a:solidFill>
              </a:rPr>
              <a:t>                     value1)</a:t>
            </a:r>
            <a:br>
              <a:rPr lang="en-US" altLang="zh-CN" dirty="0">
                <a:solidFill>
                  <a:schemeClr val="bg1"/>
                </a:solidFill>
              </a:rPr>
            </a:br>
            <a:r>
              <a:rPr lang="en-US" altLang="zh-CN" dirty="0">
                <a:solidFill>
                  <a:schemeClr val="bg1"/>
                </a:solidFill>
              </a:rPr>
              <a:t>                          command</a:t>
            </a:r>
            <a:br>
              <a:rPr lang="en-US" altLang="zh-CN" dirty="0">
                <a:solidFill>
                  <a:schemeClr val="bg1"/>
                </a:solidFill>
              </a:rPr>
            </a:br>
            <a:r>
              <a:rPr lang="en-US" altLang="zh-CN" dirty="0">
                <a:solidFill>
                  <a:schemeClr val="bg1"/>
                </a:solidFill>
              </a:rPr>
              <a:t>                          ;;</a:t>
            </a:r>
            <a:br>
              <a:rPr lang="en-US" altLang="zh-CN" dirty="0">
                <a:solidFill>
                  <a:schemeClr val="bg1"/>
                </a:solidFill>
              </a:rPr>
            </a:br>
            <a:r>
              <a:rPr lang="en-US" altLang="zh-CN" dirty="0">
                <a:solidFill>
                  <a:schemeClr val="bg1"/>
                </a:solidFill>
              </a:rPr>
              <a:t>                     value2)</a:t>
            </a:r>
            <a:br>
              <a:rPr lang="en-US" altLang="zh-CN" dirty="0">
                <a:solidFill>
                  <a:schemeClr val="bg1"/>
                </a:solidFill>
              </a:rPr>
            </a:br>
            <a:r>
              <a:rPr lang="en-US" altLang="zh-CN" dirty="0">
                <a:solidFill>
                  <a:schemeClr val="bg1"/>
                </a:solidFill>
              </a:rPr>
              <a:t>                          command</a:t>
            </a:r>
            <a:br>
              <a:rPr lang="en-US" altLang="zh-CN" dirty="0">
                <a:solidFill>
                  <a:schemeClr val="bg1"/>
                </a:solidFill>
              </a:rPr>
            </a:br>
            <a:r>
              <a:rPr lang="en-US" altLang="zh-CN" dirty="0">
                <a:solidFill>
                  <a:schemeClr val="bg1"/>
                </a:solidFill>
              </a:rPr>
              <a:t>                          ;;</a:t>
            </a:r>
            <a:br>
              <a:rPr lang="en-US" altLang="zh-CN" dirty="0">
                <a:solidFill>
                  <a:schemeClr val="bg1"/>
                </a:solidFill>
              </a:rPr>
            </a:br>
            <a:r>
              <a:rPr lang="en-US" altLang="zh-CN" dirty="0">
                <a:solidFill>
                  <a:schemeClr val="bg1"/>
                </a:solidFill>
              </a:rPr>
              <a:t>                      *)</a:t>
            </a:r>
            <a:br>
              <a:rPr lang="en-US" altLang="zh-CN" dirty="0">
                <a:solidFill>
                  <a:schemeClr val="bg1"/>
                </a:solidFill>
              </a:rPr>
            </a:br>
            <a:r>
              <a:rPr lang="en-US" altLang="zh-CN" dirty="0">
                <a:solidFill>
                  <a:schemeClr val="bg1"/>
                </a:solidFill>
              </a:rPr>
              <a:t>                        </a:t>
            </a:r>
            <a:r>
              <a:rPr lang="en-US" altLang="zh-CN" dirty="0" err="1">
                <a:solidFill>
                  <a:schemeClr val="bg1"/>
                </a:solidFill>
              </a:rPr>
              <a:t>commond</a:t>
            </a:r>
            <a:r>
              <a:rPr lang="en-US" altLang="zh-CN" dirty="0">
                <a:solidFill>
                  <a:schemeClr val="bg1"/>
                </a:solidFill>
              </a:rPr>
              <a:t/>
            </a:r>
            <a:br>
              <a:rPr lang="en-US" altLang="zh-CN" dirty="0">
                <a:solidFill>
                  <a:schemeClr val="bg1"/>
                </a:solidFill>
              </a:rPr>
            </a:br>
            <a:r>
              <a:rPr lang="en-US" altLang="zh-CN" dirty="0">
                <a:solidFill>
                  <a:schemeClr val="bg1"/>
                </a:solidFill>
              </a:rPr>
              <a:t>                            ;;</a:t>
            </a:r>
            <a:br>
              <a:rPr lang="en-US" altLang="zh-CN" dirty="0">
                <a:solidFill>
                  <a:schemeClr val="bg1"/>
                </a:solidFill>
              </a:rPr>
            </a:br>
            <a:r>
              <a:rPr lang="en-US" altLang="zh-CN" dirty="0">
                <a:solidFill>
                  <a:schemeClr val="bg1"/>
                </a:solidFill>
              </a:rPr>
              <a:t>                      </a:t>
            </a:r>
            <a:r>
              <a:rPr lang="en-US" altLang="zh-CN" dirty="0" err="1" smtClean="0">
                <a:solidFill>
                  <a:schemeClr val="bg1"/>
                </a:solidFill>
              </a:rPr>
              <a:t>esac</a:t>
            </a:r>
            <a:endParaRPr lang="en-US" altLang="zh-CN" dirty="0" smtClean="0">
              <a:solidFill>
                <a:schemeClr val="bg1"/>
              </a:solidFill>
            </a:endParaRPr>
          </a:p>
          <a:p>
            <a:pPr>
              <a:buFontTx/>
              <a:buChar char="•"/>
            </a:pPr>
            <a:r>
              <a:rPr lang="zh-CN" altLang="en-US" dirty="0">
                <a:solidFill>
                  <a:schemeClr val="bg1"/>
                </a:solidFill>
              </a:rPr>
              <a:t>在</a:t>
            </a:r>
            <a:r>
              <a:rPr lang="en-US" altLang="zh-CN" dirty="0">
                <a:solidFill>
                  <a:schemeClr val="bg1"/>
                </a:solidFill>
              </a:rPr>
              <a:t>case</a:t>
            </a:r>
            <a:r>
              <a:rPr lang="zh-CN" altLang="en-US" dirty="0">
                <a:solidFill>
                  <a:schemeClr val="bg1"/>
                </a:solidFill>
              </a:rPr>
              <a:t>程序中，可以在条件中使用</a:t>
            </a:r>
            <a:r>
              <a:rPr lang="en-US" altLang="zh-CN" dirty="0">
                <a:solidFill>
                  <a:schemeClr val="bg1"/>
                </a:solidFill>
              </a:rPr>
              <a:t>|</a:t>
            </a:r>
            <a:r>
              <a:rPr lang="zh-CN" altLang="en-US" dirty="0">
                <a:solidFill>
                  <a:schemeClr val="bg1"/>
                </a:solidFill>
              </a:rPr>
              <a:t>，表示或的意思， 比如    </a:t>
            </a:r>
            <a:br>
              <a:rPr lang="zh-CN" altLang="en-US" dirty="0">
                <a:solidFill>
                  <a:schemeClr val="bg1"/>
                </a:solidFill>
              </a:rPr>
            </a:br>
            <a:r>
              <a:rPr lang="en-US" altLang="zh-CN" dirty="0">
                <a:solidFill>
                  <a:schemeClr val="bg1"/>
                </a:solidFill>
              </a:rPr>
              <a:t>2|3) </a:t>
            </a:r>
            <a:r>
              <a:rPr lang="zh-CN" altLang="en-US" dirty="0">
                <a:solidFill>
                  <a:schemeClr val="bg1"/>
                </a:solidFill>
              </a:rPr>
              <a:t/>
            </a:r>
            <a:br>
              <a:rPr lang="zh-CN" altLang="en-US" dirty="0">
                <a:solidFill>
                  <a:schemeClr val="bg1"/>
                </a:solidFill>
              </a:rPr>
            </a:br>
            <a:r>
              <a:rPr lang="zh-CN" altLang="en-US" dirty="0">
                <a:solidFill>
                  <a:schemeClr val="bg1"/>
                </a:solidFill>
              </a:rPr>
              <a:t>    </a:t>
            </a:r>
            <a:r>
              <a:rPr lang="en-US" altLang="zh-CN" dirty="0">
                <a:solidFill>
                  <a:schemeClr val="bg1"/>
                </a:solidFill>
              </a:rPr>
              <a:t>command</a:t>
            </a:r>
            <a:br>
              <a:rPr lang="en-US" altLang="zh-CN" dirty="0">
                <a:solidFill>
                  <a:schemeClr val="bg1"/>
                </a:solidFill>
              </a:rPr>
            </a:br>
            <a:r>
              <a:rPr lang="en-US" altLang="zh-CN" dirty="0">
                <a:solidFill>
                  <a:schemeClr val="bg1"/>
                </a:solidFill>
              </a:rPr>
              <a:t>    ;;</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shell</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中的</a:t>
            </a:r>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case</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判断</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23334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3628</TotalTime>
  <Words>2176</Words>
  <Application>Microsoft Office PowerPoint</Application>
  <PresentationFormat>宽屏</PresentationFormat>
  <Paragraphs>494</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Avenir Roman</vt:lpstr>
      <vt:lpstr>宋体</vt:lpstr>
      <vt:lpstr>微软雅黑</vt:lpstr>
      <vt:lpstr>Arial</vt:lpstr>
      <vt:lpstr>Calibri</vt:lpstr>
      <vt:lpstr>Helvetica</vt: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167</cp:revision>
  <dcterms:created xsi:type="dcterms:W3CDTF">2016-04-13T02:37:00Z</dcterms:created>
  <dcterms:modified xsi:type="dcterms:W3CDTF">2017-09-10T05:42:21Z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