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7" r:id="rId3"/>
    <p:sldId id="306" r:id="rId4"/>
    <p:sldId id="308" r:id="rId5"/>
    <p:sldId id="309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1374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113681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E0CAA25-18A5-4D05-9CBF-DE76A301BA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7172F4A-0DCA-4E03-B219-C6BE072FD3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114C3-F588-483A-9D43-8F67375762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3580D-E533-4C7D-B379-20097326D1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6843-193F-48A7-8943-E5ED4A1E90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7F65-7E48-4F56-9E40-800A75B458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A738F-9590-4BE2-A008-E9197E03FE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E7F90-9B91-4FE6-B723-B2ADD5F1F3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CAEDD-904D-45B3-93A2-EB5FE976E5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F4AA4-5C6D-46BB-B26D-EE66E06649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E43D4-9359-4B11-AA5E-F4BB6EE3BD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3C321-5471-48DD-8D07-700E3B3F3F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EB434-4441-4D43-8FE6-CD47B3256E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260E089-2292-4A04-B16F-B4A433D8F7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F8FE946-6BF1-4220-AD41-F487E9BD19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B1D6924-3B78-4FCC-A5C0-A0564111DC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450E848-BB90-4A35-9ABD-BC43A83383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B04291C-9169-4B5B-9455-B2983B76EB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9AF701D-BA2D-4D6F-AC06-7A0C07C2A2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fld id="{E10610C2-CE8E-4E29-84AA-C50ED90503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zh-CN" altLang="en-US" sz="7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代码管理平台</a:t>
            </a: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7009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首先到 </a:t>
            </a:r>
            <a:r>
              <a:rPr lang="en-US" altLang="zh-CN" sz="2000" dirty="0">
                <a:solidFill>
                  <a:schemeClr val="bg1"/>
                </a:solidFill>
              </a:rPr>
              <a:t>https://github.com </a:t>
            </a:r>
            <a:r>
              <a:rPr lang="zh-CN" altLang="en-US" sz="2000" dirty="0">
                <a:solidFill>
                  <a:schemeClr val="bg1"/>
                </a:solidFill>
              </a:rPr>
              <a:t>注册一个账号，创建自己的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</a:rPr>
              <a:t>，点</a:t>
            </a:r>
            <a:r>
              <a:rPr lang="en-US" altLang="zh-CN" sz="2000" dirty="0">
                <a:solidFill>
                  <a:schemeClr val="bg1"/>
                </a:solidFill>
              </a:rPr>
              <a:t>repositories </a:t>
            </a:r>
            <a:r>
              <a:rPr lang="zh-CN" altLang="en-US" sz="2000" dirty="0">
                <a:solidFill>
                  <a:schemeClr val="bg1"/>
                </a:solidFill>
              </a:rPr>
              <a:t>再点</a:t>
            </a:r>
            <a:r>
              <a:rPr lang="en-US" altLang="zh-CN" sz="2000" dirty="0">
                <a:solidFill>
                  <a:schemeClr val="bg1"/>
                </a:solidFill>
              </a:rPr>
              <a:t>new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名字自定义，比如叫</a:t>
            </a:r>
            <a:r>
              <a:rPr lang="en-US" altLang="zh-CN" sz="2000" dirty="0" err="1">
                <a:solidFill>
                  <a:schemeClr val="bg1"/>
                </a:solidFill>
              </a:rPr>
              <a:t>studygit</a:t>
            </a:r>
            <a:r>
              <a:rPr lang="en-US" altLang="zh-CN" sz="2000" dirty="0">
                <a:solidFill>
                  <a:schemeClr val="bg1"/>
                </a:solidFill>
              </a:rPr>
              <a:t>  </a:t>
            </a:r>
            <a:r>
              <a:rPr lang="zh-CN" altLang="en-US" sz="2000" dirty="0">
                <a:solidFill>
                  <a:schemeClr val="bg1"/>
                </a:solidFill>
              </a:rPr>
              <a:t>选择</a:t>
            </a:r>
            <a:r>
              <a:rPr lang="en-US" altLang="zh-CN" sz="2000" dirty="0">
                <a:solidFill>
                  <a:schemeClr val="bg1"/>
                </a:solidFill>
              </a:rPr>
              <a:t>public  </a:t>
            </a:r>
            <a:r>
              <a:rPr lang="zh-CN" altLang="en-US" sz="2000" dirty="0">
                <a:solidFill>
                  <a:schemeClr val="bg1"/>
                </a:solidFill>
              </a:rPr>
              <a:t>点 </a:t>
            </a:r>
            <a:r>
              <a:rPr lang="en-US" altLang="zh-CN" sz="2000" dirty="0">
                <a:solidFill>
                  <a:schemeClr val="bg1"/>
                </a:solidFill>
              </a:rPr>
              <a:t>create repository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添加</a:t>
            </a:r>
            <a:r>
              <a:rPr lang="en-US" altLang="zh-CN" sz="2000" dirty="0">
                <a:solidFill>
                  <a:schemeClr val="bg1"/>
                </a:solidFill>
              </a:rPr>
              <a:t>key</a:t>
            </a:r>
            <a:r>
              <a:rPr lang="zh-CN" altLang="en-US" sz="2000" dirty="0">
                <a:solidFill>
                  <a:schemeClr val="bg1"/>
                </a:solidFill>
              </a:rPr>
              <a:t>：右上角点自己头像，选择</a:t>
            </a:r>
            <a:r>
              <a:rPr lang="en-US" altLang="zh-CN" sz="2000" dirty="0">
                <a:solidFill>
                  <a:schemeClr val="bg1"/>
                </a:solidFill>
              </a:rPr>
              <a:t>settings</a:t>
            </a:r>
            <a:r>
              <a:rPr lang="zh-CN" altLang="en-US" sz="2000" dirty="0">
                <a:solidFill>
                  <a:schemeClr val="bg1"/>
                </a:solidFill>
              </a:rPr>
              <a:t>，左侧选择</a:t>
            </a:r>
            <a:r>
              <a:rPr lang="en-US" altLang="zh-CN" sz="2000" dirty="0">
                <a:solidFill>
                  <a:schemeClr val="bg1"/>
                </a:solidFill>
              </a:rPr>
              <a:t>SSH and GPG keys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左侧点</a:t>
            </a:r>
            <a:r>
              <a:rPr lang="en-US" altLang="zh-CN" sz="2000" dirty="0">
                <a:solidFill>
                  <a:schemeClr val="bg1"/>
                </a:solidFill>
              </a:rPr>
              <a:t>New SSH key</a:t>
            </a:r>
            <a:r>
              <a:rPr lang="zh-CN" altLang="en-US" sz="2000" dirty="0">
                <a:solidFill>
                  <a:schemeClr val="bg1"/>
                </a:solidFill>
              </a:rPr>
              <a:t>，把</a:t>
            </a:r>
            <a:r>
              <a:rPr lang="en-US" altLang="zh-CN" sz="2000" dirty="0" err="1">
                <a:solidFill>
                  <a:schemeClr val="bg1"/>
                </a:solidFill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</a:rPr>
              <a:t>机器上的</a:t>
            </a:r>
            <a:r>
              <a:rPr lang="en-US" altLang="en-US" sz="2000" dirty="0">
                <a:solidFill>
                  <a:schemeClr val="bg1"/>
                </a:solidFill>
              </a:rPr>
              <a:t>~</a:t>
            </a:r>
            <a:r>
              <a:rPr lang="en-US" altLang="zh-CN" sz="2000" dirty="0">
                <a:solidFill>
                  <a:schemeClr val="bg1"/>
                </a:solidFill>
              </a:rPr>
              <a:t>/.</a:t>
            </a:r>
            <a:r>
              <a:rPr lang="en-US" altLang="zh-CN" sz="2000" dirty="0" err="1">
                <a:solidFill>
                  <a:schemeClr val="bg1"/>
                </a:solidFill>
              </a:rPr>
              <a:t>ssh</a:t>
            </a:r>
            <a:r>
              <a:rPr lang="en-US" altLang="zh-CN" sz="2000" dirty="0">
                <a:solidFill>
                  <a:schemeClr val="bg1"/>
                </a:solidFill>
              </a:rPr>
              <a:t>/id_rsa.pub</a:t>
            </a:r>
            <a:r>
              <a:rPr lang="zh-CN" altLang="en-US" sz="2000" dirty="0">
                <a:solidFill>
                  <a:schemeClr val="bg1"/>
                </a:solidFill>
              </a:rPr>
              <a:t>内容粘贴到这里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把本地仓库推送到远程仓库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remote add origin </a:t>
            </a:r>
            <a:r>
              <a:rPr lang="en-US" altLang="zh-CN" sz="2000" dirty="0" err="1">
                <a:solidFill>
                  <a:schemeClr val="bg1"/>
                </a:solidFill>
              </a:rPr>
              <a:t>git@github.com:aminglinux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studygit.git</a:t>
            </a:r>
            <a:r>
              <a:rPr lang="en-US" altLang="zh-CN" sz="2000" dirty="0">
                <a:solidFill>
                  <a:schemeClr val="bg1"/>
                </a:solidFill>
              </a:rPr>
              <a:t>  </a:t>
            </a:r>
            <a:r>
              <a:rPr lang="en-US" altLang="en-US" sz="2000" dirty="0">
                <a:solidFill>
                  <a:schemeClr val="bg1"/>
                </a:solidFill>
              </a:rPr>
              <a:t>//</a:t>
            </a:r>
            <a:r>
              <a:rPr lang="zh-CN" altLang="en-US" sz="2000" dirty="0">
                <a:solidFill>
                  <a:schemeClr val="bg1"/>
                </a:solidFill>
              </a:rPr>
              <a:t>这一步是在远程创建一个新的仓库</a:t>
            </a:r>
            <a:r>
              <a:rPr lang="en-US" altLang="zh-CN" sz="2000" dirty="0" err="1">
                <a:solidFill>
                  <a:schemeClr val="bg1"/>
                </a:solidFill>
              </a:rPr>
              <a:t>studygit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名字尽量和本地的一致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push -u origin master  </a:t>
            </a:r>
            <a:r>
              <a:rPr lang="en-US" altLang="en-US" sz="2000" dirty="0">
                <a:solidFill>
                  <a:schemeClr val="bg1"/>
                </a:solidFill>
              </a:rPr>
              <a:t>//</a:t>
            </a:r>
            <a:r>
              <a:rPr lang="zh-CN" altLang="en-US" sz="2000" dirty="0">
                <a:solidFill>
                  <a:schemeClr val="bg1"/>
                </a:solidFill>
              </a:rPr>
              <a:t>然后把本地的</a:t>
            </a:r>
            <a:r>
              <a:rPr lang="en-US" altLang="zh-CN" sz="2000" dirty="0" err="1">
                <a:solidFill>
                  <a:schemeClr val="bg1"/>
                </a:solidFill>
              </a:rPr>
              <a:t>studygit</a:t>
            </a:r>
            <a:r>
              <a:rPr lang="zh-CN" altLang="en-US" sz="2000" dirty="0">
                <a:solidFill>
                  <a:schemeClr val="bg1"/>
                </a:solidFill>
              </a:rPr>
              <a:t>仓库推送到远程的</a:t>
            </a:r>
            <a:r>
              <a:rPr lang="en-US" altLang="zh-CN" sz="2000" dirty="0" err="1">
                <a:solidFill>
                  <a:schemeClr val="bg1"/>
                </a:solidFill>
              </a:rPr>
              <a:t>studygit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下一次再推送，就可以直接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push 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建立远程仓库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7787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 cd </a:t>
            </a:r>
            <a:r>
              <a:rPr lang="en-US" altLang="zh-CN" sz="2000" dirty="0">
                <a:solidFill>
                  <a:schemeClr val="bg1"/>
                </a:solidFill>
              </a:rPr>
              <a:t>/home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clone  </a:t>
            </a:r>
            <a:r>
              <a:rPr lang="en-US" altLang="zh-CN" sz="2000" dirty="0" err="1">
                <a:solidFill>
                  <a:schemeClr val="bg1"/>
                </a:solidFill>
              </a:rPr>
              <a:t>git@github.com:aminglinux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lanmp.git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它提示，会在当前目录下初始化一个仓库，并创建一个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</a:rPr>
              <a:t>的目录，如下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Initialized empty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repository in /home/</a:t>
            </a:r>
            <a:r>
              <a:rPr lang="en-US" altLang="zh-CN" sz="2000" dirty="0" err="1">
                <a:solidFill>
                  <a:schemeClr val="bg1"/>
                </a:solidFill>
              </a:rPr>
              <a:t>lanmp</a:t>
            </a:r>
            <a:r>
              <a:rPr lang="en-US" altLang="zh-CN" sz="2000" dirty="0">
                <a:solidFill>
                  <a:schemeClr val="bg1"/>
                </a:solidFill>
              </a:rPr>
              <a:t>/.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zh-CN" altLang="en-US" sz="2000" dirty="0">
                <a:solidFill>
                  <a:schemeClr val="bg1"/>
                </a:solidFill>
              </a:rPr>
              <a:t>完成后，</a:t>
            </a:r>
            <a:r>
              <a:rPr lang="en-US" altLang="zh-CN" sz="2000" dirty="0" err="1">
                <a:solidFill>
                  <a:schemeClr val="bg1"/>
                </a:solidFill>
              </a:rPr>
              <a:t>ls</a:t>
            </a:r>
            <a:r>
              <a:rPr lang="zh-CN" altLang="en-US" sz="2000" dirty="0">
                <a:solidFill>
                  <a:schemeClr val="bg1"/>
                </a:solidFill>
              </a:rPr>
              <a:t>可以看到一个</a:t>
            </a:r>
            <a:r>
              <a:rPr lang="en-US" altLang="zh-CN" sz="2000" dirty="0" err="1">
                <a:solidFill>
                  <a:schemeClr val="bg1"/>
                </a:solidFill>
              </a:rPr>
              <a:t>lanmp</a:t>
            </a:r>
            <a:r>
              <a:rPr lang="zh-CN" altLang="en-US" sz="2000" dirty="0">
                <a:solidFill>
                  <a:schemeClr val="bg1"/>
                </a:solidFill>
              </a:rPr>
              <a:t>的目录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cd  </a:t>
            </a:r>
            <a:r>
              <a:rPr lang="en-US" altLang="zh-CN" sz="2000" dirty="0" err="1">
                <a:solidFill>
                  <a:schemeClr val="bg1"/>
                </a:solidFill>
              </a:rPr>
              <a:t>lanmp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vi lanmp.sh </a:t>
            </a:r>
            <a:r>
              <a:rPr lang="zh-CN" altLang="en-US" sz="2000" dirty="0">
                <a:solidFill>
                  <a:schemeClr val="bg1"/>
                </a:solidFill>
              </a:rPr>
              <a:t>编辑一下文件，然后提交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add lanmp.sh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commit -m "</a:t>
            </a:r>
            <a:r>
              <a:rPr lang="en-US" altLang="zh-CN" sz="2000" dirty="0" err="1">
                <a:solidFill>
                  <a:schemeClr val="bg1"/>
                </a:solidFill>
              </a:rPr>
              <a:t>sdlfasdf</a:t>
            </a:r>
            <a:r>
              <a:rPr lang="en-US" altLang="zh-CN" sz="2000" dirty="0">
                <a:solidFill>
                  <a:schemeClr val="bg1"/>
                </a:solidFill>
              </a:rPr>
              <a:t>" 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然后再推送到远程服务端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push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克隆远程仓库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44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branch </a:t>
            </a:r>
            <a:r>
              <a:rPr lang="en-US" altLang="en-US" sz="2000" dirty="0">
                <a:solidFill>
                  <a:schemeClr val="bg1"/>
                </a:solidFill>
              </a:rPr>
              <a:t>//</a:t>
            </a:r>
            <a:r>
              <a:rPr lang="zh-CN" altLang="en-US" sz="2000" dirty="0">
                <a:solidFill>
                  <a:schemeClr val="bg1"/>
                </a:solidFill>
                <a:sym typeface="Arial" charset="0"/>
              </a:rPr>
              <a:t>查看分支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sym typeface="Arial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branch </a:t>
            </a:r>
            <a:r>
              <a:rPr lang="en-US" altLang="zh-CN" sz="2000" dirty="0" err="1">
                <a:solidFill>
                  <a:schemeClr val="bg1"/>
                </a:solidFill>
              </a:rPr>
              <a:t>aming</a:t>
            </a:r>
            <a:r>
              <a:rPr lang="en-US" altLang="zh-CN" sz="2000" dirty="0">
                <a:solidFill>
                  <a:schemeClr val="bg1"/>
                </a:solidFill>
              </a:rPr>
              <a:t>  </a:t>
            </a:r>
            <a:r>
              <a:rPr lang="en-US" altLang="en-US" sz="2000" dirty="0">
                <a:solidFill>
                  <a:schemeClr val="bg1"/>
                </a:solidFill>
              </a:rPr>
              <a:t>//</a:t>
            </a:r>
            <a:r>
              <a:rPr lang="zh-CN" altLang="en-US" sz="2000" dirty="0">
                <a:solidFill>
                  <a:schemeClr val="bg1"/>
                </a:solidFill>
                <a:sym typeface="Arial" charset="0"/>
              </a:rPr>
              <a:t>创建分支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sym typeface="Arial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checkout  </a:t>
            </a:r>
            <a:r>
              <a:rPr lang="en-US" altLang="zh-CN" sz="2000" dirty="0" err="1">
                <a:solidFill>
                  <a:schemeClr val="bg1"/>
                </a:solidFill>
              </a:rPr>
              <a:t>aming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>
                <a:solidFill>
                  <a:schemeClr val="bg1"/>
                </a:solidFill>
              </a:rPr>
              <a:t>//</a:t>
            </a:r>
            <a:r>
              <a:rPr lang="zh-CN" altLang="en-US" sz="2000" dirty="0">
                <a:solidFill>
                  <a:schemeClr val="bg1"/>
                </a:solidFill>
              </a:rPr>
              <a:t>切换到了</a:t>
            </a:r>
            <a:r>
              <a:rPr lang="en-US" altLang="zh-CN" sz="2000" dirty="0" err="1">
                <a:solidFill>
                  <a:schemeClr val="bg1"/>
                </a:solidFill>
              </a:rPr>
              <a:t>aming</a:t>
            </a:r>
            <a:r>
              <a:rPr lang="zh-CN" altLang="en-US" sz="2000" dirty="0">
                <a:solidFill>
                  <a:schemeClr val="bg1"/>
                </a:solidFill>
              </a:rPr>
              <a:t>分支下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再用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branch</a:t>
            </a:r>
            <a:r>
              <a:rPr lang="zh-CN" altLang="en-US" sz="2000" dirty="0">
                <a:solidFill>
                  <a:schemeClr val="bg1"/>
                </a:solidFill>
              </a:rPr>
              <a:t>查看，会看到有两个分支</a:t>
            </a: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</a:rPr>
              <a:t>aming</a:t>
            </a:r>
            <a:r>
              <a:rPr lang="zh-CN" altLang="en-US" sz="2000" dirty="0">
                <a:solidFill>
                  <a:schemeClr val="bg1"/>
                </a:solidFill>
              </a:rPr>
              <a:t>，当前使用的分支前面会有一个</a:t>
            </a:r>
            <a:r>
              <a:rPr lang="en-US" altLang="zh-CN" sz="2000" dirty="0">
                <a:solidFill>
                  <a:schemeClr val="bg1"/>
                </a:solidFill>
              </a:rPr>
              <a:t>*</a:t>
            </a:r>
            <a:r>
              <a:rPr lang="zh-CN" altLang="en-US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 err="1">
                <a:solidFill>
                  <a:schemeClr val="bg1"/>
                </a:solidFill>
              </a:rPr>
              <a:t>aming</a:t>
            </a:r>
            <a:r>
              <a:rPr lang="zh-CN" altLang="en-US" sz="2000" dirty="0">
                <a:solidFill>
                  <a:schemeClr val="bg1"/>
                </a:solidFill>
              </a:rPr>
              <a:t>分支下 ，编辑</a:t>
            </a:r>
            <a:r>
              <a:rPr lang="en-US" altLang="zh-CN" sz="2000" dirty="0">
                <a:solidFill>
                  <a:schemeClr val="bg1"/>
                </a:solidFill>
              </a:rPr>
              <a:t>2.txt</a:t>
            </a:r>
            <a:r>
              <a:rPr lang="zh-CN" altLang="en-US" sz="2000" dirty="0">
                <a:solidFill>
                  <a:schemeClr val="bg1"/>
                </a:solidFill>
              </a:rPr>
              <a:t>，并提交到新分支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echo "</a:t>
            </a:r>
            <a:r>
              <a:rPr lang="en-US" altLang="zh-CN" sz="2000" dirty="0" err="1">
                <a:solidFill>
                  <a:schemeClr val="bg1"/>
                </a:solidFill>
              </a:rPr>
              <a:t>askdfjlksadjflk</a:t>
            </a:r>
            <a:r>
              <a:rPr lang="en-US" altLang="zh-CN" sz="2000" dirty="0">
                <a:solidFill>
                  <a:schemeClr val="bg1"/>
                </a:solidFill>
              </a:rPr>
              <a:t>" &gt;  2.txt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add 2.txt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commit -m "</a:t>
            </a:r>
            <a:r>
              <a:rPr lang="en-US" altLang="zh-CN" sz="2000" dirty="0" err="1">
                <a:solidFill>
                  <a:schemeClr val="bg1"/>
                </a:solidFill>
              </a:rPr>
              <a:t>laksjdflksjdklfj</a:t>
            </a:r>
            <a:r>
              <a:rPr lang="en-US" altLang="zh-CN" sz="2000" dirty="0">
                <a:solidFill>
                  <a:schemeClr val="bg1"/>
                </a:solidFill>
              </a:rPr>
              <a:t>" 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切换回</a:t>
            </a: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</a:rPr>
              <a:t>分支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checkout master //</a:t>
            </a:r>
            <a:r>
              <a:rPr lang="zh-CN" altLang="en-US" sz="2000" dirty="0">
                <a:solidFill>
                  <a:schemeClr val="bg1"/>
                </a:solidFill>
              </a:rPr>
              <a:t>此时</a:t>
            </a:r>
            <a:r>
              <a:rPr lang="en-US" altLang="zh-CN" sz="2000" dirty="0">
                <a:solidFill>
                  <a:schemeClr val="bg1"/>
                </a:solidFill>
              </a:rPr>
              <a:t>cat 2.txt</a:t>
            </a:r>
            <a:r>
              <a:rPr lang="zh-CN" altLang="en-US" sz="2000" dirty="0">
                <a:solidFill>
                  <a:schemeClr val="bg1"/>
                </a:solidFill>
              </a:rPr>
              <a:t>发现并没有更改内容</a:t>
            </a:r>
          </a:p>
          <a:p>
            <a:pPr>
              <a:buFontTx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分支</a:t>
            </a:r>
            <a:endParaRPr lang="zh-CN" altLang="en-US" sz="4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544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checkout master //</a:t>
            </a:r>
            <a:r>
              <a:rPr lang="zh-CN" altLang="en-US" sz="2000" dirty="0">
                <a:solidFill>
                  <a:schemeClr val="bg1"/>
                </a:solidFill>
              </a:rPr>
              <a:t>合并分支之前，先切换到目标分支 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merge </a:t>
            </a:r>
            <a:r>
              <a:rPr lang="en-US" altLang="zh-CN" sz="2000" dirty="0" err="1">
                <a:solidFill>
                  <a:schemeClr val="bg1"/>
                </a:solidFill>
              </a:rPr>
              <a:t>aming</a:t>
            </a:r>
            <a:r>
              <a:rPr lang="en-US" altLang="zh-CN" sz="2000" dirty="0">
                <a:solidFill>
                  <a:schemeClr val="bg1"/>
                </a:solidFill>
              </a:rPr>
              <a:t>   //</a:t>
            </a:r>
            <a:r>
              <a:rPr lang="zh-CN" altLang="en-US" sz="2000" dirty="0">
                <a:solidFill>
                  <a:schemeClr val="bg1"/>
                </a:solidFill>
              </a:rPr>
              <a:t>把</a:t>
            </a:r>
            <a:r>
              <a:rPr lang="en-US" altLang="zh-CN" sz="2000" dirty="0" err="1">
                <a:solidFill>
                  <a:schemeClr val="bg1"/>
                </a:solidFill>
              </a:rPr>
              <a:t>aming</a:t>
            </a:r>
            <a:r>
              <a:rPr lang="zh-CN" altLang="en-US" sz="2000" dirty="0">
                <a:solidFill>
                  <a:schemeClr val="bg1"/>
                </a:solidFill>
              </a:rPr>
              <a:t>分支合并到了</a:t>
            </a: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如果</a:t>
            </a: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</a:rPr>
              <a:t>分支和</a:t>
            </a:r>
            <a:r>
              <a:rPr lang="en-US" altLang="zh-CN" sz="2000" dirty="0" err="1">
                <a:solidFill>
                  <a:schemeClr val="bg1"/>
                </a:solidFill>
              </a:rPr>
              <a:t>aming</a:t>
            </a:r>
            <a:r>
              <a:rPr lang="zh-CN" altLang="en-US" sz="2000" dirty="0">
                <a:solidFill>
                  <a:schemeClr val="bg1"/>
                </a:solidFill>
              </a:rPr>
              <a:t>分支都对</a:t>
            </a:r>
            <a:r>
              <a:rPr lang="en-US" altLang="zh-CN" sz="2000" dirty="0">
                <a:solidFill>
                  <a:schemeClr val="bg1"/>
                </a:solidFill>
              </a:rPr>
              <a:t>2.txt</a:t>
            </a:r>
            <a:r>
              <a:rPr lang="zh-CN" altLang="en-US" sz="2000" dirty="0">
                <a:solidFill>
                  <a:schemeClr val="bg1"/>
                </a:solidFill>
              </a:rPr>
              <a:t>进行了编辑，当合并时会提示冲突，需要先解决冲突才可以继续合并。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解决冲突的方法是在</a:t>
            </a: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</a:rPr>
              <a:t>分支下，编辑</a:t>
            </a:r>
            <a:r>
              <a:rPr lang="en-US" altLang="zh-CN" sz="2000" dirty="0">
                <a:solidFill>
                  <a:schemeClr val="bg1"/>
                </a:solidFill>
              </a:rPr>
              <a:t>2.txt</a:t>
            </a:r>
            <a:r>
              <a:rPr lang="zh-CN" altLang="en-US" sz="2000" dirty="0">
                <a:solidFill>
                  <a:schemeClr val="bg1"/>
                </a:solidFill>
              </a:rPr>
              <a:t>，改为</a:t>
            </a:r>
            <a:r>
              <a:rPr lang="en-US" altLang="zh-CN" sz="2000" dirty="0" err="1">
                <a:solidFill>
                  <a:schemeClr val="bg1"/>
                </a:solidFill>
              </a:rPr>
              <a:t>aming</a:t>
            </a:r>
            <a:r>
              <a:rPr lang="zh-CN" altLang="en-US" sz="2000" dirty="0">
                <a:solidFill>
                  <a:schemeClr val="bg1"/>
                </a:solidFill>
              </a:rPr>
              <a:t>分支里面</a:t>
            </a:r>
            <a:r>
              <a:rPr lang="en-US" altLang="zh-CN" sz="2000" dirty="0">
                <a:solidFill>
                  <a:schemeClr val="bg1"/>
                </a:solidFill>
              </a:rPr>
              <a:t>2.txt</a:t>
            </a:r>
            <a:r>
              <a:rPr lang="zh-CN" altLang="en-US" sz="2000" dirty="0">
                <a:solidFill>
                  <a:schemeClr val="bg1"/>
                </a:solidFill>
              </a:rPr>
              <a:t>的内容。 然后提交</a:t>
            </a:r>
            <a:r>
              <a:rPr lang="en-US" altLang="zh-CN" sz="2000" dirty="0">
                <a:solidFill>
                  <a:schemeClr val="bg1"/>
                </a:solidFill>
              </a:rPr>
              <a:t>2.txt</a:t>
            </a:r>
            <a:r>
              <a:rPr lang="zh-CN" altLang="en-US" sz="2000" dirty="0">
                <a:solidFill>
                  <a:schemeClr val="bg1"/>
                </a:solidFill>
              </a:rPr>
              <a:t>，再合并</a:t>
            </a:r>
            <a:r>
              <a:rPr lang="en-US" altLang="zh-CN" sz="2000" dirty="0" err="1">
                <a:solidFill>
                  <a:schemeClr val="bg1"/>
                </a:solidFill>
              </a:rPr>
              <a:t>aming</a:t>
            </a:r>
            <a:r>
              <a:rPr lang="zh-CN" altLang="en-US" sz="2000" dirty="0">
                <a:solidFill>
                  <a:schemeClr val="bg1"/>
                </a:solidFill>
              </a:rPr>
              <a:t>分支。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但是这样有一个问题，万一</a:t>
            </a: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</a:rPr>
              <a:t>分支更改的内容是我们想要的呢？ 可以编辑</a:t>
            </a:r>
            <a:r>
              <a:rPr lang="en-US" altLang="zh-CN" sz="2000" dirty="0">
                <a:solidFill>
                  <a:schemeClr val="bg1"/>
                </a:solidFill>
              </a:rPr>
              <a:t>2.txt</a:t>
            </a:r>
            <a:r>
              <a:rPr lang="zh-CN" altLang="en-US" sz="2000" dirty="0">
                <a:solidFill>
                  <a:schemeClr val="bg1"/>
                </a:solidFill>
              </a:rPr>
              <a:t>内容，改为想要的，然后提交。切换到</a:t>
            </a:r>
            <a:r>
              <a:rPr lang="en-US" altLang="zh-CN" sz="2000" dirty="0" err="1">
                <a:solidFill>
                  <a:schemeClr val="bg1"/>
                </a:solidFill>
              </a:rPr>
              <a:t>aming</a:t>
            </a:r>
            <a:r>
              <a:rPr lang="zh-CN" altLang="en-US" sz="2000" dirty="0">
                <a:solidFill>
                  <a:schemeClr val="bg1"/>
                </a:solidFill>
              </a:rPr>
              <a:t>分支，然后合并</a:t>
            </a: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</a:rPr>
              <a:t>分支到</a:t>
            </a:r>
            <a:r>
              <a:rPr lang="en-US" altLang="zh-CN" sz="2000" dirty="0" err="1">
                <a:solidFill>
                  <a:schemeClr val="bg1"/>
                </a:solidFill>
              </a:rPr>
              <a:t>aming</a:t>
            </a:r>
            <a:r>
              <a:rPr lang="zh-CN" altLang="en-US" sz="2000" dirty="0">
                <a:solidFill>
                  <a:schemeClr val="bg1"/>
                </a:solidFill>
              </a:rPr>
              <a:t>分支即可（倒着合并）。合并分支有一个原则，那就是要把最新的分支合并到旧的</a:t>
            </a:r>
            <a:r>
              <a:rPr lang="zh-CN" altLang="en-US" sz="2000" dirty="0" smtClean="0">
                <a:solidFill>
                  <a:schemeClr val="bg1"/>
                </a:solidFill>
              </a:rPr>
              <a:t>分支。也就是说</a:t>
            </a:r>
            <a:r>
              <a:rPr lang="en-US" altLang="zh-CN" sz="2000" dirty="0" smtClean="0">
                <a:solidFill>
                  <a:schemeClr val="bg1"/>
                </a:solidFill>
              </a:rPr>
              <a:t>merge</a:t>
            </a:r>
            <a:r>
              <a:rPr lang="zh-CN" altLang="en-US" sz="2000" dirty="0" smtClean="0">
                <a:solidFill>
                  <a:schemeClr val="bg1"/>
                </a:solidFill>
              </a:rPr>
              <a:t>后面跟的分支名字一定是最新的分支。</a:t>
            </a:r>
          </a:p>
          <a:p>
            <a:pPr>
              <a:buFontTx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git</a:t>
            </a:r>
            <a:r>
              <a:rPr lang="en-US" altLang="zh-CN" sz="2000" dirty="0" smtClean="0">
                <a:solidFill>
                  <a:schemeClr val="bg1"/>
                </a:solidFill>
              </a:rPr>
              <a:t>  branch -d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aming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//</a:t>
            </a:r>
            <a:r>
              <a:rPr lang="zh-CN" altLang="en-US" sz="2000" dirty="0" smtClean="0">
                <a:solidFill>
                  <a:schemeClr val="bg1"/>
                </a:solidFill>
              </a:rPr>
              <a:t>删除分支</a:t>
            </a:r>
          </a:p>
          <a:p>
            <a:pPr>
              <a:buFontTx/>
              <a:buChar char="•"/>
            </a:pP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如果分支没有合并，删除之前会提示，那就不合并，强制删除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branch -D </a:t>
            </a:r>
            <a:r>
              <a:rPr lang="en-US" altLang="zh-CN" sz="2000" dirty="0" err="1">
                <a:solidFill>
                  <a:schemeClr val="bg1"/>
                </a:solidFill>
              </a:rPr>
              <a:t>aming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分支的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合并</a:t>
            </a:r>
            <a:endParaRPr lang="zh-CN" altLang="en-US" sz="4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0145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对于分支的应用，建议大家以这样的原则来：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master</a:t>
            </a:r>
            <a:r>
              <a:rPr lang="zh-CN" altLang="en-US" dirty="0">
                <a:solidFill>
                  <a:schemeClr val="bg1"/>
                </a:solidFill>
              </a:rPr>
              <a:t>分支是非常重要的，线上发布代码用这个分支，平时我们开发代码不要在这个分支上。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创建一个</a:t>
            </a:r>
            <a:r>
              <a:rPr lang="en-US" altLang="zh-CN" dirty="0" err="1">
                <a:solidFill>
                  <a:schemeClr val="bg1"/>
                </a:solidFill>
              </a:rPr>
              <a:t>dev</a:t>
            </a:r>
            <a:r>
              <a:rPr lang="zh-CN" altLang="en-US" dirty="0">
                <a:solidFill>
                  <a:schemeClr val="bg1"/>
                </a:solidFill>
              </a:rPr>
              <a:t>分支，专门用作开发，只有当发布到线上之前，才会把</a:t>
            </a:r>
            <a:r>
              <a:rPr lang="en-US" altLang="zh-CN" dirty="0" err="1">
                <a:solidFill>
                  <a:schemeClr val="bg1"/>
                </a:solidFill>
              </a:rPr>
              <a:t>dev</a:t>
            </a:r>
            <a:r>
              <a:rPr lang="zh-CN" altLang="en-US" dirty="0">
                <a:solidFill>
                  <a:schemeClr val="bg1"/>
                </a:solidFill>
              </a:rPr>
              <a:t>分支合并到</a:t>
            </a:r>
            <a:r>
              <a:rPr lang="en-US" altLang="zh-CN" dirty="0">
                <a:solidFill>
                  <a:schemeClr val="bg1"/>
                </a:solidFill>
              </a:rPr>
              <a:t>master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开发人员应该在</a:t>
            </a:r>
            <a:r>
              <a:rPr lang="en-US" altLang="zh-CN" dirty="0" err="1">
                <a:solidFill>
                  <a:schemeClr val="bg1"/>
                </a:solidFill>
              </a:rPr>
              <a:t>dev</a:t>
            </a:r>
            <a:r>
              <a:rPr lang="zh-CN" altLang="en-US" dirty="0">
                <a:solidFill>
                  <a:schemeClr val="bg1"/>
                </a:solidFill>
              </a:rPr>
              <a:t>的基础上再分支成个人分支，个人分支（在自己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en-US" dirty="0">
                <a:solidFill>
                  <a:schemeClr val="bg1"/>
                </a:solidFill>
              </a:rPr>
              <a:t>上）里面开发代码，然后合并到</a:t>
            </a:r>
            <a:r>
              <a:rPr lang="en-US" altLang="zh-CN" dirty="0" err="1">
                <a:solidFill>
                  <a:schemeClr val="bg1"/>
                </a:solidFill>
              </a:rPr>
              <a:t>dev</a:t>
            </a:r>
            <a:r>
              <a:rPr lang="zh-CN" altLang="en-US" dirty="0">
                <a:solidFill>
                  <a:schemeClr val="bg1"/>
                </a:solidFill>
              </a:rPr>
              <a:t>分支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使用分支的原则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9939" name="图片 1" descr="a1e27089-aae4-48bb-9036-eb95d95a5b8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150" y="3749675"/>
            <a:ext cx="37941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Shape 201"/>
          <p:cNvSpPr>
            <a:spLocks noChangeArrowheads="1"/>
          </p:cNvSpPr>
          <p:nvPr/>
        </p:nvSpPr>
        <p:spPr bwMode="auto">
          <a:xfrm>
            <a:off x="1454150" y="4773613"/>
            <a:ext cx="8950325" cy="91598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sym typeface="Arial" charset="0"/>
              </a:rPr>
              <a:t>dev</a:t>
            </a:r>
            <a:r>
              <a:rPr lang="zh-CN" altLang="en-US">
                <a:solidFill>
                  <a:schemeClr val="bg1"/>
                </a:solidFill>
                <a:sym typeface="Arial" charset="0"/>
              </a:rPr>
              <a:t>分支合并</a:t>
            </a:r>
            <a:r>
              <a:rPr lang="en-US" altLang="zh-CN">
                <a:solidFill>
                  <a:schemeClr val="bg1"/>
                </a:solidFill>
                <a:sym typeface="Arial" charset="0"/>
              </a:rPr>
              <a:t>bob</a:t>
            </a:r>
            <a:r>
              <a:rPr lang="zh-CN" altLang="en-US">
                <a:solidFill>
                  <a:schemeClr val="bg1"/>
                </a:solidFill>
                <a:sym typeface="Arial" charset="0"/>
              </a:rPr>
              <a:t>分支的命令是：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Arial" charset="0"/>
              </a:rPr>
              <a:t> git checkout dev   //</a:t>
            </a:r>
            <a:r>
              <a:rPr lang="zh-CN" altLang="en-US">
                <a:solidFill>
                  <a:schemeClr val="bg1"/>
                </a:solidFill>
                <a:sym typeface="Arial" charset="0"/>
              </a:rPr>
              <a:t>先切换到</a:t>
            </a:r>
            <a:r>
              <a:rPr lang="en-US" altLang="zh-CN">
                <a:solidFill>
                  <a:schemeClr val="bg1"/>
                </a:solidFill>
                <a:sym typeface="Arial" charset="0"/>
              </a:rPr>
              <a:t>dev</a:t>
            </a:r>
            <a:r>
              <a:rPr lang="zh-CN" altLang="en-US">
                <a:solidFill>
                  <a:schemeClr val="bg1"/>
                </a:solidFill>
                <a:sym typeface="Arial" charset="0"/>
              </a:rPr>
              <a:t>分支，然后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sym typeface="Arial" charset="0"/>
              </a:rPr>
              <a:t> git merge bob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  <p:bldP spid="5223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1631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 本地</a:t>
            </a:r>
            <a:r>
              <a:rPr lang="zh-CN" altLang="en-US" dirty="0">
                <a:solidFill>
                  <a:schemeClr val="bg1"/>
                </a:solidFill>
              </a:rPr>
              <a:t>新建的分支如果不推送到远程，对其他人就是不可见的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查看远程分支 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ls</a:t>
            </a:r>
            <a:r>
              <a:rPr lang="en-US" altLang="zh-CN" dirty="0">
                <a:solidFill>
                  <a:schemeClr val="bg1"/>
                </a:solidFill>
              </a:rPr>
              <a:t>-remote </a:t>
            </a:r>
            <a:r>
              <a:rPr lang="en-US" altLang="zh-CN" dirty="0" smtClean="0">
                <a:solidFill>
                  <a:schemeClr val="bg1"/>
                </a:solidFill>
              </a:rPr>
              <a:t>origin</a:t>
            </a:r>
            <a:r>
              <a:rPr lang="zh-CN" altLang="en-US" dirty="0" smtClean="0">
                <a:solidFill>
                  <a:schemeClr val="bg1"/>
                </a:solidFill>
              </a:rPr>
              <a:t>，可以看到所有分支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对于</a:t>
            </a:r>
            <a:r>
              <a:rPr lang="en-US" altLang="zh-CN" dirty="0" err="1" smtClean="0">
                <a:solidFill>
                  <a:schemeClr val="bg1"/>
                </a:solidFill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</a:rPr>
              <a:t> push</a:t>
            </a:r>
            <a:r>
              <a:rPr lang="zh-CN" altLang="en-US" dirty="0" smtClean="0">
                <a:solidFill>
                  <a:schemeClr val="bg1"/>
                </a:solidFill>
              </a:rPr>
              <a:t>分支分两种情况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当本地分支和远程分支一致时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</a:rPr>
              <a:t> push</a:t>
            </a:r>
            <a:r>
              <a:rPr lang="zh-CN" altLang="en-US" dirty="0" smtClean="0">
                <a:solidFill>
                  <a:schemeClr val="bg1"/>
                </a:solidFill>
              </a:rPr>
              <a:t>会把所有本地分支的变更一同推送到远程，如果想只推送一个分支，使用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push origin </a:t>
            </a:r>
            <a:r>
              <a:rPr lang="en-US" altLang="zh-CN" dirty="0" smtClean="0">
                <a:solidFill>
                  <a:schemeClr val="bg1"/>
                </a:solidFill>
              </a:rPr>
              <a:t>branch-name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当本地分支比远程分支多，默认</a:t>
            </a:r>
            <a:r>
              <a:rPr lang="en-US" altLang="zh-CN" dirty="0" err="1" smtClean="0">
                <a:solidFill>
                  <a:schemeClr val="bg1"/>
                </a:solidFill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</a:rPr>
              <a:t> push </a:t>
            </a:r>
            <a:r>
              <a:rPr lang="zh-CN" altLang="en-US" dirty="0" smtClean="0">
                <a:solidFill>
                  <a:schemeClr val="bg1"/>
                </a:solidFill>
              </a:rPr>
              <a:t>只推送本地和远程一致的分支，想要把多出来的本地分支推送到远程时，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push origin </a:t>
            </a:r>
            <a:r>
              <a:rPr lang="en-US" altLang="zh-CN" dirty="0" smtClean="0">
                <a:solidFill>
                  <a:schemeClr val="bg1"/>
                </a:solidFill>
              </a:rPr>
              <a:t>branch-name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如果</a:t>
            </a:r>
            <a:r>
              <a:rPr lang="zh-CN" altLang="en-US" dirty="0">
                <a:solidFill>
                  <a:schemeClr val="bg1"/>
                </a:solidFill>
              </a:rPr>
              <a:t>推送失败，先用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pull</a:t>
            </a:r>
            <a:r>
              <a:rPr lang="zh-CN" altLang="en-US" dirty="0">
                <a:solidFill>
                  <a:schemeClr val="bg1"/>
                </a:solidFill>
              </a:rPr>
              <a:t>抓取远程的新提交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</a:rPr>
              <a:t> clone</a:t>
            </a:r>
            <a:r>
              <a:rPr lang="zh-CN" altLang="en-US" dirty="0" smtClean="0">
                <a:solidFill>
                  <a:schemeClr val="bg1"/>
                </a:solidFill>
              </a:rPr>
              <a:t>的时候默认只把</a:t>
            </a:r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r>
              <a:rPr lang="zh-CN" altLang="en-US" dirty="0" smtClean="0">
                <a:solidFill>
                  <a:schemeClr val="bg1"/>
                </a:solidFill>
              </a:rPr>
              <a:t>分支克隆下来，如果想把所有分支都克隆下来，需要手动创建，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zh-CN" altLang="en-US" dirty="0">
                <a:solidFill>
                  <a:schemeClr val="bg1"/>
                </a:solidFill>
              </a:rPr>
              <a:t>本地创建和远程分支对应的分支，使用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checkout -b branch-name origin/branch-name</a:t>
            </a:r>
            <a:r>
              <a:rPr lang="zh-CN" altLang="en-US" dirty="0">
                <a:solidFill>
                  <a:schemeClr val="bg1"/>
                </a:solidFill>
              </a:rPr>
              <a:t>，本地和远程分支的</a:t>
            </a:r>
            <a:r>
              <a:rPr lang="zh-CN" altLang="en-US" dirty="0" smtClean="0">
                <a:solidFill>
                  <a:schemeClr val="bg1"/>
                </a:solidFill>
              </a:rPr>
              <a:t>名称要一致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远程分支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68438" y="1581150"/>
            <a:ext cx="8950325" cy="4524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标签</a:t>
            </a:r>
            <a:r>
              <a:rPr lang="zh-CN" altLang="en-US" dirty="0">
                <a:solidFill>
                  <a:schemeClr val="bg1"/>
                </a:solidFill>
              </a:rPr>
              <a:t>类似于快照功能，可以给版本库打一个标签，记录某个时刻库的状态。也可以随时恢复到该状态。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checkout master </a:t>
            </a:r>
            <a:r>
              <a:rPr lang="zh-CN" altLang="en-US" dirty="0">
                <a:solidFill>
                  <a:schemeClr val="bg1"/>
                </a:solidFill>
              </a:rPr>
              <a:t>先切到</a:t>
            </a:r>
            <a:r>
              <a:rPr lang="en-US" altLang="zh-CN" dirty="0">
                <a:solidFill>
                  <a:schemeClr val="bg1"/>
                </a:solidFill>
              </a:rPr>
              <a:t>master</a:t>
            </a:r>
            <a:r>
              <a:rPr lang="zh-CN" altLang="en-US" dirty="0">
                <a:solidFill>
                  <a:schemeClr val="bg1"/>
                </a:solidFill>
              </a:rPr>
              <a:t>分支上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tag v1.0  </a:t>
            </a:r>
            <a:r>
              <a:rPr lang="zh-CN" altLang="en-US" dirty="0">
                <a:solidFill>
                  <a:schemeClr val="bg1"/>
                </a:solidFill>
              </a:rPr>
              <a:t>给</a:t>
            </a:r>
            <a:r>
              <a:rPr lang="en-US" altLang="zh-CN" dirty="0">
                <a:solidFill>
                  <a:schemeClr val="bg1"/>
                </a:solidFill>
              </a:rPr>
              <a:t>master</a:t>
            </a:r>
            <a:r>
              <a:rPr lang="zh-CN" altLang="en-US" dirty="0">
                <a:solidFill>
                  <a:schemeClr val="bg1"/>
                </a:solidFill>
              </a:rPr>
              <a:t>打一个标签</a:t>
            </a:r>
            <a:r>
              <a:rPr lang="en-US" altLang="zh-CN" dirty="0" smtClean="0">
                <a:solidFill>
                  <a:schemeClr val="bg1"/>
                </a:solidFill>
              </a:rPr>
              <a:t>v1.0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</a:rPr>
              <a:t> show v1.0 </a:t>
            </a:r>
            <a:r>
              <a:rPr lang="zh-CN" altLang="en-US" dirty="0" smtClean="0">
                <a:solidFill>
                  <a:schemeClr val="bg1"/>
                </a:solidFill>
              </a:rPr>
              <a:t>查看标签信息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tag </a:t>
            </a:r>
            <a:r>
              <a:rPr lang="zh-CN" altLang="en-US" dirty="0">
                <a:solidFill>
                  <a:schemeClr val="bg1"/>
                </a:solidFill>
              </a:rPr>
              <a:t>可以查看所有的标签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tag</a:t>
            </a:r>
            <a:r>
              <a:rPr lang="zh-CN" altLang="en-US" dirty="0">
                <a:solidFill>
                  <a:schemeClr val="bg1"/>
                </a:solidFill>
              </a:rPr>
              <a:t>是针对</a:t>
            </a:r>
            <a:r>
              <a:rPr lang="en-US" altLang="zh-CN" dirty="0">
                <a:solidFill>
                  <a:schemeClr val="bg1"/>
                </a:solidFill>
              </a:rPr>
              <a:t>commit</a:t>
            </a:r>
            <a:r>
              <a:rPr lang="zh-CN" altLang="en-US" dirty="0">
                <a:solidFill>
                  <a:schemeClr val="bg1"/>
                </a:solidFill>
              </a:rPr>
              <a:t>来打标签的，所以可以针对历史的</a:t>
            </a:r>
            <a:r>
              <a:rPr lang="en-US" altLang="zh-CN" dirty="0">
                <a:solidFill>
                  <a:schemeClr val="bg1"/>
                </a:solidFill>
              </a:rPr>
              <a:t>commit</a:t>
            </a:r>
            <a:r>
              <a:rPr lang="zh-CN" altLang="en-US" dirty="0">
                <a:solidFill>
                  <a:schemeClr val="bg1"/>
                </a:solidFill>
              </a:rPr>
              <a:t>来打</a:t>
            </a:r>
            <a:r>
              <a:rPr lang="en-US" altLang="zh-CN" dirty="0">
                <a:solidFill>
                  <a:schemeClr val="bg1"/>
                </a:solidFill>
              </a:rPr>
              <a:t>tag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log --pretty=</a:t>
            </a:r>
            <a:r>
              <a:rPr lang="en-US" altLang="zh-CN" dirty="0" err="1">
                <a:solidFill>
                  <a:schemeClr val="bg1"/>
                </a:solidFill>
              </a:rPr>
              <a:t>oneline</a:t>
            </a:r>
            <a:r>
              <a:rPr lang="en-US" altLang="zh-CN" dirty="0">
                <a:solidFill>
                  <a:schemeClr val="bg1"/>
                </a:solidFill>
              </a:rPr>
              <a:t> --abbrev-commit  //</a:t>
            </a:r>
            <a:r>
              <a:rPr lang="zh-CN" altLang="en-US" dirty="0">
                <a:solidFill>
                  <a:schemeClr val="bg1"/>
                </a:solidFill>
              </a:rPr>
              <a:t>先查看历史的</a:t>
            </a:r>
            <a:r>
              <a:rPr lang="en-US" altLang="zh-CN" dirty="0">
                <a:solidFill>
                  <a:schemeClr val="bg1"/>
                </a:solidFill>
              </a:rPr>
              <a:t>commit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tag v0.9 46d3c1a  //</a:t>
            </a:r>
            <a:r>
              <a:rPr lang="zh-CN" altLang="en-US" dirty="0">
                <a:solidFill>
                  <a:schemeClr val="bg1"/>
                </a:solidFill>
              </a:rPr>
              <a:t>针对历史</a:t>
            </a:r>
            <a:r>
              <a:rPr lang="en-US" altLang="zh-CN" dirty="0">
                <a:solidFill>
                  <a:schemeClr val="bg1"/>
                </a:solidFill>
              </a:rPr>
              <a:t>commit</a:t>
            </a:r>
            <a:r>
              <a:rPr lang="zh-CN" altLang="en-US" dirty="0">
                <a:solidFill>
                  <a:schemeClr val="bg1"/>
                </a:solidFill>
              </a:rPr>
              <a:t>打标签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tag -a v0.8 -m </a:t>
            </a:r>
            <a:r>
              <a:rPr lang="en-US" altLang="zh-CN" dirty="0" smtClean="0">
                <a:solidFill>
                  <a:schemeClr val="bg1"/>
                </a:solidFill>
              </a:rPr>
              <a:t>"tag </a:t>
            </a:r>
            <a:r>
              <a:rPr lang="en-US" altLang="zh-CN" dirty="0">
                <a:solidFill>
                  <a:schemeClr val="bg1"/>
                </a:solidFill>
              </a:rPr>
              <a:t>just v1.1 and so </a:t>
            </a:r>
            <a:r>
              <a:rPr lang="en-US" altLang="zh-CN" dirty="0" smtClean="0">
                <a:solidFill>
                  <a:schemeClr val="bg1"/>
                </a:solidFill>
              </a:rPr>
              <a:t>on" </a:t>
            </a:r>
            <a:r>
              <a:rPr lang="en-US" altLang="zh-CN" dirty="0">
                <a:solidFill>
                  <a:schemeClr val="bg1"/>
                </a:solidFill>
              </a:rPr>
              <a:t>5aacaf4  //</a:t>
            </a:r>
            <a:r>
              <a:rPr lang="zh-CN" altLang="en-US" dirty="0">
                <a:solidFill>
                  <a:schemeClr val="bg1"/>
                </a:solidFill>
              </a:rPr>
              <a:t>可以对标签进行描述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tag -d v0.8  //</a:t>
            </a:r>
            <a:r>
              <a:rPr lang="zh-CN" altLang="en-US" dirty="0">
                <a:solidFill>
                  <a:schemeClr val="bg1"/>
                </a:solidFill>
              </a:rPr>
              <a:t>删除标签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push origin v1.0   //</a:t>
            </a:r>
            <a:r>
              <a:rPr lang="zh-CN" altLang="en-US" dirty="0">
                <a:solidFill>
                  <a:schemeClr val="bg1"/>
                </a:solidFill>
              </a:rPr>
              <a:t>推送指定标签到远程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push --tag origin   //</a:t>
            </a:r>
            <a:r>
              <a:rPr lang="zh-CN" altLang="en-US" dirty="0">
                <a:solidFill>
                  <a:schemeClr val="bg1"/>
                </a:solidFill>
              </a:rPr>
              <a:t>推送所有标签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如果本地删除了一个标签，远程也想要删除需要这样操作：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tag v1.0 -d    //</a:t>
            </a:r>
            <a:r>
              <a:rPr lang="zh-CN" altLang="en-US" dirty="0">
                <a:solidFill>
                  <a:schemeClr val="bg1"/>
                </a:solidFill>
              </a:rPr>
              <a:t>删除本地标签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push origin :refs/tags/v1.0   //</a:t>
            </a:r>
            <a:r>
              <a:rPr lang="zh-CN" altLang="en-US" dirty="0">
                <a:solidFill>
                  <a:schemeClr val="bg1"/>
                </a:solidFill>
              </a:rPr>
              <a:t>删除远程标签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标签管理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130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commit </a:t>
            </a:r>
            <a:r>
              <a:rPr lang="zh-CN" altLang="en-US" dirty="0">
                <a:solidFill>
                  <a:schemeClr val="bg1"/>
                </a:solidFill>
              </a:rPr>
              <a:t>这个命令是不是有点长？ 用别名可以提高我们的工作效率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config</a:t>
            </a:r>
            <a:r>
              <a:rPr lang="en-US" altLang="zh-CN" dirty="0">
                <a:solidFill>
                  <a:schemeClr val="bg1"/>
                </a:solidFill>
              </a:rPr>
              <a:t> --global alias.ci commit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config</a:t>
            </a:r>
            <a:r>
              <a:rPr lang="en-US" altLang="zh-CN" dirty="0">
                <a:solidFill>
                  <a:schemeClr val="bg1"/>
                </a:solidFill>
              </a:rPr>
              <a:t> --global alias.co  checkout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config</a:t>
            </a:r>
            <a:r>
              <a:rPr lang="en-US" altLang="zh-CN" dirty="0">
                <a:solidFill>
                  <a:schemeClr val="bg1"/>
                </a:solidFill>
              </a:rPr>
              <a:t> --global alias.br  branch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查看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zh-CN" altLang="en-US" dirty="0">
                <a:solidFill>
                  <a:schemeClr val="bg1"/>
                </a:solidFill>
              </a:rPr>
              <a:t>别名使用命令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config</a:t>
            </a:r>
            <a:r>
              <a:rPr lang="en-US" altLang="zh-CN" dirty="0">
                <a:solidFill>
                  <a:schemeClr val="bg1"/>
                </a:solidFill>
              </a:rPr>
              <a:t> --list |</a:t>
            </a:r>
            <a:r>
              <a:rPr lang="en-US" altLang="zh-CN" dirty="0" err="1">
                <a:solidFill>
                  <a:schemeClr val="bg1"/>
                </a:solidFill>
              </a:rPr>
              <a:t>grep</a:t>
            </a:r>
            <a:r>
              <a:rPr lang="en-US" altLang="zh-CN" dirty="0">
                <a:solidFill>
                  <a:schemeClr val="bg1"/>
                </a:solidFill>
              </a:rPr>
              <a:t> alias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查询</a:t>
            </a:r>
            <a:r>
              <a:rPr lang="en-US" altLang="zh-CN" dirty="0">
                <a:solidFill>
                  <a:schemeClr val="bg1"/>
                </a:solidFill>
              </a:rPr>
              <a:t>log</a:t>
            </a:r>
            <a:r>
              <a:rPr lang="zh-CN" altLang="en-US" dirty="0">
                <a:solidFill>
                  <a:schemeClr val="bg1"/>
                </a:solidFill>
              </a:rPr>
              <a:t>小技巧：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config</a:t>
            </a:r>
            <a:r>
              <a:rPr lang="en-US" altLang="zh-CN" dirty="0">
                <a:solidFill>
                  <a:schemeClr val="bg1"/>
                </a:solidFill>
              </a:rPr>
              <a:t> --global </a:t>
            </a:r>
            <a:r>
              <a:rPr lang="en-US" altLang="zh-CN" dirty="0" err="1">
                <a:solidFill>
                  <a:schemeClr val="bg1"/>
                </a:solidFill>
              </a:rPr>
              <a:t>alias.lg</a:t>
            </a:r>
            <a:r>
              <a:rPr lang="en-US" altLang="zh-CN" dirty="0">
                <a:solidFill>
                  <a:schemeClr val="bg1"/>
                </a:solidFill>
              </a:rPr>
              <a:t> "log --color --graph --pretty=format:'%</a:t>
            </a:r>
            <a:r>
              <a:rPr lang="en-US" altLang="zh-CN" dirty="0" err="1">
                <a:solidFill>
                  <a:schemeClr val="bg1"/>
                </a:solidFill>
              </a:rPr>
              <a:t>Cred%h%Creset</a:t>
            </a:r>
            <a:r>
              <a:rPr lang="en-US" altLang="zh-CN" dirty="0">
                <a:solidFill>
                  <a:schemeClr val="bg1"/>
                </a:solidFill>
              </a:rPr>
              <a:t> -%C(yellow)%</a:t>
            </a:r>
            <a:r>
              <a:rPr lang="en-US" altLang="zh-CN" dirty="0" err="1">
                <a:solidFill>
                  <a:schemeClr val="bg1"/>
                </a:solidFill>
              </a:rPr>
              <a:t>d%Creset</a:t>
            </a:r>
            <a:r>
              <a:rPr lang="en-US" altLang="zh-CN" dirty="0">
                <a:solidFill>
                  <a:schemeClr val="bg1"/>
                </a:solidFill>
              </a:rPr>
              <a:t> %s %</a:t>
            </a:r>
            <a:r>
              <a:rPr lang="en-US" altLang="zh-CN" dirty="0" err="1">
                <a:solidFill>
                  <a:schemeClr val="bg1"/>
                </a:solidFill>
              </a:rPr>
              <a:t>Cgreen</a:t>
            </a:r>
            <a:r>
              <a:rPr lang="en-US" altLang="zh-CN" dirty="0">
                <a:solidFill>
                  <a:schemeClr val="bg1"/>
                </a:solidFill>
              </a:rPr>
              <a:t>(%</a:t>
            </a:r>
            <a:r>
              <a:rPr lang="en-US" altLang="zh-CN" dirty="0" err="1">
                <a:solidFill>
                  <a:schemeClr val="bg1"/>
                </a:solidFill>
              </a:rPr>
              <a:t>cr</a:t>
            </a:r>
            <a:r>
              <a:rPr lang="en-US" altLang="zh-CN" dirty="0">
                <a:solidFill>
                  <a:schemeClr val="bg1"/>
                </a:solidFill>
              </a:rPr>
              <a:t>) %C(bold blue)&lt;%an&gt;%</a:t>
            </a:r>
            <a:r>
              <a:rPr lang="en-US" altLang="zh-CN" dirty="0" err="1">
                <a:solidFill>
                  <a:schemeClr val="bg1"/>
                </a:solidFill>
              </a:rPr>
              <a:t>Creset</a:t>
            </a:r>
            <a:r>
              <a:rPr lang="en-US" altLang="zh-CN" dirty="0">
                <a:solidFill>
                  <a:schemeClr val="bg1"/>
                </a:solidFill>
              </a:rPr>
              <a:t>' --abbrev-commit"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取消别名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config</a:t>
            </a:r>
            <a:r>
              <a:rPr lang="en-US" altLang="zh-CN" dirty="0">
                <a:solidFill>
                  <a:schemeClr val="bg1"/>
                </a:solidFill>
              </a:rPr>
              <a:t> --global --unset alias.br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别名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544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</a:rPr>
              <a:t>毕竟是公开的，而私有仓库又得花钱买。所以我们可以想办法搭建一个私有的，只自己公司使用的。</a:t>
            </a:r>
            <a:r>
              <a:rPr lang="en-US" altLang="zh-CN" sz="2000" dirty="0" err="1">
                <a:solidFill>
                  <a:schemeClr val="bg1"/>
                </a:solidFill>
              </a:rPr>
              <a:t>Gitlab</a:t>
            </a:r>
            <a:r>
              <a:rPr lang="zh-CN" altLang="en-US" sz="2000" dirty="0">
                <a:solidFill>
                  <a:schemeClr val="bg1"/>
                </a:solidFill>
              </a:rPr>
              <a:t>是个不错的选择。在介绍它之前，先讲述一下命令行的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</a:rPr>
              <a:t>服务器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找一台服务器，首先要安装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yum install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sym typeface="Arial" charset="0"/>
              </a:rPr>
              <a:t>添加</a:t>
            </a:r>
            <a:r>
              <a:rPr lang="en-US" altLang="zh-CN" sz="2000" dirty="0" err="1">
                <a:solidFill>
                  <a:schemeClr val="bg1"/>
                </a:solidFill>
                <a:sym typeface="Arial" charset="0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sym typeface="Arial" charset="0"/>
              </a:rPr>
              <a:t>用户，并且设置</a:t>
            </a:r>
            <a:r>
              <a:rPr lang="en-US" altLang="zh-CN" sz="2000" dirty="0">
                <a:solidFill>
                  <a:schemeClr val="bg1"/>
                </a:solidFill>
                <a:sym typeface="Arial" charset="0"/>
              </a:rPr>
              <a:t>shell</a:t>
            </a:r>
            <a:r>
              <a:rPr lang="zh-CN" altLang="en-US" sz="2000" dirty="0">
                <a:solidFill>
                  <a:schemeClr val="bg1"/>
                </a:solidFill>
                <a:sym typeface="Arial" charset="0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sym typeface="Arial" charset="0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sym typeface="Arial" charset="0"/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  <a:sym typeface="Arial" charset="0"/>
              </a:rPr>
              <a:t>/bin/</a:t>
            </a:r>
            <a:r>
              <a:rPr lang="en-US" altLang="zh-CN" sz="2000" dirty="0" err="1">
                <a:solidFill>
                  <a:schemeClr val="bg1"/>
                </a:solidFill>
                <a:sym typeface="Arial" charset="0"/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  <a:sym typeface="Arial" charset="0"/>
              </a:rPr>
              <a:t>-shell,</a:t>
            </a:r>
            <a:r>
              <a:rPr lang="zh-CN" altLang="en-US" sz="2000" dirty="0">
                <a:solidFill>
                  <a:schemeClr val="bg1"/>
                </a:solidFill>
                <a:sym typeface="Arial" charset="0"/>
              </a:rPr>
              <a:t>目的是为了不让</a:t>
            </a:r>
            <a:r>
              <a:rPr lang="en-US" altLang="zh-CN" sz="2000" dirty="0" err="1">
                <a:solidFill>
                  <a:schemeClr val="bg1"/>
                </a:solidFill>
                <a:sym typeface="Arial" charset="0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sym typeface="Arial" charset="0"/>
              </a:rPr>
              <a:t>用户远程登陆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sym typeface="Arial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useradd</a:t>
            </a:r>
            <a:r>
              <a:rPr lang="en-US" altLang="zh-CN" sz="2000" dirty="0">
                <a:solidFill>
                  <a:schemeClr val="bg1"/>
                </a:solidFill>
              </a:rPr>
              <a:t> -s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/bin/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-shell 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cd /home/</a:t>
            </a:r>
            <a:r>
              <a:rPr lang="en-US" altLang="zh-CN" sz="2000" dirty="0" err="1">
                <a:solidFill>
                  <a:schemeClr val="bg1"/>
                </a:solidFill>
              </a:rPr>
              <a:t>git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创建</a:t>
            </a:r>
            <a:r>
              <a:rPr lang="en-US" altLang="zh-CN" sz="2000" dirty="0" err="1">
                <a:solidFill>
                  <a:schemeClr val="bg1"/>
                </a:solidFill>
              </a:rPr>
              <a:t>authorized_keys</a:t>
            </a:r>
            <a:r>
              <a:rPr lang="zh-CN" altLang="en-US" sz="2000" dirty="0">
                <a:solidFill>
                  <a:schemeClr val="bg1"/>
                </a:solidFill>
              </a:rPr>
              <a:t>文件，并更改属主、属组和权限，用来存客户端机器上的公钥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mkdir</a:t>
            </a:r>
            <a:r>
              <a:rPr lang="en-US" altLang="zh-CN" sz="2000" dirty="0">
                <a:solidFill>
                  <a:schemeClr val="bg1"/>
                </a:solidFill>
              </a:rPr>
              <a:t> .</a:t>
            </a:r>
            <a:r>
              <a:rPr lang="en-US" altLang="zh-CN" sz="2000" dirty="0" err="1">
                <a:solidFill>
                  <a:schemeClr val="bg1"/>
                </a:solidFill>
              </a:rPr>
              <a:t>ssh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touch .</a:t>
            </a:r>
            <a:r>
              <a:rPr lang="en-US" altLang="zh-CN" sz="2000" dirty="0" err="1">
                <a:solidFill>
                  <a:schemeClr val="bg1"/>
                </a:solidFill>
              </a:rPr>
              <a:t>ssh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authorized_keys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chown</a:t>
            </a:r>
            <a:r>
              <a:rPr lang="en-US" altLang="zh-CN" sz="2000" dirty="0">
                <a:solidFill>
                  <a:schemeClr val="bg1"/>
                </a:solidFill>
              </a:rPr>
              <a:t> -R </a:t>
            </a:r>
            <a:r>
              <a:rPr lang="en-US" altLang="zh-CN" sz="2000" dirty="0" err="1">
                <a:solidFill>
                  <a:schemeClr val="bg1"/>
                </a:solidFill>
              </a:rPr>
              <a:t>git.git</a:t>
            </a:r>
            <a:r>
              <a:rPr lang="en-US" altLang="zh-CN" sz="2000" dirty="0">
                <a:solidFill>
                  <a:schemeClr val="bg1"/>
                </a:solidFill>
              </a:rPr>
              <a:t> .</a:t>
            </a:r>
            <a:r>
              <a:rPr lang="en-US" altLang="zh-CN" sz="2000" dirty="0" err="1">
                <a:solidFill>
                  <a:schemeClr val="bg1"/>
                </a:solidFill>
              </a:rPr>
              <a:t>ssh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chmod</a:t>
            </a:r>
            <a:r>
              <a:rPr lang="en-US" altLang="zh-CN" sz="2000" dirty="0">
                <a:solidFill>
                  <a:schemeClr val="bg1"/>
                </a:solidFill>
              </a:rPr>
              <a:t> 600 .</a:t>
            </a:r>
            <a:r>
              <a:rPr lang="en-US" altLang="zh-CN" sz="2000" dirty="0" err="1">
                <a:solidFill>
                  <a:schemeClr val="bg1"/>
                </a:solidFill>
              </a:rPr>
              <a:t>ssh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authorized_keys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搭建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937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定好存储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仓库的目录，比如 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/data/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gitroot</a:t>
            </a:r>
            <a:endParaRPr lang="en-US" altLang="zh-CN" dirty="0">
              <a:solidFill>
                <a:schemeClr val="bg1"/>
              </a:solidFill>
              <a:sym typeface="Arial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mkdir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 /data/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gitroot</a:t>
            </a:r>
            <a:endParaRPr lang="en-US" altLang="zh-CN" dirty="0">
              <a:solidFill>
                <a:schemeClr val="bg1"/>
              </a:solidFill>
              <a:sym typeface="Arial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 cd /data/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gitroot</a:t>
            </a:r>
            <a:endParaRPr lang="en-US" altLang="zh-CN" dirty="0">
              <a:solidFill>
                <a:schemeClr val="bg1"/>
              </a:solidFill>
              <a:sym typeface="Arial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init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 --bare 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sample.git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 // 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会创建一个裸仓库，裸仓库没有工作区，因为服务器上的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仓库纯粹是为了共享，所以不让用户直接登录到服务器上去改工作区，并且服务器上的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仓库通常都以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.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结尾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chown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 -R 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git.git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sample.git</a:t>
            </a:r>
            <a:endParaRPr lang="en-US" altLang="zh-CN" dirty="0">
              <a:solidFill>
                <a:schemeClr val="bg1"/>
              </a:solidFill>
              <a:sym typeface="Arial" charset="0"/>
            </a:endParaRP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 以上操作是在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服务器上做的，平时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服务器是不需要开发人员登录修改代码的，它仅仅是充当着一个服务器的角色，就像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github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一样，平时操作都是在我们自己的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pc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上做的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 首先要把客户端上的公钥放到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服务器上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/home/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/.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ssh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authorized_keys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文件里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sym typeface="宋体" charset="-122"/>
              </a:rPr>
              <a:t>在客户端上（自己</a:t>
            </a:r>
            <a:r>
              <a:rPr lang="en-US" altLang="zh-CN" dirty="0">
                <a:solidFill>
                  <a:schemeClr val="bg1"/>
                </a:solidFill>
                <a:sym typeface="宋体" charset="-122"/>
              </a:rPr>
              <a:t>pc</a:t>
            </a:r>
            <a:r>
              <a:rPr lang="zh-CN" altLang="en-US" dirty="0">
                <a:solidFill>
                  <a:schemeClr val="bg1"/>
                </a:solidFill>
                <a:sym typeface="宋体" charset="-122"/>
              </a:rPr>
              <a:t>）克隆远程仓库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sym typeface="宋体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 clone 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git@ip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:/data/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gitroot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sym typeface="Arial" charset="0"/>
              </a:rPr>
              <a:t>sample.git</a:t>
            </a:r>
            <a:endParaRPr lang="en-US" altLang="zh-CN" dirty="0">
              <a:solidFill>
                <a:schemeClr val="bg1"/>
              </a:solidFill>
              <a:sym typeface="Arial" charset="0"/>
            </a:endParaRP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 此时就可以在当前目录下生成一个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sample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的目录，这个就是我们克隆的远程仓库了。进入到这里面，可以开发一些代码，然后</a:t>
            </a:r>
            <a:r>
              <a:rPr lang="en-US" altLang="zh-CN" dirty="0">
                <a:solidFill>
                  <a:schemeClr val="bg1"/>
                </a:solidFill>
                <a:sym typeface="Arial" charset="0"/>
              </a:rPr>
              <a:t>push</a:t>
            </a:r>
            <a:r>
              <a:rPr lang="zh-CN" altLang="en-US" dirty="0">
                <a:solidFill>
                  <a:schemeClr val="bg1"/>
                </a:solidFill>
                <a:sym typeface="Arial" charset="0"/>
              </a:rPr>
              <a:t>到远程。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搭建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服务器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40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版本控制，记录若干文件内容变化，以便将来查阅特定版本修订情况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版本管理工具发展简史，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cvs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svn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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git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参考</a:t>
            </a:r>
            <a:r>
              <a:rPr lang="en-US" altLang="zh-CN" sz="2000" dirty="0">
                <a:solidFill>
                  <a:schemeClr val="bg1"/>
                </a:solidFill>
                <a:sym typeface="Wingdings" pitchFamily="2" charset="2"/>
              </a:rPr>
              <a:t>http://luckypoem14.github.io/test/2012/04/24/scm-history/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全称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subversion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，是一个开源版本控制系统，始于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2000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创始人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linus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发起的，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2005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年发布，最初目的是更好管理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内核代码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不同在于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不需要依赖服务端就可以工作，即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是分布式的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关于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的比较大家参考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http://blog.lishiming.net/?p=305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  <a:sym typeface="微软雅黑" pitchFamily="34" charset="-122"/>
              </a:rPr>
              <a:t>github</a:t>
            </a:r>
            <a:r>
              <a:rPr lang="zh-CN" altLang="en-US" sz="2000" dirty="0" smtClean="0">
                <a:solidFill>
                  <a:schemeClr val="bg1"/>
                </a:solidFill>
                <a:sym typeface="微软雅黑" pitchFamily="34" charset="-122"/>
              </a:rPr>
              <a:t>是</a:t>
            </a: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基于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git</a:t>
            </a: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的在线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页面代码托管平台，可以选择付费服务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gitlab</a:t>
            </a: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可以认为是一个开源的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，两者没有直接关系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你要了解的常识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1631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gitlab</a:t>
            </a:r>
            <a:r>
              <a:rPr lang="zh-CN" altLang="en-US" dirty="0">
                <a:solidFill>
                  <a:schemeClr val="bg1"/>
                </a:solidFill>
              </a:rPr>
              <a:t>官网 </a:t>
            </a:r>
            <a:r>
              <a:rPr lang="en-US" altLang="zh-CN" dirty="0">
                <a:solidFill>
                  <a:schemeClr val="bg1"/>
                </a:solidFill>
              </a:rPr>
              <a:t>https://about.gitlab.com/gitlab-com/</a:t>
            </a: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官方安装</a:t>
            </a:r>
            <a:r>
              <a:rPr lang="zh-CN" altLang="en-US" dirty="0">
                <a:solidFill>
                  <a:schemeClr val="bg1"/>
                </a:solidFill>
              </a:rPr>
              <a:t>文档 </a:t>
            </a:r>
            <a:r>
              <a:rPr lang="en-US" altLang="zh-CN" dirty="0">
                <a:solidFill>
                  <a:schemeClr val="bg1"/>
                </a:solidFill>
              </a:rPr>
              <a:t>https://about.gitlab.com/installation/?</a:t>
            </a:r>
            <a:r>
              <a:rPr lang="en-US" altLang="zh-CN" dirty="0" smtClean="0">
                <a:solidFill>
                  <a:schemeClr val="bg1"/>
                </a:solidFill>
              </a:rPr>
              <a:t>version=ce#centos-7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ce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ee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要求服务器内存不少于</a:t>
            </a:r>
            <a:r>
              <a:rPr lang="en-US" altLang="zh-CN" dirty="0">
                <a:solidFill>
                  <a:schemeClr val="bg1"/>
                </a:solidFill>
              </a:rPr>
              <a:t>2g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vim /</a:t>
            </a:r>
            <a:r>
              <a:rPr lang="en-US" altLang="zh-CN" dirty="0" err="1">
                <a:solidFill>
                  <a:schemeClr val="bg1"/>
                </a:solidFill>
              </a:rPr>
              <a:t>etc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yum.repos.d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gitlab.repo</a:t>
            </a:r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加入如下内容</a:t>
            </a:r>
          </a:p>
          <a:p>
            <a:r>
              <a:rPr lang="fr-FR" altLang="zh-CN" dirty="0">
                <a:solidFill>
                  <a:schemeClr val="bg1"/>
                </a:solidFill>
              </a:rPr>
              <a:t>[gitlab-ce]</a:t>
            </a:r>
          </a:p>
          <a:p>
            <a:r>
              <a:rPr lang="fr-FR" altLang="zh-CN" dirty="0">
                <a:solidFill>
                  <a:schemeClr val="bg1"/>
                </a:solidFill>
              </a:rPr>
              <a:t>name=Gitlab CE Repository</a:t>
            </a:r>
          </a:p>
          <a:p>
            <a:r>
              <a:rPr lang="fr-FR" altLang="zh-CN" dirty="0">
                <a:solidFill>
                  <a:schemeClr val="bg1"/>
                </a:solidFill>
              </a:rPr>
              <a:t>baseurl=https://mirrors.tuna.tsinghua.edu.cn/gitlab-ce/yum/el$releasever/</a:t>
            </a:r>
          </a:p>
          <a:p>
            <a:r>
              <a:rPr lang="fr-FR" altLang="zh-CN" dirty="0">
                <a:solidFill>
                  <a:schemeClr val="bg1"/>
                </a:solidFill>
              </a:rPr>
              <a:t>gpgcheck=0</a:t>
            </a:r>
          </a:p>
          <a:p>
            <a:r>
              <a:rPr lang="fr-FR" altLang="zh-CN" dirty="0">
                <a:solidFill>
                  <a:schemeClr val="bg1"/>
                </a:solidFill>
              </a:rPr>
              <a:t>enabled=1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 yum install -y </a:t>
            </a:r>
            <a:r>
              <a:rPr lang="en-US" altLang="zh-CN" dirty="0" err="1" smtClean="0">
                <a:solidFill>
                  <a:schemeClr val="bg1"/>
                </a:solidFill>
              </a:rPr>
              <a:t>gitlab-ce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gitlab-ctl</a:t>
            </a:r>
            <a:r>
              <a:rPr lang="en-US" altLang="zh-CN" dirty="0">
                <a:solidFill>
                  <a:schemeClr val="bg1"/>
                </a:solidFill>
              </a:rPr>
              <a:t> reconfigure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gitlab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86232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netstat</a:t>
            </a:r>
            <a:r>
              <a:rPr lang="en-US" altLang="zh-CN" dirty="0">
                <a:solidFill>
                  <a:schemeClr val="bg1"/>
                </a:solidFill>
              </a:rPr>
              <a:t> -</a:t>
            </a:r>
            <a:r>
              <a:rPr lang="en-US" altLang="zh-CN" dirty="0" err="1">
                <a:solidFill>
                  <a:schemeClr val="bg1"/>
                </a:solidFill>
              </a:rPr>
              <a:t>lnpt</a:t>
            </a:r>
            <a:r>
              <a:rPr lang="en-US" altLang="zh-CN" dirty="0">
                <a:solidFill>
                  <a:schemeClr val="bg1"/>
                </a:solidFill>
              </a:rPr>
              <a:t>  //</a:t>
            </a:r>
            <a:r>
              <a:rPr lang="zh-CN" altLang="en-US" dirty="0">
                <a:solidFill>
                  <a:schemeClr val="bg1"/>
                </a:solidFill>
              </a:rPr>
              <a:t>查看监听端口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gitlab-ctl</a:t>
            </a:r>
            <a:r>
              <a:rPr lang="en-US" altLang="zh-CN" dirty="0">
                <a:solidFill>
                  <a:schemeClr val="bg1"/>
                </a:solidFill>
              </a:rPr>
              <a:t> stop/restart/start/status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浏览器访问</a:t>
            </a:r>
            <a:r>
              <a:rPr lang="en-US" altLang="zh-CN" dirty="0" err="1">
                <a:solidFill>
                  <a:schemeClr val="bg1"/>
                </a:solidFill>
              </a:rPr>
              <a:t>gitlab</a:t>
            </a:r>
            <a:r>
              <a:rPr lang="zh-CN" altLang="en-US" dirty="0">
                <a:solidFill>
                  <a:schemeClr val="bg1"/>
                </a:solidFill>
              </a:rPr>
              <a:t>，输入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即可</a:t>
            </a: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默认管理员</a:t>
            </a:r>
            <a:r>
              <a:rPr lang="en-US" altLang="zh-CN" dirty="0" smtClean="0">
                <a:solidFill>
                  <a:schemeClr val="bg1"/>
                </a:solidFill>
              </a:rPr>
              <a:t>root</a:t>
            </a:r>
            <a:r>
              <a:rPr lang="zh-CN" altLang="en-US" dirty="0" smtClean="0">
                <a:solidFill>
                  <a:schemeClr val="bg1"/>
                </a:solidFill>
              </a:rPr>
              <a:t>，无密码，它会让我们去定义一个密码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gitlab</a:t>
            </a:r>
            <a:r>
              <a:rPr lang="zh-CN" altLang="en-US" dirty="0">
                <a:solidFill>
                  <a:schemeClr val="bg1"/>
                </a:solidFill>
              </a:rPr>
              <a:t>常用命令  </a:t>
            </a:r>
            <a:r>
              <a:rPr lang="en-US" altLang="zh-CN" dirty="0">
                <a:solidFill>
                  <a:schemeClr val="bg1"/>
                </a:solidFill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</a:rPr>
              <a:t>www.cnyunwei.cc/archives/1204</a:t>
            </a:r>
          </a:p>
          <a:p>
            <a:pPr lvl="0"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gitlab</a:t>
            </a:r>
            <a:r>
              <a:rPr lang="zh-CN" altLang="en-US" dirty="0" smtClean="0">
                <a:solidFill>
                  <a:schemeClr val="bg1"/>
                </a:solidFill>
              </a:rPr>
              <a:t>备份  </a:t>
            </a:r>
            <a:r>
              <a:rPr lang="en-US" altLang="zh-CN" dirty="0" err="1">
                <a:solidFill>
                  <a:schemeClr val="bg1"/>
                </a:solidFill>
              </a:rPr>
              <a:t>gitlab</a:t>
            </a:r>
            <a:r>
              <a:rPr lang="en-US" altLang="zh-CN" dirty="0">
                <a:solidFill>
                  <a:schemeClr val="bg1"/>
                </a:solidFill>
              </a:rPr>
              <a:t>-rake </a:t>
            </a:r>
            <a:r>
              <a:rPr lang="en-US" altLang="zh-CN" dirty="0" err="1" smtClean="0">
                <a:solidFill>
                  <a:schemeClr val="bg1"/>
                </a:solidFill>
              </a:rPr>
              <a:t>gitlab:backup:create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0"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备份目录在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var</a:t>
            </a:r>
            <a:r>
              <a:rPr lang="en-US" altLang="zh-CN" dirty="0" smtClean="0">
                <a:solidFill>
                  <a:schemeClr val="bg1"/>
                </a:solidFill>
              </a:rPr>
              <a:t>/opt/</a:t>
            </a:r>
            <a:r>
              <a:rPr lang="en-US" altLang="zh-CN" dirty="0" err="1" smtClean="0">
                <a:solidFill>
                  <a:schemeClr val="bg1"/>
                </a:solidFill>
              </a:rPr>
              <a:t>gitlab</a:t>
            </a:r>
            <a:r>
              <a:rPr lang="en-US" altLang="zh-CN" dirty="0" smtClean="0">
                <a:solidFill>
                  <a:schemeClr val="bg1"/>
                </a:solidFill>
              </a:rPr>
              <a:t>/backups</a:t>
            </a:r>
          </a:p>
          <a:p>
            <a:pPr lvl="0"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gitlab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恢复  </a:t>
            </a:r>
            <a:r>
              <a:rPr lang="zh-CN" altLang="en-US" dirty="0" smtClean="0">
                <a:solidFill>
                  <a:schemeClr val="bg1"/>
                </a:solidFill>
              </a:rPr>
              <a:t>先停服务 </a:t>
            </a:r>
            <a:r>
              <a:rPr lang="en-US" altLang="zh-CN" dirty="0" err="1" smtClean="0">
                <a:solidFill>
                  <a:schemeClr val="bg1"/>
                </a:solidFill>
              </a:rPr>
              <a:t>gitlab-ctl</a:t>
            </a:r>
            <a:r>
              <a:rPr lang="en-US" altLang="zh-CN" dirty="0" smtClean="0">
                <a:solidFill>
                  <a:schemeClr val="bg1"/>
                </a:solidFill>
              </a:rPr>
              <a:t> stop unicorn ; </a:t>
            </a:r>
            <a:r>
              <a:rPr lang="en-US" altLang="zh-CN" dirty="0" err="1" smtClean="0">
                <a:solidFill>
                  <a:schemeClr val="bg1"/>
                </a:solidFill>
              </a:rPr>
              <a:t>gitlab-ctl</a:t>
            </a:r>
            <a:r>
              <a:rPr lang="en-US" altLang="zh-CN" dirty="0" smtClean="0">
                <a:solidFill>
                  <a:schemeClr val="bg1"/>
                </a:solidFill>
              </a:rPr>
              <a:t> stop </a:t>
            </a:r>
            <a:r>
              <a:rPr lang="en-US" altLang="zh-CN" dirty="0" err="1" smtClean="0">
                <a:solidFill>
                  <a:schemeClr val="bg1"/>
                </a:solidFill>
              </a:rPr>
              <a:t>sidekiq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0"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gitlab</a:t>
            </a:r>
            <a:r>
              <a:rPr lang="en-US" altLang="zh-CN" dirty="0" smtClean="0">
                <a:solidFill>
                  <a:schemeClr val="bg1"/>
                </a:solidFill>
              </a:rPr>
              <a:t>-rake </a:t>
            </a:r>
            <a:r>
              <a:rPr lang="en-US" altLang="zh-CN" dirty="0" err="1" smtClean="0">
                <a:solidFill>
                  <a:schemeClr val="bg1"/>
                </a:solidFill>
              </a:rPr>
              <a:t>gitlab:backup:restore</a:t>
            </a:r>
            <a:r>
              <a:rPr lang="en-US" altLang="zh-CN" dirty="0" smtClean="0">
                <a:solidFill>
                  <a:schemeClr val="bg1"/>
                </a:solidFill>
              </a:rPr>
              <a:t> BACKUP=</a:t>
            </a:r>
            <a:r>
              <a:rPr lang="en-US" altLang="zh-CN" dirty="0" err="1" smtClean="0">
                <a:solidFill>
                  <a:schemeClr val="bg1"/>
                </a:solidFill>
              </a:rPr>
              <a:t>xxxxx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（这里是一个编号</a:t>
            </a:r>
            <a:r>
              <a:rPr lang="zh-CN" altLang="en-US" dirty="0" smtClean="0">
                <a:solidFill>
                  <a:schemeClr val="bg1"/>
                </a:solidFill>
              </a:rPr>
              <a:t>，即备份文件的前缀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0"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再启动服务 </a:t>
            </a:r>
            <a:r>
              <a:rPr lang="en-US" altLang="zh-CN" dirty="0" err="1" smtClean="0">
                <a:solidFill>
                  <a:schemeClr val="bg1"/>
                </a:solidFill>
              </a:rPr>
              <a:t>gitlab-ctl</a:t>
            </a:r>
            <a:r>
              <a:rPr lang="en-US" altLang="zh-CN" dirty="0" smtClean="0">
                <a:solidFill>
                  <a:schemeClr val="bg1"/>
                </a:solidFill>
              </a:rPr>
              <a:t> start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gitlab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57350" y="4173382"/>
            <a:ext cx="65" cy="39718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524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yum install -y subversion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创建版本库 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mkdir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-p /data/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svnroot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myproject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svnadmin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create /data/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svnroot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myproject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cd !$/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conf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#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authz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为权限配置文件，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passwd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为密码文件</a:t>
            </a:r>
          </a:p>
          <a:p>
            <a:pPr>
              <a:buFontTx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vim 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authz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配置文件改为如下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[groups]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admins = aming,user1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[/]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@admins = 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rw</a:t>
            </a:r>
            <a:endParaRPr lang="en-US" altLang="zh-CN" dirty="0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微软雅黑" pitchFamily="34" charset="-122"/>
              </a:rPr>
              <a:t>*= 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r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[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myproject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:/]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user1 = 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rw</a:t>
            </a:r>
            <a:endParaRPr lang="en-US" altLang="zh-CN" dirty="0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endParaRPr lang="zh-CN" altLang="en-US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6264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vim 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passwd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加入如下内容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[users]</a:t>
            </a:r>
          </a:p>
          <a:p>
            <a:r>
              <a:rPr lang="nb-NO" altLang="zh-CN" dirty="0">
                <a:solidFill>
                  <a:schemeClr val="bg1"/>
                </a:solidFill>
                <a:sym typeface="微软雅黑" pitchFamily="34" charset="-122"/>
              </a:rPr>
              <a:t>aming = aming_!(*$123</a:t>
            </a:r>
          </a:p>
          <a:p>
            <a:r>
              <a:rPr lang="nb-NO" altLang="zh-CN" dirty="0">
                <a:solidFill>
                  <a:schemeClr val="bg1"/>
                </a:solidFill>
                <a:sym typeface="微软雅黑" pitchFamily="34" charset="-122"/>
              </a:rPr>
              <a:t>user1 = user1_^^^123</a:t>
            </a:r>
          </a:p>
          <a:p>
            <a:r>
              <a:rPr lang="nb-NO" altLang="zh-CN" dirty="0">
                <a:solidFill>
                  <a:schemeClr val="bg1"/>
                </a:solidFill>
                <a:sym typeface="微软雅黑" pitchFamily="34" charset="-122"/>
              </a:rPr>
              <a:t>user2 = user2-***123</a:t>
            </a:r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vim </a:t>
            </a:r>
            <a:r>
              <a:rPr lang="en-US" altLang="zh-CN" sz="2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svnserver.conf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更改或增加如下内容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[general]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anon-access = none</a:t>
            </a:r>
          </a:p>
          <a:p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auth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-access = write</a:t>
            </a: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password-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db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passwd</a:t>
            </a:r>
            <a:endParaRPr lang="en-US" altLang="zh-CN" dirty="0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authz-db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authz</a:t>
            </a:r>
            <a:endParaRPr lang="en-US" altLang="zh-CN" dirty="0">
              <a:solidFill>
                <a:schemeClr val="bg1"/>
              </a:solidFill>
              <a:sym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realm = /data/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svnroot</a:t>
            </a:r>
            <a:r>
              <a:rPr lang="en-US" altLang="zh-CN" dirty="0">
                <a:solidFill>
                  <a:schemeClr val="bg1"/>
                </a:solidFill>
                <a:sym typeface="微软雅黑" pitchFamily="34" charset="-122"/>
              </a:rPr>
              <a:t>/</a:t>
            </a:r>
            <a:r>
              <a:rPr lang="en-US" altLang="zh-CN" dirty="0" err="1">
                <a:solidFill>
                  <a:schemeClr val="bg1"/>
                </a:solidFill>
                <a:sym typeface="微软雅黑" pitchFamily="34" charset="-122"/>
              </a:rPr>
              <a:t>myproject</a:t>
            </a:r>
            <a:endParaRPr lang="en-US" altLang="zh-CN" dirty="0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sym typeface="微软雅黑" pitchFamily="34" charset="-122"/>
              </a:rPr>
              <a:t>svnserve</a:t>
            </a:r>
            <a:r>
              <a:rPr lang="en-US" altLang="zh-CN" sz="2400" dirty="0" smtClean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sym typeface="微软雅黑" pitchFamily="34" charset="-122"/>
              </a:rPr>
              <a:t>-d -r /data/</a:t>
            </a:r>
            <a:r>
              <a:rPr lang="en-US" altLang="zh-CN" sz="2400" dirty="0" err="1">
                <a:solidFill>
                  <a:schemeClr val="bg1"/>
                </a:solidFill>
                <a:sym typeface="微软雅黑" pitchFamily="34" charset="-122"/>
              </a:rPr>
              <a:t>svnroot</a:t>
            </a:r>
            <a:r>
              <a:rPr lang="en-US" altLang="zh-CN" sz="2400" dirty="0">
                <a:solidFill>
                  <a:schemeClr val="bg1"/>
                </a:solidFill>
                <a:sym typeface="微软雅黑" pitchFamily="34" charset="-122"/>
              </a:rPr>
              <a:t> //</a:t>
            </a:r>
            <a:r>
              <a:rPr lang="zh-CN" altLang="en-US" sz="2400" dirty="0">
                <a:solidFill>
                  <a:schemeClr val="bg1"/>
                </a:solidFill>
                <a:sym typeface="微软雅黑" pitchFamily="34" charset="-122"/>
              </a:rPr>
              <a:t>这样就启动了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40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yum install -y  subversion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checkout svn://192.168.133.130/myproject --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username=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aming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cd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myproject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;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ls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-la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cp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/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etc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fstab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.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add .  //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添加到版本控制中心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commit -m “add file”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 //</a:t>
            </a: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把文件上传到服务器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svn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 delete filename  //</a:t>
            </a: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在本地删除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svn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 commit -m “delete filename” //</a:t>
            </a: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在服务器上删除</a:t>
            </a: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svn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 update //</a:t>
            </a: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把当前目录下的文件都更新到最新版</a:t>
            </a: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sym typeface="微软雅黑" pitchFamily="34" charset="-122"/>
              </a:rPr>
              <a:t>svn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 log //</a:t>
            </a:r>
            <a:r>
              <a:rPr lang="zh-CN" altLang="en-US" sz="2000" dirty="0">
                <a:solidFill>
                  <a:schemeClr val="bg1"/>
                </a:solidFill>
                <a:sym typeface="微软雅黑" pitchFamily="34" charset="-122"/>
              </a:rPr>
              <a:t>查看变更日志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客户端上使用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0064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官网 </a:t>
            </a:r>
            <a:r>
              <a:rPr lang="en-US" altLang="zh-CN" sz="2000" dirty="0">
                <a:solidFill>
                  <a:schemeClr val="bg1"/>
                </a:solidFill>
                <a:sym typeface="微软雅黑" pitchFamily="34" charset="-122"/>
              </a:rPr>
              <a:t>https://tortoisesvn.net/index.zh.html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下载</a:t>
            </a:r>
            <a:r>
              <a:rPr lang="en-US" altLang="zh-CN" sz="2000" b="1" dirty="0" err="1">
                <a:solidFill>
                  <a:schemeClr val="bg1"/>
                </a:solidFill>
                <a:sym typeface="微软雅黑" pitchFamily="34" charset="-122"/>
              </a:rPr>
              <a:t>TortoiseSVN</a:t>
            </a:r>
            <a:r>
              <a:rPr lang="en-US" altLang="zh-CN" sz="2000" b="1" dirty="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sym typeface="微软雅黑" pitchFamily="34" charset="-122"/>
              </a:rPr>
              <a:t>并安装</a:t>
            </a:r>
          </a:p>
          <a:p>
            <a:pPr>
              <a:buFontTx/>
              <a:buChar char="•"/>
            </a:pPr>
            <a:r>
              <a:rPr lang="zh-CN" altLang="en-US" sz="2000" b="1" dirty="0">
                <a:solidFill>
                  <a:schemeClr val="bg1"/>
                </a:solidFill>
                <a:sym typeface="微软雅黑" pitchFamily="34" charset="-122"/>
              </a:rPr>
              <a:t> 简明教程</a:t>
            </a:r>
            <a:r>
              <a:rPr lang="en-US" altLang="zh-CN" sz="2000" b="1" dirty="0">
                <a:solidFill>
                  <a:schemeClr val="bg1"/>
                </a:solidFill>
                <a:sym typeface="微软雅黑" pitchFamily="34" charset="-122"/>
              </a:rPr>
              <a:t> http://www.jianshu.com/p/6b3b7b915332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客户端上使用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windows</a:t>
            </a:r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44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yum install -y git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mkdir /data/gitroot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cd /data/gitroot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git init 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初始化仓库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echo -e 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 “123\naaa\n456\nbbb” &gt; 1.txt //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创建一个新文件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git add 1.txt//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把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1.txt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添加到仓库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git commit -m “add new file 1.txt”   //add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完了必须要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commit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才算真正把文件提交到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git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仓库里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再次更改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1.txt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git status  //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查看当前仓库中的状态，比如是否有改动的文件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git diff 1.txt  //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可以对比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1.txt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本次修改了什么内容，相比较仓库里面的版本</a:t>
            </a:r>
            <a:endParaRPr lang="en-US" altLang="zh-CN"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单机上使用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44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版本回退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多更改几次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1.txt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，然后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add,commit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git log//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查看所有提交记录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git log --pretty=oneline//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一行显示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en-US" sz="2000">
                <a:solidFill>
                  <a:schemeClr val="bg1"/>
                </a:solidFill>
                <a:sym typeface="微软雅黑" pitchFamily="34" charset="-122"/>
              </a:rPr>
              <a:t>git reset --hard f7c8e9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//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回退版本，其中后面跟的字符串是简写</a:t>
            </a:r>
            <a:endParaRPr lang="en-US" altLang="zh-CN" sz="2000">
              <a:solidFill>
                <a:schemeClr val="bg1"/>
              </a:solidFill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撤销修改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rm -f 1.txt//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不小心删除了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1.txt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git checkout -- 1.txt//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恢复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1.txt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 如果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1.txt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文件修改，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add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后但没有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commit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，再想回退到上一次提交的状态，可以使用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git reset HEAD 1.txt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，再执行</a:t>
            </a: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git checkout -- 1.txt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sym typeface="微软雅黑" pitchFamily="34" charset="-122"/>
              </a:rPr>
              <a:t> git reflog //</a:t>
            </a:r>
            <a:r>
              <a:rPr lang="zh-CN" altLang="en-US" sz="2000">
                <a:solidFill>
                  <a:schemeClr val="bg1"/>
                </a:solidFill>
                <a:sym typeface="微软雅黑" pitchFamily="34" charset="-122"/>
              </a:rPr>
              <a:t>查看所有历史版本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单机上使用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311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 删除文件 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echo -e "11111111111\n2222222222" &gt; 2.txt 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  git rm 2.txt 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  git commit -m "rm 2.txt"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单机上使用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2277</Words>
  <Application>Microsoft Office PowerPoint</Application>
  <PresentationFormat>宽屏</PresentationFormat>
  <Paragraphs>209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Avenir Roman</vt:lpstr>
      <vt:lpstr>宋体</vt:lpstr>
      <vt:lpstr>微软雅黑</vt:lpstr>
      <vt:lpstr>Arial</vt:lpstr>
      <vt:lpstr>Calibri</vt:lpstr>
      <vt:lpstr>Helvetica</vt:lpstr>
      <vt:lpstr>Wingdings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82</cp:revision>
  <dcterms:created xsi:type="dcterms:W3CDTF">2016-04-13T02:37:00Z</dcterms:created>
  <dcterms:modified xsi:type="dcterms:W3CDTF">2017-10-18T14:55:38Z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