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7" r:id="rId3"/>
    <p:sldId id="306" r:id="rId4"/>
    <p:sldId id="308" r:id="rId5"/>
    <p:sldId id="309" r:id="rId6"/>
    <p:sldId id="310" r:id="rId7"/>
    <p:sldId id="311" r:id="rId8"/>
    <p:sldId id="318" r:id="rId9"/>
    <p:sldId id="316" r:id="rId10"/>
    <p:sldId id="313" r:id="rId11"/>
    <p:sldId id="317" r:id="rId12"/>
    <p:sldId id="314" r:id="rId1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Helvetica" pitchFamily="34" charset="0"/>
        <a:sym typeface="Calibri" pitchFamily="34" charset="0"/>
      </a:defRPr>
    </a:lvl1pPr>
    <a:lvl2pPr marL="457200" algn="l" rtl="0" fontAlgn="base">
      <a:spcBef>
        <a:spcPct val="0"/>
      </a:spcBef>
      <a:spcAft>
        <a:spcPct val="0"/>
      </a:spcAft>
      <a:defRPr kern="1200">
        <a:solidFill>
          <a:schemeClr val="tx1"/>
        </a:solidFill>
        <a:latin typeface="Calibri" pitchFamily="34" charset="0"/>
        <a:ea typeface="宋体" charset="-122"/>
        <a:cs typeface="Helvetica" pitchFamily="34" charset="0"/>
        <a:sym typeface="Calibri" pitchFamily="34" charset="0"/>
      </a:defRPr>
    </a:lvl2pPr>
    <a:lvl3pPr marL="914400" algn="l" rtl="0" fontAlgn="base">
      <a:spcBef>
        <a:spcPct val="0"/>
      </a:spcBef>
      <a:spcAft>
        <a:spcPct val="0"/>
      </a:spcAft>
      <a:defRPr kern="1200">
        <a:solidFill>
          <a:schemeClr val="tx1"/>
        </a:solidFill>
        <a:latin typeface="Calibri" pitchFamily="34" charset="0"/>
        <a:ea typeface="宋体" charset="-122"/>
        <a:cs typeface="Helvetica" pitchFamily="34" charset="0"/>
        <a:sym typeface="Calibri" pitchFamily="34" charset="0"/>
      </a:defRPr>
    </a:lvl3pPr>
    <a:lvl4pPr marL="1371600" algn="l" rtl="0" fontAlgn="base">
      <a:spcBef>
        <a:spcPct val="0"/>
      </a:spcBef>
      <a:spcAft>
        <a:spcPct val="0"/>
      </a:spcAft>
      <a:defRPr kern="1200">
        <a:solidFill>
          <a:schemeClr val="tx1"/>
        </a:solidFill>
        <a:latin typeface="Calibri" pitchFamily="34" charset="0"/>
        <a:ea typeface="宋体" charset="-122"/>
        <a:cs typeface="Helvetica" pitchFamily="34" charset="0"/>
        <a:sym typeface="Calibri" pitchFamily="34" charset="0"/>
      </a:defRPr>
    </a:lvl4pPr>
    <a:lvl5pPr marL="1828800" algn="l" rtl="0" fontAlgn="base">
      <a:spcBef>
        <a:spcPct val="0"/>
      </a:spcBef>
      <a:spcAft>
        <a:spcPct val="0"/>
      </a:spcAft>
      <a:defRPr kern="1200">
        <a:solidFill>
          <a:schemeClr val="tx1"/>
        </a:solidFill>
        <a:latin typeface="Calibri" pitchFamily="34" charset="0"/>
        <a:ea typeface="宋体" charset="-122"/>
        <a:cs typeface="Helvetica" pitchFamily="34" charset="0"/>
        <a:sym typeface="Calibri" pitchFamily="34" charset="0"/>
      </a:defRPr>
    </a:lvl5pPr>
    <a:lvl6pPr marL="2286000" algn="l" defTabSz="914400" rtl="0" eaLnBrk="1" latinLnBrk="0" hangingPunct="1">
      <a:defRPr kern="1200">
        <a:solidFill>
          <a:schemeClr val="tx1"/>
        </a:solidFill>
        <a:latin typeface="Calibri" pitchFamily="34" charset="0"/>
        <a:ea typeface="宋体" charset="-122"/>
        <a:cs typeface="Helvetica" pitchFamily="34" charset="0"/>
        <a:sym typeface="Calibri" pitchFamily="34" charset="0"/>
      </a:defRPr>
    </a:lvl6pPr>
    <a:lvl7pPr marL="2743200" algn="l" defTabSz="914400" rtl="0" eaLnBrk="1" latinLnBrk="0" hangingPunct="1">
      <a:defRPr kern="1200">
        <a:solidFill>
          <a:schemeClr val="tx1"/>
        </a:solidFill>
        <a:latin typeface="Calibri" pitchFamily="34" charset="0"/>
        <a:ea typeface="宋体" charset="-122"/>
        <a:cs typeface="Helvetica" pitchFamily="34" charset="0"/>
        <a:sym typeface="Calibri" pitchFamily="34" charset="0"/>
      </a:defRPr>
    </a:lvl7pPr>
    <a:lvl8pPr marL="3200400" algn="l" defTabSz="914400" rtl="0" eaLnBrk="1" latinLnBrk="0" hangingPunct="1">
      <a:defRPr kern="1200">
        <a:solidFill>
          <a:schemeClr val="tx1"/>
        </a:solidFill>
        <a:latin typeface="Calibri" pitchFamily="34" charset="0"/>
        <a:ea typeface="宋体" charset="-122"/>
        <a:cs typeface="Helvetica" pitchFamily="34" charset="0"/>
        <a:sym typeface="Calibri" pitchFamily="34" charset="0"/>
      </a:defRPr>
    </a:lvl8pPr>
    <a:lvl9pPr marL="3657600" algn="l" defTabSz="914400" rtl="0" eaLnBrk="1" latinLnBrk="0" hangingPunct="1">
      <a:defRPr kern="1200">
        <a:solidFill>
          <a:schemeClr val="tx1"/>
        </a:solidFill>
        <a:latin typeface="Calibri" pitchFamily="34" charset="0"/>
        <a:ea typeface="宋体" charset="-122"/>
        <a:cs typeface="Helvetica" pitchFamily="34" charset="0"/>
        <a:sym typeface="Calibri"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pPr lvl="0"/>
            <a:endParaRPr noProof="0">
              <a:sym typeface="Avenir Roman"/>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pPr lvl="0"/>
            <a:endParaRPr noProof="0">
              <a:sym typeface="Avenir Roman"/>
            </a:endParaRPr>
          </a:p>
        </p:txBody>
      </p:sp>
    </p:spTree>
    <p:extLst>
      <p:ext uri="{BB962C8B-B14F-4D97-AF65-F5344CB8AC3E}">
        <p14:creationId xmlns:p14="http://schemas.microsoft.com/office/powerpoint/2010/main" val="1808095699"/>
      </p:ext>
    </p:extLst>
  </p:cSld>
  <p:clrMap bg1="lt1" tx1="dk1" bg2="lt2" tx2="dk2" accent1="accent1" accent2="accent2" accent3="accent3" accent4="accent4" accent5="accent5" accent6="accent6" hlink="hlink" folHlink="folHlink"/>
  <p:notesStyle>
    <a:lvl1pPr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1pPr>
    <a:lvl2pPr marL="742950" indent="-28575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2pPr>
    <a:lvl3pPr marL="11430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3pPr>
    <a:lvl4pPr marL="16002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4pPr>
    <a:lvl5pPr marL="2057400" indent="-228600" algn="l" defTabSz="457200" rtl="0" eaLnBrk="0" fontAlgn="base" hangingPunct="0">
      <a:lnSpc>
        <a:spcPct val="125000"/>
      </a:lnSpc>
      <a:spcBef>
        <a:spcPct val="30000"/>
      </a:spcBef>
      <a:spcAft>
        <a:spcPct val="0"/>
      </a:spcAft>
      <a:defRPr sz="2400">
        <a:solidFill>
          <a:schemeClr val="tx1"/>
        </a:solidFill>
        <a:latin typeface="+mj-lt"/>
        <a:ea typeface="+mj-ea"/>
        <a:cs typeface="+mj-cs"/>
        <a:sym typeface="Avenir Roman"/>
      </a:defRPr>
    </a:lvl5pPr>
    <a:lvl6pPr indent="1143000" defTabSz="457200">
      <a:lnSpc>
        <a:spcPct val="125000"/>
      </a:lnSpc>
      <a:defRPr sz="2400">
        <a:latin typeface="+mj-lt"/>
        <a:ea typeface="+mj-ea"/>
        <a:cs typeface="+mj-cs"/>
        <a:sym typeface="Avenir Roman"/>
      </a:defRPr>
    </a:lvl6pPr>
    <a:lvl7pPr indent="1371600" defTabSz="457200">
      <a:lnSpc>
        <a:spcPct val="125000"/>
      </a:lnSpc>
      <a:defRPr sz="2400">
        <a:latin typeface="+mj-lt"/>
        <a:ea typeface="+mj-ea"/>
        <a:cs typeface="+mj-cs"/>
        <a:sym typeface="Avenir Roman"/>
      </a:defRPr>
    </a:lvl7pPr>
    <a:lvl8pPr indent="1600200" defTabSz="457200">
      <a:lnSpc>
        <a:spcPct val="125000"/>
      </a:lnSpc>
      <a:defRPr sz="2400">
        <a:latin typeface="+mj-lt"/>
        <a:ea typeface="+mj-ea"/>
        <a:cs typeface="+mj-cs"/>
        <a:sym typeface="Avenir Roman"/>
      </a:defRPr>
    </a:lvl8pPr>
    <a:lvl9pPr indent="1828800" defTabSz="457200">
      <a:lnSpc>
        <a:spcPct val="125000"/>
      </a:lnSpc>
      <a:defRPr sz="2400">
        <a:latin typeface="+mj-lt"/>
        <a:ea typeface="+mj-ea"/>
        <a:cs typeface="+mj-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03"/>
          <p:cNvSpPr>
            <a:spLocks noGrp="1" noRot="1" noChangeAspect="1"/>
          </p:cNvSpPr>
          <p:nvPr>
            <p:ph type="sldImg"/>
          </p:nvPr>
        </p:nvSpPr>
        <p:spPr bwMode="auto">
          <a:xfrm>
            <a:off x="381000" y="685800"/>
            <a:ext cx="6096000" cy="3429000"/>
          </a:xfrm>
          <a:noFill/>
        </p:spPr>
      </p:sp>
      <p:sp>
        <p:nvSpPr>
          <p:cNvPr id="26626" name="Shape 104"/>
          <p:cNvSpPr>
            <a:spLocks noGrp="1"/>
          </p:cNvSpPr>
          <p:nvPr>
            <p:ph type="body" sz="quarter" idx="1"/>
          </p:nvPr>
        </p:nvSpPr>
        <p:spPr bwMode="auto">
          <a:noFill/>
        </p:spPr>
        <p:txBody>
          <a:bodyPr vert="horz" wrap="square" lIns="91440" tIns="45720" rIns="91440" bIns="45720" numCol="1" anchor="t" anchorCtr="0" compatLnSpc="1">
            <a:prstTxWarp prst="textNoShape">
              <a:avLst/>
            </a:prstTxWarp>
          </a:bodyPr>
          <a:lstStyle/>
          <a:p>
            <a:pPr defTabSz="914400" eaLnBrk="1" hangingPunct="1">
              <a:lnSpc>
                <a:spcPct val="100000"/>
              </a:lnSpc>
              <a:spcBef>
                <a:spcPct val="0"/>
              </a:spcBef>
            </a:pPr>
            <a:r>
              <a:rPr lang="zh-CN" altLang="en-US" sz="1200" smtClean="0">
                <a:solidFill>
                  <a:srgbClr val="000000"/>
                </a:solidFill>
              </a:rPr>
              <a:t>预览及使用此模板前先下载英文</a:t>
            </a:r>
            <a:r>
              <a:rPr lang="en-US" altLang="zh-CN" sz="1200" smtClean="0">
                <a:solidFill>
                  <a:srgbClr val="000000"/>
                </a:solidFill>
                <a:latin typeface="Calibri" pitchFamily="34" charset="0"/>
                <a:sym typeface="Calibri" pitchFamily="34" charset="0"/>
              </a:rPr>
              <a:t>Segoe Script</a:t>
            </a:r>
            <a:r>
              <a:rPr lang="zh-CN" altLang="en-US" sz="1200" smtClean="0">
                <a:solidFill>
                  <a:srgbClr val="000000"/>
                </a:solidFill>
              </a:rPr>
              <a:t>、中文新蒂小丸子小学版字体，预览效果会更加美观！</a:t>
            </a:r>
          </a:p>
        </p:txBody>
      </p:sp>
    </p:spTree>
    <p:extLst>
      <p:ext uri="{BB962C8B-B14F-4D97-AF65-F5344CB8AC3E}">
        <p14:creationId xmlns:p14="http://schemas.microsoft.com/office/powerpoint/2010/main" val="3396963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5" name="Shape 45"/>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rPr/>
              <a:t>单击此处编辑母版标题样式</a:t>
            </a:r>
          </a:p>
        </p:txBody>
      </p:sp>
      <p:sp>
        <p:nvSpPr>
          <p:cNvPr id="46" name="Shape 46"/>
          <p:cNvSpPr>
            <a:spLocks noGrp="1"/>
          </p:cNvSpPr>
          <p:nvPr>
            <p:ph type="body" idx="1"/>
          </p:nvPr>
        </p:nvSpPr>
        <p:spPr>
          <a:xfrm>
            <a:off x="838200" y="1825625"/>
            <a:ext cx="10515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rPr/>
              <a:t>单击此处编辑母版文本样式</a:t>
            </a:r>
          </a:p>
          <a:p>
            <a:pPr lvl="1"/>
            <a:r>
              <a:rPr/>
              <a:t>第二级</a:t>
            </a:r>
          </a:p>
          <a:p>
            <a:pPr lvl="2"/>
            <a:r>
              <a:rPr/>
              <a:t>第三级</a:t>
            </a:r>
          </a:p>
          <a:p>
            <a:pPr lvl="3"/>
            <a:r>
              <a:rPr/>
              <a:t>第四级</a:t>
            </a:r>
          </a:p>
          <a:p>
            <a:pPr lvl="4"/>
            <a:r>
              <a:rPr/>
              <a:t>第五级</a:t>
            </a:r>
          </a:p>
        </p:txBody>
      </p:sp>
      <p:sp>
        <p:nvSpPr>
          <p:cNvPr id="5" name="Shape 4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D155A9CE-22BE-46D0-8B00-3F8903A66CB4}" type="slidenum">
              <a:rPr lang="zh-CN" altLang="en-US"/>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垂直排列标题与&#10;文本">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50" name="Shape 50"/>
          <p:cNvSpPr>
            <a:spLocks noGrp="1"/>
          </p:cNvSpPr>
          <p:nvPr>
            <p:ph type="title"/>
          </p:nvPr>
        </p:nvSpPr>
        <p:spPr>
          <a:xfrm>
            <a:off x="8724900" y="365125"/>
            <a:ext cx="2628900" cy="6492875"/>
          </a:xfrm>
          <a:prstGeom prst="rect">
            <a:avLst/>
          </a:prstGeom>
        </p:spPr>
        <p:txBody>
          <a:bodyPr anchor="t">
            <a:noAutofit/>
          </a:bodyPr>
          <a:lstStyle>
            <a:lvl1pPr algn="l">
              <a:lnSpc>
                <a:spcPct val="90000"/>
              </a:lnSpc>
            </a:lvl1pPr>
          </a:lstStyle>
          <a:p>
            <a:pPr lvl="0"/>
            <a:r>
              <a:rPr/>
              <a:t>单击此处编辑母版标题样式</a:t>
            </a:r>
          </a:p>
        </p:txBody>
      </p:sp>
      <p:sp>
        <p:nvSpPr>
          <p:cNvPr id="51" name="Shape 51"/>
          <p:cNvSpPr>
            <a:spLocks noGrp="1"/>
          </p:cNvSpPr>
          <p:nvPr>
            <p:ph type="body" idx="1"/>
          </p:nvPr>
        </p:nvSpPr>
        <p:spPr>
          <a:xfrm>
            <a:off x="838200" y="365125"/>
            <a:ext cx="7734300" cy="64928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rPr/>
              <a:t>单击此处编辑母版文本样式</a:t>
            </a:r>
          </a:p>
          <a:p>
            <a:pPr lvl="1"/>
            <a:r>
              <a:rPr/>
              <a:t>第二级</a:t>
            </a:r>
          </a:p>
          <a:p>
            <a:pPr lvl="2"/>
            <a:r>
              <a:rPr/>
              <a:t>第三级</a:t>
            </a:r>
          </a:p>
          <a:p>
            <a:pPr lvl="3"/>
            <a:r>
              <a:rPr/>
              <a:t>第四级</a:t>
            </a:r>
          </a:p>
          <a:p>
            <a:pPr lvl="4"/>
            <a:r>
              <a:rPr/>
              <a:t>第五级</a:t>
            </a:r>
          </a:p>
        </p:txBody>
      </p:sp>
      <p:sp>
        <p:nvSpPr>
          <p:cNvPr id="5" name="Shape 5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F8790F1A-32F8-45E8-A405-E2A081246332}" type="slidenum">
              <a:rPr lang="zh-CN" altLang="en-US"/>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54" name="Shape 54"/>
          <p:cNvSpPr>
            <a:spLocks noGrp="1"/>
          </p:cNvSpPr>
          <p:nvPr>
            <p:ph type="title"/>
          </p:nvPr>
        </p:nvSpPr>
        <p:spPr>
          <a:xfrm>
            <a:off x="914400" y="1844675"/>
            <a:ext cx="10363200" cy="2041525"/>
          </a:xfrm>
          <a:prstGeom prst="rect">
            <a:avLst/>
          </a:prstGeom>
        </p:spPr>
        <p:txBody>
          <a:bodyPr/>
          <a:lstStyle/>
          <a:p>
            <a:pPr lvl="0"/>
            <a:r>
              <a:rPr/>
              <a:t>单击此处编辑母版标题样式</a:t>
            </a:r>
          </a:p>
        </p:txBody>
      </p:sp>
      <p:sp>
        <p:nvSpPr>
          <p:cNvPr id="55" name="Shape 55"/>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stStyle>
          <a:p>
            <a:pPr lvl="0"/>
            <a:r>
              <a:rPr lang="zh-CN" altLang="en-US"/>
              <a:t>单击此处编辑母版文本样式</a:t>
            </a:r>
          </a:p>
        </p:txBody>
      </p:sp>
      <p:sp>
        <p:nvSpPr>
          <p:cNvPr id="4" name="Shape 4"/>
          <p:cNvSpPr>
            <a:spLocks noGrp="1"/>
          </p:cNvSpPr>
          <p:nvPr>
            <p:ph type="sldNum" sz="quarter" idx="10"/>
          </p:nvPr>
        </p:nvSpPr>
        <p:spPr>
          <a:ln/>
        </p:spPr>
        <p:txBody>
          <a:bodyPr/>
          <a:lstStyle>
            <a:lvl1pPr>
              <a:defRPr/>
            </a:lvl1pPr>
          </a:lstStyle>
          <a:p>
            <a:pPr>
              <a:defRPr/>
            </a:pPr>
            <a:fld id="{01A38408-705D-4D84-981D-E6273A6CF063}" type="slidenum">
              <a:rPr lang="zh-CN" altLang="en-US"/>
              <a:pPr>
                <a:defRPr/>
              </a:pPr>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pPr lvl="0"/>
            <a:r>
              <a:rPr/>
              <a:t>单击此处编辑母版标题样式</a:t>
            </a:r>
          </a:p>
        </p:txBody>
      </p:sp>
      <p:sp>
        <p:nvSpPr>
          <p:cNvPr id="59" name="Shape 59"/>
          <p:cNvSpPr>
            <a:spLocks noGrp="1"/>
          </p:cNvSpPr>
          <p:nvPr>
            <p:ph type="body" idx="1"/>
          </p:nvPr>
        </p:nvSpPr>
        <p:spPr>
          <a:prstGeom prst="rect">
            <a:avLst/>
          </a:prstGeom>
        </p:spPr>
        <p:txBody>
          <a:bodyPr/>
          <a:lstStyle/>
          <a:p>
            <a:pPr lvl="0"/>
            <a:r>
              <a:rPr/>
              <a:t>单击此处编辑母版文本样式</a:t>
            </a:r>
          </a:p>
          <a:p>
            <a:pPr lvl="1"/>
            <a:r>
              <a:rPr/>
              <a:t>第二级</a:t>
            </a:r>
          </a:p>
          <a:p>
            <a:pPr lvl="2"/>
            <a:r>
              <a:rPr/>
              <a:t>第三级</a:t>
            </a:r>
          </a:p>
          <a:p>
            <a:pPr lvl="3"/>
            <a:r>
              <a:rPr/>
              <a:t>第四级</a:t>
            </a:r>
          </a:p>
          <a:p>
            <a:pPr lvl="4"/>
            <a:r>
              <a:rPr/>
              <a:t>第五级</a:t>
            </a:r>
          </a:p>
        </p:txBody>
      </p:sp>
      <p:sp>
        <p:nvSpPr>
          <p:cNvPr id="4" name="Shape 4"/>
          <p:cNvSpPr>
            <a:spLocks noGrp="1"/>
          </p:cNvSpPr>
          <p:nvPr>
            <p:ph type="sldNum" sz="quarter" idx="10"/>
          </p:nvPr>
        </p:nvSpPr>
        <p:spPr>
          <a:ln/>
        </p:spPr>
        <p:txBody>
          <a:bodyPr/>
          <a:lstStyle>
            <a:lvl1pPr>
              <a:defRPr/>
            </a:lvl1pPr>
          </a:lstStyle>
          <a:p>
            <a:pPr>
              <a:defRPr/>
            </a:pPr>
            <a:fld id="{714B0F66-CCAE-4D3A-B407-2495BF34DE39}" type="slidenum">
              <a:rPr lang="zh-CN" altLang="en-US"/>
              <a:pPr>
                <a:defRPr/>
              </a:pPr>
              <a:t>‹#›</a:t>
            </a:fld>
            <a:endParaRPr lang="en-US" altLang="zh-CN"/>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62" name="Shape 62"/>
          <p:cNvSpPr>
            <a:spLocks noGrp="1"/>
          </p:cNvSpPr>
          <p:nvPr>
            <p:ph type="title"/>
          </p:nvPr>
        </p:nvSpPr>
        <p:spPr>
          <a:xfrm>
            <a:off x="963612" y="4406900"/>
            <a:ext cx="10363201" cy="1362075"/>
          </a:xfrm>
          <a:prstGeom prst="rect">
            <a:avLst/>
          </a:prstGeom>
        </p:spPr>
        <p:txBody>
          <a:bodyPr anchor="t"/>
          <a:lstStyle>
            <a:lvl1pPr algn="l">
              <a:defRPr sz="4000" b="1" cap="all"/>
            </a:lvl1pPr>
          </a:lstStyle>
          <a:p>
            <a:pPr lvl="0"/>
            <a:r>
              <a:rPr/>
              <a:t>单击此处编辑母版标题样式</a:t>
            </a:r>
          </a:p>
        </p:txBody>
      </p:sp>
      <p:sp>
        <p:nvSpPr>
          <p:cNvPr id="63" name="Shape 63"/>
          <p:cNvSpPr>
            <a:spLocks noGrp="1"/>
          </p:cNvSpPr>
          <p:nvPr>
            <p:ph type="body" idx="1"/>
          </p:nvPr>
        </p:nvSpPr>
        <p:spPr>
          <a:xfrm>
            <a:off x="963612" y="2906713"/>
            <a:ext cx="10363201" cy="1500188"/>
          </a:xfrm>
          <a:prstGeom prst="rect">
            <a:avLst/>
          </a:prstGeom>
        </p:spPr>
        <p:txBody>
          <a:bodyPr anchor="b"/>
          <a:lstStyle>
            <a:lvl1pPr marL="0" indent="0">
              <a:spcBef>
                <a:spcPts val="400"/>
              </a:spcBef>
              <a:buSzTx/>
              <a:buFontTx/>
              <a:buNone/>
              <a:defRPr sz="2000">
                <a:solidFill>
                  <a:srgbClr val="888888"/>
                </a:solidFill>
              </a:defRPr>
            </a:lvl1pPr>
          </a:lstStyle>
          <a:p>
            <a:pPr lvl="0"/>
            <a:r>
              <a:rPr/>
              <a:t>单击此处编辑母版文本样式</a:t>
            </a:r>
          </a:p>
        </p:txBody>
      </p:sp>
      <p:sp>
        <p:nvSpPr>
          <p:cNvPr id="4" name="Shape 4"/>
          <p:cNvSpPr>
            <a:spLocks noGrp="1"/>
          </p:cNvSpPr>
          <p:nvPr>
            <p:ph type="sldNum" sz="quarter" idx="10"/>
          </p:nvPr>
        </p:nvSpPr>
        <p:spPr>
          <a:ln/>
        </p:spPr>
        <p:txBody>
          <a:bodyPr/>
          <a:lstStyle>
            <a:lvl1pPr>
              <a:defRPr/>
            </a:lvl1pPr>
          </a:lstStyle>
          <a:p>
            <a:pPr>
              <a:defRPr/>
            </a:pPr>
            <a:fld id="{2B6648B5-DAB1-4FEF-B060-B18DC737F414}" type="slidenum">
              <a:rPr lang="zh-CN" altLang="en-US"/>
              <a:pPr>
                <a:defRPr/>
              </a:pPr>
              <a:t>‹#›</a:t>
            </a:fld>
            <a:endParaRPr lang="en-US" altLang="zh-CN"/>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66" name="Shape 66"/>
          <p:cNvSpPr>
            <a:spLocks noGrp="1"/>
          </p:cNvSpPr>
          <p:nvPr>
            <p:ph type="title"/>
          </p:nvPr>
        </p:nvSpPr>
        <p:spPr>
          <a:prstGeom prst="rect">
            <a:avLst/>
          </a:prstGeom>
        </p:spPr>
        <p:txBody>
          <a:bodyPr/>
          <a:lstStyle/>
          <a:p>
            <a:pPr lvl="0"/>
            <a:r>
              <a:rPr/>
              <a:t>单击此处编辑母版标题样式</a:t>
            </a:r>
          </a:p>
        </p:txBody>
      </p:sp>
      <p:sp>
        <p:nvSpPr>
          <p:cNvPr id="67" name="Shape 67"/>
          <p:cNvSpPr>
            <a:spLocks noGrp="1"/>
          </p:cNvSpPr>
          <p:nvPr>
            <p:ph type="body" idx="1"/>
          </p:nvPr>
        </p:nvSpPr>
        <p:spPr>
          <a:xfrm>
            <a:off x="609600" y="1600200"/>
            <a:ext cx="5410200" cy="5257800"/>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pPr lvl="0"/>
            <a:r>
              <a:rPr/>
              <a:t>单击此处编辑母版文本样式</a:t>
            </a:r>
          </a:p>
          <a:p>
            <a:pPr lvl="1"/>
            <a:r>
              <a:rPr/>
              <a:t>第二级</a:t>
            </a:r>
          </a:p>
          <a:p>
            <a:pPr lvl="2"/>
            <a:r>
              <a:rPr/>
              <a:t>第三级</a:t>
            </a:r>
          </a:p>
          <a:p>
            <a:pPr lvl="3"/>
            <a:r>
              <a:rPr/>
              <a:t>第四级</a:t>
            </a:r>
          </a:p>
          <a:p>
            <a:pPr lvl="4"/>
            <a:r>
              <a:rPr/>
              <a:t>第五级</a:t>
            </a:r>
          </a:p>
        </p:txBody>
      </p:sp>
      <p:sp>
        <p:nvSpPr>
          <p:cNvPr id="4" name="Shape 4"/>
          <p:cNvSpPr>
            <a:spLocks noGrp="1"/>
          </p:cNvSpPr>
          <p:nvPr>
            <p:ph type="sldNum" sz="quarter" idx="10"/>
          </p:nvPr>
        </p:nvSpPr>
        <p:spPr>
          <a:ln/>
        </p:spPr>
        <p:txBody>
          <a:bodyPr/>
          <a:lstStyle>
            <a:lvl1pPr>
              <a:defRPr/>
            </a:lvl1pPr>
          </a:lstStyle>
          <a:p>
            <a:pPr>
              <a:defRPr/>
            </a:pPr>
            <a:fld id="{2605F9F0-CF0A-4C56-943C-9946819E9AA6}" type="slidenum">
              <a:rPr lang="zh-CN" altLang="en-US"/>
              <a:pPr>
                <a:defRPr/>
              </a:pPr>
              <a:t>‹#›</a:t>
            </a:fld>
            <a:endParaRPr lang="en-US" altLang="zh-CN"/>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70" name="Shape 70"/>
          <p:cNvSpPr>
            <a:spLocks noGrp="1"/>
          </p:cNvSpPr>
          <p:nvPr>
            <p:ph type="title"/>
          </p:nvPr>
        </p:nvSpPr>
        <p:spPr>
          <a:xfrm>
            <a:off x="609600" y="256810"/>
            <a:ext cx="10972800" cy="1178656"/>
          </a:xfrm>
          <a:prstGeom prst="rect">
            <a:avLst/>
          </a:prstGeom>
        </p:spPr>
        <p:txBody>
          <a:bodyPr/>
          <a:lstStyle/>
          <a:p>
            <a:pPr lvl="0"/>
            <a:r>
              <a:rPr/>
              <a:t>单击此处编辑母版标题样式</a:t>
            </a:r>
          </a:p>
        </p:txBody>
      </p:sp>
      <p:sp>
        <p:nvSpPr>
          <p:cNvPr id="71" name="Shape 71"/>
          <p:cNvSpPr>
            <a:spLocks noGrp="1"/>
          </p:cNvSpPr>
          <p:nvPr>
            <p:ph type="body" idx="1"/>
          </p:nvPr>
        </p:nvSpPr>
        <p:spPr>
          <a:xfrm>
            <a:off x="609600" y="1435465"/>
            <a:ext cx="5386388" cy="739410"/>
          </a:xfrm>
          <a:prstGeom prst="rect">
            <a:avLst/>
          </a:prstGeom>
        </p:spPr>
        <p:txBody>
          <a:bodyPr anchor="b"/>
          <a:lstStyle>
            <a:lvl1pPr marL="0" indent="0">
              <a:spcBef>
                <a:spcPts val="500"/>
              </a:spcBef>
              <a:buSzTx/>
              <a:buFontTx/>
              <a:buNone/>
              <a:defRPr sz="2400" b="1"/>
            </a:lvl1pPr>
          </a:lstStyle>
          <a:p>
            <a:pPr lvl="0"/>
            <a:r>
              <a:rPr/>
              <a:t>单击此处编辑母版文本样式</a:t>
            </a:r>
          </a:p>
        </p:txBody>
      </p:sp>
      <p:sp>
        <p:nvSpPr>
          <p:cNvPr id="4" name="Shape 4"/>
          <p:cNvSpPr>
            <a:spLocks noGrp="1"/>
          </p:cNvSpPr>
          <p:nvPr>
            <p:ph type="sldNum" sz="quarter" idx="10"/>
          </p:nvPr>
        </p:nvSpPr>
        <p:spPr>
          <a:ln/>
        </p:spPr>
        <p:txBody>
          <a:bodyPr/>
          <a:lstStyle>
            <a:lvl1pPr>
              <a:defRPr/>
            </a:lvl1pPr>
          </a:lstStyle>
          <a:p>
            <a:pPr>
              <a:defRPr/>
            </a:pPr>
            <a:fld id="{E71AC720-F958-49A2-8FDA-7FAF07251B4B}" type="slidenum">
              <a:rPr lang="zh-CN" altLang="en-US"/>
              <a:pPr>
                <a:defRPr/>
              </a:pPr>
              <a:t>‹#›</a:t>
            </a:fld>
            <a:endParaRPr lang="en-US" altLang="zh-CN"/>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r>
              <a:rPr/>
              <a:t>单击此处编辑母版标题样式</a:t>
            </a:r>
          </a:p>
        </p:txBody>
      </p:sp>
      <p:sp>
        <p:nvSpPr>
          <p:cNvPr id="3" name="Shape 4"/>
          <p:cNvSpPr>
            <a:spLocks noGrp="1"/>
          </p:cNvSpPr>
          <p:nvPr>
            <p:ph type="sldNum" sz="quarter" idx="10"/>
          </p:nvPr>
        </p:nvSpPr>
        <p:spPr>
          <a:ln/>
        </p:spPr>
        <p:txBody>
          <a:bodyPr/>
          <a:lstStyle>
            <a:lvl1pPr>
              <a:defRPr/>
            </a:lvl1pPr>
          </a:lstStyle>
          <a:p>
            <a:pPr>
              <a:defRPr/>
            </a:pPr>
            <a:fld id="{5145AF28-9D70-4523-8029-1DE6D3370C24}" type="slidenum">
              <a:rPr lang="zh-CN" altLang="en-US"/>
              <a:pPr>
                <a:defRPr/>
              </a:pPr>
              <a:t>‹#›</a:t>
            </a:fld>
            <a:endParaRPr lang="en-US" altLang="zh-CN"/>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Shape 4"/>
          <p:cNvSpPr>
            <a:spLocks noGrp="1"/>
          </p:cNvSpPr>
          <p:nvPr>
            <p:ph type="sldNum" sz="quarter" idx="10"/>
          </p:nvPr>
        </p:nvSpPr>
        <p:spPr>
          <a:ln/>
        </p:spPr>
        <p:txBody>
          <a:bodyPr/>
          <a:lstStyle>
            <a:lvl1pPr>
              <a:defRPr/>
            </a:lvl1pPr>
          </a:lstStyle>
          <a:p>
            <a:pPr>
              <a:defRPr/>
            </a:pPr>
            <a:fld id="{B3862808-5C98-4A00-B267-118808AFFB45}" type="slidenum">
              <a:rPr lang="zh-CN" altLang="en-US"/>
              <a:pPr>
                <a:defRPr/>
              </a:pPr>
              <a:t>‹#›</a:t>
            </a:fld>
            <a:endParaRPr lang="en-US" altLang="zh-CN"/>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9" name="Shape 79"/>
          <p:cNvSpPr>
            <a:spLocks noGrp="1"/>
          </p:cNvSpPr>
          <p:nvPr>
            <p:ph type="title"/>
          </p:nvPr>
        </p:nvSpPr>
        <p:spPr>
          <a:xfrm>
            <a:off x="609600" y="0"/>
            <a:ext cx="4011613" cy="1435100"/>
          </a:xfrm>
          <a:prstGeom prst="rect">
            <a:avLst/>
          </a:prstGeom>
        </p:spPr>
        <p:txBody>
          <a:bodyPr anchor="b"/>
          <a:lstStyle>
            <a:lvl1pPr algn="l">
              <a:defRPr sz="2000" b="1"/>
            </a:lvl1pPr>
          </a:lstStyle>
          <a:p>
            <a:pPr lvl="0"/>
            <a:r>
              <a:rPr/>
              <a:t>单击此处编辑母版标题样式</a:t>
            </a:r>
          </a:p>
        </p:txBody>
      </p:sp>
      <p:sp>
        <p:nvSpPr>
          <p:cNvPr id="80" name="Shape 80"/>
          <p:cNvSpPr>
            <a:spLocks noGrp="1"/>
          </p:cNvSpPr>
          <p:nvPr>
            <p:ph type="body" idx="1"/>
          </p:nvPr>
        </p:nvSpPr>
        <p:spPr>
          <a:xfrm>
            <a:off x="4767262" y="273050"/>
            <a:ext cx="6815138" cy="6584950"/>
          </a:xfrm>
          <a:prstGeom prst="rect">
            <a:avLst/>
          </a:prstGeom>
        </p:spPr>
        <p:txBody>
          <a:bodyPr/>
          <a:lstStyle/>
          <a:p>
            <a:pPr lvl="0"/>
            <a:r>
              <a:rPr/>
              <a:t>单击此处编辑母版文本样式</a:t>
            </a:r>
          </a:p>
          <a:p>
            <a:pPr lvl="1"/>
            <a:r>
              <a:rPr/>
              <a:t>第二级</a:t>
            </a:r>
          </a:p>
          <a:p>
            <a:pPr lvl="2"/>
            <a:r>
              <a:rPr/>
              <a:t>第三级</a:t>
            </a:r>
          </a:p>
          <a:p>
            <a:pPr lvl="3"/>
            <a:r>
              <a:rPr/>
              <a:t>第四级</a:t>
            </a:r>
          </a:p>
          <a:p>
            <a:pPr lvl="4"/>
            <a:r>
              <a:rPr/>
              <a:t>第五级</a:t>
            </a:r>
          </a:p>
        </p:txBody>
      </p:sp>
      <p:sp>
        <p:nvSpPr>
          <p:cNvPr id="4" name="Shape 4"/>
          <p:cNvSpPr>
            <a:spLocks noGrp="1"/>
          </p:cNvSpPr>
          <p:nvPr>
            <p:ph type="sldNum" sz="quarter" idx="10"/>
          </p:nvPr>
        </p:nvSpPr>
        <p:spPr>
          <a:ln/>
        </p:spPr>
        <p:txBody>
          <a:bodyPr/>
          <a:lstStyle>
            <a:lvl1pPr>
              <a:defRPr/>
            </a:lvl1pPr>
          </a:lstStyle>
          <a:p>
            <a:pPr>
              <a:defRPr/>
            </a:pPr>
            <a:fld id="{4936A848-92A6-4383-8F5E-BCC51C0E4231}" type="slidenum">
              <a:rPr lang="zh-CN" altLang="en-US"/>
              <a:pPr>
                <a:defRPr/>
              </a:pPr>
              <a:t>‹#›</a:t>
            </a:fld>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3" name="Shape 83"/>
          <p:cNvSpPr>
            <a:spLocks noGrp="1"/>
          </p:cNvSpPr>
          <p:nvPr>
            <p:ph type="title"/>
          </p:nvPr>
        </p:nvSpPr>
        <p:spPr>
          <a:xfrm>
            <a:off x="2389188" y="4800600"/>
            <a:ext cx="7315201" cy="566738"/>
          </a:xfrm>
          <a:prstGeom prst="rect">
            <a:avLst/>
          </a:prstGeom>
        </p:spPr>
        <p:txBody>
          <a:bodyPr anchor="b"/>
          <a:lstStyle>
            <a:lvl1pPr algn="l">
              <a:defRPr sz="2000" b="1"/>
            </a:lvl1pPr>
          </a:lstStyle>
          <a:p>
            <a:pPr lvl="0"/>
            <a:r>
              <a:rPr/>
              <a:t>单击此处编辑母版标题样式</a:t>
            </a:r>
          </a:p>
        </p:txBody>
      </p:sp>
      <p:sp>
        <p:nvSpPr>
          <p:cNvPr id="84" name="Shape 84"/>
          <p:cNvSpPr>
            <a:spLocks noGrp="1"/>
          </p:cNvSpPr>
          <p:nvPr>
            <p:ph type="body" idx="1"/>
          </p:nvPr>
        </p:nvSpPr>
        <p:spPr>
          <a:xfrm>
            <a:off x="2389188" y="5367337"/>
            <a:ext cx="7315201" cy="804863"/>
          </a:xfrm>
          <a:prstGeom prst="rect">
            <a:avLst/>
          </a:prstGeom>
        </p:spPr>
        <p:txBody>
          <a:bodyPr/>
          <a:lstStyle>
            <a:lvl1pPr marL="0" indent="0">
              <a:spcBef>
                <a:spcPts val="300"/>
              </a:spcBef>
              <a:buSzTx/>
              <a:buFontTx/>
              <a:buNone/>
              <a:defRPr sz="1400"/>
            </a:lvl1pPr>
          </a:lstStyle>
          <a:p>
            <a:pPr lvl="0"/>
            <a:r>
              <a:rPr/>
              <a:t>单击此处编辑母版文本样式</a:t>
            </a:r>
          </a:p>
        </p:txBody>
      </p:sp>
      <p:sp>
        <p:nvSpPr>
          <p:cNvPr id="4" name="Shape 4"/>
          <p:cNvSpPr>
            <a:spLocks noGrp="1"/>
          </p:cNvSpPr>
          <p:nvPr>
            <p:ph type="sldNum" sz="quarter" idx="10"/>
          </p:nvPr>
        </p:nvSpPr>
        <p:spPr>
          <a:ln/>
        </p:spPr>
        <p:txBody>
          <a:bodyPr/>
          <a:lstStyle>
            <a:lvl1pPr>
              <a:defRPr/>
            </a:lvl1pPr>
          </a:lstStyle>
          <a:p>
            <a:pPr>
              <a:defRPr/>
            </a:pPr>
            <a:fld id="{6A7B8CD6-F750-4075-809E-AD0D1A7849E7}" type="slidenum">
              <a:rPr lang="zh-CN" altLang="en-US"/>
              <a:pPr>
                <a:defRPr/>
              </a:pPr>
              <a:t>‹#›</a:t>
            </a:fld>
            <a:endParaRPr lang="en-US" altLang="zh-CN"/>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87" name="Shape 87"/>
          <p:cNvSpPr>
            <a:spLocks noGrp="1"/>
          </p:cNvSpPr>
          <p:nvPr>
            <p:ph type="title"/>
          </p:nvPr>
        </p:nvSpPr>
        <p:spPr>
          <a:prstGeom prst="rect">
            <a:avLst/>
          </a:prstGeom>
        </p:spPr>
        <p:txBody>
          <a:bodyPr/>
          <a:lstStyle/>
          <a:p>
            <a:pPr lvl="0"/>
            <a:r>
              <a:rPr/>
              <a:t>单击此处编辑母版标题样式</a:t>
            </a:r>
          </a:p>
        </p:txBody>
      </p:sp>
      <p:sp>
        <p:nvSpPr>
          <p:cNvPr id="88" name="Shape 88"/>
          <p:cNvSpPr>
            <a:spLocks noGrp="1"/>
          </p:cNvSpPr>
          <p:nvPr>
            <p:ph type="body" idx="1"/>
          </p:nvPr>
        </p:nvSpPr>
        <p:spPr>
          <a:prstGeom prst="rect">
            <a:avLst/>
          </a:prstGeom>
        </p:spPr>
        <p:txBody>
          <a:bodyPr/>
          <a:lstStyle/>
          <a:p>
            <a:pPr lvl="0"/>
            <a:r>
              <a:rPr/>
              <a:t>单击此处编辑母版文本样式</a:t>
            </a:r>
          </a:p>
          <a:p>
            <a:pPr lvl="1"/>
            <a:r>
              <a:rPr/>
              <a:t>第二级</a:t>
            </a:r>
          </a:p>
          <a:p>
            <a:pPr lvl="2"/>
            <a:r>
              <a:rPr/>
              <a:t>第三级</a:t>
            </a:r>
          </a:p>
          <a:p>
            <a:pPr lvl="3"/>
            <a:r>
              <a:rPr/>
              <a:t>第四级</a:t>
            </a:r>
          </a:p>
          <a:p>
            <a:pPr lvl="4"/>
            <a:r>
              <a:rPr/>
              <a:t>第五级</a:t>
            </a:r>
          </a:p>
        </p:txBody>
      </p:sp>
      <p:sp>
        <p:nvSpPr>
          <p:cNvPr id="4" name="Shape 4"/>
          <p:cNvSpPr>
            <a:spLocks noGrp="1"/>
          </p:cNvSpPr>
          <p:nvPr>
            <p:ph type="sldNum" sz="quarter" idx="10"/>
          </p:nvPr>
        </p:nvSpPr>
        <p:spPr>
          <a:ln/>
        </p:spPr>
        <p:txBody>
          <a:bodyPr/>
          <a:lstStyle>
            <a:lvl1pPr>
              <a:defRPr/>
            </a:lvl1pPr>
          </a:lstStyle>
          <a:p>
            <a:pPr>
              <a:defRPr/>
            </a:pPr>
            <a:fld id="{06272843-7BF9-4443-9639-2A9BF80776EB}" type="slidenum">
              <a:rPr lang="zh-CN" altLang="en-US"/>
              <a:pPr>
                <a:defRPr/>
              </a:pPr>
              <a:t>‹#›</a:t>
            </a:fld>
            <a:endParaRPr lang="en-US" altLang="zh-CN"/>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垂直排列标题与文本">
    <p:spTree>
      <p:nvGrpSpPr>
        <p:cNvPr id="1" name=""/>
        <p:cNvGrpSpPr/>
        <p:nvPr/>
      </p:nvGrpSpPr>
      <p:grpSpPr>
        <a:xfrm>
          <a:off x="0" y="0"/>
          <a:ext cx="0" cy="0"/>
          <a:chOff x="0" y="0"/>
          <a:chExt cx="0" cy="0"/>
        </a:xfrm>
      </p:grpSpPr>
      <p:sp>
        <p:nvSpPr>
          <p:cNvPr id="91" name="Shape 91"/>
          <p:cNvSpPr>
            <a:spLocks noGrp="1"/>
          </p:cNvSpPr>
          <p:nvPr>
            <p:ph type="title"/>
          </p:nvPr>
        </p:nvSpPr>
        <p:spPr>
          <a:xfrm>
            <a:off x="8839200" y="0"/>
            <a:ext cx="2743200" cy="6400802"/>
          </a:xfrm>
          <a:prstGeom prst="rect">
            <a:avLst/>
          </a:prstGeom>
        </p:spPr>
        <p:txBody>
          <a:bodyPr/>
          <a:lstStyle/>
          <a:p>
            <a:pPr lvl="0"/>
            <a:r>
              <a:rPr/>
              <a:t>单击此处编辑母版标题样式</a:t>
            </a:r>
          </a:p>
        </p:txBody>
      </p:sp>
      <p:sp>
        <p:nvSpPr>
          <p:cNvPr id="92" name="Shape 92"/>
          <p:cNvSpPr>
            <a:spLocks noGrp="1"/>
          </p:cNvSpPr>
          <p:nvPr>
            <p:ph type="body" idx="1"/>
          </p:nvPr>
        </p:nvSpPr>
        <p:spPr>
          <a:xfrm>
            <a:off x="609600" y="274638"/>
            <a:ext cx="8077200" cy="6583363"/>
          </a:xfrm>
          <a:prstGeom prst="rect">
            <a:avLst/>
          </a:prstGeom>
        </p:spPr>
        <p:txBody>
          <a:bodyPr/>
          <a:lstStyle/>
          <a:p>
            <a:pPr lvl="0"/>
            <a:r>
              <a:rPr/>
              <a:t>单击此处编辑母版文本样式</a:t>
            </a:r>
          </a:p>
          <a:p>
            <a:pPr lvl="1"/>
            <a:r>
              <a:rPr/>
              <a:t>第二级</a:t>
            </a:r>
          </a:p>
          <a:p>
            <a:pPr lvl="2"/>
            <a:r>
              <a:rPr/>
              <a:t>第三级</a:t>
            </a:r>
          </a:p>
          <a:p>
            <a:pPr lvl="3"/>
            <a:r>
              <a:rPr/>
              <a:t>第四级</a:t>
            </a:r>
          </a:p>
          <a:p>
            <a:pPr lvl="4"/>
            <a:r>
              <a:rPr/>
              <a:t>第五级</a:t>
            </a:r>
          </a:p>
        </p:txBody>
      </p:sp>
      <p:sp>
        <p:nvSpPr>
          <p:cNvPr id="4" name="Shape 4"/>
          <p:cNvSpPr>
            <a:spLocks noGrp="1"/>
          </p:cNvSpPr>
          <p:nvPr>
            <p:ph type="sldNum" sz="quarter" idx="10"/>
          </p:nvPr>
        </p:nvSpPr>
        <p:spPr>
          <a:ln/>
        </p:spPr>
        <p:txBody>
          <a:bodyPr/>
          <a:lstStyle>
            <a:lvl1pPr>
              <a:defRPr/>
            </a:lvl1pPr>
          </a:lstStyle>
          <a:p>
            <a:pPr>
              <a:defRPr/>
            </a:pPr>
            <a:fld id="{30DC3679-7133-405F-8AF1-C1D296C831F0}" type="slidenum">
              <a:rPr lang="zh-CN" altLang="en-US"/>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grpSp>
        <p:nvGrpSpPr>
          <p:cNvPr id="3" name="Group 15"/>
          <p:cNvGrpSpPr>
            <a:grpSpLocks/>
          </p:cNvGrpSpPr>
          <p:nvPr/>
        </p:nvGrpSpPr>
        <p:grpSpPr bwMode="auto">
          <a:xfrm>
            <a:off x="93663" y="95250"/>
            <a:ext cx="11928475" cy="6673850"/>
            <a:chOff x="0" y="0"/>
            <a:chExt cx="11927745" cy="6673598"/>
          </a:xfrm>
        </p:grpSpPr>
        <p:pic>
          <p:nvPicPr>
            <p:cNvPr id="4" name="image2.pdf"/>
            <p:cNvPicPr>
              <a:picLocks noChangeAspect="1" noChangeArrowheads="1"/>
            </p:cNvPicPr>
            <p:nvPr/>
          </p:nvPicPr>
          <p:blipFill>
            <a:blip r:embed="rId4"/>
            <a:srcRect/>
            <a:stretch>
              <a:fillRect/>
            </a:stretch>
          </p:blipFill>
          <p:spPr bwMode="auto">
            <a:xfrm rot="-5400000">
              <a:off x="4598368" y="-4213127"/>
              <a:ext cx="2790001" cy="11463753"/>
            </a:xfrm>
            <a:prstGeom prst="rect">
              <a:avLst/>
            </a:prstGeom>
            <a:noFill/>
            <a:ln w="12700">
              <a:noFill/>
              <a:miter lim="400000"/>
              <a:headEnd/>
              <a:tailEnd/>
            </a:ln>
          </p:spPr>
        </p:pic>
        <p:pic>
          <p:nvPicPr>
            <p:cNvPr id="5" name="image2.pdf"/>
            <p:cNvPicPr>
              <a:picLocks noChangeAspect="1" noChangeArrowheads="1"/>
            </p:cNvPicPr>
            <p:nvPr/>
          </p:nvPicPr>
          <p:blipFill>
            <a:blip r:embed="rId4"/>
            <a:srcRect/>
            <a:stretch>
              <a:fillRect/>
            </a:stretch>
          </p:blipFill>
          <p:spPr bwMode="auto">
            <a:xfrm rot="5400000">
              <a:off x="4539375" y="-673515"/>
              <a:ext cx="2790001" cy="11463753"/>
            </a:xfrm>
            <a:prstGeom prst="rect">
              <a:avLst/>
            </a:prstGeom>
            <a:noFill/>
            <a:ln w="12700">
              <a:noFill/>
              <a:miter lim="400000"/>
              <a:headEnd/>
              <a:tailEnd/>
            </a:ln>
          </p:spPr>
        </p:pic>
        <p:pic>
          <p:nvPicPr>
            <p:cNvPr id="6" name="image3.pdf"/>
            <p:cNvPicPr>
              <a:picLocks noChangeAspect="1" noChangeArrowheads="1"/>
            </p:cNvPicPr>
            <p:nvPr/>
          </p:nvPicPr>
          <p:blipFill>
            <a:blip r:embed="rId5"/>
            <a:srcRect/>
            <a:stretch>
              <a:fillRect/>
            </a:stretch>
          </p:blipFill>
          <p:spPr bwMode="auto">
            <a:xfrm rot="-5400000">
              <a:off x="4536494" y="-4477502"/>
              <a:ext cx="2913751" cy="11868753"/>
            </a:xfrm>
            <a:prstGeom prst="rect">
              <a:avLst/>
            </a:prstGeom>
            <a:noFill/>
            <a:ln w="12700">
              <a:noFill/>
              <a:miter lim="400000"/>
              <a:headEnd/>
              <a:tailEnd/>
            </a:ln>
          </p:spPr>
        </p:pic>
        <p:pic>
          <p:nvPicPr>
            <p:cNvPr id="7" name="image3.pdf"/>
            <p:cNvPicPr>
              <a:picLocks noChangeAspect="1" noChangeArrowheads="1"/>
            </p:cNvPicPr>
            <p:nvPr/>
          </p:nvPicPr>
          <p:blipFill>
            <a:blip r:embed="rId5"/>
            <a:srcRect/>
            <a:stretch>
              <a:fillRect/>
            </a:stretch>
          </p:blipFill>
          <p:spPr bwMode="auto">
            <a:xfrm rot="5400000">
              <a:off x="4477500" y="-717654"/>
              <a:ext cx="2913751" cy="11868753"/>
            </a:xfrm>
            <a:prstGeom prst="rect">
              <a:avLst/>
            </a:prstGeom>
            <a:noFill/>
            <a:ln w="12700">
              <a:noFill/>
              <a:miter lim="400000"/>
              <a:headEnd/>
              <a:tailEnd/>
            </a:ln>
          </p:spPr>
        </p:pic>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18" name="Shape 18"/>
          <p:cNvSpPr>
            <a:spLocks noGrp="1"/>
          </p:cNvSpPr>
          <p:nvPr>
            <p:ph type="title"/>
          </p:nvPr>
        </p:nvSpPr>
        <p:spPr>
          <a:xfrm>
            <a:off x="838200" y="365125"/>
            <a:ext cx="10515600" cy="1460501"/>
          </a:xfrm>
          <a:prstGeom prst="rect">
            <a:avLst/>
          </a:prstGeom>
        </p:spPr>
        <p:txBody>
          <a:bodyPr anchor="t">
            <a:noAutofit/>
          </a:bodyPr>
          <a:lstStyle>
            <a:lvl1pPr algn="l">
              <a:lnSpc>
                <a:spcPct val="90000"/>
              </a:lnSpc>
            </a:lvl1pPr>
          </a:lstStyle>
          <a:p>
            <a:pPr lvl="0"/>
            <a:r>
              <a:rPr/>
              <a:t>单击此处编辑母版标题样式</a:t>
            </a:r>
          </a:p>
        </p:txBody>
      </p:sp>
      <p:sp>
        <p:nvSpPr>
          <p:cNvPr id="19" name="Shape 19"/>
          <p:cNvSpPr>
            <a:spLocks noGrp="1"/>
          </p:cNvSpPr>
          <p:nvPr>
            <p:ph type="body" idx="1"/>
          </p:nvPr>
        </p:nvSpPr>
        <p:spPr>
          <a:xfrm>
            <a:off x="838200" y="1825625"/>
            <a:ext cx="5181600" cy="5032375"/>
          </a:xfrm>
          <a:prstGeom prst="rect">
            <a:avLst/>
          </a:prstGeom>
        </p:spPr>
        <p:txBody>
          <a:bodyPr>
            <a:noAutofit/>
          </a:bodyPr>
          <a:lstStyle>
            <a:lvl1pPr marL="228600" indent="-228600">
              <a:lnSpc>
                <a:spcPct val="90000"/>
              </a:lnSpc>
              <a:spcBef>
                <a:spcPts val="1000"/>
              </a:spcBef>
              <a:defRPr sz="2800"/>
            </a:lvl1pPr>
            <a:lvl2pPr marL="723900" indent="-266700">
              <a:lnSpc>
                <a:spcPct val="90000"/>
              </a:lnSpc>
              <a:spcBef>
                <a:spcPts val="1000"/>
              </a:spcBef>
              <a:buChar char="•"/>
              <a:defRPr sz="2800"/>
            </a:lvl2pPr>
            <a:lvl3pPr marL="1234440" indent="-320040">
              <a:lnSpc>
                <a:spcPct val="90000"/>
              </a:lnSpc>
              <a:spcBef>
                <a:spcPts val="1000"/>
              </a:spcBef>
              <a:defRPr sz="2800"/>
            </a:lvl3pPr>
            <a:lvl4pPr marL="1727200" indent="-355600">
              <a:lnSpc>
                <a:spcPct val="90000"/>
              </a:lnSpc>
              <a:spcBef>
                <a:spcPts val="1000"/>
              </a:spcBef>
              <a:buChar char="•"/>
              <a:defRPr sz="2800"/>
            </a:lvl4pPr>
            <a:lvl5pPr marL="2184400" indent="-355600">
              <a:lnSpc>
                <a:spcPct val="90000"/>
              </a:lnSpc>
              <a:spcBef>
                <a:spcPts val="1000"/>
              </a:spcBef>
              <a:buChar char="•"/>
              <a:defRPr sz="2800"/>
            </a:lvl5pPr>
          </a:lstStyle>
          <a:p>
            <a:pPr lvl="0"/>
            <a:r>
              <a:rPr/>
              <a:t>单击此处编辑母版文本样式</a:t>
            </a:r>
          </a:p>
          <a:p>
            <a:pPr lvl="1"/>
            <a:r>
              <a:rPr/>
              <a:t>第二级</a:t>
            </a:r>
          </a:p>
          <a:p>
            <a:pPr lvl="2"/>
            <a:r>
              <a:rPr/>
              <a:t>第三级</a:t>
            </a:r>
          </a:p>
          <a:p>
            <a:pPr lvl="3"/>
            <a:r>
              <a:rPr/>
              <a:t>第四级</a:t>
            </a:r>
          </a:p>
          <a:p>
            <a:pPr lvl="4"/>
            <a:r>
              <a:rPr/>
              <a:t>第五级</a:t>
            </a:r>
          </a:p>
        </p:txBody>
      </p:sp>
      <p:sp>
        <p:nvSpPr>
          <p:cNvPr id="5" name="Shape 20"/>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2300F4BD-B770-4667-9A2F-ABC37441A70F}" type="slidenum">
              <a:rPr lang="zh-CN" altLang="en-US"/>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3" name="Shape 23"/>
          <p:cNvSpPr>
            <a:spLocks noGrp="1"/>
          </p:cNvSpPr>
          <p:nvPr>
            <p:ph type="title"/>
          </p:nvPr>
        </p:nvSpPr>
        <p:spPr>
          <a:xfrm>
            <a:off x="839787" y="365125"/>
            <a:ext cx="10515601" cy="1325563"/>
          </a:xfrm>
          <a:prstGeom prst="rect">
            <a:avLst/>
          </a:prstGeom>
        </p:spPr>
        <p:txBody>
          <a:bodyPr anchor="t">
            <a:noAutofit/>
          </a:bodyPr>
          <a:lstStyle>
            <a:lvl1pPr algn="l">
              <a:lnSpc>
                <a:spcPct val="90000"/>
              </a:lnSpc>
            </a:lvl1pPr>
          </a:lstStyle>
          <a:p>
            <a:pPr lvl="0"/>
            <a:r>
              <a:rPr/>
              <a:t>单击此处编辑母版标题样式</a:t>
            </a:r>
          </a:p>
        </p:txBody>
      </p:sp>
      <p:sp>
        <p:nvSpPr>
          <p:cNvPr id="24" name="Shape 24"/>
          <p:cNvSpPr>
            <a:spLocks noGrp="1"/>
          </p:cNvSpPr>
          <p:nvPr>
            <p:ph type="body" idx="1"/>
          </p:nvPr>
        </p:nvSpPr>
        <p:spPr>
          <a:xfrm>
            <a:off x="839787" y="1681163"/>
            <a:ext cx="5157789" cy="823913"/>
          </a:xfrm>
          <a:prstGeom prst="rect">
            <a:avLst/>
          </a:prstGeom>
        </p:spPr>
        <p:txBody>
          <a:bodyPr anchor="b">
            <a:noAutofit/>
          </a:bodyPr>
          <a:lstStyle>
            <a:lvl1pPr marL="0" indent="0">
              <a:lnSpc>
                <a:spcPct val="90000"/>
              </a:lnSpc>
              <a:spcBef>
                <a:spcPts val="1000"/>
              </a:spcBef>
              <a:buSzTx/>
              <a:buFontTx/>
              <a:buNone/>
              <a:defRPr sz="2400" b="1"/>
            </a:lvl1pPr>
          </a:lstStyle>
          <a:p>
            <a:pPr lvl="0"/>
            <a:r>
              <a:rPr/>
              <a:t>单击此处编辑母版文本样式</a:t>
            </a:r>
          </a:p>
        </p:txBody>
      </p:sp>
      <p:sp>
        <p:nvSpPr>
          <p:cNvPr id="5" name="Shape 25"/>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07778B28-F09F-43DC-B17A-40C1B96A3B9E}" type="slidenum">
              <a:rPr lang="zh-CN" altLang="en-US"/>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28" name="Shape 28"/>
          <p:cNvSpPr>
            <a:spLocks noGrp="1"/>
          </p:cNvSpPr>
          <p:nvPr>
            <p:ph type="title"/>
          </p:nvPr>
        </p:nvSpPr>
        <p:spPr>
          <a:xfrm>
            <a:off x="838200" y="365125"/>
            <a:ext cx="10515600" cy="1325563"/>
          </a:xfrm>
          <a:prstGeom prst="rect">
            <a:avLst/>
          </a:prstGeom>
        </p:spPr>
        <p:txBody>
          <a:bodyPr anchor="t">
            <a:noAutofit/>
          </a:bodyPr>
          <a:lstStyle>
            <a:lvl1pPr algn="l">
              <a:lnSpc>
                <a:spcPct val="90000"/>
              </a:lnSpc>
            </a:lvl1pPr>
          </a:lstStyle>
          <a:p>
            <a:pPr lvl="0"/>
            <a:r>
              <a:rPr/>
              <a:t>单击此处编辑母版标题样式</a:t>
            </a:r>
          </a:p>
        </p:txBody>
      </p:sp>
      <p:sp>
        <p:nvSpPr>
          <p:cNvPr id="4" name="Shape 29"/>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E63BE59D-C0CC-447B-8CA9-0B3F6FA5CDD0}" type="slidenum">
              <a:rPr lang="zh-CN" altLang="en-US"/>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 name="Shape 3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6F4E67CE-8407-4700-9117-2643834A578B}" type="slidenum">
              <a:rPr lang="zh-CN" altLang="en-US"/>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35" name="Shape 35"/>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rPr/>
              <a:t>单击此处编辑母版标题样式</a:t>
            </a:r>
          </a:p>
        </p:txBody>
      </p:sp>
      <p:sp>
        <p:nvSpPr>
          <p:cNvPr id="36" name="Shape 36"/>
          <p:cNvSpPr>
            <a:spLocks noGrp="1"/>
          </p:cNvSpPr>
          <p:nvPr>
            <p:ph type="body" idx="1"/>
          </p:nvPr>
        </p:nvSpPr>
        <p:spPr>
          <a:xfrm>
            <a:off x="5183187" y="987425"/>
            <a:ext cx="6172201" cy="5870575"/>
          </a:xfrm>
          <a:prstGeom prst="rect">
            <a:avLst/>
          </a:prstGeom>
        </p:spPr>
        <p:txBody>
          <a:bodyPr>
            <a:noAutofit/>
          </a:bodyPr>
          <a:lstStyle>
            <a:lvl1pPr marL="228600" indent="-228600">
              <a:lnSpc>
                <a:spcPct val="90000"/>
              </a:lnSpc>
              <a:spcBef>
                <a:spcPts val="1000"/>
              </a:spcBef>
            </a:lvl1pPr>
            <a:lvl2pPr marL="718185" indent="-260985">
              <a:lnSpc>
                <a:spcPct val="90000"/>
              </a:lnSpc>
              <a:spcBef>
                <a:spcPts val="1000"/>
              </a:spcBef>
              <a:buChar char="•"/>
            </a:lvl2pPr>
            <a:lvl3pPr>
              <a:lnSpc>
                <a:spcPct val="90000"/>
              </a:lnSpc>
              <a:spcBef>
                <a:spcPts val="1000"/>
              </a:spcBef>
            </a:lvl3pPr>
            <a:lvl4pPr>
              <a:lnSpc>
                <a:spcPct val="90000"/>
              </a:lnSpc>
              <a:spcBef>
                <a:spcPts val="1000"/>
              </a:spcBef>
              <a:buChar char="•"/>
            </a:lvl4pPr>
            <a:lvl5pPr>
              <a:lnSpc>
                <a:spcPct val="90000"/>
              </a:lnSpc>
              <a:spcBef>
                <a:spcPts val="1000"/>
              </a:spcBef>
              <a:buChar char="•"/>
            </a:lvl5pPr>
          </a:lstStyle>
          <a:p>
            <a:pPr lvl="0"/>
            <a:r>
              <a:rPr/>
              <a:t>单击此处编辑母版文本样式</a:t>
            </a:r>
          </a:p>
          <a:p>
            <a:pPr lvl="1"/>
            <a:r>
              <a:rPr/>
              <a:t>第二级</a:t>
            </a:r>
          </a:p>
          <a:p>
            <a:pPr lvl="2"/>
            <a:r>
              <a:rPr/>
              <a:t>第三级</a:t>
            </a:r>
          </a:p>
          <a:p>
            <a:pPr lvl="3"/>
            <a:r>
              <a:rPr/>
              <a:t>第四级</a:t>
            </a:r>
          </a:p>
          <a:p>
            <a:pPr lvl="4"/>
            <a:r>
              <a:rPr/>
              <a:t>第五级</a:t>
            </a:r>
          </a:p>
        </p:txBody>
      </p:sp>
      <p:sp>
        <p:nvSpPr>
          <p:cNvPr id="5" name="Shape 37"/>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7A062197-EE12-4D92-85EE-79747FA17B9E}" type="slidenum">
              <a:rPr lang="zh-CN" altLang="en-US"/>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image1.png"/>
          <p:cNvPicPr>
            <a:picLocks noChangeAspect="1" noChangeArrowheads="1"/>
          </p:cNvPicPr>
          <p:nvPr/>
        </p:nvPicPr>
        <p:blipFill>
          <a:blip r:embed="rId3"/>
          <a:srcRect/>
          <a:stretch>
            <a:fillRect/>
          </a:stretch>
        </p:blipFill>
        <p:spPr bwMode="auto">
          <a:xfrm>
            <a:off x="57150" y="95250"/>
            <a:ext cx="12077700" cy="6651625"/>
          </a:xfrm>
          <a:prstGeom prst="rect">
            <a:avLst/>
          </a:prstGeom>
          <a:noFill/>
          <a:ln w="12700">
            <a:noFill/>
            <a:miter lim="400000"/>
            <a:headEnd/>
            <a:tailEnd/>
          </a:ln>
        </p:spPr>
      </p:pic>
      <p:sp>
        <p:nvSpPr>
          <p:cNvPr id="40" name="Shape 40"/>
          <p:cNvSpPr>
            <a:spLocks noGrp="1"/>
          </p:cNvSpPr>
          <p:nvPr>
            <p:ph type="title"/>
          </p:nvPr>
        </p:nvSpPr>
        <p:spPr>
          <a:xfrm>
            <a:off x="839787" y="0"/>
            <a:ext cx="3932239" cy="2057400"/>
          </a:xfrm>
          <a:prstGeom prst="rect">
            <a:avLst/>
          </a:prstGeom>
        </p:spPr>
        <p:txBody>
          <a:bodyPr anchor="b">
            <a:noAutofit/>
          </a:bodyPr>
          <a:lstStyle>
            <a:lvl1pPr algn="l">
              <a:lnSpc>
                <a:spcPct val="90000"/>
              </a:lnSpc>
              <a:defRPr sz="3200"/>
            </a:lvl1pPr>
          </a:lstStyle>
          <a:p>
            <a:pPr lvl="0"/>
            <a:r>
              <a:rPr/>
              <a:t>单击此处编辑母版标题样式</a:t>
            </a:r>
          </a:p>
        </p:txBody>
      </p:sp>
      <p:sp>
        <p:nvSpPr>
          <p:cNvPr id="41" name="Shape 41"/>
          <p:cNvSpPr>
            <a:spLocks noGrp="1"/>
          </p:cNvSpPr>
          <p:nvPr>
            <p:ph type="body" idx="1"/>
          </p:nvPr>
        </p:nvSpPr>
        <p:spPr>
          <a:xfrm>
            <a:off x="839787" y="2057400"/>
            <a:ext cx="3932239" cy="4800600"/>
          </a:xfrm>
          <a:prstGeom prst="rect">
            <a:avLst/>
          </a:prstGeom>
        </p:spPr>
        <p:txBody>
          <a:bodyPr>
            <a:noAutofit/>
          </a:bodyPr>
          <a:lstStyle>
            <a:lvl1pPr marL="0" indent="0">
              <a:lnSpc>
                <a:spcPct val="90000"/>
              </a:lnSpc>
              <a:spcBef>
                <a:spcPts val="1000"/>
              </a:spcBef>
              <a:buSzTx/>
              <a:buFontTx/>
              <a:buNone/>
              <a:defRPr sz="1600"/>
            </a:lvl1pPr>
          </a:lstStyle>
          <a:p>
            <a:pPr lvl="0"/>
            <a:r>
              <a:rPr/>
              <a:t>单击此处编辑母版文本样式</a:t>
            </a:r>
          </a:p>
        </p:txBody>
      </p:sp>
      <p:sp>
        <p:nvSpPr>
          <p:cNvPr id="5" name="Shape 42"/>
          <p:cNvSpPr>
            <a:spLocks noGrp="1"/>
          </p:cNvSpPr>
          <p:nvPr>
            <p:ph type="sldNum" sz="quarter" idx="10"/>
          </p:nvPr>
        </p:nvSpPr>
        <p:spPr>
          <a:xfrm>
            <a:off x="8610600" y="6356350"/>
            <a:ext cx="2743200" cy="366713"/>
          </a:xfrm>
        </p:spPr>
        <p:txBody>
          <a:bodyPr anchor="t"/>
          <a:lstStyle>
            <a:lvl1pPr algn="l">
              <a:defRPr sz="1800">
                <a:solidFill>
                  <a:srgbClr val="000000"/>
                </a:solidFill>
              </a:defRPr>
            </a:lvl1pPr>
          </a:lstStyle>
          <a:p>
            <a:pPr>
              <a:defRPr/>
            </a:pPr>
            <a:fld id="{4FDC4C6A-F08E-4016-B37B-3F3C5D8CD254}" type="slidenum">
              <a:rPr lang="zh-CN" altLang="en-US"/>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026" name="Shape 2"/>
          <p:cNvSpPr>
            <a:spLocks noGrp="1"/>
          </p:cNvSpPr>
          <p:nvPr>
            <p:ph type="title"/>
          </p:nvPr>
        </p:nvSpPr>
        <p:spPr bwMode="auto">
          <a:xfrm>
            <a:off x="609600" y="92075"/>
            <a:ext cx="10972800" cy="1508125"/>
          </a:xfrm>
          <a:prstGeom prst="rect">
            <a:avLst/>
          </a:prstGeom>
          <a:noFill/>
          <a:ln w="12700">
            <a:noFill/>
            <a:miter lim="400000"/>
            <a:headEnd/>
            <a:tailEnd/>
          </a:ln>
        </p:spPr>
        <p:txBody>
          <a:bodyPr vert="horz" wrap="square" lIns="45719" tIns="45720" rIns="45719" bIns="45720" numCol="1" anchor="ctr" anchorCtr="0" compatLnSpc="1">
            <a:prstTxWarp prst="textNoShape">
              <a:avLst/>
            </a:prstTxWarp>
          </a:bodyPr>
          <a:lstStyle/>
          <a:p>
            <a:pPr lvl="0"/>
            <a:r>
              <a:rPr lang="zh-CN" altLang="en-US" smtClean="0">
                <a:sym typeface="Calibri" pitchFamily="34" charset="0"/>
              </a:rPr>
              <a:t>单击此处编辑母版标题样式</a:t>
            </a:r>
          </a:p>
        </p:txBody>
      </p:sp>
      <p:sp>
        <p:nvSpPr>
          <p:cNvPr id="1027" name="Shape 3"/>
          <p:cNvSpPr>
            <a:spLocks noGrp="1"/>
          </p:cNvSpPr>
          <p:nvPr>
            <p:ph type="body" idx="1"/>
          </p:nvPr>
        </p:nvSpPr>
        <p:spPr bwMode="auto">
          <a:xfrm>
            <a:off x="609600" y="1600200"/>
            <a:ext cx="10972800" cy="5257800"/>
          </a:xfrm>
          <a:prstGeom prst="rect">
            <a:avLst/>
          </a:prstGeom>
          <a:noFill/>
          <a:ln w="12700">
            <a:noFill/>
            <a:miter lim="400000"/>
            <a:headEnd/>
            <a:tailEnd/>
          </a:ln>
        </p:spPr>
        <p:txBody>
          <a:bodyPr vert="horz" wrap="square" lIns="45719" tIns="45720" rIns="45719" bIns="45720" numCol="1" anchor="t" anchorCtr="0" compatLnSpc="1">
            <a:prstTxWarp prst="textNoShape">
              <a:avLst/>
            </a:prstTxWarp>
          </a:bodyPr>
          <a:lstStyle/>
          <a:p>
            <a:pPr lvl="0"/>
            <a:r>
              <a:rPr lang="zh-CN" altLang="en-US" smtClean="0">
                <a:sym typeface="Calibri" pitchFamily="34" charset="0"/>
              </a:rPr>
              <a:t>单击此处编辑母版文本样式</a:t>
            </a:r>
          </a:p>
          <a:p>
            <a:pPr lvl="1"/>
            <a:r>
              <a:rPr lang="zh-CN" altLang="en-US" smtClean="0">
                <a:sym typeface="Calibri" pitchFamily="34" charset="0"/>
              </a:rPr>
              <a:t>第二级</a:t>
            </a:r>
          </a:p>
          <a:p>
            <a:pPr lvl="2"/>
            <a:r>
              <a:rPr lang="zh-CN" altLang="en-US" smtClean="0">
                <a:sym typeface="Calibri" pitchFamily="34" charset="0"/>
              </a:rPr>
              <a:t>第三级</a:t>
            </a:r>
          </a:p>
          <a:p>
            <a:pPr lvl="3"/>
            <a:r>
              <a:rPr lang="zh-CN" altLang="en-US" smtClean="0">
                <a:sym typeface="Calibri" pitchFamily="34" charset="0"/>
              </a:rPr>
              <a:t>第四级</a:t>
            </a:r>
          </a:p>
          <a:p>
            <a:pPr lvl="4"/>
            <a:r>
              <a:rPr lang="zh-CN" altLang="en-US" smtClean="0">
                <a:sym typeface="Calibri" pitchFamily="34" charset="0"/>
              </a:rPr>
              <a:t>第五级</a:t>
            </a:r>
          </a:p>
        </p:txBody>
      </p:sp>
      <p:sp>
        <p:nvSpPr>
          <p:cNvPr id="1028" name="Shape 4"/>
          <p:cNvSpPr>
            <a:spLocks noGrp="1"/>
          </p:cNvSpPr>
          <p:nvPr>
            <p:ph type="sldNum" sz="quarter" idx="2"/>
          </p:nvPr>
        </p:nvSpPr>
        <p:spPr bwMode="auto">
          <a:xfrm>
            <a:off x="8737600" y="6402388"/>
            <a:ext cx="2844800" cy="274637"/>
          </a:xfrm>
          <a:prstGeom prst="rect">
            <a:avLst/>
          </a:prstGeom>
          <a:noFill/>
          <a:ln w="12700">
            <a:noFill/>
            <a:miter lim="400000"/>
            <a:headEnd/>
            <a:tailEnd/>
          </a:ln>
        </p:spPr>
        <p:txBody>
          <a:bodyPr vert="horz" wrap="square" lIns="45719" tIns="45720" rIns="45719" bIns="45720" numCol="1" anchor="ctr" anchorCtr="0" compatLnSpc="1">
            <a:prstTxWarp prst="textNoShape">
              <a:avLst/>
            </a:prstTxWarp>
            <a:spAutoFit/>
          </a:bodyPr>
          <a:lstStyle>
            <a:lvl1pPr algn="r">
              <a:defRPr sz="1200">
                <a:solidFill>
                  <a:srgbClr val="888888"/>
                </a:solidFill>
                <a:ea typeface="宋体" charset="-122"/>
                <a:cs typeface="Calibri" pitchFamily="34" charset="0"/>
              </a:defRPr>
            </a:lvl1pPr>
          </a:lstStyle>
          <a:p>
            <a:pPr>
              <a:defRPr/>
            </a:pPr>
            <a:fld id="{3C94013A-B023-4878-A68C-099705213F1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itchFamily="34" charset="0"/>
        </a:defRPr>
      </a:lvl1pPr>
      <a:lvl2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itchFamily="34" charset="0"/>
        </a:defRPr>
      </a:lvl2pPr>
      <a:lvl3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itchFamily="34" charset="0"/>
        </a:defRPr>
      </a:lvl3pPr>
      <a:lvl4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itchFamily="34" charset="0"/>
        </a:defRPr>
      </a:lvl4pPr>
      <a:lvl5pPr algn="ctr" rtl="0" eaLnBrk="0" fontAlgn="base" hangingPunct="0">
        <a:spcBef>
          <a:spcPct val="0"/>
        </a:spcBef>
        <a:spcAft>
          <a:spcPct val="0"/>
        </a:spcAft>
        <a:defRPr sz="4400">
          <a:solidFill>
            <a:schemeClr val="tx2"/>
          </a:solidFill>
          <a:latin typeface="Calibri" panose="020F0502020204030204"/>
          <a:ea typeface="Calibri" panose="020F0502020204030204"/>
          <a:cs typeface="Calibri" panose="020F0502020204030204"/>
          <a:sym typeface="Calibri" pitchFamily="34" charset="0"/>
        </a:defRPr>
      </a:lvl5pPr>
      <a:lvl6pPr algn="ctr">
        <a:defRPr sz="4400">
          <a:latin typeface="Calibri" panose="020F0502020204030204"/>
          <a:ea typeface="Calibri" panose="020F0502020204030204"/>
          <a:cs typeface="Calibri" panose="020F0502020204030204"/>
          <a:sym typeface="Calibri" panose="020F0502020204030204"/>
        </a:defRPr>
      </a:lvl6pPr>
      <a:lvl7pPr algn="ctr">
        <a:defRPr sz="4400">
          <a:latin typeface="Calibri" panose="020F0502020204030204"/>
          <a:ea typeface="Calibri" panose="020F0502020204030204"/>
          <a:cs typeface="Calibri" panose="020F0502020204030204"/>
          <a:sym typeface="Calibri" panose="020F0502020204030204"/>
        </a:defRPr>
      </a:lvl7pPr>
      <a:lvl8pPr algn="ctr">
        <a:defRPr sz="4400">
          <a:latin typeface="Calibri" panose="020F0502020204030204"/>
          <a:ea typeface="Calibri" panose="020F0502020204030204"/>
          <a:cs typeface="Calibri" panose="020F0502020204030204"/>
          <a:sym typeface="Calibri" panose="020F0502020204030204"/>
        </a:defRPr>
      </a:lvl8pPr>
      <a:lvl9pPr algn="ctr">
        <a:defRPr sz="4400">
          <a:latin typeface="Calibri" panose="020F0502020204030204"/>
          <a:ea typeface="Calibri" panose="020F0502020204030204"/>
          <a:cs typeface="Calibri" panose="020F0502020204030204"/>
          <a:sym typeface="Calibri" panose="020F0502020204030204"/>
        </a:defRPr>
      </a:lvl9pPr>
    </p:titleStyle>
    <p:bodyStyle>
      <a:lvl1pPr marL="342900" indent="-342900" algn="l" rtl="0" eaLnBrk="0" fontAlgn="base" hangingPunct="0">
        <a:spcBef>
          <a:spcPts val="700"/>
        </a:spcBef>
        <a:spcAft>
          <a:spcPct val="0"/>
        </a:spcAft>
        <a:buSzPct val="100000"/>
        <a:buFont typeface="Arial" charset="0"/>
        <a:buChar char="•"/>
        <a:defRPr sz="3200">
          <a:solidFill>
            <a:schemeClr val="tx1"/>
          </a:solidFill>
          <a:latin typeface="Calibri" panose="020F0502020204030204"/>
          <a:ea typeface="Calibri" panose="020F0502020204030204"/>
          <a:cs typeface="Calibri" panose="020F0502020204030204"/>
          <a:sym typeface="Calibri" pitchFamily="34" charset="0"/>
        </a:defRPr>
      </a:lvl1pPr>
      <a:lvl2pPr marL="782638" indent="-325438" algn="l" rtl="0" eaLnBrk="0" fontAlgn="base" hangingPunct="0">
        <a:spcBef>
          <a:spcPts val="700"/>
        </a:spcBef>
        <a:spcAft>
          <a:spcPct val="0"/>
        </a:spcAft>
        <a:buSzPct val="100000"/>
        <a:buFont typeface="Arial" charset="0"/>
        <a:buChar char="–"/>
        <a:defRPr sz="3200">
          <a:solidFill>
            <a:schemeClr val="tx1"/>
          </a:solidFill>
          <a:latin typeface="Calibri" panose="020F0502020204030204"/>
          <a:ea typeface="Calibri" panose="020F0502020204030204"/>
          <a:cs typeface="Calibri" panose="020F0502020204030204"/>
          <a:sym typeface="Calibri" pitchFamily="34" charset="0"/>
        </a:defRPr>
      </a:lvl2pPr>
      <a:lvl3pPr marL="1219200" indent="-304800" algn="l" rtl="0" eaLnBrk="0" fontAlgn="base" hangingPunct="0">
        <a:spcBef>
          <a:spcPts val="700"/>
        </a:spcBef>
        <a:spcAft>
          <a:spcPct val="0"/>
        </a:spcAft>
        <a:buSzPct val="100000"/>
        <a:buFont typeface="Arial" charset="0"/>
        <a:buChar char="•"/>
        <a:defRPr sz="3200">
          <a:solidFill>
            <a:schemeClr val="tx1"/>
          </a:solidFill>
          <a:latin typeface="Calibri" panose="020F0502020204030204"/>
          <a:ea typeface="Calibri" panose="020F0502020204030204"/>
          <a:cs typeface="Calibri" panose="020F0502020204030204"/>
          <a:sym typeface="Calibri" pitchFamily="34" charset="0"/>
        </a:defRPr>
      </a:lvl3pPr>
      <a:lvl4pPr marL="1736725" indent="-365125" algn="l" rtl="0" eaLnBrk="0" fontAlgn="base" hangingPunct="0">
        <a:spcBef>
          <a:spcPts val="700"/>
        </a:spcBef>
        <a:spcAft>
          <a:spcPct val="0"/>
        </a:spcAft>
        <a:buSzPct val="100000"/>
        <a:buFont typeface="Arial" charset="0"/>
        <a:buChar char="–"/>
        <a:defRPr sz="3200">
          <a:solidFill>
            <a:schemeClr val="tx1"/>
          </a:solidFill>
          <a:latin typeface="Calibri" panose="020F0502020204030204"/>
          <a:ea typeface="Calibri" panose="020F0502020204030204"/>
          <a:cs typeface="Calibri" panose="020F0502020204030204"/>
          <a:sym typeface="Calibri" pitchFamily="34" charset="0"/>
        </a:defRPr>
      </a:lvl4pPr>
      <a:lvl5pPr marL="2193925" indent="-365125" algn="l" rtl="0" eaLnBrk="0" fontAlgn="base" hangingPunct="0">
        <a:spcBef>
          <a:spcPts val="700"/>
        </a:spcBef>
        <a:spcAft>
          <a:spcPct val="0"/>
        </a:spcAft>
        <a:buSzPct val="100000"/>
        <a:buFont typeface="Arial" charset="0"/>
        <a:buChar char="»"/>
        <a:defRPr sz="3200">
          <a:solidFill>
            <a:schemeClr val="tx1"/>
          </a:solidFill>
          <a:latin typeface="Calibri" panose="020F0502020204030204"/>
          <a:ea typeface="Calibri" panose="020F0502020204030204"/>
          <a:cs typeface="Calibri" panose="020F0502020204030204"/>
          <a:sym typeface="Calibri" pitchFamily="34" charset="0"/>
        </a:defRPr>
      </a:lvl5pPr>
      <a:lvl6pPr marL="26517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6pPr>
      <a:lvl7pPr marL="31089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7pPr>
      <a:lvl8pPr marL="35661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8pPr>
      <a:lvl9pPr marL="4023360" indent="-365760">
        <a:spcBef>
          <a:spcPts val="700"/>
        </a:spcBef>
        <a:buSzPct val="100000"/>
        <a:buFont typeface="Arial" panose="020B0604020202020204"/>
        <a:buChar char="•"/>
        <a:defRPr sz="3200">
          <a:latin typeface="Calibri" panose="020F0502020204030204"/>
          <a:ea typeface="Calibri" panose="020F0502020204030204"/>
          <a:cs typeface="Calibri" panose="020F0502020204030204"/>
          <a:sym typeface="Calibri" panose="020F0502020204030204"/>
        </a:defRPr>
      </a:lvl9pPr>
    </p:bodyStyle>
    <p:otherStyle>
      <a:lvl1pPr algn="r">
        <a:defRPr sz="1200">
          <a:solidFill>
            <a:schemeClr val="tx1"/>
          </a:solidFill>
          <a:latin typeface="+mn-lt"/>
          <a:ea typeface="+mn-ea"/>
          <a:cs typeface="+mn-cs"/>
          <a:sym typeface="Calibri" panose="020F0502020204030204"/>
        </a:defRPr>
      </a:lvl1pPr>
      <a:lvl2pPr indent="457200" algn="r">
        <a:defRPr sz="1200">
          <a:solidFill>
            <a:schemeClr val="tx1"/>
          </a:solidFill>
          <a:latin typeface="+mn-lt"/>
          <a:ea typeface="+mn-ea"/>
          <a:cs typeface="+mn-cs"/>
          <a:sym typeface="Calibri" panose="020F0502020204030204"/>
        </a:defRPr>
      </a:lvl2pPr>
      <a:lvl3pPr indent="914400" algn="r">
        <a:defRPr sz="1200">
          <a:solidFill>
            <a:schemeClr val="tx1"/>
          </a:solidFill>
          <a:latin typeface="+mn-lt"/>
          <a:ea typeface="+mn-ea"/>
          <a:cs typeface="+mn-cs"/>
          <a:sym typeface="Calibri" panose="020F0502020204030204"/>
        </a:defRPr>
      </a:lvl3pPr>
      <a:lvl4pPr indent="1371600" algn="r">
        <a:defRPr sz="1200">
          <a:solidFill>
            <a:schemeClr val="tx1"/>
          </a:solidFill>
          <a:latin typeface="+mn-lt"/>
          <a:ea typeface="+mn-ea"/>
          <a:cs typeface="+mn-cs"/>
          <a:sym typeface="Calibri" panose="020F0502020204030204"/>
        </a:defRPr>
      </a:lvl4pPr>
      <a:lvl5pPr indent="1828800" algn="r">
        <a:defRPr sz="1200">
          <a:solidFill>
            <a:schemeClr val="tx1"/>
          </a:solidFill>
          <a:latin typeface="+mn-lt"/>
          <a:ea typeface="+mn-ea"/>
          <a:cs typeface="+mn-cs"/>
          <a:sym typeface="Calibri" panose="020F0502020204030204"/>
        </a:defRPr>
      </a:lvl5pPr>
      <a:lvl6pPr indent="2286000" algn="r">
        <a:defRPr sz="1200">
          <a:solidFill>
            <a:schemeClr val="tx1"/>
          </a:solidFill>
          <a:latin typeface="+mn-lt"/>
          <a:ea typeface="+mn-ea"/>
          <a:cs typeface="+mn-cs"/>
          <a:sym typeface="Calibri" panose="020F0502020204030204"/>
        </a:defRPr>
      </a:lvl6pPr>
      <a:lvl7pPr indent="2743200" algn="r">
        <a:defRPr sz="1200">
          <a:solidFill>
            <a:schemeClr val="tx1"/>
          </a:solidFill>
          <a:latin typeface="+mn-lt"/>
          <a:ea typeface="+mn-ea"/>
          <a:cs typeface="+mn-cs"/>
          <a:sym typeface="Calibri" panose="020F0502020204030204"/>
        </a:defRPr>
      </a:lvl7pPr>
      <a:lvl8pPr indent="3200400" algn="r">
        <a:defRPr sz="1200">
          <a:solidFill>
            <a:schemeClr val="tx1"/>
          </a:solidFill>
          <a:latin typeface="+mn-lt"/>
          <a:ea typeface="+mn-ea"/>
          <a:cs typeface="+mn-cs"/>
          <a:sym typeface="Calibri" panose="020F0502020204030204"/>
        </a:defRPr>
      </a:lvl8pPr>
      <a:lvl9pPr indent="3657600" algn="r">
        <a:defRPr sz="1200">
          <a:solidFill>
            <a:schemeClr val="tx1"/>
          </a:solidFill>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image4.pdf"/>
          <p:cNvPicPr>
            <a:picLocks noChangeAspect="1" noChangeArrowheads="1"/>
          </p:cNvPicPr>
          <p:nvPr/>
        </p:nvPicPr>
        <p:blipFill>
          <a:blip r:embed="rId3"/>
          <a:srcRect/>
          <a:stretch>
            <a:fillRect/>
          </a:stretch>
        </p:blipFill>
        <p:spPr bwMode="auto">
          <a:xfrm>
            <a:off x="4144963" y="3978275"/>
            <a:ext cx="3922712" cy="1330325"/>
          </a:xfrm>
          <a:prstGeom prst="rect">
            <a:avLst/>
          </a:prstGeom>
          <a:noFill/>
          <a:ln w="12700">
            <a:noFill/>
            <a:miter lim="400000"/>
            <a:headEnd/>
            <a:tailEnd/>
          </a:ln>
        </p:spPr>
      </p:pic>
      <p:sp>
        <p:nvSpPr>
          <p:cNvPr id="25602" name="Shape 98"/>
          <p:cNvSpPr>
            <a:spLocks noChangeArrowheads="1"/>
          </p:cNvSpPr>
          <p:nvPr/>
        </p:nvSpPr>
        <p:spPr bwMode="auto">
          <a:xfrm>
            <a:off x="2784475" y="2273300"/>
            <a:ext cx="6532563" cy="1189038"/>
          </a:xfrm>
          <a:prstGeom prst="rect">
            <a:avLst/>
          </a:prstGeom>
          <a:noFill/>
          <a:ln w="12700">
            <a:noFill/>
            <a:miter lim="400000"/>
            <a:headEnd/>
            <a:tailEnd/>
          </a:ln>
        </p:spPr>
        <p:txBody>
          <a:bodyPr lIns="45719" rIns="45719">
            <a:spAutoFit/>
          </a:bodyPr>
          <a:lstStyle/>
          <a:p>
            <a:pPr algn="ctr"/>
            <a:r>
              <a:rPr lang="zh-CN" altLang="en-US" sz="7200">
                <a:solidFill>
                  <a:srgbClr val="FFFFFF"/>
                </a:solidFill>
                <a:latin typeface="微软雅黑" pitchFamily="34" charset="-122"/>
                <a:ea typeface="微软雅黑" pitchFamily="34" charset="-122"/>
                <a:sym typeface="微软雅黑" pitchFamily="34" charset="-122"/>
              </a:rPr>
              <a:t>堡垒机</a:t>
            </a:r>
          </a:p>
        </p:txBody>
      </p:sp>
      <p:pic>
        <p:nvPicPr>
          <p:cNvPr id="25603" name="image5.pdf"/>
          <p:cNvPicPr>
            <a:picLocks noChangeAspect="1" noChangeArrowheads="1"/>
          </p:cNvPicPr>
          <p:nvPr/>
        </p:nvPicPr>
        <p:blipFill>
          <a:blip r:embed="rId4"/>
          <a:srcRect/>
          <a:stretch>
            <a:fillRect/>
          </a:stretch>
        </p:blipFill>
        <p:spPr bwMode="auto">
          <a:xfrm>
            <a:off x="654050" y="601663"/>
            <a:ext cx="1462088" cy="1090612"/>
          </a:xfrm>
          <a:prstGeom prst="rect">
            <a:avLst/>
          </a:prstGeom>
          <a:noFill/>
          <a:ln w="12700">
            <a:noFill/>
            <a:miter lim="400000"/>
            <a:headEnd/>
            <a:tailEnd/>
          </a:ln>
        </p:spPr>
      </p:pic>
      <p:pic>
        <p:nvPicPr>
          <p:cNvPr id="25604" name="image5.pdf"/>
          <p:cNvPicPr>
            <a:picLocks noChangeAspect="1" noChangeArrowheads="1"/>
          </p:cNvPicPr>
          <p:nvPr/>
        </p:nvPicPr>
        <p:blipFill>
          <a:blip r:embed="rId5"/>
          <a:srcRect/>
          <a:stretch>
            <a:fillRect/>
          </a:stretch>
        </p:blipFill>
        <p:spPr bwMode="auto">
          <a:xfrm>
            <a:off x="10088563" y="601663"/>
            <a:ext cx="1462087" cy="1090612"/>
          </a:xfrm>
          <a:prstGeom prst="rect">
            <a:avLst/>
          </a:prstGeom>
          <a:noFill/>
          <a:ln w="12700">
            <a:noFill/>
            <a:miter lim="400000"/>
            <a:headEnd/>
            <a:tailEnd/>
          </a:ln>
        </p:spPr>
      </p:pic>
      <p:sp>
        <p:nvSpPr>
          <p:cNvPr id="25605" name="Shape 102"/>
          <p:cNvSpPr>
            <a:spLocks noChangeArrowheads="1"/>
          </p:cNvSpPr>
          <p:nvPr/>
        </p:nvSpPr>
        <p:spPr bwMode="auto">
          <a:xfrm>
            <a:off x="5592763" y="5592763"/>
            <a:ext cx="1179512" cy="427037"/>
          </a:xfrm>
          <a:prstGeom prst="rect">
            <a:avLst/>
          </a:prstGeom>
          <a:noFill/>
          <a:ln w="12700">
            <a:noFill/>
            <a:miter lim="400000"/>
            <a:headEnd/>
            <a:tailEnd/>
          </a:ln>
        </p:spPr>
        <p:txBody>
          <a:bodyPr wrap="none" lIns="45719" rIns="45719">
            <a:spAutoFit/>
          </a:bodyPr>
          <a:lstStyle/>
          <a:p>
            <a:pPr marL="342900" indent="-342900">
              <a:lnSpc>
                <a:spcPct val="110000"/>
              </a:lnSpc>
            </a:pPr>
            <a:r>
              <a:rPr lang="zh-CN" altLang="en-US" sz="2000">
                <a:solidFill>
                  <a:srgbClr val="FFFFFF"/>
                </a:solidFill>
                <a:latin typeface="微软雅黑" pitchFamily="34" charset="-122"/>
                <a:ea typeface="微软雅黑" pitchFamily="34" charset="-122"/>
                <a:sym typeface="微软雅黑" pitchFamily="34" charset="-122"/>
              </a:rPr>
              <a:t>阿铭</a:t>
            </a:r>
            <a:r>
              <a:rPr lang="en-US" altLang="zh-CN" sz="2000">
                <a:solidFill>
                  <a:srgbClr val="FFFFFF"/>
                </a:solidFill>
                <a:latin typeface="微软雅黑" pitchFamily="34" charset="-122"/>
                <a:ea typeface="微软雅黑" pitchFamily="34" charset="-122"/>
                <a:sym typeface="微软雅黑" pitchFamily="34" charset="-122"/>
              </a:rPr>
              <a:t>linux</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1938990"/>
          </a:xfrm>
          <a:prstGeom prst="rect">
            <a:avLst/>
          </a:prstGeom>
          <a:noFill/>
          <a:ln w="12700">
            <a:noFill/>
            <a:miter lim="400000"/>
            <a:headEnd/>
            <a:tailEnd/>
          </a:ln>
        </p:spPr>
        <p:txBody>
          <a:bodyPr lIns="45719" tIns="45719" rIns="45719" bIns="45719">
            <a:spAutoFit/>
          </a:bodyPr>
          <a:lstStyle/>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在客户机上创建</a:t>
            </a:r>
            <a:r>
              <a:rPr lang="en-US" altLang="zh-CN" sz="2000" dirty="0" smtClean="0">
                <a:solidFill>
                  <a:schemeClr val="bg1"/>
                </a:solidFill>
                <a:ea typeface="微软雅黑" pitchFamily="34" charset="-122"/>
                <a:sym typeface="微软雅黑" pitchFamily="34" charset="-122"/>
              </a:rPr>
              <a:t>jump</a:t>
            </a:r>
            <a:r>
              <a:rPr lang="zh-CN" altLang="en-US" sz="2000" dirty="0" smtClean="0">
                <a:solidFill>
                  <a:schemeClr val="bg1"/>
                </a:solidFill>
                <a:ea typeface="微软雅黑" pitchFamily="34" charset="-122"/>
                <a:sym typeface="微软雅黑" pitchFamily="34" charset="-122"/>
              </a:rPr>
              <a:t>用户，并设置</a:t>
            </a:r>
            <a:r>
              <a:rPr lang="en-US" altLang="zh-CN" sz="2000" dirty="0" err="1" smtClean="0">
                <a:solidFill>
                  <a:schemeClr val="bg1"/>
                </a:solidFill>
                <a:ea typeface="微软雅黑" pitchFamily="34" charset="-122"/>
                <a:sym typeface="微软雅黑" pitchFamily="34" charset="-122"/>
              </a:rPr>
              <a:t>sudo</a:t>
            </a:r>
            <a:r>
              <a:rPr lang="zh-CN" altLang="en-US" sz="2000" dirty="0" smtClean="0">
                <a:solidFill>
                  <a:schemeClr val="bg1"/>
                </a:solidFill>
                <a:ea typeface="微软雅黑" pitchFamily="34" charset="-122"/>
                <a:sym typeface="微软雅黑" pitchFamily="34" charset="-122"/>
              </a:rPr>
              <a:t>权限，把刚刚生成的密钥对里面的公钥放到该客户机的</a:t>
            </a:r>
            <a:r>
              <a:rPr lang="en-US" altLang="zh-CN" sz="2000" dirty="0" smtClean="0">
                <a:solidFill>
                  <a:schemeClr val="bg1"/>
                </a:solidFill>
                <a:ea typeface="微软雅黑" pitchFamily="34" charset="-122"/>
                <a:sym typeface="微软雅黑" pitchFamily="34" charset="-122"/>
              </a:rPr>
              <a:t>jump</a:t>
            </a:r>
            <a:r>
              <a:rPr lang="zh-CN" altLang="en-US" sz="2000" dirty="0" smtClean="0">
                <a:solidFill>
                  <a:schemeClr val="bg1"/>
                </a:solidFill>
                <a:ea typeface="微软雅黑" pitchFamily="34" charset="-122"/>
                <a:sym typeface="微软雅黑" pitchFamily="34" charset="-122"/>
              </a:rPr>
              <a:t>用户家目录</a:t>
            </a:r>
            <a:r>
              <a:rPr lang="en-US" altLang="zh-CN" sz="2000" dirty="0" smtClean="0">
                <a:solidFill>
                  <a:schemeClr val="bg1"/>
                </a:solidFill>
                <a:ea typeface="微软雅黑" pitchFamily="34" charset="-122"/>
                <a:sym typeface="微软雅黑" pitchFamily="34" charset="-122"/>
              </a:rPr>
              <a:t>.</a:t>
            </a:r>
            <a:r>
              <a:rPr lang="en-US" altLang="zh-CN" sz="2000" dirty="0" err="1" smtClean="0">
                <a:solidFill>
                  <a:schemeClr val="bg1"/>
                </a:solidFill>
                <a:ea typeface="微软雅黑" pitchFamily="34" charset="-122"/>
                <a:sym typeface="微软雅黑" pitchFamily="34" charset="-122"/>
              </a:rPr>
              <a:t>ssh</a:t>
            </a:r>
            <a:r>
              <a:rPr lang="en-US" altLang="zh-CN" sz="2000" dirty="0" smtClean="0">
                <a:solidFill>
                  <a:schemeClr val="bg1"/>
                </a:solidFill>
                <a:ea typeface="微软雅黑" pitchFamily="34" charset="-122"/>
                <a:sym typeface="微软雅黑" pitchFamily="34" charset="-122"/>
              </a:rPr>
              <a:t>/</a:t>
            </a:r>
            <a:r>
              <a:rPr lang="en-US" altLang="zh-CN" sz="2000" dirty="0" err="1" smtClean="0">
                <a:solidFill>
                  <a:schemeClr val="bg1"/>
                </a:solidFill>
                <a:ea typeface="微软雅黑" pitchFamily="34" charset="-122"/>
                <a:sym typeface="微软雅黑" pitchFamily="34" charset="-122"/>
              </a:rPr>
              <a:t>authorized_keys</a:t>
            </a:r>
            <a:r>
              <a:rPr lang="zh-CN" altLang="en-US" sz="2000" dirty="0" smtClean="0">
                <a:solidFill>
                  <a:schemeClr val="bg1"/>
                </a:solidFill>
                <a:ea typeface="微软雅黑" pitchFamily="34" charset="-122"/>
                <a:sym typeface="微软雅黑" pitchFamily="34" charset="-122"/>
              </a:rPr>
              <a:t>文件里</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资产管理</a:t>
            </a:r>
            <a:r>
              <a:rPr lang="zh-CN" altLang="en-US" sz="2000" dirty="0" smtClean="0">
                <a:solidFill>
                  <a:schemeClr val="bg1"/>
                </a:solidFill>
                <a:ea typeface="微软雅黑" pitchFamily="34" charset="-122"/>
                <a:sym typeface="微软雅黑" pitchFamily="34" charset="-122"/>
              </a:rPr>
              <a:t>，查看资产</a:t>
            </a:r>
            <a:r>
              <a:rPr lang="zh-CN" altLang="en-US" sz="2000" dirty="0" smtClean="0">
                <a:solidFill>
                  <a:schemeClr val="bg1"/>
                </a:solidFill>
                <a:ea typeface="微软雅黑" pitchFamily="34" charset="-122"/>
                <a:sym typeface="微软雅黑" pitchFamily="34" charset="-122"/>
              </a:rPr>
              <a:t>组，添加资产组（如，</a:t>
            </a:r>
            <a:r>
              <a:rPr lang="en-US" altLang="zh-CN" sz="2000" dirty="0" err="1" smtClean="0">
                <a:solidFill>
                  <a:schemeClr val="bg1"/>
                </a:solidFill>
                <a:ea typeface="微软雅黑" pitchFamily="34" charset="-122"/>
                <a:sym typeface="微软雅黑" pitchFamily="34" charset="-122"/>
              </a:rPr>
              <a:t>dev</a:t>
            </a:r>
            <a:r>
              <a:rPr lang="zh-CN" altLang="en-US" sz="2000" dirty="0" smtClean="0">
                <a:solidFill>
                  <a:schemeClr val="bg1"/>
                </a:solidFill>
                <a:ea typeface="微软雅黑" pitchFamily="34" charset="-122"/>
                <a:sym typeface="微软雅黑" pitchFamily="34" charset="-122"/>
              </a:rPr>
              <a:t>）</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资产管理</a:t>
            </a:r>
            <a:r>
              <a:rPr lang="zh-CN" altLang="en-US" sz="2000" dirty="0" smtClean="0">
                <a:solidFill>
                  <a:schemeClr val="bg1"/>
                </a:solidFill>
                <a:ea typeface="微软雅黑" pitchFamily="34" charset="-122"/>
                <a:sym typeface="微软雅黑" pitchFamily="34" charset="-122"/>
              </a:rPr>
              <a:t>，查看资产，添加资产</a:t>
            </a:r>
            <a:r>
              <a:rPr lang="zh-CN" altLang="en-US" sz="2000" dirty="0" smtClean="0">
                <a:solidFill>
                  <a:schemeClr val="bg1"/>
                </a:solidFill>
                <a:ea typeface="微软雅黑" pitchFamily="34" charset="-122"/>
                <a:sym typeface="微软雅黑" pitchFamily="34" charset="-122"/>
              </a:rPr>
              <a:t>，填写各项信息</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授权管理</a:t>
            </a:r>
            <a:r>
              <a:rPr lang="zh-CN" altLang="en-US" sz="2000" dirty="0" smtClean="0">
                <a:solidFill>
                  <a:schemeClr val="bg1"/>
                </a:solidFill>
                <a:ea typeface="微软雅黑" pitchFamily="34" charset="-122"/>
                <a:sym typeface="微软雅黑" pitchFamily="34" charset="-122"/>
              </a:rPr>
              <a:t>，系统用户</a:t>
            </a:r>
            <a:r>
              <a:rPr lang="zh-CN" altLang="en-US" sz="2000" dirty="0" smtClean="0">
                <a:solidFill>
                  <a:schemeClr val="bg1"/>
                </a:solidFill>
                <a:ea typeface="微软雅黑" pitchFamily="34" charset="-122"/>
                <a:sym typeface="微软雅黑" pitchFamily="34" charset="-122"/>
              </a:rPr>
              <a:t>，添加系统</a:t>
            </a:r>
            <a:r>
              <a:rPr lang="zh-CN" altLang="en-US" sz="2000" dirty="0" smtClean="0">
                <a:solidFill>
                  <a:schemeClr val="bg1"/>
                </a:solidFill>
                <a:ea typeface="微软雅黑" pitchFamily="34" charset="-122"/>
                <a:sym typeface="微软雅黑" pitchFamily="34" charset="-122"/>
              </a:rPr>
              <a:t>用户，该用户为我们登录所有客户机的用户</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授权规则，添加规则，</a:t>
            </a:r>
            <a:r>
              <a:rPr lang="zh-CN" altLang="en-US" sz="2000" dirty="0" smtClean="0">
                <a:solidFill>
                  <a:schemeClr val="bg1"/>
                </a:solidFill>
                <a:ea typeface="微软雅黑" pitchFamily="34" charset="-122"/>
                <a:sym typeface="微软雅黑" pitchFamily="34" charset="-122"/>
              </a:rPr>
              <a:t>创建授权规则</a:t>
            </a:r>
            <a:endParaRPr lang="en-US" altLang="zh-CN" sz="2000"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使用</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8128413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里面的用户</a:t>
            </a:r>
            <a:endParaRPr lang="zh-CN" altLang="en-US" sz="4000" dirty="0">
              <a:solidFill>
                <a:srgbClr val="FFFFFF"/>
              </a:solidFill>
              <a:latin typeface="微软雅黑" pitchFamily="34" charset="-122"/>
              <a:ea typeface="微软雅黑" pitchFamily="34" charset="-122"/>
              <a:sym typeface="微软雅黑" pitchFamily="34" charset="-122"/>
            </a:endParaRPr>
          </a:p>
        </p:txBody>
      </p:sp>
      <p:grpSp>
        <p:nvGrpSpPr>
          <p:cNvPr id="6" name="组合 5"/>
          <p:cNvGrpSpPr/>
          <p:nvPr/>
        </p:nvGrpSpPr>
        <p:grpSpPr>
          <a:xfrm>
            <a:off x="7276302" y="3109325"/>
            <a:ext cx="1893094" cy="1477325"/>
            <a:chOff x="8504237" y="1643542"/>
            <a:chExt cx="1893094" cy="1477325"/>
          </a:xfrm>
        </p:grpSpPr>
        <p:sp>
          <p:nvSpPr>
            <p:cNvPr id="7" name="矩形 6"/>
            <p:cNvSpPr/>
            <p:nvPr/>
          </p:nvSpPr>
          <p:spPr>
            <a:xfrm>
              <a:off x="8504237" y="1643542"/>
              <a:ext cx="1893094" cy="1477325"/>
            </a:xfrm>
            <a:prstGeom prst="rect">
              <a:avLst/>
            </a:prstGeom>
            <a:solidFill>
              <a:schemeClr val="accent1">
                <a:lumMod val="60000"/>
                <a:lumOff val="40000"/>
              </a:schemeClr>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客户机</a:t>
              </a: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 name="圆角矩形 4"/>
            <p:cNvSpPr/>
            <p:nvPr/>
          </p:nvSpPr>
          <p:spPr>
            <a:xfrm>
              <a:off x="8886823" y="2082863"/>
              <a:ext cx="1095375" cy="374568"/>
            </a:xfrm>
            <a:prstGeom prst="roundRect">
              <a:avLst/>
            </a:prstGeom>
            <a:solidFill>
              <a:schemeClr val="accent1"/>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管理用户</a:t>
              </a:r>
              <a:endParaRPr kumimoji="0" lang="zh-CN" altLang="en-US" sz="1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14" name="圆角矩形 13"/>
            <p:cNvSpPr/>
            <p:nvPr/>
          </p:nvSpPr>
          <p:spPr>
            <a:xfrm>
              <a:off x="8905080" y="2538318"/>
              <a:ext cx="1095375" cy="374568"/>
            </a:xfrm>
            <a:prstGeom prst="roundRect">
              <a:avLst/>
            </a:prstGeom>
            <a:solidFill>
              <a:schemeClr val="accent1"/>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系统用户</a:t>
              </a:r>
              <a:endParaRPr kumimoji="0" lang="zh-CN" altLang="en-US" sz="1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grpSp>
      <p:grpSp>
        <p:nvGrpSpPr>
          <p:cNvPr id="16" name="组合 15"/>
          <p:cNvGrpSpPr/>
          <p:nvPr/>
        </p:nvGrpSpPr>
        <p:grpSpPr>
          <a:xfrm>
            <a:off x="1733149" y="1819821"/>
            <a:ext cx="3829050" cy="2308322"/>
            <a:chOff x="1782761" y="2266973"/>
            <a:chExt cx="3829050" cy="2308322"/>
          </a:xfrm>
          <a:solidFill>
            <a:schemeClr val="accent1">
              <a:lumMod val="60000"/>
              <a:lumOff val="40000"/>
            </a:schemeClr>
          </a:solidFill>
        </p:grpSpPr>
        <p:sp>
          <p:nvSpPr>
            <p:cNvPr id="4" name="矩形 3"/>
            <p:cNvSpPr/>
            <p:nvPr/>
          </p:nvSpPr>
          <p:spPr>
            <a:xfrm>
              <a:off x="1782761" y="2266973"/>
              <a:ext cx="3829050" cy="2308322"/>
            </a:xfrm>
            <a:prstGeom prst="rect">
              <a:avLst/>
            </a:prstGeom>
            <a:grp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                          </a:t>
              </a:r>
              <a:r>
                <a:rPr kumimoji="0" lang="en-US" altLang="zh-CN" sz="1800" b="0" i="0" u="none" strike="noStrike" cap="none" spc="0" normalizeH="0" baseline="0" dirty="0" err="1"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Jumpserver</a:t>
              </a: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 name="圆角矩形 9"/>
            <p:cNvSpPr/>
            <p:nvPr/>
          </p:nvSpPr>
          <p:spPr>
            <a:xfrm>
              <a:off x="3865164" y="2892686"/>
              <a:ext cx="1095375" cy="408620"/>
            </a:xfrm>
            <a:prstGeom prst="roundRect">
              <a:avLst/>
            </a:prstGeom>
            <a:grp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管理用户</a:t>
              </a: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13" name="圆角矩形 12"/>
            <p:cNvSpPr/>
            <p:nvPr/>
          </p:nvSpPr>
          <p:spPr>
            <a:xfrm>
              <a:off x="3620689" y="3770052"/>
              <a:ext cx="1584324" cy="408620"/>
            </a:xfrm>
            <a:prstGeom prst="roundRect">
              <a:avLst/>
            </a:prstGeom>
            <a:grp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系统</a:t>
              </a:r>
              <a:r>
                <a:rPr kumimoji="0" lang="zh-CN" altLang="en-US"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用户</a:t>
              </a:r>
              <a:endParaRPr kumimoji="0" lang="zh-CN" altLang="en-US" sz="18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15" name="椭圆 14"/>
            <p:cNvSpPr/>
            <p:nvPr/>
          </p:nvSpPr>
          <p:spPr>
            <a:xfrm>
              <a:off x="1993894" y="3120867"/>
              <a:ext cx="1262063" cy="649185"/>
            </a:xfrm>
            <a:prstGeom prst="ellipse">
              <a:avLst/>
            </a:prstGeom>
            <a:grp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en-US" altLang="zh-CN" sz="1200" b="0" i="0" u="none" strike="noStrike" cap="none" spc="0" normalizeH="0" baseline="0" dirty="0" err="1"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Jumpserver</a:t>
              </a:r>
              <a:endParaRPr kumimoji="0" lang="en-US" altLang="zh-CN" sz="12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r>
                <a:rPr kumimoji="0" lang="zh-CN" altLang="en-US" sz="12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       用户</a:t>
              </a:r>
              <a:endParaRPr kumimoji="0" lang="zh-CN" altLang="en-US" sz="12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grpSp>
      <p:grpSp>
        <p:nvGrpSpPr>
          <p:cNvPr id="17" name="组合 16"/>
          <p:cNvGrpSpPr/>
          <p:nvPr/>
        </p:nvGrpSpPr>
        <p:grpSpPr>
          <a:xfrm>
            <a:off x="7276302" y="1307408"/>
            <a:ext cx="1893094" cy="1477325"/>
            <a:chOff x="8504237" y="1643542"/>
            <a:chExt cx="1893094" cy="1477325"/>
          </a:xfrm>
        </p:grpSpPr>
        <p:sp>
          <p:nvSpPr>
            <p:cNvPr id="18" name="矩形 17"/>
            <p:cNvSpPr/>
            <p:nvPr/>
          </p:nvSpPr>
          <p:spPr>
            <a:xfrm>
              <a:off x="8504237" y="1643542"/>
              <a:ext cx="1893094" cy="1477325"/>
            </a:xfrm>
            <a:prstGeom prst="rect">
              <a:avLst/>
            </a:prstGeom>
            <a:solidFill>
              <a:schemeClr val="accent1">
                <a:lumMod val="60000"/>
                <a:lumOff val="40000"/>
              </a:schemeClr>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          客户机</a:t>
              </a: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kumimoji="0" lang="en-US" altLang="zh-CN" sz="18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a:p>
              <a:pPr marL="0" marR="0" indent="0" algn="l" defTabSz="914400" rtl="0" fontAlgn="auto" latinLnBrk="1" hangingPunct="0">
                <a:lnSpc>
                  <a:spcPct val="100000"/>
                </a:lnSpc>
                <a:spcBef>
                  <a:spcPts val="0"/>
                </a:spcBef>
                <a:spcAft>
                  <a:spcPts val="0"/>
                </a:spcAft>
                <a:buClrTx/>
                <a:buSzTx/>
                <a:buFontTx/>
                <a:buNone/>
              </a:pPr>
              <a:endParaRPr lang="en-US" altLang="zh-CN"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圆角矩形 18"/>
            <p:cNvSpPr/>
            <p:nvPr/>
          </p:nvSpPr>
          <p:spPr>
            <a:xfrm>
              <a:off x="8886823" y="2082863"/>
              <a:ext cx="1095375" cy="374568"/>
            </a:xfrm>
            <a:prstGeom prst="roundRect">
              <a:avLst/>
            </a:prstGeom>
            <a:solidFill>
              <a:schemeClr val="accent1"/>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管理用户</a:t>
              </a:r>
              <a:endParaRPr kumimoji="0" lang="zh-CN" altLang="en-US" sz="1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sp>
          <p:nvSpPr>
            <p:cNvPr id="20" name="圆角矩形 19"/>
            <p:cNvSpPr/>
            <p:nvPr/>
          </p:nvSpPr>
          <p:spPr>
            <a:xfrm>
              <a:off x="8905080" y="2538318"/>
              <a:ext cx="1095375" cy="374568"/>
            </a:xfrm>
            <a:prstGeom prst="roundRect">
              <a:avLst/>
            </a:prstGeom>
            <a:solidFill>
              <a:schemeClr val="accent1"/>
            </a:solidFill>
            <a:ln w="12700" cap="flat">
              <a:solidFill>
                <a:srgbClr val="5B9BD5"/>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pPr>
              <a:r>
                <a:rPr kumimoji="0" lang="zh-CN" altLang="en-US" sz="1600" b="0" i="0" u="none" strike="noStrike" cap="none" spc="0" normalizeH="0" baseline="0" dirty="0" smtClean="0">
                  <a:ln>
                    <a:noFill/>
                  </a:ln>
                  <a:solidFill>
                    <a:srgbClr val="000000"/>
                  </a:solidFill>
                  <a:effectLst/>
                  <a:uFillTx/>
                  <a:latin typeface="Calibri" panose="020F0502020204030204"/>
                  <a:ea typeface="Calibri" panose="020F0502020204030204"/>
                  <a:cs typeface="Calibri" panose="020F0502020204030204"/>
                  <a:sym typeface="Calibri" panose="020F0502020204030204"/>
                </a:rPr>
                <a:t>系统用户</a:t>
              </a:r>
              <a:endParaRPr kumimoji="0" lang="zh-CN" altLang="en-US" sz="1600" b="0" i="0" u="none" strike="noStrike" cap="none" spc="0" normalizeH="0" baseline="0" dirty="0">
                <a:ln>
                  <a:noFill/>
                </a:ln>
                <a:solidFill>
                  <a:srgbClr val="000000"/>
                </a:solidFill>
                <a:effectLst/>
                <a:uFillTx/>
                <a:latin typeface="Calibri" panose="020F0502020204030204"/>
                <a:ea typeface="Calibri" panose="020F0502020204030204"/>
                <a:cs typeface="Calibri" panose="020F0502020204030204"/>
                <a:sym typeface="Calibri" panose="020F0502020204030204"/>
              </a:endParaRPr>
            </a:p>
          </p:txBody>
        </p:sp>
      </p:grpSp>
      <p:sp>
        <p:nvSpPr>
          <p:cNvPr id="22" name="Shape 201"/>
          <p:cNvSpPr>
            <a:spLocks noChangeArrowheads="1"/>
          </p:cNvSpPr>
          <p:nvPr/>
        </p:nvSpPr>
        <p:spPr bwMode="auto">
          <a:xfrm>
            <a:off x="1468438" y="4753856"/>
            <a:ext cx="8950325" cy="1015661"/>
          </a:xfrm>
          <a:prstGeom prst="rect">
            <a:avLst/>
          </a:prstGeom>
          <a:noFill/>
          <a:ln w="12700">
            <a:noFill/>
            <a:miter lim="400000"/>
            <a:headEnd/>
            <a:tailEnd/>
          </a:ln>
        </p:spPr>
        <p:txBody>
          <a:bodyPr lIns="45719" tIns="45719" rIns="45719" bIns="45719">
            <a:spAutoFit/>
          </a:bodyPr>
          <a:lstStyle/>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smtClean="0">
                <a:solidFill>
                  <a:schemeClr val="bg1"/>
                </a:solidFill>
                <a:ea typeface="微软雅黑" pitchFamily="34" charset="-122"/>
                <a:sym typeface="微软雅黑" pitchFamily="34" charset="-122"/>
              </a:rPr>
              <a:t>jumpserver</a:t>
            </a:r>
            <a:r>
              <a:rPr lang="zh-CN" altLang="en-US" sz="2000" dirty="0" smtClean="0">
                <a:solidFill>
                  <a:schemeClr val="bg1"/>
                </a:solidFill>
                <a:ea typeface="微软雅黑" pitchFamily="34" charset="-122"/>
                <a:sym typeface="微软雅黑" pitchFamily="34" charset="-122"/>
              </a:rPr>
              <a:t>用户用来登录</a:t>
            </a:r>
            <a:r>
              <a:rPr lang="en-US" altLang="zh-CN" sz="2000" dirty="0" err="1" smtClean="0">
                <a:solidFill>
                  <a:schemeClr val="bg1"/>
                </a:solidFill>
                <a:ea typeface="微软雅黑" pitchFamily="34" charset="-122"/>
                <a:sym typeface="微软雅黑" pitchFamily="34" charset="-122"/>
              </a:rPr>
              <a:t>jumpserver</a:t>
            </a:r>
            <a:r>
              <a:rPr lang="zh-CN" altLang="en-US" sz="2000" dirty="0" smtClean="0">
                <a:solidFill>
                  <a:schemeClr val="bg1"/>
                </a:solidFill>
                <a:ea typeface="微软雅黑" pitchFamily="34" charset="-122"/>
                <a:sym typeface="微软雅黑" pitchFamily="34" charset="-122"/>
              </a:rPr>
              <a:t>（</a:t>
            </a:r>
            <a:r>
              <a:rPr lang="en-US" altLang="zh-CN" sz="2000" dirty="0" smtClean="0">
                <a:solidFill>
                  <a:schemeClr val="bg1"/>
                </a:solidFill>
                <a:ea typeface="微软雅黑" pitchFamily="34" charset="-122"/>
                <a:sym typeface="微软雅黑" pitchFamily="34" charset="-122"/>
              </a:rPr>
              <a:t>web</a:t>
            </a:r>
            <a:r>
              <a:rPr lang="zh-CN" altLang="en-US" sz="2000" dirty="0" smtClean="0">
                <a:solidFill>
                  <a:schemeClr val="bg1"/>
                </a:solidFill>
                <a:ea typeface="微软雅黑" pitchFamily="34" charset="-122"/>
                <a:sym typeface="微软雅黑" pitchFamily="34" charset="-122"/>
              </a:rPr>
              <a:t>界面、</a:t>
            </a:r>
            <a:r>
              <a:rPr lang="en-US" altLang="zh-CN" sz="2000" dirty="0" err="1" smtClean="0">
                <a:solidFill>
                  <a:schemeClr val="bg1"/>
                </a:solidFill>
                <a:ea typeface="微软雅黑" pitchFamily="34" charset="-122"/>
                <a:sym typeface="微软雅黑" pitchFamily="34" charset="-122"/>
              </a:rPr>
              <a:t>ssh</a:t>
            </a:r>
            <a:r>
              <a:rPr lang="zh-CN" altLang="en-US" sz="2000" dirty="0" smtClean="0">
                <a:solidFill>
                  <a:schemeClr val="bg1"/>
                </a:solidFill>
                <a:ea typeface="微软雅黑" pitchFamily="34" charset="-122"/>
                <a:sym typeface="微软雅黑" pitchFamily="34" charset="-122"/>
              </a:rPr>
              <a:t>登录）</a:t>
            </a:r>
            <a:endParaRPr lang="en-US" altLang="zh-CN" sz="2000" dirty="0" smtClean="0">
              <a:solidFill>
                <a:schemeClr val="bg1"/>
              </a:solidFill>
              <a:ea typeface="微软雅黑" pitchFamily="34" charset="-122"/>
              <a:sym typeface="微软雅黑" pitchFamily="34" charset="-122"/>
            </a:endParaRPr>
          </a:p>
          <a:p>
            <a:pPr>
              <a:buFontTx/>
              <a:buChar char="•"/>
            </a:pPr>
            <a:r>
              <a:rPr lang="zh-CN" altLang="en-US" sz="2000" dirty="0" smtClean="0">
                <a:solidFill>
                  <a:schemeClr val="bg1"/>
                </a:solidFill>
                <a:ea typeface="微软雅黑" pitchFamily="34" charset="-122"/>
                <a:sym typeface="微软雅黑" pitchFamily="34" charset="-122"/>
              </a:rPr>
              <a:t> 管理用户用来自动创建客户机上的系统用户、批量执行命令等操作</a:t>
            </a:r>
            <a:endParaRPr lang="en-US" altLang="zh-CN" sz="2000" dirty="0" smtClean="0">
              <a:solidFill>
                <a:schemeClr val="bg1"/>
              </a:solidFill>
              <a:ea typeface="微软雅黑" pitchFamily="34" charset="-122"/>
              <a:sym typeface="微软雅黑" pitchFamily="34" charset="-122"/>
            </a:endParaRPr>
          </a:p>
          <a:p>
            <a:pPr>
              <a:buFontTx/>
              <a:buChar char="•"/>
            </a:pPr>
            <a:r>
              <a:rPr lang="zh-CN" altLang="en-US" sz="2000" dirty="0" smtClean="0">
                <a:solidFill>
                  <a:schemeClr val="bg1"/>
                </a:solidFill>
                <a:ea typeface="微软雅黑" pitchFamily="34" charset="-122"/>
                <a:sym typeface="微软雅黑" pitchFamily="34" charset="-122"/>
              </a:rPr>
              <a:t> 客户机上的系统用户，用来通过</a:t>
            </a:r>
            <a:r>
              <a:rPr lang="en-US" altLang="zh-CN" sz="2000" dirty="0" err="1" smtClean="0">
                <a:solidFill>
                  <a:schemeClr val="bg1"/>
                </a:solidFill>
                <a:ea typeface="微软雅黑" pitchFamily="34" charset="-122"/>
                <a:sym typeface="微软雅黑" pitchFamily="34" charset="-122"/>
              </a:rPr>
              <a:t>jumpserver</a:t>
            </a:r>
            <a:r>
              <a:rPr lang="zh-CN" altLang="en-US" sz="2000" dirty="0" smtClean="0">
                <a:solidFill>
                  <a:schemeClr val="bg1"/>
                </a:solidFill>
                <a:ea typeface="微软雅黑" pitchFamily="34" charset="-122"/>
                <a:sym typeface="微软雅黑" pitchFamily="34" charset="-122"/>
              </a:rPr>
              <a:t>去登录每一台客户机的用户</a:t>
            </a:r>
            <a:endParaRPr lang="en-US" altLang="zh-CN" sz="2000" dirty="0">
              <a:solidFill>
                <a:schemeClr val="bg1"/>
              </a:solidFill>
              <a:ea typeface="微软雅黑" pitchFamily="34" charset="-122"/>
              <a:sym typeface="微软雅黑" pitchFamily="34" charset="-122"/>
            </a:endParaRPr>
          </a:p>
        </p:txBody>
      </p:sp>
      <p:cxnSp>
        <p:nvCxnSpPr>
          <p:cNvPr id="23" name="直接箭头连接符 22"/>
          <p:cNvCxnSpPr>
            <a:stCxn id="4" idx="3"/>
          </p:cNvCxnSpPr>
          <p:nvPr/>
        </p:nvCxnSpPr>
        <p:spPr>
          <a:xfrm flipV="1">
            <a:off x="5562199" y="2276475"/>
            <a:ext cx="1714103" cy="697507"/>
          </a:xfrm>
          <a:prstGeom prst="straightConnector1">
            <a:avLst/>
          </a:prstGeom>
          <a:noFill/>
          <a:ln w="12700" cap="flat">
            <a:solidFill>
              <a:schemeClr val="bg1"/>
            </a:solidFill>
            <a:prstDash val="solid"/>
            <a:miter lim="800000"/>
            <a:tailEnd type="triangle"/>
          </a:ln>
        </p:spPr>
        <p:style>
          <a:lnRef idx="0">
            <a:scrgbClr r="0" g="0" b="0"/>
          </a:lnRef>
          <a:fillRef idx="0">
            <a:scrgbClr r="0" g="0" b="0"/>
          </a:fillRef>
          <a:effectRef idx="0">
            <a:scrgbClr r="0" g="0" b="0"/>
          </a:effectRef>
          <a:fontRef idx="none"/>
        </p:style>
      </p:cxnSp>
      <p:cxnSp>
        <p:nvCxnSpPr>
          <p:cNvPr id="25" name="直接箭头连接符 24"/>
          <p:cNvCxnSpPr>
            <a:stCxn id="4" idx="3"/>
            <a:endCxn id="7" idx="1"/>
          </p:cNvCxnSpPr>
          <p:nvPr/>
        </p:nvCxnSpPr>
        <p:spPr>
          <a:xfrm>
            <a:off x="5562199" y="2973982"/>
            <a:ext cx="1714103" cy="874006"/>
          </a:xfrm>
          <a:prstGeom prst="straightConnector1">
            <a:avLst/>
          </a:prstGeom>
          <a:noFill/>
          <a:ln w="12700" cap="flat">
            <a:solidFill>
              <a:schemeClr val="bg1"/>
            </a:solidFill>
            <a:prstDash val="solid"/>
            <a:miter lim="800000"/>
            <a:tailEnd type="triangle"/>
          </a:ln>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665636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2"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862320"/>
          </a:xfrm>
          <a:prstGeom prst="rect">
            <a:avLst/>
          </a:prstGeom>
          <a:noFill/>
          <a:ln w="12700">
            <a:noFill/>
            <a:miter lim="400000"/>
            <a:headEnd/>
            <a:tailEnd/>
          </a:ln>
        </p:spPr>
        <p:txBody>
          <a:bodyPr lIns="45719" tIns="45719" rIns="45719" bIns="45719">
            <a:spAutoFit/>
          </a:bodyPr>
          <a:lstStyle/>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普通用户的密码以及密钥下载地址、密钥密码都会通过邮件的方式发送给用户</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浏览器</a:t>
            </a:r>
            <a:r>
              <a:rPr lang="zh-CN" altLang="en-US" sz="2000" dirty="0" smtClean="0">
                <a:solidFill>
                  <a:schemeClr val="bg1"/>
                </a:solidFill>
                <a:ea typeface="微软雅黑" pitchFamily="34" charset="-122"/>
                <a:sym typeface="微软雅黑" pitchFamily="34" charset="-122"/>
              </a:rPr>
              <a:t>登录普通</a:t>
            </a:r>
            <a:r>
              <a:rPr lang="zh-CN" altLang="en-US" sz="2000" dirty="0" smtClean="0">
                <a:solidFill>
                  <a:schemeClr val="bg1"/>
                </a:solidFill>
                <a:ea typeface="微软雅黑" pitchFamily="34" charset="-122"/>
                <a:sym typeface="微软雅黑" pitchFamily="34" charset="-122"/>
              </a:rPr>
              <a:t>用户，可以查看有权限的主机，也可以在</a:t>
            </a:r>
            <a:r>
              <a:rPr lang="en-US" altLang="zh-CN" sz="2000" dirty="0" smtClean="0">
                <a:solidFill>
                  <a:schemeClr val="bg1"/>
                </a:solidFill>
                <a:ea typeface="微软雅黑" pitchFamily="34" charset="-122"/>
                <a:sym typeface="微软雅黑" pitchFamily="34" charset="-122"/>
              </a:rPr>
              <a:t>web</a:t>
            </a:r>
            <a:r>
              <a:rPr lang="zh-CN" altLang="en-US" sz="2000" dirty="0" smtClean="0">
                <a:solidFill>
                  <a:schemeClr val="bg1"/>
                </a:solidFill>
                <a:ea typeface="微软雅黑" pitchFamily="34" charset="-122"/>
                <a:sym typeface="微软雅黑" pitchFamily="34" charset="-122"/>
              </a:rPr>
              <a:t>界面下登录主机、上传和下载文件</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smtClean="0">
                <a:solidFill>
                  <a:schemeClr val="bg1"/>
                </a:solidFill>
                <a:ea typeface="微软雅黑" pitchFamily="34" charset="-122"/>
                <a:sym typeface="微软雅黑" pitchFamily="34" charset="-122"/>
              </a:rPr>
              <a:t>xshell</a:t>
            </a:r>
            <a:r>
              <a:rPr lang="zh-CN" altLang="en-US" sz="2000" dirty="0" smtClean="0">
                <a:solidFill>
                  <a:schemeClr val="bg1"/>
                </a:solidFill>
                <a:ea typeface="微软雅黑" pitchFamily="34" charset="-122"/>
                <a:sym typeface="微软雅黑" pitchFamily="34" charset="-122"/>
              </a:rPr>
              <a:t>创建新的连接</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smtClean="0">
                <a:solidFill>
                  <a:schemeClr val="bg1"/>
                </a:solidFill>
                <a:ea typeface="微软雅黑" pitchFamily="34" charset="-122"/>
                <a:sym typeface="微软雅黑" pitchFamily="34" charset="-122"/>
              </a:rPr>
              <a:t>ip</a:t>
            </a:r>
            <a:r>
              <a:rPr lang="zh-CN" altLang="en-US" sz="2000" dirty="0" smtClean="0">
                <a:solidFill>
                  <a:schemeClr val="bg1"/>
                </a:solidFill>
                <a:ea typeface="微软雅黑" pitchFamily="34" charset="-122"/>
                <a:sym typeface="微软雅黑" pitchFamily="34" charset="-122"/>
              </a:rPr>
              <a:t>为</a:t>
            </a:r>
            <a:r>
              <a:rPr lang="en-US" altLang="zh-CN" sz="2000" dirty="0" err="1" smtClean="0">
                <a:solidFill>
                  <a:schemeClr val="bg1"/>
                </a:solidFill>
                <a:ea typeface="微软雅黑" pitchFamily="34" charset="-122"/>
                <a:sym typeface="微软雅黑" pitchFamily="34" charset="-122"/>
              </a:rPr>
              <a:t>jumpserver</a:t>
            </a:r>
            <a:r>
              <a:rPr lang="zh-CN" altLang="en-US" sz="2000" dirty="0" smtClean="0">
                <a:solidFill>
                  <a:schemeClr val="bg1"/>
                </a:solidFill>
                <a:ea typeface="微软雅黑" pitchFamily="34" charset="-122"/>
                <a:sym typeface="微软雅黑" pitchFamily="34" charset="-122"/>
              </a:rPr>
              <a:t>的</a:t>
            </a:r>
            <a:r>
              <a:rPr lang="en-US" altLang="zh-CN" sz="2000" dirty="0" err="1" smtClean="0">
                <a:solidFill>
                  <a:schemeClr val="bg1"/>
                </a:solidFill>
                <a:ea typeface="微软雅黑" pitchFamily="34" charset="-122"/>
                <a:sym typeface="微软雅黑" pitchFamily="34" charset="-122"/>
              </a:rPr>
              <a:t>ip</a:t>
            </a:r>
            <a:r>
              <a:rPr lang="zh-CN" altLang="en-US" sz="2000" dirty="0" smtClean="0">
                <a:solidFill>
                  <a:schemeClr val="bg1"/>
                </a:solidFill>
                <a:ea typeface="微软雅黑" pitchFamily="34" charset="-122"/>
                <a:sym typeface="微软雅黑" pitchFamily="34" charset="-122"/>
              </a:rPr>
              <a:t>，端口</a:t>
            </a:r>
            <a:r>
              <a:rPr lang="zh-CN" altLang="en-US" sz="2000" dirty="0" smtClean="0">
                <a:solidFill>
                  <a:schemeClr val="bg1"/>
                </a:solidFill>
                <a:ea typeface="微软雅黑" pitchFamily="34" charset="-122"/>
                <a:sym typeface="微软雅黑" pitchFamily="34" charset="-122"/>
              </a:rPr>
              <a:t>为</a:t>
            </a:r>
            <a:r>
              <a:rPr lang="en-US" altLang="zh-CN" sz="2000" dirty="0" smtClean="0">
                <a:solidFill>
                  <a:schemeClr val="bg1"/>
                </a:solidFill>
                <a:ea typeface="微软雅黑" pitchFamily="34" charset="-122"/>
                <a:sym typeface="微软雅黑" pitchFamily="34" charset="-122"/>
              </a:rPr>
              <a:t>22</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用户名为普通用户名字（</a:t>
            </a:r>
            <a:r>
              <a:rPr lang="en-US" altLang="zh-CN" sz="2000" dirty="0" err="1" smtClean="0">
                <a:solidFill>
                  <a:schemeClr val="bg1"/>
                </a:solidFill>
                <a:ea typeface="微软雅黑" pitchFamily="34" charset="-122"/>
                <a:sym typeface="微软雅黑" pitchFamily="34" charset="-122"/>
              </a:rPr>
              <a:t>aming</a:t>
            </a:r>
            <a:r>
              <a:rPr lang="zh-CN" altLang="en-US" sz="2000" dirty="0" smtClean="0">
                <a:solidFill>
                  <a:schemeClr val="bg1"/>
                </a:solidFill>
                <a:ea typeface="微软雅黑" pitchFamily="34" charset="-122"/>
                <a:sym typeface="微软雅黑" pitchFamily="34" charset="-122"/>
              </a:rPr>
              <a:t>）</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设置密钥认证</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连接后，出现登录页面，数据</a:t>
            </a:r>
            <a:r>
              <a:rPr lang="en-US" altLang="zh-CN" sz="2000" dirty="0" smtClean="0">
                <a:solidFill>
                  <a:schemeClr val="bg1"/>
                </a:solidFill>
                <a:ea typeface="微软雅黑" pitchFamily="34" charset="-122"/>
                <a:sym typeface="微软雅黑" pitchFamily="34" charset="-122"/>
              </a:rPr>
              <a:t>p</a:t>
            </a:r>
            <a:r>
              <a:rPr lang="zh-CN" altLang="en-US" sz="2000" dirty="0" smtClean="0">
                <a:solidFill>
                  <a:schemeClr val="bg1"/>
                </a:solidFill>
                <a:ea typeface="微软雅黑" pitchFamily="34" charset="-122"/>
                <a:sym typeface="微软雅黑" pitchFamily="34" charset="-122"/>
              </a:rPr>
              <a:t>查看所有被授权主机</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输入主机前面的数字可以登录到对应的主机下面</a:t>
            </a:r>
            <a:endParaRPr lang="en-US" altLang="zh-CN" sz="2000" dirty="0" smtClean="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使用</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6032549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225675"/>
          </a:xfrm>
          <a:prstGeom prst="rect">
            <a:avLst/>
          </a:prstGeom>
          <a:noFill/>
          <a:ln w="12700">
            <a:noFill/>
            <a:miter lim="400000"/>
            <a:headEnd/>
            <a:tailEnd/>
          </a:ln>
        </p:spPr>
        <p:txBody>
          <a:bodyPr lIns="45719" tIns="45719" rIns="45719" bIns="45719">
            <a:spAutoFit/>
          </a:bodyPr>
          <a:lstStyle/>
          <a:p>
            <a:pPr>
              <a:buFontTx/>
              <a:buChar char="•"/>
            </a:pPr>
            <a:r>
              <a:rPr lang="zh-CN" altLang="en-US" sz="2000">
                <a:solidFill>
                  <a:schemeClr val="bg1"/>
                </a:solidFill>
                <a:latin typeface="微软雅黑" pitchFamily="34" charset="-122"/>
                <a:ea typeface="微软雅黑" pitchFamily="34" charset="-122"/>
                <a:sym typeface="微软雅黑" pitchFamily="34" charset="-122"/>
              </a:rPr>
              <a:t> </a:t>
            </a:r>
            <a:r>
              <a:rPr lang="zh-CN" altLang="en-US" sz="2000">
                <a:solidFill>
                  <a:schemeClr val="bg1"/>
                </a:solidFill>
                <a:latin typeface="宋体" charset="-122"/>
                <a:sym typeface="微软雅黑" pitchFamily="34" charset="-122"/>
              </a:rPr>
              <a:t>在一个特定网络环境下，为了保障网络和数据不受外界入侵和破坏，而运用各种技术手段实时收集和监控网络环境中每一个组成部分的系统状态、安全事件、网络活动，以便集中报警、及时处理及审计定责。</a:t>
            </a:r>
          </a:p>
          <a:p>
            <a:pPr>
              <a:buFontTx/>
              <a:buChar char="•"/>
            </a:pPr>
            <a:r>
              <a:rPr lang="en-US" altLang="zh-CN" sz="2000">
                <a:solidFill>
                  <a:schemeClr val="bg1"/>
                </a:solidFill>
                <a:latin typeface="宋体" charset="-122"/>
                <a:sym typeface="微软雅黑" pitchFamily="34" charset="-122"/>
              </a:rPr>
              <a:t> </a:t>
            </a:r>
            <a:r>
              <a:rPr lang="zh-CN" altLang="en-US" sz="2000">
                <a:solidFill>
                  <a:schemeClr val="bg1"/>
                </a:solidFill>
                <a:latin typeface="宋体" charset="-122"/>
                <a:sym typeface="微软雅黑" pitchFamily="34" charset="-122"/>
              </a:rPr>
              <a:t>我们又把堡垒机叫做跳板机，简易的跳板机功能简单，主要核心功能是远程登录服务器和日志审计。</a:t>
            </a:r>
          </a:p>
          <a:p>
            <a:pPr>
              <a:buFontTx/>
              <a:buChar char="•"/>
            </a:pPr>
            <a:r>
              <a:rPr lang="zh-CN" altLang="en-US" sz="2000">
                <a:solidFill>
                  <a:schemeClr val="bg1"/>
                </a:solidFill>
                <a:latin typeface="宋体" charset="-122"/>
                <a:sym typeface="微软雅黑" pitchFamily="34" charset="-122"/>
              </a:rPr>
              <a:t> 比较优秀的开源软件</a:t>
            </a:r>
            <a:r>
              <a:rPr lang="en-US" altLang="zh-CN" sz="2000">
                <a:solidFill>
                  <a:schemeClr val="bg1"/>
                </a:solidFill>
                <a:latin typeface="宋体" charset="-122"/>
                <a:sym typeface="微软雅黑" pitchFamily="34" charset="-122"/>
              </a:rPr>
              <a:t>jumpserver</a:t>
            </a:r>
            <a:r>
              <a:rPr lang="zh-CN" altLang="en-US" sz="2000">
                <a:solidFill>
                  <a:schemeClr val="bg1"/>
                </a:solidFill>
                <a:latin typeface="宋体" charset="-122"/>
                <a:sym typeface="微软雅黑" pitchFamily="34" charset="-122"/>
              </a:rPr>
              <a:t>，认证、授权、审计、自动化、资产管理。</a:t>
            </a:r>
          </a:p>
          <a:p>
            <a:pPr>
              <a:buFontTx/>
              <a:buChar char="•"/>
            </a:pPr>
            <a:r>
              <a:rPr lang="zh-CN" altLang="en-US" sz="2000">
                <a:solidFill>
                  <a:schemeClr val="bg1"/>
                </a:solidFill>
                <a:latin typeface="宋体" charset="-122"/>
                <a:sym typeface="微软雅黑" pitchFamily="34" charset="-122"/>
              </a:rPr>
              <a:t> 商业堡垒机：齐治</a:t>
            </a:r>
            <a:r>
              <a:rPr lang="en-US" altLang="zh-CN" sz="2000">
                <a:solidFill>
                  <a:schemeClr val="bg1"/>
                </a:solidFill>
                <a:latin typeface="宋体" charset="-122"/>
                <a:sym typeface="微软雅黑" pitchFamily="34" charset="-122"/>
              </a:rPr>
              <a:t>,</a:t>
            </a:r>
            <a:r>
              <a:rPr lang="zh-CN" altLang="en-US" sz="2000">
                <a:solidFill>
                  <a:schemeClr val="bg1"/>
                </a:solidFill>
                <a:latin typeface="宋体" charset="-122"/>
                <a:sym typeface="微软雅黑" pitchFamily="34" charset="-122"/>
              </a:rPr>
              <a:t> </a:t>
            </a:r>
            <a:r>
              <a:rPr lang="en-US" altLang="zh-CN">
                <a:solidFill>
                  <a:schemeClr val="bg1"/>
                </a:solidFill>
                <a:sym typeface="微软雅黑" pitchFamily="34" charset="-122"/>
              </a:rPr>
              <a:t>Citrix XenApp </a:t>
            </a: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zh-CN" altLang="en-US" sz="4000">
                <a:solidFill>
                  <a:srgbClr val="FFFFFF"/>
                </a:solidFill>
                <a:latin typeface="微软雅黑" pitchFamily="34" charset="-122"/>
                <a:ea typeface="微软雅黑" pitchFamily="34" charset="-122"/>
                <a:sym typeface="微软雅黑" pitchFamily="34" charset="-122"/>
              </a:rPr>
              <a:t>堡垒机介绍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animBg="1"/>
      <p:bldP spid="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195513"/>
          </a:xfrm>
          <a:prstGeom prst="rect">
            <a:avLst/>
          </a:prstGeom>
          <a:noFill/>
          <a:ln w="12700">
            <a:noFill/>
            <a:miter lim="400000"/>
            <a:headEnd/>
            <a:tailEnd/>
          </a:ln>
        </p:spPr>
        <p:txBody>
          <a:bodyPr lIns="45719" tIns="45719" rIns="45719" bIns="45719">
            <a:spAutoFit/>
          </a:bodyPr>
          <a:lstStyle/>
          <a:p>
            <a:pPr>
              <a:buFontTx/>
              <a:buChar char="•"/>
            </a:pPr>
            <a:r>
              <a:rPr lang="zh-CN" altLang="en-US" sz="2000" dirty="0">
                <a:solidFill>
                  <a:schemeClr val="bg1"/>
                </a:solidFill>
                <a:latin typeface="微软雅黑" pitchFamily="34" charset="-122"/>
                <a:ea typeface="微软雅黑" pitchFamily="34" charset="-122"/>
                <a:sym typeface="微软雅黑" pitchFamily="34" charset="-122"/>
              </a:rPr>
              <a:t> </a:t>
            </a:r>
            <a:r>
              <a:rPr lang="zh-CN" altLang="en-US" sz="2000" dirty="0">
                <a:solidFill>
                  <a:schemeClr val="bg1"/>
                </a:solidFill>
                <a:latin typeface="宋体" charset="-122"/>
                <a:sym typeface="微软雅黑" pitchFamily="34" charset="-122"/>
              </a:rPr>
              <a:t>具备堡垒机的条件是，该机器有公司和私网，其中私网和机房其他机器互通</a:t>
            </a:r>
          </a:p>
          <a:p>
            <a:pPr>
              <a:buFontTx/>
              <a:buChar char="•"/>
            </a:pPr>
            <a:r>
              <a:rPr lang="en-US" altLang="zh-CN" sz="2000" dirty="0">
                <a:solidFill>
                  <a:schemeClr val="bg1"/>
                </a:solidFill>
                <a:latin typeface="宋体" charset="-122"/>
                <a:sym typeface="微软雅黑" pitchFamily="34" charset="-122"/>
              </a:rPr>
              <a:t> </a:t>
            </a:r>
            <a:r>
              <a:rPr lang="zh-CN" altLang="en-US" sz="2000" dirty="0">
                <a:solidFill>
                  <a:schemeClr val="bg1"/>
                </a:solidFill>
                <a:latin typeface="宋体" charset="-122"/>
                <a:sym typeface="微软雅黑" pitchFamily="34" charset="-122"/>
              </a:rPr>
              <a:t>设计堡垒机思路</a:t>
            </a:r>
          </a:p>
          <a:p>
            <a:pPr>
              <a:buFontTx/>
              <a:buChar char="•"/>
            </a:pPr>
            <a:r>
              <a:rPr lang="zh-CN" altLang="en-US" sz="2000" dirty="0">
                <a:solidFill>
                  <a:schemeClr val="bg1"/>
                </a:solidFill>
                <a:latin typeface="宋体" charset="-122"/>
                <a:sym typeface="微软雅黑" pitchFamily="34" charset="-122"/>
              </a:rPr>
              <a:t> 跳板机安全设置（</a:t>
            </a:r>
            <a:r>
              <a:rPr lang="en-US" altLang="zh-CN" sz="2000" dirty="0" err="1">
                <a:solidFill>
                  <a:schemeClr val="bg1"/>
                </a:solidFill>
                <a:latin typeface="宋体" charset="-122"/>
                <a:sym typeface="微软雅黑" pitchFamily="34" charset="-122"/>
              </a:rPr>
              <a:t>iptables</a:t>
            </a:r>
            <a:r>
              <a:rPr lang="zh-CN" altLang="en-US" sz="2000" dirty="0">
                <a:solidFill>
                  <a:schemeClr val="bg1"/>
                </a:solidFill>
                <a:latin typeface="宋体" charset="-122"/>
                <a:sym typeface="微软雅黑" pitchFamily="34" charset="-122"/>
              </a:rPr>
              <a:t>端口限制、登录限制</a:t>
            </a:r>
            <a:r>
              <a:rPr lang="en-US" altLang="zh-CN" sz="2000" dirty="0" err="1">
                <a:solidFill>
                  <a:schemeClr val="bg1"/>
                </a:solidFill>
                <a:latin typeface="宋体" charset="-122"/>
                <a:sym typeface="微软雅黑" pitchFamily="34" charset="-122"/>
              </a:rPr>
              <a:t>sshd_config</a:t>
            </a:r>
            <a:r>
              <a:rPr lang="zh-CN" altLang="en-US" sz="2000" dirty="0">
                <a:solidFill>
                  <a:schemeClr val="bg1"/>
                </a:solidFill>
                <a:latin typeface="宋体" charset="-122"/>
                <a:sym typeface="微软雅黑" pitchFamily="34" charset="-122"/>
              </a:rPr>
              <a:t>）</a:t>
            </a:r>
          </a:p>
          <a:p>
            <a:pPr>
              <a:buFontTx/>
              <a:buChar char="•"/>
            </a:pPr>
            <a:r>
              <a:rPr lang="zh-CN" altLang="en-US" sz="2000" dirty="0">
                <a:solidFill>
                  <a:schemeClr val="bg1"/>
                </a:solidFill>
                <a:latin typeface="宋体" charset="-122"/>
                <a:sym typeface="微软雅黑" pitchFamily="34" charset="-122"/>
              </a:rPr>
              <a:t> 用户、命令权限限制（</a:t>
            </a:r>
            <a:r>
              <a:rPr lang="en-US" altLang="zh-CN" sz="2000" dirty="0" err="1">
                <a:solidFill>
                  <a:schemeClr val="bg1"/>
                </a:solidFill>
                <a:latin typeface="宋体" charset="-122"/>
                <a:sym typeface="微软雅黑" pitchFamily="34" charset="-122"/>
              </a:rPr>
              <a:t>jailkit</a:t>
            </a:r>
            <a:r>
              <a:rPr lang="en-US" altLang="zh-CN" sz="2000" dirty="0">
                <a:solidFill>
                  <a:schemeClr val="bg1"/>
                </a:solidFill>
                <a:latin typeface="宋体" charset="-122"/>
                <a:sym typeface="微软雅黑" pitchFamily="34" charset="-122"/>
              </a:rPr>
              <a:t>) </a:t>
            </a:r>
            <a:r>
              <a:rPr lang="en-US" altLang="zh-CN" dirty="0">
                <a:solidFill>
                  <a:schemeClr val="bg1"/>
                </a:solidFill>
                <a:sym typeface="微软雅黑" pitchFamily="34" charset="-122"/>
              </a:rPr>
              <a:t>http://blog.chinaunix.net/uid-28310119-id-3503318.html</a:t>
            </a:r>
            <a:endParaRPr lang="en-US" altLang="zh-CN" sz="2000" dirty="0">
              <a:solidFill>
                <a:schemeClr val="bg1"/>
              </a:solidFill>
              <a:latin typeface="宋体" charset="-122"/>
              <a:sym typeface="微软雅黑" pitchFamily="34" charset="-122"/>
            </a:endParaRPr>
          </a:p>
          <a:p>
            <a:pPr>
              <a:buFontTx/>
              <a:buChar char="•"/>
            </a:pPr>
            <a:r>
              <a:rPr lang="zh-CN" altLang="en-US" sz="2000" dirty="0">
                <a:solidFill>
                  <a:schemeClr val="bg1"/>
                </a:solidFill>
                <a:latin typeface="宋体" charset="-122"/>
                <a:sym typeface="微软雅黑" pitchFamily="34" charset="-122"/>
              </a:rPr>
              <a:t> 客户机器日志审计 </a:t>
            </a:r>
          </a:p>
          <a:p>
            <a:pPr>
              <a:buFontTx/>
              <a:buChar char="•"/>
            </a:pPr>
            <a:r>
              <a:rPr lang="en-US" altLang="zh-CN" sz="2000" dirty="0">
                <a:solidFill>
                  <a:schemeClr val="bg1"/>
                </a:solidFill>
                <a:latin typeface="宋体" charset="-122"/>
                <a:sym typeface="微软雅黑" pitchFamily="34" charset="-122"/>
              </a:rPr>
              <a:t> http://www.68idc.cn/help/server/linux/2014042190951.html</a:t>
            </a:r>
            <a:endParaRPr lang="zh-CN" altLang="en-US" sz="2000" dirty="0">
              <a:solidFill>
                <a:schemeClr val="bg1"/>
              </a:solidFill>
              <a:latin typeface="宋体"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zh-CN" altLang="en-US" sz="4000">
                <a:solidFill>
                  <a:srgbClr val="FFFFFF"/>
                </a:solidFill>
                <a:latin typeface="微软雅黑" pitchFamily="34" charset="-122"/>
                <a:ea typeface="微软雅黑" pitchFamily="34" charset="-122"/>
                <a:sym typeface="微软雅黑" pitchFamily="34" charset="-122"/>
              </a:rPr>
              <a:t>搭建简易堡垒机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4431980"/>
          </a:xfrm>
          <a:prstGeom prst="rect">
            <a:avLst/>
          </a:prstGeom>
          <a:noFill/>
          <a:ln w="12700">
            <a:noFill/>
            <a:miter lim="400000"/>
            <a:headEnd/>
            <a:tailEnd/>
          </a:ln>
        </p:spPr>
        <p:txBody>
          <a:bodyPr lIns="45719" tIns="45719" rIns="45719" bIns="45719">
            <a:spAutoFit/>
          </a:bodyPr>
          <a:lstStyle/>
          <a:p>
            <a:pPr>
              <a:buFontTx/>
              <a:buChar char="•"/>
            </a:pPr>
            <a:r>
              <a:rPr lang="zh-CN" altLang="en-US" sz="2000" dirty="0">
                <a:solidFill>
                  <a:schemeClr val="bg1"/>
                </a:solidFill>
                <a:latin typeface="微软雅黑" pitchFamily="34" charset="-122"/>
                <a:ea typeface="微软雅黑" pitchFamily="34" charset="-122"/>
                <a:sym typeface="微软雅黑" pitchFamily="34" charset="-122"/>
              </a:rPr>
              <a:t> </a:t>
            </a:r>
            <a:r>
              <a:rPr lang="en-US" altLang="zh-CN" sz="2000" dirty="0" err="1">
                <a:solidFill>
                  <a:schemeClr val="bg1"/>
                </a:solidFill>
                <a:ea typeface="微软雅黑" pitchFamily="34" charset="-122"/>
                <a:sym typeface="微软雅黑" pitchFamily="34" charset="-122"/>
              </a:rPr>
              <a:t>wget</a:t>
            </a:r>
            <a:r>
              <a:rPr lang="en-US" altLang="zh-CN" sz="2000" dirty="0">
                <a:solidFill>
                  <a:schemeClr val="bg1"/>
                </a:solidFill>
                <a:ea typeface="微软雅黑" pitchFamily="34" charset="-122"/>
                <a:sym typeface="微软雅黑" pitchFamily="34" charset="-122"/>
              </a:rPr>
              <a:t> </a:t>
            </a:r>
            <a:r>
              <a:rPr lang="en-US" altLang="zh-CN" sz="2000" dirty="0">
                <a:solidFill>
                  <a:schemeClr val="bg1"/>
                </a:solidFill>
                <a:sym typeface="微软雅黑" pitchFamily="34" charset="-122"/>
              </a:rPr>
              <a:t>https://olivier.sessink.nl/jailkit/jailkit-2.19.tar.bz2</a:t>
            </a:r>
          </a:p>
          <a:p>
            <a:pPr>
              <a:buFontTx/>
              <a:buChar char="•"/>
            </a:pPr>
            <a:r>
              <a:rPr lang="en-US" altLang="zh-CN" sz="2000" dirty="0">
                <a:solidFill>
                  <a:schemeClr val="bg1"/>
                </a:solidFill>
                <a:sym typeface="微软雅黑" pitchFamily="34" charset="-122"/>
              </a:rPr>
              <a:t>  tar </a:t>
            </a:r>
            <a:r>
              <a:rPr lang="en-US" altLang="zh-CN" sz="2000" dirty="0" err="1">
                <a:solidFill>
                  <a:schemeClr val="bg1"/>
                </a:solidFill>
                <a:sym typeface="微软雅黑" pitchFamily="34" charset="-122"/>
              </a:rPr>
              <a:t>jxvf</a:t>
            </a:r>
            <a:r>
              <a:rPr lang="en-US" altLang="zh-CN" sz="2000" dirty="0">
                <a:solidFill>
                  <a:schemeClr val="bg1"/>
                </a:solidFill>
                <a:sym typeface="微软雅黑" pitchFamily="34" charset="-122"/>
              </a:rPr>
              <a:t> jailkit-2.19.tar.bz2</a:t>
            </a:r>
          </a:p>
          <a:p>
            <a:pPr>
              <a:buFontTx/>
              <a:buChar char="•"/>
            </a:pPr>
            <a:r>
              <a:rPr lang="en-US" altLang="zh-CN" sz="2000" dirty="0">
                <a:solidFill>
                  <a:schemeClr val="bg1"/>
                </a:solidFill>
                <a:sym typeface="微软雅黑" pitchFamily="34" charset="-122"/>
              </a:rPr>
              <a:t>  cd jailkit-2.19</a:t>
            </a:r>
          </a:p>
          <a:p>
            <a:pPr>
              <a:buFontTx/>
              <a:buChar char="•"/>
            </a:pPr>
            <a:r>
              <a:rPr lang="en-US" altLang="zh-CN" sz="2000" dirty="0">
                <a:solidFill>
                  <a:schemeClr val="bg1"/>
                </a:solidFill>
                <a:sym typeface="微软雅黑" pitchFamily="34" charset="-122"/>
              </a:rPr>
              <a:t> ./configure &amp;&amp; make &amp;&amp; make install</a:t>
            </a:r>
          </a:p>
          <a:p>
            <a:pPr>
              <a:buFontTx/>
              <a:buChar char="•"/>
            </a:pPr>
            <a:r>
              <a:rPr lang="en-US" altLang="zh-CN" sz="2000" dirty="0">
                <a:solidFill>
                  <a:schemeClr val="bg1"/>
                </a:solidFill>
                <a:sym typeface="微软雅黑" pitchFamily="34" charset="-122"/>
              </a:rPr>
              <a:t> </a:t>
            </a:r>
            <a:r>
              <a:rPr lang="en-US" altLang="zh-CN" sz="2000" dirty="0" err="1">
                <a:solidFill>
                  <a:schemeClr val="bg1"/>
                </a:solidFill>
                <a:sym typeface="微软雅黑" pitchFamily="34" charset="-122"/>
              </a:rPr>
              <a:t>mkdir</a:t>
            </a:r>
            <a:r>
              <a:rPr lang="en-US" altLang="zh-CN" sz="2000" dirty="0">
                <a:solidFill>
                  <a:schemeClr val="bg1"/>
                </a:solidFill>
                <a:sym typeface="微软雅黑" pitchFamily="34" charset="-122"/>
              </a:rPr>
              <a:t> /</a:t>
            </a:r>
            <a:r>
              <a:rPr lang="en-US" altLang="zh-CN" sz="2000" dirty="0" smtClean="0">
                <a:solidFill>
                  <a:schemeClr val="bg1"/>
                </a:solidFill>
                <a:sym typeface="微软雅黑" pitchFamily="34" charset="-122"/>
              </a:rPr>
              <a:t>home/jail</a:t>
            </a:r>
            <a:endParaRPr lang="en-US" altLang="zh-CN" sz="2000" dirty="0">
              <a:solidFill>
                <a:schemeClr val="bg1"/>
              </a:solidFill>
              <a:sym typeface="微软雅黑" pitchFamily="34" charset="-122"/>
            </a:endParaRPr>
          </a:p>
          <a:p>
            <a:pPr>
              <a:buFontTx/>
              <a:buChar char="•"/>
            </a:pPr>
            <a:r>
              <a:rPr lang="en-US" altLang="zh-CN" sz="2000" dirty="0">
                <a:solidFill>
                  <a:schemeClr val="bg1"/>
                </a:solidFill>
                <a:sym typeface="微软雅黑" pitchFamily="34" charset="-122"/>
              </a:rPr>
              <a:t> </a:t>
            </a:r>
            <a:r>
              <a:rPr lang="en-US" altLang="zh-CN" dirty="0" err="1">
                <a:solidFill>
                  <a:schemeClr val="bg1"/>
                </a:solidFill>
                <a:sym typeface="微软雅黑" pitchFamily="34" charset="-122"/>
              </a:rPr>
              <a:t>jk_init</a:t>
            </a:r>
            <a:r>
              <a:rPr lang="en-US" altLang="zh-CN" dirty="0">
                <a:solidFill>
                  <a:schemeClr val="bg1"/>
                </a:solidFill>
                <a:sym typeface="微软雅黑" pitchFamily="34" charset="-122"/>
              </a:rPr>
              <a:t> -v -j /home/jail/ </a:t>
            </a:r>
            <a:r>
              <a:rPr lang="en-US" altLang="zh-CN" dirty="0" err="1">
                <a:solidFill>
                  <a:schemeClr val="bg1"/>
                </a:solidFill>
                <a:sym typeface="微软雅黑" pitchFamily="34" charset="-122"/>
              </a:rPr>
              <a:t>basicshell</a:t>
            </a:r>
            <a:endParaRPr lang="en-US" altLang="zh-CN" dirty="0">
              <a:solidFill>
                <a:schemeClr val="bg1"/>
              </a:solidFill>
              <a:sym typeface="微软雅黑" pitchFamily="34" charset="-122"/>
            </a:endParaRPr>
          </a:p>
          <a:p>
            <a:pPr>
              <a:buFontTx/>
              <a:buChar char="•"/>
            </a:pP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jk_init</a:t>
            </a:r>
            <a:r>
              <a:rPr lang="en-US" altLang="zh-CN" dirty="0">
                <a:solidFill>
                  <a:schemeClr val="bg1"/>
                </a:solidFill>
                <a:sym typeface="微软雅黑" pitchFamily="34" charset="-122"/>
              </a:rPr>
              <a:t> -v -j /home/jail/ editors</a:t>
            </a:r>
          </a:p>
          <a:p>
            <a:pPr>
              <a:buFontTx/>
              <a:buChar char="•"/>
            </a:pP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jk_init</a:t>
            </a:r>
            <a:r>
              <a:rPr lang="en-US" altLang="zh-CN" dirty="0">
                <a:solidFill>
                  <a:schemeClr val="bg1"/>
                </a:solidFill>
                <a:sym typeface="微软雅黑" pitchFamily="34" charset="-122"/>
              </a:rPr>
              <a:t> -v -j /home/jail/ </a:t>
            </a:r>
            <a:r>
              <a:rPr lang="en-US" altLang="zh-CN" dirty="0" err="1" smtClean="0">
                <a:solidFill>
                  <a:schemeClr val="bg1"/>
                </a:solidFill>
                <a:sym typeface="微软雅黑" pitchFamily="34" charset="-122"/>
              </a:rPr>
              <a:t>netutils</a:t>
            </a:r>
            <a:endParaRPr lang="en-US" altLang="zh-CN" dirty="0" smtClean="0">
              <a:solidFill>
                <a:schemeClr val="bg1"/>
              </a:solidFill>
              <a:sym typeface="微软雅黑" pitchFamily="34" charset="-122"/>
            </a:endParaRPr>
          </a:p>
          <a:p>
            <a:pPr>
              <a:buFontTx/>
              <a:buChar char="•"/>
            </a:pPr>
            <a:r>
              <a:rPr lang="en-US" altLang="zh-CN" dirty="0">
                <a:solidFill>
                  <a:schemeClr val="bg1"/>
                </a:solidFill>
                <a:sym typeface="微软雅黑" pitchFamily="34" charset="-122"/>
              </a:rPr>
              <a:t> </a:t>
            </a:r>
            <a:r>
              <a:rPr lang="en-US" altLang="zh-CN" dirty="0" err="1">
                <a:solidFill>
                  <a:schemeClr val="bg1"/>
                </a:solidFill>
              </a:rPr>
              <a:t>jk_init</a:t>
            </a:r>
            <a:r>
              <a:rPr lang="en-US" altLang="zh-CN" dirty="0">
                <a:solidFill>
                  <a:schemeClr val="bg1"/>
                </a:solidFill>
              </a:rPr>
              <a:t> -v -j /home/jail/   </a:t>
            </a:r>
            <a:r>
              <a:rPr lang="en-US" altLang="zh-CN" dirty="0" err="1" smtClean="0">
                <a:solidFill>
                  <a:schemeClr val="bg1"/>
                </a:solidFill>
              </a:rPr>
              <a:t>ssh</a:t>
            </a:r>
            <a:endParaRPr lang="en-US" altLang="zh-CN" dirty="0" smtClean="0">
              <a:solidFill>
                <a:schemeClr val="bg1"/>
              </a:solidFill>
            </a:endParaRPr>
          </a:p>
          <a:p>
            <a:pPr>
              <a:buFontTx/>
              <a:buChar char="•"/>
            </a:pPr>
            <a:r>
              <a:rPr lang="en-US" altLang="zh-CN" dirty="0" smtClean="0">
                <a:solidFill>
                  <a:schemeClr val="bg1"/>
                </a:solidFill>
              </a:rPr>
              <a:t> </a:t>
            </a:r>
            <a:r>
              <a:rPr lang="en-US" altLang="zh-CN" dirty="0" err="1" smtClean="0">
                <a:solidFill>
                  <a:schemeClr val="bg1"/>
                </a:solidFill>
              </a:rPr>
              <a:t>mkdir</a:t>
            </a:r>
            <a:r>
              <a:rPr lang="en-US" altLang="zh-CN" dirty="0" smtClean="0">
                <a:solidFill>
                  <a:schemeClr val="bg1"/>
                </a:solidFill>
              </a:rPr>
              <a:t> </a:t>
            </a:r>
            <a:r>
              <a:rPr lang="en-US" altLang="zh-CN" dirty="0">
                <a:solidFill>
                  <a:schemeClr val="bg1"/>
                </a:solidFill>
              </a:rPr>
              <a:t>/home/jail/</a:t>
            </a:r>
            <a:r>
              <a:rPr lang="en-US" altLang="zh-CN" dirty="0" err="1">
                <a:solidFill>
                  <a:schemeClr val="bg1"/>
                </a:solidFill>
              </a:rPr>
              <a:t>usr</a:t>
            </a:r>
            <a:r>
              <a:rPr lang="en-US" altLang="zh-CN" dirty="0">
                <a:solidFill>
                  <a:schemeClr val="bg1"/>
                </a:solidFill>
              </a:rPr>
              <a:t>/</a:t>
            </a:r>
            <a:r>
              <a:rPr lang="en-US" altLang="zh-CN" dirty="0" err="1">
                <a:solidFill>
                  <a:schemeClr val="bg1"/>
                </a:solidFill>
              </a:rPr>
              <a:t>sbin</a:t>
            </a:r>
            <a:endParaRPr lang="en-US" altLang="zh-CN" dirty="0">
              <a:solidFill>
                <a:schemeClr val="bg1"/>
              </a:solidFill>
              <a:sym typeface="微软雅黑" pitchFamily="34" charset="-122"/>
            </a:endParaRPr>
          </a:p>
          <a:p>
            <a:pPr>
              <a:buFontTx/>
              <a:buChar char="•"/>
            </a:pPr>
            <a:r>
              <a:rPr lang="en-US" altLang="zh-CN" dirty="0">
                <a:solidFill>
                  <a:schemeClr val="bg1"/>
                </a:solidFill>
                <a:sym typeface="微软雅黑" pitchFamily="34" charset="-122"/>
              </a:rPr>
              <a:t> </a:t>
            </a:r>
            <a:r>
              <a:rPr lang="en-US" altLang="zh-CN" dirty="0" err="1">
                <a:solidFill>
                  <a:schemeClr val="bg1"/>
                </a:solidFill>
              </a:rPr>
              <a:t>cp</a:t>
            </a:r>
            <a:r>
              <a:rPr lang="en-US" altLang="zh-CN" dirty="0">
                <a:solidFill>
                  <a:schemeClr val="bg1"/>
                </a:solidFill>
              </a:rPr>
              <a:t> /</a:t>
            </a:r>
            <a:r>
              <a:rPr lang="en-US" altLang="zh-CN" dirty="0" err="1">
                <a:solidFill>
                  <a:schemeClr val="bg1"/>
                </a:solidFill>
              </a:rPr>
              <a:t>usr</a:t>
            </a:r>
            <a:r>
              <a:rPr lang="en-US" altLang="zh-CN" dirty="0">
                <a:solidFill>
                  <a:schemeClr val="bg1"/>
                </a:solidFill>
              </a:rPr>
              <a:t>/</a:t>
            </a:r>
            <a:r>
              <a:rPr lang="en-US" altLang="zh-CN" dirty="0" err="1">
                <a:solidFill>
                  <a:schemeClr val="bg1"/>
                </a:solidFill>
              </a:rPr>
              <a:t>sbin</a:t>
            </a:r>
            <a:r>
              <a:rPr lang="en-US" altLang="zh-CN" dirty="0">
                <a:solidFill>
                  <a:schemeClr val="bg1"/>
                </a:solidFill>
              </a:rPr>
              <a:t>/</a:t>
            </a:r>
            <a:r>
              <a:rPr lang="en-US" altLang="zh-CN" dirty="0" err="1">
                <a:solidFill>
                  <a:schemeClr val="bg1"/>
                </a:solidFill>
              </a:rPr>
              <a:t>jk_lsh</a:t>
            </a:r>
            <a:r>
              <a:rPr lang="en-US" altLang="zh-CN" dirty="0">
                <a:solidFill>
                  <a:schemeClr val="bg1"/>
                </a:solidFill>
              </a:rPr>
              <a:t> /home/jail/</a:t>
            </a:r>
            <a:r>
              <a:rPr lang="en-US" altLang="zh-CN" dirty="0" err="1">
                <a:solidFill>
                  <a:schemeClr val="bg1"/>
                </a:solidFill>
              </a:rPr>
              <a:t>usr</a:t>
            </a:r>
            <a:r>
              <a:rPr lang="en-US" altLang="zh-CN" dirty="0">
                <a:solidFill>
                  <a:schemeClr val="bg1"/>
                </a:solidFill>
              </a:rPr>
              <a:t>/</a:t>
            </a:r>
            <a:r>
              <a:rPr lang="en-US" altLang="zh-CN" dirty="0" err="1">
                <a:solidFill>
                  <a:schemeClr val="bg1"/>
                </a:solidFill>
              </a:rPr>
              <a:t>sbin</a:t>
            </a:r>
            <a:r>
              <a:rPr lang="en-US" altLang="zh-CN" dirty="0">
                <a:solidFill>
                  <a:schemeClr val="bg1"/>
                </a:solidFill>
              </a:rPr>
              <a:t>/</a:t>
            </a:r>
            <a:r>
              <a:rPr lang="en-US" altLang="zh-CN" dirty="0" err="1">
                <a:solidFill>
                  <a:schemeClr val="bg1"/>
                </a:solidFill>
              </a:rPr>
              <a:t>jk_lsh</a:t>
            </a:r>
            <a:endParaRPr lang="en-US" altLang="zh-CN" dirty="0">
              <a:solidFill>
                <a:schemeClr val="bg1"/>
              </a:solidFill>
              <a:sym typeface="微软雅黑" pitchFamily="34" charset="-122"/>
            </a:endParaRPr>
          </a:p>
          <a:p>
            <a:pPr>
              <a:buFontTx/>
              <a:buChar char="•"/>
            </a:pPr>
            <a:r>
              <a:rPr lang="en-US" altLang="zh-CN" dirty="0" smtClean="0">
                <a:solidFill>
                  <a:schemeClr val="bg1"/>
                </a:solidFill>
              </a:rPr>
              <a:t> </a:t>
            </a:r>
            <a:r>
              <a:rPr lang="en-US" altLang="zh-CN" dirty="0" err="1">
                <a:solidFill>
                  <a:schemeClr val="bg1"/>
                </a:solidFill>
                <a:sym typeface="微软雅黑" pitchFamily="34" charset="-122"/>
              </a:rPr>
              <a:t>useradd</a:t>
            </a: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zhangsan</a:t>
            </a:r>
            <a:endParaRPr lang="en-US" altLang="zh-CN" dirty="0">
              <a:solidFill>
                <a:schemeClr val="bg1"/>
              </a:solidFill>
              <a:sym typeface="微软雅黑" pitchFamily="34" charset="-122"/>
            </a:endParaRPr>
          </a:p>
          <a:p>
            <a:pPr>
              <a:buFontTx/>
              <a:buChar char="•"/>
            </a:pP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passwd</a:t>
            </a: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zhangsan</a:t>
            </a:r>
            <a:endParaRPr lang="en-US" altLang="zh-CN" dirty="0">
              <a:solidFill>
                <a:schemeClr val="bg1"/>
              </a:solidFill>
              <a:sym typeface="微软雅黑" pitchFamily="34" charset="-122"/>
            </a:endParaRPr>
          </a:p>
          <a:p>
            <a:pPr>
              <a:buFontTx/>
              <a:buChar char="•"/>
            </a:pPr>
            <a:r>
              <a:rPr lang="en-US" altLang="zh-CN" dirty="0" smtClean="0">
                <a:solidFill>
                  <a:schemeClr val="bg1"/>
                </a:solidFill>
              </a:rPr>
              <a:t> </a:t>
            </a:r>
            <a:r>
              <a:rPr lang="en-US" altLang="zh-CN" dirty="0" err="1" smtClean="0">
                <a:solidFill>
                  <a:schemeClr val="bg1"/>
                </a:solidFill>
              </a:rPr>
              <a:t>jk_jailuser</a:t>
            </a:r>
            <a:r>
              <a:rPr lang="en-US" altLang="zh-CN" dirty="0" smtClean="0">
                <a:solidFill>
                  <a:schemeClr val="bg1"/>
                </a:solidFill>
              </a:rPr>
              <a:t> </a:t>
            </a:r>
            <a:r>
              <a:rPr lang="en-US" altLang="zh-CN" dirty="0">
                <a:solidFill>
                  <a:schemeClr val="bg1"/>
                </a:solidFill>
              </a:rPr>
              <a:t>-m -j /</a:t>
            </a:r>
            <a:r>
              <a:rPr lang="en-US" altLang="zh-CN" dirty="0" smtClean="0">
                <a:solidFill>
                  <a:schemeClr val="bg1"/>
                </a:solidFill>
              </a:rPr>
              <a:t>home/jail </a:t>
            </a:r>
            <a:r>
              <a:rPr lang="en-US" altLang="zh-CN" dirty="0" err="1" smtClean="0">
                <a:solidFill>
                  <a:schemeClr val="bg1"/>
                </a:solidFill>
              </a:rPr>
              <a:t>zhangsan</a:t>
            </a:r>
            <a:endParaRPr lang="en-US" altLang="zh-CN" dirty="0">
              <a:solidFill>
                <a:schemeClr val="bg1"/>
              </a:solidFill>
              <a:sym typeface="微软雅黑" pitchFamily="34" charset="-122"/>
            </a:endParaRPr>
          </a:p>
          <a:p>
            <a:pPr>
              <a:buFontTx/>
              <a:buChar char="•"/>
            </a:pPr>
            <a:r>
              <a:rPr lang="en-US" altLang="zh-CN" dirty="0">
                <a:solidFill>
                  <a:schemeClr val="bg1"/>
                </a:solidFill>
                <a:sym typeface="微软雅黑" pitchFamily="34" charset="-122"/>
              </a:rPr>
              <a:t> vim /home/jail/</a:t>
            </a:r>
            <a:r>
              <a:rPr lang="en-US" altLang="zh-CN" dirty="0" err="1">
                <a:solidFill>
                  <a:schemeClr val="bg1"/>
                </a:solidFill>
                <a:sym typeface="微软雅黑" pitchFamily="34" charset="-122"/>
              </a:rPr>
              <a:t>etc</a:t>
            </a:r>
            <a:r>
              <a:rPr lang="en-US" altLang="zh-CN" dirty="0">
                <a:solidFill>
                  <a:schemeClr val="bg1"/>
                </a:solidFill>
                <a:sym typeface="微软雅黑" pitchFamily="34" charset="-122"/>
              </a:rPr>
              <a:t>/</a:t>
            </a:r>
            <a:r>
              <a:rPr lang="en-US" altLang="zh-CN" dirty="0" err="1">
                <a:solidFill>
                  <a:schemeClr val="bg1"/>
                </a:solidFill>
                <a:sym typeface="微软雅黑" pitchFamily="34" charset="-122"/>
              </a:rPr>
              <a:t>passwd</a:t>
            </a:r>
            <a:r>
              <a:rPr lang="en-US" altLang="zh-CN" dirty="0">
                <a:solidFill>
                  <a:schemeClr val="bg1"/>
                </a:solidFill>
                <a:sym typeface="微软雅黑" pitchFamily="34" charset="-122"/>
              </a:rPr>
              <a:t> //</a:t>
            </a:r>
            <a:r>
              <a:rPr lang="zh-CN" altLang="en-US" dirty="0">
                <a:solidFill>
                  <a:schemeClr val="bg1"/>
                </a:solidFill>
                <a:sym typeface="微软雅黑" pitchFamily="34" charset="-122"/>
              </a:rPr>
              <a:t>把</a:t>
            </a:r>
            <a:r>
              <a:rPr lang="en-US" altLang="zh-CN" dirty="0" err="1">
                <a:solidFill>
                  <a:schemeClr val="bg1"/>
                </a:solidFill>
                <a:sym typeface="微软雅黑" pitchFamily="34" charset="-122"/>
              </a:rPr>
              <a:t>zhangsan</a:t>
            </a:r>
            <a:r>
              <a:rPr lang="zh-CN" altLang="en-US" dirty="0">
                <a:solidFill>
                  <a:schemeClr val="bg1"/>
                </a:solidFill>
                <a:sym typeface="微软雅黑" pitchFamily="34" charset="-122"/>
              </a:rPr>
              <a:t>那一行的</a:t>
            </a:r>
            <a:r>
              <a:rPr lang="en-US" altLang="zh-CN" dirty="0">
                <a:solidFill>
                  <a:schemeClr val="bg1"/>
                </a:solidFill>
                <a:sym typeface="微软雅黑" pitchFamily="34" charset="-122"/>
              </a:rPr>
              <a:t>/</a:t>
            </a:r>
            <a:r>
              <a:rPr lang="en-US" altLang="zh-CN" dirty="0" err="1">
                <a:solidFill>
                  <a:schemeClr val="bg1"/>
                </a:solidFill>
                <a:sym typeface="微软雅黑" pitchFamily="34" charset="-122"/>
              </a:rPr>
              <a:t>usr</a:t>
            </a:r>
            <a:r>
              <a:rPr lang="en-US" altLang="zh-CN" dirty="0">
                <a:solidFill>
                  <a:schemeClr val="bg1"/>
                </a:solidFill>
                <a:sym typeface="微软雅黑" pitchFamily="34" charset="-122"/>
              </a:rPr>
              <a:t>/</a:t>
            </a:r>
            <a:r>
              <a:rPr lang="en-US" altLang="zh-CN" dirty="0" err="1">
                <a:solidFill>
                  <a:schemeClr val="bg1"/>
                </a:solidFill>
                <a:sym typeface="微软雅黑" pitchFamily="34" charset="-122"/>
              </a:rPr>
              <a:t>sbin</a:t>
            </a:r>
            <a:r>
              <a:rPr lang="en-US" altLang="zh-CN" dirty="0">
                <a:solidFill>
                  <a:schemeClr val="bg1"/>
                </a:solidFill>
                <a:sym typeface="微软雅黑" pitchFamily="34" charset="-122"/>
              </a:rPr>
              <a:t>/</a:t>
            </a:r>
            <a:r>
              <a:rPr lang="en-US" altLang="zh-CN" dirty="0" err="1">
                <a:solidFill>
                  <a:schemeClr val="bg1"/>
                </a:solidFill>
                <a:sym typeface="微软雅黑" pitchFamily="34" charset="-122"/>
              </a:rPr>
              <a:t>jk_lsh</a:t>
            </a:r>
            <a:r>
              <a:rPr lang="zh-CN" altLang="en-US" dirty="0">
                <a:solidFill>
                  <a:schemeClr val="bg1"/>
                </a:solidFill>
                <a:sym typeface="微软雅黑" pitchFamily="34" charset="-122"/>
              </a:rPr>
              <a:t>改为</a:t>
            </a:r>
            <a:r>
              <a:rPr lang="en-US" altLang="zh-CN" dirty="0">
                <a:solidFill>
                  <a:schemeClr val="bg1"/>
                </a:solidFill>
                <a:sym typeface="微软雅黑" pitchFamily="34" charset="-122"/>
              </a:rPr>
              <a:t>/bin/bash</a:t>
            </a: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zh-CN" altLang="en-US" sz="4000">
                <a:solidFill>
                  <a:srgbClr val="FFFFFF"/>
                </a:solidFill>
                <a:latin typeface="微软雅黑" pitchFamily="34" charset="-122"/>
                <a:ea typeface="微软雅黑" pitchFamily="34" charset="-122"/>
                <a:sym typeface="微软雅黑" pitchFamily="34" charset="-122"/>
              </a:rPr>
              <a:t>搭建简易堡垒机 </a:t>
            </a:r>
            <a:r>
              <a:rPr lang="en-US" altLang="zh-CN" sz="4000">
                <a:solidFill>
                  <a:srgbClr val="FFFFFF"/>
                </a:solidFill>
                <a:latin typeface="微软雅黑" pitchFamily="34" charset="-122"/>
                <a:ea typeface="微软雅黑" pitchFamily="34" charset="-122"/>
                <a:sym typeface="微软雅黑" pitchFamily="34" charset="-122"/>
              </a:rPr>
              <a:t>– jailkit chroot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843338"/>
          </a:xfrm>
          <a:prstGeom prst="rect">
            <a:avLst/>
          </a:prstGeom>
          <a:noFill/>
          <a:ln w="12700">
            <a:noFill/>
            <a:miter lim="400000"/>
            <a:headEnd/>
            <a:tailEnd/>
          </a:ln>
        </p:spPr>
        <p:txBody>
          <a:bodyPr lIns="45719" tIns="45719" rIns="45719" bIns="45719">
            <a:spAutoFit/>
          </a:bodyPr>
          <a:lstStyle/>
          <a:p>
            <a:pPr>
              <a:buFontTx/>
              <a:buChar char="•"/>
            </a:pPr>
            <a:r>
              <a:rPr lang="zh-CN" altLang="en-US" sz="2000" dirty="0">
                <a:solidFill>
                  <a:schemeClr val="bg1"/>
                </a:solidFill>
                <a:latin typeface="微软雅黑" pitchFamily="34" charset="-122"/>
                <a:ea typeface="微软雅黑" pitchFamily="34" charset="-122"/>
                <a:sym typeface="微软雅黑" pitchFamily="34" charset="-122"/>
              </a:rPr>
              <a:t> 以下操作是需要在所有被登录机器上做的</a:t>
            </a:r>
          </a:p>
          <a:p>
            <a:pPr>
              <a:buFontTx/>
              <a:buChar char="•"/>
            </a:pPr>
            <a:r>
              <a:rPr lang="en-US" altLang="zh-CN" sz="2000" dirty="0">
                <a:solidFill>
                  <a:schemeClr val="bg1"/>
                </a:solidFill>
                <a:latin typeface="微软雅黑" pitchFamily="34" charset="-122"/>
                <a:ea typeface="微软雅黑" pitchFamily="34" charset="-122"/>
                <a:sym typeface="微软雅黑" pitchFamily="34" charset="-122"/>
              </a:rPr>
              <a:t> </a:t>
            </a:r>
            <a:r>
              <a:rPr lang="en-US" altLang="zh-CN" sz="2000" dirty="0" err="1">
                <a:solidFill>
                  <a:schemeClr val="bg1"/>
                </a:solidFill>
                <a:ea typeface="微软雅黑" pitchFamily="34" charset="-122"/>
                <a:sym typeface="微软雅黑" pitchFamily="34" charset="-122"/>
              </a:rPr>
              <a:t>mkdir</a:t>
            </a:r>
            <a:r>
              <a:rPr lang="en-US" altLang="zh-CN" sz="2000" dirty="0">
                <a:solidFill>
                  <a:schemeClr val="bg1"/>
                </a:solidFill>
                <a:ea typeface="微软雅黑" pitchFamily="34" charset="-122"/>
                <a:sym typeface="微软雅黑" pitchFamily="34" charset="-122"/>
              </a:rPr>
              <a:t> /</a:t>
            </a:r>
            <a:r>
              <a:rPr lang="en-US" altLang="zh-CN" sz="2000" dirty="0" err="1">
                <a:solidFill>
                  <a:schemeClr val="bg1"/>
                </a:solidFill>
                <a:ea typeface="微软雅黑" pitchFamily="34" charset="-122"/>
                <a:sym typeface="微软雅黑" pitchFamily="34" charset="-122"/>
              </a:rPr>
              <a:t>usr</a:t>
            </a:r>
            <a:r>
              <a:rPr lang="en-US" altLang="zh-CN" sz="2000" dirty="0">
                <a:solidFill>
                  <a:schemeClr val="bg1"/>
                </a:solidFill>
                <a:ea typeface="微软雅黑" pitchFamily="34" charset="-122"/>
                <a:sym typeface="微软雅黑" pitchFamily="34" charset="-122"/>
              </a:rPr>
              <a:t>/local/records</a:t>
            </a: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a:solidFill>
                  <a:schemeClr val="bg1"/>
                </a:solidFill>
                <a:ea typeface="微软雅黑" pitchFamily="34" charset="-122"/>
                <a:sym typeface="微软雅黑" pitchFamily="34" charset="-122"/>
              </a:rPr>
              <a:t>chmod</a:t>
            </a:r>
            <a:r>
              <a:rPr lang="en-US" altLang="zh-CN" sz="2000" dirty="0">
                <a:solidFill>
                  <a:schemeClr val="bg1"/>
                </a:solidFill>
                <a:ea typeface="微软雅黑" pitchFamily="34" charset="-122"/>
                <a:sym typeface="微软雅黑" pitchFamily="34" charset="-122"/>
              </a:rPr>
              <a:t> 777 !$</a:t>
            </a: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a:solidFill>
                  <a:schemeClr val="bg1"/>
                </a:solidFill>
                <a:ea typeface="微软雅黑" pitchFamily="34" charset="-122"/>
                <a:sym typeface="微软雅黑" pitchFamily="34" charset="-122"/>
              </a:rPr>
              <a:t>chmod</a:t>
            </a:r>
            <a:r>
              <a:rPr lang="en-US" altLang="zh-CN" sz="2000" dirty="0">
                <a:solidFill>
                  <a:schemeClr val="bg1"/>
                </a:solidFill>
                <a:ea typeface="微软雅黑" pitchFamily="34" charset="-122"/>
                <a:sym typeface="微软雅黑" pitchFamily="34" charset="-122"/>
              </a:rPr>
              <a:t> +t !$</a:t>
            </a:r>
          </a:p>
          <a:p>
            <a:pPr>
              <a:buFontTx/>
              <a:buChar char="•"/>
            </a:pPr>
            <a:r>
              <a:rPr lang="en-US" altLang="zh-CN" sz="2000" dirty="0">
                <a:solidFill>
                  <a:schemeClr val="bg1"/>
                </a:solidFill>
                <a:ea typeface="微软雅黑" pitchFamily="34" charset="-122"/>
                <a:sym typeface="微软雅黑" pitchFamily="34" charset="-122"/>
              </a:rPr>
              <a:t> vi /</a:t>
            </a:r>
            <a:r>
              <a:rPr lang="en-US" altLang="zh-CN" sz="2000" dirty="0" err="1">
                <a:solidFill>
                  <a:schemeClr val="bg1"/>
                </a:solidFill>
                <a:ea typeface="微软雅黑" pitchFamily="34" charset="-122"/>
                <a:sym typeface="微软雅黑" pitchFamily="34" charset="-122"/>
              </a:rPr>
              <a:t>etc</a:t>
            </a:r>
            <a:r>
              <a:rPr lang="en-US" altLang="zh-CN" sz="2000" dirty="0">
                <a:solidFill>
                  <a:schemeClr val="bg1"/>
                </a:solidFill>
                <a:ea typeface="微软雅黑" pitchFamily="34" charset="-122"/>
                <a:sym typeface="微软雅黑" pitchFamily="34" charset="-122"/>
              </a:rPr>
              <a:t>/profile //</a:t>
            </a:r>
            <a:r>
              <a:rPr lang="zh-CN" altLang="en-US" sz="2000" dirty="0">
                <a:solidFill>
                  <a:schemeClr val="bg1"/>
                </a:solidFill>
                <a:ea typeface="微软雅黑" pitchFamily="34" charset="-122"/>
                <a:sym typeface="微软雅黑" pitchFamily="34" charset="-122"/>
              </a:rPr>
              <a:t>添加</a:t>
            </a:r>
          </a:p>
          <a:p>
            <a:r>
              <a:rPr lang="zh-CN" altLang="en-US" sz="2000" dirty="0">
                <a:solidFill>
                  <a:schemeClr val="bg1"/>
                </a:solidFill>
                <a:ea typeface="微软雅黑" pitchFamily="34" charset="-122"/>
                <a:sym typeface="微软雅黑" pitchFamily="34" charset="-122"/>
              </a:rPr>
              <a:t> </a:t>
            </a:r>
            <a:r>
              <a:rPr lang="en-US" altLang="zh-CN" dirty="0">
                <a:solidFill>
                  <a:schemeClr val="bg1"/>
                </a:solidFill>
                <a:sym typeface="微软雅黑" pitchFamily="34" charset="-122"/>
              </a:rPr>
              <a:t>if [ ! -d  /</a:t>
            </a:r>
            <a:r>
              <a:rPr lang="en-US" altLang="zh-CN" dirty="0" err="1">
                <a:solidFill>
                  <a:schemeClr val="bg1"/>
                </a:solidFill>
                <a:sym typeface="微软雅黑" pitchFamily="34" charset="-122"/>
              </a:rPr>
              <a:t>usr</a:t>
            </a:r>
            <a:r>
              <a:rPr lang="en-US" altLang="zh-CN" dirty="0">
                <a:solidFill>
                  <a:schemeClr val="bg1"/>
                </a:solidFill>
                <a:sym typeface="微软雅黑" pitchFamily="34" charset="-122"/>
              </a:rPr>
              <a:t>/local/records/${LOGNAME} ]</a:t>
            </a:r>
          </a:p>
          <a:p>
            <a:r>
              <a:rPr lang="en-US" altLang="zh-CN" dirty="0">
                <a:solidFill>
                  <a:schemeClr val="bg1"/>
                </a:solidFill>
                <a:sym typeface="微软雅黑" pitchFamily="34" charset="-122"/>
              </a:rPr>
              <a:t>then</a:t>
            </a:r>
          </a:p>
          <a:p>
            <a:r>
              <a:rPr lang="en-US" altLang="zh-CN" dirty="0" err="1">
                <a:solidFill>
                  <a:schemeClr val="bg1"/>
                </a:solidFill>
                <a:sym typeface="微软雅黑" pitchFamily="34" charset="-122"/>
              </a:rPr>
              <a:t>mkdir</a:t>
            </a:r>
            <a:r>
              <a:rPr lang="en-US" altLang="zh-CN" dirty="0">
                <a:solidFill>
                  <a:schemeClr val="bg1"/>
                </a:solidFill>
                <a:sym typeface="微软雅黑" pitchFamily="34" charset="-122"/>
              </a:rPr>
              <a:t> -p /</a:t>
            </a:r>
            <a:r>
              <a:rPr lang="en-US" altLang="zh-CN" dirty="0" err="1">
                <a:solidFill>
                  <a:schemeClr val="bg1"/>
                </a:solidFill>
                <a:sym typeface="微软雅黑" pitchFamily="34" charset="-122"/>
              </a:rPr>
              <a:t>usr</a:t>
            </a:r>
            <a:r>
              <a:rPr lang="en-US" altLang="zh-CN" dirty="0">
                <a:solidFill>
                  <a:schemeClr val="bg1"/>
                </a:solidFill>
                <a:sym typeface="微软雅黑" pitchFamily="34" charset="-122"/>
              </a:rPr>
              <a:t>/local/records/${LOGNAME}</a:t>
            </a:r>
          </a:p>
          <a:p>
            <a:r>
              <a:rPr lang="en-US" altLang="zh-CN" dirty="0" err="1">
                <a:solidFill>
                  <a:schemeClr val="bg1"/>
                </a:solidFill>
                <a:sym typeface="微软雅黑" pitchFamily="34" charset="-122"/>
              </a:rPr>
              <a:t>chmod</a:t>
            </a:r>
            <a:r>
              <a:rPr lang="en-US" altLang="zh-CN" dirty="0">
                <a:solidFill>
                  <a:schemeClr val="bg1"/>
                </a:solidFill>
                <a:sym typeface="微软雅黑" pitchFamily="34" charset="-122"/>
              </a:rPr>
              <a:t> 300 /</a:t>
            </a:r>
            <a:r>
              <a:rPr lang="en-US" altLang="zh-CN" dirty="0" err="1">
                <a:solidFill>
                  <a:schemeClr val="bg1"/>
                </a:solidFill>
                <a:sym typeface="微软雅黑" pitchFamily="34" charset="-122"/>
              </a:rPr>
              <a:t>usr</a:t>
            </a:r>
            <a:r>
              <a:rPr lang="en-US" altLang="zh-CN" dirty="0">
                <a:solidFill>
                  <a:schemeClr val="bg1"/>
                </a:solidFill>
                <a:sym typeface="微软雅黑" pitchFamily="34" charset="-122"/>
              </a:rPr>
              <a:t>/local/records/${LOGNAME}</a:t>
            </a:r>
          </a:p>
          <a:p>
            <a:r>
              <a:rPr lang="en-US" altLang="zh-CN" dirty="0">
                <a:solidFill>
                  <a:schemeClr val="bg1"/>
                </a:solidFill>
                <a:sym typeface="微软雅黑" pitchFamily="34" charset="-122"/>
              </a:rPr>
              <a:t>fi</a:t>
            </a:r>
          </a:p>
          <a:p>
            <a:r>
              <a:rPr lang="en-US" altLang="zh-CN" dirty="0">
                <a:solidFill>
                  <a:schemeClr val="bg1"/>
                </a:solidFill>
                <a:sym typeface="微软雅黑" pitchFamily="34" charset="-122"/>
              </a:rPr>
              <a:t>export HISTORY_FILE="/</a:t>
            </a:r>
            <a:r>
              <a:rPr lang="en-US" altLang="zh-CN" dirty="0" err="1">
                <a:solidFill>
                  <a:schemeClr val="bg1"/>
                </a:solidFill>
                <a:sym typeface="微软雅黑" pitchFamily="34" charset="-122"/>
              </a:rPr>
              <a:t>usr</a:t>
            </a:r>
            <a:r>
              <a:rPr lang="en-US" altLang="zh-CN" dirty="0">
                <a:solidFill>
                  <a:schemeClr val="bg1"/>
                </a:solidFill>
                <a:sym typeface="微软雅黑" pitchFamily="34" charset="-122"/>
              </a:rPr>
              <a:t>/local/records/${LOGNAME}/</a:t>
            </a:r>
            <a:r>
              <a:rPr lang="en-US" altLang="zh-CN" dirty="0" err="1">
                <a:solidFill>
                  <a:schemeClr val="bg1"/>
                </a:solidFill>
                <a:sym typeface="微软雅黑" pitchFamily="34" charset="-122"/>
              </a:rPr>
              <a:t>bash_history</a:t>
            </a:r>
            <a:r>
              <a:rPr lang="en-US" altLang="zh-CN" dirty="0">
                <a:solidFill>
                  <a:schemeClr val="bg1"/>
                </a:solidFill>
                <a:sym typeface="微软雅黑" pitchFamily="34" charset="-122"/>
              </a:rPr>
              <a:t>"</a:t>
            </a:r>
          </a:p>
          <a:p>
            <a:r>
              <a:rPr lang="en-US" altLang="zh-CN" dirty="0">
                <a:solidFill>
                  <a:schemeClr val="bg1"/>
                </a:solidFill>
                <a:sym typeface="微软雅黑" pitchFamily="34" charset="-122"/>
              </a:rPr>
              <a:t>export PROMPT_COMMAND='{ date "+%Y-%m-%d %T ##### $(who am </a:t>
            </a:r>
            <a:r>
              <a:rPr lang="en-US" altLang="zh-CN" dirty="0" err="1">
                <a:solidFill>
                  <a:schemeClr val="bg1"/>
                </a:solidFill>
                <a:sym typeface="微软雅黑" pitchFamily="34" charset="-122"/>
              </a:rPr>
              <a:t>i</a:t>
            </a:r>
            <a:r>
              <a:rPr lang="en-US" altLang="zh-CN" dirty="0">
                <a:solidFill>
                  <a:schemeClr val="bg1"/>
                </a:solidFill>
                <a:sym typeface="微软雅黑" pitchFamily="34" charset="-122"/>
              </a:rPr>
              <a:t> |</a:t>
            </a:r>
            <a:r>
              <a:rPr lang="en-US" altLang="zh-CN" dirty="0" err="1">
                <a:solidFill>
                  <a:schemeClr val="bg1"/>
                </a:solidFill>
                <a:sym typeface="微软雅黑" pitchFamily="34" charset="-122"/>
              </a:rPr>
              <a:t>awk</a:t>
            </a:r>
            <a:r>
              <a:rPr lang="en-US" altLang="zh-CN" dirty="0">
                <a:solidFill>
                  <a:schemeClr val="bg1"/>
                </a:solidFill>
                <a:sym typeface="微软雅黑" pitchFamily="34" charset="-122"/>
              </a:rPr>
              <a:t> "{print \$1\" \"\$2\" \"\$5}") #### $(history 1 | { read x </a:t>
            </a:r>
            <a:r>
              <a:rPr lang="en-US" altLang="zh-CN" dirty="0" err="1">
                <a:solidFill>
                  <a:schemeClr val="bg1"/>
                </a:solidFill>
                <a:sym typeface="微软雅黑" pitchFamily="34" charset="-122"/>
              </a:rPr>
              <a:t>cmd</a:t>
            </a:r>
            <a:r>
              <a:rPr lang="en-US" altLang="zh-CN" dirty="0">
                <a:solidFill>
                  <a:schemeClr val="bg1"/>
                </a:solidFill>
                <a:sym typeface="微软雅黑" pitchFamily="34" charset="-122"/>
              </a:rPr>
              <a:t>; echo "$</a:t>
            </a:r>
            <a:r>
              <a:rPr lang="en-US" altLang="zh-CN" dirty="0" err="1">
                <a:solidFill>
                  <a:schemeClr val="bg1"/>
                </a:solidFill>
                <a:sym typeface="微软雅黑" pitchFamily="34" charset="-122"/>
              </a:rPr>
              <a:t>cmd</a:t>
            </a:r>
            <a:r>
              <a:rPr lang="en-US" altLang="zh-CN" dirty="0">
                <a:solidFill>
                  <a:schemeClr val="bg1"/>
                </a:solidFill>
                <a:sym typeface="微软雅黑" pitchFamily="34" charset="-122"/>
              </a:rPr>
              <a:t>"; })"; } &gt;&gt;$HISTORY_FILE'</a:t>
            </a:r>
            <a:endParaRPr lang="en-US" altLang="zh-CN" sz="2000"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zh-CN" altLang="en-US" sz="4000">
                <a:solidFill>
                  <a:srgbClr val="FFFFFF"/>
                </a:solidFill>
                <a:latin typeface="微软雅黑" pitchFamily="34" charset="-122"/>
                <a:ea typeface="微软雅黑" pitchFamily="34" charset="-122"/>
                <a:sym typeface="微软雅黑" pitchFamily="34" charset="-122"/>
              </a:rPr>
              <a:t>搭建简易堡垒机 </a:t>
            </a:r>
            <a:r>
              <a:rPr lang="en-US" altLang="zh-CN" sz="4000">
                <a:solidFill>
                  <a:srgbClr val="FFFFFF"/>
                </a:solidFill>
                <a:latin typeface="微软雅黑" pitchFamily="34" charset="-122"/>
                <a:ea typeface="微软雅黑" pitchFamily="34" charset="-122"/>
                <a:sym typeface="微软雅黑" pitchFamily="34" charset="-122"/>
              </a:rPr>
              <a:t>– </a:t>
            </a:r>
            <a:r>
              <a:rPr lang="zh-CN" altLang="en-US" sz="4000">
                <a:solidFill>
                  <a:srgbClr val="FFFFFF"/>
                </a:solidFill>
                <a:latin typeface="微软雅黑" pitchFamily="34" charset="-122"/>
                <a:ea typeface="微软雅黑" pitchFamily="34" charset="-122"/>
                <a:sym typeface="微软雅黑" pitchFamily="34" charset="-122"/>
              </a:rPr>
              <a:t>日志审计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170097"/>
          </a:xfrm>
          <a:prstGeom prst="rect">
            <a:avLst/>
          </a:prstGeom>
          <a:noFill/>
          <a:ln w="12700">
            <a:noFill/>
            <a:miter lim="400000"/>
            <a:headEnd/>
            <a:tailEnd/>
          </a:ln>
        </p:spPr>
        <p:txBody>
          <a:bodyPr lIns="45719" tIns="45719" rIns="45719" bIns="45719">
            <a:spAutoFit/>
          </a:bodyPr>
          <a:lstStyle/>
          <a:p>
            <a:pPr>
              <a:buFontTx/>
              <a:buChar char="•"/>
            </a:pPr>
            <a:r>
              <a:rPr lang="en-US" altLang="zh-CN" sz="2000" dirty="0" smtClean="0">
                <a:solidFill>
                  <a:schemeClr val="bg1"/>
                </a:solidFill>
                <a:ea typeface="微软雅黑" pitchFamily="34" charset="-122"/>
                <a:sym typeface="微软雅黑" pitchFamily="34" charset="-122"/>
              </a:rPr>
              <a:t> </a:t>
            </a:r>
            <a:r>
              <a:rPr lang="zh-CN" altLang="en-US" sz="2000" dirty="0">
                <a:solidFill>
                  <a:schemeClr val="bg1"/>
                </a:solidFill>
                <a:ea typeface="微软雅黑" pitchFamily="34" charset="-122"/>
                <a:sym typeface="微软雅黑" pitchFamily="34" charset="-122"/>
              </a:rPr>
              <a:t>官网</a:t>
            </a:r>
            <a:r>
              <a:rPr lang="en-US" altLang="zh-CN" sz="2000" dirty="0" smtClean="0">
                <a:solidFill>
                  <a:schemeClr val="bg1"/>
                </a:solidFill>
                <a:ea typeface="微软雅黑" pitchFamily="34" charset="-122"/>
                <a:sym typeface="微软雅黑" pitchFamily="34" charset="-122"/>
              </a:rPr>
              <a:t>www.jumpserver.org</a:t>
            </a: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smtClean="0">
                <a:solidFill>
                  <a:schemeClr val="bg1"/>
                </a:solidFill>
              </a:rPr>
              <a:t>Jumpserver</a:t>
            </a:r>
            <a:r>
              <a:rPr lang="zh-CN" altLang="en-US" sz="2000" dirty="0">
                <a:solidFill>
                  <a:schemeClr val="bg1"/>
                </a:solidFill>
              </a:rPr>
              <a:t>是一款使用</a:t>
            </a:r>
            <a:r>
              <a:rPr lang="en-US" altLang="zh-CN" sz="2000" dirty="0">
                <a:solidFill>
                  <a:schemeClr val="bg1"/>
                </a:solidFill>
              </a:rPr>
              <a:t>Python, </a:t>
            </a:r>
            <a:r>
              <a:rPr lang="en-US" altLang="zh-CN" sz="2000" dirty="0" err="1">
                <a:solidFill>
                  <a:schemeClr val="bg1"/>
                </a:solidFill>
              </a:rPr>
              <a:t>Django</a:t>
            </a:r>
            <a:r>
              <a:rPr lang="zh-CN" altLang="en-US" sz="2000" dirty="0">
                <a:solidFill>
                  <a:schemeClr val="bg1"/>
                </a:solidFill>
              </a:rPr>
              <a:t>开发的开源跳板机系统</a:t>
            </a:r>
            <a:r>
              <a:rPr lang="en-US" altLang="zh-CN" sz="2000" dirty="0">
                <a:solidFill>
                  <a:schemeClr val="bg1"/>
                </a:solidFill>
              </a:rPr>
              <a:t>, </a:t>
            </a:r>
            <a:r>
              <a:rPr lang="zh-CN" altLang="en-US" sz="2000" dirty="0">
                <a:solidFill>
                  <a:schemeClr val="bg1"/>
                </a:solidFill>
              </a:rPr>
              <a:t>助力互联网企业高效 用户、资产、权限、审计 </a:t>
            </a:r>
            <a:r>
              <a:rPr lang="zh-CN" altLang="en-US" sz="2000" dirty="0" smtClean="0">
                <a:solidFill>
                  <a:schemeClr val="bg1"/>
                </a:solidFill>
              </a:rPr>
              <a:t>管理</a:t>
            </a:r>
            <a:endParaRPr lang="en-US" altLang="zh-CN" sz="2000" dirty="0" smtClean="0">
              <a:solidFill>
                <a:schemeClr val="bg1"/>
              </a:solidFill>
            </a:endParaRPr>
          </a:p>
          <a:p>
            <a:pPr>
              <a:buFontTx/>
              <a:buChar char="•"/>
            </a:pPr>
            <a:r>
              <a:rPr lang="en-US" altLang="zh-CN" sz="2000" dirty="0">
                <a:solidFill>
                  <a:schemeClr val="bg1"/>
                </a:solidFill>
                <a:ea typeface="微软雅黑" pitchFamily="34" charset="-122"/>
                <a:sym typeface="微软雅黑" pitchFamily="34" charset="-122"/>
              </a:rPr>
              <a:t> </a:t>
            </a:r>
            <a:r>
              <a:rPr lang="en-US" altLang="zh-CN" sz="2000" dirty="0" err="1">
                <a:solidFill>
                  <a:schemeClr val="bg1"/>
                </a:solidFill>
              </a:rPr>
              <a:t>Auth</a:t>
            </a:r>
            <a:r>
              <a:rPr lang="en-US" altLang="zh-CN" sz="2000" dirty="0">
                <a:solidFill>
                  <a:schemeClr val="bg1"/>
                </a:solidFill>
              </a:rPr>
              <a:t> </a:t>
            </a:r>
            <a:r>
              <a:rPr lang="zh-CN" altLang="en-US" sz="2000" dirty="0">
                <a:solidFill>
                  <a:schemeClr val="bg1"/>
                </a:solidFill>
              </a:rPr>
              <a:t>统一认证</a:t>
            </a:r>
          </a:p>
          <a:p>
            <a:pPr>
              <a:buFontTx/>
              <a:buChar char="•"/>
            </a:pPr>
            <a:r>
              <a:rPr lang="en-US" altLang="zh-CN" sz="2000" dirty="0" smtClean="0">
                <a:solidFill>
                  <a:schemeClr val="bg1"/>
                </a:solidFill>
                <a:ea typeface="微软雅黑" pitchFamily="34" charset="-122"/>
                <a:sym typeface="微软雅黑" pitchFamily="34" charset="-122"/>
              </a:rPr>
              <a:t> </a:t>
            </a:r>
            <a:r>
              <a:rPr lang="en-US" altLang="zh-CN" sz="2000" dirty="0">
                <a:solidFill>
                  <a:schemeClr val="bg1"/>
                </a:solidFill>
              </a:rPr>
              <a:t>CMDB </a:t>
            </a:r>
            <a:r>
              <a:rPr lang="zh-CN" altLang="en-US" sz="2000" dirty="0">
                <a:solidFill>
                  <a:schemeClr val="bg1"/>
                </a:solidFill>
              </a:rPr>
              <a:t>资产管理</a:t>
            </a:r>
          </a:p>
          <a:p>
            <a:pPr>
              <a:buFontTx/>
              <a:buChar char="•"/>
            </a:pPr>
            <a:r>
              <a:rPr lang="en-US" altLang="zh-CN" sz="2000" dirty="0" smtClean="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统一授权</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日志审计</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自动化运维（</a:t>
            </a:r>
            <a:r>
              <a:rPr lang="en-US" altLang="zh-CN" sz="2000" dirty="0" err="1" smtClean="0">
                <a:solidFill>
                  <a:schemeClr val="bg1"/>
                </a:solidFill>
                <a:ea typeface="微软雅黑" pitchFamily="34" charset="-122"/>
                <a:sym typeface="微软雅黑" pitchFamily="34" charset="-122"/>
              </a:rPr>
              <a:t>ansible</a:t>
            </a:r>
            <a:r>
              <a:rPr lang="zh-CN" altLang="en-US" sz="2000" dirty="0" smtClean="0">
                <a:solidFill>
                  <a:schemeClr val="bg1"/>
                </a:solidFill>
                <a:ea typeface="微软雅黑" pitchFamily="34" charset="-122"/>
                <a:sym typeface="微软雅黑" pitchFamily="34" charset="-122"/>
              </a:rPr>
              <a:t>）</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最新版</a:t>
            </a:r>
            <a:r>
              <a:rPr lang="en-US" altLang="zh-CN" sz="2000" dirty="0" smtClean="0">
                <a:solidFill>
                  <a:schemeClr val="bg1"/>
                </a:solidFill>
                <a:ea typeface="微软雅黑" pitchFamily="34" charset="-122"/>
                <a:sym typeface="微软雅黑" pitchFamily="34" charset="-122"/>
              </a:rPr>
              <a:t>v0.4</a:t>
            </a:r>
            <a:r>
              <a:rPr lang="en-US" altLang="zh-CN" sz="2000" dirty="0">
                <a:solidFill>
                  <a:schemeClr val="bg1"/>
                </a:solidFill>
                <a:ea typeface="微软雅黑" pitchFamily="34" charset="-122"/>
                <a:sym typeface="微软雅黑" pitchFamily="34" charset="-122"/>
              </a:rPr>
              <a:t>.</a:t>
            </a:r>
            <a:r>
              <a:rPr lang="en-US" altLang="zh-CN" sz="2000" dirty="0" smtClean="0">
                <a:solidFill>
                  <a:schemeClr val="bg1"/>
                </a:solidFill>
                <a:ea typeface="微软雅黑" pitchFamily="34" charset="-122"/>
                <a:sym typeface="微软雅黑" pitchFamily="34" charset="-122"/>
              </a:rPr>
              <a:t>0</a:t>
            </a:r>
            <a:r>
              <a:rPr lang="zh-CN" altLang="en-US" sz="2000" dirty="0" smtClean="0">
                <a:solidFill>
                  <a:schemeClr val="bg1"/>
                </a:solidFill>
                <a:ea typeface="微软雅黑" pitchFamily="34" charset="-122"/>
                <a:sym typeface="微软雅黑" pitchFamily="34" charset="-122"/>
              </a:rPr>
              <a:t>，基于</a:t>
            </a:r>
            <a:r>
              <a:rPr lang="en-US" altLang="zh-CN" sz="2000" dirty="0" smtClean="0">
                <a:solidFill>
                  <a:schemeClr val="bg1"/>
                </a:solidFill>
                <a:ea typeface="微软雅黑" pitchFamily="34" charset="-122"/>
                <a:sym typeface="微软雅黑" pitchFamily="34" charset="-122"/>
              </a:rPr>
              <a:t>python3.6</a:t>
            </a:r>
            <a:r>
              <a:rPr lang="zh-CN" altLang="en-US" sz="2000" dirty="0" smtClean="0">
                <a:solidFill>
                  <a:schemeClr val="bg1"/>
                </a:solidFill>
                <a:ea typeface="微软雅黑" pitchFamily="34" charset="-122"/>
                <a:sym typeface="微软雅黑" pitchFamily="34" charset="-122"/>
              </a:rPr>
              <a:t>， </a:t>
            </a:r>
            <a:r>
              <a:rPr lang="en-US" altLang="zh-CN" sz="2000" dirty="0" err="1" smtClean="0">
                <a:solidFill>
                  <a:schemeClr val="bg1"/>
                </a:solidFill>
                <a:ea typeface="微软雅黑" pitchFamily="34" charset="-122"/>
                <a:sym typeface="微软雅黑" pitchFamily="34" charset="-122"/>
              </a:rPr>
              <a:t>django</a:t>
            </a:r>
            <a:r>
              <a:rPr lang="en-US" altLang="zh-CN" sz="2000" dirty="0" smtClean="0">
                <a:solidFill>
                  <a:schemeClr val="bg1"/>
                </a:solidFill>
                <a:ea typeface="微软雅黑" pitchFamily="34" charset="-122"/>
                <a:sym typeface="微软雅黑" pitchFamily="34" charset="-122"/>
              </a:rPr>
              <a:t> </a:t>
            </a:r>
            <a:r>
              <a:rPr lang="en-US" altLang="zh-CN" sz="2000" dirty="0" smtClean="0">
                <a:solidFill>
                  <a:schemeClr val="bg1"/>
                </a:solidFill>
                <a:ea typeface="微软雅黑" pitchFamily="34" charset="-122"/>
                <a:sym typeface="微软雅黑" pitchFamily="34" charset="-122"/>
              </a:rPr>
              <a:t>1.11</a:t>
            </a:r>
            <a:r>
              <a:rPr lang="zh-CN" altLang="en-US" sz="2000" dirty="0" smtClean="0">
                <a:solidFill>
                  <a:schemeClr val="bg1"/>
                </a:solidFill>
                <a:ea typeface="微软雅黑" pitchFamily="34" charset="-122"/>
                <a:sym typeface="微软雅黑" pitchFamily="34" charset="-122"/>
              </a:rPr>
              <a:t>，目前还未开发完成，所以我们接下来将要安装</a:t>
            </a:r>
            <a:r>
              <a:rPr lang="en-US" altLang="zh-CN" sz="2000" dirty="0" smtClean="0">
                <a:solidFill>
                  <a:schemeClr val="bg1"/>
                </a:solidFill>
                <a:ea typeface="微软雅黑" pitchFamily="34" charset="-122"/>
                <a:sym typeface="微软雅黑" pitchFamily="34" charset="-122"/>
              </a:rPr>
              <a:t>v0</a:t>
            </a:r>
            <a:r>
              <a:rPr lang="en-US" altLang="zh-CN" sz="2000" dirty="0" smtClean="0">
                <a:solidFill>
                  <a:schemeClr val="bg1"/>
                </a:solidFill>
                <a:ea typeface="微软雅黑" pitchFamily="34" charset="-122"/>
                <a:sym typeface="微软雅黑" pitchFamily="34" charset="-122"/>
              </a:rPr>
              <a:t>.3.2</a:t>
            </a:r>
            <a:endParaRPr lang="en-US" altLang="zh-CN" sz="2000"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zh-CN" altLang="en-US" sz="4000" dirty="0">
                <a:solidFill>
                  <a:srgbClr val="FFFFFF"/>
                </a:solidFill>
                <a:latin typeface="微软雅黑" pitchFamily="34" charset="-122"/>
                <a:ea typeface="微软雅黑" pitchFamily="34" charset="-122"/>
                <a:sym typeface="微软雅黑" pitchFamily="34" charset="-122"/>
              </a:rPr>
              <a:t>开</a:t>
            </a:r>
            <a:r>
              <a:rPr lang="zh-CN" altLang="en-US" sz="4000" dirty="0" smtClean="0">
                <a:solidFill>
                  <a:srgbClr val="FFFFFF"/>
                </a:solidFill>
                <a:latin typeface="微软雅黑" pitchFamily="34" charset="-122"/>
                <a:ea typeface="微软雅黑" pitchFamily="34" charset="-122"/>
                <a:sym typeface="微软雅黑" pitchFamily="34" charset="-122"/>
              </a:rPr>
              <a:t>源堡垒机</a:t>
            </a:r>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介绍</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34934338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416318"/>
          </a:xfrm>
          <a:prstGeom prst="rect">
            <a:avLst/>
          </a:prstGeom>
          <a:noFill/>
          <a:ln w="12700">
            <a:noFill/>
            <a:miter lim="400000"/>
            <a:headEnd/>
            <a:tailEnd/>
          </a:ln>
        </p:spPr>
        <p:txBody>
          <a:bodyPr lIns="45719" tIns="45719" rIns="45719" bIns="45719">
            <a:spAutoFit/>
          </a:bodyPr>
          <a:lstStyle/>
          <a:p>
            <a:pPr>
              <a:buFontTx/>
              <a:buChar char="•"/>
            </a:pP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yum install -y </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首先安装</a:t>
            </a:r>
            <a:r>
              <a:rPr lang="en-US" altLang="zh-CN" dirty="0" err="1" smtClean="0">
                <a:solidFill>
                  <a:schemeClr val="bg1"/>
                </a:solidFill>
                <a:ea typeface="微软雅黑" pitchFamily="34" charset="-122"/>
                <a:sym typeface="微软雅黑" pitchFamily="34" charset="-122"/>
              </a:rPr>
              <a:t>docker</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systemctl</a:t>
            </a:r>
            <a:r>
              <a:rPr lang="en-US" altLang="zh-CN" dirty="0" smtClean="0">
                <a:solidFill>
                  <a:schemeClr val="bg1"/>
                </a:solidFill>
                <a:ea typeface="微软雅黑" pitchFamily="34" charset="-122"/>
                <a:sym typeface="微软雅黑" pitchFamily="34" charset="-122"/>
              </a:rPr>
              <a:t> enable </a:t>
            </a:r>
            <a:r>
              <a:rPr lang="en-US" altLang="zh-CN" dirty="0" err="1" smtClean="0">
                <a:solidFill>
                  <a:schemeClr val="bg1"/>
                </a:solidFill>
                <a:ea typeface="微软雅黑" pitchFamily="34" charset="-122"/>
                <a:sym typeface="微软雅黑" pitchFamily="34" charset="-122"/>
              </a:rPr>
              <a:t>docker</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smtClean="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systemctl</a:t>
            </a:r>
            <a:r>
              <a:rPr lang="en-US" altLang="zh-CN" dirty="0" smtClean="0">
                <a:solidFill>
                  <a:schemeClr val="bg1"/>
                </a:solidFill>
                <a:ea typeface="微软雅黑" pitchFamily="34" charset="-122"/>
                <a:sym typeface="微软雅黑" pitchFamily="34" charset="-122"/>
              </a:rPr>
              <a:t> start </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启动</a:t>
            </a:r>
            <a:r>
              <a:rPr lang="en-US" altLang="zh-CN" dirty="0" err="1" smtClean="0">
                <a:solidFill>
                  <a:schemeClr val="bg1"/>
                </a:solidFill>
                <a:ea typeface="微软雅黑" pitchFamily="34" charset="-122"/>
                <a:sym typeface="微软雅黑" pitchFamily="34" charset="-122"/>
              </a:rPr>
              <a:t>docker</a:t>
            </a:r>
            <a:r>
              <a:rPr lang="zh-CN" altLang="en-US" dirty="0" smtClean="0">
                <a:solidFill>
                  <a:schemeClr val="bg1"/>
                </a:solidFill>
                <a:ea typeface="微软雅黑" pitchFamily="34" charset="-122"/>
                <a:sym typeface="微软雅黑" pitchFamily="34" charset="-122"/>
              </a:rPr>
              <a:t>服务</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smtClean="0">
                <a:solidFill>
                  <a:schemeClr val="bg1"/>
                </a:solidFill>
                <a:ea typeface="微软雅黑" pitchFamily="34" charset="-122"/>
                <a:sym typeface="微软雅黑" pitchFamily="34" charset="-122"/>
              </a:rPr>
              <a:t> curl -L https://github.com/docker/compose/releases/download/1.17.0-rc1/docker-compose-`uname -s`-`</a:t>
            </a:r>
            <a:r>
              <a:rPr lang="en-US" altLang="zh-CN" dirty="0" err="1" smtClean="0">
                <a:solidFill>
                  <a:schemeClr val="bg1"/>
                </a:solidFill>
                <a:ea typeface="微软雅黑" pitchFamily="34" charset="-122"/>
                <a:sym typeface="微软雅黑" pitchFamily="34" charset="-122"/>
              </a:rPr>
              <a:t>uname</a:t>
            </a:r>
            <a:r>
              <a:rPr lang="en-US" altLang="zh-CN" dirty="0" smtClean="0">
                <a:solidFill>
                  <a:schemeClr val="bg1"/>
                </a:solidFill>
                <a:ea typeface="微软雅黑" pitchFamily="34" charset="-122"/>
                <a:sym typeface="微软雅黑" pitchFamily="34" charset="-122"/>
              </a:rPr>
              <a:t> -m` &gt; /</a:t>
            </a:r>
            <a:r>
              <a:rPr lang="en-US" altLang="zh-CN" dirty="0" err="1" smtClean="0">
                <a:solidFill>
                  <a:schemeClr val="bg1"/>
                </a:solidFill>
                <a:ea typeface="微软雅黑" pitchFamily="34" charset="-122"/>
                <a:sym typeface="微软雅黑" pitchFamily="34" charset="-122"/>
              </a:rPr>
              <a:t>usr</a:t>
            </a:r>
            <a:r>
              <a:rPr lang="en-US" altLang="zh-CN" dirty="0" smtClean="0">
                <a:solidFill>
                  <a:schemeClr val="bg1"/>
                </a:solidFill>
                <a:ea typeface="微软雅黑" pitchFamily="34" charset="-122"/>
                <a:sym typeface="微软雅黑" pitchFamily="34" charset="-122"/>
              </a:rPr>
              <a:t>/local/bin/</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-compose  //</a:t>
            </a:r>
            <a:r>
              <a:rPr lang="zh-CN" altLang="en-US" dirty="0" smtClean="0">
                <a:solidFill>
                  <a:schemeClr val="bg1"/>
                </a:solidFill>
                <a:ea typeface="微软雅黑" pitchFamily="34" charset="-122"/>
                <a:sym typeface="微软雅黑" pitchFamily="34" charset="-122"/>
              </a:rPr>
              <a:t>安装</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-compose</a:t>
            </a:r>
          </a:p>
          <a:p>
            <a:pPr>
              <a:buFontTx/>
              <a:buChar char="•"/>
            </a:pPr>
            <a:r>
              <a:rPr lang="en-US" altLang="zh-CN" dirty="0" smtClean="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chmod</a:t>
            </a:r>
            <a:r>
              <a:rPr lang="en-US" altLang="zh-CN" dirty="0" smtClean="0">
                <a:solidFill>
                  <a:schemeClr val="bg1"/>
                </a:solidFill>
                <a:ea typeface="微软雅黑" pitchFamily="34" charset="-122"/>
                <a:sym typeface="微软雅黑" pitchFamily="34" charset="-122"/>
              </a:rPr>
              <a:t> 755 /</a:t>
            </a:r>
            <a:r>
              <a:rPr lang="en-US" altLang="zh-CN" dirty="0" err="1" smtClean="0">
                <a:solidFill>
                  <a:schemeClr val="bg1"/>
                </a:solidFill>
                <a:ea typeface="微软雅黑" pitchFamily="34" charset="-122"/>
                <a:sym typeface="微软雅黑" pitchFamily="34" charset="-122"/>
              </a:rPr>
              <a:t>usr</a:t>
            </a:r>
            <a:r>
              <a:rPr lang="en-US" altLang="zh-CN" dirty="0" smtClean="0">
                <a:solidFill>
                  <a:schemeClr val="bg1"/>
                </a:solidFill>
                <a:ea typeface="微软雅黑" pitchFamily="34" charset="-122"/>
                <a:sym typeface="微软雅黑" pitchFamily="34" charset="-122"/>
              </a:rPr>
              <a:t>/local/bin/</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-compose</a:t>
            </a:r>
          </a:p>
          <a:p>
            <a:pPr>
              <a:buFontTx/>
              <a:buChar char="•"/>
            </a:pPr>
            <a:r>
              <a:rPr lang="en-US" altLang="zh-CN" dirty="0" smtClean="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git</a:t>
            </a:r>
            <a:r>
              <a:rPr lang="en-US" altLang="zh-CN" dirty="0" smtClean="0">
                <a:solidFill>
                  <a:schemeClr val="bg1"/>
                </a:solidFill>
                <a:ea typeface="微软雅黑" pitchFamily="34" charset="-122"/>
                <a:sym typeface="微软雅黑" pitchFamily="34" charset="-122"/>
              </a:rPr>
              <a:t> clone https://github.com/jumpserver/jumpserver.git //</a:t>
            </a:r>
            <a:r>
              <a:rPr lang="zh-CN" altLang="en-US" dirty="0" smtClean="0">
                <a:solidFill>
                  <a:schemeClr val="bg1"/>
                </a:solidFill>
                <a:ea typeface="微软雅黑" pitchFamily="34" charset="-122"/>
                <a:sym typeface="微软雅黑" pitchFamily="34" charset="-122"/>
              </a:rPr>
              <a:t>下载</a:t>
            </a:r>
            <a:r>
              <a:rPr lang="en-US" altLang="zh-CN" dirty="0" err="1" smtClean="0">
                <a:solidFill>
                  <a:schemeClr val="bg1"/>
                </a:solidFill>
                <a:ea typeface="微软雅黑" pitchFamily="34" charset="-122"/>
                <a:sym typeface="微软雅黑" pitchFamily="34" charset="-122"/>
              </a:rPr>
              <a:t>jumpserver</a:t>
            </a:r>
            <a:r>
              <a:rPr lang="zh-CN" altLang="en-US" dirty="0" smtClean="0">
                <a:solidFill>
                  <a:schemeClr val="bg1"/>
                </a:solidFill>
                <a:ea typeface="微软雅黑" pitchFamily="34" charset="-122"/>
                <a:sym typeface="微软雅黑" pitchFamily="34" charset="-122"/>
              </a:rPr>
              <a:t>源码</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smtClean="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cd </a:t>
            </a:r>
            <a:r>
              <a:rPr lang="en-US" altLang="zh-CN" dirty="0" err="1" smtClean="0">
                <a:solidFill>
                  <a:schemeClr val="bg1"/>
                </a:solidFill>
                <a:ea typeface="微软雅黑" pitchFamily="34" charset="-122"/>
                <a:sym typeface="微软雅黑" pitchFamily="34" charset="-122"/>
              </a:rPr>
              <a:t>jumpserver</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配置</a:t>
            </a:r>
            <a:r>
              <a:rPr lang="en-US" altLang="zh-CN" dirty="0" err="1" smtClean="0">
                <a:solidFill>
                  <a:schemeClr val="bg1"/>
                </a:solidFill>
                <a:ea typeface="微软雅黑" pitchFamily="34" charset="-122"/>
                <a:sym typeface="微软雅黑" pitchFamily="34" charset="-122"/>
              </a:rPr>
              <a:t>docker</a:t>
            </a:r>
            <a:r>
              <a:rPr lang="zh-CN" altLang="en-US" dirty="0" smtClean="0">
                <a:solidFill>
                  <a:schemeClr val="bg1"/>
                </a:solidFill>
                <a:ea typeface="微软雅黑" pitchFamily="34" charset="-122"/>
                <a:sym typeface="微软雅黑" pitchFamily="34" charset="-122"/>
              </a:rPr>
              <a:t>加速器 </a:t>
            </a:r>
            <a:r>
              <a:rPr lang="en-US" altLang="zh-CN" dirty="0">
                <a:solidFill>
                  <a:schemeClr val="bg1"/>
                </a:solidFill>
                <a:ea typeface="微软雅黑" pitchFamily="34" charset="-122"/>
                <a:sym typeface="微软雅黑" pitchFamily="34" charset="-122"/>
              </a:rPr>
              <a:t>http://ask.apelearn.com/question/15126</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检查是否有监听</a:t>
            </a:r>
            <a:r>
              <a:rPr lang="en-US" altLang="zh-CN" dirty="0" smtClean="0">
                <a:solidFill>
                  <a:schemeClr val="bg1"/>
                </a:solidFill>
                <a:ea typeface="微软雅黑" pitchFamily="34" charset="-122"/>
                <a:sym typeface="微软雅黑" pitchFamily="34" charset="-122"/>
              </a:rPr>
              <a:t>8080</a:t>
            </a:r>
            <a:r>
              <a:rPr lang="zh-CN" altLang="en-US" dirty="0" smtClean="0">
                <a:solidFill>
                  <a:schemeClr val="bg1"/>
                </a:solidFill>
                <a:ea typeface="微软雅黑" pitchFamily="34" charset="-122"/>
                <a:sym typeface="微软雅黑" pitchFamily="34" charset="-122"/>
              </a:rPr>
              <a:t>端口的服务，如果有关闭</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smtClean="0">
                <a:solidFill>
                  <a:schemeClr val="bg1"/>
                </a:solidFill>
                <a:ea typeface="微软雅黑" pitchFamily="34" charset="-122"/>
                <a:sym typeface="微软雅黑" pitchFamily="34" charset="-122"/>
              </a:rPr>
              <a:t> screen//</a:t>
            </a:r>
            <a:r>
              <a:rPr lang="zh-CN" altLang="en-US" dirty="0" smtClean="0">
                <a:solidFill>
                  <a:schemeClr val="bg1"/>
                </a:solidFill>
                <a:ea typeface="微软雅黑" pitchFamily="34" charset="-122"/>
                <a:sym typeface="微软雅黑" pitchFamily="34" charset="-122"/>
              </a:rPr>
              <a:t>进入到一个虚拟终端</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-compose up //</a:t>
            </a:r>
            <a:r>
              <a:rPr lang="zh-CN" altLang="en-US" dirty="0" smtClean="0">
                <a:solidFill>
                  <a:schemeClr val="bg1"/>
                </a:solidFill>
                <a:ea typeface="微软雅黑" pitchFamily="34" charset="-122"/>
                <a:sym typeface="微软雅黑" pitchFamily="34" charset="-122"/>
              </a:rPr>
              <a:t>使用</a:t>
            </a:r>
            <a:r>
              <a:rPr lang="en-US" altLang="zh-CN" dirty="0" err="1" smtClean="0">
                <a:solidFill>
                  <a:schemeClr val="bg1"/>
                </a:solidFill>
                <a:ea typeface="微软雅黑" pitchFamily="34" charset="-122"/>
                <a:sym typeface="微软雅黑" pitchFamily="34" charset="-122"/>
              </a:rPr>
              <a:t>docker</a:t>
            </a:r>
            <a:r>
              <a:rPr lang="en-US" altLang="zh-CN" dirty="0" smtClean="0">
                <a:solidFill>
                  <a:schemeClr val="bg1"/>
                </a:solidFill>
                <a:ea typeface="微软雅黑" pitchFamily="34" charset="-122"/>
                <a:sym typeface="微软雅黑" pitchFamily="34" charset="-122"/>
              </a:rPr>
              <a:t>-compose</a:t>
            </a:r>
            <a:r>
              <a:rPr lang="zh-CN" altLang="en-US" dirty="0" smtClean="0">
                <a:solidFill>
                  <a:schemeClr val="bg1"/>
                </a:solidFill>
                <a:ea typeface="微软雅黑" pitchFamily="34" charset="-122"/>
                <a:sym typeface="微软雅黑" pitchFamily="34" charset="-122"/>
              </a:rPr>
              <a:t>安装</a:t>
            </a:r>
            <a:r>
              <a:rPr lang="en-US" altLang="zh-CN" dirty="0" err="1" smtClean="0">
                <a:solidFill>
                  <a:schemeClr val="bg1"/>
                </a:solidFill>
                <a:ea typeface="微软雅黑" pitchFamily="34" charset="-122"/>
                <a:sym typeface="微软雅黑" pitchFamily="34" charset="-122"/>
              </a:rPr>
              <a:t>jumpserver</a:t>
            </a:r>
            <a:endParaRPr lang="en-US" altLang="zh-CN"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安装</a:t>
            </a:r>
            <a:r>
              <a:rPr lang="en-US" altLang="zh-CN" sz="4000" dirty="0" smtClean="0">
                <a:solidFill>
                  <a:srgbClr val="FFFFFF"/>
                </a:solidFill>
                <a:latin typeface="微软雅黑" pitchFamily="34" charset="-122"/>
                <a:ea typeface="微软雅黑" pitchFamily="34" charset="-122"/>
                <a:sym typeface="微软雅黑" pitchFamily="34" charset="-122"/>
              </a:rPr>
              <a:t>(0.4.0)</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485735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3416318"/>
          </a:xfrm>
          <a:prstGeom prst="rect">
            <a:avLst/>
          </a:prstGeom>
          <a:noFill/>
          <a:ln w="12700">
            <a:noFill/>
            <a:miter lim="400000"/>
            <a:headEnd/>
            <a:tailEnd/>
          </a:ln>
        </p:spPr>
        <p:txBody>
          <a:bodyPr lIns="45719" tIns="45719" rIns="45719" bIns="45719">
            <a:spAutoFit/>
          </a:bodyPr>
          <a:lstStyle/>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官方文档</a:t>
            </a:r>
            <a:r>
              <a:rPr lang="en-US" altLang="zh-CN" dirty="0">
                <a:solidFill>
                  <a:schemeClr val="bg1"/>
                </a:solidFill>
                <a:ea typeface="微软雅黑" pitchFamily="34" charset="-122"/>
                <a:sym typeface="微软雅黑" pitchFamily="34" charset="-122"/>
              </a:rPr>
              <a:t>https://github.com/jumpserver/jumpserver/wiki/v0.3.2-%E5%9F%BA%E4%BA%8E-RedHat-%</a:t>
            </a:r>
            <a:r>
              <a:rPr lang="en-US" altLang="zh-CN" dirty="0" smtClean="0">
                <a:solidFill>
                  <a:schemeClr val="bg1"/>
                </a:solidFill>
                <a:ea typeface="微软雅黑" pitchFamily="34" charset="-122"/>
                <a:sym typeface="微软雅黑" pitchFamily="34" charset="-122"/>
              </a:rPr>
              <a:t>E7%9A%84%E7%B3%BB%E7%BB%9F</a:t>
            </a:r>
          </a:p>
          <a:p>
            <a:pPr>
              <a:buFontTx/>
              <a:buChar char="•"/>
            </a:pP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yum install -y </a:t>
            </a:r>
            <a:r>
              <a:rPr lang="en-US" altLang="zh-CN" dirty="0" err="1" smtClean="0">
                <a:solidFill>
                  <a:schemeClr val="bg1"/>
                </a:solidFill>
                <a:ea typeface="微软雅黑" pitchFamily="34" charset="-122"/>
                <a:sym typeface="微软雅黑" pitchFamily="34" charset="-122"/>
              </a:rPr>
              <a:t>git</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cd /home //</a:t>
            </a:r>
            <a:r>
              <a:rPr lang="zh-CN" altLang="en-US" dirty="0" smtClean="0">
                <a:solidFill>
                  <a:schemeClr val="bg1"/>
                </a:solidFill>
                <a:ea typeface="微软雅黑" pitchFamily="34" charset="-122"/>
                <a:sym typeface="微软雅黑" pitchFamily="34" charset="-122"/>
              </a:rPr>
              <a:t>要到一个空间大的目录下面</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git</a:t>
            </a:r>
            <a:r>
              <a:rPr lang="en-US" altLang="zh-CN" dirty="0" smtClean="0">
                <a:solidFill>
                  <a:schemeClr val="bg1"/>
                </a:solidFill>
                <a:ea typeface="微软雅黑" pitchFamily="34" charset="-122"/>
                <a:sym typeface="微软雅黑" pitchFamily="34" charset="-122"/>
              </a:rPr>
              <a:t> </a:t>
            </a:r>
            <a:r>
              <a:rPr lang="en-US" altLang="zh-CN" dirty="0">
                <a:solidFill>
                  <a:schemeClr val="bg1"/>
                </a:solidFill>
                <a:ea typeface="微软雅黑" pitchFamily="34" charset="-122"/>
                <a:sym typeface="微软雅黑" pitchFamily="34" charset="-122"/>
              </a:rPr>
              <a:t>clone https://</a:t>
            </a:r>
            <a:r>
              <a:rPr lang="en-US" altLang="zh-CN" dirty="0" smtClean="0">
                <a:solidFill>
                  <a:schemeClr val="bg1"/>
                </a:solidFill>
                <a:ea typeface="微软雅黑" pitchFamily="34" charset="-122"/>
                <a:sym typeface="微软雅黑" pitchFamily="34" charset="-122"/>
              </a:rPr>
              <a:t>github.com/jumpserver/jumpserver.git</a:t>
            </a:r>
          </a:p>
          <a:p>
            <a:pPr>
              <a:buFontTx/>
              <a:buChar char="•"/>
            </a:pPr>
            <a:r>
              <a:rPr lang="en-US" altLang="zh-CN" dirty="0">
                <a:solidFill>
                  <a:schemeClr val="bg1"/>
                </a:solidFill>
                <a:ea typeface="微软雅黑" pitchFamily="34" charset="-122"/>
                <a:sym typeface="微软雅黑" pitchFamily="34" charset="-122"/>
              </a:rPr>
              <a:t> </a:t>
            </a:r>
            <a:r>
              <a:rPr lang="en-US" altLang="zh-CN" dirty="0" err="1" smtClean="0">
                <a:solidFill>
                  <a:schemeClr val="bg1"/>
                </a:solidFill>
                <a:ea typeface="微软雅黑" pitchFamily="34" charset="-122"/>
                <a:sym typeface="微软雅黑" pitchFamily="34" charset="-122"/>
              </a:rPr>
              <a:t>git</a:t>
            </a:r>
            <a:r>
              <a:rPr lang="en-US" altLang="zh-CN" dirty="0" smtClean="0">
                <a:solidFill>
                  <a:schemeClr val="bg1"/>
                </a:solidFill>
                <a:ea typeface="微软雅黑" pitchFamily="34" charset="-122"/>
                <a:sym typeface="微软雅黑" pitchFamily="34" charset="-122"/>
              </a:rPr>
              <a:t> checkout master</a:t>
            </a:r>
          </a:p>
          <a:p>
            <a:pPr>
              <a:buFontTx/>
              <a:buChar char="•"/>
            </a:pP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cd </a:t>
            </a:r>
            <a:r>
              <a:rPr lang="en-US" altLang="zh-CN" dirty="0" err="1" smtClean="0">
                <a:solidFill>
                  <a:schemeClr val="bg1"/>
                </a:solidFill>
                <a:ea typeface="微软雅黑" pitchFamily="34" charset="-122"/>
                <a:sym typeface="微软雅黑" pitchFamily="34" charset="-122"/>
              </a:rPr>
              <a:t>jumpserver</a:t>
            </a:r>
            <a:r>
              <a:rPr lang="en-US" altLang="zh-CN" dirty="0" smtClean="0">
                <a:solidFill>
                  <a:schemeClr val="bg1"/>
                </a:solidFill>
                <a:ea typeface="微软雅黑" pitchFamily="34" charset="-122"/>
                <a:sym typeface="微软雅黑" pitchFamily="34" charset="-122"/>
              </a:rPr>
              <a:t>/install </a:t>
            </a:r>
          </a:p>
          <a:p>
            <a:pPr>
              <a:buFontTx/>
              <a:buChar char="•"/>
            </a:pP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python install.py </a:t>
            </a:r>
          </a:p>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若你的机器已经安装过</a:t>
            </a:r>
            <a:r>
              <a:rPr lang="en-US" altLang="zh-CN" dirty="0" err="1" smtClean="0">
                <a:solidFill>
                  <a:schemeClr val="bg1"/>
                </a:solidFill>
                <a:ea typeface="微软雅黑" pitchFamily="34" charset="-122"/>
                <a:sym typeface="微软雅黑" pitchFamily="34" charset="-122"/>
              </a:rPr>
              <a:t>mysql</a:t>
            </a:r>
            <a:r>
              <a:rPr lang="zh-CN" altLang="en-US" dirty="0" smtClean="0">
                <a:solidFill>
                  <a:schemeClr val="bg1"/>
                </a:solidFill>
                <a:ea typeface="微软雅黑" pitchFamily="34" charset="-122"/>
                <a:sym typeface="微软雅黑" pitchFamily="34" charset="-122"/>
              </a:rPr>
              <a:t>，可以先创建</a:t>
            </a:r>
            <a:r>
              <a:rPr lang="en-US" altLang="zh-CN" dirty="0" err="1" smtClean="0">
                <a:solidFill>
                  <a:schemeClr val="bg1"/>
                </a:solidFill>
                <a:ea typeface="微软雅黑" pitchFamily="34" charset="-122"/>
                <a:sym typeface="微软雅黑" pitchFamily="34" charset="-122"/>
              </a:rPr>
              <a:t>jumpserver</a:t>
            </a:r>
            <a:r>
              <a:rPr lang="zh-CN" altLang="en-US" dirty="0" smtClean="0">
                <a:solidFill>
                  <a:schemeClr val="bg1"/>
                </a:solidFill>
                <a:ea typeface="微软雅黑" pitchFamily="34" charset="-122"/>
                <a:sym typeface="微软雅黑" pitchFamily="34" charset="-122"/>
              </a:rPr>
              <a:t>库以及对应的用户名密码，若没有安装就让它自动安装即可</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安装过程中还需要设置</a:t>
            </a:r>
            <a:r>
              <a:rPr lang="zh-CN" altLang="en-US" dirty="0" smtClean="0">
                <a:solidFill>
                  <a:schemeClr val="bg1"/>
                </a:solidFill>
                <a:ea typeface="微软雅黑" pitchFamily="34" charset="-122"/>
                <a:sym typeface="微软雅黑" pitchFamily="34" charset="-122"/>
              </a:rPr>
              <a:t>一下使用的第三方邮件，建议你去申请一个免费的</a:t>
            </a:r>
            <a:r>
              <a:rPr lang="en-US" altLang="zh-CN" dirty="0" smtClean="0">
                <a:solidFill>
                  <a:schemeClr val="bg1"/>
                </a:solidFill>
                <a:ea typeface="微软雅黑" pitchFamily="34" charset="-122"/>
                <a:sym typeface="微软雅黑" pitchFamily="34" charset="-122"/>
              </a:rPr>
              <a:t>163</a:t>
            </a:r>
            <a:r>
              <a:rPr lang="zh-CN" altLang="en-US" dirty="0" smtClean="0">
                <a:solidFill>
                  <a:schemeClr val="bg1"/>
                </a:solidFill>
                <a:ea typeface="微软雅黑" pitchFamily="34" charset="-122"/>
                <a:sym typeface="微软雅黑" pitchFamily="34" charset="-122"/>
              </a:rPr>
              <a:t>邮箱</a:t>
            </a:r>
            <a:endParaRPr lang="en-US" altLang="zh-CN" dirty="0" smtClean="0">
              <a:solidFill>
                <a:schemeClr val="bg1"/>
              </a:solidFill>
              <a:ea typeface="微软雅黑" pitchFamily="34" charset="-122"/>
              <a:sym typeface="微软雅黑" pitchFamily="34" charset="-122"/>
            </a:endParaRPr>
          </a:p>
          <a:p>
            <a:pPr>
              <a:buFontTx/>
              <a:buChar char="•"/>
            </a:pPr>
            <a:r>
              <a:rPr lang="en-US" altLang="zh-CN" dirty="0">
                <a:solidFill>
                  <a:schemeClr val="bg1"/>
                </a:solidFill>
                <a:ea typeface="微软雅黑" pitchFamily="34" charset="-122"/>
                <a:sym typeface="微软雅黑" pitchFamily="34" charset="-122"/>
              </a:rPr>
              <a:t> </a:t>
            </a:r>
            <a:r>
              <a:rPr lang="zh-CN" altLang="en-US" dirty="0" smtClean="0">
                <a:solidFill>
                  <a:schemeClr val="bg1"/>
                </a:solidFill>
                <a:ea typeface="微软雅黑" pitchFamily="34" charset="-122"/>
                <a:sym typeface="微软雅黑" pitchFamily="34" charset="-122"/>
              </a:rPr>
              <a:t>我的</a:t>
            </a:r>
            <a:r>
              <a:rPr lang="en-US" altLang="zh-CN" dirty="0" smtClean="0">
                <a:solidFill>
                  <a:schemeClr val="bg1"/>
                </a:solidFill>
                <a:ea typeface="微软雅黑" pitchFamily="34" charset="-122"/>
                <a:sym typeface="微软雅黑" pitchFamily="34" charset="-122"/>
              </a:rPr>
              <a:t>163</a:t>
            </a:r>
            <a:r>
              <a:rPr lang="zh-CN" altLang="en-US" dirty="0" smtClean="0">
                <a:solidFill>
                  <a:schemeClr val="bg1"/>
                </a:solidFill>
                <a:ea typeface="微软雅黑" pitchFamily="34" charset="-122"/>
                <a:sym typeface="微软雅黑" pitchFamily="34" charset="-122"/>
              </a:rPr>
              <a:t>邮箱</a:t>
            </a:r>
            <a:r>
              <a:rPr lang="en-US" altLang="zh-CN" dirty="0">
                <a:solidFill>
                  <a:schemeClr val="bg1"/>
                </a:solidFill>
                <a:ea typeface="微软雅黑" pitchFamily="34" charset="-122"/>
                <a:sym typeface="微软雅黑" pitchFamily="34" charset="-122"/>
              </a:rPr>
              <a:t>smtp.163.com </a:t>
            </a:r>
            <a:r>
              <a:rPr lang="en-US" altLang="zh-CN" dirty="0" smtClean="0">
                <a:solidFill>
                  <a:schemeClr val="bg1"/>
                </a:solidFill>
                <a:ea typeface="微软雅黑" pitchFamily="34" charset="-122"/>
                <a:sym typeface="微软雅黑" pitchFamily="34" charset="-122"/>
              </a:rPr>
              <a:t>aming_test@163.com</a:t>
            </a:r>
            <a:r>
              <a:rPr lang="en-US" altLang="zh-CN" dirty="0">
                <a:solidFill>
                  <a:schemeClr val="bg1"/>
                </a:solidFill>
                <a:ea typeface="微软雅黑" pitchFamily="34" charset="-122"/>
                <a:sym typeface="微软雅黑" pitchFamily="34" charset="-122"/>
              </a:rPr>
              <a:t> </a:t>
            </a:r>
            <a:r>
              <a:rPr lang="en-US" altLang="zh-CN" dirty="0" smtClean="0">
                <a:solidFill>
                  <a:schemeClr val="bg1"/>
                </a:solidFill>
                <a:ea typeface="微软雅黑" pitchFamily="34" charset="-122"/>
                <a:sym typeface="微软雅黑" pitchFamily="34" charset="-122"/>
              </a:rPr>
              <a:t>8lFjprwrfEv1c</a:t>
            </a:r>
            <a:endParaRPr lang="en-US" altLang="zh-CN"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安装</a:t>
            </a:r>
            <a:r>
              <a:rPr lang="en-US" altLang="zh-CN" sz="4000" dirty="0" smtClean="0">
                <a:solidFill>
                  <a:srgbClr val="FFFFFF"/>
                </a:solidFill>
                <a:latin typeface="微软雅黑" pitchFamily="34" charset="-122"/>
                <a:ea typeface="微软雅黑" pitchFamily="34" charset="-122"/>
                <a:sym typeface="微软雅黑" pitchFamily="34" charset="-122"/>
              </a:rPr>
              <a:t>(0.3.2)</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6513794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hape 201"/>
          <p:cNvSpPr>
            <a:spLocks noChangeArrowheads="1"/>
          </p:cNvSpPr>
          <p:nvPr/>
        </p:nvSpPr>
        <p:spPr bwMode="auto">
          <a:xfrm>
            <a:off x="1404938" y="1714500"/>
            <a:ext cx="8950325" cy="2862320"/>
          </a:xfrm>
          <a:prstGeom prst="rect">
            <a:avLst/>
          </a:prstGeom>
          <a:noFill/>
          <a:ln w="12700">
            <a:noFill/>
            <a:miter lim="400000"/>
            <a:headEnd/>
            <a:tailEnd/>
          </a:ln>
        </p:spPr>
        <p:txBody>
          <a:bodyPr lIns="45719" tIns="45719" rIns="45719" bIns="45719">
            <a:spAutoFit/>
          </a:bodyPr>
          <a:lstStyle/>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浏览器输入</a:t>
            </a:r>
            <a:r>
              <a:rPr lang="en-US" altLang="zh-CN" sz="2000" dirty="0" smtClean="0">
                <a:solidFill>
                  <a:schemeClr val="bg1"/>
                </a:solidFill>
                <a:ea typeface="微软雅黑" pitchFamily="34" charset="-122"/>
                <a:sym typeface="微软雅黑" pitchFamily="34" charset="-122"/>
              </a:rPr>
              <a:t>ip:8000 </a:t>
            </a:r>
            <a:r>
              <a:rPr lang="zh-CN" altLang="en-US" sz="2000" dirty="0" smtClean="0">
                <a:solidFill>
                  <a:schemeClr val="bg1"/>
                </a:solidFill>
                <a:ea typeface="微软雅黑" pitchFamily="34" charset="-122"/>
                <a:sym typeface="微软雅黑" pitchFamily="34" charset="-122"/>
              </a:rPr>
              <a:t>访问</a:t>
            </a:r>
            <a:r>
              <a:rPr lang="en-US" altLang="zh-CN" sz="2000" dirty="0" err="1" smtClean="0">
                <a:solidFill>
                  <a:schemeClr val="bg1"/>
                </a:solidFill>
                <a:ea typeface="微软雅黑" pitchFamily="34" charset="-122"/>
                <a:sym typeface="微软雅黑" pitchFamily="34" charset="-122"/>
              </a:rPr>
              <a:t>jumpserver</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默认</a:t>
            </a:r>
            <a:r>
              <a:rPr lang="zh-CN" altLang="en-US" sz="2000" dirty="0" smtClean="0">
                <a:solidFill>
                  <a:schemeClr val="bg1"/>
                </a:solidFill>
                <a:ea typeface="微软雅黑" pitchFamily="34" charset="-122"/>
                <a:sym typeface="微软雅黑" pitchFamily="34" charset="-122"/>
              </a:rPr>
              <a:t>用户名是</a:t>
            </a:r>
            <a:r>
              <a:rPr lang="en-US" altLang="zh-CN" sz="2000" dirty="0" smtClean="0">
                <a:solidFill>
                  <a:schemeClr val="bg1"/>
                </a:solidFill>
                <a:ea typeface="微软雅黑" pitchFamily="34" charset="-122"/>
                <a:sym typeface="微软雅黑" pitchFamily="34" charset="-122"/>
              </a:rPr>
              <a:t>admin</a:t>
            </a:r>
            <a:r>
              <a:rPr lang="zh-CN" altLang="en-US" sz="2000" dirty="0" smtClean="0">
                <a:solidFill>
                  <a:schemeClr val="bg1"/>
                </a:solidFill>
                <a:ea typeface="微软雅黑" pitchFamily="34" charset="-122"/>
                <a:sym typeface="微软雅黑" pitchFamily="34" charset="-122"/>
              </a:rPr>
              <a:t>，密码是</a:t>
            </a:r>
            <a:r>
              <a:rPr lang="en-US" altLang="zh-CN" sz="2000" dirty="0">
                <a:solidFill>
                  <a:schemeClr val="bg1"/>
                </a:solidFill>
                <a:ea typeface="微软雅黑" pitchFamily="34" charset="-122"/>
                <a:sym typeface="微软雅黑" pitchFamily="34" charset="-122"/>
              </a:rPr>
              <a:t>5Lov@wife</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点击</a:t>
            </a:r>
            <a:r>
              <a:rPr lang="zh-CN" altLang="en-US" sz="2000" dirty="0" smtClean="0">
                <a:solidFill>
                  <a:schemeClr val="bg1"/>
                </a:solidFill>
                <a:ea typeface="微软雅黑" pitchFamily="34" charset="-122"/>
                <a:sym typeface="微软雅黑" pitchFamily="34" charset="-122"/>
              </a:rPr>
              <a:t>用户管理，选择用户，点击</a:t>
            </a:r>
            <a:r>
              <a:rPr lang="en-US" altLang="zh-CN" sz="2000" dirty="0" smtClean="0">
                <a:solidFill>
                  <a:schemeClr val="bg1"/>
                </a:solidFill>
                <a:ea typeface="微软雅黑" pitchFamily="34" charset="-122"/>
                <a:sym typeface="微软雅黑" pitchFamily="34" charset="-122"/>
              </a:rPr>
              <a:t>Administrator</a:t>
            </a:r>
            <a:r>
              <a:rPr lang="zh-CN" altLang="en-US" sz="2000" dirty="0" smtClean="0">
                <a:solidFill>
                  <a:schemeClr val="bg1"/>
                </a:solidFill>
                <a:ea typeface="微软雅黑" pitchFamily="34" charset="-122"/>
                <a:sym typeface="微软雅黑" pitchFamily="34" charset="-122"/>
              </a:rPr>
              <a:t>那一行右侧的更新，设置密码</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创建用户组 运维</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创建用户 </a:t>
            </a:r>
            <a:r>
              <a:rPr lang="en-US" altLang="zh-CN" sz="2000" dirty="0" err="1" smtClean="0">
                <a:solidFill>
                  <a:schemeClr val="bg1"/>
                </a:solidFill>
                <a:ea typeface="微软雅黑" pitchFamily="34" charset="-122"/>
                <a:sym typeface="微软雅黑" pitchFamily="34" charset="-122"/>
              </a:rPr>
              <a:t>aming</a:t>
            </a:r>
            <a:r>
              <a:rPr lang="en-US" altLang="zh-CN" sz="2000" dirty="0" smtClean="0">
                <a:solidFill>
                  <a:schemeClr val="bg1"/>
                </a:solidFill>
                <a:ea typeface="微软雅黑" pitchFamily="34" charset="-122"/>
                <a:sym typeface="微软雅黑" pitchFamily="34" charset="-122"/>
              </a:rPr>
              <a:t> </a:t>
            </a: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点击设置，默认管理用户，该</a:t>
            </a:r>
            <a:r>
              <a:rPr lang="zh-CN" altLang="en-US" sz="2000" dirty="0" smtClean="0">
                <a:solidFill>
                  <a:schemeClr val="bg1"/>
                </a:solidFill>
                <a:ea typeface="微软雅黑" pitchFamily="34" charset="-122"/>
                <a:sym typeface="微软雅黑" pitchFamily="34" charset="-122"/>
              </a:rPr>
              <a:t>用户为管理员用户，应该有</a:t>
            </a:r>
            <a:r>
              <a:rPr lang="en-US" altLang="zh-CN" sz="2000" dirty="0" err="1" smtClean="0">
                <a:solidFill>
                  <a:schemeClr val="bg1"/>
                </a:solidFill>
                <a:ea typeface="微软雅黑" pitchFamily="34" charset="-122"/>
                <a:sym typeface="微软雅黑" pitchFamily="34" charset="-122"/>
              </a:rPr>
              <a:t>sudo</a:t>
            </a:r>
            <a:r>
              <a:rPr lang="zh-CN" altLang="en-US" sz="2000" dirty="0" smtClean="0">
                <a:solidFill>
                  <a:schemeClr val="bg1"/>
                </a:solidFill>
                <a:ea typeface="微软雅黑" pitchFamily="34" charset="-122"/>
                <a:sym typeface="微软雅黑" pitchFamily="34" charset="-122"/>
              </a:rPr>
              <a:t>权限，需要在每一台客户机上创建该用户（用户名自定义，</a:t>
            </a:r>
            <a:r>
              <a:rPr lang="en-US" altLang="zh-CN" sz="2000" dirty="0" smtClean="0">
                <a:solidFill>
                  <a:schemeClr val="bg1"/>
                </a:solidFill>
                <a:ea typeface="微软雅黑" pitchFamily="34" charset="-122"/>
                <a:sym typeface="微软雅黑" pitchFamily="34" charset="-122"/>
              </a:rPr>
              <a:t>jump</a:t>
            </a:r>
            <a:r>
              <a:rPr lang="zh-CN" altLang="en-US" sz="2000" dirty="0" smtClean="0">
                <a:solidFill>
                  <a:schemeClr val="bg1"/>
                </a:solidFill>
                <a:ea typeface="微软雅黑" pitchFamily="34" charset="-122"/>
                <a:sym typeface="微软雅黑" pitchFamily="34" charset="-122"/>
              </a:rPr>
              <a:t>）</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在一台</a:t>
            </a:r>
            <a:r>
              <a:rPr lang="en-US" altLang="zh-CN" sz="2000" dirty="0" err="1" smtClean="0">
                <a:solidFill>
                  <a:schemeClr val="bg1"/>
                </a:solidFill>
                <a:ea typeface="微软雅黑" pitchFamily="34" charset="-122"/>
                <a:sym typeface="微软雅黑" pitchFamily="34" charset="-122"/>
              </a:rPr>
              <a:t>linux</a:t>
            </a:r>
            <a:r>
              <a:rPr lang="zh-CN" altLang="en-US" sz="2000" dirty="0" smtClean="0">
                <a:solidFill>
                  <a:schemeClr val="bg1"/>
                </a:solidFill>
                <a:ea typeface="微软雅黑" pitchFamily="34" charset="-122"/>
                <a:sym typeface="微软雅黑" pitchFamily="34" charset="-122"/>
              </a:rPr>
              <a:t>机器上生成一个密钥对，用来作为该管理用户的密钥对</a:t>
            </a:r>
            <a:endParaRPr lang="en-US" altLang="zh-CN" sz="2000" dirty="0" smtClean="0">
              <a:solidFill>
                <a:schemeClr val="bg1"/>
              </a:solidFill>
              <a:ea typeface="微软雅黑" pitchFamily="34" charset="-122"/>
              <a:sym typeface="微软雅黑" pitchFamily="34" charset="-122"/>
            </a:endParaRPr>
          </a:p>
          <a:p>
            <a:pPr>
              <a:buFontTx/>
              <a:buChar char="•"/>
            </a:pPr>
            <a:r>
              <a:rPr lang="en-US" altLang="zh-CN" sz="2000" dirty="0">
                <a:solidFill>
                  <a:schemeClr val="bg1"/>
                </a:solidFill>
                <a:ea typeface="微软雅黑" pitchFamily="34" charset="-122"/>
                <a:sym typeface="微软雅黑" pitchFamily="34" charset="-122"/>
              </a:rPr>
              <a:t> </a:t>
            </a:r>
            <a:r>
              <a:rPr lang="zh-CN" altLang="en-US" sz="2000" dirty="0" smtClean="0">
                <a:solidFill>
                  <a:schemeClr val="bg1"/>
                </a:solidFill>
                <a:ea typeface="微软雅黑" pitchFamily="34" charset="-122"/>
                <a:sym typeface="微软雅黑" pitchFamily="34" charset="-122"/>
              </a:rPr>
              <a:t>把私</a:t>
            </a:r>
            <a:r>
              <a:rPr lang="zh-CN" altLang="en-US" sz="2000" dirty="0" smtClean="0">
                <a:solidFill>
                  <a:schemeClr val="bg1"/>
                </a:solidFill>
                <a:ea typeface="微软雅黑" pitchFamily="34" charset="-122"/>
                <a:sym typeface="微软雅黑" pitchFamily="34" charset="-122"/>
              </a:rPr>
              <a:t>钥粘贴到默认密钥下面</a:t>
            </a:r>
            <a:endParaRPr lang="en-US" altLang="zh-CN" sz="2000" dirty="0">
              <a:solidFill>
                <a:schemeClr val="bg1"/>
              </a:solidFill>
              <a:ea typeface="微软雅黑" pitchFamily="34" charset="-122"/>
              <a:sym typeface="微软雅黑" pitchFamily="34" charset="-122"/>
            </a:endParaRPr>
          </a:p>
        </p:txBody>
      </p:sp>
      <p:sp>
        <p:nvSpPr>
          <p:cNvPr id="2" name="Shape 201"/>
          <p:cNvSpPr>
            <a:spLocks noChangeArrowheads="1"/>
          </p:cNvSpPr>
          <p:nvPr/>
        </p:nvSpPr>
        <p:spPr bwMode="auto">
          <a:xfrm>
            <a:off x="1468438" y="811213"/>
            <a:ext cx="7854950" cy="701675"/>
          </a:xfrm>
          <a:prstGeom prst="rect">
            <a:avLst/>
          </a:prstGeom>
          <a:noFill/>
          <a:ln w="12700">
            <a:noFill/>
            <a:miter lim="400000"/>
            <a:headEnd/>
            <a:tailEnd/>
          </a:ln>
        </p:spPr>
        <p:txBody>
          <a:bodyPr lIns="45719" tIns="45719" rIns="45719" bIns="45719">
            <a:spAutoFit/>
          </a:bodyPr>
          <a:lstStyle/>
          <a:p>
            <a:r>
              <a:rPr lang="en-US" altLang="zh-CN" sz="4000" dirty="0" err="1" smtClean="0">
                <a:solidFill>
                  <a:srgbClr val="FFFFFF"/>
                </a:solidFill>
                <a:latin typeface="微软雅黑" pitchFamily="34" charset="-122"/>
                <a:ea typeface="微软雅黑" pitchFamily="34" charset="-122"/>
                <a:sym typeface="微软雅黑" pitchFamily="34" charset="-122"/>
              </a:rPr>
              <a:t>Jumpserver</a:t>
            </a:r>
            <a:r>
              <a:rPr lang="zh-CN" altLang="en-US" sz="4000" dirty="0" smtClean="0">
                <a:solidFill>
                  <a:srgbClr val="FFFFFF"/>
                </a:solidFill>
                <a:latin typeface="微软雅黑" pitchFamily="34" charset="-122"/>
                <a:ea typeface="微软雅黑" pitchFamily="34" charset="-122"/>
                <a:sym typeface="微软雅黑" pitchFamily="34" charset="-122"/>
              </a:rPr>
              <a:t>使用</a:t>
            </a:r>
            <a:endParaRPr lang="zh-CN" altLang="en-US" sz="4000" dirty="0">
              <a:solidFill>
                <a:srgbClr val="FFFFFF"/>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7409797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9"/>
                                        </p:tgtEl>
                                        <p:attrNameLst>
                                          <p:attrName>style.visibility</p:attrName>
                                        </p:attrNameLst>
                                      </p:cBhvr>
                                      <p:to>
                                        <p:strVal val="visible"/>
                                      </p:to>
                                    </p:set>
                                    <p:anim calcmode="lin" valueType="num">
                                      <p:cBhvr additive="base">
                                        <p:cTn id="7" dur="500" fill="hold"/>
                                        <p:tgtEl>
                                          <p:spTgt spid="27649"/>
                                        </p:tgtEl>
                                        <p:attrNameLst>
                                          <p:attrName>ppt_x</p:attrName>
                                        </p:attrNameLst>
                                      </p:cBhvr>
                                      <p:tavLst>
                                        <p:tav tm="0">
                                          <p:val>
                                            <p:strVal val="#ppt_x"/>
                                          </p:val>
                                        </p:tav>
                                        <p:tav tm="100000">
                                          <p:val>
                                            <p:strVal val="#ppt_x"/>
                                          </p:val>
                                        </p:tav>
                                      </p:tavLst>
                                    </p:anim>
                                    <p:anim calcmode="lin" valueType="num">
                                      <p:cBhvr additive="base">
                                        <p:cTn id="8" dur="500" fill="hold"/>
                                        <p:tgtEl>
                                          <p:spTgt spid="276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9" grpId="0" bldLvl="0"/>
      <p:bldP spid="2" grpId="0" bldLvl="0" animBg="1"/>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5B9BD5"/>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B9BD5"/>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libri" panose="020F0502020204030204"/>
            <a:ea typeface="Calibri" panose="020F0502020204030204"/>
            <a:cs typeface="Calibri" panose="020F0502020204030204"/>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TotalTime>
  <Words>1145</Words>
  <Application>Microsoft Office PowerPoint</Application>
  <PresentationFormat>宽屏</PresentationFormat>
  <Paragraphs>124</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Avenir Roman</vt:lpstr>
      <vt:lpstr>宋体</vt:lpstr>
      <vt:lpstr>微软雅黑</vt:lpstr>
      <vt:lpstr>Arial</vt:lpstr>
      <vt:lpstr>Calibri</vt:lpstr>
      <vt:lpstr>Helvetica</vt:lpstr>
      <vt:lpstr>Default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66</cp:revision>
  <dcterms:created xsi:type="dcterms:W3CDTF">2016-04-13T02:37:00Z</dcterms:created>
  <dcterms:modified xsi:type="dcterms:W3CDTF">2017-10-24T05:41:34Z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