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8" r:id="rId3"/>
    <p:sldId id="307" r:id="rId4"/>
    <p:sldId id="306" r:id="rId5"/>
    <p:sldId id="309" r:id="rId6"/>
    <p:sldId id="310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9" r:id="rId17"/>
    <p:sldId id="350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89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17268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7B7DCD-C952-42F9-BC8B-1A2953B6D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BE78A2A-BA79-4ED3-8186-32B41050FE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DB13-09E4-4AC2-BFEA-0B9B4ABE7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9DF87-0013-4E67-AD60-7C2C0092B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1799-E3A6-461F-98CE-99E3E6A7E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99E3-D4C4-4CE3-A16C-487C62F226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5C72E-DA0E-48F8-BA04-960BF6B8B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8EB91-2C13-492A-A9A5-4A40FA8FF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BFC1-7877-4B91-AF4C-CDE9290836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DA521-2E13-4C8A-8199-B26B995BB1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E0A6-D59C-40CD-8267-A13A42E2C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026B0-C503-4F26-85FF-E7DBDB14F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1F65-7D21-4A00-84D4-9F7CB00B9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3DB6BAF-6346-4146-8164-3EDE91C85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AC3813E-1894-4CEB-9C78-CDB6F3BF0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94D4013-FB89-4E85-A5BA-56019108C8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E0E32DD-79AB-432F-B92F-E96251678C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ECAED3-EC29-4AA0-88B7-CB0D194B11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F8CF90D-A60A-40B5-894A-8A503DC80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32E44B21-6FF1-4FD7-AE3C-424572B6F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70" r:id="rId12"/>
    <p:sldLayoutId id="2147483669" r:id="rId13"/>
    <p:sldLayoutId id="2147483668" r:id="rId14"/>
    <p:sldLayoutId id="2147483667" r:id="rId15"/>
    <p:sldLayoutId id="2147483666" r:id="rId16"/>
    <p:sldLayoutId id="2147483665" r:id="rId17"/>
    <p:sldLayoutId id="2147483664" r:id="rId18"/>
    <p:sldLayoutId id="2147483663" r:id="rId19"/>
    <p:sldLayoutId id="2147483662" r:id="rId20"/>
    <p:sldLayoutId id="2147483661" r:id="rId21"/>
    <p:sldLayoutId id="214748366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endParaRPr lang="zh-CN" altLang="en-US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配置邮件 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插件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email-ext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插件名字</a:t>
            </a:r>
            <a:r>
              <a:rPr lang="en-US" altLang="zh-CN" sz="2000">
                <a:solidFill>
                  <a:schemeClr val="bg1"/>
                </a:solidFill>
              </a:rPr>
              <a:t>Email Extension </a:t>
            </a:r>
            <a:r>
              <a:rPr lang="en-US" altLang="zh-CN" sz="2000" smtClean="0">
                <a:solidFill>
                  <a:schemeClr val="bg1"/>
                </a:solidFill>
              </a:rPr>
              <a:t>Plugin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默认已经安装</a:t>
            </a: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-&gt;Extended E-mail Notification</a:t>
            </a:r>
            <a:r>
              <a:rPr lang="en-US" altLang="zh-CN" sz="2000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SMTP server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，点击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 SMTP Authentication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，填写用户名、密码、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SMTP port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还需到对应构建任务中去配置一下，下拉到“构建后操作”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点击“增加构建后操作步骤”，选择“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Editable  Email Notification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其中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Project Recipient List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为接收邮件的收件人，可以在默认内容后面增加额外的收件人邮箱，用逗号分隔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点击右下角的“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Advanced settings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定位到“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Triggers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”，然后点击下方的“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Trigger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”，可以增加发邮件的条件。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参考文章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http://www.cnblogs.com/zz0412/p/jenkins_jj_01.html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419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破解管理员密码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cd /var/lib/jenkins/users/admin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vim config.xml//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定位到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&lt;passwordHash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那一行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删除改行，改为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&lt;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passwordHash&gt;#jbcrypt:$2a$10$pre7I4liZFdF6ZE05QntTOoKoKa5pCUumaFO/mMzMoH09bNBzyj6O&lt;/passwordHash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启一下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密码为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aminglinux.com</a:t>
            </a:r>
          </a:p>
        </p:txBody>
      </p:sp>
    </p:spTree>
    <p:extLst>
      <p:ext uri="{BB962C8B-B14F-4D97-AF65-F5344CB8AC3E}">
        <p14:creationId xmlns:p14="http://schemas.microsoft.com/office/powerpoint/2010/main" val="373831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的项目是需要编译和打包的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编译和打包用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完成，所以需安装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本次实验，我们采用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私有仓库的形式，涉及到配置密钥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准备工作：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自己申请一个私有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仓库（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coding.net/github.com/g.lishiming.net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生成密钥对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把公钥放到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zrlog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的源码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codeload.github.com/94fzb/zrlog/zip/master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下载的文件为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zip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压缩文件，需要解压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然后用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 push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到新建的私有仓库里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4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395607" y="1649185"/>
            <a:ext cx="8950325" cy="461664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在另外一台机器上安装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jdk + tomcat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，其中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可以为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openjdk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，版本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1.8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需要下载二进制包  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wget https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mirrors.tuna.tsinghua.edu.cn/apache/tomcat/tomcat-8/v8.5.23/bin/apache-tomcat-8.5.23.tar.gz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 zxvf apache-tomcat-8.5.23.tar.gz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mv apache-tomcat-8.5.23 /usr/local/tomcat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vim /usr/local/tomcat/conf/tomcat-users.xml //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增加如下内容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role rolename="admin"/&gt;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rolename="admin-gui"/&gt;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rolename="admin-script"/&gt;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rolename="manager"/&gt;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rolename="manager-gui"/&gt;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rolename="manager-script"/&gt;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rolename="manager-jmx"/&gt;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&lt;role rolename="manager-status"/&gt;</a:t>
            </a:r>
          </a:p>
          <a:p>
            <a:pPr>
              <a:buFontTx/>
              <a:buChar char="•"/>
            </a:pP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 name="admin" password="aminglinux.com" roles="admin,manager,admin-gui,admin-script,manager-gui,manager-script,manager-jmx,manager-status" 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/&gt;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3628585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395607" y="1649185"/>
            <a:ext cx="8950325" cy="440120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下载地址 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https://maven.apache.org/download.cgi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wget  http://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mirror.bit.edu.cn/apache/maven/maven-3/3.5.2/binaries/apache-maven-3.5.2-bin.tar.gz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zxvf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apache-maven-3.5.2-bin.tar.gz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mv apache-maven-3.5.2 /usr/local/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/usr/loca/apache-maven-3.5.2/bin/mvn --version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jenkins 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系统管理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全局工具配置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Maven Configuration -&gt; Settings file in filesystem -&gt; File Path 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usr/local/apache-maven-3.5.2/conf/settings.xml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Global settings file on filesystem -&gt; File Path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同上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拉到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（自定义，如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maven3.5.2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MAVEN_HOME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“/usr/local/apache-maven-3.5.2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左下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save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30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395607" y="164918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系统管理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管理插件，检查是否已经安装</a:t>
            </a:r>
            <a:r>
              <a:rPr lang="en-US" altLang="zh-CN" sz="2000"/>
              <a:t> </a:t>
            </a:r>
            <a:r>
              <a:rPr lang="en-US" altLang="zh-CN" sz="2000">
                <a:solidFill>
                  <a:schemeClr val="bg1"/>
                </a:solidFill>
              </a:rPr>
              <a:t>Maven Integration plugin </a:t>
            </a:r>
            <a:r>
              <a:rPr lang="zh-CN" altLang="en-US" sz="2000" smtClean="0">
                <a:solidFill>
                  <a:schemeClr val="bg1"/>
                </a:solidFill>
              </a:rPr>
              <a:t>和 </a:t>
            </a:r>
            <a:r>
              <a:rPr lang="en-US" altLang="zh-CN" sz="2000">
                <a:solidFill>
                  <a:schemeClr val="bg1"/>
                </a:solidFill>
              </a:rPr>
              <a:t>Deploy to container </a:t>
            </a:r>
            <a:r>
              <a:rPr lang="en-US" altLang="zh-CN" sz="2000" smtClean="0">
                <a:solidFill>
                  <a:schemeClr val="bg1"/>
                </a:solidFill>
              </a:rPr>
              <a:t>Plugin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若没有安装则需要安装这两个插件</a:t>
            </a: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安装完插件后，需要重启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restart jenkins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创建新任务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登录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，点击“新建”，任务名称自定义（我的叫做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java-test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选择“构建一个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项目”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点击“确定”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196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395607" y="1649185"/>
            <a:ext cx="8950325" cy="440120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源码管理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“git”,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 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填写你的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地址，并配置对应的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，大家最好事前先在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这台机器上能够直接远程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操作私有仓库</a:t>
            </a: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构建触发器、构建环境、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 Steps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保持默认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Build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“Root POM”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pom.xml, Goals and options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clean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-D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maven.test.skip=true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Post Steps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、构建设置保持默认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构建后操作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点击“增加构建后操作步骤”选择“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Deploy war/ear to a container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,“WAR/EAR files”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“**/*.war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”,Contex path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留空，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Containers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 8.x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 URL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填写要把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war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包发布到的那台机器的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url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，如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http://172.7.15.114:8080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Credentials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这里需要点击右侧的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，添加用户名和密码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61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395607" y="1649185"/>
            <a:ext cx="8950325" cy="224676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继续点击“增加构建后操作步骤”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Editable Email Notification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Project Recipient List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，改为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DEFAULT_RECIPIENTS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aming_test@163.com,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意思是增加额外一个收件人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右下角的“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Advanced settings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定位到“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Triggers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”，然后点击下方的“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Trigger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”，可以增加发邮件的条件。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最后点左下角的“保存”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之后就可以点左侧的“立即构建”，然后查看对应任务的“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Console Output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”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850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7115174" y="1686065"/>
            <a:ext cx="421957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产品设计成型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开发人员开发代码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测试人员测试功能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运维人员发布上线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持续集成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Continuous integration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持续交付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Continuous delivery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持续部署（</a:t>
            </a:r>
            <a:r>
              <a:rPr lang="en-US" altLang="zh-CN" sz="2000">
                <a:solidFill>
                  <a:schemeClr val="bg1"/>
                </a:solidFill>
              </a:rPr>
              <a:t>continuous deployment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引言</a:t>
            </a:r>
          </a:p>
        </p:txBody>
      </p:sp>
      <p:pic>
        <p:nvPicPr>
          <p:cNvPr id="1026" name="Picture 2" descr="http://www.ruanyifeng.com/blogimg/asset/2015/bg20150923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889989"/>
            <a:ext cx="5715000" cy="2762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Shape 201"/>
          <p:cNvSpPr>
            <a:spLocks noChangeArrowheads="1"/>
          </p:cNvSpPr>
          <p:nvPr/>
        </p:nvSpPr>
        <p:spPr bwMode="auto">
          <a:xfrm>
            <a:off x="990599" y="5033209"/>
            <a:ext cx="10344150" cy="40010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参考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http://www.ruanyifeng.com/blog/2015/09/continuous-integration.html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161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  <p:bldP spid="5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官网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jenkins.io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是一个开源的、可扩展的持续集成、交付、部署（软件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代码的编译、打包、部署）基于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界面的平台。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Jenkins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是一个工具集，提供了各种各样的插件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比如获取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上最新的代码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比如可以帮你编译源代码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比如可以调用自定义的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脚本远程执行命令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官方文档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https://jenkins.io/doc/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最低配置： 不少于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256M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内存，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低于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1G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版本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&gt;=8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jdk1.8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 install -y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java-1.8.0-openjdk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wget -O /etc/yum.repos.d/jenkins.repo https://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pkg.jenkins.io/redhat/jenkins.repo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rpm --import https://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pkg.jenkins.io/redhat/jenkins.io.key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 install -y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start jenkins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less /var/log/jenkins/jenkins.log //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查询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admin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密码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http://ip:8080/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进行安装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相关目录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24676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rpm -ql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</a:p>
          <a:p>
            <a:pPr>
              <a:buFontTx/>
              <a:buChar char="•"/>
            </a:pP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安装目录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/var/lib/jenkins</a:t>
            </a: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/etc/sysconfig/jenkins</a:t>
            </a: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日志目录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/var/log/jenkins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342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“系统管理”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“管理插件”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“已安装”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检查是否有“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Git plugin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”和“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Publish Over SSH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”两个插件，如果没有，则需点击“可选插件”，找到它并安装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安装好两个插件后，点击“系统管理”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“系统设置”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下拉，找到“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Publish Over SSH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”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事先在一台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服务器上生成一对密钥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ssh-keygen -f /root/.ssh/jenkins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可以设置密码，也可不设置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Passphrase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填写设置的密码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, “Path to key”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留空，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“key”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粘贴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/root/.ssh/jenkins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文件内容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点击左下角“增加”，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SSH Server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name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自定义，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Hostname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填写线上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web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服务器的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ip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User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name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填写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root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Remote Directory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填写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/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如果是多台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web server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，继续点击“增加”，重复以上操作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Wingdings" panose="05000000000000000000" pitchFamily="2" charset="2"/>
              </a:rPr>
              <a:t>点左下角的“保存”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点击“新建”，任务名称自定义，比如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，选择“构建一个自由风格的软件项目”点击下方的“确定”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描述，自定义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“源码管理”选择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“Git”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Repository </a:t>
            </a:r>
            <a:r>
              <a:rPr lang="en-US" altLang="zh-CN" sz="2000" smtClean="0">
                <a:solidFill>
                  <a:schemeClr val="bg1"/>
                </a:solidFill>
              </a:rPr>
              <a:t>URL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填写你项目的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地址，如果是公共项目可以不设置下面的参数，直接填写一个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地址即可，若是私有项目，需要填写认证信息，比如可以选择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“SSH Username whith private key”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，然后设置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Username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private key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Branches to build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”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默认为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*/master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，意思是发布的分支为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，保持默认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“构建触发器”和“构建环境”留空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“构建”，选择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“Send files or execute commands over SSH”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 Server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选择对应的服务器，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Transfers, Source files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填写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**/**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，表示全部文件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74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32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Remove prefix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可以指定截掉的前缀目录，这里留空即可，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Remote directory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指定远程服务器上代码存放路径，比如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/data/wwwroot/www.aaa.com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Exec command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为文件传输完成后要执行的命令，比如可以是更改文件权限的命令，设置完成后点击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“Add Transfer Set”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，如果还有另外的机器，可以点击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“Add Server”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重复以上操作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最后点击左下角的“保存”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完成以上操作后，就可以使用这个刚刚创建的任务去工作了。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点击左面的“立即构建”，就能把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上的代码发布到指定的服务器上。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点击左下角的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#1/#2…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，然后再点击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“Console Output”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可以查看输出日志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669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Jenkins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配置邮件 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内置邮件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系统管理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系统设置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-&gt; </a:t>
            </a:r>
            <a:r>
              <a:rPr lang="en-US" altLang="zh-CN" sz="2000" b="1">
                <a:solidFill>
                  <a:schemeClr val="bg1"/>
                </a:solidFill>
              </a:rPr>
              <a:t>Jenkins </a:t>
            </a:r>
            <a:r>
              <a:rPr lang="en-US" altLang="zh-CN" sz="2000" b="1" smtClean="0">
                <a:solidFill>
                  <a:schemeClr val="bg1"/>
                </a:solidFill>
              </a:rPr>
              <a:t>Location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先设置系统管理员邮件地址，这里的邮件地址需要和后续要设置的发邮件地址一致。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往下拉，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找到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邮件通知”那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一栏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SMTP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服务器，点右侧的高级，打勾“使用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SMTP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认证”，填写用户名密码，如果使用的是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协议，还需要在这里打勾，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smtp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端口默认为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可以打勾“通过发送测试邮件测试配置”，然后填写接收邮件的地址，点右侧的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configuration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然后就是到已经构建过的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job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里去配置接收邮件的地址了。在最下面“构建后操作”那一栏，找到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E-mail Notification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Recipients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填写收邮件人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这个收件人只会在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job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构建失败时才能收到邮件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71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10732</TotalTime>
  <Words>1649</Words>
  <Application>Microsoft Office PowerPoint</Application>
  <PresentationFormat>宽屏</PresentationFormat>
  <Paragraphs>150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172</cp:revision>
  <dcterms:created xsi:type="dcterms:W3CDTF">2016-04-13T02:37:00Z</dcterms:created>
  <dcterms:modified xsi:type="dcterms:W3CDTF">2017-11-16T07:25:53Z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