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3" r:id="rId3"/>
    <p:sldId id="314" r:id="rId4"/>
    <p:sldId id="310" r:id="rId5"/>
    <p:sldId id="312" r:id="rId6"/>
    <p:sldId id="320" r:id="rId7"/>
    <p:sldId id="315" r:id="rId8"/>
    <p:sldId id="321" r:id="rId9"/>
    <p:sldId id="326" r:id="rId10"/>
    <p:sldId id="316" r:id="rId11"/>
    <p:sldId id="317" r:id="rId12"/>
    <p:sldId id="318" r:id="rId13"/>
    <p:sldId id="319" r:id="rId14"/>
    <p:sldId id="322" r:id="rId15"/>
    <p:sldId id="323" r:id="rId16"/>
    <p:sldId id="324" r:id="rId17"/>
    <p:sldId id="325" r:id="rId18"/>
    <p:sldId id="327" r:id="rId19"/>
    <p:sldId id="328" r:id="rId20"/>
    <p:sldId id="329" r:id="rId21"/>
    <p:sldId id="330" r:id="rId22"/>
    <p:sldId id="331" r:id="rId23"/>
    <p:sldId id="332" r:id="rId24"/>
    <p:sldId id="333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776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224619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05403D-519E-48FB-AD3F-9F20C6DF74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98024DB-19ED-4F1C-A932-75DAA9D65A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BEFE9-7BE0-4D81-8CC5-DAF0DD629C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2007-288F-45DB-B7C5-69733526DE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E5DB0-DAE2-4954-83FE-1B0E6C8ACF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920D4-86FF-4D6B-9716-7218E3BD67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C6054-D211-4ABD-8141-482F4B84D0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2C594-EA93-4D16-B6C2-21EB627F71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0B2E2-E314-4F45-BA76-17E7DE012F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53789-CD45-431B-A4B7-75ECEA430F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DCD93-5E41-4D3E-A4C2-318AFEC963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133E9-36B1-4DDA-934C-F139399209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8D94D-17AE-4B5D-A93E-B0B0CD3B56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643F84-5568-4A9E-A09B-EB2D5331E1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546F592-8818-4732-B22C-BA97CD491B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055CBF3-E753-4B2E-B2FF-78366A8502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C8EB1F6-1923-4E1E-A32F-EEFD77C9A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ACEE338-EE00-4F21-9029-3E8DF971F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6EC6D5-B6DF-4238-8AE8-7E23BC67EE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E6CD730B-1AEB-45A7-8E3D-A0859751AC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70" r:id="rId12"/>
    <p:sldLayoutId id="2147483669" r:id="rId13"/>
    <p:sldLayoutId id="2147483668" r:id="rId14"/>
    <p:sldLayoutId id="2147483667" r:id="rId15"/>
    <p:sldLayoutId id="2147483666" r:id="rId16"/>
    <p:sldLayoutId id="2147483665" r:id="rId17"/>
    <p:sldLayoutId id="2147483664" r:id="rId18"/>
    <p:sldLayoutId id="2147483663" r:id="rId19"/>
    <p:sldLayoutId id="2147483662" r:id="rId20"/>
    <p:sldLayoutId id="2147483661" r:id="rId21"/>
    <p:sldLayoutId id="214748366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kibana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42719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以下在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130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上执行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前面已经配置过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源，这里就不用再配置了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yum install -y kibana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若速度太慢，可以直接下载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rpm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wget https://artifacts.elastic.co/downloads/kibana/kibana-6.0.0-x86_64.rpm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rpm -ivh kibana-6.0.0-x86_64.rpm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kibana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同样也需要安装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x-pack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（可省略）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安装方法同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elasticsearch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x-pack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cd /usr/share/kibana/bin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（可省略）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./kibana-plugin install x-pack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如果这样安装比较慢，也可以下载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zip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文件（可省略）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wget https://artifacts.elastic.co/downloads/packs/x-pack/x-pack-6.0.0.zip//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这个文件和前面下载的那个其实是一个（可省略）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./kibana-plugin install file:///tmp/x-pack-6.0.0.zip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（可省略）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kibana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3997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以下在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130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上执行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vim /etc/kibana/kibana.conf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增加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server.host: 0.0.0.0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elasticsearch.url: "http://192.168.133.130:9200"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logging.dest: /var/log/kibana.log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touch /var/log/kibana.log; chmod 777 /var/log/kibana.log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systemctl restart kibana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浏览器里访问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http://192.168.133.130:5601/ 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用户名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elastic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，密码为之前你设置过的密码（如果未安装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x-pack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，不需要用户名密码）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若无法输入用户名密码，查日志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/var/log/kibana.log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出现错误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Status changed from uninitialized to red - Elasticsearch is still initializing the kibana index.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解决办法：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curl -XDELETE http://192.168.133.130:9200/.kibana -uelastic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2714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以下在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上执行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logstash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目前不支持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java9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直接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安装（配置源同前面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的源）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 install -y  logstash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如果慢，就下载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rpm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包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wget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https://artifacts.elastic.co/downloads/logstash/logstash-6.0.0.rpm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cd /usr/share/logstash/bin/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（可省略）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./logstash-plugin  install file:///tmp/x-pack-6.0.0.zip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（可省略）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systemctl enable logstash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systemctl start logstash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24098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logstash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需要先安装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java8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，目前不支持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java9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直接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安装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 install -y  logstash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如果慢，就下载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rpm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包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wget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https://artifacts.elastic.co/downloads/logstash/logstash-6.0.0.rpm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rpm -ivh logstash-6.0.0.rpm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logstash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也需要安装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x-pack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（可省略）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cd /usr/share/logstash/bin/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（可省略）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./logstash-plugin  install file:///tmp/x-pack-6.0.0.zip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（可省略）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syslog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45497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以下在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上操作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编辑配置文件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/etc/logstash/conf.d/syslog.conf//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</a:p>
          <a:p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input {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  syslog {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    type =&gt; "system-syslog"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    port =&gt; 10514  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  }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}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output {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  stdout {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    codec =&gt; rubydebug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  }</a:t>
            </a:r>
          </a:p>
          <a:p>
            <a:r>
              <a:rPr lang="en-US" altLang="zh-CN" sz="1600">
                <a:solidFill>
                  <a:schemeClr val="bg1"/>
                </a:solidFill>
                <a:sym typeface="微软雅黑" pitchFamily="34" charset="-122"/>
              </a:rPr>
              <a:t>}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检测配置文件是否有错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cd /usr/share/logstash/bin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./logstash --path.settings /etc/logstash/ -f /etc/logstash/conf.d/syslog.conf --config.test_and_exit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syslog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4054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以下在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上操作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前台形式启动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logstash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./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logstash --path.settings /etc/logstash/ -f /etc/logstash/conf.d/syslog.conf//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这样可以在屏幕上查看到日志输出，不能敲命令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再开一个终端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检测是否开启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10514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端口：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netstat -lnp |grep 10514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 /etc/rsyslog.conf//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#### RULES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下面增加一行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*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.* @@127.0.0.1:10514</a:t>
            </a:r>
            <a:endParaRPr lang="zh-CN" altLang="en-US" sz="200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systemctl restart rsyslog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从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130ssh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到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132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，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可以在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logstash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前台的终端上看到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ssh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登录的相关日志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结束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logstash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，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在前台的那个终端上按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ctrl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syslog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39909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以下在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132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上操作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后台形式启动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编辑配置文件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 /etc/logstash/conf.d/syslog.conf//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配置文件内容改为如下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input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syslog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type =&gt; "system-syslog"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port =&gt; 10514  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output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elasticsearch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hosts =&gt; ["192.168.130.132:9200"]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index =&gt; "system-syslog-%{+YYYY.MM}" 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}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start logstash 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启动需要一些时间，启动完成后，可以看到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9600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端口和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10514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端口已被监听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syslog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24098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130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上执行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curl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'localhost:9200/_cat/indices?v'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可以获取索引信息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curl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-XGET 'localhost:9200/indexname?pretty'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可以获指定索引详细信息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curl -XDELETE 'localhost:9200/logstash-xxx-*'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可以删除指定索引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浏览器访问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192.168.132.130:5601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kibana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配置索引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左侧点击“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Managerment”-&gt; “Index Patterns”-&gt; “Create Index Pattern”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Index pattern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这里需要根据前面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curl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查询到的索引名字来写，否则下面的按钮是无法点击的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49609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132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 编辑配置文件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/etc/logstash/conf.d/nginx.conf//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input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file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path =&gt; "/tmp/elk_access.log"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start_position =&gt; "beginning"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type =&gt; "nginx"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filter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grok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match =&gt; { "message" =&gt; "%{IPORHOST:http_host} %{IPORHOST:clientip} - %{USERNAME:remote_user} \[%{HTTPDATE:timestamp}\] \"(?:%{WORD:http_verb} %{NOTSPACE:http_request}(?: HTTP/%{NUMBER:http_version})?|%{DATA:raw_http_request})\" %{NUMBER:response} (?:%{NUMBER:bytes_read}|-) %{QS:referrer} %{QS:agent} %{QS:xforwardedfor} %{NUMBER:request_time:float}"}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geoip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source =&gt; "clientip"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output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stdout { codec =&gt; rubydebug 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elasticsearch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hosts =&gt; ["192.168.133.132:9200"]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	index =&gt; "nginx-test-%{+YYYY.MM.dd}"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}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43275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以下在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上操作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检测配置文件是否有错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cd /usr/share/logstash/bin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./logstash --path.settings /etc/logstash/ -f /etc/logstash/conf.d/nginx.conf --config.test_and_exit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yum install -y nginx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vi /etc/nginx/conf.d/elk.conf//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写入如下内容</a:t>
            </a:r>
          </a:p>
          <a:p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server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    listen 80;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    server_name elk.aming.com;</a:t>
            </a:r>
          </a:p>
          <a:p>
            <a:endParaRPr lang="en-US" altLang="zh-CN" sz="1200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    location / {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        proxy_pass      http://192.168.133.130:5601;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        proxy_set_header Host   $host;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        proxy_set_header X-Real-IP      $remote_addr;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        proxy_set_header X-Forwarded-For $proxy_add_x_forwarded_for;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    }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    access_log  /tmp/elk_access.log main2;</a:t>
            </a:r>
          </a:p>
          <a:p>
            <a:r>
              <a:rPr lang="en-US" altLang="zh-CN" sz="1200">
                <a:solidFill>
                  <a:schemeClr val="bg1"/>
                </a:solidFill>
                <a:sym typeface="微软雅黑" pitchFamily="34" charset="-122"/>
              </a:rPr>
              <a:t>        }</a:t>
            </a:r>
            <a:endParaRPr lang="zh-CN" altLang="en-US" sz="1200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09700" y="1758950"/>
            <a:ext cx="7854950" cy="26543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业务发展越来越庞大，服务器越来越多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各种访问日志、应用日志、错误日志量越来越多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开发人员排查问题，需要到服务器上查日志，不方便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运营人员需要一些数据，需要我们运维到服务器上分析日志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需求背景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31432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以下在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上操作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vim /etc/nginx/nginx.conf//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增加如下内容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log_format main2 '$http_host $remote_addr - $remote_user [$time_local] "$request" '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              '$status $body_bytes_sent "$http_referer" '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                  '"$http_user_agent" "$upstream_addr" $request_time';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nginx -t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systemctl start nginx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绑定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hosts 192.168.133.132 elk.aming.com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浏览器访问，检查是否有日志产生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systemctl restart logstash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logstash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收集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20748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130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curl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'localhost:9200/_cat/indices?v' 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检查是否有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nginx-test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开头的索引生成 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如果有，才能到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kibana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里去配置该索引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左侧点击“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Managerment”-&gt; “Index Patterns”-&gt; “Create Index Pattern”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Index pattern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这里写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nginx-test-*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之后点击左侧的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Discover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Beats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采集日志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06513" y="1512888"/>
            <a:ext cx="7854950" cy="483209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https://www.elastic.co/cn/products/beats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filebeat metricbeat packetbeat winlogbeat auditbeat  heartbeat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可扩展，支持自定义构建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在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133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上执行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wget https://artifacts.elastic.co/downloads/beats/filebeat/filebeat-6.0.0-x86_64.rpm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rpm -ivh  filebeat-6.0.0-x86_64.rpm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首先编辑配置文件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vim /etc/filebeat/filebeat.yml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增加或者更改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filebeat.prospectors: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- type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: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log</a:t>
            </a:r>
          </a:p>
          <a:p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paths: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  -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/var/log/messages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output.console: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enable: true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/usr/share/filebeat/bin/filebeat -c /etc/filebeat/filebeat.yml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可以在屏幕上看到对应的日志信息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Beats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采集日志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264687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再</a:t>
            </a:r>
            <a:r>
              <a:rPr lang="zh-CN" altLang="en-US" sz="2000" smtClean="0">
                <a:solidFill>
                  <a:schemeClr val="bg1"/>
                </a:solidFill>
                <a:sym typeface="微软雅黑" pitchFamily="34" charset="-122"/>
              </a:rPr>
              <a:t>编辑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配置文件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vim /etc/filebeat/filebeat.yml //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增加或者更改</a:t>
            </a:r>
          </a:p>
          <a:p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filebeat.prospectors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: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- input_type: log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paths: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   - /var/log/messages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output.elasticsearch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:</a:t>
            </a:r>
          </a:p>
          <a:p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hosts: ["192.168.133.130:9200"]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 systemctl start  filebeat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扩展部分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23391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x-pack </a:t>
            </a:r>
            <a:r>
              <a:rPr lang="zh-CN" altLang="en-US">
                <a:solidFill>
                  <a:schemeClr val="bg1"/>
                </a:solidFill>
              </a:rPr>
              <a:t>收费，免费  </a:t>
            </a:r>
            <a:r>
              <a:rPr lang="en-US" altLang="zh-CN">
                <a:solidFill>
                  <a:schemeClr val="bg1"/>
                </a:solidFill>
              </a:rPr>
              <a:t>http://www.jianshu.com/p/a49d93212eca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https://www.elastic.co/subscriptions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 Elastic stack</a:t>
            </a:r>
            <a:r>
              <a:rPr lang="zh-CN" altLang="en-US" smtClean="0">
                <a:solidFill>
                  <a:schemeClr val="bg1"/>
                </a:solidFill>
                <a:sym typeface="微软雅黑" pitchFamily="34" charset="-122"/>
              </a:rPr>
              <a:t>演进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://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70data.net/1505.html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sym typeface="微软雅黑" pitchFamily="34" charset="-122"/>
              </a:rPr>
              <a:t>基于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kafka</a:t>
            </a:r>
            <a:r>
              <a:rPr lang="zh-CN" altLang="en-US" smtClean="0">
                <a:solidFill>
                  <a:schemeClr val="bg1"/>
                </a:solidFill>
                <a:sym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elasticsearch</a:t>
            </a:r>
            <a:r>
              <a:rPr lang="zh-CN" altLang="en-US" smtClean="0">
                <a:solidFill>
                  <a:schemeClr val="bg1"/>
                </a:solidFill>
                <a:sym typeface="微软雅黑" pitchFamily="34" charset="-122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linkedin</a:t>
            </a:r>
            <a:r>
              <a:rPr lang="zh-CN" altLang="en-US" smtClean="0">
                <a:solidFill>
                  <a:schemeClr val="bg1"/>
                </a:solidFill>
                <a:sym typeface="微软雅黑" pitchFamily="34" charset="-122"/>
              </a:rPr>
              <a:t>构建实时日志分析系统 </a:t>
            </a:r>
            <a:r>
              <a:rPr lang="en-US" altLang="zh-CN">
                <a:solidFill>
                  <a:schemeClr val="bg1"/>
                </a:solidFill>
              </a:rPr>
              <a:t>http://t.cn/RYffDoE</a:t>
            </a:r>
            <a:r>
              <a:rPr lang="en-US" altLang="zh-CN"/>
              <a:t> </a:t>
            </a:r>
            <a:r>
              <a:rPr lang="en-US" altLang="zh-CN"/>
              <a:t> 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sym typeface="微软雅黑" pitchFamily="34" charset="-122"/>
              </a:rPr>
              <a:t>使用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redis http://blog.lishiming.net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/?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p=463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ELK+Filebeat+Kafka+ZooKeeper </a:t>
            </a:r>
            <a:r>
              <a:rPr lang="zh-CN" altLang="en-US" b="1">
                <a:solidFill>
                  <a:schemeClr val="bg1"/>
                </a:solidFill>
              </a:rPr>
              <a:t>构建海量日志</a:t>
            </a:r>
            <a:r>
              <a:rPr lang="zh-CN" altLang="en-US" b="1">
                <a:solidFill>
                  <a:schemeClr val="bg1"/>
                </a:solidFill>
              </a:rPr>
              <a:t>分析</a:t>
            </a:r>
            <a:r>
              <a:rPr lang="zh-CN" altLang="en-US" b="1" smtClean="0">
                <a:solidFill>
                  <a:schemeClr val="bg1"/>
                </a:solidFill>
              </a:rPr>
              <a:t>平台  </a:t>
            </a:r>
            <a:r>
              <a:rPr lang="en-US" altLang="zh-CN" b="1">
                <a:solidFill>
                  <a:schemeClr val="bg1"/>
                </a:solidFill>
              </a:rPr>
              <a:t>https://www.cnblogs.com/delgyd/p/elk.html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http://www.jianshu.com/p/d65aed756587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831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43038" y="1589088"/>
            <a:ext cx="7854950" cy="4241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官网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https://www.elastic.co/cn/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中文指南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https://www.gitbook.com/book/chenryn/elk-stack-guide-cn/details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ELK Stack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5.0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版本之后）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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Elastic Stack ==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（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ELK Stack + Beats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）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ELK Stack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包含</a:t>
            </a: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：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ElasticSearch</a:t>
            </a: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Logstash</a:t>
            </a: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Kibana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 ElasticSearch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是一个搜索引擎，用来搜索、分析、存储日志。它是分布式的，也就是说可以横向扩容，可以自动发现，索引自动分片，总之很强大。文档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https://www.elastic.co/guide/cn/elasticsearch/guide/current/index.html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Logstash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用来采集日志，把日志解析为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json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格式交给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ElasticSearch</a:t>
            </a: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。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Kibana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是一个数据可视化组件，把处理后的结果通过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web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界面展示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Beats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在这里是一个轻量级日志采集器，其实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Beats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家族有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个成员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早期的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ELK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架构中使用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Logstash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收集、解析日志，但是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Logstash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对内存</a:t>
            </a: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cpu</a:t>
            </a: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io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等资源消耗比较高。相比</a:t>
            </a: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Logstash</a:t>
            </a: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Wingdings" pitchFamily="2" charset="2"/>
              </a:rPr>
              <a:t>Beats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所占系统的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CPU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和内存几乎可以忽略不计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x-pack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对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Elastic Stack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提供了安全、警报、监控、报表、图表于一身的扩展包</a:t>
            </a: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，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Wingdings" pitchFamily="2" charset="2"/>
              </a:rPr>
              <a:t>是收费的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</a:t>
            </a:r>
          </a:p>
        </p:txBody>
      </p:sp>
      <p:pic>
        <p:nvPicPr>
          <p:cNvPr id="29698" name="Picture 4" descr="ELK架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0488" y="1511300"/>
            <a:ext cx="9005887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准备工作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2530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准备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台机器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130,132,133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角色划分：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3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台全部安装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elasticsearch(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后续简称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es)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主节点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130,2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数据节点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132,133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es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主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130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上安装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kibana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1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台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数据节点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132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上安装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logstash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台机器全部安装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jdk8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openjdk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即可）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 install -y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java-1.8.0-openjdk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es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45767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官方文档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https://www.elastic.co/guide/en/elastic-stack/current/installing-elastic-stack.html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以下操作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3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台机器上都要执行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rpm --import https://artifacts.elastic.co/GPG-KEY-elasticsearch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vim /etc/yum.repos.d/elastic.repo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[elasticsearch-6.x]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name=Elasticsearch repository for 6.x packages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baseurl=https://artifacts.elastic.co/packages/6.x/yum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gpgcheck=1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gpgkey=https://artifacts.elastic.co/GPG-KEY-elasticsearch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enabled=1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autorefresh=1</a:t>
            </a:r>
          </a:p>
          <a:p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type=rpm-md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yum install -y elasticsearch 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也可以直接下载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rpm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文件，然后安装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wget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https://artifacts.elastic.co/downloads/elasticsearch/elasticsearch-6.0.0.rpm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rpm -ivh elasticsearch-6.0.0.rpm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es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4791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elasticsearch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配置文件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/etc/elasticsearch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/etc/sysconfig/elasticsearch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参考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https://www.elastic.co/guide/en/elasticsearch/reference/6.0/rpm.html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在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130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上编辑配置文件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vi /etc/elasticsearch/elasticsearch.yml//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增加或更改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cluster.name: aminglinux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node.master: true//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意思是该节点为主节点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node.data: false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network.host: 0.0.0.0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discovery.zen.ping.unicast.hosts: ["192.168.133.130", "192.168.133.132", "192.168.133.133"]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在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132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133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上同样编辑配置文件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vi /etc/elasticsearch/elasticsearch.yml//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增加或更改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cluster.name: aminglinux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node.master: false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node.data: true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network.host: 0.0.0.0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discovery.zen.ping.unicast.hosts: ["192.168.133.130", "192.168.133.132", "192.168.133.133"]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x-pack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（可省略）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3997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3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台机器上都要执行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cd /usr/share/elasticsearch/bin/ </a:t>
            </a:r>
            <a:r>
              <a:rPr lang="zh-CN" altLang="en-US">
                <a:solidFill>
                  <a:srgbClr val="FFFFFF"/>
                </a:solidFill>
                <a:sym typeface="微软雅黑" pitchFamily="34" charset="-122"/>
              </a:rPr>
              <a:t>（可省略）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./elasticsearch-plugin install x-pack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如果速度慢，就下载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x-pack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压缩包</a:t>
            </a:r>
            <a:r>
              <a:rPr lang="zh-CN" altLang="en-US">
                <a:solidFill>
                  <a:srgbClr val="FFFFFF"/>
                </a:solidFill>
                <a:sym typeface="微软雅黑" pitchFamily="34" charset="-122"/>
              </a:rPr>
              <a:t>（可省略）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cd /tmp/; wget https://artifacts.elastic.co/downloads/packs/x-pack/x-pack-6.0.0.zip </a:t>
            </a:r>
            <a:r>
              <a:rPr lang="zh-CN" altLang="en-US">
                <a:solidFill>
                  <a:srgbClr val="FFFFFF"/>
                </a:solidFill>
                <a:sym typeface="微软雅黑" pitchFamily="34" charset="-122"/>
              </a:rPr>
              <a:t>（可省略）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./elasticsearch-plugin install  file:///tmp/x-pack-6.0.0.zip </a:t>
            </a:r>
            <a:r>
              <a:rPr lang="zh-CN" altLang="en-US">
                <a:solidFill>
                  <a:srgbClr val="FFFFFF"/>
                </a:solidFill>
                <a:sym typeface="微软雅黑" pitchFamily="34" charset="-122"/>
              </a:rPr>
              <a:t>（可省略）</a:t>
            </a:r>
            <a:endParaRPr lang="zh-CN" altLang="en-US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启动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elasticsearch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服务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systemctl enable elasticsearch.service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systemctl start elasticsearch.service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以下操作只需要在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130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上执行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安装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x-pack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后就可以为内置用户设置密码了，如下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/usr/share/elasticsearch/bin/x-pack/setup-passwords interactive </a:t>
            </a:r>
            <a:r>
              <a:rPr lang="zh-CN" altLang="en-US">
                <a:solidFill>
                  <a:srgbClr val="FFFFFF"/>
                </a:solidFill>
                <a:sym typeface="微软雅黑" pitchFamily="34" charset="-122"/>
              </a:rPr>
              <a:t>（可省略）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curl localhost:9200 -u elastic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输入密码，可以查看到输出信息</a:t>
            </a:r>
            <a:r>
              <a:rPr lang="zh-CN" altLang="en-US">
                <a:solidFill>
                  <a:srgbClr val="FFFFFF"/>
                </a:solidFill>
                <a:sym typeface="微软雅黑" pitchFamily="34" charset="-122"/>
              </a:rPr>
              <a:t>（可省略）</a:t>
            </a:r>
            <a:endParaRPr lang="en-US" altLang="zh-CN">
              <a:solidFill>
                <a:srgbClr val="FFFFFF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ELK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curl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es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1311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130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上执行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curl 'localhost:9200/_cluster/health?pretty'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健康检查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curl 'localhost:9200/_cluster/state?pretty'   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集群详细信息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参考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 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http://zhaoyanblog.com/archives/732.html </a:t>
            </a:r>
            <a:endParaRPr lang="zh-CN" altLang="en-US" sz="2000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1964</Words>
  <Application>Microsoft Office PowerPoint</Application>
  <PresentationFormat>宽屏</PresentationFormat>
  <Paragraphs>268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Avenir Roman</vt:lpstr>
      <vt:lpstr>宋体</vt:lpstr>
      <vt:lpstr>微软雅黑</vt:lpstr>
      <vt:lpstr>Arial</vt:lpstr>
      <vt:lpstr>Calibri</vt:lpstr>
      <vt:lpstr>Helvetica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99</cp:revision>
  <dcterms:created xsi:type="dcterms:W3CDTF">2016-04-13T02:37:00Z</dcterms:created>
  <dcterms:modified xsi:type="dcterms:W3CDTF">2017-12-09T04:04:49Z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