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3" r:id="rId3"/>
    <p:sldId id="314" r:id="rId4"/>
    <p:sldId id="310" r:id="rId5"/>
    <p:sldId id="312" r:id="rId6"/>
    <p:sldId id="320" r:id="rId7"/>
    <p:sldId id="315" r:id="rId8"/>
    <p:sldId id="321" r:id="rId9"/>
    <p:sldId id="326" r:id="rId10"/>
    <p:sldId id="316" r:id="rId11"/>
    <p:sldId id="334" r:id="rId12"/>
    <p:sldId id="335" r:id="rId13"/>
    <p:sldId id="336" r:id="rId14"/>
    <p:sldId id="337" r:id="rId15"/>
    <p:sldId id="338" r:id="rId16"/>
    <p:sldId id="339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7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2461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05403D-519E-48FB-AD3F-9F20C6DF7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98024DB-19ED-4F1C-A932-75DAA9D65A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BEFE9-7BE0-4D81-8CC5-DAF0DD629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2007-288F-45DB-B7C5-69733526D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E5DB0-DAE2-4954-83FE-1B0E6C8ACF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920D4-86FF-4D6B-9716-7218E3BD67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C6054-D211-4ABD-8141-482F4B84D0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C594-EA93-4D16-B6C2-21EB627F71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0B2E2-E314-4F45-BA76-17E7DE012F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53789-CD45-431B-A4B7-75ECEA430F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DCD93-5E41-4D3E-A4C2-318AFEC963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133E9-36B1-4DDA-934C-F139399209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D94D-17AE-4B5D-A93E-B0B0CD3B56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643F84-5568-4A9E-A09B-EB2D5331E1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546F592-8818-4732-B22C-BA97CD491B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055CBF3-E753-4B2E-B2FF-78366A8502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C8EB1F6-1923-4E1E-A32F-EEFD77C9A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ACEE338-EE00-4F21-9029-3E8DF971F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6EC6D5-B6DF-4238-8AE8-7E23BC67EE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E6CD730B-1AEB-45A7-8E3D-A0859751AC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70" r:id="rId12"/>
    <p:sldLayoutId id="2147483669" r:id="rId13"/>
    <p:sldLayoutId id="2147483668" r:id="rId14"/>
    <p:sldLayoutId id="2147483667" r:id="rId15"/>
    <p:sldLayoutId id="2147483666" r:id="rId16"/>
    <p:sldLayoutId id="2147483665" r:id="rId17"/>
    <p:sldLayoutId id="2147483664" r:id="rId18"/>
    <p:sldLayoutId id="2147483663" r:id="rId19"/>
    <p:sldLayoutId id="2147483662" r:id="rId20"/>
    <p:sldLayoutId id="2147483661" r:id="rId21"/>
    <p:sldLayoutId id="214748366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虚拟化</a:t>
            </a:r>
            <a:endParaRPr lang="en-US" altLang="zh-CN" sz="7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克隆虚拟机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203132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virsh shutdown 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virt-clone 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--original aminglinux01 --name aminglinux02 --file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/kvm_data/aminglinux02.img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--original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指定克隆源虚拟机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--name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指定克隆后的虚拟机名字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--file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指定目标虚拟机的虚拟磁盘文件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如果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aminglinux01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虚拟机开机状态，则提示先关闭或者暂停虚拟机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快照管理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8451378" cy="25853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创建快照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virsh snapshot-create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格式的虚拟磁盘不支持做快照</a:t>
            </a:r>
            <a:r>
              <a:rPr lang="zh-CN" altLang="en-US" smtClean="0">
                <a:solidFill>
                  <a:schemeClr val="bg1"/>
                </a:solidFill>
                <a:sym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qcow2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支持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qemu-img info /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kvm_data/aminglinux01.img 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</a:t>
            </a:r>
            <a:r>
              <a:rPr lang="en-US" altLang="zh-CN" smtClean="0">
                <a:solidFill>
                  <a:schemeClr val="bg1"/>
                </a:solidFill>
                <a:sym typeface="微软雅黑" pitchFamily="34" charset="-122"/>
              </a:rPr>
              <a:t>aminglinux01.img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信息，同时会查看到快照列表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snapshot-list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列出所有快照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snapshot-current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查看当前快照版本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ls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var/lib/libvirt/qemu/snapshot/aminglinux01//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查看所有快照配置文件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snapshot-revert aminglinux01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1513440854//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恢复指定快照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snapshot-delete aminglinux01 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1513440854//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删除快照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371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磁盘格式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8451378" cy="4524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虚拟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磁盘常用格式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qcow2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qemu-img info /kvm_data/aminglinux01.img//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查看虚拟磁盘格式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create -f raw /kvm_data/aminglinux01_2.img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2G//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创建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2G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格式磁盘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把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格式的磁盘转换为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qcow2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convert -O qcow2 /kvm_data/aminglinux01_2.img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kvm_data/aminglinux01_2.qcow2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转换后用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ls -lh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查看磁盘文件的大小，可以看到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qcow2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文件比较小，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文件大小和我们指定空间大小一样是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格式的磁盘性能比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qcow2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要好，但是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格式的磁盘无法做快照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给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转换为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raw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格式的磁盘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shutdown aminglinux02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convert -O raw /kvm_data/aminglinux02.img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kvm_data/aminglinux02_3.raw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edit aminglinux02//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更改格式和文件路径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start aminglinux02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897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磁盘扩容 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raw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8451378" cy="341631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resize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kvm_data/aminglinux02_3.raw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+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info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kvm_data/aminglinux02_3.raw 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destroy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start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console aminglinux02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fdisk -l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查看磁盘情况，并分新的分区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除了对已有磁盘扩容外，还可以额外增加磁盘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create -f raw /kvm_data/aminglinux02_2.raw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5G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edit aminglinux02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增加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&lt;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disk&gt;…&lt;/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disk&gt;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，注意更改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source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target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slot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destroy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start aminglinux02</a:t>
            </a:r>
          </a:p>
        </p:txBody>
      </p:sp>
    </p:spTree>
    <p:extLst>
      <p:ext uri="{BB962C8B-B14F-4D97-AF65-F5344CB8AC3E}">
        <p14:creationId xmlns:p14="http://schemas.microsoft.com/office/powerpoint/2010/main" val="1801171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磁盘扩容 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qcow2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8451378" cy="397031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resize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kvm_data/aminglinux01.img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+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若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提示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qemu-img: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Can't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resize an image which has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snapshots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，需要删除快照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qemu-img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info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kvm_data/aminglinux01.img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destroy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start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console 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fdisk -l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查看磁盘情况，并分新的分区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除了对已有磁盘扩容外，还可以额外增加磁盘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qemu-img create -f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qcow2 /kvm_data/aminglinux01_2.img 5G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edit aminglinux01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增加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&lt;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disk&gt;…&lt;/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disk&gt;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，注意更改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source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target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slot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destroy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start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833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调整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、内存、网卡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8451378" cy="48013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dominfo aminglinux01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查看配置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edit 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更改如下部分内容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&lt;memory unit='KiB'&gt;1048576&lt;/memory&gt;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&lt;currentMemory unit='KiB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'&gt;524288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&lt;/currentMemory&gt;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&lt;vcpu placement='static' current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='1'&gt;2&lt;/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vcpu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&gt;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shutdown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start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setmem aminglinux01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800m//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动态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调整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内存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dumpxml aminglinux01 &gt; /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etc/libvirt/qemu/aminglinux01.xml//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需要把配置写入到配置文件里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setvcpus aminglinux01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动态调整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cpu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数量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domiflist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查看网卡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attach-interface aminglinux01 --type bridge  --source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virbr0//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增加一块新的网卡，并设置为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nat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网络模式（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virbr0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类似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vmware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vmnet8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），这里如果写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--source br0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，则网络模式为桥接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dumpxml aminglinux01 &gt; /etc/libvirt/qemu/aminglinux01.xml//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需要把配置写入到配置文件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里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66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迁移虚拟机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8451378" cy="424731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该方式要确保虚拟机是关机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virsh </a:t>
            </a:r>
            <a:r>
              <a:rPr lang="en-US" altLang="zh-CN">
                <a:solidFill>
                  <a:schemeClr val="bg1"/>
                </a:solidFill>
              </a:rPr>
              <a:t>shutdown </a:t>
            </a:r>
            <a:r>
              <a:rPr lang="en-US" altLang="zh-CN" smtClean="0">
                <a:solidFill>
                  <a:schemeClr val="bg1"/>
                </a:solidFill>
              </a:rPr>
              <a:t>aminglinux01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virsh </a:t>
            </a:r>
            <a:r>
              <a:rPr lang="en-US" altLang="zh-CN">
                <a:solidFill>
                  <a:schemeClr val="bg1"/>
                </a:solidFill>
              </a:rPr>
              <a:t>dumpxml </a:t>
            </a:r>
            <a:r>
              <a:rPr lang="en-US" altLang="zh-CN" smtClean="0">
                <a:solidFill>
                  <a:schemeClr val="bg1"/>
                </a:solidFill>
              </a:rPr>
              <a:t>aminglinux01 </a:t>
            </a:r>
            <a:r>
              <a:rPr lang="en-US" altLang="zh-CN">
                <a:solidFill>
                  <a:schemeClr val="bg1"/>
                </a:solidFill>
              </a:rPr>
              <a:t>&gt; /</a:t>
            </a:r>
            <a:r>
              <a:rPr lang="en-US" altLang="zh-CN" smtClean="0">
                <a:solidFill>
                  <a:schemeClr val="bg1"/>
                </a:solidFill>
              </a:rPr>
              <a:t>etc/libvirt/qemu/aminglinux03.xml</a:t>
            </a:r>
            <a:r>
              <a:rPr lang="en-US" altLang="zh-CN">
                <a:solidFill>
                  <a:schemeClr val="bg1"/>
                </a:solidFill>
              </a:rPr>
              <a:t>  //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如果是远程机器，需要把该配置文件拷贝到远程机器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virsh </a:t>
            </a:r>
            <a:r>
              <a:rPr lang="en-US" altLang="zh-CN">
                <a:solidFill>
                  <a:schemeClr val="bg1"/>
                </a:solidFill>
              </a:rPr>
              <a:t>domblklist </a:t>
            </a:r>
            <a:r>
              <a:rPr lang="en-US" altLang="zh-CN" smtClean="0">
                <a:solidFill>
                  <a:schemeClr val="bg1"/>
                </a:solidFill>
              </a:rPr>
              <a:t>aminglinux01</a:t>
            </a:r>
            <a:r>
              <a:rPr lang="en-US" altLang="zh-CN">
                <a:solidFill>
                  <a:schemeClr val="bg1"/>
                </a:solidFill>
              </a:rPr>
              <a:t>  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查看虚拟机磁盘所在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 rsync </a:t>
            </a:r>
            <a:r>
              <a:rPr lang="en-US" altLang="zh-CN">
                <a:solidFill>
                  <a:schemeClr val="bg1"/>
                </a:solidFill>
              </a:rPr>
              <a:t>-av </a:t>
            </a:r>
            <a:r>
              <a:rPr lang="en-US" altLang="zh-CN" smtClean="0">
                <a:solidFill>
                  <a:schemeClr val="bg1"/>
                </a:solidFill>
              </a:rPr>
              <a:t>/kvm_data/aminglinux01.img  /kvm_data/aminglinux03.img </a:t>
            </a:r>
            <a:r>
              <a:rPr lang="en-US" altLang="zh-CN">
                <a:solidFill>
                  <a:schemeClr val="bg1"/>
                </a:solidFill>
              </a:rPr>
              <a:t> 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如果是迁移到远程，则需要把该磁盘文件拷贝到远程机器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 vi 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en-US" altLang="zh-CN" smtClean="0">
                <a:solidFill>
                  <a:schemeClr val="bg1"/>
                </a:solidFill>
              </a:rPr>
              <a:t>etc/libvirt/qemu/aminglinux03.xml</a:t>
            </a:r>
            <a:r>
              <a:rPr lang="en-US" altLang="zh-CN">
                <a:solidFill>
                  <a:schemeClr val="bg1"/>
                </a:solidFill>
              </a:rPr>
              <a:t>  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因为是迁移到本机，配置文件用的是</a:t>
            </a:r>
            <a:r>
              <a:rPr lang="en-US" altLang="zh-CN" smtClean="0">
                <a:solidFill>
                  <a:schemeClr val="bg1"/>
                </a:solidFill>
              </a:rPr>
              <a:t>aminglinux01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子机的配置，不改会有冲突，所以需要修改该文件，如果是远程机器不用修改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>
                <a:solidFill>
                  <a:schemeClr val="bg1"/>
                </a:solidFill>
              </a:rPr>
              <a:t>domname</a:t>
            </a:r>
            <a:r>
              <a:rPr lang="en-US" altLang="zh-CN" smtClean="0">
                <a:solidFill>
                  <a:schemeClr val="bg1"/>
                </a:solidFill>
              </a:rPr>
              <a:t>: </a:t>
            </a:r>
            <a:r>
              <a:rPr lang="en-US" altLang="zh-CN">
                <a:solidFill>
                  <a:schemeClr val="bg1"/>
                </a:solidFill>
              </a:rPr>
              <a:t>  &lt;</a:t>
            </a:r>
            <a:r>
              <a:rPr lang="en-US" altLang="zh-CN" smtClean="0">
                <a:solidFill>
                  <a:schemeClr val="bg1"/>
                </a:solidFill>
              </a:rPr>
              <a:t>name&gt;aminglinux03</a:t>
            </a:r>
            <a:r>
              <a:rPr lang="en-US" altLang="zh-CN">
                <a:solidFill>
                  <a:schemeClr val="bg1"/>
                </a:solidFill>
              </a:rPr>
              <a:t>&lt;/name</a:t>
            </a:r>
            <a:r>
              <a:rPr lang="en-US" altLang="zh-CN" smtClean="0">
                <a:solidFill>
                  <a:schemeClr val="bg1"/>
                </a:solidFill>
              </a:rPr>
              <a:t>&gt;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>
                <a:solidFill>
                  <a:schemeClr val="bg1"/>
                </a:solidFill>
              </a:rPr>
              <a:t>uuid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随便改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一下数字，位数不要变</a:t>
            </a:r>
            <a:r>
              <a:rPr lang="zh-CN" altLang="en-US" smtClean="0">
                <a:solidFill>
                  <a:schemeClr val="bg1"/>
                </a:solidFill>
              </a:rPr>
              <a:t>）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修改</a:t>
            </a:r>
            <a:r>
              <a:rPr lang="zh-CN" altLang="en-US">
                <a:solidFill>
                  <a:schemeClr val="bg1"/>
                </a:solidFill>
              </a:rPr>
              <a:t>磁盘</a:t>
            </a:r>
            <a:r>
              <a:rPr lang="zh-CN" altLang="en-US" smtClean="0">
                <a:solidFill>
                  <a:schemeClr val="bg1"/>
                </a:solidFill>
              </a:rPr>
              <a:t>路径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virsh define /</a:t>
            </a:r>
            <a:r>
              <a:rPr lang="en-US" altLang="zh-CN" smtClean="0">
                <a:solidFill>
                  <a:schemeClr val="bg1"/>
                </a:solidFill>
              </a:rPr>
              <a:t>etc/libvirt/qemu/aminglinux03.xml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定义新虚拟机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</a:rPr>
              <a:t> virsh </a:t>
            </a:r>
            <a:r>
              <a:rPr lang="en-US" altLang="zh-CN">
                <a:solidFill>
                  <a:schemeClr val="bg1"/>
                </a:solidFill>
              </a:rPr>
              <a:t>list --all   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会发现新迁移的</a:t>
            </a:r>
            <a:r>
              <a:rPr lang="en-US" altLang="zh-CN" smtClean="0">
                <a:solidFill>
                  <a:schemeClr val="bg1"/>
                </a:solidFill>
              </a:rPr>
              <a:t>aminglinux03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子机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750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09700" y="1758950"/>
            <a:ext cx="7854950" cy="418575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smtClean="0">
                <a:solidFill>
                  <a:schemeClr val="bg1"/>
                </a:solidFill>
                <a:sym typeface="Wingdings" pitchFamily="2" charset="2"/>
              </a:rPr>
              <a:t>VMware Workstation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就是虚拟化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虚拟化简单讲，就是把一台物理计算机虚拟成多台逻辑计算机，每个逻辑计算机里面可以运行不同的操作系统，相互不受影响，这样就可以充分利用硬件资源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关键词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Hypervisor(VMM)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虚拟机管理器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虚拟化技术分为全虚拟化和半虚拟化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早期的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CPU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硬件不支持虚拟化，虚拟机上的操作系统（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guestos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）要想使用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cpu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资源，需要通过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VMM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来翻译指令，这个过程比较耗费资源，这种虚拟化技术叫做全虚拟化（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VMware Workstation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半虚拟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化技术通过修改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guestos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内核，让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guestos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可以直接使用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CPU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资源，而不需要翻译指令了，从而节省了资源，但修改内核比较鸡肋（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XEN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后续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cpu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厂商直接支持虚拟化，不需要通过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VMM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翻译指令了，无所谓半虚拟化和全虚拟化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参考 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http://www.cnblogs.com/xusongwei/archive/2012/07/30/2615592.html  http://itoedr.lofter.com/post/1472ba_69c62fa</a:t>
            </a:r>
            <a:endParaRPr lang="en-US" altLang="zh-CN" sz="120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虚拟化介绍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443038" y="1589088"/>
            <a:ext cx="7854950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VMware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系列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VM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ware workstation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VM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ware vsphere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VM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ware esxi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）、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VM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ware Fusion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Mac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）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Xen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开源 半虚拟化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XenServer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商业，厂商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Ctirx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，基于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Xen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KVM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开源 基于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内核模块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Hyper-V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商业，厂商微软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O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penvz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开源  基于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虚拟机和宿主机共用一个内核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VirtualBox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开源 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Sun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公司开发 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Oracle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收购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Sun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http://developer.huawei.com/ict/forum/thread-23385-1-1.html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常见虚拟化软件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虚拟化架构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13" y="1800491"/>
            <a:ext cx="6568290" cy="2977455"/>
          </a:xfrm>
          <a:prstGeom prst="rect">
            <a:avLst/>
          </a:prstGeom>
        </p:spPr>
      </p:pic>
      <p:sp>
        <p:nvSpPr>
          <p:cNvPr id="5" name="Shape 201"/>
          <p:cNvSpPr>
            <a:spLocks noChangeArrowheads="1"/>
          </p:cNvSpPr>
          <p:nvPr/>
        </p:nvSpPr>
        <p:spPr bwMode="auto">
          <a:xfrm>
            <a:off x="1306513" y="5170294"/>
            <a:ext cx="7854950" cy="40010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参考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http://developer.huawei.com/ict/forum/thread-23385-1-1.html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9324588" cy="37856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是以色列初创公司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Qumranet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开发，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2008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9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RedHat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公司收购了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Qumranet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内核的一个模块，它把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内核变成了一个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Hypervisor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是完全开源的，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RedHat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的虚拟化解决方案叫做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RHEV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操作系统里面以进程的形式出现，由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标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准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调度程序进行调度，这使得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能够使用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内核的已有功能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只有一个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内核模块还不能实现虚拟化的全部功能，就好比操作系统只有内核还不能成为一个完整的操作系统一样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QEMU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是一个开源的虚拟化软件，纯软件，可以虚拟化所以的硬件，性能不强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QEMU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开发了一个能够运行在用户空间的工具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QEMU-KVM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磁盘、网络设备等都是通过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QEMU-KVM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这个工具模拟出来的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QEMU-KVM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通信是通过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/dev/kvm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实现的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libvirt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是用来管理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虚拟机的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API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，其命令为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virsh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架构图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15748" y="1926461"/>
            <a:ext cx="5115698" cy="3757993"/>
            <a:chOff x="1407511" y="2025315"/>
            <a:chExt cx="5115698" cy="3757993"/>
          </a:xfrm>
        </p:grpSpPr>
        <p:sp>
          <p:nvSpPr>
            <p:cNvPr id="8" name="矩形 7"/>
            <p:cNvSpPr/>
            <p:nvPr/>
          </p:nvSpPr>
          <p:spPr>
            <a:xfrm>
              <a:off x="1407511" y="2025315"/>
              <a:ext cx="5115697" cy="20790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407512" y="4859980"/>
              <a:ext cx="5115697" cy="923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        硬件资源（</a:t>
              </a:r>
              <a:r>
                <a:rPr lang="en-US" altLang="zh-CN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CPU</a:t>
              </a:r>
              <a:r>
                <a:rPr lang="zh-CN" altLang="en-US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、内存、硬盘等）</a:t>
              </a:r>
              <a:endParaRPr lang="en-US" altLang="zh-CN" smtClea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07512" y="4102098"/>
              <a:ext cx="5115697" cy="9233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                   Linux </a:t>
              </a:r>
              <a:r>
                <a:rPr kumimoji="0" lang="zh-CN" altLang="en-US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内核</a:t>
              </a:r>
              <a:endPara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102444" y="4359452"/>
              <a:ext cx="1351006" cy="4086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KVM</a:t>
              </a:r>
              <a:r>
                <a:rPr kumimoji="0" lang="zh-CN" altLang="en-US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模块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66336" y="4117715"/>
              <a:ext cx="1128584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/dev/kvm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13904" y="2532865"/>
              <a:ext cx="1235676" cy="14773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GuestOS</a:t>
              </a: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Qemu-kvm</a:t>
              </a: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66336" y="2086104"/>
              <a:ext cx="1837038" cy="3693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用户空间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3904" y="3647528"/>
              <a:ext cx="1235676" cy="369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</a:t>
              </a:r>
              <a:r>
                <a:rPr lang="zh-CN" altLang="en-US" sz="1600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虚拟硬件</a:t>
              </a: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72001" y="2540104"/>
              <a:ext cx="1235676" cy="14773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GuestOS</a:t>
              </a: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Qemu-kvm</a:t>
              </a:r>
            </a:p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2001" y="3683490"/>
              <a:ext cx="1235676" cy="3385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5B9BD5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600" smtClean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虚拟硬件</a:t>
              </a: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Centos7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KVM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前提是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支持虚拟化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虚拟机设置内存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2G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，增加一个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50G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的虚拟磁盘，处理器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核，虚拟化引擎两个虚拟化相关的选项打上对勾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关闭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iptables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或者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firewalld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关闭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selinux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格式化新磁盘，挂载到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/kvm_data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下载一个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centos7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的镜像文件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检查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参数是否支持虚拟化  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grep -Ei 'vmx|svm' /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proc/cpuinfo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yum install -y  virt-*  libvirt  bridge-utils qemu-img</a:t>
            </a:r>
            <a:endParaRPr lang="en-US" altLang="zh-CN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配置网卡并安装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centos7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40120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配置网卡，增加桥接网卡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设置一个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br0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网卡，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TYPE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Bridge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地址设置为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ens33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ens33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配置文件里把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地址去掉，增加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BRIDGE=br0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检查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KVM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模块是否加载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lsmod|grep kvm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libvirtd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systemctl start  libvirtd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brctl show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可以看到两个网卡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br0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virbr0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命令行安装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centos7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virt-install --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name=aminglinux01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--memory=512,maxmemory=1024 --vcpus=1,maxvcpus=2 --os-type=linux --os-variant=rhel7 --location=/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tmp/CentOS-7-x86_64-DVD-17081.iso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--disk path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=/kvm_data/aminglinux01.img,size=10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--bridge=br0 --graphics=none --console=pty,target_type=serial  --extra-args="console=tty0 console=ttyS0"</a:t>
            </a:r>
            <a:endParaRPr lang="en-US" altLang="zh-CN">
              <a:solidFill>
                <a:srgbClr val="FFFFFF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201"/>
          <p:cNvSpPr>
            <a:spLocks noChangeArrowheads="1"/>
          </p:cNvSpPr>
          <p:nvPr/>
        </p:nvSpPr>
        <p:spPr bwMode="auto">
          <a:xfrm>
            <a:off x="1306513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虚拟机管理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376363" y="1606550"/>
            <a:ext cx="7854950" cy="424731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安全完虚拟机需要重启，要退出虚拟机使用快捷键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ctrl ]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ps aux |grep kvm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kvm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进程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list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查看虚拟机列表，只能看到运行的虚拟机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list --all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查看虚拟机列表，包括未运行的虚拟机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console 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进入指定虚拟机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shutdown aminglinux01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关闭虚拟机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start aminglinux01 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开启虚拟机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destroy 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类似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stop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，这个是强制停止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virsh undefine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彻底销毁虚拟机，会删除虚拟机配置文件，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list --all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就看不到了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ls /etc/libvirt/qemu/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可以查看虚拟机配置文件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autostart 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宿主机开机该虚拟机也开机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autostart --disable aminglinux01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解除开机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启动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suspend 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挂起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virsh resume aminglinux01//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恢复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1565</Words>
  <Application>Microsoft Office PowerPoint</Application>
  <PresentationFormat>宽屏</PresentationFormat>
  <Paragraphs>170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159</cp:revision>
  <dcterms:created xsi:type="dcterms:W3CDTF">2016-04-13T02:37:00Z</dcterms:created>
  <dcterms:modified xsi:type="dcterms:W3CDTF">2017-12-23T14:40:40Z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