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3" r:id="rId5"/>
    <p:sldId id="315" r:id="rId6"/>
    <p:sldId id="316" r:id="rId7"/>
    <p:sldId id="317" r:id="rId8"/>
    <p:sldId id="318" r:id="rId9"/>
    <p:sldId id="319" r:id="rId10"/>
    <p:sldId id="320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96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1pPr>
    <a:lvl2pPr marL="742950" indent="-28575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2pPr>
    <a:lvl3pPr marL="11430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3pPr>
    <a:lvl4pPr marL="16002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4pPr>
    <a:lvl5pPr marL="20574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03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6626" name="Shape 104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/>
          <a:lstStyle/>
          <a:p>
            <a:pPr defTabSz="91440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 smtClean="0">
                <a:solidFill>
                  <a:srgbClr val="000000"/>
                </a:solidFill>
              </a:rPr>
              <a:t>预览及使用此模板前先下载英文</a:t>
            </a:r>
            <a:r>
              <a:rPr lang="en-US" altLang="zh-CN" sz="12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Segoe Script</a:t>
            </a:r>
            <a:r>
              <a:rPr lang="zh-CN" altLang="en-US" sz="1200" smtClean="0">
                <a:solidFill>
                  <a:srgbClr val="000000"/>
                </a:solidFill>
              </a:rPr>
              <a:t>、中文新蒂小丸子小学版字体，预览效果会更加美观！</a:t>
            </a:r>
            <a:endParaRPr lang="zh-CN" altLang="en-US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4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8F969C5-0F35-461A-A9D9-D66B679812A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64928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5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F41FC37-26BC-4A53-978A-367FBEFF464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DF009-4B4B-4737-B5C5-876B2E6C314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A61B3-0555-4BCF-837D-1ED27EC7CDD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963612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7DA4C-CF1B-4AC8-9FD4-FDBB512550B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4102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B12EA-315C-4A7F-8E5A-D1A37A00411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609600" y="256810"/>
            <a:ext cx="10972800" cy="1178656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609600" y="1435465"/>
            <a:ext cx="53863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25C1D-7953-48ED-BD6E-547E12E0507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3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F24E8-DFBD-4C49-AFB9-6AD12223703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F12DB-F5F4-4378-B8D5-AF25A589AB2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609600" y="0"/>
            <a:ext cx="4011613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767262" y="273050"/>
            <a:ext cx="6815138" cy="6584950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72C39-A076-4E74-A6E3-8265510BBCB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9188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10538-3A6E-4069-8DFF-2B4E95FC3B3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40783-6B20-47B0-9215-E056D9F71AC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839200" y="0"/>
            <a:ext cx="2743200" cy="6400802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77200" cy="6583363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D84BF-0F8B-45C9-AF41-7F540AF7D93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pSp>
        <p:nvGrpSpPr>
          <p:cNvPr id="3" name="Group 15"/>
          <p:cNvGrpSpPr/>
          <p:nvPr/>
        </p:nvGrpSpPr>
        <p:grpSpPr bwMode="auto">
          <a:xfrm>
            <a:off x="93663" y="95250"/>
            <a:ext cx="11928475" cy="6673850"/>
            <a:chOff x="0" y="0"/>
            <a:chExt cx="11927745" cy="6673598"/>
          </a:xfrm>
        </p:grpSpPr>
        <p:pic>
          <p:nvPicPr>
            <p:cNvPr id="4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5400000">
              <a:off x="4598368" y="-4213127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5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4539375" y="-673515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6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-5400000">
              <a:off x="4536494" y="-4477502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7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5400000">
              <a:off x="4477500" y="-717654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20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9B6FAE2-CD44-4B8E-84A3-6C53C1CBDFF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5" name="Shape 25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A8E2698-F13F-4EC8-836B-471EE88F4FF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" name="Shape 29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860AE66-7A08-4574-BBE8-B74C3A796F0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" name="Shape 3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7532204-5EB7-49D0-B340-FDCBE4B2B23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</a:lvl1pPr>
            <a:lvl2pPr marL="718185" indent="-260985">
              <a:lnSpc>
                <a:spcPct val="90000"/>
              </a:lnSpc>
              <a:spcBef>
                <a:spcPts val="1000"/>
              </a:spcBef>
              <a:buChar char="•"/>
            </a:lvl2pPr>
            <a:lvl3pPr>
              <a:lnSpc>
                <a:spcPct val="90000"/>
              </a:lnSpc>
              <a:spcBef>
                <a:spcPts val="1000"/>
              </a:spcBef>
            </a:lvl3pPr>
            <a:lvl4pPr>
              <a:lnSpc>
                <a:spcPct val="90000"/>
              </a:lnSpc>
              <a:spcBef>
                <a:spcPts val="1000"/>
              </a:spcBef>
              <a:buChar char="•"/>
            </a:lvl4pPr>
            <a:lvl5pPr>
              <a:lnSpc>
                <a:spcPct val="90000"/>
              </a:lnSpc>
              <a:spcBef>
                <a:spcPts val="1000"/>
              </a:spcBef>
              <a:buChar char="•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3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94E631F-A8D0-418D-93BF-9916BEB7F82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5" name="Shape 4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5AD70B8-7B49-47E2-8EC7-2AF44A54A7F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Grp="1"/>
          </p:cNvSpPr>
          <p:nvPr>
            <p:ph type="title"/>
          </p:nvPr>
        </p:nvSpPr>
        <p:spPr bwMode="auto">
          <a:xfrm>
            <a:off x="609600" y="92075"/>
            <a:ext cx="10972800" cy="150812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ctr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单击此处编辑母版标题样式</a:t>
            </a:r>
            <a:endParaRPr lang="zh-CN" altLang="en-US" smtClean="0">
              <a:sym typeface="Calibri" panose="020F0502020204030204" pitchFamily="34" charset="0"/>
            </a:endParaRPr>
          </a:p>
        </p:txBody>
      </p:sp>
      <p:sp>
        <p:nvSpPr>
          <p:cNvPr id="1027" name="Shape 3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  <a:endParaRPr lang="zh-CN" altLang="en-US" smtClean="0">
              <a:sym typeface="Calibri" panose="020F0502020204030204" pitchFamily="34" charset="0"/>
            </a:endParaRP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  <a:endParaRPr lang="zh-CN" altLang="en-US" smtClean="0">
              <a:sym typeface="Calibri" panose="020F0502020204030204" pitchFamily="34" charset="0"/>
            </a:endParaRP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  <a:endParaRPr lang="zh-CN" altLang="en-US" smtClean="0">
              <a:sym typeface="Calibri" panose="020F0502020204030204" pitchFamily="34" charset="0"/>
            </a:endParaRP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  <a:endParaRPr lang="zh-CN" altLang="en-US" smtClean="0">
              <a:sym typeface="Calibri" panose="020F0502020204030204" pitchFamily="34" charset="0"/>
            </a:endParaRP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  <a:endParaRPr lang="zh-CN" altLang="en-US" smtClean="0">
              <a:sym typeface="Calibri" panose="020F0502020204030204" pitchFamily="34" charset="0"/>
            </a:endParaRPr>
          </a:p>
        </p:txBody>
      </p:sp>
      <p:sp>
        <p:nvSpPr>
          <p:cNvPr id="1028" name="Shape 4"/>
          <p:cNvSpPr>
            <a:spLocks noGrp="1"/>
          </p:cNvSpPr>
          <p:nvPr>
            <p:ph type="sldNum" sz="quarter" idx="2"/>
          </p:nvPr>
        </p:nvSpPr>
        <p:spPr bwMode="auto">
          <a:xfrm>
            <a:off x="8737600" y="6402388"/>
            <a:ext cx="2844800" cy="274637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ctr" anchorCtr="0" compatLnSpc="1">
            <a:spAutoFit/>
          </a:bodyPr>
          <a:lstStyle>
            <a:lvl1pPr algn="r">
              <a:defRPr sz="1200">
                <a:solidFill>
                  <a:srgbClr val="888888"/>
                </a:solidFill>
                <a:ea typeface="宋体" panose="02010600030101010101" pitchFamily="2" charset="-122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6159694C-5D18-4F4E-B81C-6FAB298F358F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5pPr>
      <a:lvl6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342900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1pPr>
      <a:lvl2pPr marL="782955" indent="-32575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2pPr>
      <a:lvl3pPr marL="1219200" indent="-304800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3pPr>
      <a:lvl4pPr marL="17367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4pPr>
      <a:lvl5pPr marL="21939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»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5pPr>
      <a:lvl6pPr marL="26517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1089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661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233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image4.pd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144963" y="3978275"/>
            <a:ext cx="3922712" cy="1330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2" name="Shape 98"/>
          <p:cNvSpPr>
            <a:spLocks noChangeArrowheads="1"/>
          </p:cNvSpPr>
          <p:nvPr/>
        </p:nvSpPr>
        <p:spPr bwMode="auto">
          <a:xfrm>
            <a:off x="2784475" y="2273300"/>
            <a:ext cx="6532563" cy="118903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rIns="45719">
            <a:spAutoFit/>
          </a:bodyPr>
          <a:lstStyle/>
          <a:p>
            <a:pPr algn="ctr"/>
            <a:r>
              <a:rPr lang="zh-CN" altLang="en-US" sz="7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压缩打包</a:t>
            </a:r>
            <a:endParaRPr lang="zh-CN" altLang="en-US" sz="7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5603" name="image5.pd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050" y="601663"/>
            <a:ext cx="1462088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25604" name="image5.p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88563" y="601663"/>
            <a:ext cx="1462087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5" name="Shape 102"/>
          <p:cNvSpPr>
            <a:spLocks noChangeArrowheads="1"/>
          </p:cNvSpPr>
          <p:nvPr/>
        </p:nvSpPr>
        <p:spPr bwMode="auto">
          <a:xfrm>
            <a:off x="5592763" y="5592763"/>
            <a:ext cx="1179512" cy="427037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阿铭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linux</a:t>
            </a:r>
            <a:endParaRPr lang="en-US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33513" y="2547938"/>
            <a:ext cx="8950325" cy="1554162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Windows</a:t>
            </a: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en-US" altLang="zh-CN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.rar .zip .7z</a:t>
            </a:r>
            <a:endParaRPr lang="en-US" altLang="zh-CN" sz="3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endParaRPr lang="zh-CN" altLang="en-US" sz="3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 Linux .zip,.gz,.bz2,.xz,.tar.gz,.tar.bz2,.tar.xz</a:t>
            </a:r>
            <a:endParaRPr lang="zh-CN" altLang="en-US" sz="3200">
              <a:solidFill>
                <a:srgbClr val="FFFFFF"/>
              </a:solidFill>
              <a:latin typeface="新蒂小丸子小学版"/>
              <a:ea typeface="新蒂小丸子小学版"/>
              <a:cs typeface="新蒂小丸子小学版"/>
              <a:sym typeface="新蒂小丸子小学版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常见压缩文件</a:t>
            </a:r>
            <a:endParaRPr lang="zh-CN" altLang="en-US" sz="4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hape 201"/>
          <p:cNvSpPr>
            <a:spLocks noChangeArrowheads="1"/>
          </p:cNvSpPr>
          <p:nvPr/>
        </p:nvSpPr>
        <p:spPr bwMode="auto">
          <a:xfrm>
            <a:off x="1423988" y="1652588"/>
            <a:ext cx="8950325" cy="353695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gzip 1.txt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gzip -d 1.txt.gz / gunzip 1.txt.gz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gzip -# 1.txt  //#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范围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1-9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，默认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6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不能压缩目录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zcat 1.txt.gz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gzip -c 1.txt &gt; /root/1.txt.gz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gunzip -c /root/1.txt.gz &gt; /tmp/1.txt.new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gzip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压缩工具</a:t>
            </a:r>
            <a:endParaRPr lang="zh-CN" altLang="en-US" sz="4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bldLvl="0" animBg="1"/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hape 201"/>
          <p:cNvSpPr>
            <a:spLocks noChangeArrowheads="1"/>
          </p:cNvSpPr>
          <p:nvPr/>
        </p:nvSpPr>
        <p:spPr bwMode="auto">
          <a:xfrm>
            <a:off x="1433513" y="1709738"/>
            <a:ext cx="8950325" cy="35083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bzip2 1.txt  / bzip2 -z 1.txt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bzip2 -d 1.txt.bz2 / bunzip2 1.txt.bz2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bzip -# 1.txt  //#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范围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1-9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，默认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9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不能压缩目录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bzcat 1.txt.bz2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bzip2 -c 1.txt &gt; /root/1.txt.bz2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bzip2 -c -d /root/1.txt.bz2 &gt; /tmp/1.txt.new2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bzip2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压缩工具</a:t>
            </a:r>
            <a:endParaRPr lang="zh-CN" altLang="en-US" sz="4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bldLvl="0" animBg="1"/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hape 201"/>
          <p:cNvSpPr>
            <a:spLocks noChangeArrowheads="1"/>
          </p:cNvSpPr>
          <p:nvPr/>
        </p:nvSpPr>
        <p:spPr bwMode="auto">
          <a:xfrm>
            <a:off x="1433513" y="1709738"/>
            <a:ext cx="8950325" cy="35083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xz 1.txt  / xz -z 1.txt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xz -d 1.txt.xz / unxz 1.txt.xz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xz -# 1.txt  //#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范围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1-9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，默认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9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不能压缩目录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xzcat 1.txt.xz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xz -c 1.txt &gt; /root/1.txt.xz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xz -d -c /root/1.txt.xz &gt; 1.txt.new3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xz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压缩工具</a:t>
            </a:r>
            <a:endParaRPr lang="zh-CN" altLang="en-US" sz="4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ldLvl="0" animBg="1"/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hape 201"/>
          <p:cNvSpPr>
            <a:spLocks noChangeArrowheads="1"/>
          </p:cNvSpPr>
          <p:nvPr/>
        </p:nvSpPr>
        <p:spPr bwMode="auto">
          <a:xfrm>
            <a:off x="1423988" y="2062163"/>
            <a:ext cx="8950325" cy="2227262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zip 1.txt.zip  1.txt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zip -r 123.zip  123/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unzip 1.txt.zip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unzip 123.zip -d /root/456/ 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unzip -l 123.zip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zip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压缩工具</a:t>
            </a:r>
            <a:endParaRPr lang="zh-CN" altLang="en-US" sz="4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ldLvl="0" animBg="1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hape 201"/>
          <p:cNvSpPr>
            <a:spLocks noChangeArrowheads="1"/>
          </p:cNvSpPr>
          <p:nvPr/>
        </p:nvSpPr>
        <p:spPr bwMode="auto">
          <a:xfrm>
            <a:off x="1443038" y="2157413"/>
            <a:ext cx="8950325" cy="2227262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tar -cvf 123.tar 123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tar -cvf aming.tar 1.txt 123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tar -xvf aming.tar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tar -tf aming.tar 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tar -cvf aming.tar --exclude 1.txt --exclude 2 123 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tar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打包工具</a:t>
            </a:r>
            <a:endParaRPr lang="zh-CN" altLang="en-US" sz="4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ldLvl="0" animBg="1"/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hape 201"/>
          <p:cNvSpPr>
            <a:spLocks noChangeArrowheads="1"/>
          </p:cNvSpPr>
          <p:nvPr/>
        </p:nvSpPr>
        <p:spPr bwMode="auto">
          <a:xfrm>
            <a:off x="1433513" y="1709738"/>
            <a:ext cx="8950325" cy="35083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tar -zcvf 123.tar.gz 123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tar -zxvf 123.tar.gz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tar -jcvf 123.bz2  123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tar -jxvf 123.bz2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tar -Jcvf 123.xz 123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tar -Jxvf 123.xz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tar -tf 123.bz2 / tar -tf 123.gz / tar -tf 123.xz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tar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打包并压缩</a:t>
            </a:r>
            <a:endParaRPr lang="en-US" altLang="zh-CN" sz="4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ldLvl="0" animBg="1"/>
      <p:bldP spid="2" grpId="0" bldLvl="0" animBg="1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1089</Words>
  <Application>WPS 演示</Application>
  <PresentationFormat>自定义</PresentationFormat>
  <Paragraphs>70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Helvetica</vt:lpstr>
      <vt:lpstr>Calibri</vt:lpstr>
      <vt:lpstr>Arial</vt:lpstr>
      <vt:lpstr>Avenir Roman</vt:lpstr>
      <vt:lpstr>微软雅黑</vt:lpstr>
      <vt:lpstr>新蒂小丸子小学版</vt:lpstr>
      <vt:lpstr>Arial Unicode MS</vt:lpstr>
      <vt:lpstr>Segoe Print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41</cp:revision>
  <dcterms:created xsi:type="dcterms:W3CDTF">2016-04-13T02:37:00Z</dcterms:created>
  <dcterms:modified xsi:type="dcterms:W3CDTF">2017-06-21T03:46:40Z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