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3" r:id="rId5"/>
    <p:sldId id="315" r:id="rId6"/>
    <p:sldId id="316" r:id="rId7"/>
    <p:sldId id="317" r:id="rId8"/>
    <p:sldId id="318" r:id="rId9"/>
    <p:sldId id="321" r:id="rId10"/>
    <p:sldId id="319" r:id="rId11"/>
    <p:sldId id="320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50BBD03-9056-4052-81C3-5A20637E01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477DAD2-7E0D-4112-B6AE-D86DD8BDBD8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72DAD-1D1A-4631-B0C8-E581DCCD90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A9EF3-7368-4E12-B5A8-4BEB8D3ABBD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8A779-BB83-4599-88D6-C27ED156A6E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14521-EB38-4FF4-96E7-101E170FE3E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9CC9-A3D7-47D2-AD18-43953DFDB4F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702DC-9777-4E46-B567-2CCB3AD564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F9343-CA77-49F7-81A9-086595948C8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C4924-BA6B-4180-8A78-7F805E1E24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91842-8BCD-4684-9FA2-28035D3F1E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DD4E-B7C7-4F0C-A099-47FCBE22C9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105F5-EBDD-4714-8934-53381EFC9D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4507798-CD0E-4813-AB75-66ED75B25E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01E30B4-CAF6-45EE-AE59-15338236BA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3BE39C2-C2FE-4BD6-829D-2705885846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0540A8E-4466-4532-A55C-AB2AF7BFC5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44D0E04-7D4A-416F-96FE-63E6ACF79A6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3E87ADD-5125-4D0D-8667-236BB440B7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06EBC25-EE4F-478C-AEF2-E7370541529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zh-CN" altLang="en-US" sz="7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安装与卸载软件</a:t>
            </a:r>
            <a:endParaRPr lang="zh-CN" altLang="en-US" sz="7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95413" y="2128838"/>
            <a:ext cx="8950325" cy="252888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rpm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</a:t>
            </a: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yum</a:t>
            </a: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工具</a:t>
            </a: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FFFFFF"/>
                </a:solidFill>
                <a:latin typeface="新蒂小丸子小学版"/>
                <a:ea typeface="新蒂小丸子小学版"/>
                <a:cs typeface="新蒂小丸子小学版"/>
                <a:sym typeface="新蒂小丸子小学版"/>
              </a:rPr>
              <a:t> 源码包</a:t>
            </a:r>
            <a:endParaRPr lang="zh-CN" altLang="en-US" sz="3200">
              <a:solidFill>
                <a:srgbClr val="FFFFFF"/>
              </a:solidFill>
              <a:latin typeface="新蒂小丸子小学版"/>
              <a:ea typeface="新蒂小丸子小学版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三种方法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23988" y="1652588"/>
            <a:ext cx="8950325" cy="37433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设置光驱并挂载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rpm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包格式，包名、版本号、发布版本号、平台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rpm -ivh rpm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包文件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//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安装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rpm -Uvh rpm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包文件 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//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升级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rpm -e  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包名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//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卸载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rpm -qa //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查询安装的包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rpm -q 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包名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//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查询指定包是否安装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rpm -qi 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包名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//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查询指定包信息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rpm -ql 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包名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//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列出包安装的文件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rpm -qf 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文件绝对路径  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//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查看一个文件是由哪个包安装的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rpm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工具使用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43624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list  //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列出可用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rpm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ls /etc/yum.repos.d/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yum search vim  //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搜索包</a:t>
            </a: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yum install [-y]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yum grouplist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yum groupinstall  [-y]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yum remove [-y] 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yum update [-y]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yum provides “/*/vim”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34753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挂载镜像到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/mnt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cp -r /etc/yum.repos.d /etc/yum.repos.d.bak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rm -f /etc/yum.repos.d/*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vim /etc/yum.repos.d/dvd.repo //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内容如下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r>
              <a:rPr lang="en-US" altLang="zh-CN" sz="2000">
                <a:solidFill>
                  <a:srgbClr val="FFFFFF"/>
                </a:solidFill>
                <a:sym typeface="新蒂小丸子小学版"/>
              </a:rPr>
              <a:t>[dvd]</a:t>
            </a:r>
            <a:endParaRPr lang="en-US" altLang="zh-CN" sz="2000">
              <a:solidFill>
                <a:srgbClr val="FFFFFF"/>
              </a:solidFill>
              <a:sym typeface="新蒂小丸子小学版"/>
            </a:endParaRPr>
          </a:p>
          <a:p>
            <a:r>
              <a:rPr lang="en-US" altLang="zh-CN" sz="2000">
                <a:solidFill>
                  <a:srgbClr val="FFFFFF"/>
                </a:solidFill>
                <a:sym typeface="新蒂小丸子小学版"/>
              </a:rPr>
              <a:t>name=install dvd</a:t>
            </a:r>
            <a:endParaRPr lang="en-US" altLang="zh-CN" sz="2000">
              <a:solidFill>
                <a:srgbClr val="FFFFFF"/>
              </a:solidFill>
              <a:sym typeface="新蒂小丸子小学版"/>
            </a:endParaRPr>
          </a:p>
          <a:p>
            <a:r>
              <a:rPr lang="en-US" altLang="zh-CN" sz="2000">
                <a:solidFill>
                  <a:srgbClr val="FFFFFF"/>
                </a:solidFill>
                <a:sym typeface="新蒂小丸子小学版"/>
              </a:rPr>
              <a:t>baseurl=file:///mnt</a:t>
            </a:r>
            <a:endParaRPr lang="en-US" altLang="zh-CN" sz="2000">
              <a:solidFill>
                <a:srgbClr val="FFFFFF"/>
              </a:solidFill>
              <a:sym typeface="新蒂小丸子小学版"/>
            </a:endParaRPr>
          </a:p>
          <a:p>
            <a:r>
              <a:rPr lang="en-US" altLang="zh-CN" sz="2000">
                <a:solidFill>
                  <a:srgbClr val="FFFFFF"/>
                </a:solidFill>
                <a:sym typeface="新蒂小丸子小学版"/>
              </a:rPr>
              <a:t>enable=1</a:t>
            </a:r>
            <a:endParaRPr lang="en-US" altLang="zh-CN" sz="2000">
              <a:solidFill>
                <a:srgbClr val="FFFFFF"/>
              </a:solidFill>
              <a:sym typeface="新蒂小丸子小学版"/>
            </a:endParaRPr>
          </a:p>
          <a:p>
            <a:r>
              <a:rPr lang="en-US" altLang="zh-CN" sz="2000">
                <a:solidFill>
                  <a:srgbClr val="FFFFFF"/>
                </a:solidFill>
                <a:sym typeface="新蒂小丸子小学版"/>
              </a:rPr>
              <a:t>gpgcheck=0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yum clean all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yum list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本地仓库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201"/>
          <p:cNvSpPr>
            <a:spLocks noChangeArrowheads="1"/>
          </p:cNvSpPr>
          <p:nvPr/>
        </p:nvSpPr>
        <p:spPr bwMode="auto">
          <a:xfrm>
            <a:off x="1423988" y="2062163"/>
            <a:ext cx="9693275" cy="33782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 /etc/yum.repos.d/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rm -f dvd.repo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wget </a:t>
            </a:r>
            <a:r>
              <a:rPr lang="pt-BR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http://mirrors.163.com/.help/CentOS7-Base-163.repo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或者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pt-BR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curl -O http://mirrors.163.com/.help/CentOS7-Base-163.repo</a:t>
            </a:r>
            <a:endParaRPr lang="pt-BR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endParaRPr lang="pt-BR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pt-BR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yum list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更换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仓库源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hape 201"/>
          <p:cNvSpPr>
            <a:spLocks noChangeArrowheads="1"/>
          </p:cNvSpPr>
          <p:nvPr/>
        </p:nvSpPr>
        <p:spPr bwMode="auto">
          <a:xfrm>
            <a:off x="1423988" y="2062163"/>
            <a:ext cx="9693275" cy="155416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install -y epel-release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yum list |grep epel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安装扩展源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epel</a:t>
            </a:r>
            <a:endParaRPr lang="en-US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201"/>
          <p:cNvSpPr>
            <a:spLocks noChangeArrowheads="1"/>
          </p:cNvSpPr>
          <p:nvPr/>
        </p:nvSpPr>
        <p:spPr bwMode="auto">
          <a:xfrm>
            <a:off x="1443038" y="2157413"/>
            <a:ext cx="8950325" cy="264795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install -y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--downloadonly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ls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/var/cache/yum/x86_64/7/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yum install -y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包名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--downloadonly --downloaddir=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路径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新蒂小丸子小学版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新蒂小丸子小学版"/>
                <a:sym typeface="新蒂小丸子小学版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yum reinstall -y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包名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--downloadonly --downloaddir=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路径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</a:t>
            </a:r>
            <a:r>
              <a:rPr lang="en-US" altLang="zh-CN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rpm</a:t>
            </a:r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201"/>
          <p:cNvSpPr>
            <a:spLocks noChangeArrowheads="1"/>
          </p:cNvSpPr>
          <p:nvPr/>
        </p:nvSpPr>
        <p:spPr bwMode="auto">
          <a:xfrm>
            <a:off x="1433513" y="1709738"/>
            <a:ext cx="8950325" cy="417671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 /usr/local/src/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wget http://mirrors.cnnic.cn/apache/httpd/httpd-2.2.32.tar.gz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tar zxvf httpd-2.2.32.tar.gz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cd httpd-2.2.32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./configure --prefix=/usr/local/apache2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make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make install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新蒂小丸子小学版"/>
              </a:rPr>
              <a:t> 卸载就是删除安装的文件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  <a:p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新蒂小丸子小学版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源码包安装</a:t>
            </a:r>
            <a:endParaRPr lang="zh-CN" altLang="en-US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演示</Application>
  <PresentationFormat>自定义</PresentationFormat>
  <Paragraphs>92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</vt:lpstr>
      <vt:lpstr>Calibri</vt:lpstr>
      <vt:lpstr>Arial</vt:lpstr>
      <vt:lpstr>Avenir Roman</vt:lpstr>
      <vt:lpstr>微软雅黑</vt:lpstr>
      <vt:lpstr>新蒂小丸子小学版</vt:lpstr>
      <vt:lpstr>Arial Unicode MS</vt:lpstr>
      <vt:lpstr>Segoe Print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46</cp:revision>
  <dcterms:created xsi:type="dcterms:W3CDTF">2016-04-13T02:37:00Z</dcterms:created>
  <dcterms:modified xsi:type="dcterms:W3CDTF">2017-06-26T10:34:13Z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