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306" r:id="rId3"/>
    <p:sldId id="305" r:id="rId4"/>
    <p:sldId id="307" r:id="rId5"/>
    <p:sldId id="308" r:id="rId6"/>
    <p:sldId id="309" r:id="rId7"/>
    <p:sldId id="310" r:id="rId8"/>
    <p:sldId id="311" r:id="rId9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Helvetica" pitchFamily="34" charset="0"/>
        <a:sym typeface="Calibri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Helvetica" pitchFamily="34" charset="0"/>
        <a:sym typeface="Calibri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Helvetica" pitchFamily="34" charset="0"/>
        <a:sym typeface="Calibri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Helvetica" pitchFamily="34" charset="0"/>
        <a:sym typeface="Calibri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Helvetica" pitchFamily="34" charset="0"/>
        <a:sym typeface="Calibri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Helvetica" pitchFamily="34" charset="0"/>
        <a:sym typeface="Calibri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Helvetica" pitchFamily="34" charset="0"/>
        <a:sym typeface="Calibri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Helvetica" pitchFamily="34" charset="0"/>
        <a:sym typeface="Calibri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Helvetica" pitchFamily="34" charset="0"/>
        <a:sym typeface="Calibri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</p:showPr>
  <p:clrMru>
    <a:srgbClr val="FF0000"/>
    <a:srgbClr val="99FFCC"/>
  </p:clrMru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-966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 noProof="0">
              <a:sym typeface="Avenir Roman"/>
            </a:endParaRPr>
          </a:p>
        </p:txBody>
      </p:sp>
      <p:sp>
        <p:nvSpPr>
          <p:cNvPr id="95" name="Shape 9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 noProof="0">
              <a:sym typeface="Avenir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lnSpc>
        <a:spcPct val="125000"/>
      </a:lnSpc>
      <a:spcBef>
        <a:spcPct val="30000"/>
      </a:spcBef>
      <a:spcAft>
        <a:spcPct val="0"/>
      </a:spcAft>
      <a:defRPr sz="2400">
        <a:solidFill>
          <a:schemeClr val="tx1"/>
        </a:solidFill>
        <a:latin typeface="+mj-lt"/>
        <a:ea typeface="+mj-ea"/>
        <a:cs typeface="+mj-cs"/>
        <a:sym typeface="Avenir Roman"/>
      </a:defRPr>
    </a:lvl1pPr>
    <a:lvl2pPr marL="742950" indent="-285750" algn="l" defTabSz="457200" rtl="0" eaLnBrk="0" fontAlgn="base" hangingPunct="0">
      <a:lnSpc>
        <a:spcPct val="125000"/>
      </a:lnSpc>
      <a:spcBef>
        <a:spcPct val="30000"/>
      </a:spcBef>
      <a:spcAft>
        <a:spcPct val="0"/>
      </a:spcAft>
      <a:defRPr sz="2400">
        <a:solidFill>
          <a:schemeClr val="tx1"/>
        </a:solidFill>
        <a:latin typeface="+mj-lt"/>
        <a:ea typeface="+mj-ea"/>
        <a:cs typeface="+mj-cs"/>
        <a:sym typeface="Avenir Roman"/>
      </a:defRPr>
    </a:lvl2pPr>
    <a:lvl3pPr marL="1143000" indent="-228600" algn="l" defTabSz="457200" rtl="0" eaLnBrk="0" fontAlgn="base" hangingPunct="0">
      <a:lnSpc>
        <a:spcPct val="125000"/>
      </a:lnSpc>
      <a:spcBef>
        <a:spcPct val="30000"/>
      </a:spcBef>
      <a:spcAft>
        <a:spcPct val="0"/>
      </a:spcAft>
      <a:defRPr sz="2400">
        <a:solidFill>
          <a:schemeClr val="tx1"/>
        </a:solidFill>
        <a:latin typeface="+mj-lt"/>
        <a:ea typeface="+mj-ea"/>
        <a:cs typeface="+mj-cs"/>
        <a:sym typeface="Avenir Roman"/>
      </a:defRPr>
    </a:lvl3pPr>
    <a:lvl4pPr marL="1600200" indent="-228600" algn="l" defTabSz="457200" rtl="0" eaLnBrk="0" fontAlgn="base" hangingPunct="0">
      <a:lnSpc>
        <a:spcPct val="125000"/>
      </a:lnSpc>
      <a:spcBef>
        <a:spcPct val="30000"/>
      </a:spcBef>
      <a:spcAft>
        <a:spcPct val="0"/>
      </a:spcAft>
      <a:defRPr sz="2400">
        <a:solidFill>
          <a:schemeClr val="tx1"/>
        </a:solidFill>
        <a:latin typeface="+mj-lt"/>
        <a:ea typeface="+mj-ea"/>
        <a:cs typeface="+mj-cs"/>
        <a:sym typeface="Avenir Roman"/>
      </a:defRPr>
    </a:lvl4pPr>
    <a:lvl5pPr marL="2057400" indent="-228600" algn="l" defTabSz="457200" rtl="0" eaLnBrk="0" fontAlgn="base" hangingPunct="0">
      <a:lnSpc>
        <a:spcPct val="125000"/>
      </a:lnSpc>
      <a:spcBef>
        <a:spcPct val="30000"/>
      </a:spcBef>
      <a:spcAft>
        <a:spcPct val="0"/>
      </a:spcAft>
      <a:defRPr sz="2400">
        <a:solidFill>
          <a:schemeClr val="tx1"/>
        </a:solidFill>
        <a:latin typeface="+mj-lt"/>
        <a:ea typeface="+mj-ea"/>
        <a:cs typeface="+mj-cs"/>
        <a:sym typeface="Avenir Roman"/>
      </a:defRPr>
    </a:lvl5pPr>
    <a:lvl6pPr indent="11430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6pPr>
    <a:lvl7pPr indent="13716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7pPr>
    <a:lvl8pPr indent="16002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8pPr>
    <a:lvl9pPr indent="18288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hape 103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</p:spPr>
      </p:sp>
      <p:sp>
        <p:nvSpPr>
          <p:cNvPr id="26626" name="Shape 104"/>
          <p:cNvSpPr>
            <a:spLocks noGrp="1"/>
          </p:cNvSpPr>
          <p:nvPr>
            <p:ph type="body" sz="quarter" idx="1"/>
          </p:nvPr>
        </p:nvSpPr>
        <p:spPr bwMode="auto"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sz="1200" smtClean="0">
                <a:solidFill>
                  <a:srgbClr val="000000"/>
                </a:solidFill>
              </a:rPr>
              <a:t>预览及使用此模板前先下载英文</a:t>
            </a:r>
            <a:r>
              <a:rPr lang="en-US" altLang="zh-CN" sz="1200" smtClean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Segoe Script</a:t>
            </a:r>
            <a:r>
              <a:rPr lang="zh-CN" altLang="en-US" sz="1200" smtClean="0">
                <a:solidFill>
                  <a:srgbClr val="000000"/>
                </a:solidFill>
              </a:rPr>
              <a:t>、中文新蒂小丸子小学版字体，预览效果会更加美观！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" y="95250"/>
            <a:ext cx="12077700" cy="665162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竖排文字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" y="95250"/>
            <a:ext cx="12077700" cy="665162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  <p:sp>
        <p:nvSpPr>
          <p:cNvPr id="45" name="Shape 45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460501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lnSpc>
                <a:spcPct val="90000"/>
              </a:lnSpc>
            </a:lvl1pPr>
          </a:lstStyle>
          <a:p>
            <a:pPr lvl="0"/>
            <a:r>
              <a:rPr/>
              <a:t>单击此处编辑母版标题样式</a:t>
            </a:r>
          </a:p>
        </p:txBody>
      </p:sp>
      <p:sp>
        <p:nvSpPr>
          <p:cNvPr id="46" name="Shape 46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5032375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defRPr sz="2800"/>
            </a:lvl1pPr>
            <a:lvl2pPr marL="723900" indent="-266700">
              <a:lnSpc>
                <a:spcPct val="90000"/>
              </a:lnSpc>
              <a:spcBef>
                <a:spcPts val="1000"/>
              </a:spcBef>
              <a:buChar char="•"/>
              <a:defRPr sz="2800"/>
            </a:lvl2pPr>
            <a:lvl3pPr marL="1234440" indent="-320040">
              <a:lnSpc>
                <a:spcPct val="90000"/>
              </a:lnSpc>
              <a:spcBef>
                <a:spcPts val="1000"/>
              </a:spcBef>
              <a:defRPr sz="2800"/>
            </a:lvl3pPr>
            <a:lvl4pPr marL="1727200" indent="-355600">
              <a:lnSpc>
                <a:spcPct val="90000"/>
              </a:lnSpc>
              <a:spcBef>
                <a:spcPts val="1000"/>
              </a:spcBef>
              <a:buChar char="•"/>
              <a:defRPr sz="2800"/>
            </a:lvl4pPr>
            <a:lvl5pPr marL="2184400" indent="-355600">
              <a:lnSpc>
                <a:spcPct val="90000"/>
              </a:lnSpc>
              <a:spcBef>
                <a:spcPts val="1000"/>
              </a:spcBef>
              <a:buChar char="•"/>
              <a:defRPr sz="2800"/>
            </a:lvl5pPr>
          </a:lstStyle>
          <a:p>
            <a:pPr lvl="0"/>
            <a:r>
              <a:rPr/>
              <a:t>单击此处编辑母版文本样式</a:t>
            </a:r>
          </a:p>
          <a:p>
            <a:pPr lvl="1"/>
            <a:r>
              <a:rPr/>
              <a:t>第二级</a:t>
            </a:r>
          </a:p>
          <a:p>
            <a:pPr lvl="2"/>
            <a:r>
              <a:rPr/>
              <a:t>第三级</a:t>
            </a:r>
          </a:p>
          <a:p>
            <a:pPr lvl="3"/>
            <a:r>
              <a:rPr/>
              <a:t>第四级</a:t>
            </a:r>
          </a:p>
          <a:p>
            <a:pPr lvl="4"/>
            <a:r>
              <a:rPr/>
              <a:t>第五级</a:t>
            </a:r>
          </a:p>
        </p:txBody>
      </p:sp>
      <p:sp>
        <p:nvSpPr>
          <p:cNvPr id="5" name="Shape 47"/>
          <p:cNvSpPr>
            <a:spLocks noGrp="1"/>
          </p:cNvSpPr>
          <p:nvPr>
            <p:ph type="sldNum" sz="quarter" idx="10"/>
          </p:nvPr>
        </p:nvSpPr>
        <p:spPr>
          <a:xfrm>
            <a:off x="8610600" y="6356350"/>
            <a:ext cx="2743200" cy="366713"/>
          </a:xfrm>
        </p:spPr>
        <p:txBody>
          <a:bodyPr anchor="t"/>
          <a:lstStyle>
            <a:lvl1pPr algn="l">
              <a:defRPr sz="18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FDB3226F-654A-4040-8CAD-F1CF6AAE5A9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垂直排列标题与&#10;文本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" y="95250"/>
            <a:ext cx="12077700" cy="665162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  <p:sp>
        <p:nvSpPr>
          <p:cNvPr id="50" name="Shape 50"/>
          <p:cNvSpPr>
            <a:spLocks noGrp="1"/>
          </p:cNvSpPr>
          <p:nvPr>
            <p:ph type="title"/>
          </p:nvPr>
        </p:nvSpPr>
        <p:spPr>
          <a:xfrm>
            <a:off x="8724900" y="365125"/>
            <a:ext cx="2628900" cy="6492875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lnSpc>
                <a:spcPct val="90000"/>
              </a:lnSpc>
            </a:lvl1pPr>
          </a:lstStyle>
          <a:p>
            <a:pPr lvl="0"/>
            <a:r>
              <a:rPr/>
              <a:t>单击此处编辑母版标题样式</a:t>
            </a:r>
          </a:p>
        </p:txBody>
      </p:sp>
      <p:sp>
        <p:nvSpPr>
          <p:cNvPr id="51" name="Shape 51"/>
          <p:cNvSpPr>
            <a:spLocks noGrp="1"/>
          </p:cNvSpPr>
          <p:nvPr>
            <p:ph type="body" idx="1"/>
          </p:nvPr>
        </p:nvSpPr>
        <p:spPr>
          <a:xfrm>
            <a:off x="838200" y="365125"/>
            <a:ext cx="7734300" cy="6492875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defRPr sz="2800"/>
            </a:lvl1pPr>
            <a:lvl2pPr marL="723900" indent="-266700">
              <a:lnSpc>
                <a:spcPct val="90000"/>
              </a:lnSpc>
              <a:spcBef>
                <a:spcPts val="1000"/>
              </a:spcBef>
              <a:buChar char="•"/>
              <a:defRPr sz="2800"/>
            </a:lvl2pPr>
            <a:lvl3pPr marL="1234440" indent="-320040">
              <a:lnSpc>
                <a:spcPct val="90000"/>
              </a:lnSpc>
              <a:spcBef>
                <a:spcPts val="1000"/>
              </a:spcBef>
              <a:defRPr sz="2800"/>
            </a:lvl3pPr>
            <a:lvl4pPr marL="1727200" indent="-355600">
              <a:lnSpc>
                <a:spcPct val="90000"/>
              </a:lnSpc>
              <a:spcBef>
                <a:spcPts val="1000"/>
              </a:spcBef>
              <a:buChar char="•"/>
              <a:defRPr sz="2800"/>
            </a:lvl4pPr>
            <a:lvl5pPr marL="2184400" indent="-355600">
              <a:lnSpc>
                <a:spcPct val="90000"/>
              </a:lnSpc>
              <a:spcBef>
                <a:spcPts val="1000"/>
              </a:spcBef>
              <a:buChar char="•"/>
              <a:defRPr sz="2800"/>
            </a:lvl5pPr>
          </a:lstStyle>
          <a:p>
            <a:pPr lvl="0"/>
            <a:r>
              <a:rPr/>
              <a:t>单击此处编辑母版文本样式</a:t>
            </a:r>
          </a:p>
          <a:p>
            <a:pPr lvl="1"/>
            <a:r>
              <a:rPr/>
              <a:t>第二级</a:t>
            </a:r>
          </a:p>
          <a:p>
            <a:pPr lvl="2"/>
            <a:r>
              <a:rPr/>
              <a:t>第三级</a:t>
            </a:r>
          </a:p>
          <a:p>
            <a:pPr lvl="3"/>
            <a:r>
              <a:rPr/>
              <a:t>第四级</a:t>
            </a:r>
          </a:p>
          <a:p>
            <a:pPr lvl="4"/>
            <a:r>
              <a:rPr/>
              <a:t>第五级</a:t>
            </a:r>
          </a:p>
        </p:txBody>
      </p:sp>
      <p:sp>
        <p:nvSpPr>
          <p:cNvPr id="5" name="Shape 52"/>
          <p:cNvSpPr>
            <a:spLocks noGrp="1"/>
          </p:cNvSpPr>
          <p:nvPr>
            <p:ph type="sldNum" sz="quarter" idx="10"/>
          </p:nvPr>
        </p:nvSpPr>
        <p:spPr>
          <a:xfrm>
            <a:off x="8610600" y="6356350"/>
            <a:ext cx="2743200" cy="366713"/>
          </a:xfrm>
        </p:spPr>
        <p:txBody>
          <a:bodyPr anchor="t"/>
          <a:lstStyle>
            <a:lvl1pPr algn="l">
              <a:defRPr sz="18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345354E5-EE42-4950-8E2D-87C184ED51F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/>
          </p:cNvSpPr>
          <p:nvPr>
            <p:ph type="title"/>
          </p:nvPr>
        </p:nvSpPr>
        <p:spPr>
          <a:xfrm>
            <a:off x="914400" y="1844675"/>
            <a:ext cx="10363200" cy="2041525"/>
          </a:xfrm>
          <a:prstGeom prst="rect">
            <a:avLst/>
          </a:prstGeom>
        </p:spPr>
        <p:txBody>
          <a:bodyPr/>
          <a:lstStyle/>
          <a:p>
            <a:pPr lvl="0"/>
            <a:r>
              <a:rPr/>
              <a:t>单击此处编辑母版标题样式</a:t>
            </a:r>
          </a:p>
        </p:txBody>
      </p:sp>
      <p:sp>
        <p:nvSpPr>
          <p:cNvPr id="55" name="Shape 55"/>
          <p:cNvSpPr>
            <a:spLocks noGrp="1"/>
          </p:cNvSpPr>
          <p:nvPr>
            <p:ph type="body" idx="1"/>
          </p:nvPr>
        </p:nvSpPr>
        <p:spPr>
          <a:xfrm>
            <a:off x="1828800" y="3886200"/>
            <a:ext cx="8534400" cy="29718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19B842-2F7A-45B7-B0BC-4117ED11BAD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/>
              <a:t>单击此处编辑母版标题样式</a:t>
            </a:r>
          </a:p>
        </p:txBody>
      </p:sp>
      <p:sp>
        <p:nvSpPr>
          <p:cNvPr id="59" name="Shape 5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/>
              <a:t>单击此处编辑母版文本样式</a:t>
            </a:r>
          </a:p>
          <a:p>
            <a:pPr lvl="1"/>
            <a:r>
              <a:rPr/>
              <a:t>第二级</a:t>
            </a:r>
          </a:p>
          <a:p>
            <a:pPr lvl="2"/>
            <a:r>
              <a:rPr/>
              <a:t>第三级</a:t>
            </a:r>
          </a:p>
          <a:p>
            <a:pPr lvl="3"/>
            <a:r>
              <a:rPr/>
              <a:t>第四级</a:t>
            </a:r>
          </a:p>
          <a:p>
            <a:pPr lvl="4"/>
            <a:r>
              <a:rPr/>
              <a:t>第五级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0558CE-CA7A-4D7D-A26A-CE871EED4F4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/>
          </p:cNvSpPr>
          <p:nvPr>
            <p:ph type="title"/>
          </p:nvPr>
        </p:nvSpPr>
        <p:spPr>
          <a:xfrm>
            <a:off x="963612" y="4406900"/>
            <a:ext cx="103632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pPr lvl="0"/>
            <a:r>
              <a:rPr/>
              <a:t>单击此处编辑母版标题样式</a:t>
            </a:r>
          </a:p>
        </p:txBody>
      </p:sp>
      <p:sp>
        <p:nvSpPr>
          <p:cNvPr id="63" name="Shape 63"/>
          <p:cNvSpPr>
            <a:spLocks noGrp="1"/>
          </p:cNvSpPr>
          <p:nvPr>
            <p:ph type="body" idx="1"/>
          </p:nvPr>
        </p:nvSpPr>
        <p:spPr>
          <a:xfrm>
            <a:off x="963612" y="2906713"/>
            <a:ext cx="103632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</a:lstStyle>
          <a:p>
            <a:pPr lvl="0"/>
            <a:r>
              <a:rPr/>
              <a:t>单击此处编辑母版文本样式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AAC515-5DA7-4B58-BE81-2FEFE4B995C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/>
              <a:t>单击此处编辑母版标题样式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5410200" cy="5257800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 lvl="0"/>
            <a:r>
              <a:rPr/>
              <a:t>单击此处编辑母版文本样式</a:t>
            </a:r>
          </a:p>
          <a:p>
            <a:pPr lvl="1"/>
            <a:r>
              <a:rPr/>
              <a:t>第二级</a:t>
            </a:r>
          </a:p>
          <a:p>
            <a:pPr lvl="2"/>
            <a:r>
              <a:rPr/>
              <a:t>第三级</a:t>
            </a:r>
          </a:p>
          <a:p>
            <a:pPr lvl="3"/>
            <a:r>
              <a:rPr/>
              <a:t>第四级</a:t>
            </a:r>
          </a:p>
          <a:p>
            <a:pPr lvl="4"/>
            <a:r>
              <a:rPr/>
              <a:t>第五级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5CBF59-E41D-41C9-A4DF-0BC313D60D4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/>
          </p:cNvSpPr>
          <p:nvPr>
            <p:ph type="title"/>
          </p:nvPr>
        </p:nvSpPr>
        <p:spPr>
          <a:xfrm>
            <a:off x="609600" y="256810"/>
            <a:ext cx="10972800" cy="1178656"/>
          </a:xfrm>
          <a:prstGeom prst="rect">
            <a:avLst/>
          </a:prstGeom>
        </p:spPr>
        <p:txBody>
          <a:bodyPr/>
          <a:lstStyle/>
          <a:p>
            <a:pPr lvl="0"/>
            <a:r>
              <a:rPr/>
              <a:t>单击此处编辑母版标题样式</a:t>
            </a:r>
          </a:p>
        </p:txBody>
      </p:sp>
      <p:sp>
        <p:nvSpPr>
          <p:cNvPr id="71" name="Shape 71"/>
          <p:cNvSpPr>
            <a:spLocks noGrp="1"/>
          </p:cNvSpPr>
          <p:nvPr>
            <p:ph type="body" idx="1"/>
          </p:nvPr>
        </p:nvSpPr>
        <p:spPr>
          <a:xfrm>
            <a:off x="609600" y="1435465"/>
            <a:ext cx="5386388" cy="739410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</a:lstStyle>
          <a:p>
            <a:pPr lvl="0"/>
            <a:r>
              <a:rPr/>
              <a:t>单击此处编辑母版文本样式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DCE35D-13B5-4FB5-9414-290C6262189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/>
              <a:t>单击此处编辑母版标题样式</a:t>
            </a:r>
          </a:p>
        </p:txBody>
      </p:sp>
      <p:sp>
        <p:nvSpPr>
          <p:cNvPr id="3" name="Shape 4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4AC71D-ECDA-46B9-B0EA-1FDDE15B6AD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4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03241A-1E9E-4E75-BAF9-4D7E4445657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/>
          </p:cNvSpPr>
          <p:nvPr>
            <p:ph type="title"/>
          </p:nvPr>
        </p:nvSpPr>
        <p:spPr>
          <a:xfrm>
            <a:off x="609600" y="0"/>
            <a:ext cx="4011613" cy="14351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 lvl="0"/>
            <a:r>
              <a:rPr/>
              <a:t>单击此处编辑母版标题样式</a:t>
            </a:r>
          </a:p>
        </p:txBody>
      </p:sp>
      <p:sp>
        <p:nvSpPr>
          <p:cNvPr id="80" name="Shape 80"/>
          <p:cNvSpPr>
            <a:spLocks noGrp="1"/>
          </p:cNvSpPr>
          <p:nvPr>
            <p:ph type="body" idx="1"/>
          </p:nvPr>
        </p:nvSpPr>
        <p:spPr>
          <a:xfrm>
            <a:off x="4767262" y="273050"/>
            <a:ext cx="6815138" cy="6584950"/>
          </a:xfrm>
          <a:prstGeom prst="rect">
            <a:avLst/>
          </a:prstGeom>
        </p:spPr>
        <p:txBody>
          <a:bodyPr/>
          <a:lstStyle/>
          <a:p>
            <a:pPr lvl="0"/>
            <a:r>
              <a:rPr/>
              <a:t>单击此处编辑母版文本样式</a:t>
            </a:r>
          </a:p>
          <a:p>
            <a:pPr lvl="1"/>
            <a:r>
              <a:rPr/>
              <a:t>第二级</a:t>
            </a:r>
          </a:p>
          <a:p>
            <a:pPr lvl="2"/>
            <a:r>
              <a:rPr/>
              <a:t>第三级</a:t>
            </a:r>
          </a:p>
          <a:p>
            <a:pPr lvl="3"/>
            <a:r>
              <a:rPr/>
              <a:t>第四级</a:t>
            </a:r>
          </a:p>
          <a:p>
            <a:pPr lvl="4"/>
            <a:r>
              <a:rPr/>
              <a:t>第五级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E5DAD7-E217-4C18-B033-47C139AAF9C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" y="95250"/>
            <a:ext cx="12077700" cy="665162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1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 lvl="0"/>
            <a:r>
              <a:rPr/>
              <a:t>单击此处编辑母版标题样式</a:t>
            </a:r>
          </a:p>
        </p:txBody>
      </p:sp>
      <p:sp>
        <p:nvSpPr>
          <p:cNvPr id="84" name="Shape 84"/>
          <p:cNvSpPr>
            <a:spLocks noGrp="1"/>
          </p:cNvSpPr>
          <p:nvPr>
            <p:ph type="body" idx="1"/>
          </p:nvPr>
        </p:nvSpPr>
        <p:spPr>
          <a:xfrm>
            <a:off x="2389188" y="5367337"/>
            <a:ext cx="73152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</a:lstStyle>
          <a:p>
            <a:pPr lvl="0"/>
            <a:r>
              <a:rPr/>
              <a:t>单击此处编辑母版文本样式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569336-C83D-4DFD-A39F-B539B9D325B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/>
              <a:t>单击此处编辑母版标题样式</a:t>
            </a:r>
          </a:p>
        </p:txBody>
      </p:sp>
      <p:sp>
        <p:nvSpPr>
          <p:cNvPr id="88" name="Shape 8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/>
              <a:t>单击此处编辑母版文本样式</a:t>
            </a:r>
          </a:p>
          <a:p>
            <a:pPr lvl="1"/>
            <a:r>
              <a:rPr/>
              <a:t>第二级</a:t>
            </a:r>
          </a:p>
          <a:p>
            <a:pPr lvl="2"/>
            <a:r>
              <a:rPr/>
              <a:t>第三级</a:t>
            </a:r>
          </a:p>
          <a:p>
            <a:pPr lvl="3"/>
            <a:r>
              <a:rPr/>
              <a:t>第四级</a:t>
            </a:r>
          </a:p>
          <a:p>
            <a:pPr lvl="4"/>
            <a:r>
              <a:rPr/>
              <a:t>第五级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86D708-28A1-4ED2-B77A-B83727D88B3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/>
          </p:cNvSpPr>
          <p:nvPr>
            <p:ph type="title"/>
          </p:nvPr>
        </p:nvSpPr>
        <p:spPr>
          <a:xfrm>
            <a:off x="8839200" y="0"/>
            <a:ext cx="2743200" cy="6400802"/>
          </a:xfrm>
          <a:prstGeom prst="rect">
            <a:avLst/>
          </a:prstGeom>
        </p:spPr>
        <p:txBody>
          <a:bodyPr/>
          <a:lstStyle/>
          <a:p>
            <a:pPr lvl="0"/>
            <a:r>
              <a:rPr/>
              <a:t>单击此处编辑母版标题样式</a:t>
            </a:r>
          </a:p>
        </p:txBody>
      </p:sp>
      <p:sp>
        <p:nvSpPr>
          <p:cNvPr id="92" name="Shape 92"/>
          <p:cNvSpPr>
            <a:spLocks noGrp="1"/>
          </p:cNvSpPr>
          <p:nvPr>
            <p:ph type="body" idx="1"/>
          </p:nvPr>
        </p:nvSpPr>
        <p:spPr>
          <a:xfrm>
            <a:off x="609600" y="274638"/>
            <a:ext cx="8077200" cy="6583363"/>
          </a:xfrm>
          <a:prstGeom prst="rect">
            <a:avLst/>
          </a:prstGeom>
        </p:spPr>
        <p:txBody>
          <a:bodyPr/>
          <a:lstStyle/>
          <a:p>
            <a:pPr lvl="0"/>
            <a:r>
              <a:rPr/>
              <a:t>单击此处编辑母版文本样式</a:t>
            </a:r>
          </a:p>
          <a:p>
            <a:pPr lvl="1"/>
            <a:r>
              <a:rPr/>
              <a:t>第二级</a:t>
            </a:r>
          </a:p>
          <a:p>
            <a:pPr lvl="2"/>
            <a:r>
              <a:rPr/>
              <a:t>第三级</a:t>
            </a:r>
          </a:p>
          <a:p>
            <a:pPr lvl="3"/>
            <a:r>
              <a:rPr/>
              <a:t>第四级</a:t>
            </a:r>
          </a:p>
          <a:p>
            <a:pPr lvl="4"/>
            <a:r>
              <a:rPr/>
              <a:t>第五级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41A7C3-DEDC-44BE-964D-8CB435234E0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" y="95250"/>
            <a:ext cx="12077700" cy="665162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93663" y="95250"/>
            <a:ext cx="11928475" cy="6673850"/>
            <a:chOff x="0" y="0"/>
            <a:chExt cx="11927745" cy="6673598"/>
          </a:xfrm>
        </p:grpSpPr>
        <p:pic>
          <p:nvPicPr>
            <p:cNvPr id="4" name="image2.pdf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 rot="-5400000">
              <a:off x="4598368" y="-4213127"/>
              <a:ext cx="2790001" cy="11463753"/>
            </a:xfrm>
            <a:prstGeom prst="rect">
              <a:avLst/>
            </a:prstGeom>
            <a:noFill/>
            <a:ln w="12700">
              <a:noFill/>
              <a:miter lim="400000"/>
              <a:headEnd/>
              <a:tailEnd/>
            </a:ln>
          </p:spPr>
        </p:pic>
        <p:pic>
          <p:nvPicPr>
            <p:cNvPr id="5" name="image2.pdf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 rot="5400000">
              <a:off x="4539375" y="-673515"/>
              <a:ext cx="2790001" cy="11463753"/>
            </a:xfrm>
            <a:prstGeom prst="rect">
              <a:avLst/>
            </a:prstGeom>
            <a:noFill/>
            <a:ln w="12700">
              <a:noFill/>
              <a:miter lim="400000"/>
              <a:headEnd/>
              <a:tailEnd/>
            </a:ln>
          </p:spPr>
        </p:pic>
        <p:pic>
          <p:nvPicPr>
            <p:cNvPr id="6" name="image3.pdf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 rot="-5400000">
              <a:off x="4536494" y="-4477502"/>
              <a:ext cx="2913751" cy="11868753"/>
            </a:xfrm>
            <a:prstGeom prst="rect">
              <a:avLst/>
            </a:prstGeom>
            <a:noFill/>
            <a:ln w="12700">
              <a:noFill/>
              <a:miter lim="400000"/>
              <a:headEnd/>
              <a:tailEnd/>
            </a:ln>
          </p:spPr>
        </p:pic>
        <p:pic>
          <p:nvPicPr>
            <p:cNvPr id="7" name="image3.pdf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 rot="5400000">
              <a:off x="4477500" y="-717654"/>
              <a:ext cx="2913751" cy="11868753"/>
            </a:xfrm>
            <a:prstGeom prst="rect">
              <a:avLst/>
            </a:prstGeom>
            <a:noFill/>
            <a:ln w="12700">
              <a:noFill/>
              <a:miter lim="400000"/>
              <a:headEnd/>
              <a:tailEnd/>
            </a:ln>
          </p:spPr>
        </p:pic>
      </p:grp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" y="95250"/>
            <a:ext cx="12077700" cy="665162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460501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lnSpc>
                <a:spcPct val="90000"/>
              </a:lnSpc>
            </a:lvl1pPr>
          </a:lstStyle>
          <a:p>
            <a:pPr lvl="0"/>
            <a:r>
              <a:rPr/>
              <a:t>单击此处编辑母版标题样式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5181600" cy="5032375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defRPr sz="2800"/>
            </a:lvl1pPr>
            <a:lvl2pPr marL="723900" indent="-266700">
              <a:lnSpc>
                <a:spcPct val="90000"/>
              </a:lnSpc>
              <a:spcBef>
                <a:spcPts val="1000"/>
              </a:spcBef>
              <a:buChar char="•"/>
              <a:defRPr sz="2800"/>
            </a:lvl2pPr>
            <a:lvl3pPr marL="1234440" indent="-320040">
              <a:lnSpc>
                <a:spcPct val="90000"/>
              </a:lnSpc>
              <a:spcBef>
                <a:spcPts val="1000"/>
              </a:spcBef>
              <a:defRPr sz="2800"/>
            </a:lvl3pPr>
            <a:lvl4pPr marL="1727200" indent="-355600">
              <a:lnSpc>
                <a:spcPct val="90000"/>
              </a:lnSpc>
              <a:spcBef>
                <a:spcPts val="1000"/>
              </a:spcBef>
              <a:buChar char="•"/>
              <a:defRPr sz="2800"/>
            </a:lvl4pPr>
            <a:lvl5pPr marL="2184400" indent="-355600">
              <a:lnSpc>
                <a:spcPct val="90000"/>
              </a:lnSpc>
              <a:spcBef>
                <a:spcPts val="1000"/>
              </a:spcBef>
              <a:buChar char="•"/>
              <a:defRPr sz="2800"/>
            </a:lvl5pPr>
          </a:lstStyle>
          <a:p>
            <a:pPr lvl="0"/>
            <a:r>
              <a:rPr/>
              <a:t>单击此处编辑母版文本样式</a:t>
            </a:r>
          </a:p>
          <a:p>
            <a:pPr lvl="1"/>
            <a:r>
              <a:rPr/>
              <a:t>第二级</a:t>
            </a:r>
          </a:p>
          <a:p>
            <a:pPr lvl="2"/>
            <a:r>
              <a:rPr/>
              <a:t>第三级</a:t>
            </a:r>
          </a:p>
          <a:p>
            <a:pPr lvl="3"/>
            <a:r>
              <a:rPr/>
              <a:t>第四级</a:t>
            </a:r>
          </a:p>
          <a:p>
            <a:pPr lvl="4"/>
            <a:r>
              <a:rPr/>
              <a:t>第五级</a:t>
            </a:r>
          </a:p>
        </p:txBody>
      </p:sp>
      <p:sp>
        <p:nvSpPr>
          <p:cNvPr id="5" name="Shape 20"/>
          <p:cNvSpPr>
            <a:spLocks noGrp="1"/>
          </p:cNvSpPr>
          <p:nvPr>
            <p:ph type="sldNum" sz="quarter" idx="10"/>
          </p:nvPr>
        </p:nvSpPr>
        <p:spPr>
          <a:xfrm>
            <a:off x="8610600" y="6356350"/>
            <a:ext cx="2743200" cy="366713"/>
          </a:xfrm>
        </p:spPr>
        <p:txBody>
          <a:bodyPr anchor="t"/>
          <a:lstStyle>
            <a:lvl1pPr algn="l">
              <a:defRPr sz="18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2C62BE68-AD8D-4D23-80C3-63697251090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" y="95250"/>
            <a:ext cx="12077700" cy="665162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  <p:sp>
        <p:nvSpPr>
          <p:cNvPr id="23" name="Shape 23"/>
          <p:cNvSpPr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lnSpc>
                <a:spcPct val="90000"/>
              </a:lnSpc>
            </a:lvl1pPr>
          </a:lstStyle>
          <a:p>
            <a:pPr lvl="0"/>
            <a:r>
              <a:rPr/>
              <a:t>单击此处编辑母版标题样式</a:t>
            </a:r>
          </a:p>
        </p:txBody>
      </p:sp>
      <p:sp>
        <p:nvSpPr>
          <p:cNvPr id="24" name="Shape 24"/>
          <p:cNvSpPr>
            <a:spLocks noGrp="1"/>
          </p:cNvSpPr>
          <p:nvPr>
            <p:ph type="body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2400" b="1"/>
            </a:lvl1pPr>
          </a:lstStyle>
          <a:p>
            <a:pPr lvl="0"/>
            <a:r>
              <a:rPr/>
              <a:t>单击此处编辑母版文本样式</a:t>
            </a:r>
          </a:p>
        </p:txBody>
      </p:sp>
      <p:sp>
        <p:nvSpPr>
          <p:cNvPr id="5" name="Shape 25"/>
          <p:cNvSpPr>
            <a:spLocks noGrp="1"/>
          </p:cNvSpPr>
          <p:nvPr>
            <p:ph type="sldNum" sz="quarter" idx="10"/>
          </p:nvPr>
        </p:nvSpPr>
        <p:spPr>
          <a:xfrm>
            <a:off x="8610600" y="6356350"/>
            <a:ext cx="2743200" cy="366713"/>
          </a:xfrm>
        </p:spPr>
        <p:txBody>
          <a:bodyPr anchor="t"/>
          <a:lstStyle>
            <a:lvl1pPr algn="l">
              <a:defRPr sz="18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2AD02B5B-6243-4483-A409-3C8487BAF8E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" y="95250"/>
            <a:ext cx="12077700" cy="665162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  <p:sp>
        <p:nvSpPr>
          <p:cNvPr id="28" name="Shape 28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lnSpc>
                <a:spcPct val="90000"/>
              </a:lnSpc>
            </a:lvl1pPr>
          </a:lstStyle>
          <a:p>
            <a:pPr lvl="0"/>
            <a:r>
              <a:rPr/>
              <a:t>单击此处编辑母版标题样式</a:t>
            </a:r>
          </a:p>
        </p:txBody>
      </p:sp>
      <p:sp>
        <p:nvSpPr>
          <p:cNvPr id="4" name="Shape 29"/>
          <p:cNvSpPr>
            <a:spLocks noGrp="1"/>
          </p:cNvSpPr>
          <p:nvPr>
            <p:ph type="sldNum" sz="quarter" idx="10"/>
          </p:nvPr>
        </p:nvSpPr>
        <p:spPr>
          <a:xfrm>
            <a:off x="8610600" y="6356350"/>
            <a:ext cx="2743200" cy="366713"/>
          </a:xfrm>
        </p:spPr>
        <p:txBody>
          <a:bodyPr anchor="t"/>
          <a:lstStyle>
            <a:lvl1pPr algn="l">
              <a:defRPr sz="18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FDB3D1B0-17E2-4D74-931B-A33D31F5D52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" y="95250"/>
            <a:ext cx="12077700" cy="665162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  <p:sp>
        <p:nvSpPr>
          <p:cNvPr id="3" name="Shape 32"/>
          <p:cNvSpPr>
            <a:spLocks noGrp="1"/>
          </p:cNvSpPr>
          <p:nvPr>
            <p:ph type="sldNum" sz="quarter" idx="10"/>
          </p:nvPr>
        </p:nvSpPr>
        <p:spPr>
          <a:xfrm>
            <a:off x="8610600" y="6356350"/>
            <a:ext cx="2743200" cy="366713"/>
          </a:xfrm>
        </p:spPr>
        <p:txBody>
          <a:bodyPr anchor="t"/>
          <a:lstStyle>
            <a:lvl1pPr algn="l">
              <a:defRPr sz="18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002FF7D8-CAAC-452A-B503-457DDB2EE2A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与标题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" y="95250"/>
            <a:ext cx="12077700" cy="665162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xfrm>
            <a:off x="839787" y="0"/>
            <a:ext cx="3932239" cy="2057400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200"/>
            </a:lvl1pPr>
          </a:lstStyle>
          <a:p>
            <a:pPr lvl="0"/>
            <a:r>
              <a:rPr/>
              <a:t>单击此处编辑母版标题样式</a:t>
            </a:r>
          </a:p>
        </p:txBody>
      </p:sp>
      <p:sp>
        <p:nvSpPr>
          <p:cNvPr id="36" name="Shape 36"/>
          <p:cNvSpPr>
            <a:spLocks noGrp="1"/>
          </p:cNvSpPr>
          <p:nvPr>
            <p:ph type="body" idx="1"/>
          </p:nvPr>
        </p:nvSpPr>
        <p:spPr>
          <a:xfrm>
            <a:off x="5183187" y="987425"/>
            <a:ext cx="6172201" cy="5870575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</a:lvl1pPr>
            <a:lvl2pPr marL="718185" indent="-260985">
              <a:lnSpc>
                <a:spcPct val="90000"/>
              </a:lnSpc>
              <a:spcBef>
                <a:spcPts val="1000"/>
              </a:spcBef>
              <a:buChar char="•"/>
            </a:lvl2pPr>
            <a:lvl3pPr>
              <a:lnSpc>
                <a:spcPct val="90000"/>
              </a:lnSpc>
              <a:spcBef>
                <a:spcPts val="1000"/>
              </a:spcBef>
            </a:lvl3pPr>
            <a:lvl4pPr>
              <a:lnSpc>
                <a:spcPct val="90000"/>
              </a:lnSpc>
              <a:spcBef>
                <a:spcPts val="1000"/>
              </a:spcBef>
              <a:buChar char="•"/>
            </a:lvl4pPr>
            <a:lvl5pPr>
              <a:lnSpc>
                <a:spcPct val="90000"/>
              </a:lnSpc>
              <a:spcBef>
                <a:spcPts val="1000"/>
              </a:spcBef>
              <a:buChar char="•"/>
            </a:lvl5pPr>
          </a:lstStyle>
          <a:p>
            <a:pPr lvl="0"/>
            <a:r>
              <a:rPr/>
              <a:t>单击此处编辑母版文本样式</a:t>
            </a:r>
          </a:p>
          <a:p>
            <a:pPr lvl="1"/>
            <a:r>
              <a:rPr/>
              <a:t>第二级</a:t>
            </a:r>
          </a:p>
          <a:p>
            <a:pPr lvl="2"/>
            <a:r>
              <a:rPr/>
              <a:t>第三级</a:t>
            </a:r>
          </a:p>
          <a:p>
            <a:pPr lvl="3"/>
            <a:r>
              <a:rPr/>
              <a:t>第四级</a:t>
            </a:r>
          </a:p>
          <a:p>
            <a:pPr lvl="4"/>
            <a:r>
              <a:rPr/>
              <a:t>第五级</a:t>
            </a:r>
          </a:p>
        </p:txBody>
      </p:sp>
      <p:sp>
        <p:nvSpPr>
          <p:cNvPr id="5" name="Shape 37"/>
          <p:cNvSpPr>
            <a:spLocks noGrp="1"/>
          </p:cNvSpPr>
          <p:nvPr>
            <p:ph type="sldNum" sz="quarter" idx="10"/>
          </p:nvPr>
        </p:nvSpPr>
        <p:spPr>
          <a:xfrm>
            <a:off x="8610600" y="6356350"/>
            <a:ext cx="2743200" cy="366713"/>
          </a:xfrm>
        </p:spPr>
        <p:txBody>
          <a:bodyPr anchor="t"/>
          <a:lstStyle>
            <a:lvl1pPr algn="l">
              <a:defRPr sz="18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1A52E0C7-6D84-43DF-8220-9E41E806AAF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" y="95250"/>
            <a:ext cx="12077700" cy="665162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  <p:sp>
        <p:nvSpPr>
          <p:cNvPr id="40" name="Shape 40"/>
          <p:cNvSpPr>
            <a:spLocks noGrp="1"/>
          </p:cNvSpPr>
          <p:nvPr>
            <p:ph type="title"/>
          </p:nvPr>
        </p:nvSpPr>
        <p:spPr>
          <a:xfrm>
            <a:off x="839787" y="0"/>
            <a:ext cx="3932239" cy="2057400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200"/>
            </a:lvl1pPr>
          </a:lstStyle>
          <a:p>
            <a:pPr lvl="0"/>
            <a:r>
              <a:rPr/>
              <a:t>单击此处编辑母版标题样式</a:t>
            </a:r>
          </a:p>
        </p:txBody>
      </p:sp>
      <p:sp>
        <p:nvSpPr>
          <p:cNvPr id="41" name="Shape 41"/>
          <p:cNvSpPr>
            <a:spLocks noGrp="1"/>
          </p:cNvSpPr>
          <p:nvPr>
            <p:ph type="body" idx="1"/>
          </p:nvPr>
        </p:nvSpPr>
        <p:spPr>
          <a:xfrm>
            <a:off x="839787" y="2057400"/>
            <a:ext cx="3932239" cy="48006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1600"/>
            </a:lvl1pPr>
          </a:lstStyle>
          <a:p>
            <a:pPr lvl="0"/>
            <a:r>
              <a:rPr/>
              <a:t>单击此处编辑母版文本样式</a:t>
            </a:r>
          </a:p>
        </p:txBody>
      </p:sp>
      <p:sp>
        <p:nvSpPr>
          <p:cNvPr id="5" name="Shape 42"/>
          <p:cNvSpPr>
            <a:spLocks noGrp="1"/>
          </p:cNvSpPr>
          <p:nvPr>
            <p:ph type="sldNum" sz="quarter" idx="10"/>
          </p:nvPr>
        </p:nvSpPr>
        <p:spPr>
          <a:xfrm>
            <a:off x="8610600" y="6356350"/>
            <a:ext cx="2743200" cy="366713"/>
          </a:xfrm>
        </p:spPr>
        <p:txBody>
          <a:bodyPr anchor="t"/>
          <a:lstStyle>
            <a:lvl1pPr algn="l">
              <a:defRPr sz="18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D7F47894-AB2D-40AA-AF1A-FD050564E09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Shape 2"/>
          <p:cNvSpPr>
            <a:spLocks noGrp="1"/>
          </p:cNvSpPr>
          <p:nvPr>
            <p:ph type="title"/>
          </p:nvPr>
        </p:nvSpPr>
        <p:spPr bwMode="auto">
          <a:xfrm>
            <a:off x="609600" y="92075"/>
            <a:ext cx="10972800" cy="150812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vert="horz" wrap="square" lIns="45719" tIns="45720" rIns="45719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>
                <a:sym typeface="Calibri" pitchFamily="34" charset="0"/>
              </a:rPr>
              <a:t>单击此处编辑母版标题样式</a:t>
            </a:r>
          </a:p>
        </p:txBody>
      </p:sp>
      <p:sp>
        <p:nvSpPr>
          <p:cNvPr id="1027" name="Shape 3"/>
          <p:cNvSpPr>
            <a:spLocks noGrp="1"/>
          </p:cNvSpPr>
          <p:nvPr>
            <p:ph type="body" idx="1"/>
          </p:nvPr>
        </p:nvSpPr>
        <p:spPr bwMode="auto">
          <a:xfrm>
            <a:off x="609600" y="1600200"/>
            <a:ext cx="10972800" cy="5257800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vert="horz" wrap="square" lIns="45719" tIns="45720" rIns="45719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>
                <a:sym typeface="Calibri" pitchFamily="34" charset="0"/>
              </a:rPr>
              <a:t>单击此处编辑母版文本样式</a:t>
            </a:r>
          </a:p>
          <a:p>
            <a:pPr lvl="1"/>
            <a:r>
              <a:rPr lang="zh-CN" altLang="en-US" smtClean="0">
                <a:sym typeface="Calibri" pitchFamily="34" charset="0"/>
              </a:rPr>
              <a:t>第二级</a:t>
            </a:r>
          </a:p>
          <a:p>
            <a:pPr lvl="2"/>
            <a:r>
              <a:rPr lang="zh-CN" altLang="en-US" smtClean="0">
                <a:sym typeface="Calibri" pitchFamily="34" charset="0"/>
              </a:rPr>
              <a:t>第三级</a:t>
            </a:r>
          </a:p>
          <a:p>
            <a:pPr lvl="3"/>
            <a:r>
              <a:rPr lang="zh-CN" altLang="en-US" smtClean="0">
                <a:sym typeface="Calibri" pitchFamily="34" charset="0"/>
              </a:rPr>
              <a:t>第四级</a:t>
            </a:r>
          </a:p>
          <a:p>
            <a:pPr lvl="4"/>
            <a:r>
              <a:rPr lang="zh-CN" altLang="en-US" smtClean="0">
                <a:sym typeface="Calibri" pitchFamily="34" charset="0"/>
              </a:rPr>
              <a:t>第五级</a:t>
            </a:r>
          </a:p>
        </p:txBody>
      </p:sp>
      <p:sp>
        <p:nvSpPr>
          <p:cNvPr id="1028" name="Shape 4"/>
          <p:cNvSpPr>
            <a:spLocks noGrp="1"/>
          </p:cNvSpPr>
          <p:nvPr>
            <p:ph type="sldNum" sz="quarter" idx="2"/>
          </p:nvPr>
        </p:nvSpPr>
        <p:spPr bwMode="auto">
          <a:xfrm>
            <a:off x="8737600" y="6402388"/>
            <a:ext cx="2844800" cy="274637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vert="horz" wrap="square" lIns="45719" tIns="45720" rIns="45719" bIns="45720" numCol="1" anchor="ctr" anchorCtr="0" compatLnSpc="1">
            <a:prstTxWarp prst="textNoShape">
              <a:avLst/>
            </a:prstTxWarp>
            <a:spAutoFit/>
          </a:bodyPr>
          <a:lstStyle>
            <a:lvl1pPr algn="r">
              <a:defRPr sz="1200">
                <a:solidFill>
                  <a:srgbClr val="888888"/>
                </a:solidFill>
                <a:ea typeface="宋体" charset="-122"/>
                <a:cs typeface="Calibri" pitchFamily="34" charset="0"/>
              </a:defRPr>
            </a:lvl1pPr>
          </a:lstStyle>
          <a:p>
            <a:pPr>
              <a:defRPr/>
            </a:pPr>
            <a:fld id="{251029A4-A92B-4DE5-89EE-DD91C5AC6B2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70" r:id="rId12"/>
    <p:sldLayoutId id="2147483669" r:id="rId13"/>
    <p:sldLayoutId id="2147483668" r:id="rId14"/>
    <p:sldLayoutId id="2147483667" r:id="rId15"/>
    <p:sldLayoutId id="2147483666" r:id="rId16"/>
    <p:sldLayoutId id="2147483665" r:id="rId17"/>
    <p:sldLayoutId id="2147483664" r:id="rId18"/>
    <p:sldLayoutId id="2147483663" r:id="rId19"/>
    <p:sldLayoutId id="2147483662" r:id="rId20"/>
    <p:sldLayoutId id="2147483661" r:id="rId21"/>
    <p:sldLayoutId id="2147483660" r:id="rId22"/>
  </p:sldLayoutIdLst>
  <p:transition spd="med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anose="020F0502020204030204"/>
          <a:ea typeface="Calibri" panose="020F0502020204030204"/>
          <a:cs typeface="Calibri" panose="020F0502020204030204"/>
          <a:sym typeface="Calibri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anose="020F0502020204030204"/>
          <a:ea typeface="Calibri" panose="020F0502020204030204"/>
          <a:cs typeface="Calibri" panose="020F0502020204030204"/>
          <a:sym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anose="020F0502020204030204"/>
          <a:ea typeface="Calibri" panose="020F0502020204030204"/>
          <a:cs typeface="Calibri" panose="020F0502020204030204"/>
          <a:sym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anose="020F0502020204030204"/>
          <a:ea typeface="Calibri" panose="020F0502020204030204"/>
          <a:cs typeface="Calibri" panose="020F0502020204030204"/>
          <a:sym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anose="020F0502020204030204"/>
          <a:ea typeface="Calibri" panose="020F0502020204030204"/>
          <a:cs typeface="Calibri" panose="020F0502020204030204"/>
          <a:sym typeface="Calibri" pitchFamily="34" charset="0"/>
        </a:defRPr>
      </a:lvl5pPr>
      <a:lvl6pPr algn="ctr">
        <a:defRPr sz="4400"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6pPr>
      <a:lvl7pPr algn="ctr">
        <a:defRPr sz="4400"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7pPr>
      <a:lvl8pPr algn="ctr">
        <a:defRPr sz="4400"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8pPr>
      <a:lvl9pPr algn="ctr">
        <a:defRPr sz="4400"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9pPr>
    </p:titleStyle>
    <p:bodyStyle>
      <a:lvl1pPr marL="342900" indent="-342900" algn="l" rtl="0" eaLnBrk="0" fontAlgn="base" hangingPunct="0">
        <a:spcBef>
          <a:spcPts val="700"/>
        </a:spcBef>
        <a:spcAft>
          <a:spcPct val="0"/>
        </a:spcAft>
        <a:buSzPct val="100000"/>
        <a:buFont typeface="Arial" charset="0"/>
        <a:buChar char="•"/>
        <a:defRPr sz="3200">
          <a:solidFill>
            <a:schemeClr val="tx1"/>
          </a:solidFill>
          <a:latin typeface="Calibri" panose="020F0502020204030204"/>
          <a:ea typeface="Calibri" panose="020F0502020204030204"/>
          <a:cs typeface="Calibri" panose="020F0502020204030204"/>
          <a:sym typeface="Calibri" pitchFamily="34" charset="0"/>
        </a:defRPr>
      </a:lvl1pPr>
      <a:lvl2pPr marL="782638" indent="-325438" algn="l" rtl="0" eaLnBrk="0" fontAlgn="base" hangingPunct="0">
        <a:spcBef>
          <a:spcPts val="700"/>
        </a:spcBef>
        <a:spcAft>
          <a:spcPct val="0"/>
        </a:spcAft>
        <a:buSzPct val="100000"/>
        <a:buFont typeface="Arial" charset="0"/>
        <a:buChar char="–"/>
        <a:defRPr sz="3200">
          <a:solidFill>
            <a:schemeClr val="tx1"/>
          </a:solidFill>
          <a:latin typeface="Calibri" panose="020F0502020204030204"/>
          <a:ea typeface="Calibri" panose="020F0502020204030204"/>
          <a:cs typeface="Calibri" panose="020F0502020204030204"/>
          <a:sym typeface="Calibri" pitchFamily="34" charset="0"/>
        </a:defRPr>
      </a:lvl2pPr>
      <a:lvl3pPr marL="1219200" indent="-304800" algn="l" rtl="0" eaLnBrk="0" fontAlgn="base" hangingPunct="0">
        <a:spcBef>
          <a:spcPts val="700"/>
        </a:spcBef>
        <a:spcAft>
          <a:spcPct val="0"/>
        </a:spcAft>
        <a:buSzPct val="100000"/>
        <a:buFont typeface="Arial" charset="0"/>
        <a:buChar char="•"/>
        <a:defRPr sz="3200">
          <a:solidFill>
            <a:schemeClr val="tx1"/>
          </a:solidFill>
          <a:latin typeface="Calibri" panose="020F0502020204030204"/>
          <a:ea typeface="Calibri" panose="020F0502020204030204"/>
          <a:cs typeface="Calibri" panose="020F0502020204030204"/>
          <a:sym typeface="Calibri" pitchFamily="34" charset="0"/>
        </a:defRPr>
      </a:lvl3pPr>
      <a:lvl4pPr marL="1736725" indent="-365125" algn="l" rtl="0" eaLnBrk="0" fontAlgn="base" hangingPunct="0">
        <a:spcBef>
          <a:spcPts val="700"/>
        </a:spcBef>
        <a:spcAft>
          <a:spcPct val="0"/>
        </a:spcAft>
        <a:buSzPct val="100000"/>
        <a:buFont typeface="Arial" charset="0"/>
        <a:buChar char="–"/>
        <a:defRPr sz="3200">
          <a:solidFill>
            <a:schemeClr val="tx1"/>
          </a:solidFill>
          <a:latin typeface="Calibri" panose="020F0502020204030204"/>
          <a:ea typeface="Calibri" panose="020F0502020204030204"/>
          <a:cs typeface="Calibri" panose="020F0502020204030204"/>
          <a:sym typeface="Calibri" pitchFamily="34" charset="0"/>
        </a:defRPr>
      </a:lvl4pPr>
      <a:lvl5pPr marL="2193925" indent="-365125" algn="l" rtl="0" eaLnBrk="0" fontAlgn="base" hangingPunct="0">
        <a:spcBef>
          <a:spcPts val="700"/>
        </a:spcBef>
        <a:spcAft>
          <a:spcPct val="0"/>
        </a:spcAft>
        <a:buSzPct val="100000"/>
        <a:buFont typeface="Arial" charset="0"/>
        <a:buChar char="»"/>
        <a:defRPr sz="3200">
          <a:solidFill>
            <a:schemeClr val="tx1"/>
          </a:solidFill>
          <a:latin typeface="Calibri" panose="020F0502020204030204"/>
          <a:ea typeface="Calibri" panose="020F0502020204030204"/>
          <a:cs typeface="Calibri" panose="020F0502020204030204"/>
          <a:sym typeface="Calibri" pitchFamily="34" charset="0"/>
        </a:defRPr>
      </a:lvl5pPr>
      <a:lvl6pPr marL="2651760" indent="-365760">
        <a:spcBef>
          <a:spcPts val="700"/>
        </a:spcBef>
        <a:buSzPct val="100000"/>
        <a:buFont typeface="Arial" panose="020B0604020202020204"/>
        <a:buChar char="•"/>
        <a:defRPr sz="3200"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6pPr>
      <a:lvl7pPr marL="3108960" indent="-365760">
        <a:spcBef>
          <a:spcPts val="700"/>
        </a:spcBef>
        <a:buSzPct val="100000"/>
        <a:buFont typeface="Arial" panose="020B0604020202020204"/>
        <a:buChar char="•"/>
        <a:defRPr sz="3200"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7pPr>
      <a:lvl8pPr marL="3566160" indent="-365760">
        <a:spcBef>
          <a:spcPts val="700"/>
        </a:spcBef>
        <a:buSzPct val="100000"/>
        <a:buFont typeface="Arial" panose="020B0604020202020204"/>
        <a:buChar char="•"/>
        <a:defRPr sz="3200"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8pPr>
      <a:lvl9pPr marL="4023360" indent="-365760">
        <a:spcBef>
          <a:spcPts val="700"/>
        </a:spcBef>
        <a:buSzPct val="100000"/>
        <a:buFont typeface="Arial" panose="020B0604020202020204"/>
        <a:buChar char="•"/>
        <a:defRPr sz="3200"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9pPr>
    </p:bodyStyle>
    <p:otherStyle>
      <a:lvl1pPr algn="r">
        <a:defRPr sz="1200">
          <a:solidFill>
            <a:schemeClr val="tx1"/>
          </a:solidFill>
          <a:latin typeface="+mn-lt"/>
          <a:ea typeface="+mn-ea"/>
          <a:cs typeface="+mn-cs"/>
          <a:sym typeface="Calibri" panose="020F0502020204030204"/>
        </a:defRPr>
      </a:lvl1pPr>
      <a:lvl2pPr indent="457200" algn="r">
        <a:defRPr sz="1200">
          <a:solidFill>
            <a:schemeClr val="tx1"/>
          </a:solidFill>
          <a:latin typeface="+mn-lt"/>
          <a:ea typeface="+mn-ea"/>
          <a:cs typeface="+mn-cs"/>
          <a:sym typeface="Calibri" panose="020F0502020204030204"/>
        </a:defRPr>
      </a:lvl2pPr>
      <a:lvl3pPr indent="914400" algn="r">
        <a:defRPr sz="1200">
          <a:solidFill>
            <a:schemeClr val="tx1"/>
          </a:solidFill>
          <a:latin typeface="+mn-lt"/>
          <a:ea typeface="+mn-ea"/>
          <a:cs typeface="+mn-cs"/>
          <a:sym typeface="Calibri" panose="020F0502020204030204"/>
        </a:defRPr>
      </a:lvl3pPr>
      <a:lvl4pPr indent="1371600" algn="r">
        <a:defRPr sz="1200">
          <a:solidFill>
            <a:schemeClr val="tx1"/>
          </a:solidFill>
          <a:latin typeface="+mn-lt"/>
          <a:ea typeface="+mn-ea"/>
          <a:cs typeface="+mn-cs"/>
          <a:sym typeface="Calibri" panose="020F0502020204030204"/>
        </a:defRPr>
      </a:lvl4pPr>
      <a:lvl5pPr indent="1828800" algn="r">
        <a:defRPr sz="1200">
          <a:solidFill>
            <a:schemeClr val="tx1"/>
          </a:solidFill>
          <a:latin typeface="+mn-lt"/>
          <a:ea typeface="+mn-ea"/>
          <a:cs typeface="+mn-cs"/>
          <a:sym typeface="Calibri" panose="020F0502020204030204"/>
        </a:defRPr>
      </a:lvl5pPr>
      <a:lvl6pPr indent="2286000" algn="r">
        <a:defRPr sz="1200">
          <a:solidFill>
            <a:schemeClr val="tx1"/>
          </a:solidFill>
          <a:latin typeface="+mn-lt"/>
          <a:ea typeface="+mn-ea"/>
          <a:cs typeface="+mn-cs"/>
          <a:sym typeface="Calibri" panose="020F0502020204030204"/>
        </a:defRPr>
      </a:lvl6pPr>
      <a:lvl7pPr indent="2743200" algn="r">
        <a:defRPr sz="1200">
          <a:solidFill>
            <a:schemeClr val="tx1"/>
          </a:solidFill>
          <a:latin typeface="+mn-lt"/>
          <a:ea typeface="+mn-ea"/>
          <a:cs typeface="+mn-cs"/>
          <a:sym typeface="Calibri" panose="020F0502020204030204"/>
        </a:defRPr>
      </a:lvl7pPr>
      <a:lvl8pPr indent="3200400" algn="r">
        <a:defRPr sz="1200">
          <a:solidFill>
            <a:schemeClr val="tx1"/>
          </a:solidFill>
          <a:latin typeface="+mn-lt"/>
          <a:ea typeface="+mn-ea"/>
          <a:cs typeface="+mn-cs"/>
          <a:sym typeface="Calibri" panose="020F0502020204030204"/>
        </a:defRPr>
      </a:lvl8pPr>
      <a:lvl9pPr indent="3657600" algn="r">
        <a:defRPr sz="1200">
          <a:solidFill>
            <a:schemeClr val="tx1"/>
          </a:solidFill>
          <a:latin typeface="+mn-lt"/>
          <a:ea typeface="+mn-ea"/>
          <a:cs typeface="+mn-cs"/>
          <a:sym typeface="Calibri" panose="020F050202020403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1" name="image4.pd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4963" y="3978275"/>
            <a:ext cx="3922712" cy="133032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  <p:sp>
        <p:nvSpPr>
          <p:cNvPr id="25602" name="Shape 98"/>
          <p:cNvSpPr>
            <a:spLocks noChangeArrowheads="1"/>
          </p:cNvSpPr>
          <p:nvPr/>
        </p:nvSpPr>
        <p:spPr bwMode="auto">
          <a:xfrm>
            <a:off x="2784475" y="2273300"/>
            <a:ext cx="6532563" cy="1189038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rIns="45719">
            <a:spAutoFit/>
          </a:bodyPr>
          <a:lstStyle/>
          <a:p>
            <a:pPr algn="ctr"/>
            <a:r>
              <a:rPr lang="zh-CN" altLang="en-US" sz="72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正则</a:t>
            </a:r>
          </a:p>
        </p:txBody>
      </p:sp>
      <p:pic>
        <p:nvPicPr>
          <p:cNvPr id="25603" name="image5.pd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54050" y="601663"/>
            <a:ext cx="1462088" cy="1090612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  <p:pic>
        <p:nvPicPr>
          <p:cNvPr id="25604" name="image5.pdf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0088563" y="601663"/>
            <a:ext cx="1462087" cy="1090612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  <p:sp>
        <p:nvSpPr>
          <p:cNvPr id="25605" name="Shape 102"/>
          <p:cNvSpPr>
            <a:spLocks noChangeArrowheads="1"/>
          </p:cNvSpPr>
          <p:nvPr/>
        </p:nvSpPr>
        <p:spPr bwMode="auto">
          <a:xfrm>
            <a:off x="5592763" y="5592763"/>
            <a:ext cx="1179512" cy="427037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wrap="none" lIns="45719" rIns="45719">
            <a:spAutoFit/>
          </a:bodyPr>
          <a:lstStyle/>
          <a:p>
            <a:pPr marL="342900" indent="-342900">
              <a:lnSpc>
                <a:spcPct val="110000"/>
              </a:lnSpc>
            </a:pPr>
            <a:r>
              <a:rPr lang="zh-CN" altLang="en-US" sz="2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阿铭</a:t>
            </a:r>
            <a:r>
              <a:rPr lang="en-US" altLang="zh-CN" sz="2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linux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hape 201"/>
          <p:cNvSpPr>
            <a:spLocks noChangeArrowheads="1"/>
          </p:cNvSpPr>
          <p:nvPr/>
        </p:nvSpPr>
        <p:spPr bwMode="auto">
          <a:xfrm>
            <a:off x="1404938" y="1714500"/>
            <a:ext cx="8950325" cy="3081338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pPr>
              <a:buFontTx/>
              <a:buChar char="•"/>
            </a:pPr>
            <a:r>
              <a:rPr lang="zh-CN" altLang="en-US" sz="28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正则就是一串有规律的字符串</a:t>
            </a:r>
          </a:p>
          <a:p>
            <a:pPr>
              <a:buFontTx/>
              <a:buChar char="•"/>
            </a:pPr>
            <a:endParaRPr lang="zh-CN" altLang="en-US" sz="280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buFontTx/>
              <a:buChar char="•"/>
            </a:pPr>
            <a:r>
              <a:rPr lang="zh-CN" altLang="en-US" sz="28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掌握好正则对于编写</a:t>
            </a:r>
            <a:r>
              <a:rPr lang="en-US" altLang="zh-CN" sz="28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shell</a:t>
            </a:r>
            <a:r>
              <a:rPr lang="zh-CN" altLang="en-US" sz="28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脚本有很大帮助</a:t>
            </a:r>
          </a:p>
          <a:p>
            <a:pPr>
              <a:buFontTx/>
              <a:buChar char="•"/>
            </a:pPr>
            <a:endParaRPr lang="zh-CN" altLang="en-US" sz="280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buFontTx/>
              <a:buChar char="•"/>
            </a:pPr>
            <a:r>
              <a:rPr lang="en-US" altLang="zh-CN" sz="28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新蒂小丸子小学版"/>
                <a:sym typeface="新蒂小丸子小学版"/>
              </a:rPr>
              <a:t> </a:t>
            </a:r>
            <a:r>
              <a:rPr lang="zh-CN" altLang="en-US" sz="28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新蒂小丸子小学版"/>
                <a:sym typeface="新蒂小丸子小学版"/>
              </a:rPr>
              <a:t>各种编程语言中都有正则，原理是一样的</a:t>
            </a:r>
            <a:endParaRPr lang="en-US" altLang="zh-CN" sz="2800">
              <a:solidFill>
                <a:srgbClr val="FFFFFF"/>
              </a:solidFill>
              <a:latin typeface="微软雅黑" pitchFamily="34" charset="-122"/>
              <a:ea typeface="微软雅黑" pitchFamily="34" charset="-122"/>
              <a:cs typeface="新蒂小丸子小学版"/>
              <a:sym typeface="新蒂小丸子小学版"/>
            </a:endParaRPr>
          </a:p>
          <a:p>
            <a:pPr>
              <a:buFontTx/>
              <a:buChar char="•"/>
            </a:pPr>
            <a:endParaRPr lang="en-US" altLang="zh-CN" sz="2800">
              <a:solidFill>
                <a:srgbClr val="FFFFFF"/>
              </a:solidFill>
              <a:latin typeface="微软雅黑" pitchFamily="34" charset="-122"/>
              <a:ea typeface="微软雅黑" pitchFamily="34" charset="-122"/>
              <a:cs typeface="新蒂小丸子小学版"/>
              <a:sym typeface="新蒂小丸子小学版"/>
            </a:endParaRPr>
          </a:p>
          <a:p>
            <a:pPr>
              <a:buFontTx/>
              <a:buChar char="•"/>
            </a:pPr>
            <a:r>
              <a:rPr lang="zh-CN" altLang="en-US" sz="28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新蒂小丸子小学版"/>
                <a:sym typeface="新蒂小丸子小学版"/>
              </a:rPr>
              <a:t> 本章将要学习</a:t>
            </a:r>
            <a:r>
              <a:rPr lang="en-US" altLang="zh-CN" sz="28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新蒂小丸子小学版"/>
                <a:sym typeface="新蒂小丸子小学版"/>
              </a:rPr>
              <a:t>grep/egrep</a:t>
            </a:r>
            <a:r>
              <a:rPr lang="zh-CN" altLang="en-US" sz="28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新蒂小丸子小学版"/>
                <a:sym typeface="新蒂小丸子小学版"/>
              </a:rPr>
              <a:t>、</a:t>
            </a:r>
            <a:r>
              <a:rPr lang="en-US" altLang="zh-CN" sz="28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新蒂小丸子小学版"/>
                <a:sym typeface="新蒂小丸子小学版"/>
              </a:rPr>
              <a:t>sed</a:t>
            </a:r>
            <a:r>
              <a:rPr lang="zh-CN" altLang="en-US" sz="28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新蒂小丸子小学版"/>
                <a:sym typeface="新蒂小丸子小学版"/>
              </a:rPr>
              <a:t>、</a:t>
            </a:r>
            <a:r>
              <a:rPr lang="en-US" altLang="zh-CN" sz="28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新蒂小丸子小学版"/>
                <a:sym typeface="新蒂小丸子小学版"/>
              </a:rPr>
              <a:t>awk</a:t>
            </a:r>
            <a:endParaRPr lang="zh-CN" altLang="en-US" sz="2800">
              <a:solidFill>
                <a:srgbClr val="FFFFFF"/>
              </a:solidFill>
              <a:latin typeface="微软雅黑" pitchFamily="34" charset="-122"/>
              <a:ea typeface="微软雅黑" pitchFamily="34" charset="-122"/>
              <a:cs typeface="新蒂小丸子小学版"/>
              <a:sym typeface="新蒂小丸子小学版"/>
            </a:endParaRPr>
          </a:p>
        </p:txBody>
      </p:sp>
      <p:sp>
        <p:nvSpPr>
          <p:cNvPr id="2" name="Shape 201"/>
          <p:cNvSpPr>
            <a:spLocks noChangeArrowheads="1"/>
          </p:cNvSpPr>
          <p:nvPr/>
        </p:nvSpPr>
        <p:spPr bwMode="auto">
          <a:xfrm>
            <a:off x="1468438" y="811213"/>
            <a:ext cx="7854950" cy="7016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r>
              <a:rPr lang="zh-CN" altLang="en-US" sz="4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什么是正则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9" grpId="0" bldLvl="0" animBg="1"/>
      <p:bldP spid="2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hape 201"/>
          <p:cNvSpPr>
            <a:spLocks noChangeArrowheads="1"/>
          </p:cNvSpPr>
          <p:nvPr/>
        </p:nvSpPr>
        <p:spPr bwMode="auto">
          <a:xfrm>
            <a:off x="1404938" y="1714500"/>
            <a:ext cx="8950325" cy="3935413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pPr>
              <a:buFontTx/>
              <a:buChar char="•"/>
            </a:pPr>
            <a:r>
              <a:rPr lang="zh-CN" altLang="en-US" sz="28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CN" sz="28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grep [-cinvABC] 'word' filename</a:t>
            </a:r>
            <a:r>
              <a:rPr lang="en-US" altLang="zh-CN" sz="2800">
                <a:solidFill>
                  <a:schemeClr val="bg1"/>
                </a:solidFill>
                <a:sym typeface="微软雅黑" pitchFamily="34" charset="-122"/>
              </a:rPr>
              <a:t> </a:t>
            </a:r>
            <a:endParaRPr lang="zh-CN" altLang="en-US" sz="280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buFontTx/>
              <a:buChar char="•"/>
            </a:pPr>
            <a:r>
              <a:rPr lang="zh-CN" altLang="en-US" sz="28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CN" sz="28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-c </a:t>
            </a:r>
            <a:r>
              <a:rPr lang="zh-CN" altLang="en-US" sz="28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行数</a:t>
            </a:r>
          </a:p>
          <a:p>
            <a:pPr>
              <a:buFontTx/>
              <a:buChar char="•"/>
            </a:pPr>
            <a:r>
              <a:rPr lang="zh-CN" altLang="en-US" sz="28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CN" sz="28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-i </a:t>
            </a:r>
            <a:r>
              <a:rPr lang="zh-CN" altLang="en-US" sz="28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不区分大小写</a:t>
            </a:r>
          </a:p>
          <a:p>
            <a:pPr>
              <a:buFontTx/>
              <a:buChar char="•"/>
            </a:pPr>
            <a:r>
              <a:rPr lang="zh-CN" altLang="en-US" sz="28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CN" sz="28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-n </a:t>
            </a:r>
            <a:r>
              <a:rPr lang="zh-CN" altLang="en-US" sz="28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显示行号</a:t>
            </a:r>
          </a:p>
          <a:p>
            <a:pPr>
              <a:buFontTx/>
              <a:buChar char="•"/>
            </a:pPr>
            <a:r>
              <a:rPr lang="en-US" altLang="zh-CN" sz="28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新蒂小丸子小学版"/>
              </a:rPr>
              <a:t> -v </a:t>
            </a:r>
            <a:r>
              <a:rPr lang="zh-CN" altLang="en-US" sz="28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新蒂小丸子小学版"/>
              </a:rPr>
              <a:t>取反</a:t>
            </a:r>
          </a:p>
          <a:p>
            <a:pPr>
              <a:buFontTx/>
              <a:buChar char="•"/>
            </a:pPr>
            <a:r>
              <a:rPr lang="zh-CN" altLang="en-US" sz="28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新蒂小丸子小学版"/>
              </a:rPr>
              <a:t> </a:t>
            </a:r>
            <a:r>
              <a:rPr lang="en-US" altLang="zh-CN" sz="28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新蒂小丸子小学版"/>
              </a:rPr>
              <a:t>-r </a:t>
            </a:r>
            <a:r>
              <a:rPr lang="zh-CN" altLang="en-US" sz="28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新蒂小丸子小学版"/>
              </a:rPr>
              <a:t>遍历所有子目录</a:t>
            </a:r>
          </a:p>
          <a:p>
            <a:pPr>
              <a:buFontTx/>
              <a:buChar char="•"/>
            </a:pPr>
            <a:r>
              <a:rPr lang="en-US" altLang="zh-CN" sz="28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新蒂小丸子小学版"/>
              </a:rPr>
              <a:t> -A </a:t>
            </a:r>
            <a:r>
              <a:rPr lang="zh-CN" altLang="en-US" sz="28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新蒂小丸子小学版"/>
              </a:rPr>
              <a:t>后面跟数字，过滤出符合要求的行以及下面</a:t>
            </a:r>
            <a:r>
              <a:rPr lang="en-US" altLang="zh-CN" sz="28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新蒂小丸子小学版"/>
              </a:rPr>
              <a:t>n</a:t>
            </a:r>
            <a:r>
              <a:rPr lang="zh-CN" altLang="en-US" sz="28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新蒂小丸子小学版"/>
              </a:rPr>
              <a:t>行</a:t>
            </a:r>
          </a:p>
          <a:p>
            <a:pPr>
              <a:buFontTx/>
              <a:buChar char="•"/>
            </a:pPr>
            <a:r>
              <a:rPr lang="zh-CN" altLang="en-US" sz="28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新蒂小丸子小学版"/>
              </a:rPr>
              <a:t> </a:t>
            </a:r>
            <a:r>
              <a:rPr lang="en-US" altLang="zh-CN" sz="28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新蒂小丸子小学版"/>
              </a:rPr>
              <a:t>-B </a:t>
            </a:r>
            <a:r>
              <a:rPr lang="zh-CN" altLang="en-US" sz="28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新蒂小丸子小学版"/>
              </a:rPr>
              <a:t>同上，过滤出符合要求的行以及上面</a:t>
            </a:r>
            <a:r>
              <a:rPr lang="en-US" altLang="zh-CN" sz="28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新蒂小丸子小学版"/>
              </a:rPr>
              <a:t>n</a:t>
            </a:r>
            <a:r>
              <a:rPr lang="zh-CN" altLang="en-US" sz="28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新蒂小丸子小学版"/>
              </a:rPr>
              <a:t>行</a:t>
            </a:r>
          </a:p>
          <a:p>
            <a:pPr>
              <a:buFontTx/>
              <a:buChar char="•"/>
            </a:pPr>
            <a:r>
              <a:rPr lang="zh-CN" altLang="en-US" sz="28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新蒂小丸子小学版"/>
              </a:rPr>
              <a:t> </a:t>
            </a:r>
            <a:r>
              <a:rPr lang="en-US" altLang="zh-CN" sz="28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新蒂小丸子小学版"/>
              </a:rPr>
              <a:t>-C </a:t>
            </a:r>
            <a:r>
              <a:rPr lang="zh-CN" altLang="en-US" sz="28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新蒂小丸子小学版"/>
              </a:rPr>
              <a:t>同上，同时过滤出符合要求的行以及上下各</a:t>
            </a:r>
            <a:r>
              <a:rPr lang="en-US" altLang="zh-CN" sz="28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新蒂小丸子小学版"/>
              </a:rPr>
              <a:t>n</a:t>
            </a:r>
            <a:r>
              <a:rPr lang="zh-CN" altLang="en-US" sz="28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新蒂小丸子小学版"/>
              </a:rPr>
              <a:t>行</a:t>
            </a:r>
          </a:p>
        </p:txBody>
      </p:sp>
      <p:sp>
        <p:nvSpPr>
          <p:cNvPr id="2" name="Shape 201"/>
          <p:cNvSpPr>
            <a:spLocks noChangeArrowheads="1"/>
          </p:cNvSpPr>
          <p:nvPr/>
        </p:nvSpPr>
        <p:spPr bwMode="auto">
          <a:xfrm>
            <a:off x="1468438" y="811213"/>
            <a:ext cx="7854950" cy="7016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r>
              <a:rPr lang="en-US" altLang="zh-CN" sz="4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grep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9" grpId="0" bldLvl="0" animBg="1"/>
      <p:bldP spid="2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hape 201"/>
          <p:cNvSpPr>
            <a:spLocks noChangeArrowheads="1"/>
          </p:cNvSpPr>
          <p:nvPr/>
        </p:nvSpPr>
        <p:spPr bwMode="auto">
          <a:xfrm>
            <a:off x="1404938" y="1714500"/>
            <a:ext cx="8950325" cy="44862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pPr>
              <a:buFontTx/>
              <a:buChar char="•"/>
            </a:pP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grep -n 'root' /etc/passwd</a:t>
            </a:r>
            <a:endParaRPr lang="zh-CN" altLang="en-US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buFontTx/>
              <a:buChar char="•"/>
            </a:pP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grep -nv 'nologin' /etc/passwd</a:t>
            </a:r>
          </a:p>
          <a:p>
            <a:pPr>
              <a:buFontTx/>
              <a:buChar char="•"/>
            </a:pP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grep '[0-9]'/etc/inittab</a:t>
            </a:r>
            <a:endParaRPr lang="zh-CN" altLang="en-US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buFontTx/>
              <a:buChar char="•"/>
            </a:pP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grep -v '[0-9]'/etc/inittab</a:t>
            </a:r>
          </a:p>
          <a:p>
            <a:pPr>
              <a:buFontTx/>
              <a:buChar char="•"/>
            </a:pP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新蒂小丸子小学版"/>
              </a:rPr>
              <a:t> grep -v '^#' /etc/inittab</a:t>
            </a:r>
            <a:endParaRPr lang="zh-CN" altLang="en-US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新蒂小丸子小学版"/>
            </a:endParaRPr>
          </a:p>
          <a:p>
            <a:pPr>
              <a:buFontTx/>
              <a:buChar char="•"/>
            </a:pP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新蒂小丸子小学版"/>
              </a:rPr>
              <a:t> grep -v '^#' /etc/inittab|grep -v  '^$'</a:t>
            </a:r>
            <a:endParaRPr lang="zh-CN" altLang="en-US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新蒂小丸子小学版"/>
            </a:endParaRPr>
          </a:p>
          <a:p>
            <a:pPr>
              <a:buFontTx/>
              <a:buChar char="•"/>
            </a:pP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新蒂小丸子小学版"/>
              </a:rPr>
              <a:t> </a:t>
            </a: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新蒂小丸子小学版"/>
              </a:rPr>
              <a:t>grep '^[^a-zA-Z]' test.txt</a:t>
            </a:r>
            <a:endParaRPr lang="zh-CN" altLang="en-US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新蒂小丸子小学版"/>
            </a:endParaRPr>
          </a:p>
          <a:p>
            <a:pPr>
              <a:buFontTx/>
              <a:buChar char="•"/>
            </a:pP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新蒂小丸子小学版"/>
              </a:rPr>
              <a:t> </a:t>
            </a: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新蒂小丸子小学版"/>
              </a:rPr>
              <a:t>grep 'r.o' test.txt</a:t>
            </a:r>
          </a:p>
          <a:p>
            <a:pPr>
              <a:buFontTx/>
              <a:buChar char="•"/>
            </a:pP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新蒂小丸子小学版"/>
              </a:rPr>
              <a:t> </a:t>
            </a: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新蒂小丸子小学版"/>
              </a:rPr>
              <a:t>grep 'oo*' test.txt</a:t>
            </a:r>
          </a:p>
          <a:p>
            <a:pPr>
              <a:buFontTx/>
              <a:buChar char="•"/>
            </a:pP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新蒂小丸子小学版"/>
              </a:rPr>
              <a:t> grep '.*' test.txt</a:t>
            </a:r>
          </a:p>
          <a:p>
            <a:pPr>
              <a:buFontTx/>
              <a:buChar char="•"/>
            </a:pP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新蒂小丸子小学版"/>
              </a:rPr>
              <a:t> grep 'o\{2\}' /etc/passwd</a:t>
            </a:r>
          </a:p>
          <a:p>
            <a:pPr>
              <a:buFontTx/>
              <a:buChar char="•"/>
            </a:pP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新蒂小丸子小学版"/>
              </a:rPr>
              <a:t> egrep 'o{2}' /etc/passwd</a:t>
            </a:r>
          </a:p>
          <a:p>
            <a:pPr>
              <a:buFontTx/>
              <a:buChar char="•"/>
            </a:pP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新蒂小丸子小学版"/>
              </a:rPr>
              <a:t> egrep 'o+' /etc/passwd</a:t>
            </a:r>
          </a:p>
          <a:p>
            <a:pPr>
              <a:buFontTx/>
              <a:buChar char="•"/>
            </a:pP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新蒂小丸子小学版"/>
              </a:rPr>
              <a:t> egrep 'oo?' /etc/passwd</a:t>
            </a:r>
          </a:p>
          <a:p>
            <a:pPr>
              <a:buFontTx/>
              <a:buChar char="•"/>
            </a:pP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新蒂小丸子小学版"/>
              </a:rPr>
              <a:t> egrep 'root|nologin' /etc/passwd</a:t>
            </a:r>
          </a:p>
          <a:p>
            <a:pPr>
              <a:buFontTx/>
              <a:buChar char="•"/>
            </a:pP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新蒂小丸子小学版"/>
              </a:rPr>
              <a:t> egrep '(oo){2}' /etc/passwd</a:t>
            </a:r>
          </a:p>
        </p:txBody>
      </p:sp>
      <p:sp>
        <p:nvSpPr>
          <p:cNvPr id="2" name="Shape 201"/>
          <p:cNvSpPr>
            <a:spLocks noChangeArrowheads="1"/>
          </p:cNvSpPr>
          <p:nvPr/>
        </p:nvSpPr>
        <p:spPr bwMode="auto">
          <a:xfrm>
            <a:off x="1468438" y="811213"/>
            <a:ext cx="7854950" cy="7016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r>
              <a:rPr lang="en-US" altLang="zh-CN" sz="4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grep/egrep</a:t>
            </a:r>
            <a:r>
              <a:rPr lang="zh-CN" altLang="en-US" sz="4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示例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9" grpId="0" bldLvl="0" animBg="1"/>
      <p:bldP spid="2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hape 201"/>
          <p:cNvSpPr>
            <a:spLocks noChangeArrowheads="1"/>
          </p:cNvSpPr>
          <p:nvPr/>
        </p:nvSpPr>
        <p:spPr bwMode="auto">
          <a:xfrm>
            <a:off x="1404938" y="1714500"/>
            <a:ext cx="8950325" cy="3935413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pPr>
              <a:buFontTx/>
              <a:buChar char="•"/>
            </a:pPr>
            <a:r>
              <a:rPr lang="zh-CN" altLang="en-US" sz="28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CN" sz="28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sed -n '5'p test.txt </a:t>
            </a:r>
            <a:endParaRPr lang="zh-CN" altLang="en-US" sz="280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buFontTx/>
              <a:buChar char="•"/>
            </a:pPr>
            <a:r>
              <a:rPr lang="zh-CN" altLang="en-US" sz="28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CN" sz="28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sed -n '1,5'p test.txt</a:t>
            </a:r>
          </a:p>
          <a:p>
            <a:pPr>
              <a:buFontTx/>
              <a:buChar char="•"/>
            </a:pPr>
            <a:r>
              <a:rPr lang="zh-CN" altLang="en-US" sz="28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CN" sz="28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sed -n '1,$'p test.txt</a:t>
            </a:r>
            <a:endParaRPr lang="zh-CN" altLang="en-US" sz="280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buFontTx/>
              <a:buChar char="•"/>
            </a:pPr>
            <a:r>
              <a:rPr lang="zh-CN" altLang="en-US" sz="28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CN" sz="28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sed -n '/root/'p test.txt</a:t>
            </a:r>
          </a:p>
          <a:p>
            <a:pPr>
              <a:buFontTx/>
              <a:buChar char="•"/>
            </a:pPr>
            <a:r>
              <a:rPr lang="en-US" altLang="zh-CN" sz="28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新蒂小丸子小学版"/>
              </a:rPr>
              <a:t> sed -n '/^1/'p test.txt</a:t>
            </a:r>
            <a:endParaRPr lang="zh-CN" altLang="en-US" sz="280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新蒂小丸子小学版"/>
            </a:endParaRPr>
          </a:p>
          <a:p>
            <a:pPr>
              <a:buFontTx/>
              <a:buChar char="•"/>
            </a:pPr>
            <a:r>
              <a:rPr lang="en-US" altLang="zh-CN" sz="28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新蒂小丸子小学版"/>
              </a:rPr>
              <a:t> sed -n 'in$'p test.txt</a:t>
            </a:r>
            <a:endParaRPr lang="zh-CN" altLang="en-US" sz="280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新蒂小丸子小学版"/>
            </a:endParaRPr>
          </a:p>
          <a:p>
            <a:pPr>
              <a:buFontTx/>
              <a:buChar char="•"/>
            </a:pPr>
            <a:r>
              <a:rPr lang="zh-CN" altLang="en-US" sz="28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新蒂小丸子小学版"/>
              </a:rPr>
              <a:t> </a:t>
            </a:r>
            <a:r>
              <a:rPr lang="en-US" altLang="zh-CN" sz="28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新蒂小丸子小学版"/>
              </a:rPr>
              <a:t>sed -n '/r..o/'p test.txt</a:t>
            </a:r>
            <a:endParaRPr lang="zh-CN" altLang="en-US" sz="280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新蒂小丸子小学版"/>
            </a:endParaRPr>
          </a:p>
          <a:p>
            <a:pPr>
              <a:buFontTx/>
              <a:buChar char="•"/>
            </a:pPr>
            <a:r>
              <a:rPr lang="zh-CN" altLang="en-US" sz="28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新蒂小丸子小学版"/>
              </a:rPr>
              <a:t> </a:t>
            </a:r>
            <a:r>
              <a:rPr lang="en-US" altLang="zh-CN" sz="28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新蒂小丸子小学版"/>
              </a:rPr>
              <a:t>sed -n 'oo*'p test.txt</a:t>
            </a:r>
          </a:p>
          <a:p>
            <a:pPr>
              <a:buFontTx/>
              <a:buChar char="•"/>
            </a:pPr>
            <a:r>
              <a:rPr lang="zh-CN" altLang="en-US" sz="28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新蒂小丸子小学版"/>
              </a:rPr>
              <a:t> </a:t>
            </a:r>
            <a:r>
              <a:rPr lang="en-US" altLang="zh-CN" sz="28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新蒂小丸子小学版"/>
              </a:rPr>
              <a:t>sed -e '1'p -e '/111/'p -n test.txt</a:t>
            </a:r>
          </a:p>
        </p:txBody>
      </p:sp>
      <p:sp>
        <p:nvSpPr>
          <p:cNvPr id="2" name="Shape 201"/>
          <p:cNvSpPr>
            <a:spLocks noChangeArrowheads="1"/>
          </p:cNvSpPr>
          <p:nvPr/>
        </p:nvSpPr>
        <p:spPr bwMode="auto">
          <a:xfrm>
            <a:off x="1468438" y="811213"/>
            <a:ext cx="7854950" cy="7016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r>
              <a:rPr lang="en-US" altLang="zh-CN" sz="4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sed</a:t>
            </a:r>
            <a:r>
              <a:rPr lang="zh-CN" altLang="en-US" sz="4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工具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9" grpId="0" bldLvl="0" animBg="1"/>
      <p:bldP spid="2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hape 201"/>
          <p:cNvSpPr>
            <a:spLocks noChangeArrowheads="1"/>
          </p:cNvSpPr>
          <p:nvPr/>
        </p:nvSpPr>
        <p:spPr bwMode="auto">
          <a:xfrm>
            <a:off x="1404938" y="1714500"/>
            <a:ext cx="8950325" cy="4362450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pPr>
              <a:buFontTx/>
              <a:buChar char="•"/>
            </a:pPr>
            <a:r>
              <a:rPr lang="en-US" altLang="zh-CN" sz="28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新蒂小丸子小学版"/>
              </a:rPr>
              <a:t> sed '1'd test.txt</a:t>
            </a:r>
          </a:p>
          <a:p>
            <a:pPr>
              <a:buFontTx/>
              <a:buChar char="•"/>
            </a:pPr>
            <a:r>
              <a:rPr lang="en-US" altLang="zh-CN" sz="28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新蒂小丸子小学版"/>
              </a:rPr>
              <a:t> sed '1,3'd test.txt</a:t>
            </a:r>
          </a:p>
          <a:p>
            <a:pPr>
              <a:buFontTx/>
              <a:buChar char="•"/>
            </a:pPr>
            <a:r>
              <a:rPr lang="en-US" altLang="zh-CN" sz="28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新蒂小丸子小学版"/>
              </a:rPr>
              <a:t> sed '/oot/'d test.txt</a:t>
            </a:r>
          </a:p>
          <a:p>
            <a:pPr>
              <a:buFontTx/>
              <a:buChar char="•"/>
            </a:pPr>
            <a:r>
              <a:rPr lang="en-US" altLang="zh-CN" sz="28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新蒂小丸子小学版"/>
              </a:rPr>
              <a:t> sed '1,2s/ot/to/g' test.txt</a:t>
            </a:r>
          </a:p>
          <a:p>
            <a:pPr>
              <a:buFontTx/>
              <a:buChar char="•"/>
            </a:pPr>
            <a:r>
              <a:rPr lang="en-US" altLang="zh-CN" sz="28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新蒂小丸子小学版"/>
              </a:rPr>
              <a:t> sed 's#ot#to#g' test.txt</a:t>
            </a:r>
          </a:p>
          <a:p>
            <a:pPr>
              <a:buFontTx/>
              <a:buChar char="•"/>
            </a:pPr>
            <a:r>
              <a:rPr lang="en-US" altLang="zh-CN" sz="28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新蒂小丸子小学版"/>
              </a:rPr>
              <a:t> sed 's/[0-9]//g' test.txt</a:t>
            </a:r>
          </a:p>
          <a:p>
            <a:pPr>
              <a:buFontTx/>
              <a:buChar char="•"/>
            </a:pPr>
            <a:r>
              <a:rPr lang="en-US" altLang="zh-CN" sz="28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新蒂小丸子小学版"/>
              </a:rPr>
              <a:t> sed 's/[a-zA-Z]//g' test.txt</a:t>
            </a:r>
          </a:p>
          <a:p>
            <a:pPr>
              <a:buFontTx/>
              <a:buChar char="•"/>
            </a:pPr>
            <a:r>
              <a:rPr lang="en-US" altLang="zh-CN" sz="28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新蒂小丸子小学版"/>
              </a:rPr>
              <a:t> sed -r 's/(rot)(.*)(bash)/\3\2\1/' test.txt</a:t>
            </a:r>
          </a:p>
          <a:p>
            <a:pPr>
              <a:buFontTx/>
              <a:buChar char="•"/>
            </a:pPr>
            <a:r>
              <a:rPr lang="en-US" altLang="zh-CN" sz="28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新蒂小丸子小学版"/>
              </a:rPr>
              <a:t> sed 's/^.*$/123&amp;/' test.txt</a:t>
            </a:r>
          </a:p>
          <a:p>
            <a:pPr>
              <a:buFontTx/>
              <a:buChar char="•"/>
            </a:pPr>
            <a:r>
              <a:rPr lang="en-US" altLang="zh-CN" sz="28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新蒂小丸子小学版"/>
              </a:rPr>
              <a:t> sed -i 's/ot/to/g' test.txt</a:t>
            </a:r>
          </a:p>
        </p:txBody>
      </p:sp>
      <p:sp>
        <p:nvSpPr>
          <p:cNvPr id="2" name="Shape 201"/>
          <p:cNvSpPr>
            <a:spLocks noChangeArrowheads="1"/>
          </p:cNvSpPr>
          <p:nvPr/>
        </p:nvSpPr>
        <p:spPr bwMode="auto">
          <a:xfrm>
            <a:off x="1468438" y="811213"/>
            <a:ext cx="7854950" cy="7016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r>
              <a:rPr lang="en-US" altLang="zh-CN" sz="4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sed</a:t>
            </a:r>
            <a:r>
              <a:rPr lang="zh-CN" altLang="en-US" sz="4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工具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9" grpId="0" bldLvl="0" animBg="1"/>
      <p:bldP spid="2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hape 201"/>
          <p:cNvSpPr>
            <a:spLocks noChangeArrowheads="1"/>
          </p:cNvSpPr>
          <p:nvPr/>
        </p:nvSpPr>
        <p:spPr bwMode="auto">
          <a:xfrm>
            <a:off x="1404938" y="1714500"/>
            <a:ext cx="8950325" cy="3805238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pPr>
              <a:buFontTx/>
              <a:buChar char="•"/>
            </a:pPr>
            <a:r>
              <a:rPr lang="en-US" altLang="zh-CN" sz="28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新蒂小丸子小学版"/>
              </a:rPr>
              <a:t> </a:t>
            </a:r>
            <a:r>
              <a:rPr lang="en-US" altLang="zh-CN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新蒂小丸子小学版"/>
              </a:rPr>
              <a:t>head -n2 test.txt|awk -F ':' '{print $1}'</a:t>
            </a:r>
          </a:p>
          <a:p>
            <a:pPr>
              <a:buFontTx/>
              <a:buChar char="•"/>
            </a:pPr>
            <a:r>
              <a:rPr lang="en-US" altLang="zh-CN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新蒂小丸子小学版"/>
              </a:rPr>
              <a:t> head -n2 test.txt|awk -F ':' '{print $0}'</a:t>
            </a:r>
          </a:p>
          <a:p>
            <a:pPr>
              <a:buFontTx/>
              <a:buChar char="•"/>
            </a:pPr>
            <a:r>
              <a:rPr lang="en-US" altLang="zh-CN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新蒂小丸子小学版"/>
              </a:rPr>
              <a:t> awk -F ':' '{print $1"#"$2"#"$3"#"$4}'</a:t>
            </a:r>
          </a:p>
          <a:p>
            <a:pPr>
              <a:buFontTx/>
              <a:buChar char="•"/>
            </a:pPr>
            <a:r>
              <a:rPr lang="en-US" altLang="zh-CN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新蒂小丸子小学版"/>
              </a:rPr>
              <a:t> awk '/oo/' test.txt</a:t>
            </a:r>
          </a:p>
          <a:p>
            <a:pPr>
              <a:buFontTx/>
              <a:buChar char="•"/>
            </a:pPr>
            <a:r>
              <a:rPr lang="en-US" altLang="zh-CN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新蒂小丸子小学版"/>
              </a:rPr>
              <a:t> awk -F ':' '$1 ~/oo/' test.txt</a:t>
            </a:r>
          </a:p>
          <a:p>
            <a:pPr>
              <a:buFontTx/>
              <a:buChar char="•"/>
            </a:pPr>
            <a:r>
              <a:rPr lang="en-US" altLang="zh-CN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新蒂小丸子小学版"/>
              </a:rPr>
              <a:t> awk -F ':' '/root/ {print $1,$3} /test/ {print $1,$3}' test.txt</a:t>
            </a:r>
          </a:p>
          <a:p>
            <a:pPr>
              <a:buFontTx/>
              <a:buChar char="•"/>
            </a:pPr>
            <a:r>
              <a:rPr lang="en-US" altLang="zh-CN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新蒂小丸子小学版"/>
              </a:rPr>
              <a:t> </a:t>
            </a:r>
            <a:r>
              <a:rPr lang="fr-FR" altLang="zh-CN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新蒂小丸子小学版"/>
              </a:rPr>
              <a:t>awk -F ':' '$3=="0"' /etc/passwd</a:t>
            </a:r>
            <a:endParaRPr lang="en-US" altLang="zh-CN" sz="240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新蒂小丸子小学版"/>
            </a:endParaRPr>
          </a:p>
          <a:p>
            <a:pPr>
              <a:buFontTx/>
              <a:buChar char="•"/>
            </a:pPr>
            <a:r>
              <a:rPr lang="en-US" altLang="zh-CN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新蒂小丸子小学版"/>
              </a:rPr>
              <a:t> </a:t>
            </a:r>
            <a:r>
              <a:rPr lang="fr-FR" altLang="zh-CN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新蒂小丸子小学版"/>
              </a:rPr>
              <a:t>awk -F ':' '$3&gt;="500"' /etc/passwd</a:t>
            </a:r>
            <a:endParaRPr lang="en-US" altLang="zh-CN" sz="240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新蒂小丸子小学版"/>
            </a:endParaRPr>
          </a:p>
          <a:p>
            <a:pPr>
              <a:buFontTx/>
              <a:buChar char="•"/>
            </a:pPr>
            <a:r>
              <a:rPr lang="en-US" altLang="zh-CN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新蒂小丸子小学版"/>
              </a:rPr>
              <a:t> </a:t>
            </a:r>
            <a:r>
              <a:rPr lang="fr-FR" altLang="zh-CN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新蒂小丸子小学版"/>
              </a:rPr>
              <a:t>awk -F ':' '$3&gt;=500' /etc/passwd</a:t>
            </a:r>
            <a:r>
              <a:rPr lang="en-US" altLang="zh-CN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新蒂小丸子小学版"/>
              </a:rPr>
              <a:t> </a:t>
            </a:r>
          </a:p>
          <a:p>
            <a:pPr>
              <a:buFontTx/>
              <a:buChar char="•"/>
            </a:pPr>
            <a:r>
              <a:rPr lang="en-US" altLang="zh-CN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新蒂小丸子小学版"/>
              </a:rPr>
              <a:t> awk -F ':' '$7!="/sbin/nologin"' /etc/passwd</a:t>
            </a:r>
          </a:p>
        </p:txBody>
      </p:sp>
      <p:sp>
        <p:nvSpPr>
          <p:cNvPr id="2" name="Shape 201"/>
          <p:cNvSpPr>
            <a:spLocks noChangeArrowheads="1"/>
          </p:cNvSpPr>
          <p:nvPr/>
        </p:nvSpPr>
        <p:spPr bwMode="auto">
          <a:xfrm>
            <a:off x="1468438" y="811213"/>
            <a:ext cx="7854950" cy="7016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r>
              <a:rPr lang="en-US" altLang="zh-CN" sz="4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awk</a:t>
            </a:r>
            <a:r>
              <a:rPr lang="zh-CN" altLang="en-US" sz="4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工具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9" grpId="0" bldLvl="0" animBg="1"/>
      <p:bldP spid="2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hape 201"/>
          <p:cNvSpPr>
            <a:spLocks noChangeArrowheads="1"/>
          </p:cNvSpPr>
          <p:nvPr/>
        </p:nvSpPr>
        <p:spPr bwMode="auto">
          <a:xfrm>
            <a:off x="1404938" y="1714500"/>
            <a:ext cx="8950325" cy="37496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pPr>
              <a:buFontTx/>
              <a:buChar char="•"/>
            </a:pPr>
            <a:r>
              <a:rPr lang="en-US" altLang="zh-CN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新蒂小丸子小学版"/>
              </a:rPr>
              <a:t> awk -F ':' '$3&lt;$4' /etc/passwd</a:t>
            </a:r>
          </a:p>
          <a:p>
            <a:pPr>
              <a:buFontTx/>
              <a:buChar char="•"/>
            </a:pPr>
            <a:r>
              <a:rPr lang="en-US" altLang="zh-CN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新蒂小丸子小学版"/>
              </a:rPr>
              <a:t> awk -F ':' '$3&gt;"5" &amp;&amp; $3&lt;"7"' /etc/passwd</a:t>
            </a:r>
          </a:p>
          <a:p>
            <a:pPr>
              <a:buFontTx/>
              <a:buChar char="•"/>
            </a:pPr>
            <a:r>
              <a:rPr lang="en-US" altLang="zh-CN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新蒂小丸子小学版"/>
              </a:rPr>
              <a:t> awk -F ':' '$3&gt;1000 || $7=="/bin/bash"' /etc/passwd</a:t>
            </a:r>
          </a:p>
          <a:p>
            <a:pPr>
              <a:buFontTx/>
              <a:buChar char="•"/>
            </a:pPr>
            <a:r>
              <a:rPr lang="en-US" altLang="zh-CN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新蒂小丸子小学版"/>
              </a:rPr>
              <a:t> head -5 /etc/passwd |awk -F ':' '{OFS="#"} {print $1,$3,$4}‘</a:t>
            </a:r>
          </a:p>
          <a:p>
            <a:pPr>
              <a:buFontTx/>
              <a:buChar char="•"/>
            </a:pPr>
            <a:r>
              <a:rPr lang="en-US" altLang="zh-CN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新蒂小丸子小学版"/>
              </a:rPr>
              <a:t> awk -F ':' '{OFS="#"} {if ($3&gt;1000) {print $1,$2,$3,$4}}' /etc/passwd</a:t>
            </a:r>
          </a:p>
          <a:p>
            <a:pPr>
              <a:buFontTx/>
              <a:buChar char="•"/>
            </a:pPr>
            <a:r>
              <a:rPr lang="en-US" altLang="zh-CN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新蒂小丸子小学版"/>
              </a:rPr>
              <a:t> head -n3 /etc/passwd | awk -F ':' '{print NF}‘</a:t>
            </a:r>
          </a:p>
          <a:p>
            <a:pPr>
              <a:buFontTx/>
              <a:buChar char="•"/>
            </a:pPr>
            <a:r>
              <a:rPr lang="en-US" altLang="zh-CN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新蒂小丸子小学版"/>
              </a:rPr>
              <a:t> head -n3 /etc/passwd | awk -F ':' '{print NR}‘</a:t>
            </a:r>
          </a:p>
          <a:p>
            <a:pPr>
              <a:buFontTx/>
              <a:buChar char="•"/>
            </a:pPr>
            <a:r>
              <a:rPr lang="en-US" altLang="zh-CN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新蒂小丸子小学版"/>
              </a:rPr>
              <a:t> awk 'NR&gt;40' /etc/passwd</a:t>
            </a:r>
          </a:p>
          <a:p>
            <a:pPr>
              <a:buFontTx/>
              <a:buChar char="•"/>
            </a:pPr>
            <a:r>
              <a:rPr lang="en-US" altLang="zh-CN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新蒂小丸子小学版"/>
              </a:rPr>
              <a:t> awk -F ':' 'NR&lt;20 &amp;&amp; $1 ~ /roo/' /etc/passwd</a:t>
            </a:r>
          </a:p>
          <a:p>
            <a:pPr>
              <a:buFontTx/>
              <a:buChar char="•"/>
            </a:pPr>
            <a:r>
              <a:rPr lang="en-US" altLang="zh-CN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新蒂小丸子小学版"/>
              </a:rPr>
              <a:t> head -n 3 /etc/passwd |awk -F ':' '$1="root"‘</a:t>
            </a:r>
          </a:p>
          <a:p>
            <a:pPr>
              <a:buFontTx/>
              <a:buChar char="•"/>
            </a:pPr>
            <a:r>
              <a:rPr lang="en-US" altLang="zh-CN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新蒂小丸子小学版"/>
              </a:rPr>
              <a:t> awk -F ':' '{(tot=tot+$3)}; END {print tot}' /etc/passwd</a:t>
            </a:r>
          </a:p>
          <a:p>
            <a:pPr>
              <a:buFontTx/>
              <a:buChar char="•"/>
            </a:pPr>
            <a:r>
              <a:rPr lang="en-US" altLang="zh-CN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新蒂小丸子小学版"/>
              </a:rPr>
              <a:t> awk -F ':' '{if ($1=="root") {print $0}}' /etc/passwd</a:t>
            </a:r>
          </a:p>
        </p:txBody>
      </p:sp>
      <p:sp>
        <p:nvSpPr>
          <p:cNvPr id="2" name="Shape 201"/>
          <p:cNvSpPr>
            <a:spLocks noChangeArrowheads="1"/>
          </p:cNvSpPr>
          <p:nvPr/>
        </p:nvSpPr>
        <p:spPr bwMode="auto">
          <a:xfrm>
            <a:off x="1468438" y="811213"/>
            <a:ext cx="7854950" cy="7016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r>
              <a:rPr lang="en-US" altLang="zh-CN" sz="4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awk</a:t>
            </a:r>
            <a:r>
              <a:rPr lang="zh-CN" altLang="en-US" sz="4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工具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9" grpId="0" bldLvl="0" animBg="1"/>
      <p:bldP spid="2" grpId="0" bldLvl="0" animBg="1"/>
    </p:bldLst>
  </p:timing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Default">
      <a:majorFont>
        <a:latin typeface="Avenir Roman"/>
        <a:ea typeface="Avenir Roman"/>
        <a:cs typeface="Avenir Roman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rgbClr val="5B9BD5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 panose="020F0502020204030204"/>
            <a:ea typeface="Calibri" panose="020F0502020204030204"/>
            <a:cs typeface="Calibri" panose="020F0502020204030204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5B9BD5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 panose="020F0502020204030204"/>
            <a:ea typeface="Calibri" panose="020F0502020204030204"/>
            <a:cs typeface="Calibri" panose="020F0502020204030204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Default">
      <a:majorFont>
        <a:latin typeface="Avenir Roman"/>
        <a:ea typeface="Avenir Roman"/>
        <a:cs typeface="Avenir Roman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rgbClr val="5B9BD5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 panose="020F0502020204030204"/>
            <a:ea typeface="Calibri" panose="020F0502020204030204"/>
            <a:cs typeface="Calibri" panose="020F0502020204030204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5B9BD5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 panose="020F0502020204030204"/>
            <a:ea typeface="Calibri" panose="020F0502020204030204"/>
            <a:cs typeface="Calibri" panose="020F0502020204030204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</TotalTime>
  <Words>496</Words>
  <Application>WPS 演示</Application>
  <PresentationFormat>自定义</PresentationFormat>
  <Paragraphs>83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演示文稿设计模板</vt:lpstr>
      </vt:variant>
      <vt:variant>
        <vt:i4>12</vt:i4>
      </vt:variant>
      <vt:variant>
        <vt:lpstr>幻灯片标题</vt:lpstr>
      </vt:variant>
      <vt:variant>
        <vt:i4>8</vt:i4>
      </vt:variant>
    </vt:vector>
  </HeadingPairs>
  <TitlesOfParts>
    <vt:vector size="27" baseType="lpstr">
      <vt:lpstr>Calibri</vt:lpstr>
      <vt:lpstr>宋体</vt:lpstr>
      <vt:lpstr>Arial</vt:lpstr>
      <vt:lpstr>Avenir Roman</vt:lpstr>
      <vt:lpstr>Helvetica</vt:lpstr>
      <vt:lpstr>微软雅黑</vt:lpstr>
      <vt:lpstr>新蒂小丸子小学版</vt:lpstr>
      <vt:lpstr>Default</vt:lpstr>
      <vt:lpstr>Default</vt:lpstr>
      <vt:lpstr>Default</vt:lpstr>
      <vt:lpstr>Default</vt:lpstr>
      <vt:lpstr>Default</vt:lpstr>
      <vt:lpstr>Default</vt:lpstr>
      <vt:lpstr>Default</vt:lpstr>
      <vt:lpstr>Default</vt:lpstr>
      <vt:lpstr>Default</vt:lpstr>
      <vt:lpstr>Default</vt:lpstr>
      <vt:lpstr>Default</vt:lpstr>
      <vt:lpstr>Default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tclsevers</cp:lastModifiedBy>
  <cp:revision>34</cp:revision>
  <dcterms:created xsi:type="dcterms:W3CDTF">2016-04-13T02:37:00Z</dcterms:created>
  <dcterms:modified xsi:type="dcterms:W3CDTF">2017-05-24T14:32:52Z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2052-10.1.0.6029</vt:lpwstr>
  </property>
</Properties>
</file>