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46" r:id="rId4"/>
    <p:sldId id="379" r:id="rId5"/>
    <p:sldId id="392" r:id="rId6"/>
    <p:sldId id="406" r:id="rId7"/>
    <p:sldId id="407" r:id="rId8"/>
    <p:sldId id="408" r:id="rId9"/>
    <p:sldId id="409" r:id="rId10"/>
    <p:sldId id="410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550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4009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6F585D1-6147-45E0-A6F2-AB4CC235F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622EB-06A4-4FE5-B9AF-A52473EEDB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33C5B-8185-4547-A28A-C0B622CBB9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A2B9A-4A8D-4BE7-9C6A-3A726111B2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1803F-C602-491A-B95E-88545FF767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1AA7A-6D19-40F3-AAED-22FDD2F95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ADDE-F76C-4030-816E-CF2B36AA5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D6C15-EAF5-4387-9309-84103B8FFB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68A6-0452-4A40-BD41-953C969BEE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27D6-40DF-44B8-B226-CA2008E082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5B373-F836-4E8B-9A90-75F82DB8B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0D5B2-03FB-45C0-9881-431F6548B5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2E4C547-03DD-44C4-AE8A-5514564CB9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7A1F9F-7255-408E-90A2-AFFD0EA155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5D84DC-02E5-4BED-A29F-FA83C263F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F5342B2-DC71-4092-B247-C3E2AD5805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7F19B8C-BE9A-4D93-86D3-05C37580E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49A80E-8A10-4735-B256-388D611AC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47AE03-1062-469B-9BF4-5C4E99D0A7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02A4EAC-5FD9-4947-B4AB-0B9FDD5089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  <p:sldLayoutId id="2147483669" r:id="rId12"/>
    <p:sldLayoutId id="2147483668" r:id="rId13"/>
    <p:sldLayoutId id="2147483667" r:id="rId14"/>
    <p:sldLayoutId id="2147483666" r:id="rId15"/>
    <p:sldLayoutId id="2147483665" r:id="rId16"/>
    <p:sldLayoutId id="2147483664" r:id="rId17"/>
    <p:sldLayoutId id="2147483663" r:id="rId18"/>
    <p:sldLayoutId id="2147483662" r:id="rId19"/>
    <p:sldLayoutId id="2147483661" r:id="rId20"/>
    <p:sldLayoutId id="2147483660" r:id="rId2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8002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5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 Shell</a:t>
            </a:r>
          </a:p>
          <a:p>
            <a:pPr algn="ctr"/>
            <a:r>
              <a:rPr lang="zh-CN" altLang="en-US" sz="5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三十六计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664200" y="5583238"/>
            <a:ext cx="954088" cy="360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猿课</a:t>
            </a:r>
            <a:r>
              <a:rPr lang="zh-CN" altLang="zh-CN" sz="1600">
                <a:solidFill>
                  <a:schemeClr val="bg1"/>
                </a:solidFill>
                <a:latin typeface="微软雅黑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353942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【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需求背景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对于大公司而言，肯定时不时会有网站或者配置文件更新，而且使用的机器肯定也是好多台，少则几台，多则几十甚至上百台。所以，自动同步文件是至关重要的。</a:t>
            </a:r>
          </a:p>
          <a:p>
            <a:pPr>
              <a:buFontTx/>
              <a:buChar char="•"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首先要有一台模板机器，把要分发的文件准备好，然后只要使用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脚本批量把需要同步的文件分发到目标机器即可，并且要支持批量执行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rsync -av --files-from=list.txt  /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root@host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--files-from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的选项，用它定一个文件，该文件内容为要同步的所有文件路径的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发布系统的实现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）定义发布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）定义命令批量执行脚本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 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构建一个发布系统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948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622425"/>
            <a:ext cx="8950325" cy="256381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80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年开始北漂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09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年踏入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先后就职于康盛、腾讯、好贷，从基础运维做到运维负责人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年为女友编写电子版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入门教程，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年升级，有超过数十万次阅读或下载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在线培训，目前付费学员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3000+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，平均就业薪资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8000+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14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年出版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跟阿铭学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图书，诸多高校作为教材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15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年联合创办猿课在线教育平台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年出版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跟阿铭学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第三版图书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年联合出版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《DevOps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三十六计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图书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自我介绍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 Shell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三十六计</a:t>
            </a:r>
          </a:p>
        </p:txBody>
      </p:sp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622425"/>
            <a:ext cx="8950325" cy="21018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17</a:t>
            </a: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年底与萧帮主结缘，之后就有了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三十六计的任务</a:t>
            </a:r>
          </a:p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我认为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 Shell</a:t>
            </a: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不需要三十六计，而只需一计 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练</a:t>
            </a:r>
          </a:p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我给大家提供的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三十六计更像是三十六个知识点</a:t>
            </a:r>
          </a:p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初稿其实很丰富</a:t>
            </a:r>
          </a:p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每个知识点都有解释</a:t>
            </a:r>
          </a:p>
          <a:p>
            <a:pPr>
              <a:buFontTx/>
              <a:buChar char="•"/>
            </a:pPr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本来有六个案例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7649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516063"/>
            <a:ext cx="8950325" cy="1917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基础知识要扎实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脚本语法要熟练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正则要精通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系统之上的应用要熟悉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练习要足够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如何学好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3743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read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exec 1&gt; 2&gt;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mkpasswd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sleep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true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while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break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continue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echo -e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echo -n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嵌入文档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cat &lt;&lt;EOF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解读三十六计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特殊命令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415498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正则中的特殊符号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 * + ? .*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grep --color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grep -E == egrep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支持扩展正则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grep -r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遍厉目录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-i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直接更改文件内容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 -r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支持扩展正则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的调换字符串位置功能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awk -F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分隔符可以是一个正则表达式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-F ‘(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:|#)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’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awk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变量，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a=1;awk -v b=$a </a:t>
            </a:r>
            <a:r>
              <a:rPr lang="en-US" altLang="zh-CN" sz="2400" smtClean="0">
                <a:solidFill>
                  <a:schemeClr val="bg1"/>
                </a:solidFill>
              </a:rPr>
              <a:t>'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print b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r>
              <a:rPr lang="en-US" altLang="zh-CN" sz="2400" smtClean="0">
                <a:solidFill>
                  <a:schemeClr val="bg1"/>
                </a:solidFill>
              </a:rPr>
              <a:t>'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awk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数学运算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400" smtClean="0">
                <a:solidFill>
                  <a:schemeClr val="bg1"/>
                </a:solidFill>
              </a:rPr>
              <a:t>'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{sum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+=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3}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END {print sum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r>
              <a:rPr lang="en-US" altLang="zh-CN" sz="2400" smtClean="0">
                <a:solidFill>
                  <a:schemeClr val="bg1"/>
                </a:solidFill>
              </a:rPr>
              <a:t>'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例：</a:t>
            </a:r>
            <a:r>
              <a:rPr lang="en-US" altLang="zh-CN" sz="2400" smtClean="0">
                <a:solidFill>
                  <a:schemeClr val="bg1"/>
                </a:solidFill>
              </a:rPr>
              <a:t>netstat </a:t>
            </a:r>
            <a:r>
              <a:rPr lang="en-US" altLang="zh-CN" sz="2400">
                <a:solidFill>
                  <a:schemeClr val="bg1"/>
                </a:solidFill>
              </a:rPr>
              <a:t>-na | awk '/^tcp/ {++S[$NF]} END {for(a in S) print a, S[a]}'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解读三十六计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正则三剑客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3378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||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$,$1,$2,$?,!$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&amp;&amp;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反引号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``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管道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通配*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脱义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\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注释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任何一个字符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?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解读三十六计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特殊符号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26479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-n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 -z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一条命令的结果作为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if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判断的条件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临时文件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调试脚本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-x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while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循环和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sleep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实现秒级计划任务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虚拟终端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expect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脚本自动交换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解读三十六计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shell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733550"/>
            <a:ext cx="8950325" cy="193899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用户输入网卡的名字，然后我们用脚本输出网卡的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，需要考虑下面问题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输入的字符不符合网卡名字规范，怎么应对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名字符合规范，但是根本就没有这个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网卡又怎么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输入的网卡下面有多个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地址怎么处理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根据网卡名读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569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783</Words>
  <Application>Microsoft Office PowerPoint</Application>
  <PresentationFormat>宽屏</PresentationFormat>
  <Paragraphs>88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131</cp:revision>
  <dcterms:created xsi:type="dcterms:W3CDTF">2016-04-13T02:37:00Z</dcterms:created>
  <dcterms:modified xsi:type="dcterms:W3CDTF">2018-05-24T06:30:56Z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