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0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0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31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7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2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4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7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4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AA56-370F-4135-9F48-D890B02F4EA4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6927-1D9D-47D5-AB8A-D52C845F1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2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621" y="53392"/>
            <a:ext cx="4768379" cy="52335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167"/>
            <a:ext cx="8059275" cy="16575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9337" y="1724297"/>
            <a:ext cx="65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base de datos consta de 5 tablas diferentes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" y="2093629"/>
            <a:ext cx="5953956" cy="2419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251" y="5258575"/>
            <a:ext cx="2995749" cy="15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5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04" y="334966"/>
            <a:ext cx="8392696" cy="6449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9055" cy="58110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809897"/>
            <a:ext cx="3799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podemos ver el diseño gráfico del esquema de la base de datos. Se puede apreciar: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</a:t>
            </a:r>
            <a:r>
              <a:rPr lang="es-ES" b="1" dirty="0" smtClean="0"/>
              <a:t>5 tablas </a:t>
            </a:r>
            <a:r>
              <a:rPr lang="es-ES" dirty="0" smtClean="0"/>
              <a:t>que componen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variables que componen cada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relaciones entre cada tabla: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b="1" dirty="0" err="1" smtClean="0"/>
              <a:t>tb_movie_person</a:t>
            </a:r>
            <a:r>
              <a:rPr lang="es-ES" dirty="0" smtClean="0"/>
              <a:t> esta relacionada con las tablas </a:t>
            </a:r>
            <a:r>
              <a:rPr lang="es-ES" b="1" dirty="0" err="1" smtClean="0"/>
              <a:t>tb_movie</a:t>
            </a:r>
            <a:r>
              <a:rPr lang="es-ES" b="1" dirty="0" smtClean="0"/>
              <a:t>,  </a:t>
            </a:r>
            <a:r>
              <a:rPr lang="es-ES" b="1" dirty="0" err="1" smtClean="0"/>
              <a:t>tb_role</a:t>
            </a:r>
            <a:r>
              <a:rPr lang="es-ES" b="1" dirty="0" smtClean="0"/>
              <a:t> y </a:t>
            </a:r>
            <a:r>
              <a:rPr lang="es-ES" b="1" dirty="0" err="1" smtClean="0"/>
              <a:t>tb_person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variables que son </a:t>
            </a:r>
            <a:r>
              <a:rPr lang="es-ES" i="1" dirty="0" smtClean="0"/>
              <a:t>PRIMARY KEY </a:t>
            </a:r>
            <a:r>
              <a:rPr lang="es-ES" dirty="0" smtClean="0"/>
              <a:t>de cada tabla se indican con una llave amarilla.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llave naranja </a:t>
            </a:r>
            <a:r>
              <a:rPr lang="es-ES" dirty="0" err="1" smtClean="0"/>
              <a:t>signica</a:t>
            </a:r>
            <a:r>
              <a:rPr lang="es-ES" dirty="0" smtClean="0"/>
              <a:t> que además de ser </a:t>
            </a:r>
            <a:r>
              <a:rPr lang="es-ES" i="1" dirty="0" smtClean="0"/>
              <a:t>PRIMARY KEY  </a:t>
            </a:r>
            <a:r>
              <a:rPr lang="es-ES" dirty="0" smtClean="0"/>
              <a:t>son </a:t>
            </a:r>
            <a:r>
              <a:rPr lang="es-ES" i="1" dirty="0" smtClean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5980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" cy="58110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853439"/>
            <a:ext cx="62005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Tenemos diferentes tipos de variables, como ejemplo nos vamos a fijar en la tabla </a:t>
            </a:r>
            <a:r>
              <a:rPr lang="es-ES" b="1" dirty="0" err="1" smtClean="0"/>
              <a:t>tb_genre</a:t>
            </a:r>
            <a:r>
              <a:rPr lang="es-ES" b="1" dirty="0" smtClean="0"/>
              <a:t> :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/>
              <a:t>genre_id</a:t>
            </a:r>
            <a:r>
              <a:rPr lang="es-ES" b="1" i="1" dirty="0" smtClean="0"/>
              <a:t> </a:t>
            </a:r>
            <a:r>
              <a:rPr lang="es-ES" i="1" dirty="0" smtClean="0"/>
              <a:t>es una </a:t>
            </a:r>
            <a:r>
              <a:rPr lang="es-ES" i="1" dirty="0" err="1" smtClean="0"/>
              <a:t>varible</a:t>
            </a:r>
            <a:r>
              <a:rPr lang="es-ES" i="1" dirty="0" smtClean="0"/>
              <a:t> de tipo </a:t>
            </a:r>
            <a:r>
              <a:rPr lang="es-ES" i="1" dirty="0" err="1" smtClean="0"/>
              <a:t>númerico</a:t>
            </a:r>
            <a:r>
              <a:rPr lang="es-ES" i="1" dirty="0" smtClean="0"/>
              <a:t> sin decimales y además es la variable  primaria, identificador único para cada fila de la tabla.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/>
              <a:t>g</a:t>
            </a:r>
            <a:r>
              <a:rPr lang="es-ES" b="1" i="1" dirty="0" err="1" smtClean="0"/>
              <a:t>enre_name</a:t>
            </a:r>
            <a:r>
              <a:rPr lang="es-ES" b="1" i="1" dirty="0" smtClean="0"/>
              <a:t> </a:t>
            </a:r>
            <a:r>
              <a:rPr lang="es-ES" dirty="0" smtClean="0"/>
              <a:t>Es una variable de tipo alfabético de máximo 40 caracteres y no puede estar vacía.</a:t>
            </a:r>
            <a:endParaRPr lang="es-E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/>
              <a:t>created_by_user</a:t>
            </a:r>
            <a:r>
              <a:rPr lang="es-ES" b="1" i="1" dirty="0" smtClean="0"/>
              <a:t> </a:t>
            </a:r>
            <a:r>
              <a:rPr lang="es-ES" dirty="0" smtClean="0"/>
              <a:t>Es una variable de tipo alfabético de máximo  caracteres y no puede estar vacía. Por defecto, si el usuario no indica nada, aparecerá “OS_SGAD” como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/>
              <a:t>created_date</a:t>
            </a:r>
            <a:r>
              <a:rPr lang="es-ES" b="1" i="1" dirty="0" smtClean="0"/>
              <a:t> </a:t>
            </a:r>
            <a:r>
              <a:rPr lang="es-ES" dirty="0" smtClean="0"/>
              <a:t>Es una variable de tipo fecha y puede estar vacía.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/>
              <a:t>updted_date</a:t>
            </a:r>
            <a:r>
              <a:rPr lang="es-ES" b="1" i="1" dirty="0" smtClean="0"/>
              <a:t> </a:t>
            </a:r>
            <a:r>
              <a:rPr lang="es-ES" dirty="0" smtClean="0"/>
              <a:t>Es una variable de tipo fecha y puede estar vacía.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8" y="1542637"/>
            <a:ext cx="5711697" cy="16858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26" y="1723700"/>
            <a:ext cx="5639613" cy="3971706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305006" y="644434"/>
            <a:ext cx="17417" cy="58260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426926" y="853439"/>
            <a:ext cx="4659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tabla </a:t>
            </a:r>
            <a:r>
              <a:rPr lang="es-ES" b="1" dirty="0" err="1" smtClean="0"/>
              <a:t>tb_genre</a:t>
            </a:r>
            <a:r>
              <a:rPr lang="es-ES" b="1" dirty="0" smtClean="0"/>
              <a:t> </a:t>
            </a:r>
            <a:r>
              <a:rPr lang="es-ES" dirty="0" smtClean="0"/>
              <a:t>consta de 11 entradas que son las siguientes</a:t>
            </a:r>
            <a:r>
              <a:rPr lang="es-ES" b="1" dirty="0" smtClean="0"/>
              <a:t>: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96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1169" cy="16194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750"/>
            <a:ext cx="8081120" cy="19597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68" y="0"/>
            <a:ext cx="4093905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" y="0"/>
            <a:ext cx="8002117" cy="2372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94" y="0"/>
            <a:ext cx="3587358" cy="68451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0008"/>
            <a:ext cx="8267184" cy="22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" y="0"/>
            <a:ext cx="8002117" cy="23720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952"/>
            <a:ext cx="8010945" cy="24665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34" y="3949529"/>
            <a:ext cx="5422566" cy="2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219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</dc:creator>
  <cp:lastModifiedBy>J</cp:lastModifiedBy>
  <cp:revision>6</cp:revision>
  <dcterms:created xsi:type="dcterms:W3CDTF">2022-07-20T07:34:05Z</dcterms:created>
  <dcterms:modified xsi:type="dcterms:W3CDTF">2022-07-20T08:42:15Z</dcterms:modified>
</cp:coreProperties>
</file>