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EyE Project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the List page.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the button “Create”, it will redirect to the add page.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189880" y="2038680"/>
            <a:ext cx="4119480" cy="1468800"/>
          </a:xfrm>
          <a:prstGeom prst="rect">
            <a:avLst/>
          </a:prstGeom>
          <a:ln>
            <a:noFill/>
          </a:ln>
        </p:spPr>
      </p:pic>
      <p:sp>
        <p:nvSpPr>
          <p:cNvPr id="39" name="CustomShape 3"/>
          <p:cNvSpPr/>
          <p:nvPr/>
        </p:nvSpPr>
        <p:spPr>
          <a:xfrm rot="21552000">
            <a:off x="2855880" y="2699640"/>
            <a:ext cx="1047600" cy="365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092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the information that it needs, and click the button “Submit”, it’ll save the data you input and then redirect to the list page.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click the button “Back”, it’ll redirect to list page without saving the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16760" y="1704240"/>
            <a:ext cx="6440040" cy="27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the data into json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you can see, the data you input in the add page have been saved into the json file.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352880" y="1932120"/>
            <a:ext cx="7266600" cy="263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 to list page after “Submit”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“Submit”, it will redirect to list page, and show the latest one message that you input. (In fact, it’s what I want to optimize, the target is: update the list page with all of the data in json file, not show only 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468880" y="2011680"/>
            <a:ext cx="453600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About the Css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intend to consider the Css style finally.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Application>LibreOffice/5.2.6.2$Linux_X86_64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2017-05-11T11:25:15Z</dcterms:created>
  <dc:creator/>
  <dc:description/>
  <dc:language>en-US</dc:language>
  <cp:lastModifiedBy/>
  <dcterms:modified xsi:type="dcterms:W3CDTF">2017-05-12T14:50:28Z</dcterms:modified>
  <cp:revision>3</cp:revision>
  <dc:subject/>
  <dc:title/>
</cp:coreProperties>
</file>