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  <p:sldMasterId id="2147483710" r:id="rId5"/>
    <p:sldMasterId id="2147483724" r:id="rId6"/>
  </p:sldMasterIdLst>
  <p:notesMasterIdLst>
    <p:notesMasterId r:id="rId88"/>
  </p:notesMasterIdLst>
  <p:sldIdLst>
    <p:sldId id="690" r:id="rId7"/>
    <p:sldId id="542" r:id="rId8"/>
    <p:sldId id="730" r:id="rId9"/>
    <p:sldId id="697" r:id="rId10"/>
    <p:sldId id="670" r:id="rId11"/>
    <p:sldId id="698" r:id="rId12"/>
    <p:sldId id="673" r:id="rId13"/>
    <p:sldId id="674" r:id="rId14"/>
    <p:sldId id="679" r:id="rId15"/>
    <p:sldId id="647" r:id="rId16"/>
    <p:sldId id="588" r:id="rId17"/>
    <p:sldId id="589" r:id="rId18"/>
    <p:sldId id="685" r:id="rId19"/>
    <p:sldId id="686" r:id="rId20"/>
    <p:sldId id="696" r:id="rId21"/>
    <p:sldId id="637" r:id="rId22"/>
    <p:sldId id="591" r:id="rId23"/>
    <p:sldId id="592" r:id="rId24"/>
    <p:sldId id="593" r:id="rId25"/>
    <p:sldId id="687" r:id="rId26"/>
    <p:sldId id="594" r:id="rId27"/>
    <p:sldId id="595" r:id="rId28"/>
    <p:sldId id="659" r:id="rId29"/>
    <p:sldId id="344" r:id="rId30"/>
    <p:sldId id="390" r:id="rId31"/>
    <p:sldId id="387" r:id="rId32"/>
    <p:sldId id="391" r:id="rId33"/>
    <p:sldId id="386" r:id="rId34"/>
    <p:sldId id="284" r:id="rId35"/>
    <p:sldId id="285" r:id="rId36"/>
    <p:sldId id="374" r:id="rId37"/>
    <p:sldId id="375" r:id="rId38"/>
    <p:sldId id="373" r:id="rId39"/>
    <p:sldId id="376" r:id="rId40"/>
    <p:sldId id="286" r:id="rId41"/>
    <p:sldId id="287" r:id="rId42"/>
    <p:sldId id="288" r:id="rId43"/>
    <p:sldId id="691" r:id="rId44"/>
    <p:sldId id="364" r:id="rId45"/>
    <p:sldId id="289" r:id="rId46"/>
    <p:sldId id="377" r:id="rId47"/>
    <p:sldId id="350" r:id="rId48"/>
    <p:sldId id="293" r:id="rId49"/>
    <p:sldId id="295" r:id="rId50"/>
    <p:sldId id="366" r:id="rId51"/>
    <p:sldId id="301" r:id="rId52"/>
    <p:sldId id="332" r:id="rId53"/>
    <p:sldId id="302" r:id="rId54"/>
    <p:sldId id="304" r:id="rId55"/>
    <p:sldId id="388" r:id="rId56"/>
    <p:sldId id="395" r:id="rId57"/>
    <p:sldId id="351" r:id="rId58"/>
    <p:sldId id="306" r:id="rId59"/>
    <p:sldId id="307" r:id="rId60"/>
    <p:sldId id="692" r:id="rId61"/>
    <p:sldId id="309" r:id="rId62"/>
    <p:sldId id="312" r:id="rId63"/>
    <p:sldId id="368" r:id="rId64"/>
    <p:sldId id="367" r:id="rId65"/>
    <p:sldId id="369" r:id="rId66"/>
    <p:sldId id="336" r:id="rId67"/>
    <p:sldId id="338" r:id="rId68"/>
    <p:sldId id="370" r:id="rId69"/>
    <p:sldId id="339" r:id="rId70"/>
    <p:sldId id="365" r:id="rId71"/>
    <p:sldId id="352" r:id="rId72"/>
    <p:sldId id="353" r:id="rId73"/>
    <p:sldId id="731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61" r:id="rId82"/>
    <p:sldId id="371" r:id="rId83"/>
    <p:sldId id="324" r:id="rId84"/>
    <p:sldId id="380" r:id="rId85"/>
    <p:sldId id="381" r:id="rId86"/>
    <p:sldId id="382" r:id="rId8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5DE11-DD19-4F75-8492-1D1F9560C50E}" v="4" dt="2020-09-17T02:35:40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42" autoAdjust="0"/>
  </p:normalViewPr>
  <p:slideViewPr>
    <p:cSldViewPr snapToGrid="0">
      <p:cViewPr varScale="1">
        <p:scale>
          <a:sx n="140" d="100"/>
          <a:sy n="140" d="100"/>
        </p:scale>
        <p:origin x="1617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presProps" Target="pres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90" Type="http://schemas.openxmlformats.org/officeDocument/2006/relationships/viewProps" Target="viewProps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17D5DE11-DD19-4F75-8492-1D1F9560C50E}"/>
    <pc:docChg chg="undo custSel addSld delSld modSld sldOrd">
      <pc:chgData name="Phil Gibbons" userId="f619c6e5d38ed7a7" providerId="LiveId" clId="{17D5DE11-DD19-4F75-8492-1D1F9560C50E}" dt="2020-09-17T02:40:11.593" v="371" actId="729"/>
      <pc:docMkLst>
        <pc:docMk/>
      </pc:docMkLst>
      <pc:sldChg chg="modSp mod">
        <pc:chgData name="Phil Gibbons" userId="f619c6e5d38ed7a7" providerId="LiveId" clId="{17D5DE11-DD19-4F75-8492-1D1F9560C50E}" dt="2020-09-17T02:11:41.340" v="346" actId="1076"/>
        <pc:sldMkLst>
          <pc:docMk/>
          <pc:sldMk cId="0" sldId="295"/>
        </pc:sldMkLst>
        <pc:spChg chg="mod">
          <ac:chgData name="Phil Gibbons" userId="f619c6e5d38ed7a7" providerId="LiveId" clId="{17D5DE11-DD19-4F75-8492-1D1F9560C50E}" dt="2020-09-17T02:11:34.145" v="345" actId="1076"/>
          <ac:spMkLst>
            <pc:docMk/>
            <pc:sldMk cId="0" sldId="295"/>
            <ac:spMk id="17" creationId="{00000000-0000-0000-0000-000000000000}"/>
          </ac:spMkLst>
        </pc:spChg>
        <pc:spChg chg="mod">
          <ac:chgData name="Phil Gibbons" userId="f619c6e5d38ed7a7" providerId="LiveId" clId="{17D5DE11-DD19-4F75-8492-1D1F9560C50E}" dt="2020-09-17T02:07:34.004" v="331" actId="1076"/>
          <ac:spMkLst>
            <pc:docMk/>
            <pc:sldMk cId="0" sldId="295"/>
            <ac:spMk id="43012" creationId="{00000000-0000-0000-0000-000000000000}"/>
          </ac:spMkLst>
        </pc:spChg>
        <pc:spChg chg="mod">
          <ac:chgData name="Phil Gibbons" userId="f619c6e5d38ed7a7" providerId="LiveId" clId="{17D5DE11-DD19-4F75-8492-1D1F9560C50E}" dt="2020-09-17T02:09:12.521" v="344" actId="20577"/>
          <ac:spMkLst>
            <pc:docMk/>
            <pc:sldMk cId="0" sldId="295"/>
            <ac:spMk id="43013" creationId="{00000000-0000-0000-0000-000000000000}"/>
          </ac:spMkLst>
        </pc:spChg>
        <pc:grpChg chg="mod">
          <ac:chgData name="Phil Gibbons" userId="f619c6e5d38ed7a7" providerId="LiveId" clId="{17D5DE11-DD19-4F75-8492-1D1F9560C50E}" dt="2020-09-17T02:11:41.340" v="346" actId="1076"/>
          <ac:grpSpMkLst>
            <pc:docMk/>
            <pc:sldMk cId="0" sldId="295"/>
            <ac:grpSpMk id="5" creationId="{00000000-0000-0000-0000-000000000000}"/>
          </ac:grpSpMkLst>
        </pc:grpChg>
      </pc:sldChg>
      <pc:sldChg chg="modSp mod">
        <pc:chgData name="Phil Gibbons" userId="f619c6e5d38ed7a7" providerId="LiveId" clId="{17D5DE11-DD19-4F75-8492-1D1F9560C50E}" dt="2020-09-17T02:13:53.218" v="350" actId="14100"/>
        <pc:sldMkLst>
          <pc:docMk/>
          <pc:sldMk cId="0" sldId="302"/>
        </pc:sldMkLst>
        <pc:spChg chg="mod">
          <ac:chgData name="Phil Gibbons" userId="f619c6e5d38ed7a7" providerId="LiveId" clId="{17D5DE11-DD19-4F75-8492-1D1F9560C50E}" dt="2020-09-17T02:13:53.218" v="350" actId="14100"/>
          <ac:spMkLst>
            <pc:docMk/>
            <pc:sldMk cId="0" sldId="302"/>
            <ac:spMk id="9" creationId="{00000000-0000-0000-0000-000000000000}"/>
          </ac:spMkLst>
        </pc:spChg>
      </pc:sldChg>
      <pc:sldChg chg="modSp mod">
        <pc:chgData name="Phil Gibbons" userId="f619c6e5d38ed7a7" providerId="LiveId" clId="{17D5DE11-DD19-4F75-8492-1D1F9560C50E}" dt="2020-09-17T02:15:33.080" v="363" actId="1076"/>
        <pc:sldMkLst>
          <pc:docMk/>
          <pc:sldMk cId="0" sldId="304"/>
        </pc:sldMkLst>
        <pc:spChg chg="mod">
          <ac:chgData name="Phil Gibbons" userId="f619c6e5d38ed7a7" providerId="LiveId" clId="{17D5DE11-DD19-4F75-8492-1D1F9560C50E}" dt="2020-09-17T02:15:20.350" v="362" actId="1035"/>
          <ac:spMkLst>
            <pc:docMk/>
            <pc:sldMk cId="0" sldId="304"/>
            <ac:spMk id="2" creationId="{00000000-0000-0000-0000-000000000000}"/>
          </ac:spMkLst>
        </pc:spChg>
        <pc:spChg chg="mod">
          <ac:chgData name="Phil Gibbons" userId="f619c6e5d38ed7a7" providerId="LiveId" clId="{17D5DE11-DD19-4F75-8492-1D1F9560C50E}" dt="2020-09-17T02:15:20.350" v="362" actId="1035"/>
          <ac:spMkLst>
            <pc:docMk/>
            <pc:sldMk cId="0" sldId="304"/>
            <ac:spMk id="16" creationId="{00000000-0000-0000-0000-000000000000}"/>
          </ac:spMkLst>
        </pc:spChg>
        <pc:spChg chg="mod">
          <ac:chgData name="Phil Gibbons" userId="f619c6e5d38ed7a7" providerId="LiveId" clId="{17D5DE11-DD19-4F75-8492-1D1F9560C50E}" dt="2020-09-17T02:15:20.350" v="362" actId="1035"/>
          <ac:spMkLst>
            <pc:docMk/>
            <pc:sldMk cId="0" sldId="304"/>
            <ac:spMk id="17" creationId="{00000000-0000-0000-0000-000000000000}"/>
          </ac:spMkLst>
        </pc:spChg>
        <pc:spChg chg="mod">
          <ac:chgData name="Phil Gibbons" userId="f619c6e5d38ed7a7" providerId="LiveId" clId="{17D5DE11-DD19-4F75-8492-1D1F9560C50E}" dt="2020-09-17T02:15:20.350" v="362" actId="1035"/>
          <ac:spMkLst>
            <pc:docMk/>
            <pc:sldMk cId="0" sldId="304"/>
            <ac:spMk id="52227" creationId="{00000000-0000-0000-0000-000000000000}"/>
          </ac:spMkLst>
        </pc:spChg>
        <pc:spChg chg="mod">
          <ac:chgData name="Phil Gibbons" userId="f619c6e5d38ed7a7" providerId="LiveId" clId="{17D5DE11-DD19-4F75-8492-1D1F9560C50E}" dt="2020-09-17T02:15:33.080" v="363" actId="1076"/>
          <ac:spMkLst>
            <pc:docMk/>
            <pc:sldMk cId="0" sldId="304"/>
            <ac:spMk id="52230" creationId="{00000000-0000-0000-0000-000000000000}"/>
          </ac:spMkLst>
        </pc:spChg>
        <pc:spChg chg="mod">
          <ac:chgData name="Phil Gibbons" userId="f619c6e5d38ed7a7" providerId="LiveId" clId="{17D5DE11-DD19-4F75-8492-1D1F9560C50E}" dt="2020-09-17T02:15:20.350" v="362" actId="1035"/>
          <ac:spMkLst>
            <pc:docMk/>
            <pc:sldMk cId="0" sldId="304"/>
            <ac:spMk id="52231" creationId="{00000000-0000-0000-0000-000000000000}"/>
          </ac:spMkLst>
        </pc:spChg>
        <pc:spChg chg="mod">
          <ac:chgData name="Phil Gibbons" userId="f619c6e5d38ed7a7" providerId="LiveId" clId="{17D5DE11-DD19-4F75-8492-1D1F9560C50E}" dt="2020-09-17T02:15:20.350" v="362" actId="1035"/>
          <ac:spMkLst>
            <pc:docMk/>
            <pc:sldMk cId="0" sldId="304"/>
            <ac:spMk id="52232" creationId="{00000000-0000-0000-0000-000000000000}"/>
          </ac:spMkLst>
        </pc:spChg>
        <pc:grpChg chg="mod">
          <ac:chgData name="Phil Gibbons" userId="f619c6e5d38ed7a7" providerId="LiveId" clId="{17D5DE11-DD19-4F75-8492-1D1F9560C50E}" dt="2020-09-17T02:15:20.350" v="362" actId="1035"/>
          <ac:grpSpMkLst>
            <pc:docMk/>
            <pc:sldMk cId="0" sldId="304"/>
            <ac:grpSpMk id="3" creationId="{7EC6B92B-037F-4402-ADDF-2D08D7B87816}"/>
          </ac:grpSpMkLst>
        </pc:grpChg>
        <pc:grpChg chg="mod">
          <ac:chgData name="Phil Gibbons" userId="f619c6e5d38ed7a7" providerId="LiveId" clId="{17D5DE11-DD19-4F75-8492-1D1F9560C50E}" dt="2020-09-17T02:15:20.350" v="362" actId="1035"/>
          <ac:grpSpMkLst>
            <pc:docMk/>
            <pc:sldMk cId="0" sldId="304"/>
            <ac:grpSpMk id="4" creationId="{74F4C416-640D-404C-9772-F2F4A1C247C7}"/>
          </ac:grpSpMkLst>
        </pc:grpChg>
      </pc:sldChg>
      <pc:sldChg chg="modSp mod">
        <pc:chgData name="Phil Gibbons" userId="f619c6e5d38ed7a7" providerId="LiveId" clId="{17D5DE11-DD19-4F75-8492-1D1F9560C50E}" dt="2020-09-17T02:13:34.017" v="349" actId="20577"/>
        <pc:sldMkLst>
          <pc:docMk/>
          <pc:sldMk cId="0" sldId="332"/>
        </pc:sldMkLst>
        <pc:spChg chg="mod">
          <ac:chgData name="Phil Gibbons" userId="f619c6e5d38ed7a7" providerId="LiveId" clId="{17D5DE11-DD19-4F75-8492-1D1F9560C50E}" dt="2020-09-17T02:13:34.017" v="349" actId="20577"/>
          <ac:spMkLst>
            <pc:docMk/>
            <pc:sldMk cId="0" sldId="332"/>
            <ac:spMk id="49160" creationId="{00000000-0000-0000-0000-000000000000}"/>
          </ac:spMkLst>
        </pc:spChg>
      </pc:sldChg>
      <pc:sldChg chg="mod modShow">
        <pc:chgData name="Phil Gibbons" userId="f619c6e5d38ed7a7" providerId="LiveId" clId="{17D5DE11-DD19-4F75-8492-1D1F9560C50E}" dt="2020-09-17T02:36:17.629" v="367" actId="729"/>
        <pc:sldMkLst>
          <pc:docMk/>
          <pc:sldMk cId="490463907" sldId="354"/>
        </pc:sldMkLst>
      </pc:sldChg>
      <pc:sldChg chg="mod modShow">
        <pc:chgData name="Phil Gibbons" userId="f619c6e5d38ed7a7" providerId="LiveId" clId="{17D5DE11-DD19-4F75-8492-1D1F9560C50E}" dt="2020-09-17T02:36:22.607" v="368" actId="729"/>
        <pc:sldMkLst>
          <pc:docMk/>
          <pc:sldMk cId="2481483643" sldId="355"/>
        </pc:sldMkLst>
      </pc:sldChg>
      <pc:sldChg chg="mod modShow">
        <pc:chgData name="Phil Gibbons" userId="f619c6e5d38ed7a7" providerId="LiveId" clId="{17D5DE11-DD19-4F75-8492-1D1F9560C50E}" dt="2020-09-17T02:37:37.877" v="369" actId="729"/>
        <pc:sldMkLst>
          <pc:docMk/>
          <pc:sldMk cId="1212541759" sldId="357"/>
        </pc:sldMkLst>
      </pc:sldChg>
      <pc:sldChg chg="modSp mod">
        <pc:chgData name="Phil Gibbons" userId="f619c6e5d38ed7a7" providerId="LiveId" clId="{17D5DE11-DD19-4F75-8492-1D1F9560C50E}" dt="2020-09-17T02:12:30.248" v="348" actId="20577"/>
        <pc:sldMkLst>
          <pc:docMk/>
          <pc:sldMk cId="3262145235" sldId="366"/>
        </pc:sldMkLst>
        <pc:spChg chg="mod">
          <ac:chgData name="Phil Gibbons" userId="f619c6e5d38ed7a7" providerId="LiveId" clId="{17D5DE11-DD19-4F75-8492-1D1F9560C50E}" dt="2020-09-17T02:12:30.248" v="348" actId="20577"/>
          <ac:spMkLst>
            <pc:docMk/>
            <pc:sldMk cId="3262145235" sldId="366"/>
            <ac:spMk id="9" creationId="{00000000-0000-0000-0000-000000000000}"/>
          </ac:spMkLst>
        </pc:spChg>
      </pc:sldChg>
      <pc:sldChg chg="mod modShow">
        <pc:chgData name="Phil Gibbons" userId="f619c6e5d38ed7a7" providerId="LiveId" clId="{17D5DE11-DD19-4F75-8492-1D1F9560C50E}" dt="2020-09-17T02:39:13.129" v="370" actId="729"/>
        <pc:sldMkLst>
          <pc:docMk/>
          <pc:sldMk cId="2936282635" sldId="388"/>
        </pc:sldMkLst>
      </pc:sldChg>
      <pc:sldChg chg="mod modShow">
        <pc:chgData name="Phil Gibbons" userId="f619c6e5d38ed7a7" providerId="LiveId" clId="{17D5DE11-DD19-4F75-8492-1D1F9560C50E}" dt="2020-09-17T02:40:11.593" v="371" actId="729"/>
        <pc:sldMkLst>
          <pc:docMk/>
          <pc:sldMk cId="2809675234" sldId="395"/>
        </pc:sldMkLst>
      </pc:sldChg>
      <pc:sldChg chg="modSp mod">
        <pc:chgData name="Phil Gibbons" userId="f619c6e5d38ed7a7" providerId="LiveId" clId="{17D5DE11-DD19-4F75-8492-1D1F9560C50E}" dt="2020-09-17T01:43:00.117" v="317" actId="1076"/>
        <pc:sldMkLst>
          <pc:docMk/>
          <pc:sldMk cId="1890818477" sldId="670"/>
        </pc:sldMkLst>
        <pc:spChg chg="mod">
          <ac:chgData name="Phil Gibbons" userId="f619c6e5d38ed7a7" providerId="LiveId" clId="{17D5DE11-DD19-4F75-8492-1D1F9560C50E}" dt="2020-09-17T01:43:00.117" v="317" actId="1076"/>
          <ac:spMkLst>
            <pc:docMk/>
            <pc:sldMk cId="1890818477" sldId="670"/>
            <ac:spMk id="10" creationId="{A73DF60A-C3EA-49B9-9B11-A84840885A6F}"/>
          </ac:spMkLst>
        </pc:spChg>
        <pc:spChg chg="mod">
          <ac:chgData name="Phil Gibbons" userId="f619c6e5d38ed7a7" providerId="LiveId" clId="{17D5DE11-DD19-4F75-8492-1D1F9560C50E}" dt="2020-09-17T01:42:20.290" v="311" actId="1076"/>
          <ac:spMkLst>
            <pc:docMk/>
            <pc:sldMk cId="1890818477" sldId="670"/>
            <ac:spMk id="13316" creationId="{00000000-0000-0000-0000-000000000000}"/>
          </ac:spMkLst>
        </pc:spChg>
        <pc:spChg chg="mod">
          <ac:chgData name="Phil Gibbons" userId="f619c6e5d38ed7a7" providerId="LiveId" clId="{17D5DE11-DD19-4F75-8492-1D1F9560C50E}" dt="2020-09-17T01:42:11.353" v="310" actId="1076"/>
          <ac:spMkLst>
            <pc:docMk/>
            <pc:sldMk cId="1890818477" sldId="670"/>
            <ac:spMk id="13317" creationId="{00000000-0000-0000-0000-000000000000}"/>
          </ac:spMkLst>
        </pc:spChg>
        <pc:cxnChg chg="mod">
          <ac:chgData name="Phil Gibbons" userId="f619c6e5d38ed7a7" providerId="LiveId" clId="{17D5DE11-DD19-4F75-8492-1D1F9560C50E}" dt="2020-09-17T01:42:55.776" v="316" actId="1076"/>
          <ac:cxnSpMkLst>
            <pc:docMk/>
            <pc:sldMk cId="1890818477" sldId="670"/>
            <ac:cxnSpMk id="5" creationId="{733AA2E0-985F-44FD-97B3-01D3C69F0831}"/>
          </ac:cxnSpMkLst>
        </pc:cxnChg>
      </pc:sldChg>
      <pc:sldChg chg="modSp mod">
        <pc:chgData name="Phil Gibbons" userId="f619c6e5d38ed7a7" providerId="LiveId" clId="{17D5DE11-DD19-4F75-8492-1D1F9560C50E}" dt="2020-09-17T02:18:55.722" v="365" actId="20577"/>
        <pc:sldMkLst>
          <pc:docMk/>
          <pc:sldMk cId="2807807482" sldId="692"/>
        </pc:sldMkLst>
        <pc:spChg chg="mod">
          <ac:chgData name="Phil Gibbons" userId="f619c6e5d38ed7a7" providerId="LiveId" clId="{17D5DE11-DD19-4F75-8492-1D1F9560C50E}" dt="2020-09-17T02:18:55.722" v="365" actId="20577"/>
          <ac:spMkLst>
            <pc:docMk/>
            <pc:sldMk cId="2807807482" sldId="692"/>
            <ac:spMk id="6" creationId="{00000000-0000-0000-0000-000000000000}"/>
          </ac:spMkLst>
        </pc:spChg>
      </pc:sldChg>
      <pc:sldChg chg="modSp mod">
        <pc:chgData name="Phil Gibbons" userId="f619c6e5d38ed7a7" providerId="LiveId" clId="{17D5DE11-DD19-4F75-8492-1D1F9560C50E}" dt="2020-09-17T01:43:50.859" v="323" actId="1076"/>
        <pc:sldMkLst>
          <pc:docMk/>
          <pc:sldMk cId="2117438309" sldId="698"/>
        </pc:sldMkLst>
        <pc:spChg chg="mod">
          <ac:chgData name="Phil Gibbons" userId="f619c6e5d38ed7a7" providerId="LiveId" clId="{17D5DE11-DD19-4F75-8492-1D1F9560C50E}" dt="2020-09-17T01:43:50.859" v="323" actId="1076"/>
          <ac:spMkLst>
            <pc:docMk/>
            <pc:sldMk cId="2117438309" sldId="698"/>
            <ac:spMk id="4" creationId="{5F13406F-86E0-4CEB-B705-93D17D2E5125}"/>
          </ac:spMkLst>
        </pc:spChg>
        <pc:spChg chg="mod">
          <ac:chgData name="Phil Gibbons" userId="f619c6e5d38ed7a7" providerId="LiveId" clId="{17D5DE11-DD19-4F75-8492-1D1F9560C50E}" dt="2020-09-17T01:43:31.796" v="320" actId="1076"/>
          <ac:spMkLst>
            <pc:docMk/>
            <pc:sldMk cId="2117438309" sldId="698"/>
            <ac:spMk id="10" creationId="{A73DF60A-C3EA-49B9-9B11-A84840885A6F}"/>
          </ac:spMkLst>
        </pc:spChg>
      </pc:sldChg>
      <pc:sldChg chg="modSp add del mod ord modTransition">
        <pc:chgData name="Phil Gibbons" userId="f619c6e5d38ed7a7" providerId="LiveId" clId="{17D5DE11-DD19-4F75-8492-1D1F9560C50E}" dt="2020-09-17T01:39:25.754" v="262" actId="20577"/>
        <pc:sldMkLst>
          <pc:docMk/>
          <pc:sldMk cId="1931010306" sldId="730"/>
        </pc:sldMkLst>
        <pc:spChg chg="mod">
          <ac:chgData name="Phil Gibbons" userId="f619c6e5d38ed7a7" providerId="LiveId" clId="{17D5DE11-DD19-4F75-8492-1D1F9560C50E}" dt="2020-09-17T01:32:20.747" v="15" actId="20577"/>
          <ac:spMkLst>
            <pc:docMk/>
            <pc:sldMk cId="1931010306" sldId="730"/>
            <ac:spMk id="2" creationId="{00000000-0000-0000-0000-000000000000}"/>
          </ac:spMkLst>
        </pc:spChg>
        <pc:spChg chg="mod">
          <ac:chgData name="Phil Gibbons" userId="f619c6e5d38ed7a7" providerId="LiveId" clId="{17D5DE11-DD19-4F75-8492-1D1F9560C50E}" dt="2020-09-17T01:39:25.754" v="262" actId="20577"/>
          <ac:spMkLst>
            <pc:docMk/>
            <pc:sldMk cId="1931010306" sldId="730"/>
            <ac:spMk id="3" creationId="{00000000-0000-0000-0000-000000000000}"/>
          </ac:spMkLst>
        </pc:spChg>
      </pc:sldChg>
      <pc:sldChg chg="add">
        <pc:chgData name="Phil Gibbons" userId="f619c6e5d38ed7a7" providerId="LiveId" clId="{17D5DE11-DD19-4F75-8492-1D1F9560C50E}" dt="2020-09-17T02:35:40.565" v="366"/>
        <pc:sldMkLst>
          <pc:docMk/>
          <pc:sldMk cId="2410783943" sldId="731"/>
        </pc:sldMkLst>
      </pc:sldChg>
    </pc:docChg>
  </pc:docChgLst>
  <pc:docChgLst>
    <pc:chgData name="Phil Gibbons" userId="f619c6e5d38ed7a7" providerId="LiveId" clId="{C7D0C2B6-7565-43D2-B787-207FE35F8927}"/>
    <pc:docChg chg="undo custSel addSld delSld modSld sldOrd">
      <pc:chgData name="Phil Gibbons" userId="f619c6e5d38ed7a7" providerId="LiveId" clId="{C7D0C2B6-7565-43D2-B787-207FE35F8927}" dt="2018-09-13T02:49:26.937" v="508"/>
      <pc:docMkLst>
        <pc:docMk/>
      </pc:docMkLst>
      <pc:sldChg chg="modSp">
        <pc:chgData name="Phil Gibbons" userId="f619c6e5d38ed7a7" providerId="LiveId" clId="{C7D0C2B6-7565-43D2-B787-207FE35F8927}" dt="2018-09-12T16:49:39.932" v="54" actId="20577"/>
        <pc:sldMkLst>
          <pc:docMk/>
          <pc:sldMk cId="0" sldId="286"/>
        </pc:sldMkLst>
        <pc:spChg chg="mod">
          <ac:chgData name="Phil Gibbons" userId="f619c6e5d38ed7a7" providerId="LiveId" clId="{C7D0C2B6-7565-43D2-B787-207FE35F8927}" dt="2018-09-12T16:49:39.932" v="54" actId="20577"/>
          <ac:spMkLst>
            <pc:docMk/>
            <pc:sldMk cId="0" sldId="286"/>
            <ac:spMk id="35844" creationId="{00000000-0000-0000-0000-000000000000}"/>
          </ac:spMkLst>
        </pc:spChg>
      </pc:sldChg>
      <pc:sldChg chg="modSp">
        <pc:chgData name="Phil Gibbons" userId="f619c6e5d38ed7a7" providerId="LiveId" clId="{C7D0C2B6-7565-43D2-B787-207FE35F8927}" dt="2018-09-13T02:19:48.327" v="416" actId="20577"/>
        <pc:sldMkLst>
          <pc:docMk/>
          <pc:sldMk cId="0" sldId="288"/>
        </pc:sldMkLst>
        <pc:spChg chg="mod">
          <ac:chgData name="Phil Gibbons" userId="f619c6e5d38ed7a7" providerId="LiveId" clId="{C7D0C2B6-7565-43D2-B787-207FE35F8927}" dt="2018-09-13T01:23:29.337" v="187" actId="20577"/>
          <ac:spMkLst>
            <pc:docMk/>
            <pc:sldMk cId="0" sldId="288"/>
            <ac:spMk id="37891" creationId="{00000000-0000-0000-0000-000000000000}"/>
          </ac:spMkLst>
        </pc:spChg>
        <pc:spChg chg="mod">
          <ac:chgData name="Phil Gibbons" userId="f619c6e5d38ed7a7" providerId="LiveId" clId="{C7D0C2B6-7565-43D2-B787-207FE35F8927}" dt="2018-09-13T01:27:32.801" v="270"/>
          <ac:spMkLst>
            <pc:docMk/>
            <pc:sldMk cId="0" sldId="288"/>
            <ac:spMk id="37892" creationId="{00000000-0000-0000-0000-000000000000}"/>
          </ac:spMkLst>
        </pc:spChg>
        <pc:graphicFrameChg chg="modGraphic">
          <ac:chgData name="Phil Gibbons" userId="f619c6e5d38ed7a7" providerId="LiveId" clId="{C7D0C2B6-7565-43D2-B787-207FE35F8927}" dt="2018-09-13T02:19:48.327" v="416" actId="20577"/>
          <ac:graphicFrameMkLst>
            <pc:docMk/>
            <pc:sldMk cId="0" sldId="288"/>
            <ac:graphicFrameMk id="37893" creationId="{00000000-0000-0000-0000-000000000000}"/>
          </ac:graphicFrameMkLst>
        </pc:graphicFrameChg>
      </pc:sldChg>
      <pc:sldChg chg="modSp">
        <pc:chgData name="Phil Gibbons" userId="f619c6e5d38ed7a7" providerId="LiveId" clId="{C7D0C2B6-7565-43D2-B787-207FE35F8927}" dt="2018-09-13T02:14:45.515" v="364" actId="20577"/>
        <pc:sldMkLst>
          <pc:docMk/>
          <pc:sldMk cId="0" sldId="289"/>
        </pc:sldMkLst>
        <pc:spChg chg="mod">
          <ac:chgData name="Phil Gibbons" userId="f619c6e5d38ed7a7" providerId="LiveId" clId="{C7D0C2B6-7565-43D2-B787-207FE35F8927}" dt="2018-09-13T02:14:45.515" v="364" actId="20577"/>
          <ac:spMkLst>
            <pc:docMk/>
            <pc:sldMk cId="0" sldId="289"/>
            <ac:spMk id="38920" creationId="{00000000-0000-0000-0000-000000000000}"/>
          </ac:spMkLst>
        </pc:spChg>
      </pc:sldChg>
      <pc:sldChg chg="modSp">
        <pc:chgData name="Phil Gibbons" userId="f619c6e5d38ed7a7" providerId="LiveId" clId="{C7D0C2B6-7565-43D2-B787-207FE35F8927}" dt="2018-09-13T02:20:58.140" v="426" actId="20577"/>
        <pc:sldMkLst>
          <pc:docMk/>
          <pc:sldMk cId="0" sldId="293"/>
        </pc:sldMkLst>
        <pc:spChg chg="mod">
          <ac:chgData name="Phil Gibbons" userId="f619c6e5d38ed7a7" providerId="LiveId" clId="{C7D0C2B6-7565-43D2-B787-207FE35F8927}" dt="2018-09-13T02:16:02.139" v="404" actId="20577"/>
          <ac:spMkLst>
            <pc:docMk/>
            <pc:sldMk cId="0" sldId="293"/>
            <ac:spMk id="40964" creationId="{00000000-0000-0000-0000-000000000000}"/>
          </ac:spMkLst>
        </pc:spChg>
        <pc:graphicFrameChg chg="mod modGraphic">
          <ac:chgData name="Phil Gibbons" userId="f619c6e5d38ed7a7" providerId="LiveId" clId="{C7D0C2B6-7565-43D2-B787-207FE35F8927}" dt="2018-09-13T02:20:58.140" v="426" actId="20577"/>
          <ac:graphicFrameMkLst>
            <pc:docMk/>
            <pc:sldMk cId="0" sldId="293"/>
            <ac:graphicFrameMk id="40965" creationId="{00000000-0000-0000-0000-000000000000}"/>
          </ac:graphicFrameMkLst>
        </pc:graphicFrameChg>
      </pc:sldChg>
      <pc:sldChg chg="delSp modSp">
        <pc:chgData name="Phil Gibbons" userId="f619c6e5d38ed7a7" providerId="LiveId" clId="{C7D0C2B6-7565-43D2-B787-207FE35F8927}" dt="2018-09-11T17:15:31.758" v="4" actId="20577"/>
        <pc:sldMkLst>
          <pc:docMk/>
          <pc:sldMk cId="0" sldId="317"/>
        </pc:sldMkLst>
        <pc:spChg chg="mod">
          <ac:chgData name="Phil Gibbons" userId="f619c6e5d38ed7a7" providerId="LiveId" clId="{C7D0C2B6-7565-43D2-B787-207FE35F8927}" dt="2018-09-11T17:15:31.758" v="4" actId="20577"/>
          <ac:spMkLst>
            <pc:docMk/>
            <pc:sldMk cId="0" sldId="317"/>
            <ac:spMk id="7" creationId="{00000000-0000-0000-0000-000000000000}"/>
          </ac:spMkLst>
        </pc:spChg>
        <pc:spChg chg="del">
          <ac:chgData name="Phil Gibbons" userId="f619c6e5d38ed7a7" providerId="LiveId" clId="{C7D0C2B6-7565-43D2-B787-207FE35F8927}" dt="2018-09-11T17:15:23.022" v="0" actId="478"/>
          <ac:spMkLst>
            <pc:docMk/>
            <pc:sldMk cId="0" sldId="317"/>
            <ac:spMk id="11" creationId="{00000000-0000-0000-0000-000000000000}"/>
          </ac:spMkLst>
        </pc:spChg>
      </pc:sldChg>
      <pc:sldChg chg="modAnim">
        <pc:chgData name="Phil Gibbons" userId="f619c6e5d38ed7a7" providerId="LiveId" clId="{C7D0C2B6-7565-43D2-B787-207FE35F8927}" dt="2018-09-13T02:49:26.937" v="508"/>
        <pc:sldMkLst>
          <pc:docMk/>
          <pc:sldMk cId="0" sldId="339"/>
        </pc:sldMkLst>
      </pc:sldChg>
      <pc:sldChg chg="addSp modSp modAnim">
        <pc:chgData name="Phil Gibbons" userId="f619c6e5d38ed7a7" providerId="LiveId" clId="{C7D0C2B6-7565-43D2-B787-207FE35F8927}" dt="2018-09-12T16:41:30.657" v="12"/>
        <pc:sldMkLst>
          <pc:docMk/>
          <pc:sldMk cId="3956624597" sldId="373"/>
        </pc:sldMkLst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2" creationId="{D30D5466-50A8-4989-9386-DC017859BEE4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3" creationId="{731DC4EE-8735-4997-94FD-D35E79343EAE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5" creationId="{44F29907-ABF2-47FC-9B0D-CA56A7C80696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6" creationId="{9CF7245C-E525-4050-A737-48F4CC9C89FD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7" creationId="{EF8844C9-CD86-4390-BFD5-A309109CB972}"/>
          </ac:spMkLst>
        </pc:spChg>
        <pc:grpChg chg="add mod">
          <ac:chgData name="Phil Gibbons" userId="f619c6e5d38ed7a7" providerId="LiveId" clId="{C7D0C2B6-7565-43D2-B787-207FE35F8927}" dt="2018-09-12T16:40:37.287" v="7" actId="164"/>
          <ac:grpSpMkLst>
            <pc:docMk/>
            <pc:sldMk cId="3956624597" sldId="373"/>
            <ac:grpSpMk id="6" creationId="{D0E0DA0B-E262-4B93-BC72-478B7D664DE0}"/>
          </ac:grpSpMkLst>
        </pc:grpChg>
        <pc:cxnChg chg="mod">
          <ac:chgData name="Phil Gibbons" userId="f619c6e5d38ed7a7" providerId="LiveId" clId="{C7D0C2B6-7565-43D2-B787-207FE35F8927}" dt="2018-09-12T16:40:37.287" v="7" actId="164"/>
          <ac:cxnSpMkLst>
            <pc:docMk/>
            <pc:sldMk cId="3956624597" sldId="373"/>
            <ac:cxnSpMk id="14" creationId="{B9B6EC14-41AB-4CE4-8B87-A455B036572C}"/>
          </ac:cxnSpMkLst>
        </pc:cxnChg>
      </pc:sldChg>
      <pc:sldChg chg="ord">
        <pc:chgData name="Phil Gibbons" userId="f619c6e5d38ed7a7" providerId="LiveId" clId="{C7D0C2B6-7565-43D2-B787-207FE35F8927}" dt="2018-09-12T16:42:32.546" v="13"/>
        <pc:sldMkLst>
          <pc:docMk/>
          <pc:sldMk cId="2617675255" sldId="374"/>
        </pc:sldMkLst>
      </pc:sldChg>
      <pc:sldChg chg="ord">
        <pc:chgData name="Phil Gibbons" userId="f619c6e5d38ed7a7" providerId="LiveId" clId="{C7D0C2B6-7565-43D2-B787-207FE35F8927}" dt="2018-09-12T16:42:51.738" v="14"/>
        <pc:sldMkLst>
          <pc:docMk/>
          <pc:sldMk cId="1761925241" sldId="375"/>
        </pc:sldMkLst>
      </pc:sldChg>
      <pc:sldChg chg="addSp modSp">
        <pc:chgData name="Phil Gibbons" userId="f619c6e5d38ed7a7" providerId="LiveId" clId="{C7D0C2B6-7565-43D2-B787-207FE35F8927}" dt="2018-09-12T16:48:16.636" v="51" actId="1076"/>
        <pc:sldMkLst>
          <pc:docMk/>
          <pc:sldMk cId="2169896559" sldId="376"/>
        </pc:sldMkLst>
        <pc:spChg chg="mod">
          <ac:chgData name="Phil Gibbons" userId="f619c6e5d38ed7a7" providerId="LiveId" clId="{C7D0C2B6-7565-43D2-B787-207FE35F8927}" dt="2018-09-12T16:48:16.636" v="51" actId="1076"/>
          <ac:spMkLst>
            <pc:docMk/>
            <pc:sldMk cId="2169896559" sldId="376"/>
            <ac:spMk id="3" creationId="{00000000-0000-0000-0000-000000000000}"/>
          </ac:spMkLst>
        </pc:spChg>
        <pc:spChg chg="add mod">
          <ac:chgData name="Phil Gibbons" userId="f619c6e5d38ed7a7" providerId="LiveId" clId="{C7D0C2B6-7565-43D2-B787-207FE35F8927}" dt="2018-09-12T16:47:23.560" v="47" actId="207"/>
          <ac:spMkLst>
            <pc:docMk/>
            <pc:sldMk cId="2169896559" sldId="376"/>
            <ac:spMk id="6" creationId="{50ADC978-E23E-45E9-9440-AF4F4112FF37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8" creationId="{199149B9-331C-4B41-A02A-CDEF4445FDBF}"/>
          </ac:spMkLst>
        </pc:spChg>
        <pc:spChg chg="mod">
          <ac:chgData name="Phil Gibbons" userId="f619c6e5d38ed7a7" providerId="LiveId" clId="{C7D0C2B6-7565-43D2-B787-207FE35F8927}" dt="2018-09-12T16:46:58.283" v="46" actId="1076"/>
          <ac:spMkLst>
            <pc:docMk/>
            <pc:sldMk cId="2169896559" sldId="376"/>
            <ac:spMk id="11" creationId="{E98C8604-892E-419B-8066-C67DDC2BAC57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12" creationId="{C8B75FF6-8E19-47EA-A027-26D1AA874DAB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13" creationId="{01507D66-F25F-4722-A85C-4B1F2BC14D00}"/>
          </ac:spMkLst>
        </pc:spChg>
      </pc:sldChg>
      <pc:sldChg chg="modSp">
        <pc:chgData name="Phil Gibbons" userId="f619c6e5d38ed7a7" providerId="LiveId" clId="{C7D0C2B6-7565-43D2-B787-207FE35F8927}" dt="2018-09-13T02:14:39.577" v="362" actId="20577"/>
        <pc:sldMkLst>
          <pc:docMk/>
          <pc:sldMk cId="2104756754" sldId="377"/>
        </pc:sldMkLst>
        <pc:spChg chg="mod">
          <ac:chgData name="Phil Gibbons" userId="f619c6e5d38ed7a7" providerId="LiveId" clId="{C7D0C2B6-7565-43D2-B787-207FE35F8927}" dt="2018-09-13T02:14:39.577" v="362" actId="20577"/>
          <ac:spMkLst>
            <pc:docMk/>
            <pc:sldMk cId="2104756754" sldId="377"/>
            <ac:spMk id="38920" creationId="{00000000-0000-0000-0000-000000000000}"/>
          </ac:spMkLst>
        </pc:spChg>
      </pc:sldChg>
      <pc:sldChg chg="addSp delSp modSp delAnim modAnim">
        <pc:chgData name="Phil Gibbons" userId="f619c6e5d38ed7a7" providerId="LiveId" clId="{C7D0C2B6-7565-43D2-B787-207FE35F8927}" dt="2018-09-13T02:40:23.778" v="496"/>
        <pc:sldMkLst>
          <pc:docMk/>
          <pc:sldMk cId="2936282635" sldId="388"/>
        </pc:sldMkLst>
        <pc:spChg chg="mod">
          <ac:chgData name="Phil Gibbons" userId="f619c6e5d38ed7a7" providerId="LiveId" clId="{C7D0C2B6-7565-43D2-B787-207FE35F8927}" dt="2018-09-13T02:32:26.911" v="470" actId="14100"/>
          <ac:spMkLst>
            <pc:docMk/>
            <pc:sldMk cId="2936282635" sldId="388"/>
            <ac:spMk id="16" creationId="{BD99AC71-04ED-48BA-8FA4-CADD6F5DCD8F}"/>
          </ac:spMkLst>
        </pc:spChg>
        <pc:graphicFrameChg chg="add del mod modGraphic">
          <ac:chgData name="Phil Gibbons" userId="f619c6e5d38ed7a7" providerId="LiveId" clId="{C7D0C2B6-7565-43D2-B787-207FE35F8927}" dt="2018-09-13T02:35:56.422" v="472" actId="478"/>
          <ac:graphicFrameMkLst>
            <pc:docMk/>
            <pc:sldMk cId="2936282635" sldId="388"/>
            <ac:graphicFrameMk id="17" creationId="{B59D9D5B-562B-40DD-A6A0-0C6FAD99CA85}"/>
          </ac:graphicFrameMkLst>
        </pc:graphicFrameChg>
        <pc:graphicFrameChg chg="add mod modGraphic">
          <ac:chgData name="Phil Gibbons" userId="f619c6e5d38ed7a7" providerId="LiveId" clId="{C7D0C2B6-7565-43D2-B787-207FE35F8927}" dt="2018-09-13T02:38:42.572" v="477" actId="14100"/>
          <ac:graphicFrameMkLst>
            <pc:docMk/>
            <pc:sldMk cId="2936282635" sldId="388"/>
            <ac:graphicFrameMk id="21" creationId="{B03E327D-1EA0-4E7C-BE79-05D35B2B5123}"/>
          </ac:graphicFrameMkLst>
        </pc:graphicFrameChg>
        <pc:graphicFrameChg chg="add del">
          <ac:chgData name="Phil Gibbons" userId="f619c6e5d38ed7a7" providerId="LiveId" clId="{C7D0C2B6-7565-43D2-B787-207FE35F8927}" dt="2018-09-13T02:38:56.259" v="479"/>
          <ac:graphicFrameMkLst>
            <pc:docMk/>
            <pc:sldMk cId="2936282635" sldId="388"/>
            <ac:graphicFrameMk id="22" creationId="{B7EB1012-ED3A-4086-A692-114CB5E888B2}"/>
          </ac:graphicFrameMkLst>
        </pc:graphicFrameChg>
        <pc:picChg chg="del mod">
          <ac:chgData name="Phil Gibbons" userId="f619c6e5d38ed7a7" providerId="LiveId" clId="{C7D0C2B6-7565-43D2-B787-207FE35F8927}" dt="2018-09-13T02:30:23.547" v="435" actId="478"/>
          <ac:picMkLst>
            <pc:docMk/>
            <pc:sldMk cId="2936282635" sldId="388"/>
            <ac:picMk id="2051" creationId="{00000000-0000-0000-0000-000000000000}"/>
          </ac:picMkLst>
        </pc:picChg>
      </pc:sldChg>
      <pc:sldChg chg="delSp add delAnim modAnim">
        <pc:chgData name="Phil Gibbons" userId="f619c6e5d38ed7a7" providerId="LiveId" clId="{C7D0C2B6-7565-43D2-B787-207FE35F8927}" dt="2018-09-13T02:40:00.337" v="488"/>
        <pc:sldMkLst>
          <pc:docMk/>
          <pc:sldMk cId="2809675234" sldId="395"/>
        </pc:sldMkLst>
        <pc:spChg chg="del">
          <ac:chgData name="Phil Gibbons" userId="f619c6e5d38ed7a7" providerId="LiveId" clId="{C7D0C2B6-7565-43D2-B787-207FE35F8927}" dt="2018-09-13T02:39:47.801" v="483" actId="478"/>
          <ac:spMkLst>
            <pc:docMk/>
            <pc:sldMk cId="2809675234" sldId="395"/>
            <ac:spMk id="3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49.937" v="484" actId="478"/>
          <ac:spMkLst>
            <pc:docMk/>
            <pc:sldMk cId="2809675234" sldId="395"/>
            <ac:spMk id="12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2.382" v="485" actId="478"/>
          <ac:spMkLst>
            <pc:docMk/>
            <pc:sldMk cId="2809675234" sldId="395"/>
            <ac:spMk id="13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4.305" v="486" actId="478"/>
          <ac:spMkLst>
            <pc:docMk/>
            <pc:sldMk cId="2809675234" sldId="395"/>
            <ac:spMk id="14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6.227" v="487" actId="478"/>
          <ac:spMkLst>
            <pc:docMk/>
            <pc:sldMk cId="2809675234" sldId="395"/>
            <ac:spMk id="15" creationId="{00000000-0000-0000-0000-000000000000}"/>
          </ac:spMkLst>
        </pc:spChg>
      </pc:sldChg>
      <pc:sldChg chg="add">
        <pc:chgData name="Phil Gibbons" userId="f619c6e5d38ed7a7" providerId="LiveId" clId="{C7D0C2B6-7565-43D2-B787-207FE35F8927}" dt="2018-09-13T02:44:23.693" v="503"/>
        <pc:sldMkLst>
          <pc:docMk/>
          <pc:sldMk cId="2745294754" sldId="396"/>
        </pc:sldMkLst>
      </pc:sldChg>
    </pc:docChg>
  </pc:docChgLst>
  <pc:docChgLst>
    <pc:chgData name="Phil Gibbons" userId="f619c6e5d38ed7a7" providerId="LiveId" clId="{D159A939-D9B2-45BE-9694-EDD40A1CA067}"/>
    <pc:docChg chg="addSld modSld">
      <pc:chgData name="Phil Gibbons" userId="f619c6e5d38ed7a7" providerId="LiveId" clId="{D159A939-D9B2-45BE-9694-EDD40A1CA067}" dt="2018-09-18T02:42:27.718" v="0"/>
      <pc:docMkLst>
        <pc:docMk/>
      </pc:docMkLst>
      <pc:sldChg chg="add">
        <pc:chgData name="Phil Gibbons" userId="f619c6e5d38ed7a7" providerId="LiveId" clId="{D159A939-D9B2-45BE-9694-EDD40A1CA067}" dt="2018-09-18T02:42:27.718" v="0"/>
        <pc:sldMkLst>
          <pc:docMk/>
          <pc:sldMk cId="1836215328" sldId="689"/>
        </pc:sldMkLst>
      </pc:sldChg>
    </pc:docChg>
  </pc:docChgLst>
  <pc:docChgLst>
    <pc:chgData name="Phil Gibbons" userId="f619c6e5d38ed7a7" providerId="LiveId" clId="{7E60FFED-7A52-4215-9DCD-832C164D1326}"/>
    <pc:docChg chg="addSld delSld modSld">
      <pc:chgData name="Phil Gibbons" userId="f619c6e5d38ed7a7" providerId="LiveId" clId="{7E60FFED-7A52-4215-9DCD-832C164D1326}" dt="2019-09-12T03:16:06.749" v="5" actId="2696"/>
      <pc:docMkLst>
        <pc:docMk/>
      </pc:docMkLst>
      <pc:sldChg chg="del">
        <pc:chgData name="Phil Gibbons" userId="f619c6e5d38ed7a7" providerId="LiveId" clId="{7E60FFED-7A52-4215-9DCD-832C164D1326}" dt="2019-09-12T03:14:43.473" v="2" actId="2696"/>
        <pc:sldMkLst>
          <pc:docMk/>
          <pc:sldMk cId="0" sldId="317"/>
        </pc:sldMkLst>
      </pc:sldChg>
      <pc:sldChg chg="del">
        <pc:chgData name="Phil Gibbons" userId="f619c6e5d38ed7a7" providerId="LiveId" clId="{7E60FFED-7A52-4215-9DCD-832C164D1326}" dt="2019-09-12T03:16:06.749" v="5" actId="2696"/>
        <pc:sldMkLst>
          <pc:docMk/>
          <pc:sldMk cId="2745294754" sldId="396"/>
        </pc:sldMkLst>
      </pc:sldChg>
      <pc:sldChg chg="add">
        <pc:chgData name="Phil Gibbons" userId="f619c6e5d38ed7a7" providerId="LiveId" clId="{7E60FFED-7A52-4215-9DCD-832C164D1326}" dt="2019-09-12T03:14:39.565" v="0"/>
        <pc:sldMkLst>
          <pc:docMk/>
          <pc:sldMk cId="0" sldId="542"/>
        </pc:sldMkLst>
      </pc:sldChg>
      <pc:sldChg chg="del">
        <pc:chgData name="Phil Gibbons" userId="f619c6e5d38ed7a7" providerId="LiveId" clId="{7E60FFED-7A52-4215-9DCD-832C164D1326}" dt="2019-09-12T03:14:41.773" v="1" actId="2696"/>
        <pc:sldMkLst>
          <pc:docMk/>
          <pc:sldMk cId="1836215328" sldId="689"/>
        </pc:sldMkLst>
      </pc:sldChg>
      <pc:sldChg chg="add">
        <pc:chgData name="Phil Gibbons" userId="f619c6e5d38ed7a7" providerId="LiveId" clId="{7E60FFED-7A52-4215-9DCD-832C164D1326}" dt="2019-09-12T03:14:39.565" v="0"/>
        <pc:sldMkLst>
          <pc:docMk/>
          <pc:sldMk cId="469508502" sldId="690"/>
        </pc:sldMkLst>
      </pc:sldChg>
      <pc:sldChg chg="add">
        <pc:chgData name="Phil Gibbons" userId="f619c6e5d38ed7a7" providerId="LiveId" clId="{7E60FFED-7A52-4215-9DCD-832C164D1326}" dt="2019-09-12T03:15:29.148" v="3"/>
        <pc:sldMkLst>
          <pc:docMk/>
          <pc:sldMk cId="3726554797" sldId="691"/>
        </pc:sldMkLst>
      </pc:sldChg>
      <pc:sldChg chg="add">
        <pc:chgData name="Phil Gibbons" userId="f619c6e5d38ed7a7" providerId="LiveId" clId="{7E60FFED-7A52-4215-9DCD-832C164D1326}" dt="2019-09-12T03:16:03.754" v="4"/>
        <pc:sldMkLst>
          <pc:docMk/>
          <pc:sldMk cId="2807807482" sldId="6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83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OF: 1</a:t>
            </a:r>
            <a:r>
              <a:rPr lang="en-US" baseline="30000" dirty="0"/>
              <a:t>st</a:t>
            </a:r>
            <a:r>
              <a:rPr lang="en-US" dirty="0"/>
              <a:t> case: positive number (a) minus negative number (b) should be like a – (-b) = </a:t>
            </a:r>
            <a:r>
              <a:rPr lang="en-US" dirty="0" err="1"/>
              <a:t>a+b</a:t>
            </a:r>
            <a:r>
              <a:rPr lang="en-US" dirty="0"/>
              <a:t> &gt; 0; if &lt; 0, then OF</a:t>
            </a:r>
          </a:p>
          <a:p>
            <a:r>
              <a:rPr lang="en-US" dirty="0"/>
              <a:t>OF: 2</a:t>
            </a:r>
            <a:r>
              <a:rPr lang="en-US" baseline="30000" dirty="0"/>
              <a:t>nd</a:t>
            </a:r>
            <a:r>
              <a:rPr lang="en-US" dirty="0"/>
              <a:t> case: negative number (a) minus positive number (b) should be like (-a) – b = -(</a:t>
            </a:r>
            <a:r>
              <a:rPr lang="en-US" dirty="0" err="1"/>
              <a:t>a+b</a:t>
            </a:r>
            <a:r>
              <a:rPr lang="en-US" dirty="0"/>
              <a:t>) &lt; 0; if &gt; </a:t>
            </a:r>
            <a:r>
              <a:rPr lang="en-US"/>
              <a:t>0 then 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(rsi,rsi,2) = 3y;  3y &lt;&lt; 4 == 3y * 16 = 48y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542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0: no overflow, trust sign bit: a-b &gt;= 0 (i.e., !(a&lt;b))</a:t>
            </a:r>
          </a:p>
          <a:p>
            <a:r>
              <a:rPr lang="en-US" dirty="0"/>
              <a:t>Case 1: no overflow, trust sign bit: a-b &lt; 0 (i.e., (a&lt;b))</a:t>
            </a:r>
          </a:p>
          <a:p>
            <a:r>
              <a:rPr lang="en-US" dirty="0"/>
              <a:t>Case 2: overflow with 0 sign bit, i.e., (-a) – (+b) &gt; 0 (i.e., a &lt; b)     =&gt; a negative, b positive, so a &lt; b</a:t>
            </a:r>
          </a:p>
          <a:p>
            <a:r>
              <a:rPr lang="en-US" dirty="0"/>
              <a:t>Case 3: overflow with 1 sign bit, i.e., (+a) – (-b) &lt; 0 (i.e., !(a &lt; b))  =&gt; a positive, b negative, so a &gt;=b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66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more often not entering loop, then skip unnecessary unconditional jump to the middle, which just evaluates to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2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optimize away when initial condition is known.  </a:t>
            </a:r>
            <a:r>
              <a:rPr lang="en-US" dirty="0" err="1"/>
              <a:t>Ie</a:t>
            </a:r>
            <a:r>
              <a:rPr lang="en-US" dirty="0"/>
              <a:t>, compiler knows that </a:t>
            </a:r>
            <a:r>
              <a:rPr lang="en-US" dirty="0" err="1"/>
              <a:t>i</a:t>
            </a:r>
            <a:r>
              <a:rPr lang="en-US" dirty="0"/>
              <a:t>=0 b/c it is in the for loop, compiler knows bound if it is not variable, hence, can cut.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4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Cmpq</a:t>
            </a:r>
            <a:r>
              <a:rPr lang="en-US" dirty="0"/>
              <a:t> 6 </a:t>
            </a:r>
            <a:r>
              <a:rPr lang="en-US" dirty="0" err="1"/>
              <a:t>rdi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go to default if above all case values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 not initialized until it is sure to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8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*.L4(,rdi,8) is L4 + </a:t>
            </a:r>
            <a:r>
              <a:rPr lang="en-US" dirty="0" err="1"/>
              <a:t>rdi</a:t>
            </a:r>
            <a:r>
              <a:rPr lang="en-US" dirty="0"/>
              <a:t> * </a:t>
            </a:r>
            <a:r>
              <a:rPr lang="en-US" dirty="0" err="1"/>
              <a:t>addrsize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go to *</a:t>
            </a:r>
            <a:r>
              <a:rPr lang="en-US" dirty="0" err="1">
                <a:sym typeface="Wingdings" panose="05000000000000000000" pitchFamily="2" charset="2"/>
              </a:rPr>
              <a:t>Jtab</a:t>
            </a:r>
            <a:r>
              <a:rPr lang="en-US" dirty="0">
                <a:sym typeface="Wingdings" panose="05000000000000000000" pitchFamily="2" charset="2"/>
              </a:rPr>
              <a:t>[x], with x in </a:t>
            </a:r>
            <a:r>
              <a:rPr lang="en-US" dirty="0" err="1">
                <a:sym typeface="Wingdings" panose="05000000000000000000" pitchFamily="2" charset="2"/>
              </a:rPr>
              <a:t>rdi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82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through example with pen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00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4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534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739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111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46040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79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5998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617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0071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5120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28138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8279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85519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59764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921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20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1257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90644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04226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6143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266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1376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1554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67730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5953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1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57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hangingPunct="0"/>
            <a:endParaRPr lang="en-US" sz="1800" b="1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/>
            <a:fld id="{F5551B27-49BC-4291-80C6-707CDCF1D651}" type="slidenum">
              <a:rPr lang="en-US" sz="1000" b="1" smtClean="0"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algn="l" eaLnBrk="0" hangingPunct="0"/>
              <a:t>‹#›</a:t>
            </a:fld>
            <a:endParaRPr lang="en-US" sz="2400" b="1" dirty="0"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hangingPunct="0"/>
            <a:r>
              <a:rPr lang="en-US" sz="1000" dirty="0">
                <a:latin typeface="Calibri" pitchFamily="34" charset="0"/>
                <a:ea typeface="+mn-ea"/>
                <a:cs typeface="+mn-cs"/>
              </a:rPr>
              <a:t>Bryant and </a:t>
            </a:r>
            <a:r>
              <a:rPr lang="en-US" sz="1000" dirty="0" err="1">
                <a:latin typeface="Calibri" pitchFamily="34" charset="0"/>
                <a:ea typeface="+mn-ea"/>
                <a:cs typeface="+mn-cs"/>
              </a:rPr>
              <a:t>O’Hallaron</a:t>
            </a:r>
            <a:r>
              <a:rPr lang="en-US" sz="1000" dirty="0">
                <a:latin typeface="Calibri" pitchFamily="34" charset="0"/>
                <a:ea typeface="+mn-ea"/>
                <a:cs typeface="+mn-cs"/>
              </a:rPr>
              <a:t>, Computer Systems: A Programmer’s Perspective, Third Edition</a:t>
            </a:r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  <p:extLst>
      <p:ext uri="{BB962C8B-B14F-4D97-AF65-F5344CB8AC3E}">
        <p14:creationId xmlns:p14="http://schemas.microsoft.com/office/powerpoint/2010/main" val="1342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5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lab.andrew.cmu.edu/courses/15213-f16" TargetMode="External"/><Relationship Id="rId2" Type="http://schemas.openxmlformats.org/officeDocument/2006/relationships/hyperlink" Target="https://canvas.cmu.edu/courses/17808/assignments" TargetMode="Externa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D0FC76-1D48-E740-81AF-B0B29301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FD693E-E436-3E45-B54C-064554D9B214}"/>
              </a:ext>
            </a:extLst>
          </p:cNvPr>
          <p:cNvGrpSpPr/>
          <p:nvPr/>
        </p:nvGrpSpPr>
        <p:grpSpPr>
          <a:xfrm>
            <a:off x="25292" y="1295400"/>
            <a:ext cx="9093416" cy="4724400"/>
            <a:chOff x="25292" y="1295400"/>
            <a:chExt cx="9093416" cy="4724400"/>
          </a:xfrm>
        </p:grpSpPr>
        <p:pic>
          <p:nvPicPr>
            <p:cNvPr id="10" name="Content Placeholder 3">
              <a:extLst>
                <a:ext uri="{FF2B5EF4-FFF2-40B4-BE49-F238E27FC236}">
                  <a16:creationId xmlns:a16="http://schemas.microsoft.com/office/drawing/2014/main" id="{52C6EFF7-47C3-2643-9DB1-F5575826F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2" y="1295400"/>
              <a:ext cx="9093416" cy="472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504B5-E128-B649-884A-D150C518ADBC}"/>
                </a:ext>
              </a:extLst>
            </p:cNvPr>
            <p:cNvSpPr txBox="1"/>
            <p:nvPr/>
          </p:nvSpPr>
          <p:spPr>
            <a:xfrm>
              <a:off x="4231075" y="4648200"/>
              <a:ext cx="89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14-513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BD2370-76E7-AA44-92F6-DB0E9F3C28AA}"/>
                </a:ext>
              </a:extLst>
            </p:cNvPr>
            <p:cNvSpPr txBox="1"/>
            <p:nvPr/>
          </p:nvSpPr>
          <p:spPr>
            <a:xfrm>
              <a:off x="6705600" y="4709756"/>
              <a:ext cx="611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18-613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50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/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Compiler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gcc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–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-S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Assembler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gcc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or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Linker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gcc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p1.c p2.c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Asm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program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p1.s p2.s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Object program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p1.o p2.o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Executable program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Static libraries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.a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 plus(long x, long 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void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(long x, long 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  long 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long t = plus(x,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Generated x86-64 Assembly</a:t>
            </a:r>
          </a:p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pushq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call    plus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popq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Obtain (on shark machine) with command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gcc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–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–S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sum.c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Produces file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sum.s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Warning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 Will get very different results on non-Shark machines (Andrew Linux, Mac OS-X, …) due to different versions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gcc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and different compiler settings.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6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543" y="945222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Things that look weird and are preceded by a ‘.’ are generally directives.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59813" y="2864742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pushq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call    plus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popq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13347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293396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Code for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0x0400595: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0x53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0xd3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0xe8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0xf2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0x03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0x5b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marR="0" lvl="1" indent="-222250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Total of 14 bytes</a:t>
            </a:r>
          </a:p>
          <a:p>
            <a:pPr marL="560388" marR="0" lvl="1" indent="-222250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Each instruction 1, 3, or 5 bytes</a:t>
            </a:r>
          </a:p>
          <a:p>
            <a:pPr marL="560388" marR="0" lvl="1" indent="-222250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Starts at address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0x0400595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5494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21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0x40059e:  48 89 03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Disassembled</a:t>
            </a:r>
          </a:p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0000000000400595 &lt;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400595:  53               push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400596:  48 89 d3  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400599:  e8 f2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callq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400590 &lt;plus&gt;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40059e:  48 89 03  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4005a1:  5b               pop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4005a2:  c3        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retq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799" y="1708150"/>
            <a:ext cx="7998833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II: Control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br>
              <a:rPr lang="en-US" sz="2000" b="0" dirty="0"/>
            </a:br>
            <a:r>
              <a:rPr lang="en-US" sz="2000" b="0" dirty="0"/>
              <a:t>6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September </a:t>
            </a:r>
            <a:r>
              <a:rPr lang="en-US" sz="2000" dirty="0"/>
              <a:t>16</a:t>
            </a:r>
            <a:r>
              <a:rPr lang="en-US" sz="2000" b="0" dirty="0"/>
              <a:t>, 2020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marR="0" lvl="0" indent="-223838" algn="l" defTabSz="89535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Disassembled</a:t>
              </a:r>
            </a:p>
            <a:p>
              <a:pPr marL="223838" marR="0" lvl="0" indent="-223838" algn="l" defTabSz="8953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Dump of assembler code for function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sumstore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0x0000000000400595 &lt;+0&gt;: push   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0x0000000000400596 &lt;+1&gt;: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mov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0x0000000000400599 &lt;+4&gt;: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callq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0x400590 &lt;plus&gt;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0x000000000040059e &lt;+9&gt;: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mov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,(%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rbx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0x00000000004005a1 &lt;+12&gt;:pop    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0x00000000004005a2 &lt;+13&gt;: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retq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847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marR="0" lvl="0" indent="-223838" algn="l" defTabSz="89535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Disassembled</a:t>
              </a:r>
            </a:p>
            <a:p>
              <a:pPr marL="223838" marR="0" lvl="0" indent="-223838" algn="l" defTabSz="8953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Dump of assembler code for function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sumstore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0x0000000000400595 &lt;+0&gt;: push   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0x0000000000400596 &lt;+1&gt;: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mov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0x0000000000400599 &lt;+4&gt;: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callq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0x400590 &lt;plus&gt;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0x000000000040059e &lt;+9&gt;: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mov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,(%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rbx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0x00000000004005a1 &lt;+12&gt;:pop    %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0x00000000004005a2 &lt;+13&gt;: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retq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1075660"/>
            <a:ext cx="1828800" cy="5091814"/>
            <a:chOff x="304800" y="1075660"/>
            <a:chExt cx="1828800" cy="509181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00050" y="1075660"/>
              <a:ext cx="1308100" cy="762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marR="0" lvl="0" indent="-223838" algn="ctr" defTabSz="89535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  Object</a:t>
              </a:r>
              <a:b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</a:b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Code</a:t>
              </a:r>
            </a:p>
            <a:p>
              <a:pPr marL="223838" marR="0" lvl="0" indent="-223838" algn="l" defTabSz="8953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304800" y="1922721"/>
              <a:ext cx="1828800" cy="4244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0x0400595: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0x53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0x48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0x89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0xd3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0xe8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0xf2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0xff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0xff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0xff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0x48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0x89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0x03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0x5b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  <a:tab pos="14859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0xc3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objdump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-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WINWORD.EXE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WINWORD.EXE:   file format pei-i386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No symbols in "WINWORD.EXE".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Disassembly of section .text: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30001000 &lt;.text&gt;: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30001000:  55             push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ebp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30001001:  8b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esp,%ebp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30001003:  6a ff          push   $0xffffffff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30001005:  68 90 10 00 30 push   $0x30001090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Reverse engineering forbidden by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Microsoft End User License Agreement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pPr lvl="1"/>
            <a:r>
              <a:rPr lang="en-US" dirty="0"/>
              <a:t>Evolutionary design leads to many quirks and artifacts</a:t>
            </a:r>
          </a:p>
          <a:p>
            <a:r>
              <a:rPr lang="en-US" dirty="0"/>
              <a:t>C, assembly, machine code</a:t>
            </a:r>
          </a:p>
          <a:p>
            <a:pPr lvl="1"/>
            <a:r>
              <a:rPr lang="en-US" dirty="0"/>
              <a:t>New forms of visible state: program counter, registers, ...</a:t>
            </a:r>
          </a:p>
          <a:p>
            <a:pPr lvl="1"/>
            <a:r>
              <a:rPr lang="en-US" dirty="0"/>
              <a:t>Compiler must transform statements, expressions, procedures into low-level instruction sequences</a:t>
            </a:r>
          </a:p>
          <a:p>
            <a:r>
              <a:rPr lang="en-US" dirty="0"/>
              <a:t>Assembly Basics: Registers, operands, move</a:t>
            </a:r>
          </a:p>
          <a:p>
            <a:pPr lvl="1"/>
            <a:r>
              <a:rPr lang="en-US" dirty="0"/>
              <a:t>The x86-64 move instructions cover wide range of data movement forms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C compiler will figure out different instruction combinations to carry out computation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0" dirty="0"/>
              <a:t>Control: Condition codes</a:t>
            </a:r>
          </a:p>
          <a:p>
            <a:r>
              <a:rPr lang="en-US" dirty="0"/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Switch Statements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37548" cy="573088"/>
          </a:xfrm>
        </p:spPr>
        <p:txBody>
          <a:bodyPr/>
          <a:lstStyle/>
          <a:p>
            <a:r>
              <a:rPr lang="en-US" dirty="0"/>
              <a:t>Recall: ISA = 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412455"/>
            <a:ext cx="4852987" cy="3182091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Condition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1714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8381676" cy="573088"/>
          </a:xfrm>
        </p:spPr>
        <p:txBody>
          <a:bodyPr/>
          <a:lstStyle/>
          <a:p>
            <a:r>
              <a:rPr lang="en-US" dirty="0"/>
              <a:t>Recall: 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25066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Recall: Move &amp;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Some 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i="1" dirty="0" err="1">
                <a:cs typeface="Calibri" panose="020F0502020204030204" pitchFamily="34" charset="0"/>
                <a:sym typeface="Courier New Bold" charset="0"/>
              </a:rPr>
              <a:t>Src,Dest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	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i="1" dirty="0" err="1">
                <a:cs typeface="Calibri" panose="020F0502020204030204" pitchFamily="34" charset="0"/>
                <a:sym typeface="Courier New Bold" charset="0"/>
              </a:rPr>
              <a:t>Src,Dest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	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D311C-7B17-4E1D-9E2A-C92F59300EE9}"/>
              </a:ext>
            </a:extLst>
          </p:cNvPr>
          <p:cNvSpPr txBox="1"/>
          <p:nvPr/>
        </p:nvSpPr>
        <p:spPr>
          <a:xfrm>
            <a:off x="7463724" y="1197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4E14A-870D-44EE-9212-2E9833C97B86}"/>
              </a:ext>
            </a:extLst>
          </p:cNvPr>
          <p:cNvSpPr txBox="1"/>
          <p:nvPr/>
        </p:nvSpPr>
        <p:spPr>
          <a:xfrm>
            <a:off x="3108472" y="2153265"/>
            <a:ext cx="3347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 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can be 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const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320D1-26DB-4337-8019-A29CE7A669D5}"/>
              </a:ext>
            </a:extLst>
          </p:cNvPr>
          <p:cNvSpPr txBox="1"/>
          <p:nvPr/>
        </p:nvSpPr>
        <p:spPr>
          <a:xfrm>
            <a:off x="3108472" y="2517717"/>
            <a:ext cx="4678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= address computed by expression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79ED5-2D34-4A9D-817F-DBD50B3A753F}"/>
              </a:ext>
            </a:extLst>
          </p:cNvPr>
          <p:cNvSpPr txBox="1"/>
          <p:nvPr/>
        </p:nvSpPr>
        <p:spPr>
          <a:xfrm>
            <a:off x="3113388" y="2872337"/>
            <a:ext cx="1925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Dest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Src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Recall: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47507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(x86-64,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981200" y="56388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657600" y="4528457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1 (</a:t>
            </a:r>
            <a:r>
              <a:rPr lang="en-US" dirty="0" err="1"/>
              <a:t>datalab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Due Thurs, Sept. 17, 11:59pm ET</a:t>
            </a:r>
          </a:p>
          <a:p>
            <a:r>
              <a:rPr lang="en-US" dirty="0"/>
              <a:t>Written Assignment 1 peer grading</a:t>
            </a:r>
          </a:p>
          <a:p>
            <a:pPr lvl="1"/>
            <a:r>
              <a:rPr lang="en-US" dirty="0"/>
              <a:t>Due Wed, Sept. 23, 11:59pm ET</a:t>
            </a:r>
          </a:p>
          <a:p>
            <a:r>
              <a:rPr lang="en-US" dirty="0"/>
              <a:t>Written Assignment 2 available on </a:t>
            </a:r>
            <a:r>
              <a:rPr lang="en-US" dirty="0">
                <a:hlinkClick r:id="rId2"/>
              </a:rPr>
              <a:t>Canvas</a:t>
            </a:r>
            <a:endParaRPr lang="en-US" dirty="0"/>
          </a:p>
          <a:p>
            <a:pPr lvl="1"/>
            <a:r>
              <a:rPr lang="en-US" dirty="0"/>
              <a:t>Due Wed, Sept. 23, 11:59pm ET</a:t>
            </a:r>
          </a:p>
          <a:p>
            <a:r>
              <a:rPr lang="en-US" dirty="0"/>
              <a:t>Lab 2 (</a:t>
            </a:r>
            <a:r>
              <a:rPr lang="en-US" dirty="0" err="1"/>
              <a:t>bomblab</a:t>
            </a:r>
            <a:r>
              <a:rPr lang="en-US" dirty="0"/>
              <a:t>) will be available at midnight via </a:t>
            </a:r>
            <a:r>
              <a:rPr lang="en-US" dirty="0" err="1">
                <a:hlinkClick r:id="rId3"/>
              </a:rPr>
              <a:t>Autolab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pPr lvl="1"/>
            <a:r>
              <a:rPr lang="en-US" dirty="0"/>
              <a:t>Due Tues, Sept. 29, 11:59 pm ET</a:t>
            </a:r>
          </a:p>
          <a:p>
            <a:pPr lvl="1"/>
            <a:endParaRPr lang="en-US" dirty="0"/>
          </a:p>
          <a:p>
            <a:r>
              <a:rPr lang="en-US" dirty="0"/>
              <a:t>Recitation on </a:t>
            </a:r>
            <a:r>
              <a:rPr lang="en-US" dirty="0" err="1"/>
              <a:t>bomblab</a:t>
            </a:r>
            <a:r>
              <a:rPr lang="en-US" dirty="0"/>
              <a:t> this Monday</a:t>
            </a:r>
          </a:p>
          <a:p>
            <a:pPr lvl="1"/>
            <a:r>
              <a:rPr lang="en-US" dirty="0"/>
              <a:t>In person: you have been contacted with your recitation info</a:t>
            </a:r>
          </a:p>
          <a:p>
            <a:pPr lvl="1"/>
            <a:r>
              <a:rPr lang="en-US" dirty="0"/>
              <a:t>Online: use the zoom links provided on the Canvas homepage</a:t>
            </a:r>
          </a:p>
        </p:txBody>
      </p:sp>
    </p:spTree>
    <p:extLst>
      <p:ext uri="{BB962C8B-B14F-4D97-AF65-F5344CB8AC3E}">
        <p14:creationId xmlns:p14="http://schemas.microsoft.com/office/powerpoint/2010/main" val="193101030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999" y="1397000"/>
            <a:ext cx="8596745" cy="5435600"/>
          </a:xfrm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signed)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Implicitly set (as side effect) of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  ↔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CF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carry/borrow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ZF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SF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OF set	</a:t>
            </a:r>
            <a:r>
              <a:rPr lang="en-US" dirty="0"/>
              <a:t>if two’s-complement (signed) overflow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FF0000"/>
                </a:solidFill>
              </a:rPr>
              <a:t>Not set by </a:t>
            </a:r>
            <a:r>
              <a:rPr lang="en-US" dirty="0" err="1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ZF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000000000000…00000000000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7525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DD63C-C39C-4F1C-9C27-013FB1273AD6}"/>
              </a:ext>
            </a:extLst>
          </p:cNvPr>
          <p:cNvSpPr txBox="1"/>
          <p:nvPr/>
        </p:nvSpPr>
        <p:spPr>
          <a:xfrm>
            <a:off x="1154721" y="4413184"/>
            <a:ext cx="7182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signed arithmetic, this reports when result is a 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17619252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565" y="296448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DA50-41BB-446A-86E0-40363CE16F06}"/>
              </a:ext>
            </a:extLst>
          </p:cNvPr>
          <p:cNvSpPr txBox="1"/>
          <p:nvPr/>
        </p:nvSpPr>
        <p:spPr>
          <a:xfrm>
            <a:off x="2063528" y="6078215"/>
            <a:ext cx="4966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unsigned arithmetic, this reports overflow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E0DA0B-E262-4B93-BC72-478B7D664DE0}"/>
              </a:ext>
            </a:extLst>
          </p:cNvPr>
          <p:cNvGrpSpPr/>
          <p:nvPr/>
        </p:nvGrpSpPr>
        <p:grpSpPr>
          <a:xfrm>
            <a:off x="1990164" y="4068626"/>
            <a:ext cx="5262282" cy="1801907"/>
            <a:chOff x="1990164" y="4068626"/>
            <a:chExt cx="5262282" cy="18019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0D5466-50A8-4989-9386-DC017859BEE4}"/>
                </a:ext>
              </a:extLst>
            </p:cNvPr>
            <p:cNvSpPr/>
            <p:nvPr/>
          </p:nvSpPr>
          <p:spPr bwMode="auto">
            <a:xfrm>
              <a:off x="2707340" y="4068626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1DC4EE-8735-4997-94FD-D35E79343EAE}"/>
                </a:ext>
              </a:extLst>
            </p:cNvPr>
            <p:cNvSpPr/>
            <p:nvPr/>
          </p:nvSpPr>
          <p:spPr bwMode="auto">
            <a:xfrm>
              <a:off x="2707340" y="4570650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B6EC14-41AB-4CE4-8B87-A455B036572C}"/>
                </a:ext>
              </a:extLst>
            </p:cNvPr>
            <p:cNvCxnSpPr/>
            <p:nvPr/>
          </p:nvCxnSpPr>
          <p:spPr bwMode="auto">
            <a:xfrm>
              <a:off x="1990164" y="5234038"/>
              <a:ext cx="526228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F29907-ABF2-47FC-9B0D-CA56A7C80696}"/>
                </a:ext>
              </a:extLst>
            </p:cNvPr>
            <p:cNvSpPr txBox="1"/>
            <p:nvPr/>
          </p:nvSpPr>
          <p:spPr>
            <a:xfrm>
              <a:off x="2142564" y="4452330"/>
              <a:ext cx="457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F7245C-E525-4050-A737-48F4CC9C89FD}"/>
                </a:ext>
              </a:extLst>
            </p:cNvPr>
            <p:cNvSpPr/>
            <p:nvPr/>
          </p:nvSpPr>
          <p:spPr bwMode="auto">
            <a:xfrm>
              <a:off x="2707340" y="5368509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844C9-CD86-4390-BFD5-A309109CB972}"/>
                </a:ext>
              </a:extLst>
            </p:cNvPr>
            <p:cNvSpPr txBox="1"/>
            <p:nvPr/>
          </p:nvSpPr>
          <p:spPr>
            <a:xfrm>
              <a:off x="2252112" y="414901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1DFDBA-AEDF-40CB-A1F7-39AF2A046538}"/>
              </a:ext>
            </a:extLst>
          </p:cNvPr>
          <p:cNvSpPr txBox="1"/>
          <p:nvPr/>
        </p:nvSpPr>
        <p:spPr>
          <a:xfrm>
            <a:off x="7686103" y="2003208"/>
            <a:ext cx="96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Carry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10D2E-2ED6-42F5-8C4C-3336046C4B12}"/>
              </a:ext>
            </a:extLst>
          </p:cNvPr>
          <p:cNvSpPr txBox="1"/>
          <p:nvPr/>
        </p:nvSpPr>
        <p:spPr>
          <a:xfrm>
            <a:off x="7537472" y="4437955"/>
            <a:ext cx="1257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Borrow</a:t>
            </a:r>
          </a:p>
        </p:txBody>
      </p:sp>
    </p:spTree>
    <p:extLst>
      <p:ext uri="{BB962C8B-B14F-4D97-AF65-F5344CB8AC3E}">
        <p14:creationId xmlns:p14="http://schemas.microsoft.com/office/powerpoint/2010/main" val="3956624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5023" y="3643914"/>
            <a:ext cx="14205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 = ~</a:t>
            </a:r>
            <a:r>
              <a:rPr lang="en-US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C8604-892E-419B-8066-C67DDC2BAC57}"/>
              </a:ext>
            </a:extLst>
          </p:cNvPr>
          <p:cNvSpPr txBox="1"/>
          <p:nvPr/>
        </p:nvSpPr>
        <p:spPr>
          <a:xfrm>
            <a:off x="2223504" y="5798543"/>
            <a:ext cx="4696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signed arithmetic, this reports overflow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DC978-E23E-45E9-9440-AF4F4112FF37}"/>
              </a:ext>
            </a:extLst>
          </p:cNvPr>
          <p:cNvSpPr/>
          <p:nvPr/>
        </p:nvSpPr>
        <p:spPr>
          <a:xfrm>
            <a:off x="-76200" y="4943797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00B050"/>
                </a:solidFill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149B9-331C-4B41-A02A-CDEF4445FDBF}"/>
              </a:ext>
            </a:extLst>
          </p:cNvPr>
          <p:cNvSpPr txBox="1"/>
          <p:nvPr/>
        </p:nvSpPr>
        <p:spPr>
          <a:xfrm>
            <a:off x="7731982" y="160468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5FF6-8E19-47EA-A027-26D1AA874DAB}"/>
              </a:ext>
            </a:extLst>
          </p:cNvPr>
          <p:cNvSpPr txBox="1"/>
          <p:nvPr/>
        </p:nvSpPr>
        <p:spPr>
          <a:xfrm>
            <a:off x="7731982" y="217111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07D66-F25F-4722-A85C-4B1F2BC14D00}"/>
              </a:ext>
            </a:extLst>
          </p:cNvPr>
          <p:cNvSpPr txBox="1"/>
          <p:nvPr/>
        </p:nvSpPr>
        <p:spPr>
          <a:xfrm>
            <a:off x="7731982" y="293302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6989655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999" y="1397000"/>
            <a:ext cx="8604183" cy="3575050"/>
          </a:xfrm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endParaRPr lang="en-US" dirty="0"/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  if carry/borrow out from most significant bit</a:t>
            </a:r>
            <a:br>
              <a:rPr lang="en-US" dirty="0"/>
            </a:br>
            <a:r>
              <a:rPr lang="en-US" dirty="0"/>
              <a:t>                 (used for unsigned comparisons)</a:t>
            </a:r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 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 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 if two’s-complement (signed) overflow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603250" lvl="2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 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 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5635" y="5174415"/>
            <a:ext cx="3481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Very often:</a:t>
            </a:r>
          </a:p>
          <a:p>
            <a:pPr algn="l"/>
            <a:r>
              <a:rPr lang="en-US" sz="2400" dirty="0"/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(Explicit Reading: Set)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214360" cy="5435600"/>
          </a:xfrm>
          <a:ln/>
        </p:spPr>
        <p:txBody>
          <a:bodyPr/>
          <a:lstStyle/>
          <a:p>
            <a:r>
              <a:rPr lang="en-US" dirty="0">
                <a:cs typeface="Courier New Bold" panose="02070609020205020404" pitchFamily="49" charset="0"/>
              </a:rPr>
              <a:t>Explicit Reading by Set I</a:t>
            </a:r>
            <a:r>
              <a:rPr lang="en-US" dirty="0"/>
              <a:t>nstructions</a:t>
            </a: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setX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r>
              <a:rPr lang="en-US" dirty="0"/>
              <a:t>: Set low-order byte of destination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r>
              <a:rPr lang="en-US" dirty="0"/>
              <a:t> to 0 or 1</a:t>
            </a:r>
            <a:br>
              <a:rPr lang="en-US" dirty="0"/>
            </a:br>
            <a:r>
              <a:rPr lang="en-US" dirty="0"/>
              <a:t>based on combinations of condition codes</a:t>
            </a:r>
          </a:p>
          <a:p>
            <a:pPr marL="552450" lvl="1"/>
            <a:r>
              <a:rPr lang="en-US" dirty="0"/>
              <a:t>Does not alter remaining 7 bytes of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97013"/>
              </p:ext>
            </p:extLst>
          </p:nvPr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B4AF-8761-45CD-BBDF-2CAD82FB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Example: </a:t>
            </a:r>
            <a:r>
              <a:rPr lang="en-US" b="0" dirty="0" err="1"/>
              <a:t>setl</a:t>
            </a:r>
            <a:r>
              <a:rPr lang="en-US" b="0" dirty="0"/>
              <a:t> (Signed &lt;)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78FB-ED0B-4335-A72E-9A86CB27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97000"/>
            <a:ext cx="8382000" cy="526011"/>
          </a:xfrm>
        </p:spPr>
        <p:txBody>
          <a:bodyPr/>
          <a:lstStyle/>
          <a:p>
            <a:r>
              <a:rPr lang="en-US" dirty="0"/>
              <a:t>Condition: SF^OF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4EBE17-3726-41C7-ABB9-06593FC30C92}"/>
              </a:ext>
            </a:extLst>
          </p:cNvPr>
          <p:cNvGraphicFramePr>
            <a:graphicFrameLocks noGrp="1"/>
          </p:cNvGraphicFramePr>
          <p:nvPr/>
        </p:nvGraphicFramePr>
        <p:xfrm>
          <a:off x="1174864" y="1993336"/>
          <a:ext cx="7365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771">
                  <a:extLst>
                    <a:ext uri="{9D8B030D-6E8A-4147-A177-3AD203B41FA5}">
                      <a16:colId xmlns:a16="http://schemas.microsoft.com/office/drawing/2014/main" val="3930898366"/>
                    </a:ext>
                  </a:extLst>
                </a:gridCol>
                <a:gridCol w="609293">
                  <a:extLst>
                    <a:ext uri="{9D8B030D-6E8A-4147-A177-3AD203B41FA5}">
                      <a16:colId xmlns:a16="http://schemas.microsoft.com/office/drawing/2014/main" val="1149785140"/>
                    </a:ext>
                  </a:extLst>
                </a:gridCol>
                <a:gridCol w="1098066">
                  <a:extLst>
                    <a:ext uri="{9D8B030D-6E8A-4147-A177-3AD203B41FA5}">
                      <a16:colId xmlns:a16="http://schemas.microsoft.com/office/drawing/2014/main" val="3838957496"/>
                    </a:ext>
                  </a:extLst>
                </a:gridCol>
                <a:gridCol w="5014948">
                  <a:extLst>
                    <a:ext uri="{9D8B030D-6E8A-4147-A177-3AD203B41FA5}">
                      <a16:colId xmlns:a16="http://schemas.microsoft.com/office/drawing/2014/main" val="156001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 ^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1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0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0331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4EEED4D-E41D-4E63-8092-46809FE3E6F0}"/>
              </a:ext>
            </a:extLst>
          </p:cNvPr>
          <p:cNvGrpSpPr/>
          <p:nvPr/>
        </p:nvGrpSpPr>
        <p:grpSpPr>
          <a:xfrm>
            <a:off x="1618863" y="4229675"/>
            <a:ext cx="6110829" cy="2269252"/>
            <a:chOff x="1618863" y="4229675"/>
            <a:chExt cx="6110829" cy="22692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241428-8B79-4652-9960-D564FA700E86}"/>
                </a:ext>
              </a:extLst>
            </p:cNvPr>
            <p:cNvSpPr/>
            <p:nvPr/>
          </p:nvSpPr>
          <p:spPr bwMode="auto">
            <a:xfrm>
              <a:off x="2336039" y="4697020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553CBF-FFD0-4113-9DD0-4B27DB8A520A}"/>
                </a:ext>
              </a:extLst>
            </p:cNvPr>
            <p:cNvSpPr/>
            <p:nvPr/>
          </p:nvSpPr>
          <p:spPr bwMode="auto">
            <a:xfrm>
              <a:off x="2336039" y="5199044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BC6FFA-DC3E-4797-A70D-5268F6331B1A}"/>
                </a:ext>
              </a:extLst>
            </p:cNvPr>
            <p:cNvCxnSpPr/>
            <p:nvPr/>
          </p:nvCxnSpPr>
          <p:spPr bwMode="auto">
            <a:xfrm>
              <a:off x="1618863" y="5862432"/>
              <a:ext cx="526228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402E7B-B6C9-4B66-84A6-1D5C2A992019}"/>
                </a:ext>
              </a:extLst>
            </p:cNvPr>
            <p:cNvSpPr txBox="1"/>
            <p:nvPr/>
          </p:nvSpPr>
          <p:spPr>
            <a:xfrm>
              <a:off x="1771263" y="5080724"/>
              <a:ext cx="457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3B8F8-4537-4592-8B07-306F365F6E71}"/>
                </a:ext>
              </a:extLst>
            </p:cNvPr>
            <p:cNvSpPr/>
            <p:nvPr/>
          </p:nvSpPr>
          <p:spPr bwMode="auto">
            <a:xfrm>
              <a:off x="2336039" y="5996903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620909-B362-4F84-9E4D-8FB24B6DB451}"/>
                </a:ext>
              </a:extLst>
            </p:cNvPr>
            <p:cNvSpPr txBox="1"/>
            <p:nvPr/>
          </p:nvSpPr>
          <p:spPr>
            <a:xfrm>
              <a:off x="7360680" y="469702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Courier New Bold" panose="02070609020205020404" pitchFamily="49" charset="0"/>
                  <a:cs typeface="Courier New Bold" panose="02070609020205020404" pitchFamily="49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EA1970-18A0-4E6B-8942-899ADC07BEF3}"/>
                </a:ext>
              </a:extLst>
            </p:cNvPr>
            <p:cNvSpPr txBox="1"/>
            <p:nvPr/>
          </p:nvSpPr>
          <p:spPr>
            <a:xfrm>
              <a:off x="7360680" y="5263454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Courier New Bold" panose="02070609020205020404" pitchFamily="49" charset="0"/>
                  <a:cs typeface="Courier New Bold" panose="02070609020205020404" pitchFamily="49" charset="0"/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3CDBCE-20EF-4350-9113-1F35ABACAEAD}"/>
                </a:ext>
              </a:extLst>
            </p:cNvPr>
            <p:cNvSpPr txBox="1"/>
            <p:nvPr/>
          </p:nvSpPr>
          <p:spPr>
            <a:xfrm>
              <a:off x="7360680" y="6025363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Courier New Bold" panose="02070609020205020404" pitchFamily="49" charset="0"/>
                  <a:cs typeface="Courier New Bold" panose="02070609020205020404" pitchFamily="49" charset="0"/>
                </a:rPr>
                <a:t>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1B0462-4E35-4677-A6DF-6680C4222CF1}"/>
                </a:ext>
              </a:extLst>
            </p:cNvPr>
            <p:cNvSpPr txBox="1"/>
            <p:nvPr/>
          </p:nvSpPr>
          <p:spPr>
            <a:xfrm>
              <a:off x="2819114" y="4229675"/>
              <a:ext cx="2624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negative overflow case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0434386-56C6-408F-9D96-B51CDDD159AC}"/>
              </a:ext>
            </a:extLst>
          </p:cNvPr>
          <p:cNvSpPr txBox="1"/>
          <p:nvPr/>
        </p:nvSpPr>
        <p:spPr>
          <a:xfrm>
            <a:off x="4384319" y="2372242"/>
            <a:ext cx="322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No overflow, so SF implies not &lt;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826298-0351-463A-B7DA-10AF7472D82F}"/>
              </a:ext>
            </a:extLst>
          </p:cNvPr>
          <p:cNvSpPr txBox="1"/>
          <p:nvPr/>
        </p:nvSpPr>
        <p:spPr>
          <a:xfrm>
            <a:off x="4572000" y="2718272"/>
            <a:ext cx="29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No overflow, so SF implies &lt;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5391B-7DE4-40C8-A65F-401B06C3E660}"/>
              </a:ext>
            </a:extLst>
          </p:cNvPr>
          <p:cNvSpPr txBox="1"/>
          <p:nvPr/>
        </p:nvSpPr>
        <p:spPr>
          <a:xfrm>
            <a:off x="3666528" y="3102196"/>
            <a:ext cx="471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Overflow, so SF implies negative overflow, i.e. &lt;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A46FB-1081-45E4-BEB7-CD3D85E7A1A4}"/>
              </a:ext>
            </a:extLst>
          </p:cNvPr>
          <p:cNvSpPr txBox="1"/>
          <p:nvPr/>
        </p:nvSpPr>
        <p:spPr>
          <a:xfrm>
            <a:off x="3507923" y="3481102"/>
            <a:ext cx="503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Overflow, so SF implies positive overflow, i.e. not &lt;</a:t>
            </a:r>
          </a:p>
        </p:txBody>
      </p:sp>
    </p:spTree>
    <p:extLst>
      <p:ext uri="{BB962C8B-B14F-4D97-AF65-F5344CB8AC3E}">
        <p14:creationId xmlns:p14="http://schemas.microsoft.com/office/powerpoint/2010/main" val="3726554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%r8b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%r9b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%r10b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%r11b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%r12b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%r13b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%r14b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%r15b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Catching Up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0" dirty="0"/>
              <a:t>Reviewing LEAQ (based on after-class questions)</a:t>
            </a:r>
          </a:p>
          <a:p>
            <a:r>
              <a:rPr lang="en-US" b="0" dirty="0"/>
              <a:t>Reviewing Arithmetic Expressions in ASM</a:t>
            </a:r>
          </a:p>
          <a:p>
            <a:r>
              <a:rPr lang="en-US" b="0" dirty="0"/>
              <a:t>C -&gt; Assembly -&gt; Machine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0510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Explicit 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6602128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5258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124635" y="4204447"/>
            <a:ext cx="2008094" cy="1308847"/>
            <a:chOff x="2124635" y="4204447"/>
            <a:chExt cx="2008094" cy="130884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>
              <a:off x="2994212" y="4204447"/>
              <a:ext cx="53788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" name="Straight Arrow Connector 4"/>
            <p:cNvCxnSpPr/>
            <p:nvPr/>
          </p:nvCxnSpPr>
          <p:spPr bwMode="auto">
            <a:xfrm flipH="1">
              <a:off x="2124635" y="4204447"/>
              <a:ext cx="2008094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Explicit 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0999" y="1155700"/>
            <a:ext cx="6683944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19673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85299" y="1302127"/>
            <a:ext cx="7160468" cy="4031873"/>
            <a:chOff x="187989" y="1311996"/>
            <a:chExt cx="7160468" cy="4031873"/>
          </a:xfrm>
        </p:grpSpPr>
        <p:sp>
          <p:nvSpPr>
            <p:cNvPr id="2" name="TextBox 1"/>
            <p:cNvSpPr txBox="1"/>
            <p:nvPr/>
          </p:nvSpPr>
          <p:spPr>
            <a:xfrm>
              <a:off x="187989" y="1311996"/>
              <a:ext cx="7160468" cy="40318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Beware weirdness </a:t>
              </a:r>
              <a:r>
                <a:rPr lang="en-US" sz="3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movzbl</a:t>
              </a:r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 (and others)</a:t>
              </a: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cs-CZ" sz="3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movzbl %al, %eax</a:t>
              </a:r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82768" y="3207960"/>
              <a:ext cx="3556000" cy="533400"/>
              <a:chOff x="1582768" y="3207960"/>
              <a:chExt cx="3556000" cy="533400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3418302" y="3253049"/>
                <a:ext cx="1709270" cy="444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  <a:sym typeface="Gill Sans" charset="0"/>
                  </a:rPr>
                  <a:t>%</a:t>
                </a:r>
                <a:r>
                  <a: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  <a:sym typeface="Gill Sans" charset="0"/>
                  </a:rPr>
                  <a:t>eax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endParaRPr>
              </a:p>
            </p:txBody>
          </p:sp>
          <p:sp>
            <p:nvSpPr>
              <p:cNvPr id="20" name="Rectangle 6"/>
              <p:cNvSpPr>
                <a:spLocks/>
              </p:cNvSpPr>
              <p:nvPr/>
            </p:nvSpPr>
            <p:spPr bwMode="auto">
              <a:xfrm>
                <a:off x="4478368" y="3246060"/>
                <a:ext cx="660400" cy="444500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%al</a:t>
                </a:r>
              </a:p>
            </p:txBody>
          </p:sp>
          <p:sp>
            <p:nvSpPr>
              <p:cNvPr id="21" name="Rectangle 30"/>
              <p:cNvSpPr>
                <a:spLocks/>
              </p:cNvSpPr>
              <p:nvPr/>
            </p:nvSpPr>
            <p:spPr bwMode="auto">
              <a:xfrm>
                <a:off x="1582768" y="3207960"/>
                <a:ext cx="3556000" cy="53340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%</a:t>
                </a:r>
                <a:r>
                  <a:rPr lang="en-US" sz="2400" dirty="0" err="1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rax</a:t>
                </a:r>
                <a:endPara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580078" y="3191102"/>
            <a:ext cx="3556000" cy="533400"/>
            <a:chOff x="5510699" y="5684520"/>
            <a:chExt cx="3556000" cy="5334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7346233" y="5729609"/>
              <a:ext cx="1709270" cy="444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rPr>
                <a:t>0x000000</a:t>
              </a:r>
            </a:p>
          </p:txBody>
        </p:sp>
        <p:sp>
          <p:nvSpPr>
            <p:cNvPr id="25" name="Rectangle 6"/>
            <p:cNvSpPr>
              <a:spLocks/>
            </p:cNvSpPr>
            <p:nvPr/>
          </p:nvSpPr>
          <p:spPr bwMode="auto">
            <a:xfrm>
              <a:off x="8406299" y="5722620"/>
              <a:ext cx="6604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%al</a:t>
              </a:r>
            </a:p>
          </p:txBody>
        </p:sp>
        <p:sp>
          <p:nvSpPr>
            <p:cNvPr id="26" name="Rectangle 30"/>
            <p:cNvSpPr>
              <a:spLocks/>
            </p:cNvSpPr>
            <p:nvPr/>
          </p:nvSpPr>
          <p:spPr bwMode="auto">
            <a:xfrm>
              <a:off x="5510699" y="568452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68E13AC-288D-415E-940E-A767CC1E04B8}"/>
              </a:ext>
            </a:extLst>
          </p:cNvPr>
          <p:cNvGrpSpPr/>
          <p:nvPr/>
        </p:nvGrpSpPr>
        <p:grpSpPr>
          <a:xfrm>
            <a:off x="1568882" y="3184752"/>
            <a:ext cx="3556000" cy="533400"/>
            <a:chOff x="1585180" y="3201720"/>
            <a:chExt cx="3556000" cy="533400"/>
          </a:xfrm>
        </p:grpSpPr>
        <p:sp>
          <p:nvSpPr>
            <p:cNvPr id="32" name="Rectangle 30"/>
            <p:cNvSpPr>
              <a:spLocks/>
            </p:cNvSpPr>
            <p:nvPr/>
          </p:nvSpPr>
          <p:spPr bwMode="auto">
            <a:xfrm>
              <a:off x="1585180" y="3201720"/>
              <a:ext cx="3556000" cy="5334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0x00000000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3436" y="3229529"/>
              <a:ext cx="1709270" cy="444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rPr>
                <a:t>0x000000</a:t>
              </a:r>
            </a:p>
          </p:txBody>
        </p:sp>
        <p:sp>
          <p:nvSpPr>
            <p:cNvPr id="31" name="Rectangle 6"/>
            <p:cNvSpPr>
              <a:spLocks/>
            </p:cNvSpPr>
            <p:nvPr/>
          </p:nvSpPr>
          <p:spPr bwMode="auto">
            <a:xfrm>
              <a:off x="4463502" y="3222540"/>
              <a:ext cx="660400" cy="444500"/>
            </a:xfrm>
            <a:prstGeom prst="rect">
              <a:avLst/>
            </a:pr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%al</a:t>
              </a:r>
            </a:p>
          </p:txBody>
        </p:sp>
      </p:grpSp>
      <p:cxnSp>
        <p:nvCxnSpPr>
          <p:cNvPr id="7" name="Straight Arrow Connector 6"/>
          <p:cNvCxnSpPr>
            <a:cxnSpLocks/>
            <a:stCxn id="5" idx="3"/>
          </p:cNvCxnSpPr>
          <p:nvPr/>
        </p:nvCxnSpPr>
        <p:spPr bwMode="auto">
          <a:xfrm flipV="1">
            <a:off x="2439081" y="3731957"/>
            <a:ext cx="349412" cy="8105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2EA0F5-0CCB-42DA-9999-BCD0022B449A}"/>
              </a:ext>
            </a:extLst>
          </p:cNvPr>
          <p:cNvGrpSpPr/>
          <p:nvPr/>
        </p:nvGrpSpPr>
        <p:grpSpPr>
          <a:xfrm>
            <a:off x="228598" y="3784600"/>
            <a:ext cx="3568702" cy="988729"/>
            <a:chOff x="228598" y="3784600"/>
            <a:chExt cx="3568702" cy="988729"/>
          </a:xfrm>
        </p:grpSpPr>
        <p:sp>
          <p:nvSpPr>
            <p:cNvPr id="5" name="TextBox 4"/>
            <p:cNvSpPr txBox="1"/>
            <p:nvPr/>
          </p:nvSpPr>
          <p:spPr>
            <a:xfrm>
              <a:off x="228598" y="4311664"/>
              <a:ext cx="22104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Zapped to all 0’s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82A80EB-05F2-4CFA-8E03-9966EC00CD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9082" y="3784600"/>
              <a:ext cx="1358218" cy="76442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4756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69538"/>
            <a:ext cx="8382000" cy="863600"/>
          </a:xfrm>
          <a:ln/>
        </p:spPr>
        <p:txBody>
          <a:bodyPr/>
          <a:lstStyle/>
          <a:p>
            <a:r>
              <a:rPr lang="en-US" dirty="0" err="1"/>
              <a:t>jX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Jump to different part of code depending on condition codes</a:t>
            </a:r>
          </a:p>
          <a:p>
            <a:pPr marL="552450" lvl="1"/>
            <a:r>
              <a:rPr lang="en-US" dirty="0"/>
              <a:t>Implicit reading of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77861"/>
              </p:ext>
            </p:extLst>
          </p:nvPr>
        </p:nvGraphicFramePr>
        <p:xfrm>
          <a:off x="1524000" y="2665614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(Old Style)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205850" y="2442135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147525" y="2129865"/>
            <a:ext cx="4790625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x:y, x-y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381000" y="1242732"/>
            <a:ext cx="8153400" cy="1041400"/>
          </a:xfrm>
        </p:spPr>
        <p:txBody>
          <a:bodyPr/>
          <a:lstStyle/>
          <a:p>
            <a:r>
              <a:rPr lang="en-US" dirty="0"/>
              <a:t>Generation</a:t>
            </a:r>
          </a:p>
          <a:p>
            <a:pPr marL="279400" lvl="1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shark&gt;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54207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379850" y="1233254"/>
            <a:ext cx="5688687" cy="944910"/>
            <a:chOff x="3451412" y="1023590"/>
            <a:chExt cx="5688687" cy="944910"/>
          </a:xfrm>
        </p:grpSpPr>
        <p:sp>
          <p:nvSpPr>
            <p:cNvPr id="2" name="Oval 1"/>
            <p:cNvSpPr/>
            <p:nvPr/>
          </p:nvSpPr>
          <p:spPr bwMode="auto">
            <a:xfrm>
              <a:off x="3451412" y="1380565"/>
              <a:ext cx="2949388" cy="587935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97600" y="1023590"/>
              <a:ext cx="2942499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Get to this shortly</a:t>
              </a:r>
            </a:p>
          </p:txBody>
        </p:sp>
        <p:sp>
          <p:nvSpPr>
            <p:cNvPr id="4" name="Freeform 3"/>
            <p:cNvSpPr/>
            <p:nvPr/>
          </p:nvSpPr>
          <p:spPr bwMode="auto">
            <a:xfrm>
              <a:off x="5138928" y="1101793"/>
              <a:ext cx="1058672" cy="206307"/>
            </a:xfrm>
            <a:custGeom>
              <a:avLst/>
              <a:gdLst>
                <a:gd name="connsiteX0" fmla="*/ 1307592 w 1307592"/>
                <a:gd name="connsiteY0" fmla="*/ 132647 h 278951"/>
                <a:gd name="connsiteX1" fmla="*/ 521208 w 1307592"/>
                <a:gd name="connsiteY1" fmla="*/ 4631 h 278951"/>
                <a:gd name="connsiteX2" fmla="*/ 0 w 1307592"/>
                <a:gd name="connsiteY2" fmla="*/ 278951 h 27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7592" h="278951">
                  <a:moveTo>
                    <a:pt x="1307592" y="132647"/>
                  </a:moveTo>
                  <a:cubicBezTo>
                    <a:pt x="1023366" y="56447"/>
                    <a:pt x="739140" y="-19753"/>
                    <a:pt x="521208" y="4631"/>
                  </a:cubicBezTo>
                  <a:cubicBezTo>
                    <a:pt x="303276" y="29015"/>
                    <a:pt x="0" y="278951"/>
                    <a:pt x="0" y="278951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Expressing with </a:t>
            </a:r>
            <a:r>
              <a:rPr lang="en-US" dirty="0" err="1"/>
              <a:t>Goto</a:t>
            </a:r>
            <a:r>
              <a:rPr lang="en-US" dirty="0"/>
              <a:t> Code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/>
              <a:t>C allows </a:t>
            </a:r>
            <a:r>
              <a:rPr lang="en-US" b="1" dirty="0" err="1">
                <a:latin typeface="Courier New"/>
                <a:cs typeface="Courier New"/>
              </a:rPr>
              <a:t>goto</a:t>
            </a:r>
            <a:r>
              <a:rPr lang="en-US" dirty="0"/>
              <a:t> statement</a:t>
            </a:r>
          </a:p>
          <a:p>
            <a:r>
              <a:rPr lang="en-US" dirty="0"/>
              <a:t>Jump to position designated by label</a:t>
            </a:r>
          </a:p>
          <a:p>
            <a:endParaRPr lang="en-US" dirty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int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Translation (Using Branches)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/>
              <a:t>Create 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Conditional Moves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9850" y="16256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/>
              <a:t>Conditional Move Instructions</a:t>
            </a:r>
          </a:p>
          <a:p>
            <a:pPr marL="552450" lvl="1"/>
            <a:r>
              <a:rPr lang="en-US" dirty="0"/>
              <a:t>Instruction supports:</a:t>
            </a:r>
          </a:p>
          <a:p>
            <a:pPr marL="838200" lvl="2">
              <a:buNone/>
            </a:pPr>
            <a:r>
              <a:rPr lang="en-US" dirty="0"/>
              <a:t>if (Test)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err="1">
                <a:sym typeface="Wingdings" pitchFamily="2" charset="2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Supported in post-1995 x86 processors</a:t>
            </a:r>
          </a:p>
          <a:p>
            <a:pPr marL="552450" lvl="1"/>
            <a:r>
              <a:rPr lang="en-US" dirty="0"/>
              <a:t>GCC tries to use them</a:t>
            </a:r>
          </a:p>
          <a:p>
            <a:pPr marL="838200" lvl="2"/>
            <a:r>
              <a:rPr lang="en-US" dirty="0"/>
              <a:t>But, only when known to be safe</a:t>
            </a:r>
          </a:p>
          <a:p>
            <a:pPr marL="838200" lvl="2"/>
            <a:endParaRPr lang="en-US" dirty="0"/>
          </a:p>
          <a:p>
            <a:pPr marL="292100"/>
            <a:r>
              <a:rPr lang="en-US" dirty="0"/>
              <a:t>Why?</a:t>
            </a:r>
          </a:p>
          <a:p>
            <a:pPr marL="552450" lvl="1"/>
            <a:r>
              <a:rPr lang="en-US" dirty="0"/>
              <a:t>Branches are very disruptive to instruction flow through pipelines</a:t>
            </a:r>
          </a:p>
          <a:p>
            <a:pPr marL="552450" lvl="1"/>
            <a:r>
              <a:rPr lang="en-US" dirty="0"/>
              <a:t>Conditional moves do not require control transfer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80747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2559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D7D3603-0456-4B30-8AAB-CAF8CDCEFE30}"/>
              </a:ext>
            </a:extLst>
          </p:cNvPr>
          <p:cNvSpPr txBox="1"/>
          <p:nvPr/>
        </p:nvSpPr>
        <p:spPr>
          <a:xfrm>
            <a:off x="381000" y="5147101"/>
            <a:ext cx="1322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is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bad?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457200" y="1111088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xfrm>
            <a:off x="373640" y="149062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119150"/>
            <a:ext cx="6108700" cy="609600"/>
          </a:xfrm>
          <a:ln/>
        </p:spPr>
        <p:txBody>
          <a:bodyPr/>
          <a:lstStyle/>
          <a:p>
            <a:r>
              <a:rPr lang="en-US" sz="2000" dirty="0"/>
              <a:t>Both values get computed</a:t>
            </a:r>
          </a:p>
          <a:p>
            <a:r>
              <a:rPr lang="en-US" sz="2000" dirty="0"/>
              <a:t>Only makes sense when computations are very simple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585750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C6B92B-037F-4402-ADDF-2D08D7B87816}"/>
              </a:ext>
            </a:extLst>
          </p:cNvPr>
          <p:cNvGrpSpPr/>
          <p:nvPr/>
        </p:nvGrpSpPr>
        <p:grpSpPr>
          <a:xfrm>
            <a:off x="457200" y="3022438"/>
            <a:ext cx="5486400" cy="1617662"/>
            <a:chOff x="457200" y="3117850"/>
            <a:chExt cx="5486400" cy="1617662"/>
          </a:xfrm>
        </p:grpSpPr>
        <p:sp>
          <p:nvSpPr>
            <p:cNvPr id="10" name="Rectangle 3"/>
            <p:cNvSpPr>
              <a:spLocks/>
            </p:cNvSpPr>
            <p:nvPr/>
          </p:nvSpPr>
          <p:spPr bwMode="auto">
            <a:xfrm>
              <a:off x="457200" y="3117850"/>
              <a:ext cx="4724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Risky Computations</a:t>
              </a: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 bwMode="auto">
            <a:xfrm>
              <a:off x="685800" y="4125912"/>
              <a:ext cx="4724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8100" tIns="38100" rIns="38100" bIns="38100" numCol="1" anchor="t" anchorCtr="0" compatLnSpc="1">
              <a:prstTxWarp prst="textNoShape">
                <a:avLst/>
              </a:prstTxWarp>
            </a:bodyPr>
            <a:lstStyle/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Calibri Bold" charset="0"/>
                </a:rPr>
                <a:t>Both values get computed</a:t>
              </a:r>
            </a:p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 Bold" charset="0"/>
                </a:rPr>
                <a:t>May have undesirable effects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endParaRPr>
            </a:p>
          </p:txBody>
        </p:sp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533400" y="3592512"/>
              <a:ext cx="5410200" cy="398462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val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?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*p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: 0;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4C416-640D-404C-9772-F2F4A1C247C7}"/>
              </a:ext>
            </a:extLst>
          </p:cNvPr>
          <p:cNvGrpSpPr/>
          <p:nvPr/>
        </p:nvGrpSpPr>
        <p:grpSpPr>
          <a:xfrm>
            <a:off x="457200" y="4882988"/>
            <a:ext cx="5486400" cy="1617662"/>
            <a:chOff x="457200" y="4978400"/>
            <a:chExt cx="5486400" cy="1617662"/>
          </a:xfrm>
        </p:grpSpPr>
        <p:sp>
          <p:nvSpPr>
            <p:cNvPr id="13" name="Rectangle 3"/>
            <p:cNvSpPr>
              <a:spLocks/>
            </p:cNvSpPr>
            <p:nvPr/>
          </p:nvSpPr>
          <p:spPr bwMode="auto">
            <a:xfrm>
              <a:off x="457200" y="4978400"/>
              <a:ext cx="4724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Computations with side effects</a:t>
              </a:r>
            </a:p>
          </p:txBody>
        </p:sp>
        <p:sp>
          <p:nvSpPr>
            <p:cNvPr id="14" name="Rectangle 7"/>
            <p:cNvSpPr txBox="1">
              <a:spLocks noChangeArrowheads="1"/>
            </p:cNvSpPr>
            <p:nvPr/>
          </p:nvSpPr>
          <p:spPr bwMode="auto">
            <a:xfrm>
              <a:off x="685800" y="5986462"/>
              <a:ext cx="4724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8100" tIns="38100" rIns="38100" bIns="38100" numCol="1" anchor="t" anchorCtr="0" compatLnSpc="1">
              <a:prstTxWarp prst="textNoShape">
                <a:avLst/>
              </a:prstTxWarp>
            </a:bodyPr>
            <a:lstStyle/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Calibri Bold" charset="0"/>
                </a:rPr>
                <a:t>Both values get computed</a:t>
              </a:r>
            </a:p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 Bold" charset="0"/>
                </a:rPr>
                <a:t>Must be side-effect free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endParaRPr>
            </a:p>
          </p:txBody>
        </p:sp>
        <p:sp>
          <p:nvSpPr>
            <p:cNvPr id="15" name="Rectangle 8"/>
            <p:cNvSpPr>
              <a:spLocks/>
            </p:cNvSpPr>
            <p:nvPr/>
          </p:nvSpPr>
          <p:spPr bwMode="auto">
            <a:xfrm>
              <a:off x="533400" y="5453062"/>
              <a:ext cx="5410200" cy="398462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val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x &gt; 0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?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x*=7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: x+=3;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10038" y="1857540"/>
            <a:ext cx="2697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Bad Performance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62493" y="4057862"/>
            <a:ext cx="119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Unsafe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5074" y="5761986"/>
            <a:ext cx="103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Illegal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LEA: Evaluate Memory Address Expression Without Accessing Memory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3233" y="1603734"/>
            <a:ext cx="8382000" cy="5435600"/>
          </a:xfrm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computation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address/pointer </a:t>
            </a:r>
            <a:r>
              <a:rPr lang="en-US" b="1" dirty="0"/>
              <a:t>WITHOUT ACCESSING MEMORY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Compute arbitrary expressions of form: b+(s*</a:t>
            </a:r>
            <a:r>
              <a:rPr lang="en-US" dirty="0" err="1"/>
              <a:t>i</a:t>
            </a:r>
            <a:r>
              <a:rPr lang="en-US" dirty="0"/>
              <a:t>)+d, where s = 1, 2, 4, or 8</a:t>
            </a:r>
          </a:p>
          <a:p>
            <a:pPr marL="838200" lvl="2"/>
            <a:r>
              <a:rPr lang="en-US" b="1" dirty="0"/>
              <a:t>[also w/o accessing memory]</a:t>
            </a:r>
            <a:endParaRPr lang="en-US" dirty="0"/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33233" y="5454705"/>
            <a:ext cx="2514600" cy="1149295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66036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# t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x+2*x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DF60A-C3EA-49B9-9B11-A84840885A6F}"/>
              </a:ext>
            </a:extLst>
          </p:cNvPr>
          <p:cNvSpPr txBox="1"/>
          <p:nvPr/>
        </p:nvSpPr>
        <p:spPr>
          <a:xfrm>
            <a:off x="5519324" y="2046612"/>
            <a:ext cx="3112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3838" marR="0" lvl="0" indent="-223838" algn="l" defTabSz="8953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>
                <a:tab pos="1206500" algn="l"/>
                <a:tab pos="3657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D(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Rb,Ri,S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  Reg[Rb]+S*Reg[Ri]+ 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3AA2E0-985F-44FD-97B3-01D3C69F0831}"/>
              </a:ext>
            </a:extLst>
          </p:cNvPr>
          <p:cNvCxnSpPr/>
          <p:nvPr/>
        </p:nvCxnSpPr>
        <p:spPr bwMode="auto">
          <a:xfrm>
            <a:off x="4951038" y="2215889"/>
            <a:ext cx="48449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/>
        </p:nvSpPr>
        <p:spPr bwMode="auto">
          <a:xfrm>
            <a:off x="381000" y="4668509"/>
            <a:ext cx="2922723" cy="172122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%al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69344"/>
              </p:ext>
            </p:extLst>
          </p:nvPr>
        </p:nvGraphicFramePr>
        <p:xfrm>
          <a:off x="3416353" y="4428848"/>
          <a:ext cx="5079134" cy="167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7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ZF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FF01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Exercise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37264" y="4735912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437264" y="5011335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37264" y="5286752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37264" y="5571979"/>
            <a:ext cx="5045723" cy="2447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437264" y="5844312"/>
            <a:ext cx="5045723" cy="2447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07654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7130186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557570" y="4307518"/>
            <a:ext cx="0" cy="201482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8047821" y="4249152"/>
            <a:ext cx="0" cy="20731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BD99AC71-04ED-48BA-8FA4-CADD6F5D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0" y="1492164"/>
            <a:ext cx="4501620" cy="24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57150" indent="0">
              <a:buNone/>
            </a:pP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/>
              <a:t> like computing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sz="1600" b="0" kern="0" dirty="0"/>
              <a:t> w/o setting </a:t>
            </a:r>
            <a:r>
              <a:rPr lang="en-US" sz="1600" b="0" kern="0" dirty="0" err="1"/>
              <a:t>dest</a:t>
            </a:r>
            <a:endParaRPr lang="en-US" sz="1600" b="0" kern="0" dirty="0"/>
          </a:p>
          <a:p>
            <a:pPr marL="57150" indent="0"/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CF set</a:t>
            </a:r>
            <a:r>
              <a:rPr lang="en-US" sz="1600" b="0" kern="0" dirty="0"/>
              <a:t>   if carry/borrow out from most significant</a:t>
            </a:r>
            <a:br>
              <a:rPr lang="en-US" sz="1600" b="0" kern="0" dirty="0"/>
            </a:br>
            <a:r>
              <a:rPr lang="en-US" sz="1600" b="0" kern="0" dirty="0"/>
              <a:t>                 bit (used for unsigned comparisons)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sz="1600" b="0" kern="0" dirty="0"/>
              <a:t> (as signed)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OF set</a:t>
            </a:r>
            <a:r>
              <a:rPr lang="en-US" sz="1600" b="0" kern="0" dirty="0"/>
              <a:t>  if two’s-complement (signed) overflow</a:t>
            </a:r>
            <a:endParaRPr lang="en-US" sz="2000" kern="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008C2-57B2-42F3-AB0F-63ADDACF90E9}"/>
              </a:ext>
            </a:extLst>
          </p:cNvPr>
          <p:cNvSpPr txBox="1"/>
          <p:nvPr/>
        </p:nvSpPr>
        <p:spPr>
          <a:xfrm>
            <a:off x="637308" y="6243615"/>
            <a:ext cx="746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movzblq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modify condition codes</a:t>
            </a:r>
          </a:p>
        </p:txBody>
      </p:sp>
      <p:graphicFrame>
        <p:nvGraphicFramePr>
          <p:cNvPr id="21" name="Group 5">
            <a:extLst>
              <a:ext uri="{FF2B5EF4-FFF2-40B4-BE49-F238E27FC236}">
                <a16:creationId xmlns:a16="http://schemas.microsoft.com/office/drawing/2014/main" id="{B03E327D-1EA0-4E7C-BE79-05D35B2B5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32853"/>
              </p:ext>
            </p:extLst>
          </p:nvPr>
        </p:nvGraphicFramePr>
        <p:xfrm>
          <a:off x="4608328" y="1312408"/>
          <a:ext cx="4458088" cy="2618473"/>
        </p:xfrm>
        <a:graphic>
          <a:graphicData uri="http://schemas.openxmlformats.org/drawingml/2006/table">
            <a:tbl>
              <a:tblPr/>
              <a:tblGrid>
                <a:gridCol w="81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282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/>
        </p:nvSpPr>
        <p:spPr bwMode="auto">
          <a:xfrm>
            <a:off x="381000" y="4668509"/>
            <a:ext cx="2922723" cy="172122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%al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416353" y="4428848"/>
          <a:ext cx="5079134" cy="167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7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ZF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FF01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Exercise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07654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7130186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557570" y="4307518"/>
            <a:ext cx="0" cy="201482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8047821" y="4249152"/>
            <a:ext cx="0" cy="20731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BD99AC71-04ED-48BA-8FA4-CADD6F5D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0" y="1492164"/>
            <a:ext cx="4501620" cy="24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57150" indent="0">
              <a:buNone/>
            </a:pP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/>
              <a:t> like computing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sz="1600" b="0" kern="0" dirty="0"/>
              <a:t> w/o setting </a:t>
            </a:r>
            <a:r>
              <a:rPr lang="en-US" sz="1600" b="0" kern="0" dirty="0" err="1"/>
              <a:t>dest</a:t>
            </a:r>
            <a:endParaRPr lang="en-US" sz="1600" b="0" kern="0" dirty="0"/>
          </a:p>
          <a:p>
            <a:pPr marL="57150" indent="0"/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CF set</a:t>
            </a:r>
            <a:r>
              <a:rPr lang="en-US" sz="1600" b="0" kern="0" dirty="0"/>
              <a:t>   if carry/borrow out from most significant</a:t>
            </a:r>
            <a:br>
              <a:rPr lang="en-US" sz="1600" b="0" kern="0" dirty="0"/>
            </a:br>
            <a:r>
              <a:rPr lang="en-US" sz="1600" b="0" kern="0" dirty="0"/>
              <a:t>                 bit (used for unsigned comparisons)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sz="1600" b="0" kern="0" dirty="0"/>
              <a:t> (as signed)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OF set</a:t>
            </a:r>
            <a:r>
              <a:rPr lang="en-US" sz="1600" b="0" kern="0" dirty="0"/>
              <a:t>  if two’s-complement (signed) overflow</a:t>
            </a:r>
            <a:endParaRPr lang="en-US" sz="2000" kern="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008C2-57B2-42F3-AB0F-63ADDACF90E9}"/>
              </a:ext>
            </a:extLst>
          </p:cNvPr>
          <p:cNvSpPr txBox="1"/>
          <p:nvPr/>
        </p:nvSpPr>
        <p:spPr>
          <a:xfrm>
            <a:off x="637308" y="6243615"/>
            <a:ext cx="746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movzblq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modify condition codes</a:t>
            </a:r>
          </a:p>
        </p:txBody>
      </p:sp>
      <p:graphicFrame>
        <p:nvGraphicFramePr>
          <p:cNvPr id="21" name="Group 5">
            <a:extLst>
              <a:ext uri="{FF2B5EF4-FFF2-40B4-BE49-F238E27FC236}">
                <a16:creationId xmlns:a16="http://schemas.microsoft.com/office/drawing/2014/main" id="{B03E327D-1EA0-4E7C-BE79-05D35B2B5123}"/>
              </a:ext>
            </a:extLst>
          </p:cNvPr>
          <p:cNvGraphicFramePr>
            <a:graphicFrameLocks noGrp="1"/>
          </p:cNvGraphicFramePr>
          <p:nvPr/>
        </p:nvGraphicFramePr>
        <p:xfrm>
          <a:off x="4608328" y="1312408"/>
          <a:ext cx="4458088" cy="2618473"/>
        </p:xfrm>
        <a:graphic>
          <a:graphicData uri="http://schemas.openxmlformats.org/drawingml/2006/table">
            <a:tbl>
              <a:tblPr/>
              <a:tblGrid>
                <a:gridCol w="81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67523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6752771" cy="1282700"/>
          </a:xfrm>
          <a:ln/>
        </p:spPr>
        <p:txBody>
          <a:bodyPr/>
          <a:lstStyle/>
          <a:p>
            <a:r>
              <a:rPr lang="en-US" dirty="0"/>
              <a:t>Count number of 1’s in argument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(“</a:t>
            </a:r>
            <a:r>
              <a:rPr lang="en-US" dirty="0" err="1"/>
              <a:t>popcount</a:t>
            </a:r>
            <a:r>
              <a:rPr lang="en-US" dirty="0"/>
              <a:t>”)</a:t>
            </a:r>
          </a:p>
          <a:p>
            <a:r>
              <a:rPr lang="en-US" dirty="0"/>
              <a:t>Use conditional branch to either continue looping or to exit loop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599" y="4343399"/>
            <a:ext cx="6328229" cy="238397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movl    $0, %eax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			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loop: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andl    $1, %edx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 = x &amp; 0x1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addq    %rdx, %rax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shrq    %rdi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if(x) goto loop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37412"/>
              </p:ext>
            </p:extLst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https://canvas.cmu.edu/courses/17808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7807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44500" y="1562554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975304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553029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965778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772808"/>
            <a:ext cx="8382000" cy="2487386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782333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“Jump-to-middle” translation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-</a:t>
            </a:r>
            <a:r>
              <a:rPr lang="en-US" b="1" dirty="0" err="1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#1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/>
              <a:t>Compare to do-while version of function</a:t>
            </a:r>
          </a:p>
          <a:p>
            <a:r>
              <a:rPr lang="en-US" dirty="0"/>
              <a:t>Initial </a:t>
            </a:r>
            <a:r>
              <a:rPr lang="en-US" dirty="0" err="1"/>
              <a:t>goto</a:t>
            </a:r>
            <a:r>
              <a:rPr lang="en-US" dirty="0"/>
              <a:t> starts loop at test</a:t>
            </a:r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/>
              <a:t>“Do-while” conversion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–O1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LEA vs. other instructions (e.g., MOV)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3233" y="1397000"/>
            <a:ext cx="8382000" cy="5435600"/>
          </a:xfrm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D(</a:t>
            </a:r>
            <a:r>
              <a:rPr lang="en-US" dirty="0" err="1"/>
              <a:t>Rb,Ri,S</a:t>
            </a:r>
            <a:r>
              <a:rPr lang="en-US" dirty="0"/>
              <a:t>), </a:t>
            </a:r>
            <a:r>
              <a:rPr lang="en-US" dirty="0" err="1">
                <a:latin typeface="Calibri Bold Italic" charset="0"/>
                <a:cs typeface="Calibri Bold Italic" charset="0"/>
                <a:sym typeface="Calibri Bold Italic" charset="0"/>
              </a:rPr>
              <a:t>d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endParaRPr lang="en-US" dirty="0"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  <a:p>
            <a:pPr marL="552450" lvl="1"/>
            <a:r>
              <a:rPr lang="en-US" b="1" dirty="0">
                <a:latin typeface="Calibri Italic" charset="0"/>
                <a:cs typeface="Calibri Italic" charset="0"/>
                <a:sym typeface="Calibri Italic" charset="0"/>
              </a:rPr>
              <a:t>NO MEMORY ACCESS HAPPENS!</a:t>
            </a:r>
            <a:endParaRPr lang="en-US" b="1" dirty="0"/>
          </a:p>
          <a:p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0" indent="0">
              <a:buNone/>
            </a:pP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movq</a:t>
            </a:r>
            <a:r>
              <a:rPr lang="en-US" dirty="0"/>
              <a:t> D(</a:t>
            </a:r>
            <a:r>
              <a:rPr lang="en-US" dirty="0" err="1"/>
              <a:t>Rb,Ri,S</a:t>
            </a:r>
            <a:r>
              <a:rPr lang="en-US" dirty="0"/>
              <a:t>), </a:t>
            </a:r>
            <a:r>
              <a:rPr lang="en-US" dirty="0" err="1">
                <a:latin typeface="Calibri Bold Italic" charset="0"/>
                <a:cs typeface="Calibri Bold Italic" charset="0"/>
                <a:sym typeface="Calibri Bold Italic" charset="0"/>
              </a:rPr>
              <a:t>d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endParaRPr lang="en-US" dirty="0"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  <a:p>
            <a:pPr marL="552450" lvl="1"/>
            <a:r>
              <a:rPr lang="en-US" b="1" dirty="0">
                <a:latin typeface="Calibri Italic" charset="0"/>
                <a:cs typeface="Calibri Italic" charset="0"/>
                <a:sym typeface="Calibri Italic" charset="0"/>
              </a:rPr>
              <a:t>MEMORY ACCESS HAPPENS!</a:t>
            </a:r>
            <a:endParaRPr lang="en-US" b="1" dirty="0"/>
          </a:p>
          <a:p>
            <a:pPr marL="0" indent="0">
              <a:spcBef>
                <a:spcPts val="2800"/>
              </a:spcBef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DF60A-C3EA-49B9-9B11-A84840885A6F}"/>
              </a:ext>
            </a:extLst>
          </p:cNvPr>
          <p:cNvSpPr txBox="1"/>
          <p:nvPr/>
        </p:nvSpPr>
        <p:spPr>
          <a:xfrm>
            <a:off x="1791268" y="1867777"/>
            <a:ext cx="28282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3838" marR="0" lvl="0" indent="-223838" algn="l" defTabSz="8953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>
                <a:tab pos="1206500" algn="l"/>
                <a:tab pos="3657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Reg[Rb]+S*Reg[Ri]+ 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3AA2E0-985F-44FD-97B3-01D3C69F0831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9714" y="2037054"/>
            <a:ext cx="50155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C98E24-CBFD-4662-8445-A31D1A31CE88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9714" y="4106207"/>
            <a:ext cx="50155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13406F-86E0-4CEB-B705-93D17D2E5125}"/>
              </a:ext>
            </a:extLst>
          </p:cNvPr>
          <p:cNvSpPr txBox="1"/>
          <p:nvPr/>
        </p:nvSpPr>
        <p:spPr>
          <a:xfrm>
            <a:off x="1791268" y="3936930"/>
            <a:ext cx="28282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3838" marR="0" lvl="0" indent="-223838" algn="l" defTabSz="8953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>
                <a:tab pos="1206500" algn="l"/>
                <a:tab pos="3657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Mem[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Reg[Rb]+S*Reg[Ri]+ D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743830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#2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219700"/>
            <a:ext cx="8382000" cy="1282700"/>
          </a:xfrm>
          <a:ln/>
        </p:spPr>
        <p:txBody>
          <a:bodyPr/>
          <a:lstStyle/>
          <a:p>
            <a:r>
              <a:rPr lang="en-US" dirty="0"/>
              <a:t>Initial conditional guards entrance to loop</a:t>
            </a:r>
          </a:p>
          <a:p>
            <a:r>
              <a:rPr lang="en-US" dirty="0"/>
              <a:t>Compare to do-while version of function</a:t>
            </a:r>
          </a:p>
          <a:p>
            <a:pPr lvl="1"/>
            <a:r>
              <a:rPr lang="en-US" dirty="0"/>
              <a:t>Removes jump to middle.  </a:t>
            </a:r>
            <a:r>
              <a:rPr lang="en-US" dirty="0">
                <a:solidFill>
                  <a:srgbClr val="FF0000"/>
                </a:solidFill>
              </a:rPr>
              <a:t>When is this good or bad?</a:t>
            </a:r>
          </a:p>
        </p:txBody>
      </p:sp>
    </p:spTree>
    <p:extLst>
      <p:ext uri="{BB962C8B-B14F-4D97-AF65-F5344CB8AC3E}">
        <p14:creationId xmlns:p14="http://schemas.microsoft.com/office/powerpoint/2010/main" val="116919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3323771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</a:t>
            </a:r>
            <a:r>
              <a:rPr lang="en-US" dirty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For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>
                <a:latin typeface="+mj-lt"/>
              </a:rPr>
              <a:t>Init</a:t>
            </a:r>
            <a:r>
              <a:rPr lang="en-US" sz="2400" i="1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while (</a:t>
            </a:r>
            <a:r>
              <a:rPr lang="en-US" sz="2400" i="1" dirty="0">
                <a:latin typeface="+mj-lt"/>
              </a:rPr>
              <a:t>Test </a:t>
            </a:r>
            <a:r>
              <a:rPr lang="en-US" sz="2400" dirty="0">
                <a:latin typeface="Courier New" charset="0"/>
              </a:rPr>
              <a:t>) {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  <a:endParaRPr lang="en-US" sz="2400" i="1" dirty="0"/>
          </a:p>
          <a:p>
            <a:pPr algn="l">
              <a:spcBef>
                <a:spcPct val="50000"/>
              </a:spcBef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While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For-While Conversion</a:t>
            </a: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5138057" y="1498600"/>
            <a:ext cx="3360057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</a:t>
            </a:r>
            <a:r>
              <a:rPr lang="en-US" dirty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/>
              <a:t>Initial test can be optimized away – </a:t>
            </a:r>
            <a:r>
              <a:rPr lang="en-US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2746829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Switch Statement   Example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		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		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		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C822C58-10F0-4DE7-AD58-CEF6D74DE859}"/>
              </a:ext>
            </a:extLst>
          </p:cNvPr>
          <p:cNvSpPr>
            <a:spLocks/>
          </p:cNvSpPr>
          <p:nvPr/>
        </p:nvSpPr>
        <p:spPr bwMode="auto">
          <a:xfrm>
            <a:off x="5361709" y="3974869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1173D-2AA4-4362-AB01-7E70B4A3D841}"/>
              </a:ext>
            </a:extLst>
          </p:cNvPr>
          <p:cNvSpPr txBox="1"/>
          <p:nvPr/>
        </p:nvSpPr>
        <p:spPr>
          <a:xfrm>
            <a:off x="214091" y="1961803"/>
            <a:ext cx="7360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.L3:</a:t>
            </a: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.L5:</a:t>
            </a: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.L9:</a:t>
            </a: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.L7:</a:t>
            </a: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.L8: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9ED643C-728E-44A6-B982-13C133AB5CF4}"/>
              </a:ext>
            </a:extLst>
          </p:cNvPr>
          <p:cNvSpPr>
            <a:spLocks/>
          </p:cNvSpPr>
          <p:nvPr/>
        </p:nvSpPr>
        <p:spPr bwMode="auto">
          <a:xfrm>
            <a:off x="4477789" y="1593272"/>
            <a:ext cx="4585970" cy="1526771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ja      .L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   # if x &gt; 6 jump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       # to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jmp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3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range of values takes default?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88483"/>
              </p:ext>
            </p:extLst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6347" y="1362075"/>
            <a:ext cx="8567625" cy="4972050"/>
          </a:xfrm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  <a:p>
            <a:pPr lvl="1"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Depending how you count, there are 2,034 total x86 instructions</a:t>
            </a:r>
          </a:p>
          <a:p>
            <a:pPr lvl="1"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(If you count all </a:t>
            </a:r>
            <a:r>
              <a:rPr lang="en-US" dirty="0" err="1"/>
              <a:t>addr</a:t>
            </a:r>
            <a:r>
              <a:rPr lang="en-US" dirty="0"/>
              <a:t> modes, op widths, flags, it’s actually 3,683)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2028598" y="5892799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F7C1A93-68E2-4DCC-9802-CDE4648F5C8C}"/>
              </a:ext>
            </a:extLst>
          </p:cNvPr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2FC3882-54A0-4DE7-8FD9-97783E8961DF}"/>
              </a:ext>
            </a:extLst>
          </p:cNvPr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ECF1AF7-4ACD-431B-923C-E5555572CE1E}"/>
              </a:ext>
            </a:extLst>
          </p:cNvPr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ja      .L8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 # use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jmp     *.L4(,%rdi,8)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C40CC2-4F5D-455B-8884-F763535715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458686" y="5704115"/>
            <a:ext cx="569912" cy="2830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8 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pPr marL="552450" lvl="1"/>
            <a:r>
              <a:rPr lang="en-US" dirty="0"/>
              <a:t>Must scale by factor of 8 (addresses are 8 bytes)</a:t>
            </a:r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9906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75050" y="2146298"/>
            <a:ext cx="1384300" cy="814071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5050" y="2906710"/>
            <a:ext cx="1387475" cy="27083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75050" y="2743200"/>
            <a:ext cx="1379538" cy="2724150"/>
            <a:chOff x="3575050" y="2743200"/>
            <a:chExt cx="1379538" cy="2724150"/>
          </a:xfrm>
        </p:grpSpPr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3581400" y="2743200"/>
              <a:ext cx="1371600" cy="272415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3575050" y="3611880"/>
              <a:ext cx="1379538" cy="185547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75050" y="3832860"/>
            <a:ext cx="1301750" cy="73914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75050" y="4057650"/>
            <a:ext cx="1301750" cy="7429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1)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93612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Handling Fall-Through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2, x == 3)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cqto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				  # sign extend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       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to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rdx:rax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                  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39872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5, x == 6, default)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38513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/>
              <a:t>switch</a:t>
            </a:r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jump (via jump tables)</a:t>
            </a:r>
          </a:p>
          <a:p>
            <a:pPr marL="546100" lvl="1"/>
            <a:r>
              <a:rPr lang="en-US" dirty="0"/>
              <a:t>Compiler generates code sequence 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Loops converted to do-while or jump-to-middle form</a:t>
            </a:r>
          </a:p>
          <a:p>
            <a:pPr marL="546100" lvl="1"/>
            <a:r>
              <a:rPr lang="en-US" dirty="0"/>
              <a:t>Large switch statements use jump tables</a:t>
            </a:r>
          </a:p>
          <a:p>
            <a:pPr marL="546100" lvl="1"/>
            <a:r>
              <a:rPr lang="en-US" dirty="0"/>
              <a:t>Sparse switch statements may use decision trees (if-</a:t>
            </a:r>
            <a:r>
              <a:rPr lang="en-US" dirty="0" err="1"/>
              <a:t>elseif</a:t>
            </a:r>
            <a:r>
              <a:rPr lang="en-US" dirty="0"/>
              <a:t>-</a:t>
            </a:r>
            <a:r>
              <a:rPr lang="en-US" dirty="0" err="1"/>
              <a:t>elseif</a:t>
            </a:r>
            <a:r>
              <a:rPr lang="en-US" dirty="0"/>
              <a:t>-else)</a:t>
            </a:r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/>
              <a:t>Control: Condition codes</a:t>
            </a:r>
          </a:p>
          <a:p>
            <a:pPr marL="552450" lvl="1"/>
            <a:r>
              <a:rPr lang="en-US" dirty="0"/>
              <a:t>Conditional branches &amp; conditional moves</a:t>
            </a:r>
          </a:p>
          <a:p>
            <a:pPr marL="552450" lvl="1"/>
            <a:r>
              <a:rPr lang="en-US" dirty="0"/>
              <a:t>Loops</a:t>
            </a:r>
          </a:p>
          <a:p>
            <a:pPr marL="552450" lvl="1"/>
            <a:r>
              <a:rPr lang="en-US" dirty="0"/>
              <a:t>Switch statements</a:t>
            </a:r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/>
              <a:t>Stack</a:t>
            </a:r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</a:t>
            </a:r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322385" y="1371600"/>
            <a:ext cx="8379069" cy="4431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4005e0:       48 89 d1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4005e3:       48 83 ff 06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$0x6,%rdi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4005e7:       77 2b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400614 &lt;switch_eg+0x34&gt;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*0x4007f0(,%rdi,8)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824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Curious: only used once…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3" name="Rectangle 6"/>
          <p:cNvSpPr>
            <a:spLocks/>
          </p:cNvSpPr>
          <p:nvPr/>
        </p:nvSpPr>
        <p:spPr bwMode="auto">
          <a:xfrm>
            <a:off x="322385" y="1371600"/>
            <a:ext cx="8379069" cy="92416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</a:t>
            </a:r>
            <a:r>
              <a:rPr lang="cs-CZ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328246" y="2588847"/>
            <a:ext cx="8379069" cy="1787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</a:t>
            </a:r>
          </a:p>
        </p:txBody>
      </p:sp>
    </p:spTree>
    <p:extLst>
      <p:ext uri="{BB962C8B-B14F-4D97-AF65-F5344CB8AC3E}">
        <p14:creationId xmlns:p14="http://schemas.microsoft.com/office/powerpoint/2010/main" val="159096640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298938" y="1172309"/>
            <a:ext cx="8379069" cy="14458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381001" y="2706078"/>
            <a:ext cx="8379069" cy="356576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182077" y="1983154"/>
            <a:ext cx="1406769" cy="16900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182077" y="1768231"/>
            <a:ext cx="1680309" cy="40542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240692" y="2188308"/>
            <a:ext cx="1592386" cy="36243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221154" y="2403231"/>
            <a:ext cx="1651001" cy="279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221154" y="1738923"/>
            <a:ext cx="3810001" cy="13286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1270000" y="1963615"/>
            <a:ext cx="3761155" cy="25986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1230923" y="2178538"/>
            <a:ext cx="3800232" cy="29991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924783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48200" y="3733800"/>
          <a:ext cx="3352800" cy="254508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z, t4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EA8351-F269-4D48-BA77-83AEA0E96A44}"/>
              </a:ext>
            </a:extLst>
          </p:cNvPr>
          <p:cNvSpPr txBox="1"/>
          <p:nvPr/>
        </p:nvSpPr>
        <p:spPr>
          <a:xfrm>
            <a:off x="532546" y="5842758"/>
            <a:ext cx="28282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3838" marR="0" lvl="0" indent="-223838" algn="l" defTabSz="8953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>
                <a:tab pos="1206500" algn="l"/>
                <a:tab pos="3657600" algn="l"/>
              </a:tabLst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D(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Rb,Ri,S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  Mem[Reg[Rb]+S*Reg[Ri]+ D]</a:t>
            </a:r>
          </a:p>
        </p:txBody>
      </p:sp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23874</TotalTime>
  <Pages>0</Pages>
  <Words>8481</Words>
  <Characters>0</Characters>
  <Application>Microsoft Office PowerPoint</Application>
  <PresentationFormat>On-screen Show (4:3)</PresentationFormat>
  <Lines>0</Lines>
  <Paragraphs>1750</Paragraphs>
  <Slides>81</Slides>
  <Notes>25</Notes>
  <HiddenSlides>10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81</vt:i4>
      </vt:variant>
    </vt:vector>
  </HeadingPairs>
  <TitlesOfParts>
    <vt:vector size="104" baseType="lpstr"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</vt:lpstr>
      <vt:lpstr>Courier New</vt:lpstr>
      <vt:lpstr>Courier New Bold</vt:lpstr>
      <vt:lpstr>Courier New Bold Italic</vt:lpstr>
      <vt:lpstr>Gill Sans</vt:lpstr>
      <vt:lpstr>Gill Sans MT</vt:lpstr>
      <vt:lpstr>Gill Sans MT Condensed</vt:lpstr>
      <vt:lpstr>Times New Roman</vt:lpstr>
      <vt:lpstr>Wingdings</vt:lpstr>
      <vt:lpstr>Wingdings 2</vt:lpstr>
      <vt:lpstr>Title Slide</vt:lpstr>
      <vt:lpstr>Title and Content: Build</vt:lpstr>
      <vt:lpstr>Title and Content</vt:lpstr>
      <vt:lpstr>Title Only</vt:lpstr>
      <vt:lpstr>template2007</vt:lpstr>
      <vt:lpstr>1_template2007</vt:lpstr>
      <vt:lpstr>PowerPoint Presentation</vt:lpstr>
      <vt:lpstr>Machine-Level Programming II: Control  15-213/18-213/14-513/15-513/18-613: Introduction to Computer Systems  6th Lecture, September 16, 2020</vt:lpstr>
      <vt:lpstr>Announcements</vt:lpstr>
      <vt:lpstr>Catching Up</vt:lpstr>
      <vt:lpstr>LEA: Evaluate Memory Address Expression Without Accessing Memory</vt:lpstr>
      <vt:lpstr>LEA vs. other instructions (e.g., MOV)</vt:lpstr>
      <vt:lpstr>Some Arithmetic Operations</vt:lpstr>
      <vt:lpstr>Arithmetic Expression Example</vt:lpstr>
      <vt:lpstr>Understanding Arithmetic Expression Example</vt:lpstr>
      <vt:lpstr>Today: Machine Programming I: Basics</vt:lpstr>
      <vt:lpstr>Turning C into Object Code</vt:lpstr>
      <vt:lpstr>Compiling Into Assembly</vt:lpstr>
      <vt:lpstr>What it really looks like</vt:lpstr>
      <vt:lpstr>What it really looks like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Alternate Disassembly</vt:lpstr>
      <vt:lpstr>What Can be Disassembled?</vt:lpstr>
      <vt:lpstr>Machine Programming I: Summary</vt:lpstr>
      <vt:lpstr>Today</vt:lpstr>
      <vt:lpstr>Recall: ISA = Assembly/Machine Code View</vt:lpstr>
      <vt:lpstr>Recall: Turning C into Object Code</vt:lpstr>
      <vt:lpstr>Recall: Move &amp; Arithmetic Operations</vt:lpstr>
      <vt:lpstr>Recall: Addressing Modes</vt:lpstr>
      <vt:lpstr>Processor State (x86-64, Partial)</vt:lpstr>
      <vt:lpstr>Condition Codes (Implicit Setting)</vt:lpstr>
      <vt:lpstr>ZF set when</vt:lpstr>
      <vt:lpstr>SF set when</vt:lpstr>
      <vt:lpstr>CF set when</vt:lpstr>
      <vt:lpstr>OF set when</vt:lpstr>
      <vt:lpstr>Condition Codes (Explicit Setting: Compare)</vt:lpstr>
      <vt:lpstr>Condition Codes (Explicit Setting: Test)</vt:lpstr>
      <vt:lpstr>Condition Codes (Explicit Reading: Set)</vt:lpstr>
      <vt:lpstr>Example: setl (Signed &lt;)</vt:lpstr>
      <vt:lpstr>x86-64 Integer Registers</vt:lpstr>
      <vt:lpstr>Explicit Reading Condition Codes (Cont.)</vt:lpstr>
      <vt:lpstr>Explicit Reading Condition Codes (Cont.)</vt:lpstr>
      <vt:lpstr>Today</vt:lpstr>
      <vt:lpstr>Jumping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Conditional Move Example</vt:lpstr>
      <vt:lpstr>Bad Cases for Conditional Move</vt:lpstr>
      <vt:lpstr>Exercise</vt:lpstr>
      <vt:lpstr>Exercise</vt:lpstr>
      <vt:lpstr>Today</vt:lpstr>
      <vt:lpstr>“Do-While” Loop Example</vt:lpstr>
      <vt:lpstr>“Do-While” Loop Compilation</vt:lpstr>
      <vt:lpstr>Quiz Time!</vt:lpstr>
      <vt:lpstr>General “Do-While” Translation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Today</vt:lpstr>
      <vt:lpstr>Switch Statement Example</vt:lpstr>
      <vt:lpstr>Jump Table Structure</vt:lpstr>
      <vt:lpstr>Switch Statement   Example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Summarizing</vt:lpstr>
      <vt:lpstr>Summary</vt:lpstr>
      <vt:lpstr>Finding Jump Table in Binary</vt:lpstr>
      <vt:lpstr>Finding Jump Table in Binary (cont.)</vt:lpstr>
      <vt:lpstr>Finding Jump Table in Binary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Brandon Lucia</cp:lastModifiedBy>
  <cp:revision>1147</cp:revision>
  <cp:lastPrinted>2013-09-12T14:46:51Z</cp:lastPrinted>
  <dcterms:created xsi:type="dcterms:W3CDTF">2012-09-13T15:33:55Z</dcterms:created>
  <dcterms:modified xsi:type="dcterms:W3CDTF">2020-09-17T16:34:28Z</dcterms:modified>
</cp:coreProperties>
</file>