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  <p:sldMasterId id="2147483721" r:id="rId5"/>
  </p:sldMasterIdLst>
  <p:notesMasterIdLst>
    <p:notesMasterId r:id="rId87"/>
  </p:notesMasterIdLst>
  <p:sldIdLst>
    <p:sldId id="690" r:id="rId6"/>
    <p:sldId id="335" r:id="rId7"/>
    <p:sldId id="425" r:id="rId8"/>
    <p:sldId id="691" r:id="rId9"/>
    <p:sldId id="370" r:id="rId10"/>
    <p:sldId id="399" r:id="rId11"/>
    <p:sldId id="398" r:id="rId12"/>
    <p:sldId id="400" r:id="rId13"/>
    <p:sldId id="401" r:id="rId14"/>
    <p:sldId id="397" r:id="rId15"/>
    <p:sldId id="289" r:id="rId16"/>
    <p:sldId id="403" r:id="rId17"/>
    <p:sldId id="402" r:id="rId18"/>
    <p:sldId id="290" r:id="rId19"/>
    <p:sldId id="404" r:id="rId20"/>
    <p:sldId id="405" r:id="rId21"/>
    <p:sldId id="256" r:id="rId22"/>
    <p:sldId id="407" r:id="rId23"/>
    <p:sldId id="260" r:id="rId24"/>
    <p:sldId id="371" r:id="rId25"/>
    <p:sldId id="292" r:id="rId26"/>
    <p:sldId id="372" r:id="rId27"/>
    <p:sldId id="373" r:id="rId28"/>
    <p:sldId id="374" r:id="rId29"/>
    <p:sldId id="375" r:id="rId30"/>
    <p:sldId id="387" r:id="rId31"/>
    <p:sldId id="376" r:id="rId32"/>
    <p:sldId id="377" r:id="rId33"/>
    <p:sldId id="388" r:id="rId34"/>
    <p:sldId id="295" r:id="rId35"/>
    <p:sldId id="296" r:id="rId36"/>
    <p:sldId id="297" r:id="rId37"/>
    <p:sldId id="29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09" r:id="rId49"/>
    <p:sldId id="310" r:id="rId50"/>
    <p:sldId id="408" r:id="rId51"/>
    <p:sldId id="409" r:id="rId52"/>
    <p:sldId id="411" r:id="rId53"/>
    <p:sldId id="412" r:id="rId54"/>
    <p:sldId id="413" r:id="rId55"/>
    <p:sldId id="692" r:id="rId56"/>
    <p:sldId id="385" r:id="rId57"/>
    <p:sldId id="381" r:id="rId58"/>
    <p:sldId id="410" r:id="rId59"/>
    <p:sldId id="382" r:id="rId60"/>
    <p:sldId id="325" r:id="rId61"/>
    <p:sldId id="326" r:id="rId62"/>
    <p:sldId id="327" r:id="rId63"/>
    <p:sldId id="383" r:id="rId64"/>
    <p:sldId id="427" r:id="rId65"/>
    <p:sldId id="384" r:id="rId66"/>
    <p:sldId id="414" r:id="rId67"/>
    <p:sldId id="415" r:id="rId68"/>
    <p:sldId id="416" r:id="rId69"/>
    <p:sldId id="417" r:id="rId70"/>
    <p:sldId id="418" r:id="rId71"/>
    <p:sldId id="419" r:id="rId72"/>
    <p:sldId id="420" r:id="rId73"/>
    <p:sldId id="386" r:id="rId74"/>
    <p:sldId id="389" r:id="rId75"/>
    <p:sldId id="328" r:id="rId76"/>
    <p:sldId id="390" r:id="rId77"/>
    <p:sldId id="391" r:id="rId78"/>
    <p:sldId id="393" r:id="rId79"/>
    <p:sldId id="394" r:id="rId80"/>
    <p:sldId id="395" r:id="rId81"/>
    <p:sldId id="396" r:id="rId82"/>
    <p:sldId id="366" r:id="rId83"/>
    <p:sldId id="334" r:id="rId84"/>
    <p:sldId id="423" r:id="rId85"/>
    <p:sldId id="424" r:id="rId8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ADA71-D5A4-4448-8F74-F10FA0A8825A}" v="11" dt="2020-09-22T13:11:03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 snapToGrid="0">
      <p:cViewPr>
        <p:scale>
          <a:sx n="95" d="100"/>
          <a:sy n="95" d="100"/>
        </p:scale>
        <p:origin x="2988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9F6265F2-261E-4255-95B6-A7B761D31D2B}"/>
    <pc:docChg chg="undo custSel addSld delSld modSld">
      <pc:chgData name="Phil Gibbons" userId="f619c6e5d38ed7a7" providerId="LiveId" clId="{9F6265F2-261E-4255-95B6-A7B761D31D2B}" dt="2018-09-18T02:41:07.543" v="187"/>
      <pc:docMkLst>
        <pc:docMk/>
      </pc:docMkLst>
      <pc:sldChg chg="modSp">
        <pc:chgData name="Phil Gibbons" userId="f619c6e5d38ed7a7" providerId="LiveId" clId="{9F6265F2-261E-4255-95B6-A7B761D31D2B}" dt="2018-09-18T02:35:25.860" v="141" actId="1038"/>
        <pc:sldMkLst>
          <pc:docMk/>
          <pc:sldMk cId="0" sldId="328"/>
        </pc:sldMkLst>
        <pc:spChg chg="mod">
          <ac:chgData name="Phil Gibbons" userId="f619c6e5d38ed7a7" providerId="LiveId" clId="{9F6265F2-261E-4255-95B6-A7B761D31D2B}" dt="2018-09-18T02:35:25.860" v="141" actId="1038"/>
          <ac:spMkLst>
            <pc:docMk/>
            <pc:sldMk cId="0" sldId="328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2:56:51.625" v="6" actId="20577"/>
        <pc:sldMkLst>
          <pc:docMk/>
          <pc:sldMk cId="0" sldId="335"/>
        </pc:sldMkLst>
        <pc:spChg chg="mod">
          <ac:chgData name="Phil Gibbons" userId="f619c6e5d38ed7a7" providerId="LiveId" clId="{9F6265F2-261E-4255-95B6-A7B761D31D2B}" dt="2018-09-17T22:56:51.625" v="6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3:11:42.845" v="10" actId="20577"/>
        <pc:sldMkLst>
          <pc:docMk/>
          <pc:sldMk cId="3475169628" sldId="372"/>
        </pc:sldMkLst>
        <pc:spChg chg="mod">
          <ac:chgData name="Phil Gibbons" userId="f619c6e5d38ed7a7" providerId="LiveId" clId="{9F6265F2-261E-4255-95B6-A7B761D31D2B}" dt="2018-09-17T23:11:42.845" v="10" actId="20577"/>
          <ac:spMkLst>
            <pc:docMk/>
            <pc:sldMk cId="3475169628" sldId="372"/>
            <ac:spMk id="27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36:59.792" v="150" actId="20577"/>
        <pc:sldMkLst>
          <pc:docMk/>
          <pc:sldMk cId="3747545878" sldId="393"/>
        </pc:sldMkLst>
        <pc:graphicFrameChg chg="modGraphic">
          <ac:chgData name="Phil Gibbons" userId="f619c6e5d38ed7a7" providerId="LiveId" clId="{9F6265F2-261E-4255-95B6-A7B761D31D2B}" dt="2018-09-18T02:36:59.792" v="150" actId="20577"/>
          <ac:graphicFrameMkLst>
            <pc:docMk/>
            <pc:sldMk cId="3747545878" sldId="393"/>
            <ac:graphicFrameMk id="20" creationId="{00000000-0000-0000-0000-000000000000}"/>
          </ac:graphicFrameMkLst>
        </pc:graphicFrameChg>
      </pc:sldChg>
      <pc:sldChg chg="modSp">
        <pc:chgData name="Phil Gibbons" userId="f619c6e5d38ed7a7" providerId="LiveId" clId="{9F6265F2-261E-4255-95B6-A7B761D31D2B}" dt="2018-09-18T02:38:33.667" v="186" actId="1038"/>
        <pc:sldMkLst>
          <pc:docMk/>
          <pc:sldMk cId="817057790" sldId="396"/>
        </pc:sldMkLst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0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1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2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8:33.667" v="186" actId="1038"/>
          <ac:spMkLst>
            <pc:docMk/>
            <pc:sldMk cId="817057790" sldId="396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1:59:07.378" v="24" actId="20577"/>
        <pc:sldMkLst>
          <pc:docMk/>
          <pc:sldMk cId="899641772" sldId="411"/>
        </pc:sldMkLst>
        <pc:spChg chg="mod">
          <ac:chgData name="Phil Gibbons" userId="f619c6e5d38ed7a7" providerId="LiveId" clId="{9F6265F2-261E-4255-95B6-A7B761D31D2B}" dt="2018-09-18T01:59:07.378" v="24" actId="20577"/>
          <ac:spMkLst>
            <pc:docMk/>
            <pc:sldMk cId="899641772" sldId="411"/>
            <ac:spMk id="2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2:28.935" v="60" actId="1036"/>
        <pc:sldMkLst>
          <pc:docMk/>
          <pc:sldMk cId="2261537001" sldId="415"/>
        </pc:sldMkLst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5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7:37.288" v="77" actId="20577"/>
        <pc:sldMkLst>
          <pc:docMk/>
          <pc:sldMk cId="3205499414" sldId="416"/>
        </pc:sldMkLst>
        <pc:spChg chg="mod">
          <ac:chgData name="Phil Gibbons" userId="f619c6e5d38ed7a7" providerId="LiveId" clId="{9F6265F2-261E-4255-95B6-A7B761D31D2B}" dt="2018-09-18T02:27:37.288" v="77" actId="20577"/>
          <ac:spMkLst>
            <pc:docMk/>
            <pc:sldMk cId="3205499414" sldId="416"/>
            <ac:spMk id="2" creationId="{00000000-0000-0000-0000-000000000000}"/>
          </ac:spMkLst>
        </pc:spChg>
      </pc:sldChg>
      <pc:sldChg chg="addSp delSp modSp">
        <pc:chgData name="Phil Gibbons" userId="f619c6e5d38ed7a7" providerId="LiveId" clId="{9F6265F2-261E-4255-95B6-A7B761D31D2B}" dt="2018-09-18T02:28:01.742" v="81"/>
        <pc:sldMkLst>
          <pc:docMk/>
          <pc:sldMk cId="1526351269" sldId="417"/>
        </pc:sldMkLst>
        <pc:spChg chg="del mod">
          <ac:chgData name="Phil Gibbons" userId="f619c6e5d38ed7a7" providerId="LiveId" clId="{9F6265F2-261E-4255-95B6-A7B761D31D2B}" dt="2018-09-18T02:27:54.764" v="80" actId="478"/>
          <ac:spMkLst>
            <pc:docMk/>
            <pc:sldMk cId="1526351269" sldId="417"/>
            <ac:spMk id="2" creationId="{00000000-0000-0000-0000-000000000000}"/>
          </ac:spMkLst>
        </pc:spChg>
        <pc:spChg chg="add del">
          <ac:chgData name="Phil Gibbons" userId="f619c6e5d38ed7a7" providerId="LiveId" clId="{9F6265F2-261E-4255-95B6-A7B761D31D2B}" dt="2018-09-18T02:27:50.873" v="79"/>
          <ac:spMkLst>
            <pc:docMk/>
            <pc:sldMk cId="1526351269" sldId="417"/>
            <ac:spMk id="16" creationId="{897FA1A8-29D4-4930-82C7-0DAB967EB4A4}"/>
          </ac:spMkLst>
        </pc:spChg>
        <pc:spChg chg="add">
          <ac:chgData name="Phil Gibbons" userId="f619c6e5d38ed7a7" providerId="LiveId" clId="{9F6265F2-261E-4255-95B6-A7B761D31D2B}" dt="2018-09-18T02:28:01.742" v="81"/>
          <ac:spMkLst>
            <pc:docMk/>
            <pc:sldMk cId="1526351269" sldId="417"/>
            <ac:spMk id="25" creationId="{CB1C85D7-2700-4749-A790-875B4BD121BD}"/>
          </ac:spMkLst>
        </pc:spChg>
      </pc:sldChg>
      <pc:sldChg chg="modSp">
        <pc:chgData name="Phil Gibbons" userId="f619c6e5d38ed7a7" providerId="LiveId" clId="{9F6265F2-261E-4255-95B6-A7B761D31D2B}" dt="2018-09-18T02:31:11.654" v="137" actId="1076"/>
        <pc:sldMkLst>
          <pc:docMk/>
          <pc:sldMk cId="2572890997" sldId="418"/>
        </pc:sldMkLst>
        <pc:spChg chg="mod">
          <ac:chgData name="Phil Gibbons" userId="f619c6e5d38ed7a7" providerId="LiveId" clId="{9F6265F2-261E-4255-95B6-A7B761D31D2B}" dt="2018-09-18T02:31:11.654" v="137" actId="1076"/>
          <ac:spMkLst>
            <pc:docMk/>
            <pc:sldMk cId="2572890997" sldId="418"/>
            <ac:spMk id="2" creationId="{00000000-0000-0000-0000-000000000000}"/>
          </ac:spMkLst>
        </pc:spChg>
      </pc:sldChg>
      <pc:sldChg chg="del">
        <pc:chgData name="Phil Gibbons" userId="f619c6e5d38ed7a7" providerId="LiveId" clId="{9F6265F2-261E-4255-95B6-A7B761D31D2B}" dt="2018-09-18T02:19:56.991" v="25" actId="2696"/>
        <pc:sldMkLst>
          <pc:docMk/>
          <pc:sldMk cId="2215318350" sldId="423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2575910912" sldId="423"/>
        </pc:sldMkLst>
      </pc:sldChg>
      <pc:sldChg chg="del">
        <pc:chgData name="Phil Gibbons" userId="f619c6e5d38ed7a7" providerId="LiveId" clId="{9F6265F2-261E-4255-95B6-A7B761D31D2B}" dt="2018-09-18T02:19:56.991" v="26" actId="2696"/>
        <pc:sldMkLst>
          <pc:docMk/>
          <pc:sldMk cId="994360824" sldId="424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3574492403" sldId="424"/>
        </pc:sldMkLst>
      </pc:sldChg>
      <pc:sldChg chg="add">
        <pc:chgData name="Phil Gibbons" userId="f619c6e5d38ed7a7" providerId="LiveId" clId="{9F6265F2-261E-4255-95B6-A7B761D31D2B}" dt="2018-09-18T02:41:07.543" v="187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A08ADA71-D5A4-4448-8F74-F10FA0A8825A}"/>
    <pc:docChg chg="undo redo custSel addSld delSld modSld">
      <pc:chgData name="Phil Gibbons" userId="f619c6e5d38ed7a7" providerId="LiveId" clId="{A08ADA71-D5A4-4448-8F74-F10FA0A8825A}" dt="2020-09-22T13:30:03.905" v="120" actId="20577"/>
      <pc:docMkLst>
        <pc:docMk/>
      </pc:docMkLst>
      <pc:sldChg chg="modSp mod">
        <pc:chgData name="Phil Gibbons" userId="f619c6e5d38ed7a7" providerId="LiveId" clId="{A08ADA71-D5A4-4448-8F74-F10FA0A8825A}" dt="2020-09-22T13:20:24.922" v="111" actId="20577"/>
        <pc:sldMkLst>
          <pc:docMk/>
          <pc:sldMk cId="0" sldId="327"/>
        </pc:sldMkLst>
        <pc:spChg chg="mod">
          <ac:chgData name="Phil Gibbons" userId="f619c6e5d38ed7a7" providerId="LiveId" clId="{A08ADA71-D5A4-4448-8F74-F10FA0A8825A}" dt="2020-09-22T13:20:24.922" v="111" actId="20577"/>
          <ac:spMkLst>
            <pc:docMk/>
            <pc:sldMk cId="0" sldId="327"/>
            <ac:spMk id="76804" creationId="{00000000-0000-0000-0000-000000000000}"/>
          </ac:spMkLst>
        </pc:spChg>
      </pc:sldChg>
      <pc:sldChg chg="modSp mod">
        <pc:chgData name="Phil Gibbons" userId="f619c6e5d38ed7a7" providerId="LiveId" clId="{A08ADA71-D5A4-4448-8F74-F10FA0A8825A}" dt="2020-09-22T13:30:03.905" v="120" actId="20577"/>
        <pc:sldMkLst>
          <pc:docMk/>
          <pc:sldMk cId="0" sldId="334"/>
        </pc:sldMkLst>
        <pc:spChg chg="mod">
          <ac:chgData name="Phil Gibbons" userId="f619c6e5d38ed7a7" providerId="LiveId" clId="{A08ADA71-D5A4-4448-8F74-F10FA0A8825A}" dt="2020-09-22T13:30:03.905" v="120" actId="20577"/>
          <ac:spMkLst>
            <pc:docMk/>
            <pc:sldMk cId="0" sldId="334"/>
            <ac:spMk id="17" creationId="{00000000-0000-0000-0000-000000000000}"/>
          </ac:spMkLst>
        </pc:spChg>
      </pc:sldChg>
      <pc:sldChg chg="modSp mod">
        <pc:chgData name="Phil Gibbons" userId="f619c6e5d38ed7a7" providerId="LiveId" clId="{A08ADA71-D5A4-4448-8F74-F10FA0A8825A}" dt="2020-09-22T13:19:21.882" v="101" actId="20577"/>
        <pc:sldMkLst>
          <pc:docMk/>
          <pc:sldMk cId="3298550454" sldId="376"/>
        </pc:sldMkLst>
        <pc:spChg chg="mod">
          <ac:chgData name="Phil Gibbons" userId="f619c6e5d38ed7a7" providerId="LiveId" clId="{A08ADA71-D5A4-4448-8F74-F10FA0A8825A}" dt="2020-09-22T13:19:21.882" v="101" actId="20577"/>
          <ac:spMkLst>
            <pc:docMk/>
            <pc:sldMk cId="3298550454" sldId="376"/>
            <ac:spMk id="2" creationId="{00000000-0000-0000-0000-000000000000}"/>
          </ac:spMkLst>
        </pc:spChg>
      </pc:sldChg>
      <pc:sldChg chg="addSp delSp modSp mod modNotesTx">
        <pc:chgData name="Phil Gibbons" userId="f619c6e5d38ed7a7" providerId="LiveId" clId="{A08ADA71-D5A4-4448-8F74-F10FA0A8825A}" dt="2020-09-22T13:12:33.677" v="93" actId="14100"/>
        <pc:sldMkLst>
          <pc:docMk/>
          <pc:sldMk cId="2647858759" sldId="381"/>
        </pc:sldMkLst>
        <pc:spChg chg="add del mod">
          <ac:chgData name="Phil Gibbons" userId="f619c6e5d38ed7a7" providerId="LiveId" clId="{A08ADA71-D5A4-4448-8F74-F10FA0A8825A}" dt="2020-09-22T12:55:59.510" v="12" actId="22"/>
          <ac:spMkLst>
            <pc:docMk/>
            <pc:sldMk cId="2647858759" sldId="381"/>
            <ac:spMk id="2" creationId="{356271D1-3A9E-4540-B52A-7E761AA4F008}"/>
          </ac:spMkLst>
        </pc:spChg>
        <pc:spChg chg="add del">
          <ac:chgData name="Phil Gibbons" userId="f619c6e5d38ed7a7" providerId="LiveId" clId="{A08ADA71-D5A4-4448-8F74-F10FA0A8825A}" dt="2020-09-22T12:56:16.047" v="16" actId="22"/>
          <ac:spMkLst>
            <pc:docMk/>
            <pc:sldMk cId="2647858759" sldId="381"/>
            <ac:spMk id="5" creationId="{8CD05FA5-AC78-4775-B819-EA2503F44D0E}"/>
          </ac:spMkLst>
        </pc:spChg>
        <pc:graphicFrameChg chg="modGraphic">
          <ac:chgData name="Phil Gibbons" userId="f619c6e5d38ed7a7" providerId="LiveId" clId="{A08ADA71-D5A4-4448-8F74-F10FA0A8825A}" dt="2020-09-22T12:57:31.876" v="27" actId="20577"/>
          <ac:graphicFrameMkLst>
            <pc:docMk/>
            <pc:sldMk cId="2647858759" sldId="381"/>
            <ac:graphicFrameMk id="24" creationId="{00000000-0000-0000-0000-000000000000}"/>
          </ac:graphicFrameMkLst>
        </pc:graphicFrameChg>
        <pc:picChg chg="add del mod">
          <ac:chgData name="Phil Gibbons" userId="f619c6e5d38ed7a7" providerId="LiveId" clId="{A08ADA71-D5A4-4448-8F74-F10FA0A8825A}" dt="2020-09-22T12:55:56.805" v="11" actId="22"/>
          <ac:picMkLst>
            <pc:docMk/>
            <pc:sldMk cId="2647858759" sldId="381"/>
            <ac:picMk id="4" creationId="{81E45FD7-F358-4999-8C3C-E68D9579DE1A}"/>
          </ac:picMkLst>
        </pc:picChg>
        <pc:picChg chg="add mod">
          <ac:chgData name="Phil Gibbons" userId="f619c6e5d38ed7a7" providerId="LiveId" clId="{A08ADA71-D5A4-4448-8F74-F10FA0A8825A}" dt="2020-09-22T12:56:56.894" v="20" actId="1076"/>
          <ac:picMkLst>
            <pc:docMk/>
            <pc:sldMk cId="2647858759" sldId="381"/>
            <ac:picMk id="7" creationId="{B99E02F5-2265-496A-96A5-BE56A1BFE90A}"/>
          </ac:picMkLst>
        </pc:picChg>
        <pc:cxnChg chg="add mod">
          <ac:chgData name="Phil Gibbons" userId="f619c6e5d38ed7a7" providerId="LiveId" clId="{A08ADA71-D5A4-4448-8F74-F10FA0A8825A}" dt="2020-09-22T13:12:33.677" v="93" actId="14100"/>
          <ac:cxnSpMkLst>
            <pc:docMk/>
            <pc:sldMk cId="2647858759" sldId="381"/>
            <ac:cxnSpMk id="28" creationId="{62025480-FF38-4F95-82F7-E56F0F8CF1E5}"/>
          </ac:cxnSpMkLst>
        </pc:cxnChg>
      </pc:sldChg>
      <pc:sldChg chg="modSp mod">
        <pc:chgData name="Phil Gibbons" userId="f619c6e5d38ed7a7" providerId="LiveId" clId="{A08ADA71-D5A4-4448-8F74-F10FA0A8825A}" dt="2020-09-22T13:22:51.108" v="116" actId="2711"/>
        <pc:sldMkLst>
          <pc:docMk/>
          <pc:sldMk cId="3385791463" sldId="384"/>
        </pc:sldMkLst>
        <pc:spChg chg="mod">
          <ac:chgData name="Phil Gibbons" userId="f619c6e5d38ed7a7" providerId="LiveId" clId="{A08ADA71-D5A4-4448-8F74-F10FA0A8825A}" dt="2020-09-22T13:22:51.108" v="116" actId="2711"/>
          <ac:spMkLst>
            <pc:docMk/>
            <pc:sldMk cId="3385791463" sldId="384"/>
            <ac:spMk id="2" creationId="{00000000-0000-0000-0000-000000000000}"/>
          </ac:spMkLst>
        </pc:spChg>
      </pc:sldChg>
      <pc:sldChg chg="addSp modSp mod">
        <pc:chgData name="Phil Gibbons" userId="f619c6e5d38ed7a7" providerId="LiveId" clId="{A08ADA71-D5A4-4448-8F74-F10FA0A8825A}" dt="2020-09-22T13:11:48.720" v="92" actId="20577"/>
        <pc:sldMkLst>
          <pc:docMk/>
          <pc:sldMk cId="3576464016" sldId="385"/>
        </pc:sldMkLst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17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18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19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0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1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2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3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6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7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11:48.720" v="92" actId="20577"/>
          <ac:spMkLst>
            <pc:docMk/>
            <pc:sldMk cId="3576464016" sldId="385"/>
            <ac:spMk id="63491" creationId="{00000000-0000-0000-0000-000000000000}"/>
          </ac:spMkLst>
        </pc:spChg>
        <pc:graphicFrameChg chg="mod">
          <ac:chgData name="Phil Gibbons" userId="f619c6e5d38ed7a7" providerId="LiveId" clId="{A08ADA71-D5A4-4448-8F74-F10FA0A8825A}" dt="2020-09-22T13:02:35.982" v="61" actId="1035"/>
          <ac:graphicFrameMkLst>
            <pc:docMk/>
            <pc:sldMk cId="3576464016" sldId="385"/>
            <ac:graphicFrameMk id="24" creationId="{00000000-0000-0000-0000-000000000000}"/>
          </ac:graphicFrameMkLst>
        </pc:graphicFrameChg>
        <pc:picChg chg="add">
          <ac:chgData name="Phil Gibbons" userId="f619c6e5d38ed7a7" providerId="LiveId" clId="{A08ADA71-D5A4-4448-8F74-F10FA0A8825A}" dt="2020-09-22T13:01:47.094" v="34" actId="22"/>
          <ac:picMkLst>
            <pc:docMk/>
            <pc:sldMk cId="3576464016" sldId="385"/>
            <ac:picMk id="2" creationId="{9EAF32E1-41C5-4722-B3E5-8415E2C1BE9E}"/>
          </ac:picMkLst>
        </pc:picChg>
        <pc:cxnChg chg="add mod">
          <ac:chgData name="Phil Gibbons" userId="f619c6e5d38ed7a7" providerId="LiveId" clId="{A08ADA71-D5A4-4448-8F74-F10FA0A8825A}" dt="2020-09-22T13:03:34.909" v="65" actId="14100"/>
          <ac:cxnSpMkLst>
            <pc:docMk/>
            <pc:sldMk cId="3576464016" sldId="385"/>
            <ac:cxnSpMk id="25" creationId="{16946176-4330-4D6F-A2E3-EC5FC0F6CEDC}"/>
          </ac:cxnSpMkLst>
        </pc:cxnChg>
      </pc:sldChg>
      <pc:sldChg chg="addSp delSp modSp mod">
        <pc:chgData name="Phil Gibbons" userId="f619c6e5d38ed7a7" providerId="LiveId" clId="{A08ADA71-D5A4-4448-8F74-F10FA0A8825A}" dt="2020-09-22T13:09:49.395" v="82" actId="478"/>
        <pc:sldMkLst>
          <pc:docMk/>
          <pc:sldMk cId="2412812119" sldId="413"/>
        </pc:sldMkLst>
        <pc:spChg chg="add mod">
          <ac:chgData name="Phil Gibbons" userId="f619c6e5d38ed7a7" providerId="LiveId" clId="{A08ADA71-D5A4-4448-8F74-F10FA0A8825A}" dt="2020-09-22T13:07:06.286" v="72" actId="207"/>
          <ac:spMkLst>
            <pc:docMk/>
            <pc:sldMk cId="2412812119" sldId="413"/>
            <ac:spMk id="15" creationId="{F3F2C4A0-777C-4A85-BCA8-90A9EC88C1BF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16" creationId="{34872867-F8B7-4F45-9F4C-CF6222C435A6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17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18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19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0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1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2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3" creationId="{00000000-0000-0000-0000-000000000000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25" creationId="{AC0C44C5-E89F-45BF-AE6D-7A084D66FC8A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6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7" creationId="{00000000-0000-0000-0000-000000000000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28" creationId="{3EA7F0DE-07F5-4399-8886-F1D24CD36DA8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29" creationId="{15579FCD-AF50-46BB-B3A2-401E976062AF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0" creationId="{5C7DA6F1-9B76-4DA4-8170-594267F27934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1" creationId="{5BF50285-F72E-4C8B-9D11-C823DA4D20E1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2" creationId="{0DB2E36B-0D25-42F5-A6D7-B0CAF3C8844E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3" creationId="{31AB033E-985B-4F6A-B82D-91075CBCF56B}"/>
          </ac:spMkLst>
        </pc:spChg>
        <pc:graphicFrameChg chg="del">
          <ac:chgData name="Phil Gibbons" userId="f619c6e5d38ed7a7" providerId="LiveId" clId="{A08ADA71-D5A4-4448-8F74-F10FA0A8825A}" dt="2020-09-22T13:06:12.490" v="66" actId="478"/>
          <ac:graphicFrameMkLst>
            <pc:docMk/>
            <pc:sldMk cId="2412812119" sldId="413"/>
            <ac:graphicFrameMk id="24" creationId="{00000000-0000-0000-0000-000000000000}"/>
          </ac:graphicFrameMkLst>
        </pc:graphicFrameChg>
        <pc:graphicFrameChg chg="add mod">
          <ac:chgData name="Phil Gibbons" userId="f619c6e5d38ed7a7" providerId="LiveId" clId="{A08ADA71-D5A4-4448-8F74-F10FA0A8825A}" dt="2020-09-22T13:06:28.037" v="67"/>
          <ac:graphicFrameMkLst>
            <pc:docMk/>
            <pc:sldMk cId="2412812119" sldId="413"/>
            <ac:graphicFrameMk id="34" creationId="{6582CEE1-3DA9-4888-B064-C67FAFBF731B}"/>
          </ac:graphicFrameMkLst>
        </pc:graphicFrameChg>
        <pc:picChg chg="add del mod">
          <ac:chgData name="Phil Gibbons" userId="f619c6e5d38ed7a7" providerId="LiveId" clId="{A08ADA71-D5A4-4448-8F74-F10FA0A8825A}" dt="2020-09-22T13:09:49.395" v="82" actId="478"/>
          <ac:picMkLst>
            <pc:docMk/>
            <pc:sldMk cId="2412812119" sldId="413"/>
            <ac:picMk id="35" creationId="{7088CAF4-18C1-49EA-8AFC-482D35B88914}"/>
          </ac:picMkLst>
        </pc:picChg>
        <pc:cxnChg chg="add del mod">
          <ac:chgData name="Phil Gibbons" userId="f619c6e5d38ed7a7" providerId="LiveId" clId="{A08ADA71-D5A4-4448-8F74-F10FA0A8825A}" dt="2020-09-22T13:09:44.825" v="81" actId="478"/>
          <ac:cxnSpMkLst>
            <pc:docMk/>
            <pc:sldMk cId="2412812119" sldId="413"/>
            <ac:cxnSpMk id="36" creationId="{8B8C7D2B-35CE-4008-9AB0-41DEE517B7B7}"/>
          </ac:cxnSpMkLst>
        </pc:cxnChg>
      </pc:sldChg>
      <pc:sldChg chg="modSp mod">
        <pc:chgData name="Phil Gibbons" userId="f619c6e5d38ed7a7" providerId="LiveId" clId="{A08ADA71-D5A4-4448-8F74-F10FA0A8825A}" dt="2020-09-22T13:25:29.162" v="117" actId="2711"/>
        <pc:sldMkLst>
          <pc:docMk/>
          <pc:sldMk cId="2572890997" sldId="418"/>
        </pc:sldMkLst>
        <pc:spChg chg="mod">
          <ac:chgData name="Phil Gibbons" userId="f619c6e5d38ed7a7" providerId="LiveId" clId="{A08ADA71-D5A4-4448-8F74-F10FA0A8825A}" dt="2020-09-22T13:25:29.162" v="117" actId="2711"/>
          <ac:spMkLst>
            <pc:docMk/>
            <pc:sldMk cId="2572890997" sldId="418"/>
            <ac:spMk id="2" creationId="{00000000-0000-0000-0000-000000000000}"/>
          </ac:spMkLst>
        </pc:spChg>
      </pc:sldChg>
      <pc:sldChg chg="modSp add mod">
        <pc:chgData name="Phil Gibbons" userId="f619c6e5d38ed7a7" providerId="LiveId" clId="{A08ADA71-D5A4-4448-8F74-F10FA0A8825A}" dt="2020-09-22T13:11:40.470" v="91" actId="14100"/>
        <pc:sldMkLst>
          <pc:docMk/>
          <pc:sldMk cId="3534412269" sldId="692"/>
        </pc:sldMkLst>
        <pc:spChg chg="mod">
          <ac:chgData name="Phil Gibbons" userId="f619c6e5d38ed7a7" providerId="LiveId" clId="{A08ADA71-D5A4-4448-8F74-F10FA0A8825A}" dt="2020-09-22T13:11:08.070" v="88" actId="20577"/>
          <ac:spMkLst>
            <pc:docMk/>
            <pc:sldMk cId="3534412269" sldId="692"/>
            <ac:spMk id="17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11:11.189" v="89" actId="20577"/>
          <ac:spMkLst>
            <pc:docMk/>
            <pc:sldMk cId="3534412269" sldId="692"/>
            <ac:spMk id="63491" creationId="{00000000-0000-0000-0000-000000000000}"/>
          </ac:spMkLst>
        </pc:spChg>
        <pc:cxnChg chg="mod">
          <ac:chgData name="Phil Gibbons" userId="f619c6e5d38ed7a7" providerId="LiveId" clId="{A08ADA71-D5A4-4448-8F74-F10FA0A8825A}" dt="2020-09-22T13:11:40.470" v="91" actId="14100"/>
          <ac:cxnSpMkLst>
            <pc:docMk/>
            <pc:sldMk cId="3534412269" sldId="692"/>
            <ac:cxnSpMk id="25" creationId="{16946176-4330-4D6F-A2E3-EC5FC0F6CEDC}"/>
          </ac:cxnSpMkLst>
        </pc:cxnChg>
      </pc:sldChg>
      <pc:sldChg chg="add del">
        <pc:chgData name="Phil Gibbons" userId="f619c6e5d38ed7a7" providerId="LiveId" clId="{A08ADA71-D5A4-4448-8F74-F10FA0A8825A}" dt="2020-09-22T13:10:41.805" v="84"/>
        <pc:sldMkLst>
          <pc:docMk/>
          <pc:sldMk cId="2376829994" sldId="693"/>
        </pc:sldMkLst>
      </pc:sldChg>
    </pc:docChg>
  </pc:docChgLst>
  <pc:docChgLst>
    <pc:chgData name="Phil Gibbons" userId="f619c6e5d38ed7a7" providerId="LiveId" clId="{E5A215F5-E8F3-4D8B-B1B1-91A35F04AEF7}"/>
    <pc:docChg chg="modSld">
      <pc:chgData name="Phil Gibbons" userId="f619c6e5d38ed7a7" providerId="LiveId" clId="{E5A215F5-E8F3-4D8B-B1B1-91A35F04AEF7}" dt="2019-09-17T15:27:53.760" v="14" actId="20577"/>
      <pc:docMkLst>
        <pc:docMk/>
      </pc:docMkLst>
      <pc:sldChg chg="modSp">
        <pc:chgData name="Phil Gibbons" userId="f619c6e5d38ed7a7" providerId="LiveId" clId="{E5A215F5-E8F3-4D8B-B1B1-91A35F04AEF7}" dt="2019-09-17T15:24:59.177" v="13" actId="20577"/>
        <pc:sldMkLst>
          <pc:docMk/>
          <pc:sldMk cId="0" sldId="335"/>
        </pc:sldMkLst>
        <pc:spChg chg="mod">
          <ac:chgData name="Phil Gibbons" userId="f619c6e5d38ed7a7" providerId="LiveId" clId="{E5A215F5-E8F3-4D8B-B1B1-91A35F04AEF7}" dt="2019-09-17T15:24:59.177" v="1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E5A215F5-E8F3-4D8B-B1B1-91A35F04AEF7}" dt="2019-09-17T15:27:53.760" v="14" actId="20577"/>
        <pc:sldMkLst>
          <pc:docMk/>
          <pc:sldMk cId="1103154497" sldId="387"/>
        </pc:sldMkLst>
        <pc:spChg chg="mod">
          <ac:chgData name="Phil Gibbons" userId="f619c6e5d38ed7a7" providerId="LiveId" clId="{E5A215F5-E8F3-4D8B-B1B1-91A35F04AEF7}" dt="2019-09-17T15:27:53.760" v="14" actId="20577"/>
          <ac:spMkLst>
            <pc:docMk/>
            <pc:sldMk cId="1103154497" sldId="387"/>
            <ac:spMk id="12292" creationId="{00000000-0000-0000-0000-000000000000}"/>
          </ac:spMkLst>
        </pc:spChg>
      </pc:sldChg>
    </pc:docChg>
  </pc:docChgLst>
  <pc:docChgLst>
    <pc:chgData name="Phil Gibbons" userId="f619c6e5d38ed7a7" providerId="LiveId" clId="{18A90531-99A9-4724-8A70-7A53DA2377E4}"/>
    <pc:docChg chg="custSel addSld delSld modSld">
      <pc:chgData name="Phil Gibbons" userId="f619c6e5d38ed7a7" providerId="LiveId" clId="{18A90531-99A9-4724-8A70-7A53DA2377E4}" dt="2018-09-13T20:23:21.145" v="8" actId="2696"/>
      <pc:docMkLst>
        <pc:docMk/>
      </pc:docMkLst>
      <pc:sldChg chg="delSp modSp">
        <pc:chgData name="Phil Gibbons" userId="f619c6e5d38ed7a7" providerId="LiveId" clId="{18A90531-99A9-4724-8A70-7A53DA2377E4}" dt="2018-09-13T20:21:53.616" v="4" actId="478"/>
        <pc:sldMkLst>
          <pc:docMk/>
          <pc:sldMk cId="0" sldId="335"/>
        </pc:sldMkLst>
        <pc:spChg chg="del">
          <ac:chgData name="Phil Gibbons" userId="f619c6e5d38ed7a7" providerId="LiveId" clId="{18A90531-99A9-4724-8A70-7A53DA2377E4}" dt="2018-09-13T20:21:53.616" v="4" actId="478"/>
          <ac:spMkLst>
            <pc:docMk/>
            <pc:sldMk cId="0" sldId="335"/>
            <ac:spMk id="8196" creationId="{00000000-0000-0000-0000-000000000000}"/>
          </ac:spMkLst>
        </pc:spChg>
        <pc:spChg chg="mod">
          <ac:chgData name="Phil Gibbons" userId="f619c6e5d38ed7a7" providerId="LiveId" clId="{18A90531-99A9-4724-8A70-7A53DA2377E4}" dt="2018-09-13T20:21:50.288" v="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add del modTransition">
        <pc:chgData name="Phil Gibbons" userId="f619c6e5d38ed7a7" providerId="LiveId" clId="{18A90531-99A9-4724-8A70-7A53DA2377E4}" dt="2018-09-13T20:23:15.570" v="7"/>
        <pc:sldMkLst>
          <pc:docMk/>
          <pc:sldMk cId="2745294754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 is x;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1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incr</a:t>
            </a:r>
            <a:r>
              <a:rPr lang="en-US" dirty="0"/>
              <a:t>() used </a:t>
            </a:r>
            <a:r>
              <a:rPr lang="en-US" dirty="0" err="1"/>
              <a:t>rbx</a:t>
            </a:r>
            <a:r>
              <a:rPr lang="en-US" dirty="0"/>
              <a:t>, it had to restore call_incr2()’s </a:t>
            </a:r>
            <a:r>
              <a:rPr lang="en-US" dirty="0" err="1"/>
              <a:t>rbx</a:t>
            </a:r>
            <a:r>
              <a:rPr lang="en-US" dirty="0"/>
              <a:t> value before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we saved %</a:t>
            </a:r>
            <a:r>
              <a:rPr lang="en-US" dirty="0" err="1"/>
              <a:t>rbx</a:t>
            </a:r>
            <a:r>
              <a:rPr lang="en-US" dirty="0"/>
              <a:t> onto stack earlier.  Need to restore.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up 0 return, test </a:t>
            </a:r>
            <a:r>
              <a:rPr lang="en-US" dirty="0" err="1"/>
              <a:t>rdi</a:t>
            </a:r>
            <a:r>
              <a:rPr lang="en-US" dirty="0"/>
              <a:t> for 0, jump to L6.  </a:t>
            </a:r>
            <a:r>
              <a:rPr lang="en-US" dirty="0" err="1"/>
              <a:t>rep;ret</a:t>
            </a:r>
            <a:r>
              <a:rPr lang="en-US" dirty="0"/>
              <a:t> -&gt; no-op padding that is more efficient than actual </a:t>
            </a:r>
            <a:r>
              <a:rPr lang="en-US" dirty="0" err="1"/>
              <a:t>nop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x into </a:t>
            </a:r>
            <a:r>
              <a:rPr lang="en-US" dirty="0" err="1"/>
              <a:t>rbx</a:t>
            </a:r>
            <a:r>
              <a:rPr lang="en-US" dirty="0"/>
              <a:t>; (safe – caller-saved) and with 1 to get addend, shift </a:t>
            </a:r>
            <a:r>
              <a:rPr lang="en-US" dirty="0" err="1"/>
              <a:t>rdi</a:t>
            </a:r>
            <a:r>
              <a:rPr lang="en-US" dirty="0"/>
              <a:t> to make new arg.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/>
              <a:t>rbx</a:t>
            </a:r>
            <a:r>
              <a:rPr lang="en-US" dirty="0"/>
              <a:t> is save because the </a:t>
            </a:r>
            <a:r>
              <a:rPr lang="en-US" dirty="0" err="1"/>
              <a:t>callee</a:t>
            </a:r>
            <a:r>
              <a:rPr lang="en-US" dirty="0"/>
              <a:t> had to restore it before returning.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</a:t>
            </a:r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,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 r8, r9, stack</a:t>
            </a:r>
          </a:p>
          <a:p>
            <a:r>
              <a:rPr lang="en-US" dirty="0"/>
              <a:t>2)rdi,rsi,rdx,rcx,r8, r9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0x120-0x118 =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 outer =&gt; </a:t>
            </a:r>
            <a:r>
              <a:rPr lang="en-US" dirty="0" err="1"/>
              <a:t>x,y</a:t>
            </a:r>
            <a:r>
              <a:rPr lang="en-US" dirty="0"/>
              <a:t>; </a:t>
            </a:r>
            <a:r>
              <a:rPr lang="en-US" dirty="0" err="1"/>
              <a:t>rdi,rsi</a:t>
            </a:r>
            <a:r>
              <a:rPr lang="en-US" dirty="0"/>
              <a:t> inner =&gt; </a:t>
            </a:r>
            <a:r>
              <a:rPr lang="en-US" dirty="0" err="1"/>
              <a:t>a,b</a:t>
            </a:r>
            <a:r>
              <a:rPr lang="en-US" dirty="0"/>
              <a:t>.  Change names without moving data.</a:t>
            </a:r>
          </a:p>
          <a:p>
            <a:r>
              <a:rPr lang="en-US" dirty="0"/>
              <a:t>Mov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rbx</a:t>
            </a:r>
            <a:r>
              <a:rPr lang="en-US" dirty="0"/>
              <a:t> =&gt; defer until caller/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rbp</a:t>
            </a:r>
            <a:r>
              <a:rPr lang="en-US" dirty="0"/>
              <a:t> not optional? Variable arity argument passing – need to track extents of </a:t>
            </a:r>
            <a:r>
              <a:rPr lang="en-US" dirty="0" err="1"/>
              <a:t>args</a:t>
            </a:r>
            <a:r>
              <a:rPr lang="en-US" dirty="0"/>
              <a:t> on stack to allow deallocation during tear-down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unused bytes? Could be alignment.  Or space to spill something later.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Leaq</a:t>
            </a:r>
            <a:r>
              <a:rPr lang="en-US" dirty="0"/>
              <a:t>: stash known address of “15213” for use in function.  Will be safely there until return to </a:t>
            </a:r>
            <a:r>
              <a:rPr lang="en-US" dirty="0" err="1"/>
              <a:t>call_incr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 </a:t>
            </a:r>
            <a:r>
              <a:rPr lang="en-US" dirty="0" err="1"/>
              <a:t>callee</a:t>
            </a:r>
            <a:r>
              <a:rPr lang="en-US" dirty="0"/>
              <a:t>, must save %</a:t>
            </a:r>
            <a:r>
              <a:rPr lang="en-US" dirty="0" err="1"/>
              <a:t>rbx</a:t>
            </a:r>
            <a:r>
              <a:rPr lang="en-US" dirty="0"/>
              <a:t> (to stack)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49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2246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92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290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95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6839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265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139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58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222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6149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819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9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Memory viewed as array of bytes.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A5C50-C591-41F4-B02C-D32C016D56E4}"/>
              </a:ext>
            </a:extLst>
          </p:cNvPr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4027565" y="5176516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711877" y="133535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>
            <a:extLst>
              <a:ext uri="{FF2B5EF4-FFF2-40B4-BE49-F238E27FC236}">
                <a16:creationId xmlns:a16="http://schemas.microsoft.com/office/drawing/2014/main" id="{17A15FED-2143-445C-B158-AB8DED884911}"/>
              </a:ext>
            </a:extLst>
          </p:cNvPr>
          <p:cNvSpPr>
            <a:spLocks/>
          </p:cNvSpPr>
          <p:nvPr/>
        </p:nvSpPr>
        <p:spPr bwMode="auto">
          <a:xfrm>
            <a:off x="4380882" y="4251152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359766" y="1655413"/>
            <a:ext cx="6791381" cy="4492625"/>
            <a:chOff x="0" y="288"/>
            <a:chExt cx="4277" cy="283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9" y="1915"/>
              <a:ext cx="798" cy="1203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 dirty="0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(toward lower addresses)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524926" y="1555751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730751" cy="968375"/>
            <a:chOff x="59" y="0"/>
            <a:chExt cx="2980" cy="610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58" y="330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91063" cy="1287463"/>
            <a:chOff x="59" y="0"/>
            <a:chExt cx="2955" cy="811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33" y="531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4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77693" y="5367198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5255E48-EB03-4816-A817-1DBFC5F35A12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</p:spTree>
    <p:extLst>
      <p:ext uri="{BB962C8B-B14F-4D97-AF65-F5344CB8AC3E}">
        <p14:creationId xmlns:p14="http://schemas.microsoft.com/office/powerpoint/2010/main" val="3641431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>
            <a:spLocks/>
          </p:cNvSpPr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+8</a:t>
            </a:r>
          </a:p>
        </p:txBody>
      </p:sp>
      <p:sp>
        <p:nvSpPr>
          <p:cNvPr id="44057" name="AutoShape 25"/>
          <p:cNvSpPr>
            <a:spLocks/>
          </p:cNvSpPr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1E6DD8B-A023-484A-9CB8-6D8B774C14F6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/>
              <a:t>15-213/18-213/14-513/15-513/18-613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dirty="0"/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September 22,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Stack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integer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4828352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address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  <p:pic>
        <p:nvPicPr>
          <p:cNvPr id="3" name="Picture 2" descr="A close up of a building&#10;&#10;Description automatically generated">
            <a:extLst>
              <a:ext uri="{FF2B5EF4-FFF2-40B4-BE49-F238E27FC236}">
                <a16:creationId xmlns:a16="http://schemas.microsoft.com/office/drawing/2014/main" id="{E3F23539-90F0-47A8-B916-B1099C32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04" y="3352432"/>
            <a:ext cx="3270219" cy="2831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“Tear-down”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5E75-075A-4B57-899D-6785B9CA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A599D-7097-4F6D-A089-4C77BC25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11" y="-54053"/>
            <a:ext cx="9317335" cy="7096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82A64-F9AB-4E8E-BFF1-80E95BBABDFA}"/>
              </a:ext>
            </a:extLst>
          </p:cNvPr>
          <p:cNvSpPr txBox="1"/>
          <p:nvPr/>
        </p:nvSpPr>
        <p:spPr>
          <a:xfrm>
            <a:off x="6396295" y="6162065"/>
            <a:ext cx="287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Image: Arnold </a:t>
            </a:r>
            <a:r>
              <a:rPr lang="en-US" sz="1000" dirty="0" err="1">
                <a:solidFill>
                  <a:schemeClr val="bg1"/>
                </a:solidFill>
              </a:rPr>
              <a:t>Reihnold</a:t>
            </a:r>
            <a:r>
              <a:rPr lang="en-US" sz="1000" dirty="0">
                <a:solidFill>
                  <a:schemeClr val="bg1"/>
                </a:solidFill>
              </a:rPr>
              <a:t> &amp; MIT Computer Museum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5930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4611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2342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373" y="3200400"/>
            <a:ext cx="632468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23457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3F2C4A0-777C-4A85-BCA8-90A9EC88C1BF}"/>
              </a:ext>
            </a:extLst>
          </p:cNvPr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4872867-F8B7-4F45-9F4C-CF6222C435A6}"/>
              </a:ext>
            </a:extLst>
          </p:cNvPr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AC0C44C5-E89F-45BF-AE6D-7A084D66F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3EA7F0DE-07F5-4399-8886-F1D24CD36DA8}"/>
              </a:ext>
            </a:extLst>
          </p:cNvPr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15579FCD-AF50-46BB-B3A2-401E976062AF}"/>
              </a:ext>
            </a:extLst>
          </p:cNvPr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5C7DA6F1-9B76-4DA4-8170-594267F27934}"/>
              </a:ext>
            </a:extLst>
          </p:cNvPr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BF50285-F72E-4C8B-9D11-C823DA4D20E1}"/>
              </a:ext>
            </a:extLst>
          </p:cNvPr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0DB2E36B-0D25-42F5-A6D7-B0CAF3C88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31AB033E-985B-4F6A-B82D-91075CBCF56B}"/>
              </a:ext>
            </a:extLst>
          </p:cNvPr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582CEE1-3DA9-4888-B064-C67FAFBF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29135"/>
              </p:ext>
            </p:extLst>
          </p:nvPr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AF32E1-41C5-4722-B3E5-8415E2C1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46176-4330-4D6F-A2E3-EC5FC0F6CEDC}"/>
              </a:ext>
            </a:extLst>
          </p:cNvPr>
          <p:cNvCxnSpPr>
            <a:cxnSpLocks/>
          </p:cNvCxnSpPr>
          <p:nvPr/>
        </p:nvCxnSpPr>
        <p:spPr bwMode="auto">
          <a:xfrm>
            <a:off x="5943600" y="2877671"/>
            <a:ext cx="208429" cy="25414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441226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34377"/>
              </p:ext>
            </p:extLst>
          </p:nvPr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AF32E1-41C5-4722-B3E5-8415E2C1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46176-4330-4D6F-A2E3-EC5FC0F6CEDC}"/>
              </a:ext>
            </a:extLst>
          </p:cNvPr>
          <p:cNvCxnSpPr>
            <a:cxnSpLocks/>
          </p:cNvCxnSpPr>
          <p:nvPr/>
        </p:nvCxnSpPr>
        <p:spPr bwMode="auto">
          <a:xfrm>
            <a:off x="5943600" y="2877671"/>
            <a:ext cx="0" cy="29516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35386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value, 15213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99E02F5-2265-496A-96A5-BE56A1BF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25480-FF38-4F95-82F7-E56F0F8CF1E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77000" y="4424082"/>
            <a:ext cx="1544171" cy="16136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3589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a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If a </a:t>
            </a:r>
            <a:r>
              <a:rPr lang="en-US" dirty="0" err="1">
                <a:ea typeface="Zapf Dingbats" charset="0"/>
                <a:cs typeface="Zapf Dingbats" charset="0"/>
              </a:rPr>
              <a:t>callee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i="1" dirty="0">
                <a:ea typeface="Zapf Dingbats" charset="0"/>
                <a:cs typeface="Zapf Dingbats" charset="0"/>
              </a:rPr>
              <a:t>clobbers</a:t>
            </a:r>
            <a:r>
              <a:rPr lang="en-US" dirty="0">
                <a:ea typeface="Zapf Dingbats" charset="0"/>
                <a:cs typeface="Zapf Dingbats" charset="0"/>
              </a:rPr>
              <a:t> your register, its value is lost!</a:t>
            </a:r>
            <a:endParaRPr lang="en-US" sz="1800" dirty="0"/>
          </a:p>
          <a:p>
            <a:pPr marL="838200" lvl="2"/>
            <a:r>
              <a:rPr lang="en-US" dirty="0"/>
              <a:t>Need coordination between caller/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must save values in its stack frame before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values before returning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Integer 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02807" y="1600200"/>
            <a:ext cx="129330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555964" y="3200400"/>
            <a:ext cx="1240147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Compiler decides use of 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so we can use it after the call to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01904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79044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85D7-2700-4749-A790-875B4BD121BD}"/>
              </a:ext>
            </a:extLst>
          </p:cNvPr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666" y="4195219"/>
            <a:ext cx="4031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Upon return from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v2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x+v2: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73304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28398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055386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521986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7+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30251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81000" y="415290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b4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33680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stack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81000" y="459486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521589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Which registers do we need to save?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565785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Ill-posed question. Need assembly. </a:t>
            </a:r>
            <a:endParaRPr lang="en-US" kern="0" dirty="0"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81000" y="606933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91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  <p:bldP spid="10" grpId="0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add5: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(%rcx,%r8),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add10: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%r9,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48(%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%r8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40(%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32(%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24(%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5744924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20473</TotalTime>
  <Pages>0</Pages>
  <Words>7237</Words>
  <Characters>0</Characters>
  <Application>Microsoft Office PowerPoint</Application>
  <PresentationFormat>On-screen Show (4:3)</PresentationFormat>
  <Lines>0</Lines>
  <Paragraphs>1928</Paragraphs>
  <Slides>81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81</vt:i4>
      </vt:variant>
    </vt:vector>
  </HeadingPairs>
  <TitlesOfParts>
    <vt:vector size="101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Gill Sans MT</vt:lpstr>
      <vt:lpstr>Gill Sans MT Condensed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1_template2007</vt:lpstr>
      <vt:lpstr>PowerPoint Presentation</vt:lpstr>
      <vt:lpstr>Machine-Level Programming III: Procedures  15-213/18-213/14-513/15-513/18-613: Introduction to Computer Systems  7th Lecture, September 22, 2020</vt:lpstr>
      <vt:lpstr>Today</vt:lpstr>
      <vt:lpstr>PowerPoint Presentation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#3a</vt:lpstr>
      <vt:lpstr>Example: Calling incr #3b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Quiz Time!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  <vt:lpstr>Small Exercise</vt:lpstr>
      <vt:lpstr>Small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479</cp:revision>
  <dcterms:created xsi:type="dcterms:W3CDTF">2012-09-18T14:16:22Z</dcterms:created>
  <dcterms:modified xsi:type="dcterms:W3CDTF">2020-09-22T13:30:29Z</dcterms:modified>
</cp:coreProperties>
</file>