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689" r:id="rId2"/>
    <p:sldId id="542" r:id="rId3"/>
    <p:sldId id="730" r:id="rId4"/>
    <p:sldId id="827" r:id="rId5"/>
    <p:sldId id="833" r:id="rId6"/>
    <p:sldId id="948" r:id="rId7"/>
    <p:sldId id="877" r:id="rId8"/>
    <p:sldId id="835" r:id="rId9"/>
    <p:sldId id="878" r:id="rId10"/>
    <p:sldId id="946" r:id="rId11"/>
    <p:sldId id="932" r:id="rId12"/>
    <p:sldId id="933" r:id="rId13"/>
    <p:sldId id="934" r:id="rId14"/>
    <p:sldId id="935" r:id="rId15"/>
    <p:sldId id="841" r:id="rId16"/>
    <p:sldId id="840" r:id="rId17"/>
    <p:sldId id="842" r:id="rId18"/>
    <p:sldId id="930" r:id="rId19"/>
    <p:sldId id="883" r:id="rId20"/>
    <p:sldId id="931" r:id="rId21"/>
    <p:sldId id="847" r:id="rId22"/>
    <p:sldId id="887" r:id="rId23"/>
    <p:sldId id="849" r:id="rId24"/>
    <p:sldId id="851" r:id="rId25"/>
    <p:sldId id="893" r:id="rId26"/>
    <p:sldId id="894" r:id="rId27"/>
    <p:sldId id="942" r:id="rId28"/>
    <p:sldId id="943" r:id="rId29"/>
    <p:sldId id="427" r:id="rId30"/>
    <p:sldId id="925" r:id="rId31"/>
    <p:sldId id="856" r:id="rId32"/>
    <p:sldId id="929" r:id="rId33"/>
    <p:sldId id="857" r:id="rId34"/>
    <p:sldId id="952" r:id="rId35"/>
    <p:sldId id="908" r:id="rId36"/>
    <p:sldId id="909" r:id="rId37"/>
    <p:sldId id="911" r:id="rId38"/>
    <p:sldId id="912" r:id="rId39"/>
    <p:sldId id="914" r:id="rId40"/>
    <p:sldId id="915" r:id="rId41"/>
    <p:sldId id="918" r:id="rId42"/>
    <p:sldId id="919" r:id="rId43"/>
    <p:sldId id="940" r:id="rId44"/>
    <p:sldId id="944" r:id="rId45"/>
    <p:sldId id="941" r:id="rId46"/>
    <p:sldId id="945" r:id="rId47"/>
    <p:sldId id="926" r:id="rId48"/>
    <p:sldId id="920" r:id="rId49"/>
    <p:sldId id="921" r:id="rId50"/>
    <p:sldId id="922" r:id="rId51"/>
    <p:sldId id="923" r:id="rId52"/>
    <p:sldId id="924" r:id="rId53"/>
    <p:sldId id="927" r:id="rId54"/>
    <p:sldId id="928" r:id="rId55"/>
    <p:sldId id="949" r:id="rId56"/>
    <p:sldId id="950" r:id="rId57"/>
    <p:sldId id="951" r:id="rId58"/>
  </p:sldIdLst>
  <p:sldSz cx="9144000" cy="6858000" type="screen4x3"/>
  <p:notesSz cx="6985000" cy="92837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6F5BD"/>
    <a:srgbClr val="CC6600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43F62-9333-473C-9AEB-A270903A1D27}" v="6" dt="2020-09-24T02:41:53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 autoAdjust="0"/>
    <p:restoredTop sz="50000" autoAdjust="0"/>
  </p:normalViewPr>
  <p:slideViewPr>
    <p:cSldViewPr snapToObjects="1">
      <p:cViewPr varScale="1">
        <p:scale>
          <a:sx n="99" d="100"/>
          <a:sy n="99" d="100"/>
        </p:scale>
        <p:origin x="242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568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A8BAF16D-0B86-4855-958F-277E4017D337}"/>
    <pc:docChg chg="custSel addSld delSld modSld">
      <pc:chgData name="Phil Gibbons" userId="f619c6e5d38ed7a7" providerId="LiveId" clId="{A8BAF16D-0B86-4855-958F-277E4017D337}" dt="2018-09-24T18:51:49.523" v="306" actId="478"/>
      <pc:docMkLst>
        <pc:docMk/>
      </pc:docMkLst>
      <pc:sldChg chg="addSp delSp add del">
        <pc:chgData name="Phil Gibbons" userId="f619c6e5d38ed7a7" providerId="LiveId" clId="{A8BAF16D-0B86-4855-958F-277E4017D337}" dt="2018-09-24T18:51:49.523" v="306" actId="478"/>
        <pc:sldMkLst>
          <pc:docMk/>
          <pc:sldMk cId="1836215328" sldId="689"/>
        </pc:sldMkLst>
        <pc:spChg chg="del">
          <ac:chgData name="Phil Gibbons" userId="f619c6e5d38ed7a7" providerId="LiveId" clId="{A8BAF16D-0B86-4855-958F-277E4017D337}" dt="2018-09-24T18:51:49.523" v="306" actId="478"/>
          <ac:spMkLst>
            <pc:docMk/>
            <pc:sldMk cId="1836215328" sldId="689"/>
            <ac:spMk id="2" creationId="{00000000-0000-0000-0000-000000000000}"/>
          </ac:spMkLst>
        </pc:spChg>
        <pc:spChg chg="add del">
          <ac:chgData name="Phil Gibbons" userId="f619c6e5d38ed7a7" providerId="LiveId" clId="{A8BAF16D-0B86-4855-958F-277E4017D337}" dt="2018-09-24T18:51:25.862" v="303"/>
          <ac:spMkLst>
            <pc:docMk/>
            <pc:sldMk cId="1836215328" sldId="689"/>
            <ac:spMk id="3" creationId="{93C1B6C3-3EB6-4EF0-B065-360605548360}"/>
          </ac:spMkLst>
        </pc:spChg>
        <pc:inkChg chg="add">
          <ac:chgData name="Phil Gibbons" userId="f619c6e5d38ed7a7" providerId="LiveId" clId="{A8BAF16D-0B86-4855-958F-277E4017D337}" dt="2018-09-20T17:31:02.290" v="139"/>
          <ac:inkMkLst>
            <pc:docMk/>
            <pc:sldMk cId="1836215328" sldId="689"/>
            <ac:inkMk id="2" creationId="{E186D6E3-8E16-46EE-9124-44614368254C}"/>
          </ac:inkMkLst>
        </pc:inkChg>
      </pc:sldChg>
      <pc:sldChg chg="modSp">
        <pc:chgData name="Phil Gibbons" userId="f619c6e5d38ed7a7" providerId="LiveId" clId="{A8BAF16D-0B86-4855-958F-277E4017D337}" dt="2018-09-24T18:40:07.103" v="149" actId="20577"/>
        <pc:sldMkLst>
          <pc:docMk/>
          <pc:sldMk cId="0" sldId="857"/>
        </pc:sldMkLst>
        <pc:spChg chg="mod">
          <ac:chgData name="Phil Gibbons" userId="f619c6e5d38ed7a7" providerId="LiveId" clId="{A8BAF16D-0B86-4855-958F-277E4017D337}" dt="2018-09-24T18:40:07.103" v="149" actId="20577"/>
          <ac:spMkLst>
            <pc:docMk/>
            <pc:sldMk cId="0" sldId="857"/>
            <ac:spMk id="18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0T17:19:05.492" v="138" actId="20577"/>
        <pc:sldMkLst>
          <pc:docMk/>
          <pc:sldMk cId="3003296182" sldId="908"/>
        </pc:sldMkLst>
        <pc:spChg chg="mod">
          <ac:chgData name="Phil Gibbons" userId="f619c6e5d38ed7a7" providerId="LiveId" clId="{A8BAF16D-0B86-4855-958F-277E4017D337}" dt="2018-09-20T17:19:05.492" v="138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4T18:48:37.745" v="301" actId="114"/>
        <pc:sldMkLst>
          <pc:docMk/>
          <pc:sldMk cId="3413684367" sldId="909"/>
        </pc:sldMkLst>
        <pc:spChg chg="mod">
          <ac:chgData name="Phil Gibbons" userId="f619c6e5d38ed7a7" providerId="LiveId" clId="{A8BAF16D-0B86-4855-958F-277E4017D337}" dt="2018-09-24T18:48:37.745" v="301" actId="114"/>
          <ac:spMkLst>
            <pc:docMk/>
            <pc:sldMk cId="3413684367" sldId="909"/>
            <ac:spMk id="22532" creationId="{00000000-0000-0000-0000-000000000000}"/>
          </ac:spMkLst>
        </pc:spChg>
      </pc:sldChg>
      <pc:sldChg chg="modSp add del">
        <pc:chgData name="Phil Gibbons" userId="f619c6e5d38ed7a7" providerId="LiveId" clId="{A8BAF16D-0B86-4855-958F-277E4017D337}" dt="2018-09-24T18:38:02.642" v="140" actId="2696"/>
        <pc:sldMkLst>
          <pc:docMk/>
          <pc:sldMk cId="741573784" sldId="952"/>
        </pc:sldMkLst>
        <pc:spChg chg="mod">
          <ac:chgData name="Phil Gibbons" userId="f619c6e5d38ed7a7" providerId="LiveId" clId="{A8BAF16D-0B86-4855-958F-277E4017D337}" dt="2018-09-20T17:06:16.718" v="30" actId="20577"/>
          <ac:spMkLst>
            <pc:docMk/>
            <pc:sldMk cId="741573784" sldId="952"/>
            <ac:spMk id="2" creationId="{41AF730F-C095-4F1E-93EF-A37FB863816D}"/>
          </ac:spMkLst>
        </pc:spChg>
        <pc:spChg chg="mod">
          <ac:chgData name="Phil Gibbons" userId="f619c6e5d38ed7a7" providerId="LiveId" clId="{A8BAF16D-0B86-4855-958F-277E4017D337}" dt="2018-09-20T17:07:44.026" v="120" actId="20577"/>
          <ac:spMkLst>
            <pc:docMk/>
            <pc:sldMk cId="741573784" sldId="952"/>
            <ac:spMk id="3" creationId="{0DDC9B46-188B-446F-929F-A43CFF34A7AB}"/>
          </ac:spMkLst>
        </pc:spChg>
      </pc:sldChg>
    </pc:docChg>
  </pc:docChgLst>
  <pc:docChgLst>
    <pc:chgData name="Phil Gibbons" userId="f619c6e5d38ed7a7" providerId="LiveId" clId="{8F943F62-9333-473C-9AEB-A270903A1D27}"/>
    <pc:docChg chg="custSel addSld delSld modSld delMainMaster">
      <pc:chgData name="Phil Gibbons" userId="f619c6e5d38ed7a7" providerId="LiveId" clId="{8F943F62-9333-473C-9AEB-A270903A1D27}" dt="2020-09-24T02:41:53.708" v="181"/>
      <pc:docMkLst>
        <pc:docMk/>
      </pc:docMkLst>
      <pc:sldChg chg="del">
        <pc:chgData name="Phil Gibbons" userId="f619c6e5d38ed7a7" providerId="LiveId" clId="{8F943F62-9333-473C-9AEB-A270903A1D27}" dt="2020-09-24T01:51:56.226" v="19" actId="47"/>
        <pc:sldMkLst>
          <pc:docMk/>
          <pc:sldMk cId="4288599962" sldId="310"/>
        </pc:sldMkLst>
      </pc:sldChg>
      <pc:sldChg chg="add modTransition">
        <pc:chgData name="Phil Gibbons" userId="f619c6e5d38ed7a7" providerId="LiveId" clId="{8F943F62-9333-473C-9AEB-A270903A1D27}" dt="2020-09-24T01:51:52.302" v="18"/>
        <pc:sldMkLst>
          <pc:docMk/>
          <pc:sldMk cId="2745294754" sldId="427"/>
        </pc:sldMkLst>
      </pc:sldChg>
      <pc:sldChg chg="modSp mod">
        <pc:chgData name="Phil Gibbons" userId="f619c6e5d38ed7a7" providerId="LiveId" clId="{8F943F62-9333-473C-9AEB-A270903A1D27}" dt="2020-09-24T01:50:54.089" v="17" actId="20577"/>
        <pc:sldMkLst>
          <pc:docMk/>
          <pc:sldMk cId="0" sldId="542"/>
        </pc:sldMkLst>
        <pc:spChg chg="mod">
          <ac:chgData name="Phil Gibbons" userId="f619c6e5d38ed7a7" providerId="LiveId" clId="{8F943F62-9333-473C-9AEB-A270903A1D27}" dt="2020-09-24T01:50:54.089" v="17" actId="20577"/>
          <ac:spMkLst>
            <pc:docMk/>
            <pc:sldMk cId="0" sldId="542"/>
            <ac:spMk id="17409" creationId="{00000000-0000-0000-0000-000000000000}"/>
          </ac:spMkLst>
        </pc:spChg>
      </pc:sldChg>
      <pc:sldChg chg="modSp add mod">
        <pc:chgData name="Phil Gibbons" userId="f619c6e5d38ed7a7" providerId="LiveId" clId="{8F943F62-9333-473C-9AEB-A270903A1D27}" dt="2020-09-24T01:56:04.640" v="117" actId="6549"/>
        <pc:sldMkLst>
          <pc:docMk/>
          <pc:sldMk cId="1931010306" sldId="730"/>
        </pc:sldMkLst>
        <pc:spChg chg="mod">
          <ac:chgData name="Phil Gibbons" userId="f619c6e5d38ed7a7" providerId="LiveId" clId="{8F943F62-9333-473C-9AEB-A270903A1D27}" dt="2020-09-24T01:56:04.640" v="117" actId="6549"/>
          <ac:spMkLst>
            <pc:docMk/>
            <pc:sldMk cId="1931010306" sldId="730"/>
            <ac:spMk id="3" creationId="{00000000-0000-0000-0000-000000000000}"/>
          </ac:spMkLst>
        </pc:spChg>
      </pc:sldChg>
      <pc:sldChg chg="modSp mod">
        <pc:chgData name="Phil Gibbons" userId="f619c6e5d38ed7a7" providerId="LiveId" clId="{8F943F62-9333-473C-9AEB-A270903A1D27}" dt="2020-09-24T02:33:00.821" v="171" actId="20577"/>
        <pc:sldMkLst>
          <pc:docMk/>
          <pc:sldMk cId="0" sldId="856"/>
        </pc:sldMkLst>
        <pc:spChg chg="mod">
          <ac:chgData name="Phil Gibbons" userId="f619c6e5d38ed7a7" providerId="LiveId" clId="{8F943F62-9333-473C-9AEB-A270903A1D27}" dt="2020-09-24T02:33:00.821" v="171" actId="20577"/>
          <ac:spMkLst>
            <pc:docMk/>
            <pc:sldMk cId="0" sldId="856"/>
            <ac:spMk id="323590" creationId="{00000000-0000-0000-0000-000000000000}"/>
          </ac:spMkLst>
        </pc:spChg>
      </pc:sldChg>
      <pc:sldChg chg="addSp modSp mod modAnim">
        <pc:chgData name="Phil Gibbons" userId="f619c6e5d38ed7a7" providerId="LiveId" clId="{8F943F62-9333-473C-9AEB-A270903A1D27}" dt="2020-09-24T02:41:53.708" v="181"/>
        <pc:sldMkLst>
          <pc:docMk/>
          <pc:sldMk cId="2741832954" sldId="918"/>
        </pc:sldMkLst>
        <pc:spChg chg="add mod">
          <ac:chgData name="Phil Gibbons" userId="f619c6e5d38ed7a7" providerId="LiveId" clId="{8F943F62-9333-473C-9AEB-A270903A1D27}" dt="2020-09-24T02:41:29.232" v="179" actId="14100"/>
          <ac:spMkLst>
            <pc:docMk/>
            <pc:sldMk cId="2741832954" sldId="918"/>
            <ac:spMk id="2" creationId="{60A47AC2-0D28-405A-9567-322116E2F7E7}"/>
          </ac:spMkLst>
        </pc:spChg>
      </pc:sldChg>
      <pc:sldChg chg="modSp">
        <pc:chgData name="Phil Gibbons" userId="f619c6e5d38ed7a7" providerId="LiveId" clId="{8F943F62-9333-473C-9AEB-A270903A1D27}" dt="2020-09-24T02:03:43.859" v="118"/>
        <pc:sldMkLst>
          <pc:docMk/>
          <pc:sldMk cId="3854044575" sldId="946"/>
        </pc:sldMkLst>
        <pc:spChg chg="mod">
          <ac:chgData name="Phil Gibbons" userId="f619c6e5d38ed7a7" providerId="LiveId" clId="{8F943F62-9333-473C-9AEB-A270903A1D27}" dt="2020-09-24T02:03:43.859" v="118"/>
          <ac:spMkLst>
            <pc:docMk/>
            <pc:sldMk cId="3854044575" sldId="946"/>
            <ac:spMk id="7" creationId="{00000000-0000-0000-0000-000000000000}"/>
          </ac:spMkLst>
        </pc:spChg>
      </pc:sldChg>
      <pc:sldMasterChg chg="del delSldLayout">
        <pc:chgData name="Phil Gibbons" userId="f619c6e5d38ed7a7" providerId="LiveId" clId="{8F943F62-9333-473C-9AEB-A270903A1D27}" dt="2020-09-24T01:51:56.226" v="19" actId="47"/>
        <pc:sldMasterMkLst>
          <pc:docMk/>
          <pc:sldMasterMk cId="2781367453" sldId="2147483662"/>
        </pc:sldMasterMkLst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656318227" sldId="2147483663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3748459673" sldId="2147483664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1975391911" sldId="2147483665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1042464622" sldId="2147483666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010204843" sldId="2147483667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327392332" sldId="2147483668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219221965" sldId="2147483669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1521778957" sldId="2147483670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604061149" sldId="2147483671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3513312065" sldId="2147483672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200297110" sldId="2147483673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392080379" sldId="2147483674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1582316372" sldId="2147483675"/>
          </pc:sldLayoutMkLst>
        </pc:sldLayoutChg>
      </pc:sldMasterChg>
    </pc:docChg>
  </pc:docChgLst>
  <pc:docChgLst>
    <pc:chgData name="Phil Gibbons" userId="f619c6e5d38ed7a7" providerId="LiveId" clId="{5D9B25C3-DD59-488C-8427-4A5039A4C0BA}"/>
    <pc:docChg chg="undo custSel modSld">
      <pc:chgData name="Phil Gibbons" userId="f619c6e5d38ed7a7" providerId="LiveId" clId="{5D9B25C3-DD59-488C-8427-4A5039A4C0BA}" dt="2018-09-20T00:45:48.358" v="277" actId="207"/>
      <pc:docMkLst>
        <pc:docMk/>
      </pc:docMkLst>
      <pc:sldChg chg="modSp">
        <pc:chgData name="Phil Gibbons" userId="f619c6e5d38ed7a7" providerId="LiveId" clId="{5D9B25C3-DD59-488C-8427-4A5039A4C0BA}" dt="2018-09-19T22:52:21.193" v="4" actId="20577"/>
        <pc:sldMkLst>
          <pc:docMk/>
          <pc:sldMk cId="0" sldId="851"/>
        </pc:sldMkLst>
        <pc:spChg chg="mod">
          <ac:chgData name="Phil Gibbons" userId="f619c6e5d38ed7a7" providerId="LiveId" clId="{5D9B25C3-DD59-488C-8427-4A5039A4C0BA}" dt="2018-09-19T22:52:21.193" v="4" actId="20577"/>
          <ac:spMkLst>
            <pc:docMk/>
            <pc:sldMk cId="0" sldId="851"/>
            <ac:spMk id="15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9:19.652" v="24" actId="14100"/>
        <pc:sldMkLst>
          <pc:docMk/>
          <pc:sldMk cId="0" sldId="857"/>
        </pc:sldMkLst>
        <pc:spChg chg="mod">
          <ac:chgData name="Phil Gibbons" userId="f619c6e5d38ed7a7" providerId="LiveId" clId="{5D9B25C3-DD59-488C-8427-4A5039A4C0BA}" dt="2018-09-19T23:19:19.652" v="24" actId="14100"/>
          <ac:spMkLst>
            <pc:docMk/>
            <pc:sldMk cId="0" sldId="857"/>
            <ac:spMk id="324611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8:06.870" v="7" actId="14100"/>
        <pc:sldMkLst>
          <pc:docMk/>
          <pc:sldMk cId="0" sldId="893"/>
        </pc:sldMkLst>
        <pc:spChg chg="mod">
          <ac:chgData name="Phil Gibbons" userId="f619c6e5d38ed7a7" providerId="LiveId" clId="{5D9B25C3-DD59-488C-8427-4A5039A4C0BA}" dt="2018-09-19T23:18:06.870" v="7" actId="14100"/>
          <ac:spMkLst>
            <pc:docMk/>
            <pc:sldMk cId="0" sldId="893"/>
            <ac:spMk id="8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1:02.026" v="114" actId="20577"/>
        <pc:sldMkLst>
          <pc:docMk/>
          <pc:sldMk cId="3003296182" sldId="908"/>
        </pc:sldMkLst>
        <pc:spChg chg="mod">
          <ac:chgData name="Phil Gibbons" userId="f619c6e5d38ed7a7" providerId="LiveId" clId="{5D9B25C3-DD59-488C-8427-4A5039A4C0BA}" dt="2018-09-19T23:31:02.026" v="114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0:44.081" v="110" actId="20577"/>
        <pc:sldMkLst>
          <pc:docMk/>
          <pc:sldMk cId="3413684367" sldId="909"/>
        </pc:sldMkLst>
        <pc:spChg chg="mod">
          <ac:chgData name="Phil Gibbons" userId="f619c6e5d38ed7a7" providerId="LiveId" clId="{5D9B25C3-DD59-488C-8427-4A5039A4C0BA}" dt="2018-09-19T23:30:44.081" v="110" actId="20577"/>
          <ac:spMkLst>
            <pc:docMk/>
            <pc:sldMk cId="3413684367" sldId="909"/>
            <ac:spMk id="22532" creationId="{00000000-0000-0000-0000-000000000000}"/>
          </ac:spMkLst>
        </pc:spChg>
      </pc:sldChg>
      <pc:sldChg chg="addSp modSp">
        <pc:chgData name="Phil Gibbons" userId="f619c6e5d38ed7a7" providerId="LiveId" clId="{5D9B25C3-DD59-488C-8427-4A5039A4C0BA}" dt="2018-09-20T00:45:35.751" v="276" actId="207"/>
        <pc:sldMkLst>
          <pc:docMk/>
          <pc:sldMk cId="3484172126" sldId="912"/>
        </pc:sldMkLst>
        <pc:spChg chg="add mod">
          <ac:chgData name="Phil Gibbons" userId="f619c6e5d38ed7a7" providerId="LiveId" clId="{5D9B25C3-DD59-488C-8427-4A5039A4C0BA}" dt="2018-09-20T00:45:35.751" v="276" actId="207"/>
          <ac:spMkLst>
            <pc:docMk/>
            <pc:sldMk cId="3484172126" sldId="912"/>
            <ac:spMk id="24" creationId="{D312B90D-6A25-493F-9A80-C80C345D8E69}"/>
          </ac:spMkLst>
        </pc:spChg>
        <pc:spChg chg="mod">
          <ac:chgData name="Phil Gibbons" userId="f619c6e5d38ed7a7" providerId="LiveId" clId="{5D9B25C3-DD59-488C-8427-4A5039A4C0BA}" dt="2018-09-19T23:31:47.525" v="115" actId="113"/>
          <ac:spMkLst>
            <pc:docMk/>
            <pc:sldMk cId="3484172126" sldId="912"/>
            <ac:spMk id="25605" creationId="{00000000-0000-0000-0000-000000000000}"/>
          </ac:spMkLst>
        </pc:spChg>
      </pc:sldChg>
      <pc:sldChg chg="addSp delSp modSp">
        <pc:chgData name="Phil Gibbons" userId="f619c6e5d38ed7a7" providerId="LiveId" clId="{5D9B25C3-DD59-488C-8427-4A5039A4C0BA}" dt="2018-09-20T00:45:48.358" v="277" actId="207"/>
        <pc:sldMkLst>
          <pc:docMk/>
          <pc:sldMk cId="1469510984" sldId="914"/>
        </pc:sldMkLst>
        <pc:spChg chg="add del mod">
          <ac:chgData name="Phil Gibbons" userId="f619c6e5d38ed7a7" providerId="LiveId" clId="{5D9B25C3-DD59-488C-8427-4A5039A4C0BA}" dt="2018-09-20T00:44:08.765" v="248"/>
          <ac:spMkLst>
            <pc:docMk/>
            <pc:sldMk cId="1469510984" sldId="914"/>
            <ac:spMk id="2" creationId="{4EB539A4-3F31-47D7-A072-95981FC6CEFA}"/>
          </ac:spMkLst>
        </pc:spChg>
        <pc:spChg chg="add mod">
          <ac:chgData name="Phil Gibbons" userId="f619c6e5d38ed7a7" providerId="LiveId" clId="{5D9B25C3-DD59-488C-8427-4A5039A4C0BA}" dt="2018-09-20T00:45:48.358" v="277" actId="207"/>
          <ac:spMkLst>
            <pc:docMk/>
            <pc:sldMk cId="1469510984" sldId="914"/>
            <ac:spMk id="5" creationId="{69BB4D0E-8FE4-401E-BBB4-5B154340C2FD}"/>
          </ac:spMkLst>
        </pc:spChg>
      </pc:sldChg>
      <pc:sldChg chg="addSp modSp modAnim">
        <pc:chgData name="Phil Gibbons" userId="f619c6e5d38ed7a7" providerId="LiveId" clId="{5D9B25C3-DD59-488C-8427-4A5039A4C0BA}" dt="2018-09-19T23:29:06.927" v="104"/>
        <pc:sldMkLst>
          <pc:docMk/>
          <pc:sldMk cId="2314109731" sldId="919"/>
        </pc:sldMkLst>
        <pc:spChg chg="add mod">
          <ac:chgData name="Phil Gibbons" userId="f619c6e5d38ed7a7" providerId="LiveId" clId="{5D9B25C3-DD59-488C-8427-4A5039A4C0BA}" dt="2018-09-19T23:28:18.770" v="75" actId="1076"/>
          <ac:spMkLst>
            <pc:docMk/>
            <pc:sldMk cId="2314109731" sldId="919"/>
            <ac:spMk id="2" creationId="{91903FDB-DB90-45AD-B76E-0870D5396EDC}"/>
          </ac:spMkLst>
        </pc:spChg>
        <pc:spChg chg="add mod">
          <ac:chgData name="Phil Gibbons" userId="f619c6e5d38ed7a7" providerId="LiveId" clId="{5D9B25C3-DD59-488C-8427-4A5039A4C0BA}" dt="2018-09-19T23:28:55.123" v="102" actId="1076"/>
          <ac:spMkLst>
            <pc:docMk/>
            <pc:sldMk cId="2314109731" sldId="919"/>
            <ac:spMk id="20" creationId="{79669F17-5823-4381-A996-BAA2938FECBB}"/>
          </ac:spMkLst>
        </pc:spChg>
        <pc:spChg chg="mod">
          <ac:chgData name="Phil Gibbons" userId="f619c6e5d38ed7a7" providerId="LiveId" clId="{5D9B25C3-DD59-488C-8427-4A5039A4C0BA}" dt="2018-09-19T23:28:26.696" v="96" actId="20577"/>
          <ac:spMkLst>
            <pc:docMk/>
            <pc:sldMk cId="2314109731" sldId="919"/>
            <ac:spMk id="27652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20T00:40:54.433" v="245"/>
        <pc:sldMkLst>
          <pc:docMk/>
          <pc:sldMk cId="1925688954" sldId="927"/>
        </pc:sldMkLst>
        <pc:spChg chg="mod">
          <ac:chgData name="Phil Gibbons" userId="f619c6e5d38ed7a7" providerId="LiveId" clId="{5D9B25C3-DD59-488C-8427-4A5039A4C0BA}" dt="2018-09-20T00:37:11.929" v="239" actId="20577"/>
          <ac:spMkLst>
            <pc:docMk/>
            <pc:sldMk cId="1925688954" sldId="927"/>
            <ac:spMk id="3" creationId="{00000000-0000-0000-0000-000000000000}"/>
          </ac:spMkLst>
        </pc:spChg>
        <pc:spChg chg="add mod">
          <ac:chgData name="Phil Gibbons" userId="f619c6e5d38ed7a7" providerId="LiveId" clId="{5D9B25C3-DD59-488C-8427-4A5039A4C0BA}" dt="2018-09-20T00:33:01.809" v="200" actId="1076"/>
          <ac:spMkLst>
            <pc:docMk/>
            <pc:sldMk cId="1925688954" sldId="927"/>
            <ac:spMk id="4" creationId="{124BC0E4-8FF8-4366-9D08-6DF46FB178F4}"/>
          </ac:spMkLst>
        </pc:spChg>
        <pc:spChg chg="add mod">
          <ac:chgData name="Phil Gibbons" userId="f619c6e5d38ed7a7" providerId="LiveId" clId="{5D9B25C3-DD59-488C-8427-4A5039A4C0BA}" dt="2018-09-20T00:33:06.323" v="201" actId="1076"/>
          <ac:spMkLst>
            <pc:docMk/>
            <pc:sldMk cId="1925688954" sldId="927"/>
            <ac:spMk id="5" creationId="{B43045C4-480C-43DD-9F1F-14AB1029578F}"/>
          </ac:spMkLst>
        </pc:spChg>
        <pc:spChg chg="add mod">
          <ac:chgData name="Phil Gibbons" userId="f619c6e5d38ed7a7" providerId="LiveId" clId="{5D9B25C3-DD59-488C-8427-4A5039A4C0BA}" dt="2018-09-20T00:40:50.541" v="244" actId="1076"/>
          <ac:spMkLst>
            <pc:docMk/>
            <pc:sldMk cId="1925688954" sldId="927"/>
            <ac:spMk id="6" creationId="{120C7EF3-652D-4BBF-B7AA-1FC6E5D6DAA5}"/>
          </ac:spMkLst>
        </pc:spChg>
      </pc:sldChg>
      <pc:sldChg chg="addSp">
        <pc:chgData name="Phil Gibbons" userId="f619c6e5d38ed7a7" providerId="LiveId" clId="{5D9B25C3-DD59-488C-8427-4A5039A4C0BA}" dt="2018-09-19T22:40:00.190" v="2"/>
        <pc:sldMkLst>
          <pc:docMk/>
          <pc:sldMk cId="2947979647" sldId="932"/>
        </pc:sldMkLst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5" creationId="{C6B81DF3-831F-4DCC-BC3D-E2488A3B4A0E}"/>
          </ac:grpSpMkLst>
        </pc:grpChg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15" creationId="{B2AD142D-3351-427D-9EAC-16716D43EAD5}"/>
          </ac:grpSpMkLst>
        </pc:grpChg>
      </pc:sldChg>
      <pc:sldChg chg="modSp">
        <pc:chgData name="Phil Gibbons" userId="f619c6e5d38ed7a7" providerId="LiveId" clId="{5D9B25C3-DD59-488C-8427-4A5039A4C0BA}" dt="2018-09-20T00:39:35.326" v="240" actId="207"/>
        <pc:sldMkLst>
          <pc:docMk/>
          <pc:sldMk cId="2579228660" sldId="943"/>
        </pc:sldMkLst>
        <pc:spChg chg="mod">
          <ac:chgData name="Phil Gibbons" userId="f619c6e5d38ed7a7" providerId="LiveId" clId="{5D9B25C3-DD59-488C-8427-4A5039A4C0BA}" dt="2018-09-20T00:39:35.326" v="240" actId="207"/>
          <ac:spMkLst>
            <pc:docMk/>
            <pc:sldMk cId="2579228660" sldId="943"/>
            <ac:spMk id="4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19T23:40:20.826" v="126"/>
        <pc:sldMkLst>
          <pc:docMk/>
          <pc:sldMk cId="3922105061" sldId="944"/>
        </pc:sldMkLst>
        <pc:spChg chg="add mod">
          <ac:chgData name="Phil Gibbons" userId="f619c6e5d38ed7a7" providerId="LiveId" clId="{5D9B25C3-DD59-488C-8427-4A5039A4C0BA}" dt="2018-09-19T23:38:27.996" v="125" actId="1076"/>
          <ac:spMkLst>
            <pc:docMk/>
            <pc:sldMk cId="3922105061" sldId="944"/>
            <ac:spMk id="2" creationId="{E81F4A3C-D3A7-4689-A472-34F5D74D857F}"/>
          </ac:spMkLst>
        </pc:spChg>
      </pc:sldChg>
      <pc:sldChg chg="addSp modSp modAnim">
        <pc:chgData name="Phil Gibbons" userId="f619c6e5d38ed7a7" providerId="LiveId" clId="{5D9B25C3-DD59-488C-8427-4A5039A4C0BA}" dt="2018-09-20T00:01:23.107" v="131" actId="1076"/>
        <pc:sldMkLst>
          <pc:docMk/>
          <pc:sldMk cId="1886489678" sldId="945"/>
        </pc:sldMkLst>
        <pc:spChg chg="add mod">
          <ac:chgData name="Phil Gibbons" userId="f619c6e5d38ed7a7" providerId="LiveId" clId="{5D9B25C3-DD59-488C-8427-4A5039A4C0BA}" dt="2018-09-20T00:01:23.107" v="131" actId="1076"/>
          <ac:spMkLst>
            <pc:docMk/>
            <pc:sldMk cId="1886489678" sldId="945"/>
            <ac:spMk id="46" creationId="{42012E2D-FB7E-4536-A349-BA91F1BEEA58}"/>
          </ac:spMkLst>
        </pc:spChg>
        <pc:picChg chg="mod">
          <ac:chgData name="Phil Gibbons" userId="f619c6e5d38ed7a7" providerId="LiveId" clId="{5D9B25C3-DD59-488C-8427-4A5039A4C0BA}" dt="2018-09-20T00:01:13.810" v="130" actId="1076"/>
          <ac:picMkLst>
            <pc:docMk/>
            <pc:sldMk cId="1886489678" sldId="945"/>
            <ac:picMk id="2050" creationId="{00000000-0000-0000-0000-000000000000}"/>
          </ac:picMkLst>
        </pc:picChg>
      </pc:sldChg>
      <pc:sldChg chg="modSp">
        <pc:chgData name="Phil Gibbons" userId="f619c6e5d38ed7a7" providerId="LiveId" clId="{5D9B25C3-DD59-488C-8427-4A5039A4C0BA}" dt="2018-09-19T22:35:53.999" v="1" actId="2085"/>
        <pc:sldMkLst>
          <pc:docMk/>
          <pc:sldMk cId="3854044575" sldId="946"/>
        </pc:sldMkLst>
        <pc:spChg chg="mod">
          <ac:chgData name="Phil Gibbons" userId="f619c6e5d38ed7a7" providerId="LiveId" clId="{5D9B25C3-DD59-488C-8427-4A5039A4C0BA}" dt="2018-09-19T22:35:53.999" v="1" actId="2085"/>
          <ac:spMkLst>
            <pc:docMk/>
            <pc:sldMk cId="3854044575" sldId="94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Why multiply?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Stop and ask students to work out what this</a:t>
            </a:r>
            <a:r>
              <a:rPr lang="en-US" baseline="0" dirty="0">
                <a:latin typeface="Times New Roman" pitchFamily="-96" charset="0"/>
              </a:rPr>
              <a:t> might print.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3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0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54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17808/assignmen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7CB4-5930-1A41-8D95-BF63D28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FFDF0D9-CBCC-784C-A88C-E18E9129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974-2B06-444D-ADDD-7889559EA03D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1E4AD-ED22-214C-9A93-46FAC0169B9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16016" y="3500438"/>
            <a:ext cx="3312368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04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6471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6B81DF3-831F-4DCC-BC3D-E2488A3B4A0E}"/>
              </a:ext>
            </a:extLst>
          </p:cNvPr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30DC615B-3688-4474-B863-E03D5B18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47221B57-D979-4D54-95F8-36755DC29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64D7BF50-837F-424D-BCAF-CBCFED77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33">
              <a:extLst>
                <a:ext uri="{FF2B5EF4-FFF2-40B4-BE49-F238E27FC236}">
                  <a16:creationId xmlns:a16="http://schemas.microsoft.com/office/drawing/2014/main" id="{B1BF761A-EAFB-4AD6-A94D-20EE47CE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3FCA1ABF-D147-4D6B-9B6C-0C151CAC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B2988408-4858-4086-ABD7-D89CEDA71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8F22FB69-F0E6-4FB6-9C34-3902DAC3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D6F4A0-8888-4258-B2DD-C3CD44320A58}"/>
                </a:ext>
              </a:extLst>
            </p:cNvPr>
            <p:cNvCxnSpPr>
              <a:endCxn id="7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AD142D-3351-427D-9EAC-16716D43EAD5}"/>
              </a:ext>
            </a:extLst>
          </p:cNvPr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33288B2D-E9F1-49B6-B483-894C34D3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16C3B47F-D1A4-4467-8C89-4FB9C1AD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ADB4336F-1DFD-4169-AADD-B5789552E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3981160-CB6F-4574-AD0E-AC7C7D4A8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0" name="Text Box 33">
              <a:extLst>
                <a:ext uri="{FF2B5EF4-FFF2-40B4-BE49-F238E27FC236}">
                  <a16:creationId xmlns:a16="http://schemas.microsoft.com/office/drawing/2014/main" id="{EBA6860F-87ED-4562-9D22-D1C09A767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1" name="Text Box 33">
              <a:extLst>
                <a:ext uri="{FF2B5EF4-FFF2-40B4-BE49-F238E27FC236}">
                  <a16:creationId xmlns:a16="http://schemas.microsoft.com/office/drawing/2014/main" id="{71B3756B-FF3A-452B-8CB9-327A04B8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2" name="Text Box 33">
              <a:extLst>
                <a:ext uri="{FF2B5EF4-FFF2-40B4-BE49-F238E27FC236}">
                  <a16:creationId xmlns:a16="http://schemas.microsoft.com/office/drawing/2014/main" id="{F1619AF9-3F49-4F51-B8DA-FBA3FC212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74C3D659-C6D6-4D46-9144-E1335CAF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018736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747038"/>
              </p:ext>
            </p:extLst>
          </p:nvPr>
        </p:nvGraphicFramePr>
        <p:xfrm>
          <a:off x="539554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B0019FC-088B-4EE6-91A5-A2FEBA344EDF}"/>
              </a:ext>
            </a:extLst>
          </p:cNvPr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3C0A4EA2-0860-48A6-9B7F-6150D24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>
              <a:extLst>
                <a:ext uri="{FF2B5EF4-FFF2-40B4-BE49-F238E27FC236}">
                  <a16:creationId xmlns:a16="http://schemas.microsoft.com/office/drawing/2014/main" id="{D643A26C-5362-4FD3-841F-DDDBED33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67816139-3361-46F6-AE54-EE59A93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795BBACB-E60E-4D93-9409-2CA04F99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C89BF-1841-4E98-9C25-30FD56C21F90}"/>
              </a:ext>
            </a:extLst>
          </p:cNvPr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364E6B7-EDE5-462F-8CC2-F9501E6E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D8E34C1-FC35-4A00-8C2B-7A600C1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D4BCE8C5-5ED1-42B6-9559-D639E797F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7B0612-D904-479D-8226-F169B9DA3B95}"/>
                </a:ext>
              </a:extLst>
            </p:cNvPr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320DF3-C97A-4638-AB39-3D47BBA40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B0D89A0-0F1E-43B9-9B81-8A77A555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9B20ED-6B72-4FC3-B558-2E827EA9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B49F38-6C15-4A35-A948-70B6C86E414D}"/>
                </a:ext>
              </a:extLst>
            </p:cNvPr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0C10392D-3E29-4D4D-AB09-2FA02FB4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97ED7E-1BF6-4C89-903C-D4FF078B25EA}"/>
                </a:ext>
              </a:extLst>
            </p:cNvPr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ABAC3-6CC6-4270-95D5-72DE83614B48}"/>
              </a:ext>
            </a:extLst>
          </p:cNvPr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710F9-6761-453C-BA11-61DC0BEB005D}"/>
              </a:ext>
            </a:extLst>
          </p:cNvPr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26F367E-550C-4FA8-8E16-0812798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BB75058-F13E-4D33-A785-9CE82681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1473A2-9C49-448A-82C5-B6C8EC4A35C3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FBBABF-59E9-4786-90C9-54B981A36BC3}"/>
                </a:ext>
              </a:extLst>
            </p:cNvPr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A416BC53-01E4-494E-BC02-C9ED191A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F10A5A0E-DF60-42F5-9174-11286452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id="{2FDBECF7-B8A6-45A6-8202-E665EAC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E74EB01-EE4E-4EE0-A0DE-61E9B917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09746"/>
              </p:ext>
            </p:extLst>
          </p:nvPr>
        </p:nvGraphicFramePr>
        <p:xfrm>
          <a:off x="539552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725144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06053" y="1061329"/>
            <a:ext cx="492442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typedef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[5];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6793383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[i]</a:t>
            </a:r>
            <a:r>
              <a:rPr lang="en-US" dirty="0">
                <a:solidFill>
                  <a:srgbClr val="C00000"/>
                </a:solidFill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 of type </a:t>
            </a:r>
            <a:r>
              <a:rPr lang="en-US" i="1" dirty="0">
                <a:latin typeface="Calibri" pitchFamily="-96" charset="0"/>
              </a:rPr>
              <a:t>T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cs typeface="Calibri" panose="020F0502020204030204" pitchFamily="34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[i]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[R-1]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[0]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777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j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 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(i * C + 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* 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168379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 Data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15-213/18-213/14-513/15-513/18-613: Introduction to Computer Systems</a:t>
            </a:r>
            <a:br>
              <a:rPr lang="en-US" b="0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8</a:t>
            </a:r>
            <a:r>
              <a:rPr lang="en-US" sz="2000" b="0" baseline="30000" dirty="0">
                <a:latin typeface="Calibri" pitchFamily="-96" charset="0"/>
              </a:rPr>
              <a:t>th</a:t>
            </a:r>
            <a:r>
              <a:rPr lang="en-US" sz="2000" b="0" dirty="0">
                <a:latin typeface="Calibri" pitchFamily="-96" charset="0"/>
              </a:rPr>
              <a:t> Lecture, September 24, 2020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679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125373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885951" y="3590925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[1][1]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B050"/>
                </a:solidFill>
                <a:latin typeface="Courier New" pitchFamily="-96" charset="0"/>
              </a:rPr>
              <a:t> n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70C0"/>
                </a:solidFill>
                <a:latin typeface="Courier New" pitchFamily="-96" charset="0"/>
              </a:rPr>
              <a:t> 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j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460332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Mem[A + 64*i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3501008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0070C0"/>
                </a:solidFill>
                <a:latin typeface="Courier New" pitchFamily="-96" charset="0"/>
              </a:rPr>
              <a:t>size_t i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size_t j</a:t>
            </a:r>
            <a:r>
              <a:rPr lang="pt-BR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7948" y="5102485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{{1,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[7]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+ 8)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29939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*zip2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zip2[1]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result);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57922866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Recitation Monday: C Review / C Bootcamp</a:t>
            </a:r>
          </a:p>
          <a:p>
            <a:endParaRPr lang="en-US" dirty="0"/>
          </a:p>
          <a:p>
            <a:r>
              <a:rPr lang="en-US" dirty="0"/>
              <a:t>Lab 2 (</a:t>
            </a:r>
            <a:r>
              <a:rPr lang="en-US" dirty="0" err="1"/>
              <a:t>bomblab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Tues, Sept. 29, 11:59pm ET</a:t>
            </a:r>
          </a:p>
          <a:p>
            <a:r>
              <a:rPr lang="en-US" dirty="0"/>
              <a:t>Written Assignment 2 peer grading</a:t>
            </a:r>
          </a:p>
          <a:p>
            <a:pPr lvl="1"/>
            <a:r>
              <a:rPr lang="en-US" dirty="0"/>
              <a:t>Due Wed, Sept. 30, 11:59pm ET</a:t>
            </a:r>
          </a:p>
          <a:p>
            <a:r>
              <a:rPr lang="en-US" dirty="0"/>
              <a:t>Written Assignment 3 available on </a:t>
            </a:r>
            <a:r>
              <a:rPr lang="en-US" dirty="0">
                <a:hlinkClick r:id="rId2"/>
              </a:rPr>
              <a:t>Canvas</a:t>
            </a:r>
            <a:endParaRPr lang="en-US" dirty="0"/>
          </a:p>
          <a:p>
            <a:pPr lvl="1"/>
            <a:r>
              <a:rPr lang="en-US" dirty="0"/>
              <a:t>Due Wed, Sept. 30, 11:59pm ET</a:t>
            </a:r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 (due to alignment rules—coming soon)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.L11:                      # loop: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$1,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24(%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cs-CZ" sz="1800" dirty="0" err="1">
                <a:latin typeface="Courier New" pitchFamily="49" charset="0"/>
              </a:rPr>
              <a:t>r</a:t>
            </a:r>
            <a:r>
              <a:rPr lang="cs-CZ" sz="1800" dirty="0">
                <a:latin typeface="Courier New" pitchFamily="49" charset="0"/>
              </a:rPr>
              <a:t> = M</a:t>
            </a:r>
            <a:r>
              <a:rPr lang="en-US" sz="1800" dirty="0" err="1">
                <a:latin typeface="Courier New" pitchFamily="49" charset="0"/>
              </a:rPr>
              <a:t>em</a:t>
            </a:r>
            <a:r>
              <a:rPr lang="cs-CZ" sz="1800" dirty="0">
                <a:latin typeface="Courier New" pitchFamily="49" charset="0"/>
              </a:rPr>
              <a:t>[r+24]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 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  Test r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    .L11             #   If !=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79512" y="1697430"/>
            <a:ext cx="3944711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 length(struct rec*r)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long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0L;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while (r)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= r-&gt;next;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hangingPunct="0"/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 #1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652481" cy="3505944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Loop assembly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5048"/>
              </p:ext>
            </p:extLst>
          </p:nvPr>
        </p:nvGraphicFramePr>
        <p:xfrm>
          <a:off x="5121316" y="3253983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rax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6EF662-C004-C44E-BCA0-A855D620E2E6}"/>
              </a:ext>
            </a:extLst>
          </p:cNvPr>
          <p:cNvGrpSpPr/>
          <p:nvPr/>
        </p:nvGrpSpPr>
        <p:grpSpPr>
          <a:xfrm>
            <a:off x="4450943" y="1506560"/>
            <a:ext cx="4223157" cy="1611991"/>
            <a:chOff x="4450943" y="1506560"/>
            <a:chExt cx="4223157" cy="1611991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5065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9637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 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i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[r+16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]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solidFill>
                  <a:schemeClr val="accent6"/>
                </a:solidFill>
                <a:latin typeface="Courier New" pitchFamily="49" charset="0"/>
                <a:ea typeface="+mn-ea"/>
                <a:cs typeface="+mn-cs"/>
              </a:rPr>
              <a:t>  %esi, (%rdi,%rax,4)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24(%rdi), %rdi 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r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23382" y="1706365"/>
            <a:ext cx="3971924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nn-NO" sz="1800" dirty="0">
                <a:solidFill>
                  <a:srgbClr val="00B050"/>
                </a:solidFill>
                <a:latin typeface="Courier New" pitchFamily="-96" charset="0"/>
              </a:rPr>
              <a:t> i = r-&gt;i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// No </a:t>
            </a:r>
            <a:r>
              <a:rPr lang="nn-NO" sz="1800" dirty="0" err="1">
                <a:latin typeface="Courier New" pitchFamily="-96" charset="0"/>
              </a:rPr>
              <a:t>bounds</a:t>
            </a:r>
            <a:r>
              <a:rPr lang="nn-NO" sz="1800" dirty="0">
                <a:latin typeface="Courier New" pitchFamily="-96" charset="0"/>
              </a:rPr>
              <a:t> </a:t>
            </a:r>
            <a:r>
              <a:rPr lang="nn-NO" sz="1800" dirty="0" err="1">
                <a:latin typeface="Courier New" pitchFamily="-96" charset="0"/>
              </a:rPr>
              <a:t>check</a:t>
            </a:r>
            <a:endParaRPr lang="nn-NO" sz="1800" dirty="0">
              <a:latin typeface="Courier New" pitchFamily="-96" charset="0"/>
            </a:endParaRP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>
                <a:solidFill>
                  <a:schemeClr val="accent6"/>
                </a:solidFill>
                <a:latin typeface="Courier New" pitchFamily="-96" charset="0"/>
              </a:rPr>
              <a:t>r-&gt;a[i] = val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>
                <a:solidFill>
                  <a:srgbClr val="FF0000"/>
                </a:solidFill>
                <a:latin typeface="Courier New" pitchFamily="-96" charset="0"/>
              </a:rPr>
              <a:t>r = r-&gt;</a:t>
            </a:r>
            <a:r>
              <a:rPr lang="nn-NO" sz="1800" dirty="0" err="1">
                <a:solidFill>
                  <a:srgbClr val="FF0000"/>
                </a:solidFill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 #2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140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011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 implies</a:t>
            </a:r>
          </a:p>
          <a:p>
            <a:pPr marL="266700" lvl="1" indent="0">
              <a:buNone/>
            </a:pPr>
            <a:r>
              <a:rPr lang="en-US" dirty="0"/>
              <a:t>     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23597" cy="4972050"/>
          </a:xfrm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1066800" lvl="3" indent="0">
              <a:buNone/>
            </a:pPr>
            <a:r>
              <a:rPr lang="en-US" i="1" dirty="0"/>
              <a:t>[Cache lines will be discussed in Lecture 11.]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pPr marL="1066800" lvl="3" indent="0">
              <a:buNone/>
            </a:pPr>
            <a:r>
              <a:rPr lang="en-US" i="1" dirty="0"/>
              <a:t>[Virtual memory pages will be discussed in Lecture 17.]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b="1" dirty="0"/>
              <a:t>K</a:t>
            </a:r>
            <a:r>
              <a:rPr lang="en-US" dirty="0"/>
              <a:t>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2B90D-6A25-493F-9A80-C80C345D8E69}"/>
              </a:ext>
            </a:extLst>
          </p:cNvPr>
          <p:cNvSpPr txBox="1"/>
          <p:nvPr/>
        </p:nvSpPr>
        <p:spPr>
          <a:xfrm>
            <a:off x="4283968" y="4237077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Internal padding</a:t>
            </a:r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B4D0E-8FE4-401E-BBB4-5B154340C2FD}"/>
              </a:ext>
            </a:extLst>
          </p:cNvPr>
          <p:cNvSpPr txBox="1"/>
          <p:nvPr/>
        </p:nvSpPr>
        <p:spPr>
          <a:xfrm>
            <a:off x="6357331" y="412646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External padding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0A47AC2-0D28-405A-9567-322116E2F7E7}"/>
              </a:ext>
            </a:extLst>
          </p:cNvPr>
          <p:cNvSpPr/>
          <p:nvPr/>
        </p:nvSpPr>
        <p:spPr bwMode="auto">
          <a:xfrm>
            <a:off x="4932040" y="6093296"/>
            <a:ext cx="576064" cy="32902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95605" cy="4972050"/>
          </a:xfrm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03FDB-DB90-45AD-B76E-0870D5396EDC}"/>
              </a:ext>
            </a:extLst>
          </p:cNvPr>
          <p:cNvSpPr txBox="1"/>
          <p:nvPr/>
        </p:nvSpPr>
        <p:spPr>
          <a:xfrm>
            <a:off x="4455285" y="3826226"/>
            <a:ext cx="9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12 bytes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69F17-5823-4381-A996-BAA2938FECBB}"/>
              </a:ext>
            </a:extLst>
          </p:cNvPr>
          <p:cNvSpPr txBox="1"/>
          <p:nvPr/>
        </p:nvSpPr>
        <p:spPr>
          <a:xfrm>
            <a:off x="3236473" y="5257800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350343229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592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7377" y="4077072"/>
            <a:ext cx="1821234" cy="369332"/>
            <a:chOff x="1127377" y="4077072"/>
            <a:chExt cx="182123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2737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716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694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673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651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630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608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5872" y="4077072"/>
            <a:ext cx="2071024" cy="369332"/>
            <a:chOff x="2875872" y="4077072"/>
            <a:chExt cx="20710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28758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565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544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522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501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479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458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243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7592" y="4581128"/>
            <a:ext cx="1071879" cy="369332"/>
            <a:chOff x="877592" y="4581128"/>
            <a:chExt cx="1071879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87759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737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16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694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76732" y="4581128"/>
            <a:ext cx="822094" cy="369332"/>
            <a:chOff x="1876732" y="4581128"/>
            <a:chExt cx="82209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87673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651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630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26087" y="45811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75872" y="4581128"/>
            <a:ext cx="2071024" cy="369332"/>
            <a:chOff x="2875872" y="4581128"/>
            <a:chExt cx="207102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8758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565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544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2522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501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479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58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43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7592" y="5085184"/>
            <a:ext cx="2071019" cy="369332"/>
            <a:chOff x="877592" y="5085184"/>
            <a:chExt cx="207101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87759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737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6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694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673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651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7630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608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1F4A3C-D3A7-4689-A472-34F5D74D857F}"/>
              </a:ext>
            </a:extLst>
          </p:cNvPr>
          <p:cNvSpPr txBox="1"/>
          <p:nvPr/>
        </p:nvSpPr>
        <p:spPr>
          <a:xfrm>
            <a:off x="2763025" y="506343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922105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299108473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329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114" y="4077072"/>
            <a:ext cx="822094" cy="369332"/>
            <a:chOff x="933353" y="4077072"/>
            <a:chExt cx="8220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3335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13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292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4469" y="4077072"/>
            <a:ext cx="1071879" cy="369332"/>
            <a:chOff x="1682708" y="4077072"/>
            <a:chExt cx="107187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68270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9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27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6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3609" y="4077072"/>
            <a:ext cx="2071024" cy="369332"/>
            <a:chOff x="2681848" y="4077072"/>
            <a:chExt cx="20710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818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3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141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20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8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077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055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5329" y="4581128"/>
            <a:ext cx="2071019" cy="369332"/>
            <a:chOff x="683568" y="4581128"/>
            <a:chExt cx="207101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68356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35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313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3292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82708" y="4581128"/>
              <a:ext cx="822094" cy="369332"/>
              <a:chOff x="1876732" y="4581128"/>
              <a:chExt cx="822094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87673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6517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630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3206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73609" y="4581128"/>
            <a:ext cx="2071024" cy="369332"/>
            <a:chOff x="2681848" y="4581128"/>
            <a:chExt cx="207102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6818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163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81417" y="4581128"/>
              <a:ext cx="44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120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8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077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055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03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012E2D-FB7E-4536-A349-BA91F1BEEA58}"/>
              </a:ext>
            </a:extLst>
          </p:cNvPr>
          <p:cNvSpPr txBox="1"/>
          <p:nvPr/>
        </p:nvSpPr>
        <p:spPr>
          <a:xfrm>
            <a:off x="4748601" y="45484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86489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Shark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 (but registers are 32 bytes instead of 16)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428" y="44624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SSE4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692398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911598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620144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340224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4043536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2392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572472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9305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+ 12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+ 16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67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14846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37" y="762427"/>
            <a:ext cx="8557969" cy="5904656"/>
            <a:chOff x="228600" y="685800"/>
            <a:chExt cx="8881060" cy="6127576"/>
          </a:xfrm>
        </p:grpSpPr>
        <p:grpSp>
          <p:nvGrpSpPr>
            <p:cNvPr id="40964" name="Group 332"/>
            <p:cNvGrpSpPr>
              <a:grpSpLocks/>
            </p:cNvGrpSpPr>
            <p:nvPr/>
          </p:nvGrpSpPr>
          <p:grpSpPr bwMode="auto">
            <a:xfrm>
              <a:off x="228600" y="685800"/>
              <a:ext cx="8880475" cy="1889126"/>
              <a:chOff x="144" y="432"/>
              <a:chExt cx="5594" cy="1190"/>
            </a:xfrm>
          </p:grpSpPr>
          <p:grpSp>
            <p:nvGrpSpPr>
              <p:cNvPr id="41084" name="Group 331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144" y="672"/>
                <a:chExt cx="4608" cy="192"/>
              </a:xfrm>
            </p:grpSpPr>
            <p:grpSp>
              <p:nvGrpSpPr>
                <p:cNvPr id="41112" name="Group 55"/>
                <p:cNvGrpSpPr>
                  <a:grpSpLocks/>
                </p:cNvGrpSpPr>
                <p:nvPr/>
              </p:nvGrpSpPr>
              <p:grpSpPr bwMode="auto">
                <a:xfrm>
                  <a:off x="144" y="672"/>
                  <a:ext cx="4608" cy="192"/>
                  <a:chOff x="768" y="864"/>
                  <a:chExt cx="4608" cy="192"/>
                </a:xfrm>
              </p:grpSpPr>
              <p:sp>
                <p:nvSpPr>
                  <p:cNvPr id="4111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4" y="67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5" name="Group 330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144" y="1392"/>
                <a:chExt cx="4608" cy="192"/>
              </a:xfrm>
            </p:grpSpPr>
            <p:grpSp>
              <p:nvGrpSpPr>
                <p:cNvPr id="41094" name="Group 148"/>
                <p:cNvGrpSpPr>
                  <a:grpSpLocks/>
                </p:cNvGrpSpPr>
                <p:nvPr/>
              </p:nvGrpSpPr>
              <p:grpSpPr bwMode="auto">
                <a:xfrm>
                  <a:off x="144" y="1392"/>
                  <a:ext cx="4608" cy="192"/>
                  <a:chOff x="768" y="864"/>
                  <a:chExt cx="4608" cy="192"/>
                </a:xfrm>
              </p:grpSpPr>
              <p:sp>
                <p:nvSpPr>
                  <p:cNvPr id="4109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2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3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8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1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95" name="Rectangle 165"/>
                <p:cNvSpPr>
                  <a:spLocks noChangeArrowheads="1"/>
                </p:cNvSpPr>
                <p:nvPr/>
              </p:nvSpPr>
              <p:spPr bwMode="auto">
                <a:xfrm>
                  <a:off x="144" y="139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6" name="Group 174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90" name="Oval 169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91" name="Line 170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2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3" name="Line 17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87" name="Text Box 190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88" name="Text Box 191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89" name="Text Box 192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40965" name="Group 194"/>
            <p:cNvGrpSpPr>
              <a:grpSpLocks/>
            </p:cNvGrpSpPr>
            <p:nvPr/>
          </p:nvGrpSpPr>
          <p:grpSpPr bwMode="auto">
            <a:xfrm>
              <a:off x="228600" y="2780928"/>
              <a:ext cx="8880475" cy="1889126"/>
              <a:chOff x="144" y="432"/>
              <a:chExt cx="5594" cy="1190"/>
            </a:xfrm>
          </p:grpSpPr>
          <p:grpSp>
            <p:nvGrpSpPr>
              <p:cNvPr id="41017" name="Group 19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384" y="2564"/>
                <a:chExt cx="4608" cy="192"/>
              </a:xfrm>
            </p:grpSpPr>
            <p:grpSp>
              <p:nvGrpSpPr>
                <p:cNvPr id="41063" name="Group 196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68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9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3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4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5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2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6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6" name="Rectangle 215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7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8" name="Group 217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384" y="2564"/>
                <a:chExt cx="4608" cy="192"/>
              </a:xfrm>
            </p:grpSpPr>
            <p:grpSp>
              <p:nvGrpSpPr>
                <p:cNvPr id="41042" name="Group 218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47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8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9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1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3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4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7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8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9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0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1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2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43" name="Rectangle 235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4" name="Rectangle 236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5" name="Rectangle 237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6" name="Rectangle 238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9" name="Group 239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38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9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0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1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0" name="Group 244"/>
              <p:cNvGrpSpPr>
                <a:grpSpLocks/>
              </p:cNvGrpSpPr>
              <p:nvPr/>
            </p:nvGrpSpPr>
            <p:grpSpPr bwMode="auto">
              <a:xfrm>
                <a:off x="1680" y="864"/>
                <a:ext cx="432" cy="528"/>
                <a:chOff x="720" y="864"/>
                <a:chExt cx="432" cy="528"/>
              </a:xfrm>
            </p:grpSpPr>
            <p:sp>
              <p:nvSpPr>
                <p:cNvPr id="41034" name="Oval 24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5" name="Line 24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6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7" name="Line 24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1" name="Group 249"/>
              <p:cNvGrpSpPr>
                <a:grpSpLocks/>
              </p:cNvGrpSpPr>
              <p:nvPr/>
            </p:nvGrpSpPr>
            <p:grpSpPr bwMode="auto">
              <a:xfrm>
                <a:off x="2832" y="864"/>
                <a:ext cx="432" cy="528"/>
                <a:chOff x="720" y="864"/>
                <a:chExt cx="432" cy="528"/>
              </a:xfrm>
            </p:grpSpPr>
            <p:sp>
              <p:nvSpPr>
                <p:cNvPr id="41030" name="Oval 25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1" name="Line 25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2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3" name="Line 2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2" name="Group 254"/>
              <p:cNvGrpSpPr>
                <a:grpSpLocks/>
              </p:cNvGrpSpPr>
              <p:nvPr/>
            </p:nvGrpSpPr>
            <p:grpSpPr bwMode="auto">
              <a:xfrm>
                <a:off x="3984" y="864"/>
                <a:ext cx="432" cy="528"/>
                <a:chOff x="720" y="864"/>
                <a:chExt cx="432" cy="528"/>
              </a:xfrm>
            </p:grpSpPr>
            <p:sp>
              <p:nvSpPr>
                <p:cNvPr id="41026" name="Oval 25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27" name="Line 25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8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9" name="Line 25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23" name="Text Box 259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24" name="Text Box 260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25" name="Text Box 261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addps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28600" y="4924191"/>
              <a:ext cx="8881060" cy="1889185"/>
              <a:chOff x="228600" y="4924191"/>
              <a:chExt cx="8881060" cy="1889185"/>
            </a:xfrm>
          </p:grpSpPr>
          <p:grpSp>
            <p:nvGrpSpPr>
              <p:cNvPr id="40966" name="Group 264"/>
              <p:cNvGrpSpPr>
                <a:grpSpLocks/>
              </p:cNvGrpSpPr>
              <p:nvPr/>
            </p:nvGrpSpPr>
            <p:grpSpPr bwMode="auto">
              <a:xfrm>
                <a:off x="228600" y="5305192"/>
                <a:ext cx="7315200" cy="304800"/>
                <a:chOff x="768" y="864"/>
                <a:chExt cx="4608" cy="192"/>
              </a:xfrm>
            </p:grpSpPr>
            <p:sp>
              <p:nvSpPr>
                <p:cNvPr id="41001" name="Rectangle 265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2" name="Rectangle 266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3" name="Rectangle 267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4" name="Rectangle 268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5" name="Rectangle 269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7" name="Rectangle 271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0" name="Rectangle 274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3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5" name="Rectangle 279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6" name="Rectangle 280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67" name="Rectangle 281"/>
              <p:cNvSpPr>
                <a:spLocks noChangeArrowheads="1"/>
              </p:cNvSpPr>
              <p:nvPr/>
            </p:nvSpPr>
            <p:spPr bwMode="auto">
              <a:xfrm>
                <a:off x="228600" y="5305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69" name="Group 286"/>
              <p:cNvGrpSpPr>
                <a:grpSpLocks/>
              </p:cNvGrpSpPr>
              <p:nvPr/>
            </p:nvGrpSpPr>
            <p:grpSpPr bwMode="auto">
              <a:xfrm>
                <a:off x="228600" y="6448192"/>
                <a:ext cx="7315200" cy="304800"/>
                <a:chOff x="768" y="864"/>
                <a:chExt cx="4608" cy="192"/>
              </a:xfrm>
            </p:grpSpPr>
            <p:sp>
              <p:nvSpPr>
                <p:cNvPr id="40985" name="Rectangle 28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6" name="Rectangle 28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0" name="Rectangle 29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1" name="Rectangle 29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2" name="Rectangle 29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3" name="Rectangle 29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4" name="Rectangle 29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5" name="Rectangle 29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6" name="Rectangle 29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7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8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9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0" name="Rectangle 30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0" name="Rectangle 303"/>
              <p:cNvSpPr>
                <a:spLocks noChangeArrowheads="1"/>
              </p:cNvSpPr>
              <p:nvPr/>
            </p:nvSpPr>
            <p:spPr bwMode="auto">
              <a:xfrm>
                <a:off x="228600" y="6448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72" name="Group 335"/>
              <p:cNvGrpSpPr>
                <a:grpSpLocks/>
              </p:cNvGrpSpPr>
              <p:nvPr/>
            </p:nvGrpSpPr>
            <p:grpSpPr bwMode="auto">
              <a:xfrm>
                <a:off x="1752600" y="5609991"/>
                <a:ext cx="685800" cy="838200"/>
                <a:chOff x="528" y="3408"/>
                <a:chExt cx="432" cy="528"/>
              </a:xfrm>
            </p:grpSpPr>
            <p:sp>
              <p:nvSpPr>
                <p:cNvPr id="40981" name="Oval 308"/>
                <p:cNvSpPr>
                  <a:spLocks noChangeArrowheads="1"/>
                </p:cNvSpPr>
                <p:nvPr/>
              </p:nvSpPr>
              <p:spPr bwMode="auto">
                <a:xfrm>
                  <a:off x="624" y="3552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0982" name="Line 309"/>
                <p:cNvSpPr>
                  <a:spLocks noChangeShapeType="1"/>
                </p:cNvSpPr>
                <p:nvPr/>
              </p:nvSpPr>
              <p:spPr bwMode="auto">
                <a:xfrm>
                  <a:off x="528" y="3408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3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528" y="3744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4" name="Line 31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792" y="3768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4" name="Text Box 327"/>
              <p:cNvSpPr txBox="1">
                <a:spLocks noChangeArrowheads="1"/>
              </p:cNvSpPr>
              <p:nvPr/>
            </p:nvSpPr>
            <p:spPr bwMode="auto">
              <a:xfrm>
                <a:off x="7650163" y="5306779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0975" name="Text Box 328"/>
              <p:cNvSpPr txBox="1">
                <a:spLocks noChangeArrowheads="1"/>
              </p:cNvSpPr>
              <p:nvPr/>
            </p:nvSpPr>
            <p:spPr bwMode="auto">
              <a:xfrm>
                <a:off x="7683500" y="6413266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0976" name="Text Box 329"/>
              <p:cNvSpPr txBox="1">
                <a:spLocks noChangeArrowheads="1"/>
              </p:cNvSpPr>
              <p:nvPr/>
            </p:nvSpPr>
            <p:spPr bwMode="auto">
              <a:xfrm>
                <a:off x="6400800" y="4924191"/>
                <a:ext cx="27088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addsd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17" y="2924944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4615" y="4725144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ZF, PF and CF</a:t>
            </a:r>
          </a:p>
          <a:p>
            <a:pPr lvl="1"/>
            <a:r>
              <a:rPr lang="en-US" dirty="0"/>
              <a:t>Zeros OF and SF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4BC0E4-8FF8-4366-9D08-6DF46FB178F4}"/>
              </a:ext>
            </a:extLst>
          </p:cNvPr>
          <p:cNvSpPr/>
          <p:nvPr/>
        </p:nvSpPr>
        <p:spPr bwMode="auto">
          <a:xfrm>
            <a:off x="3628671" y="2955958"/>
            <a:ext cx="360040" cy="40103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045C4-480C-43DD-9F1F-14AB1029578F}"/>
              </a:ext>
            </a:extLst>
          </p:cNvPr>
          <p:cNvSpPr txBox="1"/>
          <p:nvPr/>
        </p:nvSpPr>
        <p:spPr>
          <a:xfrm>
            <a:off x="3779912" y="3313615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Parity Flag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C7EF3-652D-4BBF-B7AA-1FC6E5D6DAA5}"/>
              </a:ext>
            </a:extLst>
          </p:cNvPr>
          <p:cNvSpPr txBox="1"/>
          <p:nvPr/>
        </p:nvSpPr>
        <p:spPr>
          <a:xfrm>
            <a:off x="5674893" y="2664700"/>
            <a:ext cx="309488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UNORDERED: ZF,PF,CF←111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GREATER_THAN: ZF,PF,CF←000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LESS_THAN: ZF,PF,CF←001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EQUAL: ZF,PF,CF←100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64745" y="1197678"/>
          <a:ext cx="828371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077554" y="3861048"/>
          <a:ext cx="4567294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0984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5770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64746" y="1197678"/>
          <a:ext cx="8355725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0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109161" y="3861048"/>
          <a:ext cx="463930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95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3126457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880519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718719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818" y="3529794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24953</TotalTime>
  <Words>5540</Words>
  <Application>Microsoft Office PowerPoint</Application>
  <PresentationFormat>On-screen Show (4:3)</PresentationFormat>
  <Paragraphs>1432</Paragraphs>
  <Slides>57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Arial</vt:lpstr>
      <vt:lpstr>Arial Narrow</vt:lpstr>
      <vt:lpstr>Calibri</vt:lpstr>
      <vt:lpstr>Calibri Bold</vt:lpstr>
      <vt:lpstr>Calibri Bold Italic</vt:lpstr>
      <vt:lpstr>Century Gothic</vt:lpstr>
      <vt:lpstr>Courier</vt:lpstr>
      <vt:lpstr>Courier New</vt:lpstr>
      <vt:lpstr>Courier New Bold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Machine-Level Programming IV: Data  15-213/18-213/14-513/15-513/18-613: Introduction to Computer Systems 8th Lecture, September 24, 2020</vt:lpstr>
      <vt:lpstr>Announcements</vt:lpstr>
      <vt:lpstr>Today</vt:lpstr>
      <vt:lpstr>Array Allocation</vt:lpstr>
      <vt:lpstr>Array Access</vt:lpstr>
      <vt:lpstr>Array Access</vt:lpstr>
      <vt:lpstr>Array Example</vt:lpstr>
      <vt:lpstr>Array Accessing Example</vt:lpstr>
      <vt:lpstr>Array Loop Example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Example: Array Access</vt:lpstr>
      <vt:lpstr>Example: Array Access</vt:lpstr>
      <vt:lpstr>Quiz Time!</vt:lpstr>
      <vt:lpstr>Today</vt:lpstr>
      <vt:lpstr>Structure Representation</vt:lpstr>
      <vt:lpstr>Generating Pointer to Structure Member</vt:lpstr>
      <vt:lpstr>Following Linked List #1</vt:lpstr>
      <vt:lpstr>Following Linked List #2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Example Struct Exam Question</vt:lpstr>
      <vt:lpstr>Example Struct Exam Question</vt:lpstr>
      <vt:lpstr>Example Struct Exam Question (Cont’d)</vt:lpstr>
      <vt:lpstr>Example Struct Exam Question (Cont’d)</vt:lpstr>
      <vt:lpstr>Today</vt:lpstr>
      <vt:lpstr>Background</vt:lpstr>
      <vt:lpstr>Programming with SSE4</vt:lpstr>
      <vt:lpstr>Scalar &amp; SIMD Operations</vt:lpstr>
      <vt:lpstr>FP Basics</vt:lpstr>
      <vt:lpstr>FP Memory Referencing</vt:lpstr>
      <vt:lpstr>Other Aspects of FP Code</vt:lpstr>
      <vt:lpstr>Summary</vt:lpstr>
      <vt:lpstr>Understanding Pointers &amp; Arrays #3</vt:lpstr>
      <vt:lpstr>PowerPoint Presentation</vt:lpstr>
      <vt:lpstr>Understanding Pointers &amp; Arrays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800</cp:revision>
  <cp:lastPrinted>2017-02-09T18:13:43Z</cp:lastPrinted>
  <dcterms:created xsi:type="dcterms:W3CDTF">2012-09-20T14:26:38Z</dcterms:created>
  <dcterms:modified xsi:type="dcterms:W3CDTF">2020-09-24T02:41:57Z</dcterms:modified>
</cp:coreProperties>
</file>