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2"/>
  </p:notesMasterIdLst>
  <p:handoutMasterIdLst>
    <p:handoutMasterId r:id="rId63"/>
  </p:handoutMasterIdLst>
  <p:sldIdLst>
    <p:sldId id="689" r:id="rId2"/>
    <p:sldId id="542" r:id="rId3"/>
    <p:sldId id="730" r:id="rId4"/>
    <p:sldId id="971" r:id="rId5"/>
    <p:sldId id="946" r:id="rId6"/>
    <p:sldId id="931" r:id="rId7"/>
    <p:sldId id="934" r:id="rId8"/>
    <p:sldId id="951" r:id="rId9"/>
    <p:sldId id="950" r:id="rId10"/>
    <p:sldId id="933" r:id="rId11"/>
    <p:sldId id="932" r:id="rId12"/>
    <p:sldId id="935" r:id="rId13"/>
    <p:sldId id="941" r:id="rId14"/>
    <p:sldId id="982" r:id="rId15"/>
    <p:sldId id="940" r:id="rId16"/>
    <p:sldId id="945" r:id="rId17"/>
    <p:sldId id="936" r:id="rId18"/>
    <p:sldId id="952" r:id="rId19"/>
    <p:sldId id="990" r:id="rId20"/>
    <p:sldId id="948" r:id="rId21"/>
    <p:sldId id="949" r:id="rId22"/>
    <p:sldId id="938" r:id="rId23"/>
    <p:sldId id="991" r:id="rId24"/>
    <p:sldId id="427" r:id="rId25"/>
    <p:sldId id="987" r:id="rId26"/>
    <p:sldId id="983" r:id="rId27"/>
    <p:sldId id="930" r:id="rId28"/>
    <p:sldId id="976" r:id="rId29"/>
    <p:sldId id="977" r:id="rId30"/>
    <p:sldId id="978" r:id="rId31"/>
    <p:sldId id="984" r:id="rId32"/>
    <p:sldId id="979" r:id="rId33"/>
    <p:sldId id="986" r:id="rId34"/>
    <p:sldId id="974" r:id="rId35"/>
    <p:sldId id="981" r:id="rId36"/>
    <p:sldId id="972" r:id="rId37"/>
    <p:sldId id="973" r:id="rId38"/>
    <p:sldId id="953" r:id="rId39"/>
    <p:sldId id="954" r:id="rId40"/>
    <p:sldId id="955" r:id="rId41"/>
    <p:sldId id="956" r:id="rId42"/>
    <p:sldId id="957" r:id="rId43"/>
    <p:sldId id="958" r:id="rId44"/>
    <p:sldId id="959" r:id="rId45"/>
    <p:sldId id="960" r:id="rId46"/>
    <p:sldId id="961" r:id="rId47"/>
    <p:sldId id="962" r:id="rId48"/>
    <p:sldId id="963" r:id="rId49"/>
    <p:sldId id="964" r:id="rId50"/>
    <p:sldId id="965" r:id="rId51"/>
    <p:sldId id="966" r:id="rId52"/>
    <p:sldId id="988" r:id="rId53"/>
    <p:sldId id="967" r:id="rId54"/>
    <p:sldId id="989" r:id="rId55"/>
    <p:sldId id="969" r:id="rId56"/>
    <p:sldId id="970" r:id="rId57"/>
    <p:sldId id="968" r:id="rId58"/>
    <p:sldId id="985" r:id="rId59"/>
    <p:sldId id="980" r:id="rId60"/>
    <p:sldId id="937" r:id="rId61"/>
  </p:sldIdLst>
  <p:sldSz cx="9144000" cy="6858000" type="screen4x3"/>
  <p:notesSz cx="6985000" cy="9283700"/>
  <p:custDataLst>
    <p:tags r:id="rId64"/>
  </p:custDataLst>
  <p:defaultTextStyle>
    <a:defPPr>
      <a:defRPr lang="en-US"/>
    </a:defPPr>
    <a:lvl1pPr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1pPr>
    <a:lvl2pPr marL="4572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2pPr>
    <a:lvl3pPr marL="9144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3pPr>
    <a:lvl4pPr marL="13716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4pPr>
    <a:lvl5pPr marL="18288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5pPr>
    <a:lvl6pPr marL="22860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6pPr>
    <a:lvl7pPr marL="27432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7pPr>
    <a:lvl8pPr marL="32004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8pPr>
    <a:lvl9pPr marL="36576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guide id="3" orient="horz" pos="2924">
          <p15:clr>
            <a:srgbClr val="A4A3A4"/>
          </p15:clr>
        </p15:guide>
        <p15:guide id="4"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0000"/>
    <a:srgbClr val="CC6600"/>
    <a:srgbClr val="F6F5BD"/>
    <a:srgbClr val="D5F1CF"/>
    <a:srgbClr val="F1C7C7"/>
    <a:srgbClr val="CDF1C5"/>
    <a:srgbClr val="FF9999"/>
    <a:srgbClr val="A8E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EC3D2-ADD8-4820-A845-2EC426DFF9D4}" v="4" dt="2020-10-08T01:51:07.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4" autoAdjust="0"/>
    <p:restoredTop sz="83886" autoAdjust="0"/>
  </p:normalViewPr>
  <p:slideViewPr>
    <p:cSldViewPr snapToObjects="1">
      <p:cViewPr varScale="1">
        <p:scale>
          <a:sx n="78" d="100"/>
          <a:sy n="78" d="100"/>
        </p:scale>
        <p:origin x="14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074"/>
    </p:cViewPr>
  </p:sorterViewPr>
  <p:notesViewPr>
    <p:cSldViewPr snapToObjects="1">
      <p:cViewPr varScale="1">
        <p:scale>
          <a:sx n="42" d="100"/>
          <a:sy n="42" d="100"/>
        </p:scale>
        <p:origin x="-1728" y="-120"/>
      </p:cViewPr>
      <p:guideLst>
        <p:guide orient="horz" pos="3019"/>
        <p:guide pos="2300"/>
        <p:guide orient="horz" pos="2924"/>
        <p:guide pos="220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Gibbons" userId="f619c6e5d38ed7a7" providerId="LiveId" clId="{AE6EC3D2-ADD8-4820-A845-2EC426DFF9D4}"/>
    <pc:docChg chg="undo custSel addSld delSld modSld">
      <pc:chgData name="Phil Gibbons" userId="f619c6e5d38ed7a7" providerId="LiveId" clId="{AE6EC3D2-ADD8-4820-A845-2EC426DFF9D4}" dt="2020-10-08T17:11:31.305" v="140" actId="6549"/>
      <pc:docMkLst>
        <pc:docMk/>
      </pc:docMkLst>
      <pc:sldChg chg="add modTransition">
        <pc:chgData name="Phil Gibbons" userId="f619c6e5d38ed7a7" providerId="LiveId" clId="{AE6EC3D2-ADD8-4820-A845-2EC426DFF9D4}" dt="2020-10-08T01:51:07.525" v="66"/>
        <pc:sldMkLst>
          <pc:docMk/>
          <pc:sldMk cId="2745294754" sldId="427"/>
        </pc:sldMkLst>
      </pc:sldChg>
      <pc:sldChg chg="modSp mod">
        <pc:chgData name="Phil Gibbons" userId="f619c6e5d38ed7a7" providerId="LiveId" clId="{AE6EC3D2-ADD8-4820-A845-2EC426DFF9D4}" dt="2020-10-08T00:54:06.312" v="5" actId="20577"/>
        <pc:sldMkLst>
          <pc:docMk/>
          <pc:sldMk cId="0" sldId="542"/>
        </pc:sldMkLst>
        <pc:spChg chg="mod">
          <ac:chgData name="Phil Gibbons" userId="f619c6e5d38ed7a7" providerId="LiveId" clId="{AE6EC3D2-ADD8-4820-A845-2EC426DFF9D4}" dt="2020-10-08T00:54:06.312" v="5" actId="20577"/>
          <ac:spMkLst>
            <pc:docMk/>
            <pc:sldMk cId="0" sldId="542"/>
            <ac:spMk id="17409" creationId="{00000000-0000-0000-0000-000000000000}"/>
          </ac:spMkLst>
        </pc:spChg>
      </pc:sldChg>
      <pc:sldChg chg="modSp add mod modTransition">
        <pc:chgData name="Phil Gibbons" userId="f619c6e5d38ed7a7" providerId="LiveId" clId="{AE6EC3D2-ADD8-4820-A845-2EC426DFF9D4}" dt="2020-10-08T00:55:45.583" v="16" actId="20577"/>
        <pc:sldMkLst>
          <pc:docMk/>
          <pc:sldMk cId="1931010306" sldId="730"/>
        </pc:sldMkLst>
        <pc:spChg chg="mod">
          <ac:chgData name="Phil Gibbons" userId="f619c6e5d38ed7a7" providerId="LiveId" clId="{AE6EC3D2-ADD8-4820-A845-2EC426DFF9D4}" dt="2020-10-08T00:55:45.583" v="16" actId="20577"/>
          <ac:spMkLst>
            <pc:docMk/>
            <pc:sldMk cId="1931010306" sldId="730"/>
            <ac:spMk id="3" creationId="{00000000-0000-0000-0000-000000000000}"/>
          </ac:spMkLst>
        </pc:spChg>
      </pc:sldChg>
      <pc:sldChg chg="modNotesTx">
        <pc:chgData name="Phil Gibbons" userId="f619c6e5d38ed7a7" providerId="LiveId" clId="{AE6EC3D2-ADD8-4820-A845-2EC426DFF9D4}" dt="2020-10-08T01:58:40.865" v="69" actId="20577"/>
        <pc:sldMkLst>
          <pc:docMk/>
          <pc:sldMk cId="2930995342" sldId="930"/>
        </pc:sldMkLst>
      </pc:sldChg>
      <pc:sldChg chg="del">
        <pc:chgData name="Phil Gibbons" userId="f619c6e5d38ed7a7" providerId="LiveId" clId="{AE6EC3D2-ADD8-4820-A845-2EC426DFF9D4}" dt="2020-10-08T01:49:40.210" v="65" actId="47"/>
        <pc:sldMkLst>
          <pc:docMk/>
          <pc:sldMk cId="1300306598" sldId="942"/>
        </pc:sldMkLst>
      </pc:sldChg>
      <pc:sldChg chg="del">
        <pc:chgData name="Phil Gibbons" userId="f619c6e5d38ed7a7" providerId="LiveId" clId="{AE6EC3D2-ADD8-4820-A845-2EC426DFF9D4}" dt="2020-10-08T01:51:12.454" v="67" actId="47"/>
        <pc:sldMkLst>
          <pc:docMk/>
          <pc:sldMk cId="3082414670" sldId="944"/>
        </pc:sldMkLst>
      </pc:sldChg>
      <pc:sldChg chg="del modNotesTx">
        <pc:chgData name="Phil Gibbons" userId="f619c6e5d38ed7a7" providerId="LiveId" clId="{AE6EC3D2-ADD8-4820-A845-2EC426DFF9D4}" dt="2020-10-08T01:33:32.089" v="63" actId="47"/>
        <pc:sldMkLst>
          <pc:docMk/>
          <pc:sldMk cId="3023102238" sldId="947"/>
        </pc:sldMkLst>
      </pc:sldChg>
      <pc:sldChg chg="modNotesTx">
        <pc:chgData name="Phil Gibbons" userId="f619c6e5d38ed7a7" providerId="LiveId" clId="{AE6EC3D2-ADD8-4820-A845-2EC426DFF9D4}" dt="2020-10-08T01:01:46.598" v="54" actId="20577"/>
        <pc:sldMkLst>
          <pc:docMk/>
          <pc:sldMk cId="1278086767" sldId="950"/>
        </pc:sldMkLst>
      </pc:sldChg>
      <pc:sldChg chg="modNotesTx">
        <pc:chgData name="Phil Gibbons" userId="f619c6e5d38ed7a7" providerId="LiveId" clId="{AE6EC3D2-ADD8-4820-A845-2EC426DFF9D4}" dt="2020-10-08T17:11:31.305" v="140" actId="6549"/>
        <pc:sldMkLst>
          <pc:docMk/>
          <pc:sldMk cId="3045094740" sldId="974"/>
        </pc:sldMkLst>
      </pc:sldChg>
      <pc:sldChg chg="modNotesTx">
        <pc:chgData name="Phil Gibbons" userId="f619c6e5d38ed7a7" providerId="LiveId" clId="{AE6EC3D2-ADD8-4820-A845-2EC426DFF9D4}" dt="2020-10-08T17:06:53.569" v="124" actId="20577"/>
        <pc:sldMkLst>
          <pc:docMk/>
          <pc:sldMk cId="1538393686" sldId="978"/>
        </pc:sldMkLst>
      </pc:sldChg>
      <pc:sldChg chg="modSp mod">
        <pc:chgData name="Phil Gibbons" userId="f619c6e5d38ed7a7" providerId="LiveId" clId="{AE6EC3D2-ADD8-4820-A845-2EC426DFF9D4}" dt="2020-10-08T15:33:20.967" v="71" actId="20577"/>
        <pc:sldMkLst>
          <pc:docMk/>
          <pc:sldMk cId="3116902214" sldId="982"/>
        </pc:sldMkLst>
        <pc:graphicFrameChg chg="modGraphic">
          <ac:chgData name="Phil Gibbons" userId="f619c6e5d38ed7a7" providerId="LiveId" clId="{AE6EC3D2-ADD8-4820-A845-2EC426DFF9D4}" dt="2020-10-08T15:33:20.967" v="71" actId="20577"/>
          <ac:graphicFrameMkLst>
            <pc:docMk/>
            <pc:sldMk cId="3116902214" sldId="982"/>
            <ac:graphicFrameMk id="2" creationId="{8C98D12C-D44A-4C28-B80E-2DF3D494302F}"/>
          </ac:graphicFrameMkLst>
        </pc:graphicFrameChg>
      </pc:sldChg>
      <pc:sldChg chg="add">
        <pc:chgData name="Phil Gibbons" userId="f619c6e5d38ed7a7" providerId="LiveId" clId="{AE6EC3D2-ADD8-4820-A845-2EC426DFF9D4}" dt="2020-10-08T01:33:20.647" v="62"/>
        <pc:sldMkLst>
          <pc:docMk/>
          <pc:sldMk cId="3916587234" sldId="990"/>
        </pc:sldMkLst>
      </pc:sldChg>
      <pc:sldChg chg="add">
        <pc:chgData name="Phil Gibbons" userId="f619c6e5d38ed7a7" providerId="LiveId" clId="{AE6EC3D2-ADD8-4820-A845-2EC426DFF9D4}" dt="2020-10-08T01:49:36.046" v="64"/>
        <pc:sldMkLst>
          <pc:docMk/>
          <pc:sldMk cId="1167043575" sldId="991"/>
        </pc:sldMkLst>
      </pc:sldChg>
    </pc:docChg>
  </pc:docChgLst>
  <pc:docChgLst>
    <pc:chgData name="Brian Railing" userId="89bd5d61917f3abd" providerId="LiveId" clId="{258F1BC2-076A-42E8-BFD0-3546BCACA6FD}"/>
    <pc:docChg chg="undo custSel addSld delSld modSld sldOrd modMainMaster">
      <pc:chgData name="Brian Railing" userId="89bd5d61917f3abd" providerId="LiveId" clId="{258F1BC2-076A-42E8-BFD0-3546BCACA6FD}" dt="2019-10-03T03:53:25.919" v="15577"/>
      <pc:docMkLst>
        <pc:docMk/>
      </pc:docMkLst>
      <pc:sldChg chg="modSp">
        <pc:chgData name="Brian Railing" userId="89bd5d61917f3abd" providerId="LiveId" clId="{258F1BC2-076A-42E8-BFD0-3546BCACA6FD}" dt="2019-09-27T18:08:27.356" v="8572" actId="20577"/>
        <pc:sldMkLst>
          <pc:docMk/>
          <pc:sldMk cId="0" sldId="542"/>
        </pc:sldMkLst>
        <pc:spChg chg="mod">
          <ac:chgData name="Brian Railing" userId="89bd5d61917f3abd" providerId="LiveId" clId="{258F1BC2-076A-42E8-BFD0-3546BCACA6FD}" dt="2019-09-27T18:08:27.356" v="8572" actId="20577"/>
          <ac:spMkLst>
            <pc:docMk/>
            <pc:sldMk cId="0" sldId="542"/>
            <ac:spMk id="17409" creationId="{00000000-0000-0000-0000-000000000000}"/>
          </ac:spMkLst>
        </pc:spChg>
      </pc:sldChg>
      <pc:sldChg chg="del">
        <pc:chgData name="Brian Railing" userId="89bd5d61917f3abd" providerId="LiveId" clId="{258F1BC2-076A-42E8-BFD0-3546BCACA6FD}" dt="2019-09-24T20:15:51.542" v="269" actId="2696"/>
        <pc:sldMkLst>
          <pc:docMk/>
          <pc:sldMk cId="3914138085" sldId="928"/>
        </pc:sldMkLst>
      </pc:sldChg>
      <pc:sldChg chg="delSp modSp add del">
        <pc:chgData name="Brian Railing" userId="89bd5d61917f3abd" providerId="LiveId" clId="{258F1BC2-076A-42E8-BFD0-3546BCACA6FD}" dt="2019-09-25T18:33:52.857" v="2549" actId="2696"/>
        <pc:sldMkLst>
          <pc:docMk/>
          <pc:sldMk cId="1703591652" sldId="929"/>
        </pc:sldMkLst>
        <pc:spChg chg="mod">
          <ac:chgData name="Brian Railing" userId="89bd5d61917f3abd" providerId="LiveId" clId="{258F1BC2-076A-42E8-BFD0-3546BCACA6FD}" dt="2019-09-22T19:46:11.613" v="38" actId="20577"/>
          <ac:spMkLst>
            <pc:docMk/>
            <pc:sldMk cId="1703591652" sldId="929"/>
            <ac:spMk id="2" creationId="{4C7EB5C7-7D1F-42FE-A2E0-FA83F096EC6A}"/>
          </ac:spMkLst>
        </pc:spChg>
        <pc:spChg chg="mod">
          <ac:chgData name="Brian Railing" userId="89bd5d61917f3abd" providerId="LiveId" clId="{258F1BC2-076A-42E8-BFD0-3546BCACA6FD}" dt="2019-09-22T19:46:19.420" v="41"/>
          <ac:spMkLst>
            <pc:docMk/>
            <pc:sldMk cId="1703591652" sldId="929"/>
            <ac:spMk id="3" creationId="{80FCA574-E66D-41B7-AB4F-FE5098F009BA}"/>
          </ac:spMkLst>
        </pc:spChg>
        <pc:spChg chg="del">
          <ac:chgData name="Brian Railing" userId="89bd5d61917f3abd" providerId="LiveId" clId="{258F1BC2-076A-42E8-BFD0-3546BCACA6FD}" dt="2019-09-22T12:26:46.236" v="18" actId="478"/>
          <ac:spMkLst>
            <pc:docMk/>
            <pc:sldMk cId="1703591652" sldId="929"/>
            <ac:spMk id="4" creationId="{15DD41B5-5E9D-4794-9875-1D55FDA79A4F}"/>
          </ac:spMkLst>
        </pc:spChg>
      </pc:sldChg>
      <pc:sldChg chg="add del">
        <pc:chgData name="Brian Railing" userId="89bd5d61917f3abd" providerId="LiveId" clId="{258F1BC2-076A-42E8-BFD0-3546BCACA6FD}" dt="2019-09-22T12:24:59.651" v="1" actId="2696"/>
        <pc:sldMkLst>
          <pc:docMk/>
          <pc:sldMk cId="480760317" sldId="930"/>
        </pc:sldMkLst>
      </pc:sldChg>
      <pc:sldChg chg="add del">
        <pc:chgData name="Brian Railing" userId="89bd5d61917f3abd" providerId="LiveId" clId="{258F1BC2-076A-42E8-BFD0-3546BCACA6FD}" dt="2019-09-22T12:26:14.726" v="9"/>
        <pc:sldMkLst>
          <pc:docMk/>
          <pc:sldMk cId="2156429140" sldId="930"/>
        </pc:sldMkLst>
      </pc:sldChg>
      <pc:sldChg chg="modSp add ord modNotesTx">
        <pc:chgData name="Brian Railing" userId="89bd5d61917f3abd" providerId="LiveId" clId="{258F1BC2-076A-42E8-BFD0-3546BCACA6FD}" dt="2019-09-30T17:06:15.022" v="10104" actId="404"/>
        <pc:sldMkLst>
          <pc:docMk/>
          <pc:sldMk cId="2930995342" sldId="930"/>
        </pc:sldMkLst>
        <pc:spChg chg="mod">
          <ac:chgData name="Brian Railing" userId="89bd5d61917f3abd" providerId="LiveId" clId="{258F1BC2-076A-42E8-BFD0-3546BCACA6FD}" dt="2019-09-25T18:28:42.168" v="2543" actId="20577"/>
          <ac:spMkLst>
            <pc:docMk/>
            <pc:sldMk cId="2930995342" sldId="930"/>
            <ac:spMk id="2" creationId="{A0DA287D-114E-4F7C-85C9-BB84E5D504EB}"/>
          </ac:spMkLst>
        </pc:spChg>
        <pc:spChg chg="mod">
          <ac:chgData name="Brian Railing" userId="89bd5d61917f3abd" providerId="LiveId" clId="{258F1BC2-076A-42E8-BFD0-3546BCACA6FD}" dt="2019-09-30T17:06:15.022" v="10104" actId="404"/>
          <ac:spMkLst>
            <pc:docMk/>
            <pc:sldMk cId="2930995342" sldId="930"/>
            <ac:spMk id="3" creationId="{1F791285-5B8C-4EE1-A377-EFC8699DA242}"/>
          </ac:spMkLst>
        </pc:spChg>
      </pc:sldChg>
      <pc:sldChg chg="modSp add del">
        <pc:chgData name="Brian Railing" userId="89bd5d61917f3abd" providerId="LiveId" clId="{258F1BC2-076A-42E8-BFD0-3546BCACA6FD}" dt="2019-09-25T18:28:34.229" v="2535" actId="2696"/>
        <pc:sldMkLst>
          <pc:docMk/>
          <pc:sldMk cId="3524573153" sldId="930"/>
        </pc:sldMkLst>
        <pc:spChg chg="mod">
          <ac:chgData name="Brian Railing" userId="89bd5d61917f3abd" providerId="LiveId" clId="{258F1BC2-076A-42E8-BFD0-3546BCACA6FD}" dt="2019-09-22T19:37:05.356" v="21"/>
          <ac:spMkLst>
            <pc:docMk/>
            <pc:sldMk cId="3524573153" sldId="930"/>
            <ac:spMk id="3" creationId="{1F791285-5B8C-4EE1-A377-EFC8699DA242}"/>
          </ac:spMkLst>
        </pc:spChg>
      </pc:sldChg>
      <pc:sldChg chg="modSp add">
        <pc:chgData name="Brian Railing" userId="89bd5d61917f3abd" providerId="LiveId" clId="{258F1BC2-076A-42E8-BFD0-3546BCACA6FD}" dt="2019-09-25T18:02:58.210" v="1466" actId="12"/>
        <pc:sldMkLst>
          <pc:docMk/>
          <pc:sldMk cId="1056065273" sldId="931"/>
        </pc:sldMkLst>
        <pc:spChg chg="mod">
          <ac:chgData name="Brian Railing" userId="89bd5d61917f3abd" providerId="LiveId" clId="{258F1BC2-076A-42E8-BFD0-3546BCACA6FD}" dt="2019-09-24T20:15:38.281" v="268" actId="20577"/>
          <ac:spMkLst>
            <pc:docMk/>
            <pc:sldMk cId="1056065273" sldId="931"/>
            <ac:spMk id="2" creationId="{7B55757B-6CC8-4C86-A73D-569B95B5C3A9}"/>
          </ac:spMkLst>
        </pc:spChg>
        <pc:spChg chg="mod">
          <ac:chgData name="Brian Railing" userId="89bd5d61917f3abd" providerId="LiveId" clId="{258F1BC2-076A-42E8-BFD0-3546BCACA6FD}" dt="2019-09-25T18:02:58.210" v="1466" actId="12"/>
          <ac:spMkLst>
            <pc:docMk/>
            <pc:sldMk cId="1056065273" sldId="931"/>
            <ac:spMk id="3" creationId="{BCA756AD-91EE-4E9F-9D38-EF65F347527F}"/>
          </ac:spMkLst>
        </pc:spChg>
      </pc:sldChg>
      <pc:sldChg chg="addSp delSp modSp add">
        <pc:chgData name="Brian Railing" userId="89bd5d61917f3abd" providerId="LiveId" clId="{258F1BC2-076A-42E8-BFD0-3546BCACA6FD}" dt="2019-09-30T15:49:01.758" v="9260" actId="20577"/>
        <pc:sldMkLst>
          <pc:docMk/>
          <pc:sldMk cId="3665170301" sldId="932"/>
        </pc:sldMkLst>
        <pc:spChg chg="mod">
          <ac:chgData name="Brian Railing" userId="89bd5d61917f3abd" providerId="LiveId" clId="{258F1BC2-076A-42E8-BFD0-3546BCACA6FD}" dt="2019-09-24T20:10:48.920" v="67" actId="20577"/>
          <ac:spMkLst>
            <pc:docMk/>
            <pc:sldMk cId="3665170301" sldId="932"/>
            <ac:spMk id="2" creationId="{536C1CBB-834E-4302-B718-5642290E5F02}"/>
          </ac:spMkLst>
        </pc:spChg>
        <pc:spChg chg="del">
          <ac:chgData name="Brian Railing" userId="89bd5d61917f3abd" providerId="LiveId" clId="{258F1BC2-076A-42E8-BFD0-3546BCACA6FD}" dt="2019-09-24T20:11:31.528" v="83" actId="1032"/>
          <ac:spMkLst>
            <pc:docMk/>
            <pc:sldMk cId="3665170301" sldId="932"/>
            <ac:spMk id="3" creationId="{034DBEFD-FDFE-4195-AFF6-3AC5AA6992FF}"/>
          </ac:spMkLst>
        </pc:spChg>
        <pc:spChg chg="add mod">
          <ac:chgData name="Brian Railing" userId="89bd5d61917f3abd" providerId="LiveId" clId="{258F1BC2-076A-42E8-BFD0-3546BCACA6FD}" dt="2019-09-30T15:49:01.758" v="9260" actId="20577"/>
          <ac:spMkLst>
            <pc:docMk/>
            <pc:sldMk cId="3665170301" sldId="932"/>
            <ac:spMk id="3" creationId="{594D81A2-8F4D-4A5D-8673-A7952E3FE352}"/>
          </ac:spMkLst>
        </pc:spChg>
        <pc:spChg chg="add del mod">
          <ac:chgData name="Brian Railing" userId="89bd5d61917f3abd" providerId="LiveId" clId="{258F1BC2-076A-42E8-BFD0-3546BCACA6FD}" dt="2019-09-24T20:12:47.251" v="105" actId="478"/>
          <ac:spMkLst>
            <pc:docMk/>
            <pc:sldMk cId="3665170301" sldId="932"/>
            <ac:spMk id="4" creationId="{963935EB-1BED-4D27-846B-84BF48E8C762}"/>
          </ac:spMkLst>
        </pc:spChg>
        <pc:spChg chg="add del mod">
          <ac:chgData name="Brian Railing" userId="89bd5d61917f3abd" providerId="LiveId" clId="{258F1BC2-076A-42E8-BFD0-3546BCACA6FD}" dt="2019-09-25T17:50:47.609" v="1085"/>
          <ac:spMkLst>
            <pc:docMk/>
            <pc:sldMk cId="3665170301" sldId="932"/>
            <ac:spMk id="6" creationId="{3D5B9D53-9921-44CD-8E2B-06FF228526F0}"/>
          </ac:spMkLst>
        </pc:spChg>
        <pc:graphicFrameChg chg="add mod">
          <ac:chgData name="Brian Railing" userId="89bd5d61917f3abd" providerId="LiveId" clId="{258F1BC2-076A-42E8-BFD0-3546BCACA6FD}" dt="2019-09-30T15:48:52.351" v="9226" actId="1076"/>
          <ac:graphicFrameMkLst>
            <pc:docMk/>
            <pc:sldMk cId="3665170301" sldId="932"/>
            <ac:graphicFrameMk id="5" creationId="{69D462DE-DC36-48E8-9BCE-273795B79207}"/>
          </ac:graphicFrameMkLst>
        </pc:graphicFrameChg>
      </pc:sldChg>
      <pc:sldChg chg="addSp delSp modSp add ord">
        <pc:chgData name="Brian Railing" userId="89bd5d61917f3abd" providerId="LiveId" clId="{258F1BC2-076A-42E8-BFD0-3546BCACA6FD}" dt="2019-10-02T01:24:22.269" v="13028" actId="20577"/>
        <pc:sldMkLst>
          <pc:docMk/>
          <pc:sldMk cId="513905516" sldId="933"/>
        </pc:sldMkLst>
        <pc:spChg chg="mod">
          <ac:chgData name="Brian Railing" userId="89bd5d61917f3abd" providerId="LiveId" clId="{258F1BC2-076A-42E8-BFD0-3546BCACA6FD}" dt="2019-09-24T20:13:34.753" v="174" actId="20577"/>
          <ac:spMkLst>
            <pc:docMk/>
            <pc:sldMk cId="513905516" sldId="933"/>
            <ac:spMk id="2" creationId="{12D92101-9850-4E3A-A30D-7E635B74F7FE}"/>
          </ac:spMkLst>
        </pc:spChg>
        <pc:spChg chg="add del mod">
          <ac:chgData name="Brian Railing" userId="89bd5d61917f3abd" providerId="LiveId" clId="{258F1BC2-076A-42E8-BFD0-3546BCACA6FD}" dt="2019-09-25T18:02:16.743" v="1457"/>
          <ac:spMkLst>
            <pc:docMk/>
            <pc:sldMk cId="513905516" sldId="933"/>
            <ac:spMk id="3" creationId="{709CE0A2-F354-4DFB-AF32-20A026A56554}"/>
          </ac:spMkLst>
        </pc:spChg>
        <pc:spChg chg="del">
          <ac:chgData name="Brian Railing" userId="89bd5d61917f3abd" providerId="LiveId" clId="{258F1BC2-076A-42E8-BFD0-3546BCACA6FD}" dt="2019-09-24T20:13:58.869" v="175" actId="1032"/>
          <ac:spMkLst>
            <pc:docMk/>
            <pc:sldMk cId="513905516" sldId="933"/>
            <ac:spMk id="3" creationId="{FDC17B7E-C8B8-4C1E-A404-526C8794654D}"/>
          </ac:spMkLst>
        </pc:spChg>
        <pc:spChg chg="add del mod">
          <ac:chgData name="Brian Railing" userId="89bd5d61917f3abd" providerId="LiveId" clId="{258F1BC2-076A-42E8-BFD0-3546BCACA6FD}" dt="2019-09-25T18:02:13.866" v="1455" actId="478"/>
          <ac:spMkLst>
            <pc:docMk/>
            <pc:sldMk cId="513905516" sldId="933"/>
            <ac:spMk id="5" creationId="{CBB0F5B0-12A6-40B1-B441-4FE40C8738BE}"/>
          </ac:spMkLst>
        </pc:spChg>
        <pc:spChg chg="add del mod">
          <ac:chgData name="Brian Railing" userId="89bd5d61917f3abd" providerId="LiveId" clId="{258F1BC2-076A-42E8-BFD0-3546BCACA6FD}" dt="2019-09-25T18:02:16.743" v="1457"/>
          <ac:spMkLst>
            <pc:docMk/>
            <pc:sldMk cId="513905516" sldId="933"/>
            <ac:spMk id="6" creationId="{ECCB48CA-22D4-497C-942A-C643158D028A}"/>
          </ac:spMkLst>
        </pc:spChg>
        <pc:spChg chg="add mod">
          <ac:chgData name="Brian Railing" userId="89bd5d61917f3abd" providerId="LiveId" clId="{258F1BC2-076A-42E8-BFD0-3546BCACA6FD}" dt="2019-10-02T01:24:22.269" v="13028" actId="20577"/>
          <ac:spMkLst>
            <pc:docMk/>
            <pc:sldMk cId="513905516" sldId="933"/>
            <ac:spMk id="7" creationId="{48434029-2671-47A6-868D-1E138DDED87D}"/>
          </ac:spMkLst>
        </pc:spChg>
        <pc:graphicFrameChg chg="add mod">
          <ac:chgData name="Brian Railing" userId="89bd5d61917f3abd" providerId="LiveId" clId="{258F1BC2-076A-42E8-BFD0-3546BCACA6FD}" dt="2019-10-02T01:22:01.373" v="12873" actId="1076"/>
          <ac:graphicFrameMkLst>
            <pc:docMk/>
            <pc:sldMk cId="513905516" sldId="933"/>
            <ac:graphicFrameMk id="4" creationId="{EEE79B27-EF31-410B-9808-EFB45CEE0BFC}"/>
          </ac:graphicFrameMkLst>
        </pc:graphicFrameChg>
      </pc:sldChg>
      <pc:sldChg chg="modSp add">
        <pc:chgData name="Brian Railing" userId="89bd5d61917f3abd" providerId="LiveId" clId="{258F1BC2-076A-42E8-BFD0-3546BCACA6FD}" dt="2019-09-24T20:19:25.489" v="413" actId="20577"/>
        <pc:sldMkLst>
          <pc:docMk/>
          <pc:sldMk cId="3981573524" sldId="934"/>
        </pc:sldMkLst>
        <pc:spChg chg="mod">
          <ac:chgData name="Brian Railing" userId="89bd5d61917f3abd" providerId="LiveId" clId="{258F1BC2-076A-42E8-BFD0-3546BCACA6FD}" dt="2019-09-24T20:19:25.489" v="413" actId="20577"/>
          <ac:spMkLst>
            <pc:docMk/>
            <pc:sldMk cId="3981573524" sldId="934"/>
            <ac:spMk id="2" creationId="{A45A5D95-4B87-44AA-A27D-CB2710BEDF35}"/>
          </ac:spMkLst>
        </pc:spChg>
        <pc:spChg chg="mod">
          <ac:chgData name="Brian Railing" userId="89bd5d61917f3abd" providerId="LiveId" clId="{258F1BC2-076A-42E8-BFD0-3546BCACA6FD}" dt="2019-09-24T20:19:19.210" v="395"/>
          <ac:spMkLst>
            <pc:docMk/>
            <pc:sldMk cId="3981573524" sldId="934"/>
            <ac:spMk id="3" creationId="{3200C6BB-3946-4079-89B1-7987FAE2AFC8}"/>
          </ac:spMkLst>
        </pc:spChg>
      </pc:sldChg>
      <pc:sldChg chg="addSp delSp modSp add modNotesTx">
        <pc:chgData name="Brian Railing" userId="89bd5d61917f3abd" providerId="LiveId" clId="{258F1BC2-076A-42E8-BFD0-3546BCACA6FD}" dt="2019-10-02T01:33:21.670" v="13359"/>
        <pc:sldMkLst>
          <pc:docMk/>
          <pc:sldMk cId="3855051735" sldId="935"/>
        </pc:sldMkLst>
        <pc:spChg chg="mod">
          <ac:chgData name="Brian Railing" userId="89bd5d61917f3abd" providerId="LiveId" clId="{258F1BC2-076A-42E8-BFD0-3546BCACA6FD}" dt="2019-09-24T20:21:19.450" v="434" actId="20577"/>
          <ac:spMkLst>
            <pc:docMk/>
            <pc:sldMk cId="3855051735" sldId="935"/>
            <ac:spMk id="2" creationId="{D83AF989-959D-41E5-9E24-5A25F2423BFF}"/>
          </ac:spMkLst>
        </pc:spChg>
        <pc:spChg chg="add del">
          <ac:chgData name="Brian Railing" userId="89bd5d61917f3abd" providerId="LiveId" clId="{258F1BC2-076A-42E8-BFD0-3546BCACA6FD}" dt="2019-09-25T17:38:27.567" v="613"/>
          <ac:spMkLst>
            <pc:docMk/>
            <pc:sldMk cId="3855051735" sldId="935"/>
            <ac:spMk id="3" creationId="{641843BE-78A6-4E2E-BCF4-2B9BC3BE3173}"/>
          </ac:spMkLst>
        </pc:spChg>
        <pc:spChg chg="del">
          <ac:chgData name="Brian Railing" userId="89bd5d61917f3abd" providerId="LiveId" clId="{258F1BC2-076A-42E8-BFD0-3546BCACA6FD}" dt="2019-09-24T20:21:33.114" v="435" actId="1032"/>
          <ac:spMkLst>
            <pc:docMk/>
            <pc:sldMk cId="3855051735" sldId="935"/>
            <ac:spMk id="3" creationId="{C933C26F-1834-4DC4-98A6-33B1B2AB1E52}"/>
          </ac:spMkLst>
        </pc:spChg>
        <pc:spChg chg="add del">
          <ac:chgData name="Brian Railing" userId="89bd5d61917f3abd" providerId="LiveId" clId="{258F1BC2-076A-42E8-BFD0-3546BCACA6FD}" dt="2019-09-25T17:38:30.084" v="615" actId="478"/>
          <ac:spMkLst>
            <pc:docMk/>
            <pc:sldMk cId="3855051735" sldId="935"/>
            <ac:spMk id="5" creationId="{F799109A-F0DD-445C-9C4D-7BAECF085011}"/>
          </ac:spMkLst>
        </pc:spChg>
        <pc:spChg chg="add mod">
          <ac:chgData name="Brian Railing" userId="89bd5d61917f3abd" providerId="LiveId" clId="{258F1BC2-076A-42E8-BFD0-3546BCACA6FD}" dt="2019-10-02T01:33:21.670" v="13359"/>
          <ac:spMkLst>
            <pc:docMk/>
            <pc:sldMk cId="3855051735" sldId="935"/>
            <ac:spMk id="6" creationId="{AFDA30C6-730B-4984-A6D3-99F3B14C48B3}"/>
          </ac:spMkLst>
        </pc:spChg>
        <pc:graphicFrameChg chg="add mod">
          <ac:chgData name="Brian Railing" userId="89bd5d61917f3abd" providerId="LiveId" clId="{258F1BC2-076A-42E8-BFD0-3546BCACA6FD}" dt="2019-10-02T01:25:30.919" v="13080" actId="14100"/>
          <ac:graphicFrameMkLst>
            <pc:docMk/>
            <pc:sldMk cId="3855051735" sldId="935"/>
            <ac:graphicFrameMk id="4" creationId="{4982C348-C1D0-4787-8A6A-3DC09BA6028D}"/>
          </ac:graphicFrameMkLst>
        </pc:graphicFrameChg>
      </pc:sldChg>
      <pc:sldChg chg="modSp add">
        <pc:chgData name="Brian Railing" userId="89bd5d61917f3abd" providerId="LiveId" clId="{258F1BC2-076A-42E8-BFD0-3546BCACA6FD}" dt="2019-09-30T17:01:08.795" v="9733" actId="20577"/>
        <pc:sldMkLst>
          <pc:docMk/>
          <pc:sldMk cId="295438290" sldId="936"/>
        </pc:sldMkLst>
        <pc:spChg chg="mod">
          <ac:chgData name="Brian Railing" userId="89bd5d61917f3abd" providerId="LiveId" clId="{258F1BC2-076A-42E8-BFD0-3546BCACA6FD}" dt="2019-09-25T17:42:38.345" v="690" actId="20577"/>
          <ac:spMkLst>
            <pc:docMk/>
            <pc:sldMk cId="295438290" sldId="936"/>
            <ac:spMk id="2" creationId="{AA461B2A-88BD-4896-9D99-830048CE5FCB}"/>
          </ac:spMkLst>
        </pc:spChg>
        <pc:spChg chg="mod">
          <ac:chgData name="Brian Railing" userId="89bd5d61917f3abd" providerId="LiveId" clId="{258F1BC2-076A-42E8-BFD0-3546BCACA6FD}" dt="2019-09-30T17:01:08.795" v="9733" actId="20577"/>
          <ac:spMkLst>
            <pc:docMk/>
            <pc:sldMk cId="295438290" sldId="936"/>
            <ac:spMk id="3" creationId="{53DD875B-778F-4153-83CC-E936C4CF28CB}"/>
          </ac:spMkLst>
        </pc:spChg>
      </pc:sldChg>
      <pc:sldChg chg="modSp add">
        <pc:chgData name="Brian Railing" userId="89bd5d61917f3abd" providerId="LiveId" clId="{258F1BC2-076A-42E8-BFD0-3546BCACA6FD}" dt="2019-10-02T01:40:15.590" v="13988" actId="20577"/>
        <pc:sldMkLst>
          <pc:docMk/>
          <pc:sldMk cId="2758679074" sldId="937"/>
        </pc:sldMkLst>
        <pc:spChg chg="mod">
          <ac:chgData name="Brian Railing" userId="89bd5d61917f3abd" providerId="LiveId" clId="{258F1BC2-076A-42E8-BFD0-3546BCACA6FD}" dt="2019-10-02T01:40:01.669" v="13941" actId="20577"/>
          <ac:spMkLst>
            <pc:docMk/>
            <pc:sldMk cId="2758679074" sldId="937"/>
            <ac:spMk id="2" creationId="{DD5C3861-7B9D-4658-A6B7-97DA8D81635D}"/>
          </ac:spMkLst>
        </pc:spChg>
        <pc:spChg chg="mod">
          <ac:chgData name="Brian Railing" userId="89bd5d61917f3abd" providerId="LiveId" clId="{258F1BC2-076A-42E8-BFD0-3546BCACA6FD}" dt="2019-10-02T01:40:15.590" v="13988" actId="20577"/>
          <ac:spMkLst>
            <pc:docMk/>
            <pc:sldMk cId="2758679074" sldId="937"/>
            <ac:spMk id="3" creationId="{2ECB0ED9-50D0-406B-BEBD-09CC3A592014}"/>
          </ac:spMkLst>
        </pc:spChg>
      </pc:sldChg>
      <pc:sldChg chg="addSp delSp modSp add ord modNotesTx">
        <pc:chgData name="Brian Railing" userId="89bd5d61917f3abd" providerId="LiveId" clId="{258F1BC2-076A-42E8-BFD0-3546BCACA6FD}" dt="2019-09-25T17:54:54.821" v="1287"/>
        <pc:sldMkLst>
          <pc:docMk/>
          <pc:sldMk cId="1437321023" sldId="938"/>
        </pc:sldMkLst>
        <pc:spChg chg="del">
          <ac:chgData name="Brian Railing" userId="89bd5d61917f3abd" providerId="LiveId" clId="{258F1BC2-076A-42E8-BFD0-3546BCACA6FD}" dt="2019-09-25T17:48:24.863" v="812"/>
          <ac:spMkLst>
            <pc:docMk/>
            <pc:sldMk cId="1437321023" sldId="938"/>
            <ac:spMk id="2" creationId="{E1DF73D2-6F68-43EA-9FD8-CD4608F540B0}"/>
          </ac:spMkLst>
        </pc:spChg>
        <pc:spChg chg="del">
          <ac:chgData name="Brian Railing" userId="89bd5d61917f3abd" providerId="LiveId" clId="{258F1BC2-076A-42E8-BFD0-3546BCACA6FD}" dt="2019-09-25T17:48:24.863" v="812"/>
          <ac:spMkLst>
            <pc:docMk/>
            <pc:sldMk cId="1437321023" sldId="938"/>
            <ac:spMk id="3" creationId="{1273A072-09DF-4421-A4D3-C0A8C09F5A44}"/>
          </ac:spMkLst>
        </pc:spChg>
        <pc:spChg chg="del">
          <ac:chgData name="Brian Railing" userId="89bd5d61917f3abd" providerId="LiveId" clId="{258F1BC2-076A-42E8-BFD0-3546BCACA6FD}" dt="2019-09-25T17:48:24.863" v="812"/>
          <ac:spMkLst>
            <pc:docMk/>
            <pc:sldMk cId="1437321023" sldId="938"/>
            <ac:spMk id="4" creationId="{1A054D88-4A86-4703-9117-BCAFD6979C8F}"/>
          </ac:spMkLst>
        </pc:spChg>
        <pc:spChg chg="add mod">
          <ac:chgData name="Brian Railing" userId="89bd5d61917f3abd" providerId="LiveId" clId="{258F1BC2-076A-42E8-BFD0-3546BCACA6FD}" dt="2019-09-25T17:48:27.828" v="827" actId="20577"/>
          <ac:spMkLst>
            <pc:docMk/>
            <pc:sldMk cId="1437321023" sldId="938"/>
            <ac:spMk id="5" creationId="{951E9F93-7D92-49D7-9010-AC4CA53456A1}"/>
          </ac:spMkLst>
        </pc:spChg>
        <pc:spChg chg="add mod">
          <ac:chgData name="Brian Railing" userId="89bd5d61917f3abd" providerId="LiveId" clId="{258F1BC2-076A-42E8-BFD0-3546BCACA6FD}" dt="2019-09-25T17:50:01.568" v="1078" actId="20577"/>
          <ac:spMkLst>
            <pc:docMk/>
            <pc:sldMk cId="1437321023" sldId="938"/>
            <ac:spMk id="6" creationId="{EA6BF297-F4FB-4FBC-BC9D-DB0F2C255D52}"/>
          </ac:spMkLst>
        </pc:spChg>
      </pc:sldChg>
      <pc:sldChg chg="add del">
        <pc:chgData name="Brian Railing" userId="89bd5d61917f3abd" providerId="LiveId" clId="{258F1BC2-076A-42E8-BFD0-3546BCACA6FD}" dt="2019-09-25T17:48:16.364" v="810" actId="2696"/>
        <pc:sldMkLst>
          <pc:docMk/>
          <pc:sldMk cId="1652278502" sldId="938"/>
        </pc:sldMkLst>
      </pc:sldChg>
      <pc:sldChg chg="addSp delSp modSp add del modAnim modNotesTx">
        <pc:chgData name="Brian Railing" userId="89bd5d61917f3abd" providerId="LiveId" clId="{258F1BC2-076A-42E8-BFD0-3546BCACA6FD}" dt="2019-10-03T03:35:28.554" v="15571" actId="2696"/>
        <pc:sldMkLst>
          <pc:docMk/>
          <pc:sldMk cId="1237197324" sldId="939"/>
        </pc:sldMkLst>
        <pc:spChg chg="del">
          <ac:chgData name="Brian Railing" userId="89bd5d61917f3abd" providerId="LiveId" clId="{258F1BC2-076A-42E8-BFD0-3546BCACA6FD}" dt="2019-09-25T17:55:00.818" v="1289"/>
          <ac:spMkLst>
            <pc:docMk/>
            <pc:sldMk cId="1237197324" sldId="939"/>
            <ac:spMk id="2" creationId="{C6B2156D-A614-44FB-A279-F5C090B1E76F}"/>
          </ac:spMkLst>
        </pc:spChg>
        <pc:spChg chg="del">
          <ac:chgData name="Brian Railing" userId="89bd5d61917f3abd" providerId="LiveId" clId="{258F1BC2-076A-42E8-BFD0-3546BCACA6FD}" dt="2019-09-25T17:55:00.818" v="1289"/>
          <ac:spMkLst>
            <pc:docMk/>
            <pc:sldMk cId="1237197324" sldId="939"/>
            <ac:spMk id="3" creationId="{93A8371F-926C-450C-9C00-3780F0E0C33D}"/>
          </ac:spMkLst>
        </pc:spChg>
        <pc:spChg chg="add mod">
          <ac:chgData name="Brian Railing" userId="89bd5d61917f3abd" providerId="LiveId" clId="{258F1BC2-076A-42E8-BFD0-3546BCACA6FD}" dt="2019-09-30T16:59:41.686" v="9702" actId="1076"/>
          <ac:spMkLst>
            <pc:docMk/>
            <pc:sldMk cId="1237197324" sldId="939"/>
            <ac:spMk id="4" creationId="{BF4D933C-5680-4529-A075-5F8C872347CE}"/>
          </ac:spMkLst>
        </pc:spChg>
        <pc:spChg chg="del">
          <ac:chgData name="Brian Railing" userId="89bd5d61917f3abd" providerId="LiveId" clId="{258F1BC2-076A-42E8-BFD0-3546BCACA6FD}" dt="2019-09-25T17:55:00.818" v="1289"/>
          <ac:spMkLst>
            <pc:docMk/>
            <pc:sldMk cId="1237197324" sldId="939"/>
            <ac:spMk id="4" creationId="{CF077721-86E7-429F-AF5E-2646B81580AA}"/>
          </ac:spMkLst>
        </pc:spChg>
        <pc:spChg chg="add mod">
          <ac:chgData name="Brian Railing" userId="89bd5d61917f3abd" providerId="LiveId" clId="{258F1BC2-076A-42E8-BFD0-3546BCACA6FD}" dt="2019-09-25T17:55:12.185" v="1346" actId="20577"/>
          <ac:spMkLst>
            <pc:docMk/>
            <pc:sldMk cId="1237197324" sldId="939"/>
            <ac:spMk id="5" creationId="{040E04A4-1EB2-4F55-B35F-BDE3CF81A6BD}"/>
          </ac:spMkLst>
        </pc:spChg>
        <pc:spChg chg="add mod">
          <ac:chgData name="Brian Railing" userId="89bd5d61917f3abd" providerId="LiveId" clId="{258F1BC2-076A-42E8-BFD0-3546BCACA6FD}" dt="2019-09-25T18:23:28.858" v="2348" actId="20578"/>
          <ac:spMkLst>
            <pc:docMk/>
            <pc:sldMk cId="1237197324" sldId="939"/>
            <ac:spMk id="6" creationId="{9879F817-7FF9-4B53-B1FC-FD1189D97E01}"/>
          </ac:spMkLst>
        </pc:spChg>
        <pc:graphicFrameChg chg="add del mod modGraphic">
          <ac:chgData name="Brian Railing" userId="89bd5d61917f3abd" providerId="LiveId" clId="{258F1BC2-076A-42E8-BFD0-3546BCACA6FD}" dt="2019-09-30T15:41:16.121" v="9150" actId="478"/>
          <ac:graphicFrameMkLst>
            <pc:docMk/>
            <pc:sldMk cId="1237197324" sldId="939"/>
            <ac:graphicFrameMk id="2" creationId="{8C98D12C-D44A-4C28-B80E-2DF3D494302F}"/>
          </ac:graphicFrameMkLst>
        </pc:graphicFrameChg>
      </pc:sldChg>
      <pc:sldChg chg="modSp add modAnim">
        <pc:chgData name="Brian Railing" userId="89bd5d61917f3abd" providerId="LiveId" clId="{258F1BC2-076A-42E8-BFD0-3546BCACA6FD}" dt="2019-09-30T17:00:20.302" v="9705"/>
        <pc:sldMkLst>
          <pc:docMk/>
          <pc:sldMk cId="975322111" sldId="940"/>
        </pc:sldMkLst>
        <pc:spChg chg="mod">
          <ac:chgData name="Brian Railing" userId="89bd5d61917f3abd" providerId="LiveId" clId="{258F1BC2-076A-42E8-BFD0-3546BCACA6FD}" dt="2019-09-25T17:55:22.551" v="1357" actId="20577"/>
          <ac:spMkLst>
            <pc:docMk/>
            <pc:sldMk cId="975322111" sldId="940"/>
            <ac:spMk id="2" creationId="{413BECB6-A34A-4961-9E65-484268D8FB1F}"/>
          </ac:spMkLst>
        </pc:spChg>
        <pc:spChg chg="mod">
          <ac:chgData name="Brian Railing" userId="89bd5d61917f3abd" providerId="LiveId" clId="{258F1BC2-076A-42E8-BFD0-3546BCACA6FD}" dt="2019-09-26T01:20:18.931" v="4039" actId="20577"/>
          <ac:spMkLst>
            <pc:docMk/>
            <pc:sldMk cId="975322111" sldId="940"/>
            <ac:spMk id="3" creationId="{3CE34E5E-68B0-4358-B5A6-FDB01CB47E58}"/>
          </ac:spMkLst>
        </pc:spChg>
      </pc:sldChg>
      <pc:sldChg chg="addSp delSp modSp add modAnim modNotesTx">
        <pc:chgData name="Brian Railing" userId="89bd5d61917f3abd" providerId="LiveId" clId="{258F1BC2-076A-42E8-BFD0-3546BCACA6FD}" dt="2019-09-26T01:18:09.754" v="3865" actId="20577"/>
        <pc:sldMkLst>
          <pc:docMk/>
          <pc:sldMk cId="2447491679" sldId="941"/>
        </pc:sldMkLst>
        <pc:spChg chg="del">
          <ac:chgData name="Brian Railing" userId="89bd5d61917f3abd" providerId="LiveId" clId="{258F1BC2-076A-42E8-BFD0-3546BCACA6FD}" dt="2019-09-25T17:57:16.705" v="1359"/>
          <ac:spMkLst>
            <pc:docMk/>
            <pc:sldMk cId="2447491679" sldId="941"/>
            <ac:spMk id="2" creationId="{C1C7C3B2-227C-44F4-97AE-A20A756E258B}"/>
          </ac:spMkLst>
        </pc:spChg>
        <pc:spChg chg="del">
          <ac:chgData name="Brian Railing" userId="89bd5d61917f3abd" providerId="LiveId" clId="{258F1BC2-076A-42E8-BFD0-3546BCACA6FD}" dt="2019-09-25T17:57:16.705" v="1359"/>
          <ac:spMkLst>
            <pc:docMk/>
            <pc:sldMk cId="2447491679" sldId="941"/>
            <ac:spMk id="3" creationId="{FD837727-8DD6-41F4-B4D7-8C2F2D125F5E}"/>
          </ac:spMkLst>
        </pc:spChg>
        <pc:spChg chg="del">
          <ac:chgData name="Brian Railing" userId="89bd5d61917f3abd" providerId="LiveId" clId="{258F1BC2-076A-42E8-BFD0-3546BCACA6FD}" dt="2019-09-25T17:57:16.705" v="1359"/>
          <ac:spMkLst>
            <pc:docMk/>
            <pc:sldMk cId="2447491679" sldId="941"/>
            <ac:spMk id="4" creationId="{217ED1D7-1CB0-4043-A193-F49CD20EF0FF}"/>
          </ac:spMkLst>
        </pc:spChg>
        <pc:spChg chg="add mod">
          <ac:chgData name="Brian Railing" userId="89bd5d61917f3abd" providerId="LiveId" clId="{258F1BC2-076A-42E8-BFD0-3546BCACA6FD}" dt="2019-09-26T01:16:52.387" v="3719" actId="20577"/>
          <ac:spMkLst>
            <pc:docMk/>
            <pc:sldMk cId="2447491679" sldId="941"/>
            <ac:spMk id="5" creationId="{B6885707-D4D2-486D-8846-301C840B891C}"/>
          </ac:spMkLst>
        </pc:spChg>
        <pc:spChg chg="add mod">
          <ac:chgData name="Brian Railing" userId="89bd5d61917f3abd" providerId="LiveId" clId="{258F1BC2-076A-42E8-BFD0-3546BCACA6FD}" dt="2019-09-25T18:24:09.596" v="2389"/>
          <ac:spMkLst>
            <pc:docMk/>
            <pc:sldMk cId="2447491679" sldId="941"/>
            <ac:spMk id="6" creationId="{41E340FC-D38D-4651-8EBB-63B70C75FAC9}"/>
          </ac:spMkLst>
        </pc:spChg>
        <pc:spChg chg="add mod">
          <ac:chgData name="Brian Railing" userId="89bd5d61917f3abd" providerId="LiveId" clId="{258F1BC2-076A-42E8-BFD0-3546BCACA6FD}" dt="2019-09-25T18:02:01.033" v="1452" actId="6549"/>
          <ac:spMkLst>
            <pc:docMk/>
            <pc:sldMk cId="2447491679" sldId="941"/>
            <ac:spMk id="7" creationId="{26F6EEA5-726C-4487-9975-A5E6CDE1EEAD}"/>
          </ac:spMkLst>
        </pc:spChg>
        <pc:spChg chg="add mod">
          <ac:chgData name="Brian Railing" userId="89bd5d61917f3abd" providerId="LiveId" clId="{258F1BC2-076A-42E8-BFD0-3546BCACA6FD}" dt="2019-09-25T18:24:23.800" v="2392" actId="1076"/>
          <ac:spMkLst>
            <pc:docMk/>
            <pc:sldMk cId="2447491679" sldId="941"/>
            <ac:spMk id="12" creationId="{4AF0BD01-A853-4CF6-A792-B83CC11E8146}"/>
          </ac:spMkLst>
        </pc:spChg>
        <pc:cxnChg chg="add del mod">
          <ac:chgData name="Brian Railing" userId="89bd5d61917f3abd" providerId="LiveId" clId="{258F1BC2-076A-42E8-BFD0-3546BCACA6FD}" dt="2019-09-25T18:17:21.792" v="1894" actId="478"/>
          <ac:cxnSpMkLst>
            <pc:docMk/>
            <pc:sldMk cId="2447491679" sldId="941"/>
            <ac:cxnSpMk id="9" creationId="{4492C4C5-DC25-415B-9D11-F6C198761D7B}"/>
          </ac:cxnSpMkLst>
        </pc:cxnChg>
        <pc:cxnChg chg="add mod">
          <ac:chgData name="Brian Railing" userId="89bd5d61917f3abd" providerId="LiveId" clId="{258F1BC2-076A-42E8-BFD0-3546BCACA6FD}" dt="2019-09-25T18:17:46.390" v="1898" actId="208"/>
          <ac:cxnSpMkLst>
            <pc:docMk/>
            <pc:sldMk cId="2447491679" sldId="941"/>
            <ac:cxnSpMk id="11" creationId="{66C6D765-864C-451A-BFEA-1D48FA564696}"/>
          </ac:cxnSpMkLst>
        </pc:cxnChg>
      </pc:sldChg>
      <pc:sldChg chg="add">
        <pc:chgData name="Brian Railing" userId="89bd5d61917f3abd" providerId="LiveId" clId="{258F1BC2-076A-42E8-BFD0-3546BCACA6FD}" dt="2019-09-30T18:47:11.674" v="12411"/>
        <pc:sldMkLst>
          <pc:docMk/>
          <pc:sldMk cId="1300306598" sldId="942"/>
        </pc:sldMkLst>
      </pc:sldChg>
      <pc:sldChg chg="modSp add del modNotesTx">
        <pc:chgData name="Brian Railing" userId="89bd5d61917f3abd" providerId="LiveId" clId="{258F1BC2-076A-42E8-BFD0-3546BCACA6FD}" dt="2019-09-30T18:47:02.799" v="12410" actId="2696"/>
        <pc:sldMkLst>
          <pc:docMk/>
          <pc:sldMk cId="3374476058" sldId="942"/>
        </pc:sldMkLst>
        <pc:spChg chg="mod">
          <ac:chgData name="Brian Railing" userId="89bd5d61917f3abd" providerId="LiveId" clId="{258F1BC2-076A-42E8-BFD0-3546BCACA6FD}" dt="2019-09-25T18:00:37.110" v="1415" actId="20577"/>
          <ac:spMkLst>
            <pc:docMk/>
            <pc:sldMk cId="3374476058" sldId="942"/>
            <ac:spMk id="2" creationId="{D7D58642-D582-421F-9C91-9F3DD85D7D40}"/>
          </ac:spMkLst>
        </pc:spChg>
        <pc:spChg chg="mod">
          <ac:chgData name="Brian Railing" userId="89bd5d61917f3abd" providerId="LiveId" clId="{258F1BC2-076A-42E8-BFD0-3546BCACA6FD}" dt="2019-09-25T18:00:59.643" v="1438" actId="20577"/>
          <ac:spMkLst>
            <pc:docMk/>
            <pc:sldMk cId="3374476058" sldId="942"/>
            <ac:spMk id="3" creationId="{714C222A-AE9A-4B53-A146-316D010ABEBC}"/>
          </ac:spMkLst>
        </pc:spChg>
      </pc:sldChg>
      <pc:sldChg chg="modSp add del">
        <pc:chgData name="Brian Railing" userId="89bd5d61917f3abd" providerId="LiveId" clId="{258F1BC2-076A-42E8-BFD0-3546BCACA6FD}" dt="2019-09-30T17:06:22.776" v="10105" actId="2696"/>
        <pc:sldMkLst>
          <pc:docMk/>
          <pc:sldMk cId="2164856101" sldId="943"/>
        </pc:sldMkLst>
        <pc:spChg chg="mod">
          <ac:chgData name="Brian Railing" userId="89bd5d61917f3abd" providerId="LiveId" clId="{258F1BC2-076A-42E8-BFD0-3546BCACA6FD}" dt="2019-09-25T18:01:05.806" v="1445" actId="20577"/>
          <ac:spMkLst>
            <pc:docMk/>
            <pc:sldMk cId="2164856101" sldId="943"/>
            <ac:spMk id="2" creationId="{CC1D586F-97C2-4796-B05F-794DAB0A75A2}"/>
          </ac:spMkLst>
        </pc:spChg>
      </pc:sldChg>
      <pc:sldChg chg="modSp add">
        <pc:chgData name="Brian Railing" userId="89bd5d61917f3abd" providerId="LiveId" clId="{258F1BC2-076A-42E8-BFD0-3546BCACA6FD}" dt="2019-09-26T12:06:12.735" v="5501" actId="20577"/>
        <pc:sldMkLst>
          <pc:docMk/>
          <pc:sldMk cId="3082414670" sldId="944"/>
        </pc:sldMkLst>
        <pc:spChg chg="mod">
          <ac:chgData name="Brian Railing" userId="89bd5d61917f3abd" providerId="LiveId" clId="{258F1BC2-076A-42E8-BFD0-3546BCACA6FD}" dt="2019-09-25T18:01:13.732" v="1450" actId="20577"/>
          <ac:spMkLst>
            <pc:docMk/>
            <pc:sldMk cId="3082414670" sldId="944"/>
            <ac:spMk id="2" creationId="{37F743E4-BC3E-4E79-BED6-D0B2C67B8C51}"/>
          </ac:spMkLst>
        </pc:spChg>
        <pc:spChg chg="mod">
          <ac:chgData name="Brian Railing" userId="89bd5d61917f3abd" providerId="LiveId" clId="{258F1BC2-076A-42E8-BFD0-3546BCACA6FD}" dt="2019-09-26T12:06:12.735" v="5501" actId="20577"/>
          <ac:spMkLst>
            <pc:docMk/>
            <pc:sldMk cId="3082414670" sldId="944"/>
            <ac:spMk id="3" creationId="{C6FFFBEA-5F34-45B1-810C-F86150972AFD}"/>
          </ac:spMkLst>
        </pc:spChg>
      </pc:sldChg>
      <pc:sldChg chg="modSp add modAnim">
        <pc:chgData name="Brian Railing" userId="89bd5d61917f3abd" providerId="LiveId" clId="{258F1BC2-076A-42E8-BFD0-3546BCACA6FD}" dt="2019-09-30T17:00:34.683" v="9708"/>
        <pc:sldMkLst>
          <pc:docMk/>
          <pc:sldMk cId="4026024427" sldId="945"/>
        </pc:sldMkLst>
        <pc:spChg chg="mod">
          <ac:chgData name="Brian Railing" userId="89bd5d61917f3abd" providerId="LiveId" clId="{258F1BC2-076A-42E8-BFD0-3546BCACA6FD}" dt="2019-09-26T01:20:53.574" v="4070" actId="20577"/>
          <ac:spMkLst>
            <pc:docMk/>
            <pc:sldMk cId="4026024427" sldId="945"/>
            <ac:spMk id="2" creationId="{401D9523-FE75-4B91-AACD-DDAD2B5B1611}"/>
          </ac:spMkLst>
        </pc:spChg>
        <pc:spChg chg="mod">
          <ac:chgData name="Brian Railing" userId="89bd5d61917f3abd" providerId="LiveId" clId="{258F1BC2-076A-42E8-BFD0-3546BCACA6FD}" dt="2019-09-26T01:24:15.846" v="4317" actId="20577"/>
          <ac:spMkLst>
            <pc:docMk/>
            <pc:sldMk cId="4026024427" sldId="945"/>
            <ac:spMk id="3" creationId="{75EA55A9-709A-45F9-8FF8-E35A9A8722B0}"/>
          </ac:spMkLst>
        </pc:spChg>
      </pc:sldChg>
      <pc:sldChg chg="modSp add">
        <pc:chgData name="Brian Railing" userId="89bd5d61917f3abd" providerId="LiveId" clId="{258F1BC2-076A-42E8-BFD0-3546BCACA6FD}" dt="2019-09-30T18:33:17.289" v="11729" actId="20578"/>
        <pc:sldMkLst>
          <pc:docMk/>
          <pc:sldMk cId="3527274117" sldId="946"/>
        </pc:sldMkLst>
        <pc:spChg chg="mod">
          <ac:chgData name="Brian Railing" userId="89bd5d61917f3abd" providerId="LiveId" clId="{258F1BC2-076A-42E8-BFD0-3546BCACA6FD}" dt="2019-09-26T01:27:37.914" v="4719" actId="20577"/>
          <ac:spMkLst>
            <pc:docMk/>
            <pc:sldMk cId="3527274117" sldId="946"/>
            <ac:spMk id="2" creationId="{EC5065AF-828F-49E7-AD83-C4D6D6912BDB}"/>
          </ac:spMkLst>
        </pc:spChg>
        <pc:spChg chg="mod">
          <ac:chgData name="Brian Railing" userId="89bd5d61917f3abd" providerId="LiveId" clId="{258F1BC2-076A-42E8-BFD0-3546BCACA6FD}" dt="2019-09-30T18:33:17.289" v="11729" actId="20578"/>
          <ac:spMkLst>
            <pc:docMk/>
            <pc:sldMk cId="3527274117" sldId="946"/>
            <ac:spMk id="3" creationId="{FD98EBCB-94A2-4459-8FD8-216A3CA5380A}"/>
          </ac:spMkLst>
        </pc:spChg>
      </pc:sldChg>
      <pc:sldChg chg="modSp add modNotesTx">
        <pc:chgData name="Brian Railing" userId="89bd5d61917f3abd" providerId="LiveId" clId="{258F1BC2-076A-42E8-BFD0-3546BCACA6FD}" dt="2019-10-02T01:35:51.586" v="13708" actId="313"/>
        <pc:sldMkLst>
          <pc:docMk/>
          <pc:sldMk cId="3023102238" sldId="947"/>
        </pc:sldMkLst>
        <pc:spChg chg="mod">
          <ac:chgData name="Brian Railing" userId="89bd5d61917f3abd" providerId="LiveId" clId="{258F1BC2-076A-42E8-BFD0-3546BCACA6FD}" dt="2019-09-25T18:39:42.378" v="2562" actId="20577"/>
          <ac:spMkLst>
            <pc:docMk/>
            <pc:sldMk cId="3023102238" sldId="947"/>
            <ac:spMk id="2" creationId="{BC5E5708-F5D6-4C5F-9E84-3B4283EC2557}"/>
          </ac:spMkLst>
        </pc:spChg>
        <pc:spChg chg="mod">
          <ac:chgData name="Brian Railing" userId="89bd5d61917f3abd" providerId="LiveId" clId="{258F1BC2-076A-42E8-BFD0-3546BCACA6FD}" dt="2019-10-02T01:34:01.030" v="13404" actId="20577"/>
          <ac:spMkLst>
            <pc:docMk/>
            <pc:sldMk cId="3023102238" sldId="947"/>
            <ac:spMk id="3" creationId="{30A67C84-663D-4815-B2E7-241F05E97F4F}"/>
          </ac:spMkLst>
        </pc:spChg>
      </pc:sldChg>
      <pc:sldChg chg="modSp add">
        <pc:chgData name="Brian Railing" userId="89bd5d61917f3abd" providerId="LiveId" clId="{258F1BC2-076A-42E8-BFD0-3546BCACA6FD}" dt="2019-09-26T01:47:38.870" v="5481" actId="20577"/>
        <pc:sldMkLst>
          <pc:docMk/>
          <pc:sldMk cId="4278158956" sldId="948"/>
        </pc:sldMkLst>
        <pc:spChg chg="mod">
          <ac:chgData name="Brian Railing" userId="89bd5d61917f3abd" providerId="LiveId" clId="{258F1BC2-076A-42E8-BFD0-3546BCACA6FD}" dt="2019-09-25T18:46:56.446" v="3136" actId="20577"/>
          <ac:spMkLst>
            <pc:docMk/>
            <pc:sldMk cId="4278158956" sldId="948"/>
            <ac:spMk id="2" creationId="{74A37B34-9312-4574-87CE-E965716D6704}"/>
          </ac:spMkLst>
        </pc:spChg>
        <pc:spChg chg="mod">
          <ac:chgData name="Brian Railing" userId="89bd5d61917f3abd" providerId="LiveId" clId="{258F1BC2-076A-42E8-BFD0-3546BCACA6FD}" dt="2019-09-26T01:47:38.870" v="5481" actId="20577"/>
          <ac:spMkLst>
            <pc:docMk/>
            <pc:sldMk cId="4278158956" sldId="948"/>
            <ac:spMk id="3" creationId="{59C6764D-7E48-470E-8E0C-8279F48E6C53}"/>
          </ac:spMkLst>
        </pc:spChg>
      </pc:sldChg>
      <pc:sldChg chg="modSp add modNotesTx">
        <pc:chgData name="Brian Railing" userId="89bd5d61917f3abd" providerId="LiveId" clId="{258F1BC2-076A-42E8-BFD0-3546BCACA6FD}" dt="2019-09-26T01:45:01.378" v="5403" actId="20577"/>
        <pc:sldMkLst>
          <pc:docMk/>
          <pc:sldMk cId="2059439602" sldId="949"/>
        </pc:sldMkLst>
        <pc:spChg chg="mod">
          <ac:chgData name="Brian Railing" userId="89bd5d61917f3abd" providerId="LiveId" clId="{258F1BC2-076A-42E8-BFD0-3546BCACA6FD}" dt="2019-09-25T18:48:09.147" v="3233" actId="20577"/>
          <ac:spMkLst>
            <pc:docMk/>
            <pc:sldMk cId="2059439602" sldId="949"/>
            <ac:spMk id="2" creationId="{12148E9D-40A8-479B-AC63-6236EB61FD34}"/>
          </ac:spMkLst>
        </pc:spChg>
        <pc:spChg chg="mod">
          <ac:chgData name="Brian Railing" userId="89bd5d61917f3abd" providerId="LiveId" clId="{258F1BC2-076A-42E8-BFD0-3546BCACA6FD}" dt="2019-09-26T01:33:36.573" v="5319" actId="20577"/>
          <ac:spMkLst>
            <pc:docMk/>
            <pc:sldMk cId="2059439602" sldId="949"/>
            <ac:spMk id="3" creationId="{B5FA124E-427D-4576-954D-140B625E51AC}"/>
          </ac:spMkLst>
        </pc:spChg>
      </pc:sldChg>
      <pc:sldChg chg="modSp add">
        <pc:chgData name="Brian Railing" userId="89bd5d61917f3abd" providerId="LiveId" clId="{258F1BC2-076A-42E8-BFD0-3546BCACA6FD}" dt="2019-10-02T01:09:21.199" v="12872" actId="313"/>
        <pc:sldMkLst>
          <pc:docMk/>
          <pc:sldMk cId="1278086767" sldId="950"/>
        </pc:sldMkLst>
        <pc:spChg chg="mod">
          <ac:chgData name="Brian Railing" userId="89bd5d61917f3abd" providerId="LiveId" clId="{258F1BC2-076A-42E8-BFD0-3546BCACA6FD}" dt="2019-09-25T18:49:35.794" v="3340" actId="20577"/>
          <ac:spMkLst>
            <pc:docMk/>
            <pc:sldMk cId="1278086767" sldId="950"/>
            <ac:spMk id="2" creationId="{390FF5D2-5E0A-4A4D-A921-EC716AF17B22}"/>
          </ac:spMkLst>
        </pc:spChg>
        <pc:spChg chg="mod">
          <ac:chgData name="Brian Railing" userId="89bd5d61917f3abd" providerId="LiveId" clId="{258F1BC2-076A-42E8-BFD0-3546BCACA6FD}" dt="2019-10-02T01:09:21.199" v="12872" actId="313"/>
          <ac:spMkLst>
            <pc:docMk/>
            <pc:sldMk cId="1278086767" sldId="950"/>
            <ac:spMk id="3" creationId="{58E5E8B7-81C9-47F6-84D3-F72F02825FD3}"/>
          </ac:spMkLst>
        </pc:spChg>
      </pc:sldChg>
      <pc:sldChg chg="addSp modSp add">
        <pc:chgData name="Brian Railing" userId="89bd5d61917f3abd" providerId="LiveId" clId="{258F1BC2-076A-42E8-BFD0-3546BCACA6FD}" dt="2019-10-02T01:08:52.560" v="12841" actId="1076"/>
        <pc:sldMkLst>
          <pc:docMk/>
          <pc:sldMk cId="1674817083" sldId="951"/>
        </pc:sldMkLst>
        <pc:spChg chg="mod">
          <ac:chgData name="Brian Railing" userId="89bd5d61917f3abd" providerId="LiveId" clId="{258F1BC2-076A-42E8-BFD0-3546BCACA6FD}" dt="2019-09-30T15:49:38.610" v="9303" actId="20577"/>
          <ac:spMkLst>
            <pc:docMk/>
            <pc:sldMk cId="1674817083" sldId="951"/>
            <ac:spMk id="2" creationId="{84DFDD15-5AC8-4C62-A07A-F8441BC8A9AD}"/>
          </ac:spMkLst>
        </pc:spChg>
        <pc:spChg chg="mod">
          <ac:chgData name="Brian Railing" userId="89bd5d61917f3abd" providerId="LiveId" clId="{258F1BC2-076A-42E8-BFD0-3546BCACA6FD}" dt="2019-10-02T01:08:49.006" v="12840" actId="20577"/>
          <ac:spMkLst>
            <pc:docMk/>
            <pc:sldMk cId="1674817083" sldId="951"/>
            <ac:spMk id="3" creationId="{71FC4FF9-3436-4D19-9792-8F6053487B18}"/>
          </ac:spMkLst>
        </pc:spChg>
        <pc:picChg chg="add mod">
          <ac:chgData name="Brian Railing" userId="89bd5d61917f3abd" providerId="LiveId" clId="{258F1BC2-076A-42E8-BFD0-3546BCACA6FD}" dt="2019-10-02T01:08:52.560" v="12841" actId="1076"/>
          <ac:picMkLst>
            <pc:docMk/>
            <pc:sldMk cId="1674817083" sldId="951"/>
            <ac:picMk id="4" creationId="{52A8E180-FE1E-47B4-ABC5-922A19F62CBC}"/>
          </ac:picMkLst>
        </pc:picChg>
      </pc:sldChg>
      <pc:sldChg chg="modSp add del ord">
        <pc:chgData name="Brian Railing" userId="89bd5d61917f3abd" providerId="LiveId" clId="{258F1BC2-076A-42E8-BFD0-3546BCACA6FD}" dt="2019-09-26T01:20:54.845" v="4073"/>
        <pc:sldMkLst>
          <pc:docMk/>
          <pc:sldMk cId="2154943234" sldId="951"/>
        </pc:sldMkLst>
        <pc:spChg chg="mod">
          <ac:chgData name="Brian Railing" userId="89bd5d61917f3abd" providerId="LiveId" clId="{258F1BC2-076A-42E8-BFD0-3546BCACA6FD}" dt="2019-09-26T01:20:54.003" v="4071" actId="20577"/>
          <ac:spMkLst>
            <pc:docMk/>
            <pc:sldMk cId="2154943234" sldId="951"/>
            <ac:spMk id="2" creationId="{36334289-61BD-4294-9E7D-10729EC1B2C0}"/>
          </ac:spMkLst>
        </pc:spChg>
      </pc:sldChg>
      <pc:sldChg chg="addSp modSp add ord modNotesTx">
        <pc:chgData name="Brian Railing" userId="89bd5d61917f3abd" providerId="LiveId" clId="{258F1BC2-076A-42E8-BFD0-3546BCACA6FD}" dt="2019-09-30T15:35:59.755" v="9102" actId="20577"/>
        <pc:sldMkLst>
          <pc:docMk/>
          <pc:sldMk cId="1123945990" sldId="952"/>
        </pc:sldMkLst>
        <pc:spChg chg="mod">
          <ac:chgData name="Brian Railing" userId="89bd5d61917f3abd" providerId="LiveId" clId="{258F1BC2-076A-42E8-BFD0-3546BCACA6FD}" dt="2019-09-27T14:54:37.179" v="5620" actId="20577"/>
          <ac:spMkLst>
            <pc:docMk/>
            <pc:sldMk cId="1123945990" sldId="952"/>
            <ac:spMk id="2" creationId="{EAFF0B03-7AB9-41DE-95E9-4D050D4656EE}"/>
          </ac:spMkLst>
        </pc:spChg>
        <pc:spChg chg="mod">
          <ac:chgData name="Brian Railing" userId="89bd5d61917f3abd" providerId="LiveId" clId="{258F1BC2-076A-42E8-BFD0-3546BCACA6FD}" dt="2019-09-30T15:35:59.755" v="9102" actId="20577"/>
          <ac:spMkLst>
            <pc:docMk/>
            <pc:sldMk cId="1123945990" sldId="952"/>
            <ac:spMk id="3" creationId="{13E81C99-98FF-48DD-9B4B-628E3B07B34F}"/>
          </ac:spMkLst>
        </pc:spChg>
        <pc:picChg chg="add mod">
          <ac:chgData name="Brian Railing" userId="89bd5d61917f3abd" providerId="LiveId" clId="{258F1BC2-076A-42E8-BFD0-3546BCACA6FD}" dt="2019-09-30T15:34:34.071" v="8891" actId="1076"/>
          <ac:picMkLst>
            <pc:docMk/>
            <pc:sldMk cId="1123945990" sldId="952"/>
            <ac:picMk id="1026" creationId="{3B5D0A41-C319-4F63-9DBC-EA4FEDA24668}"/>
          </ac:picMkLst>
        </pc:picChg>
      </pc:sldChg>
      <pc:sldChg chg="addSp delSp modSp add">
        <pc:chgData name="Brian Railing" userId="89bd5d61917f3abd" providerId="LiveId" clId="{258F1BC2-076A-42E8-BFD0-3546BCACA6FD}" dt="2019-09-27T15:21:30.722" v="5791" actId="14100"/>
        <pc:sldMkLst>
          <pc:docMk/>
          <pc:sldMk cId="2005054889" sldId="953"/>
        </pc:sldMkLst>
        <pc:spChg chg="del">
          <ac:chgData name="Brian Railing" userId="89bd5d61917f3abd" providerId="LiveId" clId="{258F1BC2-076A-42E8-BFD0-3546BCACA6FD}" dt="2019-09-27T15:21:17.813" v="5776"/>
          <ac:spMkLst>
            <pc:docMk/>
            <pc:sldMk cId="2005054889" sldId="953"/>
            <ac:spMk id="2" creationId="{510BB317-B8D3-4A86-A235-2CF541B6DA52}"/>
          </ac:spMkLst>
        </pc:spChg>
        <pc:spChg chg="del">
          <ac:chgData name="Brian Railing" userId="89bd5d61917f3abd" providerId="LiveId" clId="{258F1BC2-076A-42E8-BFD0-3546BCACA6FD}" dt="2019-09-27T15:21:17.813" v="5776"/>
          <ac:spMkLst>
            <pc:docMk/>
            <pc:sldMk cId="2005054889" sldId="953"/>
            <ac:spMk id="3" creationId="{3DA6A6CE-F48E-43EF-BC7D-E51752E99F4A}"/>
          </ac:spMkLst>
        </pc:spChg>
        <pc:spChg chg="add mod">
          <ac:chgData name="Brian Railing" userId="89bd5d61917f3abd" providerId="LiveId" clId="{258F1BC2-076A-42E8-BFD0-3546BCACA6FD}" dt="2019-09-27T15:21:17.813" v="5776"/>
          <ac:spMkLst>
            <pc:docMk/>
            <pc:sldMk cId="2005054889" sldId="953"/>
            <ac:spMk id="4" creationId="{0728A70D-9E1D-444F-863A-70C3E76E5CF4}"/>
          </ac:spMkLst>
        </pc:spChg>
        <pc:spChg chg="add mod">
          <ac:chgData name="Brian Railing" userId="89bd5d61917f3abd" providerId="LiveId" clId="{258F1BC2-076A-42E8-BFD0-3546BCACA6FD}" dt="2019-09-27T15:21:30.722" v="5791" actId="14100"/>
          <ac:spMkLst>
            <pc:docMk/>
            <pc:sldMk cId="2005054889" sldId="953"/>
            <ac:spMk id="5" creationId="{F356DA5C-D20E-4822-8E54-16E7579DD441}"/>
          </ac:spMkLst>
        </pc:spChg>
      </pc:sldChg>
      <pc:sldChg chg="addSp delSp modSp add">
        <pc:chgData name="Brian Railing" userId="89bd5d61917f3abd" providerId="LiveId" clId="{258F1BC2-076A-42E8-BFD0-3546BCACA6FD}" dt="2019-09-27T15:26:24.467" v="5839" actId="478"/>
        <pc:sldMkLst>
          <pc:docMk/>
          <pc:sldMk cId="1718728876" sldId="954"/>
        </pc:sldMkLst>
        <pc:spChg chg="mod">
          <ac:chgData name="Brian Railing" userId="89bd5d61917f3abd" providerId="LiveId" clId="{258F1BC2-076A-42E8-BFD0-3546BCACA6FD}" dt="2019-09-27T15:21:56.507" v="5832" actId="14100"/>
          <ac:spMkLst>
            <pc:docMk/>
            <pc:sldMk cId="1718728876" sldId="954"/>
            <ac:spMk id="2" creationId="{22F884C0-18D2-4FE2-B546-88B246331606}"/>
          </ac:spMkLst>
        </pc:spChg>
        <pc:spChg chg="del">
          <ac:chgData name="Brian Railing" userId="89bd5d61917f3abd" providerId="LiveId" clId="{258F1BC2-076A-42E8-BFD0-3546BCACA6FD}" dt="2019-09-27T15:24:36.062" v="5833"/>
          <ac:spMkLst>
            <pc:docMk/>
            <pc:sldMk cId="1718728876" sldId="954"/>
            <ac:spMk id="3" creationId="{31E99723-FE72-446B-A729-5828238D5E28}"/>
          </ac:spMkLst>
        </pc:spChg>
        <pc:spChg chg="add del mod">
          <ac:chgData name="Brian Railing" userId="89bd5d61917f3abd" providerId="LiveId" clId="{258F1BC2-076A-42E8-BFD0-3546BCACA6FD}" dt="2019-09-27T15:26:24.467" v="5839" actId="478"/>
          <ac:spMkLst>
            <pc:docMk/>
            <pc:sldMk cId="1718728876" sldId="954"/>
            <ac:spMk id="7" creationId="{89675A15-29D5-434F-8812-15178A42A1DA}"/>
          </ac:spMkLst>
        </pc:spChg>
        <pc:picChg chg="add del mod">
          <ac:chgData name="Brian Railing" userId="89bd5d61917f3abd" providerId="LiveId" clId="{258F1BC2-076A-42E8-BFD0-3546BCACA6FD}" dt="2019-09-27T15:25:50.231" v="5837" actId="478"/>
          <ac:picMkLst>
            <pc:docMk/>
            <pc:sldMk cId="1718728876" sldId="954"/>
            <ac:picMk id="4" creationId="{59FD11F9-7448-44A0-B77F-E31805226EC6}"/>
          </ac:picMkLst>
        </pc:picChg>
        <pc:picChg chg="add mod">
          <ac:chgData name="Brian Railing" userId="89bd5d61917f3abd" providerId="LiveId" clId="{258F1BC2-076A-42E8-BFD0-3546BCACA6FD}" dt="2019-09-27T15:25:57.783" v="5838" actId="1076"/>
          <ac:picMkLst>
            <pc:docMk/>
            <pc:sldMk cId="1718728876" sldId="954"/>
            <ac:picMk id="5" creationId="{C493D47A-4608-4AC7-8080-762755AC7291}"/>
          </ac:picMkLst>
        </pc:picChg>
      </pc:sldChg>
      <pc:sldChg chg="modSp add">
        <pc:chgData name="Brian Railing" userId="89bd5d61917f3abd" providerId="LiveId" clId="{258F1BC2-076A-42E8-BFD0-3546BCACA6FD}" dt="2019-10-02T01:36:27.087" v="13709" actId="114"/>
        <pc:sldMkLst>
          <pc:docMk/>
          <pc:sldMk cId="2321978484" sldId="955"/>
        </pc:sldMkLst>
        <pc:spChg chg="mod">
          <ac:chgData name="Brian Railing" userId="89bd5d61917f3abd" providerId="LiveId" clId="{258F1BC2-076A-42E8-BFD0-3546BCACA6FD}" dt="2019-09-27T15:26:41.275" v="5863" actId="20577"/>
          <ac:spMkLst>
            <pc:docMk/>
            <pc:sldMk cId="2321978484" sldId="955"/>
            <ac:spMk id="2" creationId="{8571EEA9-D5C7-40AD-94B0-C706B1897004}"/>
          </ac:spMkLst>
        </pc:spChg>
        <pc:spChg chg="mod">
          <ac:chgData name="Brian Railing" userId="89bd5d61917f3abd" providerId="LiveId" clId="{258F1BC2-076A-42E8-BFD0-3546BCACA6FD}" dt="2019-10-02T01:36:27.087" v="13709" actId="114"/>
          <ac:spMkLst>
            <pc:docMk/>
            <pc:sldMk cId="2321978484" sldId="955"/>
            <ac:spMk id="3" creationId="{0A67A357-4585-483C-A4D2-30B7E049EE0A}"/>
          </ac:spMkLst>
        </pc:spChg>
      </pc:sldChg>
      <pc:sldChg chg="modSp add modNotesTx">
        <pc:chgData name="Brian Railing" userId="89bd5d61917f3abd" providerId="LiveId" clId="{258F1BC2-076A-42E8-BFD0-3546BCACA6FD}" dt="2019-09-27T15:29:55.518" v="6016" actId="20577"/>
        <pc:sldMkLst>
          <pc:docMk/>
          <pc:sldMk cId="1583295816" sldId="956"/>
        </pc:sldMkLst>
        <pc:spChg chg="mod">
          <ac:chgData name="Brian Railing" userId="89bd5d61917f3abd" providerId="LiveId" clId="{258F1BC2-076A-42E8-BFD0-3546BCACA6FD}" dt="2019-09-27T15:28:52.410" v="5897" actId="20577"/>
          <ac:spMkLst>
            <pc:docMk/>
            <pc:sldMk cId="1583295816" sldId="956"/>
            <ac:spMk id="2" creationId="{69D19013-3447-4D9B-ABBF-2B6A8326FA41}"/>
          </ac:spMkLst>
        </pc:spChg>
        <pc:spChg chg="mod">
          <ac:chgData name="Brian Railing" userId="89bd5d61917f3abd" providerId="LiveId" clId="{258F1BC2-076A-42E8-BFD0-3546BCACA6FD}" dt="2019-09-27T15:29:27.106" v="5930" actId="11"/>
          <ac:spMkLst>
            <pc:docMk/>
            <pc:sldMk cId="1583295816" sldId="956"/>
            <ac:spMk id="3" creationId="{E88A5348-E8CF-43E9-BAD3-8CE6ACA3A0B9}"/>
          </ac:spMkLst>
        </pc:spChg>
      </pc:sldChg>
      <pc:sldChg chg="modSp add">
        <pc:chgData name="Brian Railing" userId="89bd5d61917f3abd" providerId="LiveId" clId="{258F1BC2-076A-42E8-BFD0-3546BCACA6FD}" dt="2019-09-27T15:34:03.522" v="6096" actId="20577"/>
        <pc:sldMkLst>
          <pc:docMk/>
          <pc:sldMk cId="1795452609" sldId="957"/>
        </pc:sldMkLst>
        <pc:spChg chg="mod">
          <ac:chgData name="Brian Railing" userId="89bd5d61917f3abd" providerId="LiveId" clId="{258F1BC2-076A-42E8-BFD0-3546BCACA6FD}" dt="2019-09-27T15:33:53.216" v="6090" actId="14100"/>
          <ac:spMkLst>
            <pc:docMk/>
            <pc:sldMk cId="1795452609" sldId="957"/>
            <ac:spMk id="2" creationId="{1F39640C-3314-4EDB-AF93-B0499BD3FBD0}"/>
          </ac:spMkLst>
        </pc:spChg>
        <pc:spChg chg="mod">
          <ac:chgData name="Brian Railing" userId="89bd5d61917f3abd" providerId="LiveId" clId="{258F1BC2-076A-42E8-BFD0-3546BCACA6FD}" dt="2019-09-27T15:34:03.522" v="6096" actId="20577"/>
          <ac:spMkLst>
            <pc:docMk/>
            <pc:sldMk cId="1795452609" sldId="957"/>
            <ac:spMk id="3" creationId="{68FF5856-C74D-43EC-97D2-0641B1869AB3}"/>
          </ac:spMkLst>
        </pc:spChg>
      </pc:sldChg>
      <pc:sldChg chg="modSp add modAnim modNotesTx">
        <pc:chgData name="Brian Railing" userId="89bd5d61917f3abd" providerId="LiveId" clId="{258F1BC2-076A-42E8-BFD0-3546BCACA6FD}" dt="2019-10-02T02:26:37.788" v="15570" actId="20577"/>
        <pc:sldMkLst>
          <pc:docMk/>
          <pc:sldMk cId="183070144" sldId="958"/>
        </pc:sldMkLst>
        <pc:spChg chg="mod">
          <ac:chgData name="Brian Railing" userId="89bd5d61917f3abd" providerId="LiveId" clId="{258F1BC2-076A-42E8-BFD0-3546BCACA6FD}" dt="2019-09-27T15:34:24.623" v="6128" actId="20577"/>
          <ac:spMkLst>
            <pc:docMk/>
            <pc:sldMk cId="183070144" sldId="958"/>
            <ac:spMk id="2" creationId="{A6AB5401-9A61-4C75-B7E4-BCD897D9B128}"/>
          </ac:spMkLst>
        </pc:spChg>
        <pc:spChg chg="mod">
          <ac:chgData name="Brian Railing" userId="89bd5d61917f3abd" providerId="LiveId" clId="{258F1BC2-076A-42E8-BFD0-3546BCACA6FD}" dt="2019-09-27T17:14:42.253" v="8100" actId="20577"/>
          <ac:spMkLst>
            <pc:docMk/>
            <pc:sldMk cId="183070144" sldId="958"/>
            <ac:spMk id="3" creationId="{51B0E28F-27D8-4DA7-9DDF-D079041A2172}"/>
          </ac:spMkLst>
        </pc:spChg>
      </pc:sldChg>
      <pc:sldChg chg="modSp add">
        <pc:chgData name="Brian Railing" userId="89bd5d61917f3abd" providerId="LiveId" clId="{258F1BC2-076A-42E8-BFD0-3546BCACA6FD}" dt="2019-09-27T15:36:58.451" v="6452" actId="20577"/>
        <pc:sldMkLst>
          <pc:docMk/>
          <pc:sldMk cId="587930600" sldId="959"/>
        </pc:sldMkLst>
        <pc:spChg chg="mod">
          <ac:chgData name="Brian Railing" userId="89bd5d61917f3abd" providerId="LiveId" clId="{258F1BC2-076A-42E8-BFD0-3546BCACA6FD}" dt="2019-09-27T15:36:29.046" v="6338" actId="20577"/>
          <ac:spMkLst>
            <pc:docMk/>
            <pc:sldMk cId="587930600" sldId="959"/>
            <ac:spMk id="2" creationId="{09BB1585-4311-4AE9-9C5B-2093D9FAD356}"/>
          </ac:spMkLst>
        </pc:spChg>
        <pc:spChg chg="mod">
          <ac:chgData name="Brian Railing" userId="89bd5d61917f3abd" providerId="LiveId" clId="{258F1BC2-076A-42E8-BFD0-3546BCACA6FD}" dt="2019-09-27T15:36:58.451" v="6452" actId="20577"/>
          <ac:spMkLst>
            <pc:docMk/>
            <pc:sldMk cId="587930600" sldId="959"/>
            <ac:spMk id="3" creationId="{0EA547F0-3D79-4160-AE05-07944DCF04A3}"/>
          </ac:spMkLst>
        </pc:spChg>
      </pc:sldChg>
      <pc:sldChg chg="addSp modSp add modNotesTx">
        <pc:chgData name="Brian Railing" userId="89bd5d61917f3abd" providerId="LiveId" clId="{258F1BC2-076A-42E8-BFD0-3546BCACA6FD}" dt="2019-10-02T01:58:34.540" v="14739" actId="313"/>
        <pc:sldMkLst>
          <pc:docMk/>
          <pc:sldMk cId="2503191810" sldId="960"/>
        </pc:sldMkLst>
        <pc:spChg chg="mod">
          <ac:chgData name="Brian Railing" userId="89bd5d61917f3abd" providerId="LiveId" clId="{258F1BC2-076A-42E8-BFD0-3546BCACA6FD}" dt="2019-09-27T15:37:18.730" v="6476" actId="20577"/>
          <ac:spMkLst>
            <pc:docMk/>
            <pc:sldMk cId="2503191810" sldId="960"/>
            <ac:spMk id="2" creationId="{1119E0B4-7C92-46DE-9F13-5D1480EE3BA3}"/>
          </ac:spMkLst>
        </pc:spChg>
        <pc:spChg chg="mod">
          <ac:chgData name="Brian Railing" userId="89bd5d61917f3abd" providerId="LiveId" clId="{258F1BC2-076A-42E8-BFD0-3546BCACA6FD}" dt="2019-10-02T01:47:54.355" v="14487" actId="20577"/>
          <ac:spMkLst>
            <pc:docMk/>
            <pc:sldMk cId="2503191810" sldId="960"/>
            <ac:spMk id="3" creationId="{635246DA-726F-4934-B6E4-6A8FEA6C5FB6}"/>
          </ac:spMkLst>
        </pc:spChg>
        <pc:spChg chg="add mod">
          <ac:chgData name="Brian Railing" userId="89bd5d61917f3abd" providerId="LiveId" clId="{258F1BC2-076A-42E8-BFD0-3546BCACA6FD}" dt="2019-10-02T01:48:20.921" v="14514" actId="20577"/>
          <ac:spMkLst>
            <pc:docMk/>
            <pc:sldMk cId="2503191810" sldId="960"/>
            <ac:spMk id="4" creationId="{70EF9E4B-4DD4-4335-83C5-9DC4C67ACF57}"/>
          </ac:spMkLst>
        </pc:spChg>
      </pc:sldChg>
      <pc:sldChg chg="addSp modSp add modNotesTx">
        <pc:chgData name="Brian Railing" userId="89bd5d61917f3abd" providerId="LiveId" clId="{258F1BC2-076A-42E8-BFD0-3546BCACA6FD}" dt="2019-10-02T01:58:58.748" v="14743" actId="1035"/>
        <pc:sldMkLst>
          <pc:docMk/>
          <pc:sldMk cId="3742410474" sldId="961"/>
        </pc:sldMkLst>
        <pc:spChg chg="mod">
          <ac:chgData name="Brian Railing" userId="89bd5d61917f3abd" providerId="LiveId" clId="{258F1BC2-076A-42E8-BFD0-3546BCACA6FD}" dt="2019-09-27T15:38:18.918" v="6595" actId="20577"/>
          <ac:spMkLst>
            <pc:docMk/>
            <pc:sldMk cId="3742410474" sldId="961"/>
            <ac:spMk id="2" creationId="{2D72B479-0A04-4705-A85F-CDFD813A81A4}"/>
          </ac:spMkLst>
        </pc:spChg>
        <pc:spChg chg="mod">
          <ac:chgData name="Brian Railing" userId="89bd5d61917f3abd" providerId="LiveId" clId="{258F1BC2-076A-42E8-BFD0-3546BCACA6FD}" dt="2019-10-02T01:42:54.345" v="14247" actId="20577"/>
          <ac:spMkLst>
            <pc:docMk/>
            <pc:sldMk cId="3742410474" sldId="961"/>
            <ac:spMk id="3" creationId="{1324B253-FEEE-4295-B3D1-A64E70403B46}"/>
          </ac:spMkLst>
        </pc:spChg>
        <pc:spChg chg="add mod">
          <ac:chgData name="Brian Railing" userId="89bd5d61917f3abd" providerId="LiveId" clId="{258F1BC2-076A-42E8-BFD0-3546BCACA6FD}" dt="2019-10-02T01:58:58.748" v="14743" actId="1035"/>
          <ac:spMkLst>
            <pc:docMk/>
            <pc:sldMk cId="3742410474" sldId="961"/>
            <ac:spMk id="4" creationId="{C5C62BA3-477E-4B71-A218-59ED57567928}"/>
          </ac:spMkLst>
        </pc:spChg>
      </pc:sldChg>
      <pc:sldChg chg="addSp modSp add modNotesTx">
        <pc:chgData name="Brian Railing" userId="89bd5d61917f3abd" providerId="LiveId" clId="{258F1BC2-076A-42E8-BFD0-3546BCACA6FD}" dt="2019-10-02T01:41:42.847" v="14113" actId="20577"/>
        <pc:sldMkLst>
          <pc:docMk/>
          <pc:sldMk cId="1567404797" sldId="962"/>
        </pc:sldMkLst>
        <pc:spChg chg="mod">
          <ac:chgData name="Brian Railing" userId="89bd5d61917f3abd" providerId="LiveId" clId="{258F1BC2-076A-42E8-BFD0-3546BCACA6FD}" dt="2019-09-27T15:38:32.956" v="6621" actId="20577"/>
          <ac:spMkLst>
            <pc:docMk/>
            <pc:sldMk cId="1567404797" sldId="962"/>
            <ac:spMk id="2" creationId="{01483696-B756-4EBC-B31D-B69CC55290B6}"/>
          </ac:spMkLst>
        </pc:spChg>
        <pc:spChg chg="mod">
          <ac:chgData name="Brian Railing" userId="89bd5d61917f3abd" providerId="LiveId" clId="{258F1BC2-076A-42E8-BFD0-3546BCACA6FD}" dt="2019-10-02T01:41:15.656" v="14028" actId="20577"/>
          <ac:spMkLst>
            <pc:docMk/>
            <pc:sldMk cId="1567404797" sldId="962"/>
            <ac:spMk id="3" creationId="{AB20E3EF-FB94-46AC-88E3-EF26F4ABC954}"/>
          </ac:spMkLst>
        </pc:spChg>
        <pc:spChg chg="add mod">
          <ac:chgData name="Brian Railing" userId="89bd5d61917f3abd" providerId="LiveId" clId="{258F1BC2-076A-42E8-BFD0-3546BCACA6FD}" dt="2019-10-02T01:41:09.367" v="14008" actId="1076"/>
          <ac:spMkLst>
            <pc:docMk/>
            <pc:sldMk cId="1567404797" sldId="962"/>
            <ac:spMk id="4" creationId="{7E0B0A52-BAEE-49F5-B80C-A76F3024F304}"/>
          </ac:spMkLst>
        </pc:spChg>
      </pc:sldChg>
      <pc:sldChg chg="addSp delSp modSp add">
        <pc:chgData name="Brian Railing" userId="89bd5d61917f3abd" providerId="LiveId" clId="{258F1BC2-076A-42E8-BFD0-3546BCACA6FD}" dt="2019-10-02T02:23:06.931" v="15566" actId="20577"/>
        <pc:sldMkLst>
          <pc:docMk/>
          <pc:sldMk cId="121982103" sldId="963"/>
        </pc:sldMkLst>
        <pc:spChg chg="mod">
          <ac:chgData name="Brian Railing" userId="89bd5d61917f3abd" providerId="LiveId" clId="{258F1BC2-076A-42E8-BFD0-3546BCACA6FD}" dt="2019-09-27T16:39:25.489" v="6701" actId="20577"/>
          <ac:spMkLst>
            <pc:docMk/>
            <pc:sldMk cId="121982103" sldId="963"/>
            <ac:spMk id="2" creationId="{B981B25F-CD5D-43FC-9BC2-A23E160A40F9}"/>
          </ac:spMkLst>
        </pc:spChg>
        <pc:spChg chg="mod">
          <ac:chgData name="Brian Railing" userId="89bd5d61917f3abd" providerId="LiveId" clId="{258F1BC2-076A-42E8-BFD0-3546BCACA6FD}" dt="2019-10-02T02:22:58.469" v="15561" actId="20577"/>
          <ac:spMkLst>
            <pc:docMk/>
            <pc:sldMk cId="121982103" sldId="963"/>
            <ac:spMk id="3" creationId="{723FFA31-AA50-40EF-9851-8996DD8753E0}"/>
          </ac:spMkLst>
        </pc:spChg>
        <pc:spChg chg="add del">
          <ac:chgData name="Brian Railing" userId="89bd5d61917f3abd" providerId="LiveId" clId="{258F1BC2-076A-42E8-BFD0-3546BCACA6FD}" dt="2019-10-02T02:22:26.897" v="15499"/>
          <ac:spMkLst>
            <pc:docMk/>
            <pc:sldMk cId="121982103" sldId="963"/>
            <ac:spMk id="4" creationId="{B92DC0CF-36E8-4270-8519-FFDA2902E173}"/>
          </ac:spMkLst>
        </pc:spChg>
        <pc:spChg chg="add mod">
          <ac:chgData name="Brian Railing" userId="89bd5d61917f3abd" providerId="LiveId" clId="{258F1BC2-076A-42E8-BFD0-3546BCACA6FD}" dt="2019-10-02T02:23:06.931" v="15566" actId="20577"/>
          <ac:spMkLst>
            <pc:docMk/>
            <pc:sldMk cId="121982103" sldId="963"/>
            <ac:spMk id="5" creationId="{75D825B1-FF8A-45D4-9397-9673CBDD49C8}"/>
          </ac:spMkLst>
        </pc:spChg>
      </pc:sldChg>
      <pc:sldChg chg="modSp add">
        <pc:chgData name="Brian Railing" userId="89bd5d61917f3abd" providerId="LiveId" clId="{258F1BC2-076A-42E8-BFD0-3546BCACA6FD}" dt="2019-09-27T16:40:16.594" v="6817" actId="20577"/>
        <pc:sldMkLst>
          <pc:docMk/>
          <pc:sldMk cId="2075974918" sldId="964"/>
        </pc:sldMkLst>
        <pc:spChg chg="mod">
          <ac:chgData name="Brian Railing" userId="89bd5d61917f3abd" providerId="LiveId" clId="{258F1BC2-076A-42E8-BFD0-3546BCACA6FD}" dt="2019-09-27T16:39:59.733" v="6745" actId="20577"/>
          <ac:spMkLst>
            <pc:docMk/>
            <pc:sldMk cId="2075974918" sldId="964"/>
            <ac:spMk id="2" creationId="{DF88C1FB-9FE7-4DB7-80C4-AAC757B0BD04}"/>
          </ac:spMkLst>
        </pc:spChg>
        <pc:spChg chg="mod">
          <ac:chgData name="Brian Railing" userId="89bd5d61917f3abd" providerId="LiveId" clId="{258F1BC2-076A-42E8-BFD0-3546BCACA6FD}" dt="2019-09-27T16:40:16.594" v="6817" actId="20577"/>
          <ac:spMkLst>
            <pc:docMk/>
            <pc:sldMk cId="2075974918" sldId="964"/>
            <ac:spMk id="3" creationId="{5BC8B8F8-2132-41FC-B0EC-4DF1A5606D7E}"/>
          </ac:spMkLst>
        </pc:spChg>
      </pc:sldChg>
      <pc:sldChg chg="modSp add">
        <pc:chgData name="Brian Railing" userId="89bd5d61917f3abd" providerId="LiveId" clId="{258F1BC2-076A-42E8-BFD0-3546BCACA6FD}" dt="2019-09-27T16:40:52.997" v="6830" actId="255"/>
        <pc:sldMkLst>
          <pc:docMk/>
          <pc:sldMk cId="3235229213" sldId="965"/>
        </pc:sldMkLst>
        <pc:spChg chg="mod">
          <ac:chgData name="Brian Railing" userId="89bd5d61917f3abd" providerId="LiveId" clId="{258F1BC2-076A-42E8-BFD0-3546BCACA6FD}" dt="2019-09-27T16:40:52.997" v="6830" actId="255"/>
          <ac:spMkLst>
            <pc:docMk/>
            <pc:sldMk cId="3235229213" sldId="965"/>
            <ac:spMk id="3" creationId="{6C369519-5340-4BC1-8234-4A06BE8E8EB5}"/>
          </ac:spMkLst>
        </pc:spChg>
      </pc:sldChg>
      <pc:sldChg chg="addSp delSp modSp add">
        <pc:chgData name="Brian Railing" userId="89bd5d61917f3abd" providerId="LiveId" clId="{258F1BC2-076A-42E8-BFD0-3546BCACA6FD}" dt="2019-10-02T02:00:41.196" v="14757"/>
        <pc:sldMkLst>
          <pc:docMk/>
          <pc:sldMk cId="3313859918" sldId="966"/>
        </pc:sldMkLst>
        <pc:spChg chg="mod">
          <ac:chgData name="Brian Railing" userId="89bd5d61917f3abd" providerId="LiveId" clId="{258F1BC2-076A-42E8-BFD0-3546BCACA6FD}" dt="2019-09-27T16:42:25.123" v="6878" actId="20577"/>
          <ac:spMkLst>
            <pc:docMk/>
            <pc:sldMk cId="3313859918" sldId="966"/>
            <ac:spMk id="2" creationId="{83D3FF94-F3A2-4841-A621-37B578ECAABB}"/>
          </ac:spMkLst>
        </pc:spChg>
        <pc:spChg chg="mod">
          <ac:chgData name="Brian Railing" userId="89bd5d61917f3abd" providerId="LiveId" clId="{258F1BC2-076A-42E8-BFD0-3546BCACA6FD}" dt="2019-09-27T16:48:04.452" v="7134" actId="12"/>
          <ac:spMkLst>
            <pc:docMk/>
            <pc:sldMk cId="3313859918" sldId="966"/>
            <ac:spMk id="3" creationId="{EC476686-81EC-4C1A-B02A-D130EC07BCEE}"/>
          </ac:spMkLst>
        </pc:spChg>
        <pc:spChg chg="add del">
          <ac:chgData name="Brian Railing" userId="89bd5d61917f3abd" providerId="LiveId" clId="{258F1BC2-076A-42E8-BFD0-3546BCACA6FD}" dt="2019-10-02T01:59:19.488" v="14745"/>
          <ac:spMkLst>
            <pc:docMk/>
            <pc:sldMk cId="3313859918" sldId="966"/>
            <ac:spMk id="4" creationId="{7462E174-85B0-4D57-9FF2-555C4066CB24}"/>
          </ac:spMkLst>
        </pc:spChg>
        <pc:spChg chg="add del mod">
          <ac:chgData name="Brian Railing" userId="89bd5d61917f3abd" providerId="LiveId" clId="{258F1BC2-076A-42E8-BFD0-3546BCACA6FD}" dt="2019-10-02T02:00:41.196" v="14757"/>
          <ac:spMkLst>
            <pc:docMk/>
            <pc:sldMk cId="3313859918" sldId="966"/>
            <ac:spMk id="5" creationId="{89F9798D-90DA-40E9-8441-10096A2B790E}"/>
          </ac:spMkLst>
        </pc:spChg>
      </pc:sldChg>
      <pc:sldChg chg="modSp add">
        <pc:chgData name="Brian Railing" userId="89bd5d61917f3abd" providerId="LiveId" clId="{258F1BC2-076A-42E8-BFD0-3546BCACA6FD}" dt="2019-09-27T16:48:22.924" v="7163" actId="20577"/>
        <pc:sldMkLst>
          <pc:docMk/>
          <pc:sldMk cId="516306315" sldId="967"/>
        </pc:sldMkLst>
        <pc:spChg chg="mod">
          <ac:chgData name="Brian Railing" userId="89bd5d61917f3abd" providerId="LiveId" clId="{258F1BC2-076A-42E8-BFD0-3546BCACA6FD}" dt="2019-09-27T16:42:28.749" v="6889" actId="20577"/>
          <ac:spMkLst>
            <pc:docMk/>
            <pc:sldMk cId="516306315" sldId="967"/>
            <ac:spMk id="2" creationId="{77A83BB9-C0D4-43C9-AF01-8DBA301321A9}"/>
          </ac:spMkLst>
        </pc:spChg>
        <pc:spChg chg="mod">
          <ac:chgData name="Brian Railing" userId="89bd5d61917f3abd" providerId="LiveId" clId="{258F1BC2-076A-42E8-BFD0-3546BCACA6FD}" dt="2019-09-27T16:48:22.924" v="7163" actId="20577"/>
          <ac:spMkLst>
            <pc:docMk/>
            <pc:sldMk cId="516306315" sldId="967"/>
            <ac:spMk id="3" creationId="{3B29204B-D486-4B05-9ED6-2CC621B01AEC}"/>
          </ac:spMkLst>
        </pc:spChg>
      </pc:sldChg>
      <pc:sldChg chg="modSp add modTransition modNotesTx">
        <pc:chgData name="Brian Railing" userId="89bd5d61917f3abd" providerId="LiveId" clId="{258F1BC2-076A-42E8-BFD0-3546BCACA6FD}" dt="2019-09-27T16:44:44.052" v="7007" actId="20577"/>
        <pc:sldMkLst>
          <pc:docMk/>
          <pc:sldMk cId="1836740792" sldId="968"/>
        </pc:sldMkLst>
        <pc:spChg chg="mod">
          <ac:chgData name="Brian Railing" userId="89bd5d61917f3abd" providerId="LiveId" clId="{258F1BC2-076A-42E8-BFD0-3546BCACA6FD}" dt="2019-09-27T16:44:08.528" v="6951" actId="20577"/>
          <ac:spMkLst>
            <pc:docMk/>
            <pc:sldMk cId="1836740792" sldId="968"/>
            <ac:spMk id="2" creationId="{D7CF2DFD-5DBE-48AD-9BA0-19585AE1E2F2}"/>
          </ac:spMkLst>
        </pc:spChg>
        <pc:spChg chg="mod">
          <ac:chgData name="Brian Railing" userId="89bd5d61917f3abd" providerId="LiveId" clId="{258F1BC2-076A-42E8-BFD0-3546BCACA6FD}" dt="2019-09-27T16:44:30.735" v="6974" actId="20577"/>
          <ac:spMkLst>
            <pc:docMk/>
            <pc:sldMk cId="1836740792" sldId="968"/>
            <ac:spMk id="3" creationId="{AFD4D419-E738-41D6-B65F-A8C915B09566}"/>
          </ac:spMkLst>
        </pc:spChg>
      </pc:sldChg>
      <pc:sldChg chg="modSp add modAnim modNotesTx">
        <pc:chgData name="Brian Railing" userId="89bd5d61917f3abd" providerId="LiveId" clId="{258F1BC2-076A-42E8-BFD0-3546BCACA6FD}" dt="2019-09-27T16:56:18.279" v="7925" actId="20577"/>
        <pc:sldMkLst>
          <pc:docMk/>
          <pc:sldMk cId="1053679645" sldId="969"/>
        </pc:sldMkLst>
        <pc:spChg chg="mod">
          <ac:chgData name="Brian Railing" userId="89bd5d61917f3abd" providerId="LiveId" clId="{258F1BC2-076A-42E8-BFD0-3546BCACA6FD}" dt="2019-09-27T16:44:56.892" v="7050" actId="20577"/>
          <ac:spMkLst>
            <pc:docMk/>
            <pc:sldMk cId="1053679645" sldId="969"/>
            <ac:spMk id="2" creationId="{5D23BB77-4442-46BF-A2F6-2501F46B602E}"/>
          </ac:spMkLst>
        </pc:spChg>
        <pc:spChg chg="mod">
          <ac:chgData name="Brian Railing" userId="89bd5d61917f3abd" providerId="LiveId" clId="{258F1BC2-076A-42E8-BFD0-3546BCACA6FD}" dt="2019-09-27T16:53:13.134" v="7553" actId="20577"/>
          <ac:spMkLst>
            <pc:docMk/>
            <pc:sldMk cId="1053679645" sldId="969"/>
            <ac:spMk id="3" creationId="{11778DDF-7A1A-4A8F-9177-1E363475D792}"/>
          </ac:spMkLst>
        </pc:spChg>
      </pc:sldChg>
      <pc:sldChg chg="modSp add">
        <pc:chgData name="Brian Railing" userId="89bd5d61917f3abd" providerId="LiveId" clId="{258F1BC2-076A-42E8-BFD0-3546BCACA6FD}" dt="2019-09-27T16:55:22.314" v="7756" actId="15"/>
        <pc:sldMkLst>
          <pc:docMk/>
          <pc:sldMk cId="1661773228" sldId="970"/>
        </pc:sldMkLst>
        <pc:spChg chg="mod">
          <ac:chgData name="Brian Railing" userId="89bd5d61917f3abd" providerId="LiveId" clId="{258F1BC2-076A-42E8-BFD0-3546BCACA6FD}" dt="2019-09-27T16:55:22.314" v="7756" actId="15"/>
          <ac:spMkLst>
            <pc:docMk/>
            <pc:sldMk cId="1661773228" sldId="970"/>
            <ac:spMk id="3" creationId="{11778DDF-7A1A-4A8F-9177-1E363475D792}"/>
          </ac:spMkLst>
        </pc:spChg>
      </pc:sldChg>
      <pc:sldChg chg="modSp add">
        <pc:chgData name="Brian Railing" userId="89bd5d61917f3abd" providerId="LiveId" clId="{258F1BC2-076A-42E8-BFD0-3546BCACA6FD}" dt="2019-09-30T18:34:20.769" v="11883" actId="20577"/>
        <pc:sldMkLst>
          <pc:docMk/>
          <pc:sldMk cId="3931587751" sldId="971"/>
        </pc:sldMkLst>
        <pc:spChg chg="mod">
          <ac:chgData name="Brian Railing" userId="89bd5d61917f3abd" providerId="LiveId" clId="{258F1BC2-076A-42E8-BFD0-3546BCACA6FD}" dt="2019-09-27T16:58:09.451" v="7984" actId="20577"/>
          <ac:spMkLst>
            <pc:docMk/>
            <pc:sldMk cId="3931587751" sldId="971"/>
            <ac:spMk id="2" creationId="{871E4B14-3973-4802-9DFF-FB466D8AB6B1}"/>
          </ac:spMkLst>
        </pc:spChg>
        <pc:spChg chg="mod">
          <ac:chgData name="Brian Railing" userId="89bd5d61917f3abd" providerId="LiveId" clId="{258F1BC2-076A-42E8-BFD0-3546BCACA6FD}" dt="2019-09-30T18:34:20.769" v="11883" actId="20577"/>
          <ac:spMkLst>
            <pc:docMk/>
            <pc:sldMk cId="3931587751" sldId="971"/>
            <ac:spMk id="3" creationId="{F08CC19E-4682-4B42-AA02-F2E5BF437A9D}"/>
          </ac:spMkLst>
        </pc:spChg>
      </pc:sldChg>
      <pc:sldChg chg="modSp add modNotesTx">
        <pc:chgData name="Brian Railing" userId="89bd5d61917f3abd" providerId="LiveId" clId="{258F1BC2-076A-42E8-BFD0-3546BCACA6FD}" dt="2019-09-27T17:18:55.882" v="8250" actId="20577"/>
        <pc:sldMkLst>
          <pc:docMk/>
          <pc:sldMk cId="2848262139" sldId="972"/>
        </pc:sldMkLst>
        <pc:spChg chg="mod">
          <ac:chgData name="Brian Railing" userId="89bd5d61917f3abd" providerId="LiveId" clId="{258F1BC2-076A-42E8-BFD0-3546BCACA6FD}" dt="2019-09-27T17:17:21.020" v="8114" actId="20577"/>
          <ac:spMkLst>
            <pc:docMk/>
            <pc:sldMk cId="2848262139" sldId="972"/>
            <ac:spMk id="2" creationId="{6895D4C7-C241-4FEF-8711-E7E8E6AA6D46}"/>
          </ac:spMkLst>
        </pc:spChg>
        <pc:spChg chg="mod">
          <ac:chgData name="Brian Railing" userId="89bd5d61917f3abd" providerId="LiveId" clId="{258F1BC2-076A-42E8-BFD0-3546BCACA6FD}" dt="2019-09-27T17:17:44.731" v="8131" actId="20577"/>
          <ac:spMkLst>
            <pc:docMk/>
            <pc:sldMk cId="2848262139" sldId="972"/>
            <ac:spMk id="3" creationId="{A419E12E-393E-4C5B-A10F-F27F03A82C6B}"/>
          </ac:spMkLst>
        </pc:spChg>
      </pc:sldChg>
      <pc:sldChg chg="modSp add modNotesTx">
        <pc:chgData name="Brian Railing" userId="89bd5d61917f3abd" providerId="LiveId" clId="{258F1BC2-076A-42E8-BFD0-3546BCACA6FD}" dt="2019-09-30T18:00:47.858" v="10338" actId="20578"/>
        <pc:sldMkLst>
          <pc:docMk/>
          <pc:sldMk cId="3989928295" sldId="973"/>
        </pc:sldMkLst>
        <pc:spChg chg="mod">
          <ac:chgData name="Brian Railing" userId="89bd5d61917f3abd" providerId="LiveId" clId="{258F1BC2-076A-42E8-BFD0-3546BCACA6FD}" dt="2019-09-27T17:18:03.944" v="8145" actId="20577"/>
          <ac:spMkLst>
            <pc:docMk/>
            <pc:sldMk cId="3989928295" sldId="973"/>
            <ac:spMk id="2" creationId="{700381CD-21D3-46E5-9101-B75A1F68B157}"/>
          </ac:spMkLst>
        </pc:spChg>
        <pc:spChg chg="mod">
          <ac:chgData name="Brian Railing" userId="89bd5d61917f3abd" providerId="LiveId" clId="{258F1BC2-076A-42E8-BFD0-3546BCACA6FD}" dt="2019-09-30T18:00:47.858" v="10338" actId="20578"/>
          <ac:spMkLst>
            <pc:docMk/>
            <pc:sldMk cId="3989928295" sldId="973"/>
            <ac:spMk id="3" creationId="{1331C7D5-5416-40D3-AF37-48449C8E8D00}"/>
          </ac:spMkLst>
        </pc:spChg>
      </pc:sldChg>
      <pc:sldChg chg="modSp add">
        <pc:chgData name="Brian Railing" userId="89bd5d61917f3abd" providerId="LiveId" clId="{258F1BC2-076A-42E8-BFD0-3546BCACA6FD}" dt="2019-09-30T18:08:46.993" v="10557"/>
        <pc:sldMkLst>
          <pc:docMk/>
          <pc:sldMk cId="3045094740" sldId="974"/>
        </pc:sldMkLst>
        <pc:spChg chg="mod">
          <ac:chgData name="Brian Railing" userId="89bd5d61917f3abd" providerId="LiveId" clId="{258F1BC2-076A-42E8-BFD0-3546BCACA6FD}" dt="2019-09-27T17:31:09.912" v="8554" actId="20577"/>
          <ac:spMkLst>
            <pc:docMk/>
            <pc:sldMk cId="3045094740" sldId="974"/>
            <ac:spMk id="2" creationId="{9F51201C-F8B0-4952-8D92-331B967772D8}"/>
          </ac:spMkLst>
        </pc:spChg>
        <pc:spChg chg="mod">
          <ac:chgData name="Brian Railing" userId="89bd5d61917f3abd" providerId="LiveId" clId="{258F1BC2-076A-42E8-BFD0-3546BCACA6FD}" dt="2019-09-30T18:08:46.993" v="10557"/>
          <ac:spMkLst>
            <pc:docMk/>
            <pc:sldMk cId="3045094740" sldId="974"/>
            <ac:spMk id="3" creationId="{79CD11C2-3952-45ED-910A-EFD9850FE625}"/>
          </ac:spMkLst>
        </pc:spChg>
      </pc:sldChg>
      <pc:sldChg chg="modSp add del">
        <pc:chgData name="Brian Railing" userId="89bd5d61917f3abd" providerId="LiveId" clId="{258F1BC2-076A-42E8-BFD0-3546BCACA6FD}" dt="2019-09-30T18:08:50.477" v="10558" actId="2696"/>
        <pc:sldMkLst>
          <pc:docMk/>
          <pc:sldMk cId="2379914273" sldId="975"/>
        </pc:sldMkLst>
        <pc:spChg chg="mod">
          <ac:chgData name="Brian Railing" userId="89bd5d61917f3abd" providerId="LiveId" clId="{258F1BC2-076A-42E8-BFD0-3546BCACA6FD}" dt="2019-09-30T18:08:41.284" v="10553"/>
          <ac:spMkLst>
            <pc:docMk/>
            <pc:sldMk cId="2379914273" sldId="975"/>
            <ac:spMk id="3" creationId="{26455BD0-AEE7-4EB3-850C-E6BD3BBCBF1D}"/>
          </ac:spMkLst>
        </pc:spChg>
      </pc:sldChg>
      <pc:sldChg chg="addSp delSp modSp add">
        <pc:chgData name="Brian Railing" userId="89bd5d61917f3abd" providerId="LiveId" clId="{258F1BC2-076A-42E8-BFD0-3546BCACA6FD}" dt="2019-09-27T17:24:12.940" v="8450"/>
        <pc:sldMkLst>
          <pc:docMk/>
          <pc:sldMk cId="173654786" sldId="976"/>
        </pc:sldMkLst>
        <pc:spChg chg="mod">
          <ac:chgData name="Brian Railing" userId="89bd5d61917f3abd" providerId="LiveId" clId="{258F1BC2-076A-42E8-BFD0-3546BCACA6FD}" dt="2019-09-27T17:24:03.974" v="8449" actId="20577"/>
          <ac:spMkLst>
            <pc:docMk/>
            <pc:sldMk cId="173654786" sldId="976"/>
            <ac:spMk id="2" creationId="{AF073444-357E-481B-893C-952CE54B4DD7}"/>
          </ac:spMkLst>
        </pc:spChg>
        <pc:spChg chg="mod">
          <ac:chgData name="Brian Railing" userId="89bd5d61917f3abd" providerId="LiveId" clId="{258F1BC2-076A-42E8-BFD0-3546BCACA6FD}" dt="2019-09-27T17:24:12.940" v="8450"/>
          <ac:spMkLst>
            <pc:docMk/>
            <pc:sldMk cId="173654786" sldId="976"/>
            <ac:spMk id="3" creationId="{14C938DD-5972-4540-A07E-63284548A575}"/>
          </ac:spMkLst>
        </pc:spChg>
        <pc:picChg chg="add del mod">
          <ac:chgData name="Brian Railing" userId="89bd5d61917f3abd" providerId="LiveId" clId="{258F1BC2-076A-42E8-BFD0-3546BCACA6FD}" dt="2019-09-27T17:22:38.030" v="8437" actId="478"/>
          <ac:picMkLst>
            <pc:docMk/>
            <pc:sldMk cId="173654786" sldId="976"/>
            <ac:picMk id="4" creationId="{D7C89DC2-FAEA-4782-ADCD-636C670F9E1E}"/>
          </ac:picMkLst>
        </pc:picChg>
        <pc:picChg chg="add mod">
          <ac:chgData name="Brian Railing" userId="89bd5d61917f3abd" providerId="LiveId" clId="{258F1BC2-076A-42E8-BFD0-3546BCACA6FD}" dt="2019-09-27T17:23:58.912" v="8439" actId="1076"/>
          <ac:picMkLst>
            <pc:docMk/>
            <pc:sldMk cId="173654786" sldId="976"/>
            <ac:picMk id="5" creationId="{27C49BBC-230F-47FF-A6BA-16C704C8D68C}"/>
          </ac:picMkLst>
        </pc:picChg>
      </pc:sldChg>
      <pc:sldChg chg="addSp modSp add">
        <pc:chgData name="Brian Railing" userId="89bd5d61917f3abd" providerId="LiveId" clId="{258F1BC2-076A-42E8-BFD0-3546BCACA6FD}" dt="2019-09-28T19:01:02.340" v="8677" actId="20577"/>
        <pc:sldMkLst>
          <pc:docMk/>
          <pc:sldMk cId="102311515" sldId="977"/>
        </pc:sldMkLst>
        <pc:spChg chg="mod">
          <ac:chgData name="Brian Railing" userId="89bd5d61917f3abd" providerId="LiveId" clId="{258F1BC2-076A-42E8-BFD0-3546BCACA6FD}" dt="2019-09-28T19:01:02.340" v="8677" actId="20577"/>
          <ac:spMkLst>
            <pc:docMk/>
            <pc:sldMk cId="102311515" sldId="977"/>
            <ac:spMk id="2" creationId="{7E405B29-B716-480B-ABED-5C2279727D1D}"/>
          </ac:spMkLst>
        </pc:spChg>
        <pc:spChg chg="mod">
          <ac:chgData name="Brian Railing" userId="89bd5d61917f3abd" providerId="LiveId" clId="{258F1BC2-076A-42E8-BFD0-3546BCACA6FD}" dt="2019-09-27T17:25:10.761" v="8454"/>
          <ac:spMkLst>
            <pc:docMk/>
            <pc:sldMk cId="102311515" sldId="977"/>
            <ac:spMk id="3" creationId="{FF65EFC3-0205-4EC9-B4C0-3C397634F9BC}"/>
          </ac:spMkLst>
        </pc:spChg>
        <pc:picChg chg="add mod">
          <ac:chgData name="Brian Railing" userId="89bd5d61917f3abd" providerId="LiveId" clId="{258F1BC2-076A-42E8-BFD0-3546BCACA6FD}" dt="2019-09-27T17:25:04.828" v="8453" actId="1076"/>
          <ac:picMkLst>
            <pc:docMk/>
            <pc:sldMk cId="102311515" sldId="977"/>
            <ac:picMk id="4" creationId="{6CB853F0-6D10-4682-95AF-18539512AF61}"/>
          </ac:picMkLst>
        </pc:picChg>
      </pc:sldChg>
      <pc:sldChg chg="modSp add modNotesTx">
        <pc:chgData name="Brian Railing" userId="89bd5d61917f3abd" providerId="LiveId" clId="{258F1BC2-076A-42E8-BFD0-3546BCACA6FD}" dt="2019-09-30T18:21:44.912" v="10783" actId="20577"/>
        <pc:sldMkLst>
          <pc:docMk/>
          <pc:sldMk cId="1538393686" sldId="978"/>
        </pc:sldMkLst>
        <pc:spChg chg="mod">
          <ac:chgData name="Brian Railing" userId="89bd5d61917f3abd" providerId="LiveId" clId="{258F1BC2-076A-42E8-BFD0-3546BCACA6FD}" dt="2019-09-27T17:25:53.385" v="8494" actId="20577"/>
          <ac:spMkLst>
            <pc:docMk/>
            <pc:sldMk cId="1538393686" sldId="978"/>
            <ac:spMk id="2" creationId="{ADB21212-7E84-4955-AA82-14C167214D0E}"/>
          </ac:spMkLst>
        </pc:spChg>
        <pc:spChg chg="mod">
          <ac:chgData name="Brian Railing" userId="89bd5d61917f3abd" providerId="LiveId" clId="{258F1BC2-076A-42E8-BFD0-3546BCACA6FD}" dt="2019-09-27T17:25:47.530" v="8473" actId="5793"/>
          <ac:spMkLst>
            <pc:docMk/>
            <pc:sldMk cId="1538393686" sldId="978"/>
            <ac:spMk id="3" creationId="{8F7221D9-2583-4828-A2F3-A3D012B48132}"/>
          </ac:spMkLst>
        </pc:spChg>
      </pc:sldChg>
      <pc:sldChg chg="modSp add ord modAnim modNotesTx">
        <pc:chgData name="Brian Railing" userId="89bd5d61917f3abd" providerId="LiveId" clId="{258F1BC2-076A-42E8-BFD0-3546BCACA6FD}" dt="2019-09-30T18:31:53.029" v="11683" actId="20577"/>
        <pc:sldMkLst>
          <pc:docMk/>
          <pc:sldMk cId="2496867712" sldId="979"/>
        </pc:sldMkLst>
        <pc:spChg chg="mod">
          <ac:chgData name="Brian Railing" userId="89bd5d61917f3abd" providerId="LiveId" clId="{258F1BC2-076A-42E8-BFD0-3546BCACA6FD}" dt="2019-09-27T17:30:54.371" v="8527" actId="20577"/>
          <ac:spMkLst>
            <pc:docMk/>
            <pc:sldMk cId="2496867712" sldId="979"/>
            <ac:spMk id="2" creationId="{00791D06-709F-4DA3-949E-00F4BB9291DC}"/>
          </ac:spMkLst>
        </pc:spChg>
        <pc:spChg chg="mod">
          <ac:chgData name="Brian Railing" userId="89bd5d61917f3abd" providerId="LiveId" clId="{258F1BC2-076A-42E8-BFD0-3546BCACA6FD}" dt="2019-09-30T18:31:53.029" v="11683" actId="20577"/>
          <ac:spMkLst>
            <pc:docMk/>
            <pc:sldMk cId="2496867712" sldId="979"/>
            <ac:spMk id="3" creationId="{1B892294-6969-4F1A-B3E9-45B87D93021F}"/>
          </ac:spMkLst>
        </pc:spChg>
      </pc:sldChg>
      <pc:sldChg chg="modSp add">
        <pc:chgData name="Brian Railing" userId="89bd5d61917f3abd" providerId="LiveId" clId="{258F1BC2-076A-42E8-BFD0-3546BCACA6FD}" dt="2019-09-30T18:52:53.215" v="12771" actId="20577"/>
        <pc:sldMkLst>
          <pc:docMk/>
          <pc:sldMk cId="3111430196" sldId="980"/>
        </pc:sldMkLst>
        <pc:spChg chg="mod">
          <ac:chgData name="Brian Railing" userId="89bd5d61917f3abd" providerId="LiveId" clId="{258F1BC2-076A-42E8-BFD0-3546BCACA6FD}" dt="2019-09-27T18:45:34.600" v="8656" actId="20577"/>
          <ac:spMkLst>
            <pc:docMk/>
            <pc:sldMk cId="3111430196" sldId="980"/>
            <ac:spMk id="2" creationId="{818779BC-9DBE-4993-A26D-E33BE2B94FB1}"/>
          </ac:spMkLst>
        </pc:spChg>
        <pc:spChg chg="mod">
          <ac:chgData name="Brian Railing" userId="89bd5d61917f3abd" providerId="LiveId" clId="{258F1BC2-076A-42E8-BFD0-3546BCACA6FD}" dt="2019-09-30T18:52:53.215" v="12771" actId="20577"/>
          <ac:spMkLst>
            <pc:docMk/>
            <pc:sldMk cId="3111430196" sldId="980"/>
            <ac:spMk id="3" creationId="{E50E7850-0BB7-4565-A6E4-FF78E2D90B6C}"/>
          </ac:spMkLst>
        </pc:spChg>
      </pc:sldChg>
      <pc:sldChg chg="modSp add modAnim">
        <pc:chgData name="Brian Railing" userId="89bd5d61917f3abd" providerId="LiveId" clId="{258F1BC2-076A-42E8-BFD0-3546BCACA6FD}" dt="2019-09-30T18:26:08.016" v="11076"/>
        <pc:sldMkLst>
          <pc:docMk/>
          <pc:sldMk cId="1142460513" sldId="981"/>
        </pc:sldMkLst>
        <pc:spChg chg="mod">
          <ac:chgData name="Brian Railing" userId="89bd5d61917f3abd" providerId="LiveId" clId="{258F1BC2-076A-42E8-BFD0-3546BCACA6FD}" dt="2019-09-29T00:47:35.233" v="8693" actId="20577"/>
          <ac:spMkLst>
            <pc:docMk/>
            <pc:sldMk cId="1142460513" sldId="981"/>
            <ac:spMk id="2" creationId="{568FFD55-2BEA-4C80-BD03-A683D6F9438D}"/>
          </ac:spMkLst>
        </pc:spChg>
        <pc:spChg chg="mod">
          <ac:chgData name="Brian Railing" userId="89bd5d61917f3abd" providerId="LiveId" clId="{258F1BC2-076A-42E8-BFD0-3546BCACA6FD}" dt="2019-09-30T18:26:01.541" v="11075" actId="20577"/>
          <ac:spMkLst>
            <pc:docMk/>
            <pc:sldMk cId="1142460513" sldId="981"/>
            <ac:spMk id="3" creationId="{6E03EA4A-E77A-4FBE-9D9B-AD236981F5B6}"/>
          </ac:spMkLst>
        </pc:spChg>
      </pc:sldChg>
      <pc:sldChg chg="modSp add modAnim">
        <pc:chgData name="Brian Railing" userId="89bd5d61917f3abd" providerId="LiveId" clId="{258F1BC2-076A-42E8-BFD0-3546BCACA6FD}" dt="2019-10-03T03:53:25.919" v="15577"/>
        <pc:sldMkLst>
          <pc:docMk/>
          <pc:sldMk cId="3116902214" sldId="982"/>
        </pc:sldMkLst>
        <pc:spChg chg="mod">
          <ac:chgData name="Brian Railing" userId="89bd5d61917f3abd" providerId="LiveId" clId="{258F1BC2-076A-42E8-BFD0-3546BCACA6FD}" dt="2019-09-30T15:40:19.737" v="9131" actId="20577"/>
          <ac:spMkLst>
            <pc:docMk/>
            <pc:sldMk cId="3116902214" sldId="982"/>
            <ac:spMk id="6" creationId="{9879F817-7FF9-4B53-B1FC-FD1189D97E01}"/>
          </ac:spMkLst>
        </pc:spChg>
        <pc:graphicFrameChg chg="mod modGraphic">
          <ac:chgData name="Brian Railing" userId="89bd5d61917f3abd" providerId="LiveId" clId="{258F1BC2-076A-42E8-BFD0-3546BCACA6FD}" dt="2019-10-02T01:29:59.582" v="13357" actId="403"/>
          <ac:graphicFrameMkLst>
            <pc:docMk/>
            <pc:sldMk cId="3116902214" sldId="982"/>
            <ac:graphicFrameMk id="2" creationId="{8C98D12C-D44A-4C28-B80E-2DF3D494302F}"/>
          </ac:graphicFrameMkLst>
        </pc:graphicFrameChg>
      </pc:sldChg>
      <pc:sldChg chg="modSp add modNotesTx">
        <pc:chgData name="Brian Railing" userId="89bd5d61917f3abd" providerId="LiveId" clId="{258F1BC2-076A-42E8-BFD0-3546BCACA6FD}" dt="2019-09-30T17:04:56.802" v="9951" actId="20577"/>
        <pc:sldMkLst>
          <pc:docMk/>
          <pc:sldMk cId="149107495" sldId="983"/>
        </pc:sldMkLst>
        <pc:spChg chg="mod">
          <ac:chgData name="Brian Railing" userId="89bd5d61917f3abd" providerId="LiveId" clId="{258F1BC2-076A-42E8-BFD0-3546BCACA6FD}" dt="2019-09-30T17:03:05.701" v="9802" actId="20577"/>
          <ac:spMkLst>
            <pc:docMk/>
            <pc:sldMk cId="149107495" sldId="983"/>
            <ac:spMk id="2" creationId="{3D51EEB2-3F55-4F6E-B15A-52A9C9B1CC71}"/>
          </ac:spMkLst>
        </pc:spChg>
        <pc:spChg chg="mod">
          <ac:chgData name="Brian Railing" userId="89bd5d61917f3abd" providerId="LiveId" clId="{258F1BC2-076A-42E8-BFD0-3546BCACA6FD}" dt="2019-09-30T17:04:16.413" v="9883" actId="20577"/>
          <ac:spMkLst>
            <pc:docMk/>
            <pc:sldMk cId="149107495" sldId="983"/>
            <ac:spMk id="3" creationId="{D618C8FA-EADB-4D7D-BB95-B45A2152DD55}"/>
          </ac:spMkLst>
        </pc:spChg>
      </pc:sldChg>
      <pc:sldChg chg="modSp add modNotesTx">
        <pc:chgData name="Brian Railing" userId="89bd5d61917f3abd" providerId="LiveId" clId="{258F1BC2-076A-42E8-BFD0-3546BCACA6FD}" dt="2019-09-30T18:23:31.221" v="10897" actId="20577"/>
        <pc:sldMkLst>
          <pc:docMk/>
          <pc:sldMk cId="3418809859" sldId="984"/>
        </pc:sldMkLst>
        <pc:spChg chg="mod">
          <ac:chgData name="Brian Railing" userId="89bd5d61917f3abd" providerId="LiveId" clId="{258F1BC2-076A-42E8-BFD0-3546BCACA6FD}" dt="2019-09-30T17:56:00.507" v="10239" actId="20577"/>
          <ac:spMkLst>
            <pc:docMk/>
            <pc:sldMk cId="3418809859" sldId="984"/>
            <ac:spMk id="2" creationId="{0EF88013-9795-4677-BCC4-74626D0080E6}"/>
          </ac:spMkLst>
        </pc:spChg>
        <pc:spChg chg="mod">
          <ac:chgData name="Brian Railing" userId="89bd5d61917f3abd" providerId="LiveId" clId="{258F1BC2-076A-42E8-BFD0-3546BCACA6FD}" dt="2019-09-30T18:23:31.221" v="10897" actId="20577"/>
          <ac:spMkLst>
            <pc:docMk/>
            <pc:sldMk cId="3418809859" sldId="984"/>
            <ac:spMk id="3" creationId="{4BD589E5-9312-4FBE-8F41-7E6A484CC1AB}"/>
          </ac:spMkLst>
        </pc:spChg>
      </pc:sldChg>
      <pc:sldChg chg="modSp add modNotesTx">
        <pc:chgData name="Brian Railing" userId="89bd5d61917f3abd" providerId="LiveId" clId="{258F1BC2-076A-42E8-BFD0-3546BCACA6FD}" dt="2019-09-30T18:46:20.731" v="12409" actId="313"/>
        <pc:sldMkLst>
          <pc:docMk/>
          <pc:sldMk cId="1972350884" sldId="985"/>
        </pc:sldMkLst>
        <pc:spChg chg="mod">
          <ac:chgData name="Brian Railing" userId="89bd5d61917f3abd" providerId="LiveId" clId="{258F1BC2-076A-42E8-BFD0-3546BCACA6FD}" dt="2019-09-30T18:00:58.946" v="10354" actId="20577"/>
          <ac:spMkLst>
            <pc:docMk/>
            <pc:sldMk cId="1972350884" sldId="985"/>
            <ac:spMk id="2" creationId="{31D61BDD-AAD6-4E3B-BFC5-BAF0F6CEA8E6}"/>
          </ac:spMkLst>
        </pc:spChg>
        <pc:spChg chg="mod">
          <ac:chgData name="Brian Railing" userId="89bd5d61917f3abd" providerId="LiveId" clId="{258F1BC2-076A-42E8-BFD0-3546BCACA6FD}" dt="2019-09-30T18:46:20.731" v="12409" actId="313"/>
          <ac:spMkLst>
            <pc:docMk/>
            <pc:sldMk cId="1972350884" sldId="985"/>
            <ac:spMk id="3" creationId="{A5DB8608-7CED-44FB-B0B8-067676D38BD4}"/>
          </ac:spMkLst>
        </pc:spChg>
      </pc:sldChg>
      <pc:sldChg chg="modSp add modNotesTx">
        <pc:chgData name="Brian Railing" userId="89bd5d61917f3abd" providerId="LiveId" clId="{258F1BC2-076A-42E8-BFD0-3546BCACA6FD}" dt="2019-09-30T18:32:16.142" v="11718" actId="20577"/>
        <pc:sldMkLst>
          <pc:docMk/>
          <pc:sldMk cId="3090692525" sldId="986"/>
        </pc:sldMkLst>
        <pc:spChg chg="mod">
          <ac:chgData name="Brian Railing" userId="89bd5d61917f3abd" providerId="LiveId" clId="{258F1BC2-076A-42E8-BFD0-3546BCACA6FD}" dt="2019-09-30T18:31:49.594" v="11682" actId="20577"/>
          <ac:spMkLst>
            <pc:docMk/>
            <pc:sldMk cId="3090692525" sldId="986"/>
            <ac:spMk id="3" creationId="{1B892294-6969-4F1A-B3E9-45B87D93021F}"/>
          </ac:spMkLst>
        </pc:spChg>
      </pc:sldChg>
      <pc:sldChg chg="modSp add">
        <pc:chgData name="Brian Railing" userId="89bd5d61917f3abd" providerId="LiveId" clId="{258F1BC2-076A-42E8-BFD0-3546BCACA6FD}" dt="2019-09-30T18:33:03.035" v="11728" actId="20578"/>
        <pc:sldMkLst>
          <pc:docMk/>
          <pc:sldMk cId="2412507705" sldId="987"/>
        </pc:sldMkLst>
        <pc:spChg chg="mod">
          <ac:chgData name="Brian Railing" userId="89bd5d61917f3abd" providerId="LiveId" clId="{258F1BC2-076A-42E8-BFD0-3546BCACA6FD}" dt="2019-09-30T18:33:03.035" v="11728" actId="20578"/>
          <ac:spMkLst>
            <pc:docMk/>
            <pc:sldMk cId="2412507705" sldId="987"/>
            <ac:spMk id="3" creationId="{FD98EBCB-94A2-4459-8FD8-216A3CA5380A}"/>
          </ac:spMkLst>
        </pc:spChg>
      </pc:sldChg>
      <pc:sldChg chg="addSp modSp add modAnim modNotesTx">
        <pc:chgData name="Brian Railing" userId="89bd5d61917f3abd" providerId="LiveId" clId="{258F1BC2-076A-42E8-BFD0-3546BCACA6FD}" dt="2019-10-02T02:22:10.933" v="15497" actId="20577"/>
        <pc:sldMkLst>
          <pc:docMk/>
          <pc:sldMk cId="1395021219" sldId="988"/>
        </pc:sldMkLst>
        <pc:spChg chg="mod">
          <ac:chgData name="Brian Railing" userId="89bd5d61917f3abd" providerId="LiveId" clId="{258F1BC2-076A-42E8-BFD0-3546BCACA6FD}" dt="2019-10-02T02:00:49.093" v="14774" actId="20577"/>
          <ac:spMkLst>
            <pc:docMk/>
            <pc:sldMk cId="1395021219" sldId="988"/>
            <ac:spMk id="2" creationId="{220A633A-2E38-48F3-9822-7E65D20AD5A4}"/>
          </ac:spMkLst>
        </pc:spChg>
        <pc:spChg chg="mod">
          <ac:chgData name="Brian Railing" userId="89bd5d61917f3abd" providerId="LiveId" clId="{258F1BC2-076A-42E8-BFD0-3546BCACA6FD}" dt="2019-10-02T02:02:50.012" v="15053" actId="20577"/>
          <ac:spMkLst>
            <pc:docMk/>
            <pc:sldMk cId="1395021219" sldId="988"/>
            <ac:spMk id="3" creationId="{1FBF377A-D2C6-4EF4-8BFE-84035F97D3DC}"/>
          </ac:spMkLst>
        </pc:spChg>
        <pc:spChg chg="add mod">
          <ac:chgData name="Brian Railing" userId="89bd5d61917f3abd" providerId="LiveId" clId="{258F1BC2-076A-42E8-BFD0-3546BCACA6FD}" dt="2019-10-02T02:03:24.641" v="15059" actId="1076"/>
          <ac:spMkLst>
            <pc:docMk/>
            <pc:sldMk cId="1395021219" sldId="988"/>
            <ac:spMk id="4" creationId="{81704C35-F7E3-4814-BFFC-57FBD8CAAF0D}"/>
          </ac:spMkLst>
        </pc:spChg>
        <pc:spChg chg="add mod">
          <ac:chgData name="Brian Railing" userId="89bd5d61917f3abd" providerId="LiveId" clId="{258F1BC2-076A-42E8-BFD0-3546BCACA6FD}" dt="2019-10-02T02:02:27.095" v="14914" actId="1076"/>
          <ac:spMkLst>
            <pc:docMk/>
            <pc:sldMk cId="1395021219" sldId="988"/>
            <ac:spMk id="5" creationId="{AE48B5B0-6860-4612-ADF0-0D1CB7367424}"/>
          </ac:spMkLst>
        </pc:spChg>
      </pc:sldChg>
      <pc:sldChg chg="addSp delSp modSp add modAnim modNotesTx">
        <pc:chgData name="Brian Railing" userId="89bd5d61917f3abd" providerId="LiveId" clId="{258F1BC2-076A-42E8-BFD0-3546BCACA6FD}" dt="2019-10-03T03:39:02.762" v="15576" actId="20577"/>
        <pc:sldMkLst>
          <pc:docMk/>
          <pc:sldMk cId="1333999819" sldId="989"/>
        </pc:sldMkLst>
        <pc:spChg chg="mod">
          <ac:chgData name="Brian Railing" userId="89bd5d61917f3abd" providerId="LiveId" clId="{258F1BC2-076A-42E8-BFD0-3546BCACA6FD}" dt="2019-10-02T02:05:32.164" v="15084" actId="20577"/>
          <ac:spMkLst>
            <pc:docMk/>
            <pc:sldMk cId="1333999819" sldId="989"/>
            <ac:spMk id="2" creationId="{16D548F9-8B68-408C-938B-D7DDB762C5DF}"/>
          </ac:spMkLst>
        </pc:spChg>
        <pc:spChg chg="mod">
          <ac:chgData name="Brian Railing" userId="89bd5d61917f3abd" providerId="LiveId" clId="{258F1BC2-076A-42E8-BFD0-3546BCACA6FD}" dt="2019-10-02T02:20:30.194" v="15368" actId="20577"/>
          <ac:spMkLst>
            <pc:docMk/>
            <pc:sldMk cId="1333999819" sldId="989"/>
            <ac:spMk id="3" creationId="{8FC04FDF-439D-4FCB-81B8-4DC63E9BA3B4}"/>
          </ac:spMkLst>
        </pc:spChg>
        <pc:spChg chg="add del">
          <ac:chgData name="Brian Railing" userId="89bd5d61917f3abd" providerId="LiveId" clId="{258F1BC2-076A-42E8-BFD0-3546BCACA6FD}" dt="2019-10-02T02:05:41.020" v="15086"/>
          <ac:spMkLst>
            <pc:docMk/>
            <pc:sldMk cId="1333999819" sldId="989"/>
            <ac:spMk id="4" creationId="{FE3355DA-A4CB-4D5F-B07A-69DD26435FE8}"/>
          </ac:spMkLst>
        </pc:spChg>
        <pc:spChg chg="add mod">
          <ac:chgData name="Brian Railing" userId="89bd5d61917f3abd" providerId="LiveId" clId="{258F1BC2-076A-42E8-BFD0-3546BCACA6FD}" dt="2019-10-02T02:08:31.154" v="15265" actId="20577"/>
          <ac:spMkLst>
            <pc:docMk/>
            <pc:sldMk cId="1333999819" sldId="989"/>
            <ac:spMk id="5" creationId="{6F17C68E-FB7D-41BC-812F-4E409FEA989E}"/>
          </ac:spMkLst>
        </pc:spChg>
        <pc:spChg chg="add del mod">
          <ac:chgData name="Brian Railing" userId="89bd5d61917f3abd" providerId="LiveId" clId="{258F1BC2-076A-42E8-BFD0-3546BCACA6FD}" dt="2019-10-02T02:19:05.579" v="15279" actId="20577"/>
          <ac:spMkLst>
            <pc:docMk/>
            <pc:sldMk cId="1333999819" sldId="989"/>
            <ac:spMk id="6" creationId="{9C42E472-9811-4144-803C-1AAFDE934FAC}"/>
          </ac:spMkLst>
        </pc:spChg>
        <pc:spChg chg="add del">
          <ac:chgData name="Brian Railing" userId="89bd5d61917f3abd" providerId="LiveId" clId="{258F1BC2-076A-42E8-BFD0-3546BCACA6FD}" dt="2019-10-02T02:18:39.236" v="15272"/>
          <ac:spMkLst>
            <pc:docMk/>
            <pc:sldMk cId="1333999819" sldId="989"/>
            <ac:spMk id="7" creationId="{F185A77B-C015-43F1-946C-B79C0C2A08DC}"/>
          </ac:spMkLst>
        </pc:spChg>
        <pc:spChg chg="add del">
          <ac:chgData name="Brian Railing" userId="89bd5d61917f3abd" providerId="LiveId" clId="{258F1BC2-076A-42E8-BFD0-3546BCACA6FD}" dt="2019-10-02T02:18:54.001" v="15276"/>
          <ac:spMkLst>
            <pc:docMk/>
            <pc:sldMk cId="1333999819" sldId="989"/>
            <ac:spMk id="8" creationId="{866BC83E-F18C-479F-B392-CE2C716596AB}"/>
          </ac:spMkLst>
        </pc:spChg>
      </pc:sldChg>
      <pc:sldMasterChg chg="modSldLayout">
        <pc:chgData name="Brian Railing" userId="89bd5d61917f3abd" providerId="LiveId" clId="{258F1BC2-076A-42E8-BFD0-3546BCACA6FD}" dt="2019-09-25T17:39:04.047" v="620" actId="1076"/>
        <pc:sldMasterMkLst>
          <pc:docMk/>
          <pc:sldMasterMk cId="0" sldId="2147483648"/>
        </pc:sldMasterMkLst>
        <pc:sldLayoutChg chg="delSp modSp">
          <pc:chgData name="Brian Railing" userId="89bd5d61917f3abd" providerId="LiveId" clId="{258F1BC2-076A-42E8-BFD0-3546BCACA6FD}" dt="2019-09-22T12:26:25.748" v="13" actId="478"/>
          <pc:sldLayoutMkLst>
            <pc:docMk/>
            <pc:sldMasterMk cId="0" sldId="2147483648"/>
            <pc:sldLayoutMk cId="0" sldId="2147483655"/>
          </pc:sldLayoutMkLst>
          <pc:spChg chg="del mod">
            <ac:chgData name="Brian Railing" userId="89bd5d61917f3abd" providerId="LiveId" clId="{258F1BC2-076A-42E8-BFD0-3546BCACA6FD}" dt="2019-09-22T12:26:25.748" v="13" actId="478"/>
            <ac:spMkLst>
              <pc:docMk/>
              <pc:sldMasterMk cId="0" sldId="2147483648"/>
              <pc:sldLayoutMk cId="0" sldId="2147483655"/>
              <ac:spMk id="2" creationId="{00000000-0000-0000-0000-000000000000}"/>
            </ac:spMkLst>
          </pc:spChg>
        </pc:sldLayoutChg>
        <pc:sldLayoutChg chg="addSp delSp modSp">
          <pc:chgData name="Brian Railing" userId="89bd5d61917f3abd" providerId="LiveId" clId="{258F1BC2-076A-42E8-BFD0-3546BCACA6FD}" dt="2019-09-25T17:38:52.633" v="617"/>
          <pc:sldLayoutMkLst>
            <pc:docMk/>
            <pc:sldMasterMk cId="0" sldId="2147483648"/>
            <pc:sldLayoutMk cId="0" sldId="2147483660"/>
          </pc:sldLayoutMkLst>
          <pc:spChg chg="del mod">
            <ac:chgData name="Brian Railing" userId="89bd5d61917f3abd" providerId="LiveId" clId="{258F1BC2-076A-42E8-BFD0-3546BCACA6FD}" dt="2019-09-22T12:26:33.798" v="15" actId="478"/>
            <ac:spMkLst>
              <pc:docMk/>
              <pc:sldMasterMk cId="0" sldId="2147483648"/>
              <pc:sldLayoutMk cId="0" sldId="2147483660"/>
              <ac:spMk id="4" creationId="{00000000-0000-0000-0000-000000000000}"/>
            </ac:spMkLst>
          </pc:spChg>
          <pc:spChg chg="add del">
            <ac:chgData name="Brian Railing" userId="89bd5d61917f3abd" providerId="LiveId" clId="{258F1BC2-076A-42E8-BFD0-3546BCACA6FD}" dt="2019-09-25T17:38:52.633" v="617"/>
            <ac:spMkLst>
              <pc:docMk/>
              <pc:sldMasterMk cId="0" sldId="2147483648"/>
              <pc:sldLayoutMk cId="0" sldId="2147483660"/>
              <ac:spMk id="4" creationId="{EC8BFE1A-3F9E-421F-93BD-F788C779CE5A}"/>
            </ac:spMkLst>
          </pc:spChg>
        </pc:sldLayoutChg>
        <pc:sldLayoutChg chg="delSp modSp">
          <pc:chgData name="Brian Railing" userId="89bd5d61917f3abd" providerId="LiveId" clId="{258F1BC2-076A-42E8-BFD0-3546BCACA6FD}" dt="2019-09-22T12:26:39.281" v="17" actId="478"/>
          <pc:sldLayoutMkLst>
            <pc:docMk/>
            <pc:sldMasterMk cId="0" sldId="2147483648"/>
            <pc:sldLayoutMk cId="0" sldId="2147483661"/>
          </pc:sldLayoutMkLst>
          <pc:spChg chg="del mod">
            <ac:chgData name="Brian Railing" userId="89bd5d61917f3abd" providerId="LiveId" clId="{258F1BC2-076A-42E8-BFD0-3546BCACA6FD}" dt="2019-09-22T12:26:39.281" v="17" actId="478"/>
            <ac:spMkLst>
              <pc:docMk/>
              <pc:sldMasterMk cId="0" sldId="2147483648"/>
              <pc:sldLayoutMk cId="0" sldId="2147483661"/>
              <ac:spMk id="4" creationId="{00000000-0000-0000-0000-000000000000}"/>
            </ac:spMkLst>
          </pc:spChg>
        </pc:sldLayoutChg>
        <pc:sldLayoutChg chg="addSp modSp">
          <pc:chgData name="Brian Railing" userId="89bd5d61917f3abd" providerId="LiveId" clId="{258F1BC2-076A-42E8-BFD0-3546BCACA6FD}" dt="2019-09-25T17:39:04.047" v="620" actId="1076"/>
          <pc:sldLayoutMkLst>
            <pc:docMk/>
            <pc:sldMasterMk cId="0" sldId="2147483648"/>
            <pc:sldLayoutMk cId="4236799227" sldId="2147483662"/>
          </pc:sldLayoutMkLst>
          <pc:spChg chg="mod">
            <ac:chgData name="Brian Railing" userId="89bd5d61917f3abd" providerId="LiveId" clId="{258F1BC2-076A-42E8-BFD0-3546BCACA6FD}" dt="2019-09-25T17:38:58.681" v="618" actId="14100"/>
            <ac:spMkLst>
              <pc:docMk/>
              <pc:sldMasterMk cId="0" sldId="2147483648"/>
              <pc:sldLayoutMk cId="4236799227" sldId="2147483662"/>
              <ac:spMk id="3" creationId="{00000000-0000-0000-0000-000000000000}"/>
            </ac:spMkLst>
          </pc:spChg>
          <pc:spChg chg="add mod">
            <ac:chgData name="Brian Railing" userId="89bd5d61917f3abd" providerId="LiveId" clId="{258F1BC2-076A-42E8-BFD0-3546BCACA6FD}" dt="2019-09-25T17:39:04.047" v="620" actId="1076"/>
            <ac:spMkLst>
              <pc:docMk/>
              <pc:sldMasterMk cId="0" sldId="2147483648"/>
              <pc:sldLayoutMk cId="4236799227" sldId="2147483662"/>
              <ac:spMk id="4" creationId="{FF41553A-36B6-4C4F-B004-F7D7D5918BF3}"/>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C0E431-BB38-4B8C-812F-4F43B145CFDD}"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E8723BE5-829F-46AB-A13A-B15338FEB56F}">
      <dgm:prSet phldrT="[Text]"/>
      <dgm:spPr/>
      <dgm:t>
        <a:bodyPr/>
        <a:lstStyle/>
        <a:p>
          <a:r>
            <a:rPr lang="en-US" dirty="0"/>
            <a:t>Hypothesis</a:t>
          </a:r>
        </a:p>
      </dgm:t>
    </dgm:pt>
    <dgm:pt modelId="{A4617EBE-F4C1-4D36-BE6C-9AD0E1229DAA}" type="parTrans" cxnId="{3A6F99CD-A72C-410F-91F1-264065D110A3}">
      <dgm:prSet/>
      <dgm:spPr/>
      <dgm:t>
        <a:bodyPr/>
        <a:lstStyle/>
        <a:p>
          <a:endParaRPr lang="en-US"/>
        </a:p>
      </dgm:t>
    </dgm:pt>
    <dgm:pt modelId="{8E232D60-2423-4AFF-90B4-7FE749110CDC}" type="sibTrans" cxnId="{3A6F99CD-A72C-410F-91F1-264065D110A3}">
      <dgm:prSet/>
      <dgm:spPr/>
      <dgm:t>
        <a:bodyPr/>
        <a:lstStyle/>
        <a:p>
          <a:endParaRPr lang="en-US"/>
        </a:p>
      </dgm:t>
    </dgm:pt>
    <dgm:pt modelId="{767C7635-C1DF-4B85-AC0F-F45F8ECAC03C}">
      <dgm:prSet phldrT="[Text]"/>
      <dgm:spPr/>
      <dgm:t>
        <a:bodyPr/>
        <a:lstStyle/>
        <a:p>
          <a:r>
            <a:rPr lang="en-US" dirty="0"/>
            <a:t>Problem Description</a:t>
          </a:r>
        </a:p>
      </dgm:t>
    </dgm:pt>
    <dgm:pt modelId="{5E54B266-98DF-4CCD-914E-FC92C62E62A2}" type="parTrans" cxnId="{0DFF1298-CDB3-458A-B099-6EE921432772}">
      <dgm:prSet/>
      <dgm:spPr/>
      <dgm:t>
        <a:bodyPr/>
        <a:lstStyle/>
        <a:p>
          <a:endParaRPr lang="en-US"/>
        </a:p>
      </dgm:t>
    </dgm:pt>
    <dgm:pt modelId="{5C9CF16D-BAE7-4A29-A28F-D57EF71D69D5}" type="sibTrans" cxnId="{0DFF1298-CDB3-458A-B099-6EE921432772}">
      <dgm:prSet/>
      <dgm:spPr/>
      <dgm:t>
        <a:bodyPr/>
        <a:lstStyle/>
        <a:p>
          <a:endParaRPr lang="en-US"/>
        </a:p>
      </dgm:t>
    </dgm:pt>
    <dgm:pt modelId="{7681C31B-5AA0-4A0E-BC11-5163900D80C7}">
      <dgm:prSet phldrT="[Text]"/>
      <dgm:spPr/>
      <dgm:t>
        <a:bodyPr/>
        <a:lstStyle/>
        <a:p>
          <a:r>
            <a:rPr lang="en-US" dirty="0"/>
            <a:t>Code</a:t>
          </a:r>
        </a:p>
      </dgm:t>
    </dgm:pt>
    <dgm:pt modelId="{05C4E09D-0D0F-4A71-BFC9-2A30DCEC586A}" type="parTrans" cxnId="{8359D4B0-068D-4545-A96C-6CC19605DED5}">
      <dgm:prSet/>
      <dgm:spPr/>
      <dgm:t>
        <a:bodyPr/>
        <a:lstStyle/>
        <a:p>
          <a:endParaRPr lang="en-US"/>
        </a:p>
      </dgm:t>
    </dgm:pt>
    <dgm:pt modelId="{9754E57E-8CC8-4CED-8572-C682C2940690}" type="sibTrans" cxnId="{8359D4B0-068D-4545-A96C-6CC19605DED5}">
      <dgm:prSet/>
      <dgm:spPr/>
      <dgm:t>
        <a:bodyPr/>
        <a:lstStyle/>
        <a:p>
          <a:endParaRPr lang="en-US"/>
        </a:p>
      </dgm:t>
    </dgm:pt>
    <dgm:pt modelId="{0C7162FA-6493-49A0-87C1-129D5A33B29A}">
      <dgm:prSet phldrT="[Text]"/>
      <dgm:spPr/>
      <dgm:t>
        <a:bodyPr/>
        <a:lstStyle/>
        <a:p>
          <a:r>
            <a:rPr lang="en-US" dirty="0"/>
            <a:t>Failing Runs</a:t>
          </a:r>
        </a:p>
      </dgm:t>
    </dgm:pt>
    <dgm:pt modelId="{103267B1-4163-424F-8E2E-D03C4A590A8F}" type="parTrans" cxnId="{86C12150-4A66-4F7F-AF51-1E04C89FFB07}">
      <dgm:prSet/>
      <dgm:spPr/>
      <dgm:t>
        <a:bodyPr/>
        <a:lstStyle/>
        <a:p>
          <a:endParaRPr lang="en-US"/>
        </a:p>
      </dgm:t>
    </dgm:pt>
    <dgm:pt modelId="{978A1FD8-9842-4858-A46F-05C6D278EA5D}" type="sibTrans" cxnId="{86C12150-4A66-4F7F-AF51-1E04C89FFB07}">
      <dgm:prSet/>
      <dgm:spPr/>
      <dgm:t>
        <a:bodyPr/>
        <a:lstStyle/>
        <a:p>
          <a:endParaRPr lang="en-US"/>
        </a:p>
      </dgm:t>
    </dgm:pt>
    <dgm:pt modelId="{0E6DE333-59F7-4A8D-8232-8D4B6DACC257}">
      <dgm:prSet phldrT="[Text]"/>
      <dgm:spPr/>
      <dgm:t>
        <a:bodyPr/>
        <a:lstStyle/>
        <a:p>
          <a:r>
            <a:rPr lang="en-US" dirty="0"/>
            <a:t>Other Runs</a:t>
          </a:r>
        </a:p>
      </dgm:t>
    </dgm:pt>
    <dgm:pt modelId="{0A369A4C-D3C3-4A0F-A84D-DEB4F75CF4E4}" type="parTrans" cxnId="{2C44843E-5405-4F96-A661-21FBD135D01A}">
      <dgm:prSet/>
      <dgm:spPr/>
      <dgm:t>
        <a:bodyPr/>
        <a:lstStyle/>
        <a:p>
          <a:endParaRPr lang="en-US"/>
        </a:p>
      </dgm:t>
    </dgm:pt>
    <dgm:pt modelId="{B6C79B0C-7CE3-4BBE-8985-6B831779FCB3}" type="sibTrans" cxnId="{2C44843E-5405-4F96-A661-21FBD135D01A}">
      <dgm:prSet/>
      <dgm:spPr/>
      <dgm:t>
        <a:bodyPr/>
        <a:lstStyle/>
        <a:p>
          <a:endParaRPr lang="en-US"/>
        </a:p>
      </dgm:t>
    </dgm:pt>
    <dgm:pt modelId="{742C669C-F84E-412C-8EF3-BDAFEF834D82}" type="pres">
      <dgm:prSet presAssocID="{E7C0E431-BB38-4B8C-812F-4F43B145CFDD}" presName="cycle" presStyleCnt="0">
        <dgm:presLayoutVars>
          <dgm:chMax val="1"/>
          <dgm:dir/>
          <dgm:animLvl val="ctr"/>
          <dgm:resizeHandles val="exact"/>
        </dgm:presLayoutVars>
      </dgm:prSet>
      <dgm:spPr/>
    </dgm:pt>
    <dgm:pt modelId="{2DE0DF27-9607-4018-BFFB-EED32472FA0E}" type="pres">
      <dgm:prSet presAssocID="{E8723BE5-829F-46AB-A13A-B15338FEB56F}" presName="centerShape" presStyleLbl="node0" presStyleIdx="0" presStyleCnt="1" custLinFactNeighborY="2574"/>
      <dgm:spPr/>
    </dgm:pt>
    <dgm:pt modelId="{261851E7-9C77-4EFB-9E6C-4E7A9B85EB80}" type="pres">
      <dgm:prSet presAssocID="{5E54B266-98DF-4CCD-914E-FC92C62E62A2}" presName="parTrans" presStyleLbl="bgSibTrans2D1" presStyleIdx="0" presStyleCnt="4"/>
      <dgm:spPr/>
    </dgm:pt>
    <dgm:pt modelId="{8C94842F-3557-47C5-82CC-4EBED990F24D}" type="pres">
      <dgm:prSet presAssocID="{767C7635-C1DF-4B85-AC0F-F45F8ECAC03C}" presName="node" presStyleLbl="node1" presStyleIdx="0" presStyleCnt="4">
        <dgm:presLayoutVars>
          <dgm:bulletEnabled val="1"/>
        </dgm:presLayoutVars>
      </dgm:prSet>
      <dgm:spPr/>
    </dgm:pt>
    <dgm:pt modelId="{CC2193D8-8D20-46E0-9FA7-09AAF6B93190}" type="pres">
      <dgm:prSet presAssocID="{05C4E09D-0D0F-4A71-BFC9-2A30DCEC586A}" presName="parTrans" presStyleLbl="bgSibTrans2D1" presStyleIdx="1" presStyleCnt="4"/>
      <dgm:spPr/>
    </dgm:pt>
    <dgm:pt modelId="{632E9FFA-05C3-4807-8980-23BD9684CD4A}" type="pres">
      <dgm:prSet presAssocID="{7681C31B-5AA0-4A0E-BC11-5163900D80C7}" presName="node" presStyleLbl="node1" presStyleIdx="1" presStyleCnt="4">
        <dgm:presLayoutVars>
          <dgm:bulletEnabled val="1"/>
        </dgm:presLayoutVars>
      </dgm:prSet>
      <dgm:spPr/>
    </dgm:pt>
    <dgm:pt modelId="{6B461B8B-9B1A-4C4C-8EEB-7656458940F6}" type="pres">
      <dgm:prSet presAssocID="{103267B1-4163-424F-8E2E-D03C4A590A8F}" presName="parTrans" presStyleLbl="bgSibTrans2D1" presStyleIdx="2" presStyleCnt="4"/>
      <dgm:spPr/>
    </dgm:pt>
    <dgm:pt modelId="{AE68538F-DE06-4C0F-9539-2656031F2DA2}" type="pres">
      <dgm:prSet presAssocID="{0C7162FA-6493-49A0-87C1-129D5A33B29A}" presName="node" presStyleLbl="node1" presStyleIdx="2" presStyleCnt="4">
        <dgm:presLayoutVars>
          <dgm:bulletEnabled val="1"/>
        </dgm:presLayoutVars>
      </dgm:prSet>
      <dgm:spPr/>
    </dgm:pt>
    <dgm:pt modelId="{699AF0AB-DAC4-4649-BB90-B7DC4EB3DB4F}" type="pres">
      <dgm:prSet presAssocID="{0A369A4C-D3C3-4A0F-A84D-DEB4F75CF4E4}" presName="parTrans" presStyleLbl="bgSibTrans2D1" presStyleIdx="3" presStyleCnt="4"/>
      <dgm:spPr/>
    </dgm:pt>
    <dgm:pt modelId="{F74529CD-BB2D-4A24-9F32-956117E2D200}" type="pres">
      <dgm:prSet presAssocID="{0E6DE333-59F7-4A8D-8232-8D4B6DACC257}" presName="node" presStyleLbl="node1" presStyleIdx="3" presStyleCnt="4">
        <dgm:presLayoutVars>
          <dgm:bulletEnabled val="1"/>
        </dgm:presLayoutVars>
      </dgm:prSet>
      <dgm:spPr/>
    </dgm:pt>
  </dgm:ptLst>
  <dgm:cxnLst>
    <dgm:cxn modelId="{89CCE50C-234E-42A6-9A84-0251580478DC}" type="presOf" srcId="{0E6DE333-59F7-4A8D-8232-8D4B6DACC257}" destId="{F74529CD-BB2D-4A24-9F32-956117E2D200}" srcOrd="0" destOrd="0" presId="urn:microsoft.com/office/officeart/2005/8/layout/radial4"/>
    <dgm:cxn modelId="{2C44843E-5405-4F96-A661-21FBD135D01A}" srcId="{E8723BE5-829F-46AB-A13A-B15338FEB56F}" destId="{0E6DE333-59F7-4A8D-8232-8D4B6DACC257}" srcOrd="3" destOrd="0" parTransId="{0A369A4C-D3C3-4A0F-A84D-DEB4F75CF4E4}" sibTransId="{B6C79B0C-7CE3-4BBE-8985-6B831779FCB3}"/>
    <dgm:cxn modelId="{BF6CA76B-E5AD-4B04-8873-9DD92D0EEE18}" type="presOf" srcId="{7681C31B-5AA0-4A0E-BC11-5163900D80C7}" destId="{632E9FFA-05C3-4807-8980-23BD9684CD4A}" srcOrd="0" destOrd="0" presId="urn:microsoft.com/office/officeart/2005/8/layout/radial4"/>
    <dgm:cxn modelId="{86C12150-4A66-4F7F-AF51-1E04C89FFB07}" srcId="{E8723BE5-829F-46AB-A13A-B15338FEB56F}" destId="{0C7162FA-6493-49A0-87C1-129D5A33B29A}" srcOrd="2" destOrd="0" parTransId="{103267B1-4163-424F-8E2E-D03C4A590A8F}" sibTransId="{978A1FD8-9842-4858-A46F-05C6D278EA5D}"/>
    <dgm:cxn modelId="{F4425358-3E35-4326-B43B-44B55DA1123D}" type="presOf" srcId="{E8723BE5-829F-46AB-A13A-B15338FEB56F}" destId="{2DE0DF27-9607-4018-BFFB-EED32472FA0E}" srcOrd="0" destOrd="0" presId="urn:microsoft.com/office/officeart/2005/8/layout/radial4"/>
    <dgm:cxn modelId="{B53EE07C-9923-4B59-87B8-246CA3771B2D}" type="presOf" srcId="{5E54B266-98DF-4CCD-914E-FC92C62E62A2}" destId="{261851E7-9C77-4EFB-9E6C-4E7A9B85EB80}" srcOrd="0" destOrd="0" presId="urn:microsoft.com/office/officeart/2005/8/layout/radial4"/>
    <dgm:cxn modelId="{37FC0B8F-273E-4EEB-B8D9-11CBFD911754}" type="presOf" srcId="{767C7635-C1DF-4B85-AC0F-F45F8ECAC03C}" destId="{8C94842F-3557-47C5-82CC-4EBED990F24D}" srcOrd="0" destOrd="0" presId="urn:microsoft.com/office/officeart/2005/8/layout/radial4"/>
    <dgm:cxn modelId="{0DFF1298-CDB3-458A-B099-6EE921432772}" srcId="{E8723BE5-829F-46AB-A13A-B15338FEB56F}" destId="{767C7635-C1DF-4B85-AC0F-F45F8ECAC03C}" srcOrd="0" destOrd="0" parTransId="{5E54B266-98DF-4CCD-914E-FC92C62E62A2}" sibTransId="{5C9CF16D-BAE7-4A29-A28F-D57EF71D69D5}"/>
    <dgm:cxn modelId="{8359D4B0-068D-4545-A96C-6CC19605DED5}" srcId="{E8723BE5-829F-46AB-A13A-B15338FEB56F}" destId="{7681C31B-5AA0-4A0E-BC11-5163900D80C7}" srcOrd="1" destOrd="0" parTransId="{05C4E09D-0D0F-4A71-BFC9-2A30DCEC586A}" sibTransId="{9754E57E-8CC8-4CED-8572-C682C2940690}"/>
    <dgm:cxn modelId="{626DC1B5-F986-446E-ADE2-D9E1A2D67AA8}" type="presOf" srcId="{E7C0E431-BB38-4B8C-812F-4F43B145CFDD}" destId="{742C669C-F84E-412C-8EF3-BDAFEF834D82}" srcOrd="0" destOrd="0" presId="urn:microsoft.com/office/officeart/2005/8/layout/radial4"/>
    <dgm:cxn modelId="{CB8AEAC3-F211-406C-883F-4659CA567FF5}" type="presOf" srcId="{0A369A4C-D3C3-4A0F-A84D-DEB4F75CF4E4}" destId="{699AF0AB-DAC4-4649-BB90-B7DC4EB3DB4F}" srcOrd="0" destOrd="0" presId="urn:microsoft.com/office/officeart/2005/8/layout/radial4"/>
    <dgm:cxn modelId="{3A6F99CD-A72C-410F-91F1-264065D110A3}" srcId="{E7C0E431-BB38-4B8C-812F-4F43B145CFDD}" destId="{E8723BE5-829F-46AB-A13A-B15338FEB56F}" srcOrd="0" destOrd="0" parTransId="{A4617EBE-F4C1-4D36-BE6C-9AD0E1229DAA}" sibTransId="{8E232D60-2423-4AFF-90B4-7FE749110CDC}"/>
    <dgm:cxn modelId="{3DB2FAE1-CF60-4CC0-A92B-ADF05140A863}" type="presOf" srcId="{103267B1-4163-424F-8E2E-D03C4A590A8F}" destId="{6B461B8B-9B1A-4C4C-8EEB-7656458940F6}" srcOrd="0" destOrd="0" presId="urn:microsoft.com/office/officeart/2005/8/layout/radial4"/>
    <dgm:cxn modelId="{06B45AE3-CAB4-45BB-AAC9-F58D53BA2322}" type="presOf" srcId="{0C7162FA-6493-49A0-87C1-129D5A33B29A}" destId="{AE68538F-DE06-4C0F-9539-2656031F2DA2}" srcOrd="0" destOrd="0" presId="urn:microsoft.com/office/officeart/2005/8/layout/radial4"/>
    <dgm:cxn modelId="{B905B1ED-EFE3-46D8-8016-339B5EEA235E}" type="presOf" srcId="{05C4E09D-0D0F-4A71-BFC9-2A30DCEC586A}" destId="{CC2193D8-8D20-46E0-9FA7-09AAF6B93190}" srcOrd="0" destOrd="0" presId="urn:microsoft.com/office/officeart/2005/8/layout/radial4"/>
    <dgm:cxn modelId="{C4ABB02A-5337-4F65-8A2E-B9FC2A9E0BBD}" type="presParOf" srcId="{742C669C-F84E-412C-8EF3-BDAFEF834D82}" destId="{2DE0DF27-9607-4018-BFFB-EED32472FA0E}" srcOrd="0" destOrd="0" presId="urn:microsoft.com/office/officeart/2005/8/layout/radial4"/>
    <dgm:cxn modelId="{78E62AD3-4C18-4E8B-94E3-DB8713841FD5}" type="presParOf" srcId="{742C669C-F84E-412C-8EF3-BDAFEF834D82}" destId="{261851E7-9C77-4EFB-9E6C-4E7A9B85EB80}" srcOrd="1" destOrd="0" presId="urn:microsoft.com/office/officeart/2005/8/layout/radial4"/>
    <dgm:cxn modelId="{7612E396-5FE1-4FCD-8664-209DC34B48BA}" type="presParOf" srcId="{742C669C-F84E-412C-8EF3-BDAFEF834D82}" destId="{8C94842F-3557-47C5-82CC-4EBED990F24D}" srcOrd="2" destOrd="0" presId="urn:microsoft.com/office/officeart/2005/8/layout/radial4"/>
    <dgm:cxn modelId="{2D9FA015-D032-4409-B094-F5F785F39630}" type="presParOf" srcId="{742C669C-F84E-412C-8EF3-BDAFEF834D82}" destId="{CC2193D8-8D20-46E0-9FA7-09AAF6B93190}" srcOrd="3" destOrd="0" presId="urn:microsoft.com/office/officeart/2005/8/layout/radial4"/>
    <dgm:cxn modelId="{452454DB-9E90-4D85-9F3E-E74813709D82}" type="presParOf" srcId="{742C669C-F84E-412C-8EF3-BDAFEF834D82}" destId="{632E9FFA-05C3-4807-8980-23BD9684CD4A}" srcOrd="4" destOrd="0" presId="urn:microsoft.com/office/officeart/2005/8/layout/radial4"/>
    <dgm:cxn modelId="{799EBC8E-2C77-400E-83C0-30151148AB39}" type="presParOf" srcId="{742C669C-F84E-412C-8EF3-BDAFEF834D82}" destId="{6B461B8B-9B1A-4C4C-8EEB-7656458940F6}" srcOrd="5" destOrd="0" presId="urn:microsoft.com/office/officeart/2005/8/layout/radial4"/>
    <dgm:cxn modelId="{05F90B99-1C54-4C55-BA47-CEA8084EA19B}" type="presParOf" srcId="{742C669C-F84E-412C-8EF3-BDAFEF834D82}" destId="{AE68538F-DE06-4C0F-9539-2656031F2DA2}" srcOrd="6" destOrd="0" presId="urn:microsoft.com/office/officeart/2005/8/layout/radial4"/>
    <dgm:cxn modelId="{0414329F-0CB9-413A-A4FB-58FD50F2DCBA}" type="presParOf" srcId="{742C669C-F84E-412C-8EF3-BDAFEF834D82}" destId="{699AF0AB-DAC4-4649-BB90-B7DC4EB3DB4F}" srcOrd="7" destOrd="0" presId="urn:microsoft.com/office/officeart/2005/8/layout/radial4"/>
    <dgm:cxn modelId="{8A39543D-0195-40D4-926C-49FA5FAB2C0A}" type="presParOf" srcId="{742C669C-F84E-412C-8EF3-BDAFEF834D82}" destId="{F74529CD-BB2D-4A24-9F32-956117E2D200}"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18EEF-FA7F-4861-85FA-60B3889A6B64}"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BBA71D78-C843-4A01-A012-C140DF370752}">
      <dgm:prSet phldrT="[Text]"/>
      <dgm:spPr/>
      <dgm:t>
        <a:bodyPr/>
        <a:lstStyle/>
        <a:p>
          <a:r>
            <a:rPr lang="en-US" dirty="0"/>
            <a:t>Prediction</a:t>
          </a:r>
        </a:p>
      </dgm:t>
    </dgm:pt>
    <dgm:pt modelId="{6C0E2165-70B7-4245-929F-6F6A6390EA68}" type="parTrans" cxnId="{B1E73631-AECC-4B6C-97F3-412B5D7AA787}">
      <dgm:prSet/>
      <dgm:spPr/>
      <dgm:t>
        <a:bodyPr/>
        <a:lstStyle/>
        <a:p>
          <a:endParaRPr lang="en-US"/>
        </a:p>
      </dgm:t>
    </dgm:pt>
    <dgm:pt modelId="{A6464E0A-8085-4234-B76D-F3AA2B4812BC}" type="sibTrans" cxnId="{B1E73631-AECC-4B6C-97F3-412B5D7AA787}">
      <dgm:prSet/>
      <dgm:spPr/>
      <dgm:t>
        <a:bodyPr/>
        <a:lstStyle/>
        <a:p>
          <a:endParaRPr lang="en-US"/>
        </a:p>
      </dgm:t>
    </dgm:pt>
    <dgm:pt modelId="{EECD7435-999A-4BC7-BFC4-9A359DBFADF5}">
      <dgm:prSet phldrT="[Text]"/>
      <dgm:spPr/>
      <dgm:t>
        <a:bodyPr/>
        <a:lstStyle/>
        <a:p>
          <a:r>
            <a:rPr lang="en-US" dirty="0"/>
            <a:t>Observation &amp; Conclusion</a:t>
          </a:r>
        </a:p>
      </dgm:t>
    </dgm:pt>
    <dgm:pt modelId="{A3C96B16-C1B5-4674-A7D4-EDB9F27488C6}" type="parTrans" cxnId="{CB9222D7-5090-414D-8052-D92600628D31}">
      <dgm:prSet/>
      <dgm:spPr/>
      <dgm:t>
        <a:bodyPr/>
        <a:lstStyle/>
        <a:p>
          <a:endParaRPr lang="en-US"/>
        </a:p>
      </dgm:t>
    </dgm:pt>
    <dgm:pt modelId="{B4F1B0C2-46AB-46CF-95A9-9B57640DA12F}" type="sibTrans" cxnId="{CB9222D7-5090-414D-8052-D92600628D31}">
      <dgm:prSet/>
      <dgm:spPr/>
      <dgm:t>
        <a:bodyPr/>
        <a:lstStyle/>
        <a:p>
          <a:endParaRPr lang="en-US"/>
        </a:p>
      </dgm:t>
    </dgm:pt>
    <dgm:pt modelId="{40E58A20-0A19-4DA9-8412-6CACB6F31055}">
      <dgm:prSet phldrT="[Text]"/>
      <dgm:spPr/>
      <dgm:t>
        <a:bodyPr/>
        <a:lstStyle/>
        <a:p>
          <a:pPr>
            <a:buClrTx/>
            <a:buSzTx/>
            <a:buFontTx/>
            <a:buNone/>
          </a:pPr>
          <a:r>
            <a:rPr lang="en-US" dirty="0">
              <a:latin typeface="Calibri" pitchFamily="34" charset="0"/>
            </a:rPr>
            <a:t>Hypothesis</a:t>
          </a:r>
          <a:endParaRPr lang="en-US" dirty="0"/>
        </a:p>
      </dgm:t>
    </dgm:pt>
    <dgm:pt modelId="{FB0101EF-9B4A-4C72-B09C-22EC9008FE0E}" type="parTrans" cxnId="{890E1576-9AE9-45A1-8564-1693E27056CA}">
      <dgm:prSet/>
      <dgm:spPr/>
      <dgm:t>
        <a:bodyPr/>
        <a:lstStyle/>
        <a:p>
          <a:endParaRPr lang="en-US"/>
        </a:p>
      </dgm:t>
    </dgm:pt>
    <dgm:pt modelId="{ECF8559A-A063-4F04-B944-BB0B8E5CD617}" type="sibTrans" cxnId="{890E1576-9AE9-45A1-8564-1693E27056CA}">
      <dgm:prSet/>
      <dgm:spPr/>
      <dgm:t>
        <a:bodyPr/>
        <a:lstStyle/>
        <a:p>
          <a:endParaRPr lang="en-US"/>
        </a:p>
      </dgm:t>
    </dgm:pt>
    <dgm:pt modelId="{C06A8C03-EB30-449A-9956-61C5D9C513CE}">
      <dgm:prSet phldrT="[Text]"/>
      <dgm:spPr/>
      <dgm:t>
        <a:bodyPr/>
        <a:lstStyle/>
        <a:p>
          <a:r>
            <a:rPr lang="en-US" dirty="0"/>
            <a:t>Experiment</a:t>
          </a:r>
        </a:p>
      </dgm:t>
    </dgm:pt>
    <dgm:pt modelId="{D5EC8FE4-5ABA-48F4-BA74-243CD7294DBF}" type="sibTrans" cxnId="{F96CD14D-2F56-44D4-B9C6-35156224EF2F}">
      <dgm:prSet/>
      <dgm:spPr/>
      <dgm:t>
        <a:bodyPr/>
        <a:lstStyle/>
        <a:p>
          <a:endParaRPr lang="en-US"/>
        </a:p>
      </dgm:t>
    </dgm:pt>
    <dgm:pt modelId="{5F3B458F-0B71-496E-98D3-7854F5BC86F1}" type="parTrans" cxnId="{F96CD14D-2F56-44D4-B9C6-35156224EF2F}">
      <dgm:prSet/>
      <dgm:spPr/>
      <dgm:t>
        <a:bodyPr/>
        <a:lstStyle/>
        <a:p>
          <a:endParaRPr lang="en-US"/>
        </a:p>
      </dgm:t>
    </dgm:pt>
    <dgm:pt modelId="{E76BA935-B102-4911-8321-9EE4244851B2}" type="pres">
      <dgm:prSet presAssocID="{EED18EEF-FA7F-4861-85FA-60B3889A6B64}" presName="cycle" presStyleCnt="0">
        <dgm:presLayoutVars>
          <dgm:dir/>
          <dgm:resizeHandles val="exact"/>
        </dgm:presLayoutVars>
      </dgm:prSet>
      <dgm:spPr/>
    </dgm:pt>
    <dgm:pt modelId="{9EE54F3C-64D3-45E2-B2EB-98DEA44900D4}" type="pres">
      <dgm:prSet presAssocID="{BBA71D78-C843-4A01-A012-C140DF370752}" presName="node" presStyleLbl="node1" presStyleIdx="0" presStyleCnt="4">
        <dgm:presLayoutVars>
          <dgm:bulletEnabled val="1"/>
        </dgm:presLayoutVars>
      </dgm:prSet>
      <dgm:spPr/>
    </dgm:pt>
    <dgm:pt modelId="{627BEA2A-CA82-461B-944D-E7D52C14F9F9}" type="pres">
      <dgm:prSet presAssocID="{BBA71D78-C843-4A01-A012-C140DF370752}" presName="spNode" presStyleCnt="0"/>
      <dgm:spPr/>
    </dgm:pt>
    <dgm:pt modelId="{D0A26E93-FC87-4DCE-84AF-A5E0F359C016}" type="pres">
      <dgm:prSet presAssocID="{A6464E0A-8085-4234-B76D-F3AA2B4812BC}" presName="sibTrans" presStyleLbl="sibTrans1D1" presStyleIdx="0" presStyleCnt="4"/>
      <dgm:spPr/>
    </dgm:pt>
    <dgm:pt modelId="{D8F4F242-DCB4-4B96-BDAE-9E7DD6F1708D}" type="pres">
      <dgm:prSet presAssocID="{C06A8C03-EB30-449A-9956-61C5D9C513CE}" presName="node" presStyleLbl="node1" presStyleIdx="1" presStyleCnt="4">
        <dgm:presLayoutVars>
          <dgm:bulletEnabled val="1"/>
        </dgm:presLayoutVars>
      </dgm:prSet>
      <dgm:spPr/>
    </dgm:pt>
    <dgm:pt modelId="{5F68DAED-6791-4CEF-B1FE-1653F409EDD1}" type="pres">
      <dgm:prSet presAssocID="{C06A8C03-EB30-449A-9956-61C5D9C513CE}" presName="spNode" presStyleCnt="0"/>
      <dgm:spPr/>
    </dgm:pt>
    <dgm:pt modelId="{66435690-5ECE-477A-9F0E-9983F5DC2095}" type="pres">
      <dgm:prSet presAssocID="{D5EC8FE4-5ABA-48F4-BA74-243CD7294DBF}" presName="sibTrans" presStyleLbl="sibTrans1D1" presStyleIdx="1" presStyleCnt="4"/>
      <dgm:spPr/>
    </dgm:pt>
    <dgm:pt modelId="{1D46650B-ED17-455D-A16C-BBEC72E2870D}" type="pres">
      <dgm:prSet presAssocID="{EECD7435-999A-4BC7-BFC4-9A359DBFADF5}" presName="node" presStyleLbl="node1" presStyleIdx="2" presStyleCnt="4">
        <dgm:presLayoutVars>
          <dgm:bulletEnabled val="1"/>
        </dgm:presLayoutVars>
      </dgm:prSet>
      <dgm:spPr/>
    </dgm:pt>
    <dgm:pt modelId="{462417FE-E937-4A29-A828-31F63CD62F70}" type="pres">
      <dgm:prSet presAssocID="{EECD7435-999A-4BC7-BFC4-9A359DBFADF5}" presName="spNode" presStyleCnt="0"/>
      <dgm:spPr/>
    </dgm:pt>
    <dgm:pt modelId="{F63B10C8-A5FC-4142-B1FF-C5785DA19DB1}" type="pres">
      <dgm:prSet presAssocID="{B4F1B0C2-46AB-46CF-95A9-9B57640DA12F}" presName="sibTrans" presStyleLbl="sibTrans1D1" presStyleIdx="2" presStyleCnt="4"/>
      <dgm:spPr/>
    </dgm:pt>
    <dgm:pt modelId="{58755AA6-92EC-4FA6-AAD7-248D517897DC}" type="pres">
      <dgm:prSet presAssocID="{40E58A20-0A19-4DA9-8412-6CACB6F31055}" presName="node" presStyleLbl="node1" presStyleIdx="3" presStyleCnt="4">
        <dgm:presLayoutVars>
          <dgm:bulletEnabled val="1"/>
        </dgm:presLayoutVars>
      </dgm:prSet>
      <dgm:spPr/>
    </dgm:pt>
    <dgm:pt modelId="{8B7EB63E-1558-4E31-9AEE-CD54F3F70146}" type="pres">
      <dgm:prSet presAssocID="{40E58A20-0A19-4DA9-8412-6CACB6F31055}" presName="spNode" presStyleCnt="0"/>
      <dgm:spPr/>
    </dgm:pt>
    <dgm:pt modelId="{BEAFA6EF-1D1F-4735-955A-0B16A46F449C}" type="pres">
      <dgm:prSet presAssocID="{ECF8559A-A063-4F04-B944-BB0B8E5CD617}" presName="sibTrans" presStyleLbl="sibTrans1D1" presStyleIdx="3" presStyleCnt="4"/>
      <dgm:spPr/>
    </dgm:pt>
  </dgm:ptLst>
  <dgm:cxnLst>
    <dgm:cxn modelId="{CB834322-B5AE-490B-B522-66AFE6E7973D}" type="presOf" srcId="{ECF8559A-A063-4F04-B944-BB0B8E5CD617}" destId="{BEAFA6EF-1D1F-4735-955A-0B16A46F449C}" srcOrd="0" destOrd="0" presId="urn:microsoft.com/office/officeart/2005/8/layout/cycle5"/>
    <dgm:cxn modelId="{B1E73631-AECC-4B6C-97F3-412B5D7AA787}" srcId="{EED18EEF-FA7F-4861-85FA-60B3889A6B64}" destId="{BBA71D78-C843-4A01-A012-C140DF370752}" srcOrd="0" destOrd="0" parTransId="{6C0E2165-70B7-4245-929F-6F6A6390EA68}" sibTransId="{A6464E0A-8085-4234-B76D-F3AA2B4812BC}"/>
    <dgm:cxn modelId="{05EAA54D-AAA9-493F-B562-1A6C3B643334}" type="presOf" srcId="{A6464E0A-8085-4234-B76D-F3AA2B4812BC}" destId="{D0A26E93-FC87-4DCE-84AF-A5E0F359C016}" srcOrd="0" destOrd="0" presId="urn:microsoft.com/office/officeart/2005/8/layout/cycle5"/>
    <dgm:cxn modelId="{F96CD14D-2F56-44D4-B9C6-35156224EF2F}" srcId="{EED18EEF-FA7F-4861-85FA-60B3889A6B64}" destId="{C06A8C03-EB30-449A-9956-61C5D9C513CE}" srcOrd="1" destOrd="0" parTransId="{5F3B458F-0B71-496E-98D3-7854F5BC86F1}" sibTransId="{D5EC8FE4-5ABA-48F4-BA74-243CD7294DBF}"/>
    <dgm:cxn modelId="{890E1576-9AE9-45A1-8564-1693E27056CA}" srcId="{EED18EEF-FA7F-4861-85FA-60B3889A6B64}" destId="{40E58A20-0A19-4DA9-8412-6CACB6F31055}" srcOrd="3" destOrd="0" parTransId="{FB0101EF-9B4A-4C72-B09C-22EC9008FE0E}" sibTransId="{ECF8559A-A063-4F04-B944-BB0B8E5CD617}"/>
    <dgm:cxn modelId="{4536D056-3FFD-4487-A6CC-F768D5050331}" type="presOf" srcId="{B4F1B0C2-46AB-46CF-95A9-9B57640DA12F}" destId="{F63B10C8-A5FC-4142-B1FF-C5785DA19DB1}" srcOrd="0" destOrd="0" presId="urn:microsoft.com/office/officeart/2005/8/layout/cycle5"/>
    <dgm:cxn modelId="{B18A9AA9-8638-4E13-A3C7-AA61AAAAB3F1}" type="presOf" srcId="{BBA71D78-C843-4A01-A012-C140DF370752}" destId="{9EE54F3C-64D3-45E2-B2EB-98DEA44900D4}" srcOrd="0" destOrd="0" presId="urn:microsoft.com/office/officeart/2005/8/layout/cycle5"/>
    <dgm:cxn modelId="{2A9258C1-E442-4066-B998-12C90F21E681}" type="presOf" srcId="{C06A8C03-EB30-449A-9956-61C5D9C513CE}" destId="{D8F4F242-DCB4-4B96-BDAE-9E7DD6F1708D}" srcOrd="0" destOrd="0" presId="urn:microsoft.com/office/officeart/2005/8/layout/cycle5"/>
    <dgm:cxn modelId="{CB9222D7-5090-414D-8052-D92600628D31}" srcId="{EED18EEF-FA7F-4861-85FA-60B3889A6B64}" destId="{EECD7435-999A-4BC7-BFC4-9A359DBFADF5}" srcOrd="2" destOrd="0" parTransId="{A3C96B16-C1B5-4674-A7D4-EDB9F27488C6}" sibTransId="{B4F1B0C2-46AB-46CF-95A9-9B57640DA12F}"/>
    <dgm:cxn modelId="{2C8FA1D9-8D21-40DF-B5C8-8AFABE33BED2}" type="presOf" srcId="{EECD7435-999A-4BC7-BFC4-9A359DBFADF5}" destId="{1D46650B-ED17-455D-A16C-BBEC72E2870D}" srcOrd="0" destOrd="0" presId="urn:microsoft.com/office/officeart/2005/8/layout/cycle5"/>
    <dgm:cxn modelId="{3F7A90E0-007E-433A-AAD9-C66F0736C14E}" type="presOf" srcId="{EED18EEF-FA7F-4861-85FA-60B3889A6B64}" destId="{E76BA935-B102-4911-8321-9EE4244851B2}" srcOrd="0" destOrd="0" presId="urn:microsoft.com/office/officeart/2005/8/layout/cycle5"/>
    <dgm:cxn modelId="{76224EEB-D282-4B49-BC4F-C6DA46779DA8}" type="presOf" srcId="{40E58A20-0A19-4DA9-8412-6CACB6F31055}" destId="{58755AA6-92EC-4FA6-AAD7-248D517897DC}" srcOrd="0" destOrd="0" presId="urn:microsoft.com/office/officeart/2005/8/layout/cycle5"/>
    <dgm:cxn modelId="{E4B0AEFA-B66E-4DBC-B6AF-496A3114EE79}" type="presOf" srcId="{D5EC8FE4-5ABA-48F4-BA74-243CD7294DBF}" destId="{66435690-5ECE-477A-9F0E-9983F5DC2095}" srcOrd="0" destOrd="0" presId="urn:microsoft.com/office/officeart/2005/8/layout/cycle5"/>
    <dgm:cxn modelId="{B65A797F-5DF7-463A-BF8E-ACD514A28163}" type="presParOf" srcId="{E76BA935-B102-4911-8321-9EE4244851B2}" destId="{9EE54F3C-64D3-45E2-B2EB-98DEA44900D4}" srcOrd="0" destOrd="0" presId="urn:microsoft.com/office/officeart/2005/8/layout/cycle5"/>
    <dgm:cxn modelId="{2239F00F-A411-4AE3-A814-42D59ABF8D45}" type="presParOf" srcId="{E76BA935-B102-4911-8321-9EE4244851B2}" destId="{627BEA2A-CA82-461B-944D-E7D52C14F9F9}" srcOrd="1" destOrd="0" presId="urn:microsoft.com/office/officeart/2005/8/layout/cycle5"/>
    <dgm:cxn modelId="{C5C6BEF2-569B-4248-B3A0-4CD23BB3A6AF}" type="presParOf" srcId="{E76BA935-B102-4911-8321-9EE4244851B2}" destId="{D0A26E93-FC87-4DCE-84AF-A5E0F359C016}" srcOrd="2" destOrd="0" presId="urn:microsoft.com/office/officeart/2005/8/layout/cycle5"/>
    <dgm:cxn modelId="{8FC67C97-A690-453D-A8F9-45ED6BAA3BBF}" type="presParOf" srcId="{E76BA935-B102-4911-8321-9EE4244851B2}" destId="{D8F4F242-DCB4-4B96-BDAE-9E7DD6F1708D}" srcOrd="3" destOrd="0" presId="urn:microsoft.com/office/officeart/2005/8/layout/cycle5"/>
    <dgm:cxn modelId="{4C958A0E-4C8B-4A64-873E-B145DCFA95FF}" type="presParOf" srcId="{E76BA935-B102-4911-8321-9EE4244851B2}" destId="{5F68DAED-6791-4CEF-B1FE-1653F409EDD1}" srcOrd="4" destOrd="0" presId="urn:microsoft.com/office/officeart/2005/8/layout/cycle5"/>
    <dgm:cxn modelId="{19EC8EB1-54BD-4EDF-ADAA-F400FD195397}" type="presParOf" srcId="{E76BA935-B102-4911-8321-9EE4244851B2}" destId="{66435690-5ECE-477A-9F0E-9983F5DC2095}" srcOrd="5" destOrd="0" presId="urn:microsoft.com/office/officeart/2005/8/layout/cycle5"/>
    <dgm:cxn modelId="{A733E899-4273-414E-8769-C016F497A4B9}" type="presParOf" srcId="{E76BA935-B102-4911-8321-9EE4244851B2}" destId="{1D46650B-ED17-455D-A16C-BBEC72E2870D}" srcOrd="6" destOrd="0" presId="urn:microsoft.com/office/officeart/2005/8/layout/cycle5"/>
    <dgm:cxn modelId="{A1062621-B7CD-45C4-8068-E0F5E5B3FF56}" type="presParOf" srcId="{E76BA935-B102-4911-8321-9EE4244851B2}" destId="{462417FE-E937-4A29-A828-31F63CD62F70}" srcOrd="7" destOrd="0" presId="urn:microsoft.com/office/officeart/2005/8/layout/cycle5"/>
    <dgm:cxn modelId="{037E70E6-0F1A-40FE-939D-41E892688E04}" type="presParOf" srcId="{E76BA935-B102-4911-8321-9EE4244851B2}" destId="{F63B10C8-A5FC-4142-B1FF-C5785DA19DB1}" srcOrd="8" destOrd="0" presId="urn:microsoft.com/office/officeart/2005/8/layout/cycle5"/>
    <dgm:cxn modelId="{5B16D2DA-487D-4232-A628-73ADA2A42B8F}" type="presParOf" srcId="{E76BA935-B102-4911-8321-9EE4244851B2}" destId="{58755AA6-92EC-4FA6-AAD7-248D517897DC}" srcOrd="9" destOrd="0" presId="urn:microsoft.com/office/officeart/2005/8/layout/cycle5"/>
    <dgm:cxn modelId="{F5731606-44A0-4F52-B914-DC56415BF672}" type="presParOf" srcId="{E76BA935-B102-4911-8321-9EE4244851B2}" destId="{8B7EB63E-1558-4E31-9AEE-CD54F3F70146}" srcOrd="10" destOrd="0" presId="urn:microsoft.com/office/officeart/2005/8/layout/cycle5"/>
    <dgm:cxn modelId="{F6C9ABD8-0A32-4094-9F88-010059ECE598}" type="presParOf" srcId="{E76BA935-B102-4911-8321-9EE4244851B2}" destId="{BEAFA6EF-1D1F-4735-955A-0B16A46F449C}"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F37DC8-7B55-4E72-898F-BDF4902DABEB}" type="doc">
      <dgm:prSet loTypeId="urn:microsoft.com/office/officeart/2005/8/layout/process1" loCatId="process" qsTypeId="urn:microsoft.com/office/officeart/2005/8/quickstyle/simple1" qsCatId="simple" csTypeId="urn:microsoft.com/office/officeart/2005/8/colors/accent0_1" csCatId="mainScheme" phldr="1"/>
      <dgm:spPr/>
    </dgm:pt>
    <dgm:pt modelId="{8A784009-4654-48B1-A74C-B541B9F7090D}">
      <dgm:prSet phldrT="[Text]"/>
      <dgm:spPr/>
      <dgm:t>
        <a:bodyPr/>
        <a:lstStyle/>
        <a:p>
          <a:r>
            <a:rPr lang="en-US" dirty="0"/>
            <a:t>Conclusion</a:t>
          </a:r>
        </a:p>
      </dgm:t>
    </dgm:pt>
    <dgm:pt modelId="{EB7A84EE-7D98-42F8-ACA2-2D23F51FB23F}" type="parTrans" cxnId="{AD9965E6-45DA-4015-916C-4960BFCAA586}">
      <dgm:prSet/>
      <dgm:spPr/>
      <dgm:t>
        <a:bodyPr/>
        <a:lstStyle/>
        <a:p>
          <a:endParaRPr lang="en-US"/>
        </a:p>
      </dgm:t>
    </dgm:pt>
    <dgm:pt modelId="{5D26B598-3A69-4C8F-8EBF-F07A417F04D9}" type="sibTrans" cxnId="{AD9965E6-45DA-4015-916C-4960BFCAA586}">
      <dgm:prSet/>
      <dgm:spPr/>
      <dgm:t>
        <a:bodyPr/>
        <a:lstStyle/>
        <a:p>
          <a:endParaRPr lang="en-US"/>
        </a:p>
      </dgm:t>
    </dgm:pt>
    <dgm:pt modelId="{88BD2142-FF7E-4F6E-98E5-F2FD1418FED0}">
      <dgm:prSet phldrT="[Text]"/>
      <dgm:spPr/>
      <dgm:t>
        <a:bodyPr/>
        <a:lstStyle/>
        <a:p>
          <a:r>
            <a:rPr lang="en-US" dirty="0"/>
            <a:t>Diagnosis</a:t>
          </a:r>
        </a:p>
      </dgm:t>
    </dgm:pt>
    <dgm:pt modelId="{C3A2DFE8-E5D4-4077-8BBC-32988414BB47}" type="parTrans" cxnId="{32E91214-AD88-44BC-85FA-DC8E49D33D8E}">
      <dgm:prSet/>
      <dgm:spPr/>
      <dgm:t>
        <a:bodyPr/>
        <a:lstStyle/>
        <a:p>
          <a:endParaRPr lang="en-US"/>
        </a:p>
      </dgm:t>
    </dgm:pt>
    <dgm:pt modelId="{C3110675-CAF0-4BA8-9E2A-651C8916FCDE}" type="sibTrans" cxnId="{32E91214-AD88-44BC-85FA-DC8E49D33D8E}">
      <dgm:prSet/>
      <dgm:spPr/>
      <dgm:t>
        <a:bodyPr/>
        <a:lstStyle/>
        <a:p>
          <a:endParaRPr lang="en-US"/>
        </a:p>
      </dgm:t>
    </dgm:pt>
    <dgm:pt modelId="{7BFB21BC-2764-4AB8-81EB-27C04FE6F6DB}">
      <dgm:prSet phldrT="[Text]"/>
      <dgm:spPr/>
      <dgm:t>
        <a:bodyPr/>
        <a:lstStyle/>
        <a:p>
          <a:r>
            <a:rPr lang="en-US" dirty="0"/>
            <a:t>Fix</a:t>
          </a:r>
        </a:p>
      </dgm:t>
    </dgm:pt>
    <dgm:pt modelId="{0493BEF1-0C8C-4024-BB6C-DCB86804CBBB}" type="parTrans" cxnId="{DD5AC5B9-B251-49B3-9B24-8C0DC86D51DB}">
      <dgm:prSet/>
      <dgm:spPr/>
      <dgm:t>
        <a:bodyPr/>
        <a:lstStyle/>
        <a:p>
          <a:endParaRPr lang="en-US"/>
        </a:p>
      </dgm:t>
    </dgm:pt>
    <dgm:pt modelId="{2D08B362-8F53-47C3-B392-774FFD08A6A6}" type="sibTrans" cxnId="{DD5AC5B9-B251-49B3-9B24-8C0DC86D51DB}">
      <dgm:prSet/>
      <dgm:spPr/>
      <dgm:t>
        <a:bodyPr/>
        <a:lstStyle/>
        <a:p>
          <a:endParaRPr lang="en-US"/>
        </a:p>
      </dgm:t>
    </dgm:pt>
    <dgm:pt modelId="{34D81B59-81EF-4851-86C8-E6AF8185BCED}">
      <dgm:prSet phldrT="[Text]"/>
      <dgm:spPr/>
      <dgm:t>
        <a:bodyPr/>
        <a:lstStyle/>
        <a:p>
          <a:r>
            <a:rPr lang="en-US" dirty="0"/>
            <a:t>Confirm</a:t>
          </a:r>
        </a:p>
      </dgm:t>
    </dgm:pt>
    <dgm:pt modelId="{F5E86122-3893-4A8B-B277-BDE1D8491EAB}" type="parTrans" cxnId="{7877AC3E-73F8-42AC-BE35-DDC1313CAD19}">
      <dgm:prSet/>
      <dgm:spPr/>
      <dgm:t>
        <a:bodyPr/>
        <a:lstStyle/>
        <a:p>
          <a:endParaRPr lang="en-US"/>
        </a:p>
      </dgm:t>
    </dgm:pt>
    <dgm:pt modelId="{90045430-D236-4C66-A7C3-3D094DFFA878}" type="sibTrans" cxnId="{7877AC3E-73F8-42AC-BE35-DDC1313CAD19}">
      <dgm:prSet/>
      <dgm:spPr/>
      <dgm:t>
        <a:bodyPr/>
        <a:lstStyle/>
        <a:p>
          <a:endParaRPr lang="en-US"/>
        </a:p>
      </dgm:t>
    </dgm:pt>
    <dgm:pt modelId="{4DA7E88D-CCA5-4E96-B818-23DCC5E44054}" type="pres">
      <dgm:prSet presAssocID="{20F37DC8-7B55-4E72-898F-BDF4902DABEB}" presName="Name0" presStyleCnt="0">
        <dgm:presLayoutVars>
          <dgm:dir/>
          <dgm:resizeHandles val="exact"/>
        </dgm:presLayoutVars>
      </dgm:prSet>
      <dgm:spPr/>
    </dgm:pt>
    <dgm:pt modelId="{435D636D-A50A-4DB1-8286-CEBAEB678BEF}" type="pres">
      <dgm:prSet presAssocID="{8A784009-4654-48B1-A74C-B541B9F7090D}" presName="node" presStyleLbl="node1" presStyleIdx="0" presStyleCnt="4">
        <dgm:presLayoutVars>
          <dgm:bulletEnabled val="1"/>
        </dgm:presLayoutVars>
      </dgm:prSet>
      <dgm:spPr/>
    </dgm:pt>
    <dgm:pt modelId="{94EC6B8B-1244-4F78-A68A-40FCAB975AFC}" type="pres">
      <dgm:prSet presAssocID="{5D26B598-3A69-4C8F-8EBF-F07A417F04D9}" presName="sibTrans" presStyleLbl="sibTrans2D1" presStyleIdx="0" presStyleCnt="3"/>
      <dgm:spPr/>
    </dgm:pt>
    <dgm:pt modelId="{73E43059-7997-41FD-B78C-17AF19FF105F}" type="pres">
      <dgm:prSet presAssocID="{5D26B598-3A69-4C8F-8EBF-F07A417F04D9}" presName="connectorText" presStyleLbl="sibTrans2D1" presStyleIdx="0" presStyleCnt="3"/>
      <dgm:spPr/>
    </dgm:pt>
    <dgm:pt modelId="{1390E147-5BEE-4406-8AAA-D26C013CBA90}" type="pres">
      <dgm:prSet presAssocID="{88BD2142-FF7E-4F6E-98E5-F2FD1418FED0}" presName="node" presStyleLbl="node1" presStyleIdx="1" presStyleCnt="4">
        <dgm:presLayoutVars>
          <dgm:bulletEnabled val="1"/>
        </dgm:presLayoutVars>
      </dgm:prSet>
      <dgm:spPr/>
    </dgm:pt>
    <dgm:pt modelId="{CF07662A-2752-44B8-B345-70467CB84C78}" type="pres">
      <dgm:prSet presAssocID="{C3110675-CAF0-4BA8-9E2A-651C8916FCDE}" presName="sibTrans" presStyleLbl="sibTrans2D1" presStyleIdx="1" presStyleCnt="3"/>
      <dgm:spPr/>
    </dgm:pt>
    <dgm:pt modelId="{29A926B6-FD75-43F5-B255-D915B58D14A7}" type="pres">
      <dgm:prSet presAssocID="{C3110675-CAF0-4BA8-9E2A-651C8916FCDE}" presName="connectorText" presStyleLbl="sibTrans2D1" presStyleIdx="1" presStyleCnt="3"/>
      <dgm:spPr/>
    </dgm:pt>
    <dgm:pt modelId="{0BCCF512-112F-423B-900B-92286B770D63}" type="pres">
      <dgm:prSet presAssocID="{7BFB21BC-2764-4AB8-81EB-27C04FE6F6DB}" presName="node" presStyleLbl="node1" presStyleIdx="2" presStyleCnt="4">
        <dgm:presLayoutVars>
          <dgm:bulletEnabled val="1"/>
        </dgm:presLayoutVars>
      </dgm:prSet>
      <dgm:spPr/>
    </dgm:pt>
    <dgm:pt modelId="{2BE8BE0B-537A-4FB5-9AA4-1EBC8012B522}" type="pres">
      <dgm:prSet presAssocID="{2D08B362-8F53-47C3-B392-774FFD08A6A6}" presName="sibTrans" presStyleLbl="sibTrans2D1" presStyleIdx="2" presStyleCnt="3"/>
      <dgm:spPr/>
    </dgm:pt>
    <dgm:pt modelId="{1F6B4041-02E9-45D5-9760-0A26A87702CC}" type="pres">
      <dgm:prSet presAssocID="{2D08B362-8F53-47C3-B392-774FFD08A6A6}" presName="connectorText" presStyleLbl="sibTrans2D1" presStyleIdx="2" presStyleCnt="3"/>
      <dgm:spPr/>
    </dgm:pt>
    <dgm:pt modelId="{B57917D2-2644-4146-945E-0CBB588CB608}" type="pres">
      <dgm:prSet presAssocID="{34D81B59-81EF-4851-86C8-E6AF8185BCED}" presName="node" presStyleLbl="node1" presStyleIdx="3" presStyleCnt="4">
        <dgm:presLayoutVars>
          <dgm:bulletEnabled val="1"/>
        </dgm:presLayoutVars>
      </dgm:prSet>
      <dgm:spPr/>
    </dgm:pt>
  </dgm:ptLst>
  <dgm:cxnLst>
    <dgm:cxn modelId="{32E91214-AD88-44BC-85FA-DC8E49D33D8E}" srcId="{20F37DC8-7B55-4E72-898F-BDF4902DABEB}" destId="{88BD2142-FF7E-4F6E-98E5-F2FD1418FED0}" srcOrd="1" destOrd="0" parTransId="{C3A2DFE8-E5D4-4077-8BBC-32988414BB47}" sibTransId="{C3110675-CAF0-4BA8-9E2A-651C8916FCDE}"/>
    <dgm:cxn modelId="{7877AC3E-73F8-42AC-BE35-DDC1313CAD19}" srcId="{20F37DC8-7B55-4E72-898F-BDF4902DABEB}" destId="{34D81B59-81EF-4851-86C8-E6AF8185BCED}" srcOrd="3" destOrd="0" parTransId="{F5E86122-3893-4A8B-B277-BDE1D8491EAB}" sibTransId="{90045430-D236-4C66-A7C3-3D094DFFA878}"/>
    <dgm:cxn modelId="{38A67962-5CFE-4D3A-9A60-E7128658C556}" type="presOf" srcId="{34D81B59-81EF-4851-86C8-E6AF8185BCED}" destId="{B57917D2-2644-4146-945E-0CBB588CB608}" srcOrd="0" destOrd="0" presId="urn:microsoft.com/office/officeart/2005/8/layout/process1"/>
    <dgm:cxn modelId="{C5F68546-C4C0-404B-9458-F3460811261B}" type="presOf" srcId="{2D08B362-8F53-47C3-B392-774FFD08A6A6}" destId="{1F6B4041-02E9-45D5-9760-0A26A87702CC}" srcOrd="1" destOrd="0" presId="urn:microsoft.com/office/officeart/2005/8/layout/process1"/>
    <dgm:cxn modelId="{3339256A-611E-40E8-A021-2559FCE8056D}" type="presOf" srcId="{C3110675-CAF0-4BA8-9E2A-651C8916FCDE}" destId="{CF07662A-2752-44B8-B345-70467CB84C78}" srcOrd="0" destOrd="0" presId="urn:microsoft.com/office/officeart/2005/8/layout/process1"/>
    <dgm:cxn modelId="{77F1E475-0C15-4F47-AC50-6974A5DF9729}" type="presOf" srcId="{2D08B362-8F53-47C3-B392-774FFD08A6A6}" destId="{2BE8BE0B-537A-4FB5-9AA4-1EBC8012B522}" srcOrd="0" destOrd="0" presId="urn:microsoft.com/office/officeart/2005/8/layout/process1"/>
    <dgm:cxn modelId="{4DED2090-6CF5-4916-927B-0981946C76D7}" type="presOf" srcId="{5D26B598-3A69-4C8F-8EBF-F07A417F04D9}" destId="{94EC6B8B-1244-4F78-A68A-40FCAB975AFC}" srcOrd="0" destOrd="0" presId="urn:microsoft.com/office/officeart/2005/8/layout/process1"/>
    <dgm:cxn modelId="{788E159D-FCEE-423D-BF66-46D37361ED22}" type="presOf" srcId="{7BFB21BC-2764-4AB8-81EB-27C04FE6F6DB}" destId="{0BCCF512-112F-423B-900B-92286B770D63}" srcOrd="0" destOrd="0" presId="urn:microsoft.com/office/officeart/2005/8/layout/process1"/>
    <dgm:cxn modelId="{30D58CA7-3216-42B1-861F-395CF78804CB}" type="presOf" srcId="{20F37DC8-7B55-4E72-898F-BDF4902DABEB}" destId="{4DA7E88D-CCA5-4E96-B818-23DCC5E44054}" srcOrd="0" destOrd="0" presId="urn:microsoft.com/office/officeart/2005/8/layout/process1"/>
    <dgm:cxn modelId="{DD5AC5B9-B251-49B3-9B24-8C0DC86D51DB}" srcId="{20F37DC8-7B55-4E72-898F-BDF4902DABEB}" destId="{7BFB21BC-2764-4AB8-81EB-27C04FE6F6DB}" srcOrd="2" destOrd="0" parTransId="{0493BEF1-0C8C-4024-BB6C-DCB86804CBBB}" sibTransId="{2D08B362-8F53-47C3-B392-774FFD08A6A6}"/>
    <dgm:cxn modelId="{98E67DBD-13B6-486F-B6ED-1915401CE987}" type="presOf" srcId="{8A784009-4654-48B1-A74C-B541B9F7090D}" destId="{435D636D-A50A-4DB1-8286-CEBAEB678BEF}" srcOrd="0" destOrd="0" presId="urn:microsoft.com/office/officeart/2005/8/layout/process1"/>
    <dgm:cxn modelId="{6EED94E3-B11E-435C-93D4-AA1B901E1BB7}" type="presOf" srcId="{C3110675-CAF0-4BA8-9E2A-651C8916FCDE}" destId="{29A926B6-FD75-43F5-B255-D915B58D14A7}" srcOrd="1" destOrd="0" presId="urn:microsoft.com/office/officeart/2005/8/layout/process1"/>
    <dgm:cxn modelId="{0F5640E4-32B7-41EC-887B-8A59E2BD8E95}" type="presOf" srcId="{5D26B598-3A69-4C8F-8EBF-F07A417F04D9}" destId="{73E43059-7997-41FD-B78C-17AF19FF105F}" srcOrd="1" destOrd="0" presId="urn:microsoft.com/office/officeart/2005/8/layout/process1"/>
    <dgm:cxn modelId="{AD9965E6-45DA-4015-916C-4960BFCAA586}" srcId="{20F37DC8-7B55-4E72-898F-BDF4902DABEB}" destId="{8A784009-4654-48B1-A74C-B541B9F7090D}" srcOrd="0" destOrd="0" parTransId="{EB7A84EE-7D98-42F8-ACA2-2D23F51FB23F}" sibTransId="{5D26B598-3A69-4C8F-8EBF-F07A417F04D9}"/>
    <dgm:cxn modelId="{15D5B7F4-2CC1-4D54-8440-BB22747906E9}" type="presOf" srcId="{88BD2142-FF7E-4F6E-98E5-F2FD1418FED0}" destId="{1390E147-5BEE-4406-8AAA-D26C013CBA90}" srcOrd="0" destOrd="0" presId="urn:microsoft.com/office/officeart/2005/8/layout/process1"/>
    <dgm:cxn modelId="{4B4AB932-8E8E-4109-845F-93A1A24F711E}" type="presParOf" srcId="{4DA7E88D-CCA5-4E96-B818-23DCC5E44054}" destId="{435D636D-A50A-4DB1-8286-CEBAEB678BEF}" srcOrd="0" destOrd="0" presId="urn:microsoft.com/office/officeart/2005/8/layout/process1"/>
    <dgm:cxn modelId="{12014D7B-CA3B-4C18-94D2-DECA81D90A2A}" type="presParOf" srcId="{4DA7E88D-CCA5-4E96-B818-23DCC5E44054}" destId="{94EC6B8B-1244-4F78-A68A-40FCAB975AFC}" srcOrd="1" destOrd="0" presId="urn:microsoft.com/office/officeart/2005/8/layout/process1"/>
    <dgm:cxn modelId="{8C61D47C-499F-436A-BE54-28288794B832}" type="presParOf" srcId="{94EC6B8B-1244-4F78-A68A-40FCAB975AFC}" destId="{73E43059-7997-41FD-B78C-17AF19FF105F}" srcOrd="0" destOrd="0" presId="urn:microsoft.com/office/officeart/2005/8/layout/process1"/>
    <dgm:cxn modelId="{4F98B44B-A455-4C12-8CA8-52134CD1C693}" type="presParOf" srcId="{4DA7E88D-CCA5-4E96-B818-23DCC5E44054}" destId="{1390E147-5BEE-4406-8AAA-D26C013CBA90}" srcOrd="2" destOrd="0" presId="urn:microsoft.com/office/officeart/2005/8/layout/process1"/>
    <dgm:cxn modelId="{BAF1C0CC-FD88-491B-B7D0-A3B735D99C02}" type="presParOf" srcId="{4DA7E88D-CCA5-4E96-B818-23DCC5E44054}" destId="{CF07662A-2752-44B8-B345-70467CB84C78}" srcOrd="3" destOrd="0" presId="urn:microsoft.com/office/officeart/2005/8/layout/process1"/>
    <dgm:cxn modelId="{D76D55C1-128B-4E63-BCE0-AAE968DE1C0C}" type="presParOf" srcId="{CF07662A-2752-44B8-B345-70467CB84C78}" destId="{29A926B6-FD75-43F5-B255-D915B58D14A7}" srcOrd="0" destOrd="0" presId="urn:microsoft.com/office/officeart/2005/8/layout/process1"/>
    <dgm:cxn modelId="{1F104482-856F-4003-9916-B0BD4C88C556}" type="presParOf" srcId="{4DA7E88D-CCA5-4E96-B818-23DCC5E44054}" destId="{0BCCF512-112F-423B-900B-92286B770D63}" srcOrd="4" destOrd="0" presId="urn:microsoft.com/office/officeart/2005/8/layout/process1"/>
    <dgm:cxn modelId="{70923E82-A5B8-4F96-A0DC-88AFFC8FE649}" type="presParOf" srcId="{4DA7E88D-CCA5-4E96-B818-23DCC5E44054}" destId="{2BE8BE0B-537A-4FB5-9AA4-1EBC8012B522}" srcOrd="5" destOrd="0" presId="urn:microsoft.com/office/officeart/2005/8/layout/process1"/>
    <dgm:cxn modelId="{4A6BFC62-1E9E-4838-853E-49456B18CA11}" type="presParOf" srcId="{2BE8BE0B-537A-4FB5-9AA4-1EBC8012B522}" destId="{1F6B4041-02E9-45D5-9760-0A26A87702CC}" srcOrd="0" destOrd="0" presId="urn:microsoft.com/office/officeart/2005/8/layout/process1"/>
    <dgm:cxn modelId="{A4B00553-9029-4938-9BDF-DB6CF2DC540D}" type="presParOf" srcId="{4DA7E88D-CCA5-4E96-B818-23DCC5E44054}" destId="{B57917D2-2644-4146-945E-0CBB588CB608}"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0DF27-9607-4018-BFFB-EED32472FA0E}">
      <dsp:nvSpPr>
        <dsp:cNvPr id="0" name=""/>
        <dsp:cNvSpPr/>
      </dsp:nvSpPr>
      <dsp:spPr>
        <a:xfrm>
          <a:off x="3479395" y="1500598"/>
          <a:ext cx="1431316" cy="1431316"/>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Hypothesis</a:t>
          </a:r>
        </a:p>
      </dsp:txBody>
      <dsp:txXfrm>
        <a:off x="3689006" y="1710209"/>
        <a:ext cx="1012094" cy="1012094"/>
      </dsp:txXfrm>
    </dsp:sp>
    <dsp:sp modelId="{261851E7-9C77-4EFB-9E6C-4E7A9B85EB80}">
      <dsp:nvSpPr>
        <dsp:cNvPr id="0" name=""/>
        <dsp:cNvSpPr/>
      </dsp:nvSpPr>
      <dsp:spPr>
        <a:xfrm rot="11700120">
          <a:off x="2394640" y="1672823"/>
          <a:ext cx="1067333" cy="407925"/>
        </a:xfrm>
        <a:prstGeom prst="lef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94842F-3557-47C5-82CC-4EBED990F24D}">
      <dsp:nvSpPr>
        <dsp:cNvPr id="0" name=""/>
        <dsp:cNvSpPr/>
      </dsp:nvSpPr>
      <dsp:spPr>
        <a:xfrm>
          <a:off x="1732953" y="1194744"/>
          <a:ext cx="1359750" cy="10878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Problem Description</a:t>
          </a:r>
        </a:p>
      </dsp:txBody>
      <dsp:txXfrm>
        <a:off x="1764814" y="1226605"/>
        <a:ext cx="1296028" cy="1024078"/>
      </dsp:txXfrm>
    </dsp:sp>
    <dsp:sp modelId="{CC2193D8-8D20-46E0-9FA7-09AAF6B93190}">
      <dsp:nvSpPr>
        <dsp:cNvPr id="0" name=""/>
        <dsp:cNvSpPr/>
      </dsp:nvSpPr>
      <dsp:spPr>
        <a:xfrm rot="14700052">
          <a:off x="3107134" y="823692"/>
          <a:ext cx="1067374" cy="407925"/>
        </a:xfrm>
        <a:prstGeom prst="lef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2E9FFA-05C3-4807-8980-23BD9684CD4A}">
      <dsp:nvSpPr>
        <dsp:cNvPr id="0" name=""/>
        <dsp:cNvSpPr/>
      </dsp:nvSpPr>
      <dsp:spPr>
        <a:xfrm>
          <a:off x="2735407" y="66"/>
          <a:ext cx="1359750" cy="10878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Code</a:t>
          </a:r>
        </a:p>
      </dsp:txBody>
      <dsp:txXfrm>
        <a:off x="2767268" y="31927"/>
        <a:ext cx="1296028" cy="1024078"/>
      </dsp:txXfrm>
    </dsp:sp>
    <dsp:sp modelId="{6B461B8B-9B1A-4C4C-8EEB-7656458940F6}">
      <dsp:nvSpPr>
        <dsp:cNvPr id="0" name=""/>
        <dsp:cNvSpPr/>
      </dsp:nvSpPr>
      <dsp:spPr>
        <a:xfrm rot="17699948">
          <a:off x="4215598" y="823692"/>
          <a:ext cx="1067374" cy="407925"/>
        </a:xfrm>
        <a:prstGeom prst="lef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68538F-DE06-4C0F-9539-2656031F2DA2}">
      <dsp:nvSpPr>
        <dsp:cNvPr id="0" name=""/>
        <dsp:cNvSpPr/>
      </dsp:nvSpPr>
      <dsp:spPr>
        <a:xfrm>
          <a:off x="4294948" y="66"/>
          <a:ext cx="1359750" cy="10878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Failing Runs</a:t>
          </a:r>
        </a:p>
      </dsp:txBody>
      <dsp:txXfrm>
        <a:off x="4326809" y="31927"/>
        <a:ext cx="1296028" cy="1024078"/>
      </dsp:txXfrm>
    </dsp:sp>
    <dsp:sp modelId="{699AF0AB-DAC4-4649-BB90-B7DC4EB3DB4F}">
      <dsp:nvSpPr>
        <dsp:cNvPr id="0" name=""/>
        <dsp:cNvSpPr/>
      </dsp:nvSpPr>
      <dsp:spPr>
        <a:xfrm rot="20699880">
          <a:off x="4928133" y="1672823"/>
          <a:ext cx="1067333" cy="407925"/>
        </a:xfrm>
        <a:prstGeom prst="lef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4529CD-BB2D-4A24-9F32-956117E2D200}">
      <dsp:nvSpPr>
        <dsp:cNvPr id="0" name=""/>
        <dsp:cNvSpPr/>
      </dsp:nvSpPr>
      <dsp:spPr>
        <a:xfrm>
          <a:off x="5297402" y="1194744"/>
          <a:ext cx="1359750" cy="10878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Other Runs</a:t>
          </a:r>
        </a:p>
      </dsp:txBody>
      <dsp:txXfrm>
        <a:off x="5329263" y="1226605"/>
        <a:ext cx="1296028" cy="1024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54F3C-64D3-45E2-B2EB-98DEA44900D4}">
      <dsp:nvSpPr>
        <dsp:cNvPr id="0" name=""/>
        <dsp:cNvSpPr/>
      </dsp:nvSpPr>
      <dsp:spPr>
        <a:xfrm>
          <a:off x="1391024" y="1020"/>
          <a:ext cx="1099174" cy="71446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Prediction</a:t>
          </a:r>
        </a:p>
      </dsp:txBody>
      <dsp:txXfrm>
        <a:off x="1425901" y="35897"/>
        <a:ext cx="1029420" cy="644709"/>
      </dsp:txXfrm>
    </dsp:sp>
    <dsp:sp modelId="{D0A26E93-FC87-4DCE-84AF-A5E0F359C016}">
      <dsp:nvSpPr>
        <dsp:cNvPr id="0" name=""/>
        <dsp:cNvSpPr/>
      </dsp:nvSpPr>
      <dsp:spPr>
        <a:xfrm>
          <a:off x="761122" y="358252"/>
          <a:ext cx="2358979" cy="2358979"/>
        </a:xfrm>
        <a:custGeom>
          <a:avLst/>
          <a:gdLst/>
          <a:ahLst/>
          <a:cxnLst/>
          <a:rect l="0" t="0" r="0" b="0"/>
          <a:pathLst>
            <a:path>
              <a:moveTo>
                <a:pt x="1880548" y="230958"/>
              </a:moveTo>
              <a:arcTo wR="1179489" hR="1179489" stAng="18388085" swAng="1632345"/>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8F4F242-DCB4-4B96-BDAE-9E7DD6F1708D}">
      <dsp:nvSpPr>
        <dsp:cNvPr id="0" name=""/>
        <dsp:cNvSpPr/>
      </dsp:nvSpPr>
      <dsp:spPr>
        <a:xfrm>
          <a:off x="2570514" y="1180510"/>
          <a:ext cx="1099174" cy="71446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Experiment</a:t>
          </a:r>
        </a:p>
      </dsp:txBody>
      <dsp:txXfrm>
        <a:off x="2605391" y="1215387"/>
        <a:ext cx="1029420" cy="644709"/>
      </dsp:txXfrm>
    </dsp:sp>
    <dsp:sp modelId="{66435690-5ECE-477A-9F0E-9983F5DC2095}">
      <dsp:nvSpPr>
        <dsp:cNvPr id="0" name=""/>
        <dsp:cNvSpPr/>
      </dsp:nvSpPr>
      <dsp:spPr>
        <a:xfrm>
          <a:off x="761122" y="358252"/>
          <a:ext cx="2358979" cy="2358979"/>
        </a:xfrm>
        <a:custGeom>
          <a:avLst/>
          <a:gdLst/>
          <a:ahLst/>
          <a:cxnLst/>
          <a:rect l="0" t="0" r="0" b="0"/>
          <a:pathLst>
            <a:path>
              <a:moveTo>
                <a:pt x="2236647" y="1702570"/>
              </a:moveTo>
              <a:arcTo wR="1179489" hR="1179489" stAng="1579571" swAng="1632345"/>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D46650B-ED17-455D-A16C-BBEC72E2870D}">
      <dsp:nvSpPr>
        <dsp:cNvPr id="0" name=""/>
        <dsp:cNvSpPr/>
      </dsp:nvSpPr>
      <dsp:spPr>
        <a:xfrm>
          <a:off x="1391024" y="2359999"/>
          <a:ext cx="1099174" cy="71446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Observation &amp; Conclusion</a:t>
          </a:r>
        </a:p>
      </dsp:txBody>
      <dsp:txXfrm>
        <a:off x="1425901" y="2394876"/>
        <a:ext cx="1029420" cy="644709"/>
      </dsp:txXfrm>
    </dsp:sp>
    <dsp:sp modelId="{F63B10C8-A5FC-4142-B1FF-C5785DA19DB1}">
      <dsp:nvSpPr>
        <dsp:cNvPr id="0" name=""/>
        <dsp:cNvSpPr/>
      </dsp:nvSpPr>
      <dsp:spPr>
        <a:xfrm>
          <a:off x="761122" y="358252"/>
          <a:ext cx="2358979" cy="2358979"/>
        </a:xfrm>
        <a:custGeom>
          <a:avLst/>
          <a:gdLst/>
          <a:ahLst/>
          <a:cxnLst/>
          <a:rect l="0" t="0" r="0" b="0"/>
          <a:pathLst>
            <a:path>
              <a:moveTo>
                <a:pt x="478430" y="2128021"/>
              </a:moveTo>
              <a:arcTo wR="1179489" hR="1179489" stAng="7588085" swAng="1632345"/>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8755AA6-92EC-4FA6-AAD7-248D517897DC}">
      <dsp:nvSpPr>
        <dsp:cNvPr id="0" name=""/>
        <dsp:cNvSpPr/>
      </dsp:nvSpPr>
      <dsp:spPr>
        <a:xfrm>
          <a:off x="211535" y="1180510"/>
          <a:ext cx="1099174" cy="71446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ClrTx/>
            <a:buSzTx/>
            <a:buFontTx/>
            <a:buNone/>
          </a:pPr>
          <a:r>
            <a:rPr lang="en-US" sz="1400" kern="1200" dirty="0">
              <a:latin typeface="Calibri" pitchFamily="34" charset="0"/>
            </a:rPr>
            <a:t>Hypothesis</a:t>
          </a:r>
          <a:endParaRPr lang="en-US" sz="1400" kern="1200" dirty="0"/>
        </a:p>
      </dsp:txBody>
      <dsp:txXfrm>
        <a:off x="246412" y="1215387"/>
        <a:ext cx="1029420" cy="644709"/>
      </dsp:txXfrm>
    </dsp:sp>
    <dsp:sp modelId="{BEAFA6EF-1D1F-4735-955A-0B16A46F449C}">
      <dsp:nvSpPr>
        <dsp:cNvPr id="0" name=""/>
        <dsp:cNvSpPr/>
      </dsp:nvSpPr>
      <dsp:spPr>
        <a:xfrm>
          <a:off x="761122" y="358252"/>
          <a:ext cx="2358979" cy="2358979"/>
        </a:xfrm>
        <a:custGeom>
          <a:avLst/>
          <a:gdLst/>
          <a:ahLst/>
          <a:cxnLst/>
          <a:rect l="0" t="0" r="0" b="0"/>
          <a:pathLst>
            <a:path>
              <a:moveTo>
                <a:pt x="122332" y="656408"/>
              </a:moveTo>
              <a:arcTo wR="1179489" hR="1179489" stAng="12379571" swAng="1632345"/>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D636D-A50A-4DB1-8286-CEBAEB678BEF}">
      <dsp:nvSpPr>
        <dsp:cNvPr id="0" name=""/>
        <dsp:cNvSpPr/>
      </dsp:nvSpPr>
      <dsp:spPr>
        <a:xfrm>
          <a:off x="3470" y="600846"/>
          <a:ext cx="1517170" cy="91030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Conclusion</a:t>
          </a:r>
        </a:p>
      </dsp:txBody>
      <dsp:txXfrm>
        <a:off x="30132" y="627508"/>
        <a:ext cx="1463846" cy="856978"/>
      </dsp:txXfrm>
    </dsp:sp>
    <dsp:sp modelId="{94EC6B8B-1244-4F78-A68A-40FCAB975AFC}">
      <dsp:nvSpPr>
        <dsp:cNvPr id="0" name=""/>
        <dsp:cNvSpPr/>
      </dsp:nvSpPr>
      <dsp:spPr>
        <a:xfrm>
          <a:off x="1672357" y="867868"/>
          <a:ext cx="321640" cy="3762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672357" y="943120"/>
        <a:ext cx="225148" cy="225754"/>
      </dsp:txXfrm>
    </dsp:sp>
    <dsp:sp modelId="{1390E147-5BEE-4406-8AAA-D26C013CBA90}">
      <dsp:nvSpPr>
        <dsp:cNvPr id="0" name=""/>
        <dsp:cNvSpPr/>
      </dsp:nvSpPr>
      <dsp:spPr>
        <a:xfrm>
          <a:off x="2127508" y="600846"/>
          <a:ext cx="1517170" cy="91030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Diagnosis</a:t>
          </a:r>
        </a:p>
      </dsp:txBody>
      <dsp:txXfrm>
        <a:off x="2154170" y="627508"/>
        <a:ext cx="1463846" cy="856978"/>
      </dsp:txXfrm>
    </dsp:sp>
    <dsp:sp modelId="{CF07662A-2752-44B8-B345-70467CB84C78}">
      <dsp:nvSpPr>
        <dsp:cNvPr id="0" name=""/>
        <dsp:cNvSpPr/>
      </dsp:nvSpPr>
      <dsp:spPr>
        <a:xfrm>
          <a:off x="3796395" y="867868"/>
          <a:ext cx="321640" cy="3762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796395" y="943120"/>
        <a:ext cx="225148" cy="225754"/>
      </dsp:txXfrm>
    </dsp:sp>
    <dsp:sp modelId="{0BCCF512-112F-423B-900B-92286B770D63}">
      <dsp:nvSpPr>
        <dsp:cNvPr id="0" name=""/>
        <dsp:cNvSpPr/>
      </dsp:nvSpPr>
      <dsp:spPr>
        <a:xfrm>
          <a:off x="4251546" y="600846"/>
          <a:ext cx="1517170" cy="91030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Fix</a:t>
          </a:r>
        </a:p>
      </dsp:txBody>
      <dsp:txXfrm>
        <a:off x="4278208" y="627508"/>
        <a:ext cx="1463846" cy="856978"/>
      </dsp:txXfrm>
    </dsp:sp>
    <dsp:sp modelId="{2BE8BE0B-537A-4FB5-9AA4-1EBC8012B522}">
      <dsp:nvSpPr>
        <dsp:cNvPr id="0" name=""/>
        <dsp:cNvSpPr/>
      </dsp:nvSpPr>
      <dsp:spPr>
        <a:xfrm>
          <a:off x="5920433" y="867868"/>
          <a:ext cx="321640" cy="3762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920433" y="943120"/>
        <a:ext cx="225148" cy="225754"/>
      </dsp:txXfrm>
    </dsp:sp>
    <dsp:sp modelId="{B57917D2-2644-4146-945E-0CBB588CB608}">
      <dsp:nvSpPr>
        <dsp:cNvPr id="0" name=""/>
        <dsp:cNvSpPr/>
      </dsp:nvSpPr>
      <dsp:spPr>
        <a:xfrm>
          <a:off x="6375584" y="600846"/>
          <a:ext cx="1517170" cy="91030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Confirm</a:t>
          </a:r>
        </a:p>
      </dsp:txBody>
      <dsp:txXfrm>
        <a:off x="6402246" y="627508"/>
        <a:ext cx="1463846" cy="85697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693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061252" cy="442740"/>
          </a:xfrm>
          <a:prstGeom prst="rect">
            <a:avLst/>
          </a:prstGeom>
          <a:noFill/>
          <a:ln w="9525">
            <a:noFill/>
            <a:miter lim="800000"/>
            <a:headEnd/>
            <a:tailEnd/>
          </a:ln>
          <a:effectLst/>
        </p:spPr>
        <p:txBody>
          <a:bodyPr vert="horz" wrap="square" lIns="88075" tIns="44038" rIns="88075" bIns="44038" numCol="1" anchor="t" anchorCtr="0" compatLnSpc="1">
            <a:prstTxWarp prst="textNoShape">
              <a:avLst/>
            </a:prstTxWarp>
          </a:bodyPr>
          <a:lstStyle>
            <a:lvl1pPr eaLnBrk="0" hangingPunct="0">
              <a:defRPr sz="1200" b="0">
                <a:latin typeface="Times New Roman" pitchFamily="18" charset="0"/>
                <a:ea typeface="+mn-ea"/>
                <a:cs typeface="+mn-cs"/>
              </a:defRPr>
            </a:lvl1pPr>
          </a:lstStyle>
          <a:p>
            <a:pPr>
              <a:defRPr/>
            </a:pPr>
            <a:endParaRPr lang="en-US"/>
          </a:p>
        </p:txBody>
      </p:sp>
      <p:sp>
        <p:nvSpPr>
          <p:cNvPr id="408579" name="Rectangle 3"/>
          <p:cNvSpPr>
            <a:spLocks noGrp="1" noChangeArrowheads="1"/>
          </p:cNvSpPr>
          <p:nvPr>
            <p:ph type="dt" idx="1"/>
          </p:nvPr>
        </p:nvSpPr>
        <p:spPr bwMode="auto">
          <a:xfrm>
            <a:off x="3935896" y="0"/>
            <a:ext cx="3061252" cy="442740"/>
          </a:xfrm>
          <a:prstGeom prst="rect">
            <a:avLst/>
          </a:prstGeom>
          <a:noFill/>
          <a:ln w="9525">
            <a:noFill/>
            <a:miter lim="800000"/>
            <a:headEnd/>
            <a:tailEnd/>
          </a:ln>
          <a:effectLst/>
        </p:spPr>
        <p:txBody>
          <a:bodyPr vert="horz" wrap="square" lIns="88075" tIns="44038" rIns="88075" bIns="44038" numCol="1" anchor="t" anchorCtr="0" compatLnSpc="1">
            <a:prstTxWarp prst="textNoShape">
              <a:avLst/>
            </a:prstTxWarp>
          </a:bodyPr>
          <a:lstStyle>
            <a:lvl1pPr algn="r" eaLnBrk="0" hangingPunct="0">
              <a:defRPr sz="1200" b="0">
                <a:latin typeface="Times New Roman" pitchFamily="18"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8238" y="663575"/>
            <a:ext cx="4721225" cy="3541713"/>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47530" y="4427398"/>
            <a:ext cx="5102087" cy="4132238"/>
          </a:xfrm>
          <a:prstGeom prst="rect">
            <a:avLst/>
          </a:prstGeom>
          <a:noFill/>
          <a:ln w="9525">
            <a:noFill/>
            <a:miter lim="800000"/>
            <a:headEnd/>
            <a:tailEnd/>
          </a:ln>
          <a:effectLst/>
        </p:spPr>
        <p:txBody>
          <a:bodyPr vert="horz" wrap="square" lIns="88075" tIns="44038" rIns="88075" bIns="44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8854795"/>
            <a:ext cx="3061252" cy="442740"/>
          </a:xfrm>
          <a:prstGeom prst="rect">
            <a:avLst/>
          </a:prstGeom>
          <a:noFill/>
          <a:ln w="9525">
            <a:noFill/>
            <a:miter lim="800000"/>
            <a:headEnd/>
            <a:tailEnd/>
          </a:ln>
          <a:effectLst/>
        </p:spPr>
        <p:txBody>
          <a:bodyPr vert="horz" wrap="square" lIns="88075" tIns="44038" rIns="88075" bIns="44038" numCol="1" anchor="b" anchorCtr="0" compatLnSpc="1">
            <a:prstTxWarp prst="textNoShape">
              <a:avLst/>
            </a:prstTxWarp>
          </a:bodyPr>
          <a:lstStyle>
            <a:lvl1pPr eaLnBrk="0" hangingPunct="0">
              <a:defRPr sz="1200" b="0">
                <a:latin typeface="Times New Roman" pitchFamily="18" charset="0"/>
                <a:ea typeface="+mn-ea"/>
                <a:cs typeface="+mn-cs"/>
              </a:defRPr>
            </a:lvl1pPr>
          </a:lstStyle>
          <a:p>
            <a:pPr>
              <a:defRPr/>
            </a:pPr>
            <a:endParaRPr lang="en-US"/>
          </a:p>
        </p:txBody>
      </p:sp>
      <p:sp>
        <p:nvSpPr>
          <p:cNvPr id="408583" name="Rectangle 7"/>
          <p:cNvSpPr>
            <a:spLocks noGrp="1" noChangeArrowheads="1"/>
          </p:cNvSpPr>
          <p:nvPr>
            <p:ph type="sldNum" sz="quarter" idx="5"/>
          </p:nvPr>
        </p:nvSpPr>
        <p:spPr bwMode="auto">
          <a:xfrm>
            <a:off x="3935896" y="8854795"/>
            <a:ext cx="3061252" cy="442740"/>
          </a:xfrm>
          <a:prstGeom prst="rect">
            <a:avLst/>
          </a:prstGeom>
          <a:noFill/>
          <a:ln w="9525">
            <a:noFill/>
            <a:miter lim="800000"/>
            <a:headEnd/>
            <a:tailEnd/>
          </a:ln>
          <a:effectLst/>
        </p:spPr>
        <p:txBody>
          <a:bodyPr vert="horz" wrap="square" lIns="88075" tIns="44038" rIns="88075" bIns="44038" numCol="1" anchor="b" anchorCtr="0" compatLnSpc="1">
            <a:prstTxWarp prst="textNoShape">
              <a:avLst/>
            </a:prstTxWarp>
          </a:bodyPr>
          <a:lstStyle>
            <a:lvl1pPr algn="r" eaLnBrk="0" hangingPunct="0">
              <a:defRPr sz="1200" b="0">
                <a:latin typeface="Times New Roman" pitchFamily="18" charset="0"/>
                <a:ea typeface="+mn-ea"/>
                <a:cs typeface="+mn-cs"/>
              </a:defRPr>
            </a:lvl1pPr>
          </a:lstStyle>
          <a:p>
            <a:pPr>
              <a:defRPr/>
            </a:pPr>
            <a:fld id="{12071915-553D-485B-9739-70522BB42984}" type="slidenum">
              <a:rPr lang="en-US"/>
              <a:pPr>
                <a:defRPr/>
              </a:pPr>
              <a:t>‹#›</a:t>
            </a:fld>
            <a:endParaRPr lang="en-US"/>
          </a:p>
        </p:txBody>
      </p:sp>
    </p:spTree>
    <p:extLst>
      <p:ext uri="{BB962C8B-B14F-4D97-AF65-F5344CB8AC3E}">
        <p14:creationId xmlns:p14="http://schemas.microsoft.com/office/powerpoint/2010/main" val="4145485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ＭＳ Ｐゴシック" pitchFamily="-96"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books.org/wiki/Fortran/Fortran_variable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humbs.dreamstime.com/m/sherlock-holmes-cartoon-vector-14725610.jp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endParaRPr lang="en-US">
              <a:latin typeface="Times New Roman" pitchFamily="-96" charset="0"/>
            </a:endParaRPr>
          </a:p>
        </p:txBody>
      </p:sp>
      <p:sp>
        <p:nvSpPr>
          <p:cNvPr id="18435" name="Slide Number Placeholder 3"/>
          <p:cNvSpPr>
            <a:spLocks noGrp="1"/>
          </p:cNvSpPr>
          <p:nvPr>
            <p:ph type="sldNum" sz="quarter" idx="5"/>
          </p:nvPr>
        </p:nvSpPr>
        <p:spPr>
          <a:noFill/>
        </p:spPr>
        <p:txBody>
          <a:bodyPr/>
          <a:lstStyle/>
          <a:p>
            <a:fld id="{8321854C-CD98-4EFD-A870-B2B265F3BDC4}" type="slidenum">
              <a:rPr lang="en-US">
                <a:latin typeface="Times New Roman" pitchFamily="-96" charset="0"/>
                <a:ea typeface="ＭＳ Ｐゴシック" pitchFamily="-96" charset="-128"/>
                <a:cs typeface="ＭＳ Ｐゴシック" pitchFamily="-96" charset="-128"/>
              </a:rPr>
              <a:pPr/>
              <a:t>2</a:t>
            </a:fld>
            <a:endParaRPr lang="en-US">
              <a:latin typeface="Times New Roman" pitchFamily="-96" charset="0"/>
              <a:ea typeface="ＭＳ Ｐゴシック" pitchFamily="-96" charset="-128"/>
              <a:cs typeface="ＭＳ Ｐゴシック" pitchFamily="-96"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bugs, many of which can be detected by compilers or existing tools.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23</a:t>
            </a:fld>
            <a:endParaRPr lang="en-US"/>
          </a:p>
        </p:txBody>
      </p:sp>
    </p:spTree>
    <p:extLst>
      <p:ext uri="{BB962C8B-B14F-4D97-AF65-F5344CB8AC3E}">
        <p14:creationId xmlns:p14="http://schemas.microsoft.com/office/powerpoint/2010/main" val="338959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0F64717-A5A5-4C4E-9291-2F18B7410B06}"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sym typeface="Gill Sans" charset="0"/>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sym typeface="Gill Sans" charset="0"/>
            </a:endParaRPr>
          </a:p>
        </p:txBody>
      </p:sp>
    </p:spTree>
    <p:extLst>
      <p:ext uri="{BB962C8B-B14F-4D97-AF65-F5344CB8AC3E}">
        <p14:creationId xmlns:p14="http://schemas.microsoft.com/office/powerpoint/2010/main" val="2001701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these many objectives, we will summarize into two points.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26</a:t>
            </a:fld>
            <a:endParaRPr lang="en-US"/>
          </a:p>
        </p:txBody>
      </p:sp>
    </p:spTree>
    <p:extLst>
      <p:ext uri="{BB962C8B-B14F-4D97-AF65-F5344CB8AC3E}">
        <p14:creationId xmlns:p14="http://schemas.microsoft.com/office/powerpoint/2010/main" val="3483696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design does these things and solves the problem, then it can also achieve (or be extended to achieve) the other objectives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27</a:t>
            </a:fld>
            <a:endParaRPr lang="en-US"/>
          </a:p>
        </p:txBody>
      </p:sp>
    </p:spTree>
    <p:extLst>
      <p:ext uri="{BB962C8B-B14F-4D97-AF65-F5344CB8AC3E}">
        <p14:creationId xmlns:p14="http://schemas.microsoft.com/office/powerpoint/2010/main" val="1945759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lot and the list is beyond the scope of the course.  Next slide is the 200-level suggestion(s)</a:t>
            </a:r>
          </a:p>
          <a:p>
            <a:r>
              <a:rPr lang="en-US" dirty="0"/>
              <a:t>DRY=Don’t Repeat Yourself. </a:t>
            </a:r>
            <a:r>
              <a:rPr lang="en-US" b="0" i="0" dirty="0">
                <a:solidFill>
                  <a:srgbClr val="222222"/>
                </a:solidFill>
                <a:effectLst/>
                <a:latin typeface="Roboto"/>
              </a:rPr>
              <a:t>The </a:t>
            </a:r>
            <a:r>
              <a:rPr lang="en-US" b="1" i="0" dirty="0">
                <a:solidFill>
                  <a:srgbClr val="222222"/>
                </a:solidFill>
                <a:effectLst/>
                <a:latin typeface="Roboto"/>
              </a:rPr>
              <a:t>DRY principle</a:t>
            </a:r>
            <a:r>
              <a:rPr lang="en-US" b="0" i="0" dirty="0">
                <a:solidFill>
                  <a:srgbClr val="222222"/>
                </a:solidFill>
                <a:effectLst/>
                <a:latin typeface="Roboto"/>
              </a:rPr>
              <a:t> is stated as, "Every piece of knowledge or logic must have a single, unambiguous representation within a system.”</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30</a:t>
            </a:fld>
            <a:endParaRPr lang="en-US"/>
          </a:p>
        </p:txBody>
      </p:sp>
    </p:spTree>
    <p:extLst>
      <p:ext uri="{BB962C8B-B14F-4D97-AF65-F5344CB8AC3E}">
        <p14:creationId xmlns:p14="http://schemas.microsoft.com/office/powerpoint/2010/main" val="157040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managing complexity, split </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31</a:t>
            </a:fld>
            <a:endParaRPr lang="en-US"/>
          </a:p>
        </p:txBody>
      </p:sp>
    </p:spTree>
    <p:extLst>
      <p:ext uri="{BB962C8B-B14F-4D97-AF65-F5344CB8AC3E}">
        <p14:creationId xmlns:p14="http://schemas.microsoft.com/office/powerpoint/2010/main" val="311038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have students talk to their neighbors for a few minutes about these steps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32</a:t>
            </a:fld>
            <a:endParaRPr lang="en-US"/>
          </a:p>
        </p:txBody>
      </p:sp>
    </p:spTree>
    <p:extLst>
      <p:ext uri="{BB962C8B-B14F-4D97-AF65-F5344CB8AC3E}">
        <p14:creationId xmlns:p14="http://schemas.microsoft.com/office/powerpoint/2010/main" val="3114933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have students talk to their neighbors for a few minutes about these steps</a:t>
            </a:r>
          </a:p>
          <a:p>
            <a:r>
              <a:rPr lang="en-US" dirty="0"/>
              <a:t>Convert address can also be multiple steps</a:t>
            </a:r>
          </a:p>
          <a:p>
            <a:r>
              <a:rPr lang="en-US" dirty="0"/>
              <a:t>This is just one example sequence</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33</a:t>
            </a:fld>
            <a:endParaRPr lang="en-US"/>
          </a:p>
        </p:txBody>
      </p:sp>
    </p:spTree>
    <p:extLst>
      <p:ext uri="{BB962C8B-B14F-4D97-AF65-F5344CB8AC3E}">
        <p14:creationId xmlns:p14="http://schemas.microsoft.com/office/powerpoint/2010/main" val="1442138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latin typeface="Calibri" panose="020F0502020204030204" pitchFamily="34" charset="0"/>
              </a:rPr>
              <a:t>Design by contract, also known as contract programming, programming by contract and design-by-contract programming, is an approach for designing software. It prescribes that software designers should define formal, precise and verifiable interface specifications for software components, which extend the ordinary definition of abstract data types with preconditions, postconditions and invariants. These specifications are referred to as "contracts", in accordance with a conceptual metaphor with the conditions and obligations of business contracts.</a:t>
            </a:r>
          </a:p>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34</a:t>
            </a:fld>
            <a:endParaRPr lang="en-US"/>
          </a:p>
        </p:txBody>
      </p:sp>
    </p:spTree>
    <p:extLst>
      <p:ext uri="{BB962C8B-B14F-4D97-AF65-F5344CB8AC3E}">
        <p14:creationId xmlns:p14="http://schemas.microsoft.com/office/powerpoint/2010/main" val="2593918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35</a:t>
            </a:fld>
            <a:endParaRPr lang="en-US"/>
          </a:p>
        </p:txBody>
      </p:sp>
    </p:spTree>
    <p:extLst>
      <p:ext uri="{BB962C8B-B14F-4D97-AF65-F5344CB8AC3E}">
        <p14:creationId xmlns:p14="http://schemas.microsoft.com/office/powerpoint/2010/main" val="297754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problem to your teddy bear</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9</a:t>
            </a:fld>
            <a:endParaRPr lang="en-US"/>
          </a:p>
        </p:txBody>
      </p:sp>
    </p:spTree>
    <p:extLst>
      <p:ext uri="{BB962C8B-B14F-4D97-AF65-F5344CB8AC3E}">
        <p14:creationId xmlns:p14="http://schemas.microsoft.com/office/powerpoint/2010/main" val="291240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communicate with different audiences.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36</a:t>
            </a:fld>
            <a:endParaRPr lang="en-US"/>
          </a:p>
        </p:txBody>
      </p:sp>
    </p:spTree>
    <p:extLst>
      <p:ext uri="{BB962C8B-B14F-4D97-AF65-F5344CB8AC3E}">
        <p14:creationId xmlns:p14="http://schemas.microsoft.com/office/powerpoint/2010/main" val="2667489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communicate through many means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37</a:t>
            </a:fld>
            <a:endParaRPr lang="en-US"/>
          </a:p>
        </p:txBody>
      </p:sp>
    </p:spTree>
    <p:extLst>
      <p:ext uri="{BB962C8B-B14F-4D97-AF65-F5344CB8AC3E}">
        <p14:creationId xmlns:p14="http://schemas.microsoft.com/office/powerpoint/2010/main" val="3131213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the 213 course-staff is guilty of transgressing many of these suggestions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41</a:t>
            </a:fld>
            <a:endParaRPr lang="en-US"/>
          </a:p>
        </p:txBody>
      </p:sp>
    </p:spTree>
    <p:extLst>
      <p:ext uri="{BB962C8B-B14F-4D97-AF65-F5344CB8AC3E}">
        <p14:creationId xmlns:p14="http://schemas.microsoft.com/office/powerpoint/2010/main" val="605663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a:hlinkClick r:id="rId3"/>
              </a:rPr>
              <a:t>https://en.wikibooks.org/wiki/Fortran/Fortran_variables</a:t>
            </a:r>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43</a:t>
            </a:fld>
            <a:endParaRPr lang="en-US"/>
          </a:p>
        </p:txBody>
      </p:sp>
    </p:spTree>
    <p:extLst>
      <p:ext uri="{BB962C8B-B14F-4D97-AF65-F5344CB8AC3E}">
        <p14:creationId xmlns:p14="http://schemas.microsoft.com/office/powerpoint/2010/main" val="3036602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Bpr</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“My friend wrote the following line in C++.  This data structure tracked the coherence state in a simulator.  I still wonder if he could have done better</a:t>
            </a:r>
          </a:p>
          <a:p>
            <a:r>
              <a:rPr lang="en-US" sz="1200" b="0" i="0" kern="1200" dirty="0">
                <a:solidFill>
                  <a:schemeClr val="tx1"/>
                </a:solidFill>
                <a:effectLst/>
                <a:latin typeface="Times New Roman" pitchFamily="18" charset="0"/>
                <a:ea typeface="ＭＳ Ｐゴシック" pitchFamily="-96" charset="-128"/>
                <a:cs typeface="ＭＳ Ｐゴシック" pitchFamily="-96" charset="-128"/>
              </a:rPr>
              <a:t>map&lt;</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uint</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map&lt;</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ContextId</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map&lt;</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ContextId</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map&lt;</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uint</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uint</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&gt; &gt; &gt; &gt; </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theDataStructureWhichShallNotBeNamed</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a:t>
            </a:r>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45</a:t>
            </a:fld>
            <a:endParaRPr lang="en-US"/>
          </a:p>
        </p:txBody>
      </p:sp>
    </p:spTree>
    <p:extLst>
      <p:ext uri="{BB962C8B-B14F-4D97-AF65-F5344CB8AC3E}">
        <p14:creationId xmlns:p14="http://schemas.microsoft.com/office/powerpoint/2010/main" val="88525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Tmp</a:t>
            </a:r>
            <a:r>
              <a:rPr lang="en-US" dirty="0"/>
              <a:t> is fine when it really is short-lived and temporary.</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46</a:t>
            </a:fld>
            <a:endParaRPr lang="en-US"/>
          </a:p>
        </p:txBody>
      </p:sp>
    </p:spTree>
    <p:extLst>
      <p:ext uri="{BB962C8B-B14F-4D97-AF65-F5344CB8AC3E}">
        <p14:creationId xmlns:p14="http://schemas.microsoft.com/office/powerpoint/2010/main" val="2124480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size.  Could be height of tree, number of nodes, memory usage, etc.</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47</a:t>
            </a:fld>
            <a:endParaRPr lang="en-US"/>
          </a:p>
        </p:txBody>
      </p:sp>
    </p:spTree>
    <p:extLst>
      <p:ext uri="{BB962C8B-B14F-4D97-AF65-F5344CB8AC3E}">
        <p14:creationId xmlns:p14="http://schemas.microsoft.com/office/powerpoint/2010/main" val="73849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malloc example, published in SIGCSE by Railing and Bryant.</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52</a:t>
            </a:fld>
            <a:endParaRPr lang="en-US"/>
          </a:p>
        </p:txBody>
      </p:sp>
    </p:spTree>
    <p:extLst>
      <p:ext uri="{BB962C8B-B14F-4D97-AF65-F5344CB8AC3E}">
        <p14:creationId xmlns:p14="http://schemas.microsoft.com/office/powerpoint/2010/main" val="364642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power2 code is from a student’s submission.</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54</a:t>
            </a:fld>
            <a:endParaRPr lang="en-US"/>
          </a:p>
        </p:txBody>
      </p:sp>
    </p:spTree>
    <p:extLst>
      <p:ext uri="{BB962C8B-B14F-4D97-AF65-F5344CB8AC3E}">
        <p14:creationId xmlns:p14="http://schemas.microsoft.com/office/powerpoint/2010/main" val="685354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are notorious for writing comments last, so emphasize that brief comments of the design comes before implementation.</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55</a:t>
            </a:fld>
            <a:endParaRPr lang="en-US"/>
          </a:p>
        </p:txBody>
      </p:sp>
    </p:spTree>
    <p:extLst>
      <p:ext uri="{BB962C8B-B14F-4D97-AF65-F5344CB8AC3E}">
        <p14:creationId xmlns:p14="http://schemas.microsoft.com/office/powerpoint/2010/main" val="216160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12</a:t>
            </a:fld>
            <a:endParaRPr lang="en-US"/>
          </a:p>
        </p:txBody>
      </p:sp>
    </p:spTree>
    <p:extLst>
      <p:ext uri="{BB962C8B-B14F-4D97-AF65-F5344CB8AC3E}">
        <p14:creationId xmlns:p14="http://schemas.microsoft.com/office/powerpoint/2010/main" val="1377424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56</a:t>
            </a:fld>
            <a:endParaRPr lang="en-US"/>
          </a:p>
        </p:txBody>
      </p:sp>
    </p:spTree>
    <p:extLst>
      <p:ext uri="{BB962C8B-B14F-4D97-AF65-F5344CB8AC3E}">
        <p14:creationId xmlns:p14="http://schemas.microsoft.com/office/powerpoint/2010/main" val="1724347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good comment strategy</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57</a:t>
            </a:fld>
            <a:endParaRPr lang="en-US"/>
          </a:p>
        </p:txBody>
      </p:sp>
    </p:spTree>
    <p:extLst>
      <p:ext uri="{BB962C8B-B14F-4D97-AF65-F5344CB8AC3E}">
        <p14:creationId xmlns:p14="http://schemas.microsoft.com/office/powerpoint/2010/main" val="2918477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cat example will silently truncate the file to be empty.</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58</a:t>
            </a:fld>
            <a:endParaRPr lang="en-US"/>
          </a:p>
        </p:txBody>
      </p:sp>
    </p:spTree>
    <p:extLst>
      <p:ext uri="{BB962C8B-B14F-4D97-AF65-F5344CB8AC3E}">
        <p14:creationId xmlns:p14="http://schemas.microsoft.com/office/powerpoint/2010/main" val="1843138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to illustrate techniques.</a:t>
            </a:r>
          </a:p>
          <a:p>
            <a:r>
              <a:rPr lang="en-US" dirty="0"/>
              <a:t>Students do not need to know the code or find the bug.</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13</a:t>
            </a:fld>
            <a:endParaRPr lang="en-US"/>
          </a:p>
        </p:txBody>
      </p:sp>
    </p:spTree>
    <p:extLst>
      <p:ext uri="{BB962C8B-B14F-4D97-AF65-F5344CB8AC3E}">
        <p14:creationId xmlns:p14="http://schemas.microsoft.com/office/powerpoint/2010/main" val="170818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input to the hypothesis?</a:t>
            </a:r>
          </a:p>
          <a:p>
            <a:r>
              <a:rPr lang="en-US" dirty="0"/>
              <a:t>Propose three possible hypotheses from the code.</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14</a:t>
            </a:fld>
            <a:endParaRPr lang="en-US"/>
          </a:p>
        </p:txBody>
      </p:sp>
    </p:spTree>
    <p:extLst>
      <p:ext uri="{BB962C8B-B14F-4D97-AF65-F5344CB8AC3E}">
        <p14:creationId xmlns:p14="http://schemas.microsoft.com/office/powerpoint/2010/main" val="240317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a:t>
            </a:r>
            <a:r>
              <a:rPr lang="en-US" dirty="0">
                <a:hlinkClick r:id="rId3"/>
              </a:rPr>
              <a:t>https://thumbs.dreamstime.com/m/sherlock-holmes-cartoon-vector-14725610.jpg</a:t>
            </a:r>
            <a:r>
              <a:rPr lang="en-US" dirty="0"/>
              <a:t> (from a search for pubic domain images)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18</a:t>
            </a:fld>
            <a:endParaRPr lang="en-US"/>
          </a:p>
        </p:txBody>
      </p:sp>
    </p:spTree>
    <p:extLst>
      <p:ext uri="{BB962C8B-B14F-4D97-AF65-F5344CB8AC3E}">
        <p14:creationId xmlns:p14="http://schemas.microsoft.com/office/powerpoint/2010/main" val="1633213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Fallacy commonly seen in malloc lab.  If I add a </a:t>
            </a:r>
            <a:r>
              <a:rPr lang="en-US" dirty="0" err="1"/>
              <a:t>printf</a:t>
            </a:r>
            <a:r>
              <a:rPr lang="en-US" dirty="0"/>
              <a:t> to this code, then it works at –O3.  Actual problem is that there is undefined behavior and the </a:t>
            </a:r>
            <a:r>
              <a:rPr lang="en-US" dirty="0" err="1"/>
              <a:t>printf</a:t>
            </a:r>
            <a:r>
              <a:rPr lang="en-US" dirty="0"/>
              <a:t> function call reduced the optimization space.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Story: “Once there was a program that only worked on Wednesday.  The spec had declared that days are at most 8 characters long.  Wednesday is 9 (+ NULL).  The NULL was initializing another field so the program would only then operate correctly.”</a:t>
            </a:r>
          </a:p>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19</a:t>
            </a:fld>
            <a:endParaRPr lang="en-US"/>
          </a:p>
        </p:txBody>
      </p:sp>
    </p:spTree>
    <p:extLst>
      <p:ext uri="{BB962C8B-B14F-4D97-AF65-F5344CB8AC3E}">
        <p14:creationId xmlns:p14="http://schemas.microsoft.com/office/powerpoint/2010/main" val="1121187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Prof Railing says, “I don’t use certain C syntax in my code as I know I am prone to errors if I do.”</a:t>
            </a:r>
          </a:p>
          <a:p>
            <a:r>
              <a:rPr lang="en-US" dirty="0"/>
              <a:t>- Are there internal conditions to check for (invariants)?  External (tests)?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21</a:t>
            </a:fld>
            <a:endParaRPr lang="en-US"/>
          </a:p>
        </p:txBody>
      </p:sp>
    </p:spTree>
    <p:extLst>
      <p:ext uri="{BB962C8B-B14F-4D97-AF65-F5344CB8AC3E}">
        <p14:creationId xmlns:p14="http://schemas.microsoft.com/office/powerpoint/2010/main" val="306267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22</a:t>
            </a:fld>
            <a:endParaRPr lang="en-US"/>
          </a:p>
        </p:txBody>
      </p:sp>
    </p:spTree>
    <p:extLst>
      <p:ext uri="{BB962C8B-B14F-4D97-AF65-F5344CB8AC3E}">
        <p14:creationId xmlns:p14="http://schemas.microsoft.com/office/powerpoint/2010/main" val="203881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52E6B48-E6B6-4EF7-9E54-55DE399DCC0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781EEA-0EE7-455B-84E0-A1D5385EF66E}"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DE6D7CDF-11A6-4581-B2F6-AFA3C9339151}"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76C40C2-5008-4721-AB4B-59993B87C66E}"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3F903C22-4C3E-4B43-ABAD-83C5D58BF2FD}"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a:xfrm>
            <a:off x="396875" y="1362075"/>
            <a:ext cx="7896225" cy="2210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FF41553A-36B6-4C4F-B004-F7D7D5918BF3}"/>
              </a:ext>
            </a:extLst>
          </p:cNvPr>
          <p:cNvSpPr>
            <a:spLocks noGrp="1"/>
          </p:cNvSpPr>
          <p:nvPr>
            <p:ph idx="10"/>
          </p:nvPr>
        </p:nvSpPr>
        <p:spPr>
          <a:xfrm>
            <a:off x="396875" y="4005064"/>
            <a:ext cx="7896225" cy="2210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7992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F7E37EE-5478-4A3C-9752-18944DF43D5E}"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5069C6A7-D06C-4975-B69B-6E2D89BA8AAE}"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54ABA64-6EE5-4C31-8331-7CC8CEE2D99E}"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
        <p:nvSpPr>
          <p:cNvPr id="3"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0DBF591-A7E5-40FB-B180-76ABF36D6FA3}"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B5DE4E-3B4F-4E92-A21D-BBD0DF700A9B}"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lang="en-US" b="0">
              <a:latin typeface="Times New Roman" pitchFamily="18" charset="0"/>
              <a:ea typeface="+mn-ea"/>
              <a:cs typeface="+mn-cs"/>
            </a:endParaRPr>
          </a:p>
        </p:txBody>
      </p:sp>
      <p:sp>
        <p:nvSpPr>
          <p:cNvPr id="7" name="Text Box 5"/>
          <p:cNvSpPr txBox="1">
            <a:spLocks noChangeArrowheads="1"/>
          </p:cNvSpPr>
          <p:nvPr/>
        </p:nvSpPr>
        <p:spPr bwMode="auto">
          <a:xfrm>
            <a:off x="7897813" y="-26988"/>
            <a:ext cx="1309687" cy="274638"/>
          </a:xfrm>
          <a:prstGeom prst="rect">
            <a:avLst/>
          </a:prstGeom>
          <a:noFill/>
          <a:ln w="25400">
            <a:noFill/>
            <a:miter lim="800000"/>
            <a:headEnd/>
            <a:tailEnd/>
          </a:ln>
          <a:effectLst/>
        </p:spPr>
        <p:txBody>
          <a:bodyPr>
            <a:spAutoFit/>
          </a:bodyPr>
          <a:lstStyle/>
          <a:p>
            <a:pPr eaLnBrk="0" hangingPunct="0">
              <a:defRPr/>
            </a:pPr>
            <a:r>
              <a:rPr lang="en-US" sz="1200" dirty="0">
                <a:solidFill>
                  <a:schemeClr val="bg1"/>
                </a:solidFill>
                <a:latin typeface="Times New Roman" pitchFamily="18" charset="0"/>
                <a:ea typeface="+mn-ea"/>
                <a:cs typeface="+mn-cs"/>
              </a:rPr>
              <a:t>Carnegie Mellon</a:t>
            </a:r>
          </a:p>
        </p:txBody>
      </p:sp>
      <p:sp>
        <p:nvSpPr>
          <p:cNvPr id="8" name="Rectangle 7"/>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dirty="0">
              <a:latin typeface="Calibri" panose="020F0502020204030204" pitchFamily="34" charset="0"/>
            </a:endParaRPr>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 id="2147483649" r:id="rId14"/>
  </p:sldLayoutIdLst>
  <p:transition/>
  <p:hf hdr="0" ftr="0" dt="0"/>
  <p:txStyles>
    <p:titleStyle>
      <a:lvl1pPr marL="119063" indent="-119063" algn="l" rtl="0" fontAlgn="base">
        <a:spcBef>
          <a:spcPct val="0"/>
        </a:spcBef>
        <a:spcAft>
          <a:spcPct val="0"/>
        </a:spcAft>
        <a:defRPr sz="3600" b="1">
          <a:solidFill>
            <a:schemeClr val="tx1"/>
          </a:solidFill>
          <a:latin typeface="Calibri" pitchFamily="34" charset="0"/>
          <a:ea typeface="ＭＳ Ｐゴシック" pitchFamily="-96" charset="-128"/>
          <a:cs typeface="ＭＳ Ｐゴシック" pitchFamily="-96" charset="-128"/>
        </a:defRPr>
      </a:lvl1pPr>
      <a:lvl2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2pPr>
      <a:lvl3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3pPr>
      <a:lvl4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4pPr>
      <a:lvl5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fontAlgn="base">
        <a:spcBef>
          <a:spcPct val="20000"/>
        </a:spcBef>
        <a:spcAft>
          <a:spcPct val="0"/>
        </a:spcAft>
        <a:buClr>
          <a:srgbClr val="990000"/>
        </a:buClr>
        <a:buSzPct val="60000"/>
        <a:buFont typeface="Wingdings 2" pitchFamily="-96" charset="2"/>
        <a:buChar char="¢"/>
        <a:defRPr sz="2400" b="1">
          <a:solidFill>
            <a:schemeClr val="tx1"/>
          </a:solidFill>
          <a:latin typeface="Calibri" pitchFamily="34" charset="0"/>
          <a:ea typeface="ＭＳ Ｐゴシック" pitchFamily="-96" charset="-128"/>
          <a:cs typeface="ＭＳ Ｐゴシック" pitchFamily="-96" charset="-128"/>
        </a:defRPr>
      </a:lvl1pPr>
      <a:lvl2pPr marL="742950" indent="-285750" algn="l" rtl="0" fontAlgn="base">
        <a:spcBef>
          <a:spcPct val="20000"/>
        </a:spcBef>
        <a:spcAft>
          <a:spcPct val="0"/>
        </a:spcAft>
        <a:buClr>
          <a:srgbClr val="990000"/>
        </a:buClr>
        <a:buSzPct val="110000"/>
        <a:buFont typeface="Wingdings" pitchFamily="-96" charset="2"/>
        <a:buChar char="§"/>
        <a:defRPr sz="2000">
          <a:solidFill>
            <a:schemeClr val="tx1"/>
          </a:solidFill>
          <a:latin typeface="Calibri" pitchFamily="34" charset="0"/>
          <a:ea typeface="ＭＳ Ｐゴシック" pitchFamily="-96" charset="-128"/>
        </a:defRPr>
      </a:lvl2pPr>
      <a:lvl3pPr marL="1143000" indent="-228600" algn="l" rtl="0" fontAlgn="base">
        <a:spcBef>
          <a:spcPct val="20000"/>
        </a:spcBef>
        <a:spcAft>
          <a:spcPct val="0"/>
        </a:spcAft>
        <a:buSzPct val="80000"/>
        <a:buFont typeface="Wingdings" pitchFamily="-96" charset="2"/>
        <a:buChar char="§"/>
        <a:defRPr sz="2000">
          <a:solidFill>
            <a:schemeClr val="tx1"/>
          </a:solidFill>
          <a:latin typeface="Calibri" pitchFamily="34" charset="0"/>
          <a:ea typeface="ＭＳ Ｐゴシック" pitchFamily="-96" charset="-128"/>
        </a:defRPr>
      </a:lvl3pPr>
      <a:lvl4pPr marL="1600200" indent="-228600" algn="l" rtl="0" fontAlgn="base">
        <a:spcBef>
          <a:spcPct val="20000"/>
        </a:spcBef>
        <a:spcAft>
          <a:spcPct val="0"/>
        </a:spcAft>
        <a:buChar char="–"/>
        <a:defRPr sz="2000">
          <a:solidFill>
            <a:schemeClr val="tx1"/>
          </a:solidFill>
          <a:latin typeface="Calibri" pitchFamily="34" charset="0"/>
          <a:ea typeface="ＭＳ Ｐゴシック" pitchFamily="-96" charset="-128"/>
        </a:defRPr>
      </a:lvl4pPr>
      <a:lvl5pPr marL="2057400" indent="-228600" algn="l" rtl="0" fontAlgn="base">
        <a:spcBef>
          <a:spcPct val="20000"/>
        </a:spcBef>
        <a:spcAft>
          <a:spcPct val="0"/>
        </a:spcAft>
        <a:buChar char="»"/>
        <a:defRPr sz="2000">
          <a:solidFill>
            <a:schemeClr val="tx1"/>
          </a:solidFill>
          <a:latin typeface="Calibri" pitchFamily="34" charset="0"/>
          <a:ea typeface="ＭＳ Ｐゴシック" pitchFamily="-96" charset="-128"/>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anvas.cmu.edu/courses/10968"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anvas.cmu.edu/courses/17808/assignment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whyprogramsfail.com/slides.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67CB4-5930-1A41-8D95-BF63D281DA1C}"/>
              </a:ext>
            </a:extLst>
          </p:cNvPr>
          <p:cNvSpPr>
            <a:spLocks noGrp="1"/>
          </p:cNvSpPr>
          <p:nvPr>
            <p:ph idx="1"/>
          </p:nvPr>
        </p:nvSpPr>
        <p:spPr/>
        <p:txBody>
          <a:bodyPr/>
          <a:lstStyle/>
          <a:p>
            <a:endParaRPr lang="en-US"/>
          </a:p>
        </p:txBody>
      </p:sp>
      <p:pic>
        <p:nvPicPr>
          <p:cNvPr id="6" name="Content Placeholder 3">
            <a:extLst>
              <a:ext uri="{FF2B5EF4-FFF2-40B4-BE49-F238E27FC236}">
                <a16:creationId xmlns:a16="http://schemas.microsoft.com/office/drawing/2014/main" id="{EFFDF0D9-CBCC-784C-A88C-E18E91295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92" y="1295400"/>
            <a:ext cx="9093416" cy="4724400"/>
          </a:xfrm>
          <a:prstGeom prst="rect">
            <a:avLst/>
          </a:prstGeom>
        </p:spPr>
      </p:pic>
      <p:sp>
        <p:nvSpPr>
          <p:cNvPr id="7" name="TextBox 6">
            <a:extLst>
              <a:ext uri="{FF2B5EF4-FFF2-40B4-BE49-F238E27FC236}">
                <a16:creationId xmlns:a16="http://schemas.microsoft.com/office/drawing/2014/main" id="{5BA61974-2B06-444D-ADDD-7889559EA03D}"/>
              </a:ext>
            </a:extLst>
          </p:cNvPr>
          <p:cNvSpPr txBox="1"/>
          <p:nvPr/>
        </p:nvSpPr>
        <p:spPr>
          <a:xfrm>
            <a:off x="4231075" y="4648200"/>
            <a:ext cx="894796" cy="369332"/>
          </a:xfrm>
          <a:prstGeom prst="rect">
            <a:avLst/>
          </a:prstGeom>
          <a:noFill/>
        </p:spPr>
        <p:txBody>
          <a:bodyPr wrap="none" rtlCol="0">
            <a:spAutoFit/>
          </a:bodyPr>
          <a:lstStyle/>
          <a:p>
            <a:r>
              <a:rPr lang="en-US" sz="1800" b="1" dirty="0">
                <a:solidFill>
                  <a:schemeClr val="bg1">
                    <a:lumMod val="75000"/>
                  </a:schemeClr>
                </a:solidFill>
                <a:effectLst>
                  <a:outerShdw blurRad="38100" dist="38100" dir="2700000" algn="tl">
                    <a:srgbClr val="000000">
                      <a:alpha val="43137"/>
                    </a:srgbClr>
                  </a:outerShdw>
                </a:effectLst>
                <a:latin typeface="Gill Sans MT" panose="020B0502020104020203" pitchFamily="34" charset="0"/>
              </a:rPr>
              <a:t>14-513</a:t>
            </a:r>
          </a:p>
        </p:txBody>
      </p:sp>
      <p:sp>
        <p:nvSpPr>
          <p:cNvPr id="8" name="TextBox 7">
            <a:extLst>
              <a:ext uri="{FF2B5EF4-FFF2-40B4-BE49-F238E27FC236}">
                <a16:creationId xmlns:a16="http://schemas.microsoft.com/office/drawing/2014/main" id="{3491E4AD-ED22-214C-9A93-46FAC0169B94}"/>
              </a:ext>
            </a:extLst>
          </p:cNvPr>
          <p:cNvSpPr txBox="1"/>
          <p:nvPr/>
        </p:nvSpPr>
        <p:spPr>
          <a:xfrm>
            <a:off x="6705600" y="4709756"/>
            <a:ext cx="611066" cy="338554"/>
          </a:xfrm>
          <a:prstGeom prst="rect">
            <a:avLst/>
          </a:prstGeom>
          <a:noFill/>
        </p:spPr>
        <p:txBody>
          <a:bodyPr wrap="none" rtlCol="0">
            <a:spAutoFit/>
          </a:bodyPr>
          <a:lstStyle/>
          <a:p>
            <a:r>
              <a:rPr lang="en-US" sz="1600" b="1" dirty="0">
                <a:solidFill>
                  <a:schemeClr val="bg1">
                    <a:lumMod val="75000"/>
                  </a:schemeClr>
                </a:solidFill>
                <a:effectLst>
                  <a:outerShdw blurRad="38100" dist="38100" dir="2700000" algn="tl">
                    <a:srgbClr val="000000">
                      <a:alpha val="43137"/>
                    </a:srgbClr>
                  </a:outerShdw>
                </a:effectLst>
                <a:latin typeface="Gill Sans MT Condensed" panose="020B0506020104020203" pitchFamily="34" charset="0"/>
              </a:rPr>
              <a:t>18-613</a:t>
            </a:r>
          </a:p>
        </p:txBody>
      </p:sp>
    </p:spTree>
    <p:extLst>
      <p:ext uri="{BB962C8B-B14F-4D97-AF65-F5344CB8AC3E}">
        <p14:creationId xmlns:p14="http://schemas.microsoft.com/office/powerpoint/2010/main" val="183621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2101-9850-4E3A-A30D-7E635B74F7FE}"/>
              </a:ext>
            </a:extLst>
          </p:cNvPr>
          <p:cNvSpPr>
            <a:spLocks noGrp="1"/>
          </p:cNvSpPr>
          <p:nvPr>
            <p:ph type="title"/>
          </p:nvPr>
        </p:nvSpPr>
        <p:spPr/>
        <p:txBody>
          <a:bodyPr/>
          <a:lstStyle/>
          <a:p>
            <a:r>
              <a:rPr lang="en-US" dirty="0"/>
              <a:t>Scientific Debugging</a:t>
            </a:r>
          </a:p>
        </p:txBody>
      </p:sp>
      <p:graphicFrame>
        <p:nvGraphicFramePr>
          <p:cNvPr id="4" name="Content Placeholder 3">
            <a:extLst>
              <a:ext uri="{FF2B5EF4-FFF2-40B4-BE49-F238E27FC236}">
                <a16:creationId xmlns:a16="http://schemas.microsoft.com/office/drawing/2014/main" id="{EEE79B27-EF31-410B-9808-EFB45CEE0BFC}"/>
              </a:ext>
            </a:extLst>
          </p:cNvPr>
          <p:cNvGraphicFramePr>
            <a:graphicFrameLocks noGrp="1"/>
          </p:cNvGraphicFramePr>
          <p:nvPr>
            <p:ph idx="1"/>
            <p:extLst>
              <p:ext uri="{D42A27DB-BD31-4B8C-83A1-F6EECF244321}">
                <p14:modId xmlns:p14="http://schemas.microsoft.com/office/powerpoint/2010/main" val="2858652410"/>
              </p:ext>
            </p:extLst>
          </p:nvPr>
        </p:nvGraphicFramePr>
        <p:xfrm>
          <a:off x="352813" y="3429000"/>
          <a:ext cx="8390107" cy="2931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48434029-2671-47A6-868D-1E138DDED87D}"/>
              </a:ext>
            </a:extLst>
          </p:cNvPr>
          <p:cNvSpPr>
            <a:spLocks noGrp="1"/>
          </p:cNvSpPr>
          <p:nvPr>
            <p:ph idx="10"/>
          </p:nvPr>
        </p:nvSpPr>
        <p:spPr>
          <a:xfrm>
            <a:off x="396875" y="1260723"/>
            <a:ext cx="7896225" cy="2210941"/>
          </a:xfrm>
        </p:spPr>
        <p:txBody>
          <a:bodyPr/>
          <a:lstStyle/>
          <a:p>
            <a:r>
              <a:rPr lang="en-US" dirty="0"/>
              <a:t>Before debugging, you need to construct a hypothesis as to the defect</a:t>
            </a:r>
          </a:p>
          <a:p>
            <a:pPr lvl="1"/>
            <a:r>
              <a:rPr lang="en-US" dirty="0"/>
              <a:t>Propose a possible defect and why it explains the failure conditions</a:t>
            </a:r>
          </a:p>
          <a:p>
            <a:r>
              <a:rPr lang="en-US" dirty="0"/>
              <a:t>Ockham’s Razor – given several hypotheses, pick the simplest / closest to current work</a:t>
            </a:r>
          </a:p>
        </p:txBody>
      </p:sp>
    </p:spTree>
    <p:extLst>
      <p:ext uri="{BB962C8B-B14F-4D97-AF65-F5344CB8AC3E}">
        <p14:creationId xmlns:p14="http://schemas.microsoft.com/office/powerpoint/2010/main" val="5139055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1CBB-834E-4302-B718-5642290E5F02}"/>
              </a:ext>
            </a:extLst>
          </p:cNvPr>
          <p:cNvSpPr>
            <a:spLocks noGrp="1"/>
          </p:cNvSpPr>
          <p:nvPr>
            <p:ph type="title"/>
          </p:nvPr>
        </p:nvSpPr>
        <p:spPr/>
        <p:txBody>
          <a:bodyPr/>
          <a:lstStyle/>
          <a:p>
            <a:r>
              <a:rPr lang="en-US" dirty="0"/>
              <a:t>Scientific Debugging</a:t>
            </a:r>
          </a:p>
        </p:txBody>
      </p:sp>
      <p:graphicFrame>
        <p:nvGraphicFramePr>
          <p:cNvPr id="5" name="Content Placeholder 4">
            <a:extLst>
              <a:ext uri="{FF2B5EF4-FFF2-40B4-BE49-F238E27FC236}">
                <a16:creationId xmlns:a16="http://schemas.microsoft.com/office/drawing/2014/main" id="{69D462DE-DC36-48E8-9BCE-273795B79207}"/>
              </a:ext>
            </a:extLst>
          </p:cNvPr>
          <p:cNvGraphicFramePr>
            <a:graphicFrameLocks noGrp="1"/>
          </p:cNvGraphicFramePr>
          <p:nvPr>
            <p:ph idx="1"/>
            <p:extLst>
              <p:ext uri="{D42A27DB-BD31-4B8C-83A1-F6EECF244321}">
                <p14:modId xmlns:p14="http://schemas.microsoft.com/office/powerpoint/2010/main" val="4008678498"/>
              </p:ext>
            </p:extLst>
          </p:nvPr>
        </p:nvGraphicFramePr>
        <p:xfrm>
          <a:off x="5220072" y="2397100"/>
          <a:ext cx="3881224" cy="3075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94D81A2-8F4D-4A5D-8673-A7952E3FE352}"/>
              </a:ext>
            </a:extLst>
          </p:cNvPr>
          <p:cNvSpPr>
            <a:spLocks noGrp="1"/>
          </p:cNvSpPr>
          <p:nvPr>
            <p:ph idx="10"/>
          </p:nvPr>
        </p:nvSpPr>
        <p:spPr>
          <a:xfrm>
            <a:off x="357018" y="1340768"/>
            <a:ext cx="7896225" cy="2210941"/>
          </a:xfrm>
        </p:spPr>
        <p:txBody>
          <a:bodyPr/>
          <a:lstStyle/>
          <a:p>
            <a:pPr>
              <a:buSzPct val="100000"/>
              <a:buFont typeface="Wingdings" panose="05000000000000000000" pitchFamily="2" charset="2"/>
              <a:buChar char="§"/>
            </a:pPr>
            <a:r>
              <a:rPr lang="en-US" dirty="0"/>
              <a:t>Make predictions based on your hypothesis</a:t>
            </a:r>
          </a:p>
          <a:p>
            <a:pPr lvl="1">
              <a:buSzPct val="100000"/>
              <a:buFont typeface="Wingdings" panose="05000000000000000000" pitchFamily="2" charset="2"/>
              <a:buChar char="§"/>
            </a:pPr>
            <a:r>
              <a:rPr lang="en-US" dirty="0"/>
              <a:t>What do you expect to happen under new conditions</a:t>
            </a:r>
          </a:p>
          <a:p>
            <a:pPr lvl="1">
              <a:buSzPct val="100000"/>
              <a:buFont typeface="Wingdings" panose="05000000000000000000" pitchFamily="2" charset="2"/>
              <a:buChar char="§"/>
            </a:pPr>
            <a:r>
              <a:rPr lang="en-US" dirty="0"/>
              <a:t>What data could confirm or refute your hypothesis</a:t>
            </a:r>
          </a:p>
          <a:p>
            <a:pPr>
              <a:buSzPct val="100000"/>
              <a:buFont typeface="Wingdings" panose="05000000000000000000" pitchFamily="2" charset="2"/>
              <a:buChar char="§"/>
            </a:pPr>
            <a:endParaRPr lang="en-US" dirty="0"/>
          </a:p>
          <a:p>
            <a:pPr>
              <a:buSzPct val="100000"/>
              <a:buFont typeface="Wingdings" panose="05000000000000000000" pitchFamily="2" charset="2"/>
              <a:buChar char="§"/>
            </a:pPr>
            <a:r>
              <a:rPr lang="en-US" dirty="0"/>
              <a:t>How can I collect that data?</a:t>
            </a:r>
          </a:p>
          <a:p>
            <a:pPr lvl="1">
              <a:buSzPct val="100000"/>
              <a:buFont typeface="Wingdings" panose="05000000000000000000" pitchFamily="2" charset="2"/>
              <a:buChar char="§"/>
            </a:pPr>
            <a:r>
              <a:rPr lang="en-US" dirty="0"/>
              <a:t>What experiments?</a:t>
            </a:r>
          </a:p>
          <a:p>
            <a:pPr lvl="1">
              <a:buSzPct val="100000"/>
              <a:buFont typeface="Wingdings" panose="05000000000000000000" pitchFamily="2" charset="2"/>
              <a:buChar char="§"/>
            </a:pPr>
            <a:r>
              <a:rPr lang="en-US" dirty="0"/>
              <a:t>What collection mechanism?</a:t>
            </a:r>
          </a:p>
          <a:p>
            <a:pPr lvl="1">
              <a:buSzPct val="100000"/>
              <a:buFont typeface="Wingdings" panose="05000000000000000000" pitchFamily="2" charset="2"/>
              <a:buChar char="§"/>
            </a:pPr>
            <a:endParaRPr lang="en-US" dirty="0"/>
          </a:p>
          <a:p>
            <a:pPr>
              <a:buSzPct val="100000"/>
              <a:buFont typeface="Wingdings" panose="05000000000000000000" pitchFamily="2" charset="2"/>
              <a:buChar char="§"/>
            </a:pPr>
            <a:r>
              <a:rPr lang="en-US" dirty="0"/>
              <a:t>Does the data refute the hypothesis?</a:t>
            </a:r>
          </a:p>
          <a:p>
            <a:pPr lvl="1">
              <a:buSzPct val="100000"/>
              <a:buFont typeface="Wingdings" panose="05000000000000000000" pitchFamily="2" charset="2"/>
              <a:buChar char="§"/>
            </a:pPr>
            <a:r>
              <a:rPr lang="en-US" dirty="0"/>
              <a:t>Refine the hypothesis based on the new inputs</a:t>
            </a:r>
          </a:p>
        </p:txBody>
      </p:sp>
    </p:spTree>
    <p:extLst>
      <p:ext uri="{BB962C8B-B14F-4D97-AF65-F5344CB8AC3E}">
        <p14:creationId xmlns:p14="http://schemas.microsoft.com/office/powerpoint/2010/main" val="366517030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F989-959D-41E5-9E24-5A25F2423BFF}"/>
              </a:ext>
            </a:extLst>
          </p:cNvPr>
          <p:cNvSpPr>
            <a:spLocks noGrp="1"/>
          </p:cNvSpPr>
          <p:nvPr>
            <p:ph type="title"/>
          </p:nvPr>
        </p:nvSpPr>
        <p:spPr/>
        <p:txBody>
          <a:bodyPr/>
          <a:lstStyle/>
          <a:p>
            <a:r>
              <a:rPr lang="en-US" dirty="0"/>
              <a:t>Scientific Debugging</a:t>
            </a:r>
          </a:p>
        </p:txBody>
      </p:sp>
      <p:graphicFrame>
        <p:nvGraphicFramePr>
          <p:cNvPr id="4" name="Content Placeholder 3">
            <a:extLst>
              <a:ext uri="{FF2B5EF4-FFF2-40B4-BE49-F238E27FC236}">
                <a16:creationId xmlns:a16="http://schemas.microsoft.com/office/drawing/2014/main" id="{4982C348-C1D0-4787-8A6A-3DC09BA6028D}"/>
              </a:ext>
            </a:extLst>
          </p:cNvPr>
          <p:cNvGraphicFramePr>
            <a:graphicFrameLocks noGrp="1"/>
          </p:cNvGraphicFramePr>
          <p:nvPr>
            <p:ph idx="1"/>
            <p:extLst>
              <p:ext uri="{D42A27DB-BD31-4B8C-83A1-F6EECF244321}">
                <p14:modId xmlns:p14="http://schemas.microsoft.com/office/powerpoint/2010/main" val="1129536221"/>
              </p:ext>
            </p:extLst>
          </p:nvPr>
        </p:nvGraphicFramePr>
        <p:xfrm>
          <a:off x="623887" y="4746004"/>
          <a:ext cx="7896225" cy="211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a:extLst>
              <a:ext uri="{FF2B5EF4-FFF2-40B4-BE49-F238E27FC236}">
                <a16:creationId xmlns:a16="http://schemas.microsoft.com/office/drawing/2014/main" id="{AFDA30C6-730B-4984-A6D3-99F3B14C48B3}"/>
              </a:ext>
            </a:extLst>
          </p:cNvPr>
          <p:cNvSpPr>
            <a:spLocks noGrp="1"/>
          </p:cNvSpPr>
          <p:nvPr>
            <p:ph idx="10"/>
          </p:nvPr>
        </p:nvSpPr>
        <p:spPr>
          <a:xfrm>
            <a:off x="331617" y="1484784"/>
            <a:ext cx="7896225" cy="2210941"/>
          </a:xfrm>
        </p:spPr>
        <p:txBody>
          <a:bodyPr/>
          <a:lstStyle/>
          <a:p>
            <a:r>
              <a:rPr lang="en-US" dirty="0"/>
              <a:t>A set of experiments has confirmed the hypothesis</a:t>
            </a:r>
          </a:p>
          <a:p>
            <a:pPr lvl="1"/>
            <a:r>
              <a:rPr lang="en-US" dirty="0"/>
              <a:t>This is the diagnosis of the defect</a:t>
            </a:r>
          </a:p>
          <a:p>
            <a:pPr lvl="1"/>
            <a:endParaRPr lang="en-US" dirty="0"/>
          </a:p>
          <a:p>
            <a:r>
              <a:rPr lang="en-US" dirty="0"/>
              <a:t>Develop a fix for the defect</a:t>
            </a:r>
          </a:p>
          <a:p>
            <a:pPr lvl="1"/>
            <a:endParaRPr lang="en-US" dirty="0"/>
          </a:p>
          <a:p>
            <a:r>
              <a:rPr lang="en-US" dirty="0"/>
              <a:t>Run experiments to confirm the fix</a:t>
            </a:r>
          </a:p>
          <a:p>
            <a:pPr lvl="1"/>
            <a:r>
              <a:rPr lang="en-US" dirty="0"/>
              <a:t>Otherwise, how do you know that it is fixed?</a:t>
            </a:r>
          </a:p>
        </p:txBody>
      </p:sp>
    </p:spTree>
    <p:extLst>
      <p:ext uri="{BB962C8B-B14F-4D97-AF65-F5344CB8AC3E}">
        <p14:creationId xmlns:p14="http://schemas.microsoft.com/office/powerpoint/2010/main" val="38550517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885707-D4D2-486D-8846-301C840B891C}"/>
              </a:ext>
            </a:extLst>
          </p:cNvPr>
          <p:cNvSpPr>
            <a:spLocks noGrp="1"/>
          </p:cNvSpPr>
          <p:nvPr>
            <p:ph type="title"/>
          </p:nvPr>
        </p:nvSpPr>
        <p:spPr/>
        <p:txBody>
          <a:bodyPr/>
          <a:lstStyle/>
          <a:p>
            <a:r>
              <a:rPr lang="en-US" dirty="0"/>
              <a:t>Code with a Bug</a:t>
            </a:r>
          </a:p>
        </p:txBody>
      </p:sp>
      <p:sp>
        <p:nvSpPr>
          <p:cNvPr id="6" name="Content Placeholder 5">
            <a:extLst>
              <a:ext uri="{FF2B5EF4-FFF2-40B4-BE49-F238E27FC236}">
                <a16:creationId xmlns:a16="http://schemas.microsoft.com/office/drawing/2014/main" id="{41E340FC-D38D-4651-8EBB-63B70C75FAC9}"/>
              </a:ext>
            </a:extLst>
          </p:cNvPr>
          <p:cNvSpPr>
            <a:spLocks noGrp="1"/>
          </p:cNvSpPr>
          <p:nvPr>
            <p:ph sz="half" idx="1"/>
          </p:nvPr>
        </p:nvSpPr>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int fib(int n)</a:t>
            </a:r>
          </a:p>
          <a:p>
            <a:pPr marL="0" indent="0">
              <a:spcBef>
                <a:spcPts val="0"/>
              </a:spcBef>
              <a:buNone/>
            </a:pP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    int f, f0 = 1, f1 = 1;</a:t>
            </a:r>
          </a:p>
          <a:p>
            <a:pPr marL="0" indent="0">
              <a:spcBef>
                <a:spcPts val="0"/>
              </a:spcBef>
              <a:buNone/>
            </a:pPr>
            <a:r>
              <a:rPr lang="en-US" sz="1800" dirty="0">
                <a:latin typeface="Courier New" panose="02070309020205020404" pitchFamily="49" charset="0"/>
                <a:cs typeface="Courier New" panose="02070309020205020404" pitchFamily="49" charset="0"/>
              </a:rPr>
              <a:t>    while (n &gt; 1) {</a:t>
            </a:r>
          </a:p>
          <a:p>
            <a:pPr marL="0" indent="0">
              <a:spcBef>
                <a:spcPts val="0"/>
              </a:spcBef>
              <a:buNone/>
            </a:pPr>
            <a:r>
              <a:rPr lang="en-US" sz="1800" dirty="0">
                <a:latin typeface="Courier New" panose="02070309020205020404" pitchFamily="49" charset="0"/>
                <a:cs typeface="Courier New" panose="02070309020205020404" pitchFamily="49" charset="0"/>
              </a:rPr>
              <a:t>        n = n - 1;</a:t>
            </a:r>
          </a:p>
          <a:p>
            <a:pPr marL="0" indent="0">
              <a:spcBef>
                <a:spcPts val="0"/>
              </a:spcBef>
              <a:buNone/>
            </a:pPr>
            <a:r>
              <a:rPr lang="en-US" sz="1800" dirty="0">
                <a:latin typeface="Courier New" panose="02070309020205020404" pitchFamily="49" charset="0"/>
                <a:cs typeface="Courier New" panose="02070309020205020404" pitchFamily="49" charset="0"/>
              </a:rPr>
              <a:t>        f = f0 + f1;</a:t>
            </a:r>
          </a:p>
          <a:p>
            <a:pPr marL="0" indent="0">
              <a:spcBef>
                <a:spcPts val="0"/>
              </a:spcBef>
              <a:buNone/>
            </a:pPr>
            <a:r>
              <a:rPr lang="en-US" sz="1800" dirty="0">
                <a:latin typeface="Courier New" panose="02070309020205020404" pitchFamily="49" charset="0"/>
                <a:cs typeface="Courier New" panose="02070309020205020404" pitchFamily="49" charset="0"/>
              </a:rPr>
              <a:t>        f0 = f1;</a:t>
            </a:r>
          </a:p>
          <a:p>
            <a:pPr marL="0" indent="0">
              <a:spcBef>
                <a:spcPts val="0"/>
              </a:spcBef>
              <a:buNone/>
            </a:pPr>
            <a:r>
              <a:rPr lang="en-US" sz="1800" dirty="0">
                <a:latin typeface="Courier New" panose="02070309020205020404" pitchFamily="49" charset="0"/>
                <a:cs typeface="Courier New" panose="02070309020205020404" pitchFamily="49" charset="0"/>
              </a:rPr>
              <a:t>        f1 = f;</a:t>
            </a:r>
          </a:p>
          <a:p>
            <a:pPr marL="0" indent="0">
              <a:spcBef>
                <a:spcPts val="0"/>
              </a:spcBef>
              <a:buNone/>
            </a:pP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return f;</a:t>
            </a:r>
          </a:p>
          <a:p>
            <a:pPr marL="0" indent="0">
              <a:spcBef>
                <a:spcPts val="0"/>
              </a:spcBef>
              <a:buNone/>
            </a:pP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int main(..)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for (i = 9; i &gt; 0; i--)</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(“fib(%d)=%d\n”,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 fib(i));</a:t>
            </a:r>
          </a:p>
        </p:txBody>
      </p:sp>
      <p:sp>
        <p:nvSpPr>
          <p:cNvPr id="7" name="Content Placeholder 6">
            <a:extLst>
              <a:ext uri="{FF2B5EF4-FFF2-40B4-BE49-F238E27FC236}">
                <a16:creationId xmlns:a16="http://schemas.microsoft.com/office/drawing/2014/main" id="{26F6EEA5-726C-4487-9975-A5E6CDE1EEAD}"/>
              </a:ext>
            </a:extLst>
          </p:cNvPr>
          <p:cNvSpPr>
            <a:spLocks noGrp="1"/>
          </p:cNvSpPr>
          <p:nvPr>
            <p:ph sz="half" idx="2"/>
          </p:nvPr>
        </p:nvSpPr>
        <p:spPr/>
        <p:txBody>
          <a:bodyPr/>
          <a:lstStyle/>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-o fib </a:t>
            </a:r>
            <a:r>
              <a:rPr lang="en-US" sz="2000" dirty="0" err="1">
                <a:latin typeface="Courier New" panose="02070309020205020404" pitchFamily="49" charset="0"/>
                <a:cs typeface="Courier New" panose="02070309020205020404" pitchFamily="49" charset="0"/>
              </a:rPr>
              <a:t>fib.c</a:t>
            </a:r>
            <a:r>
              <a:rPr lang="en-US" sz="2000" dirty="0">
                <a:latin typeface="Courier New" panose="02070309020205020404" pitchFamily="49" charset="0"/>
                <a:cs typeface="Courier New" panose="02070309020205020404" pitchFamily="49" charset="0"/>
              </a:rPr>
              <a:t> fib(9)=55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fib(8)=34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fib(2)=2 fib(1)=134513905</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cxnSp>
        <p:nvCxnSpPr>
          <p:cNvPr id="11" name="Straight Arrow Connector 10">
            <a:extLst>
              <a:ext uri="{FF2B5EF4-FFF2-40B4-BE49-F238E27FC236}">
                <a16:creationId xmlns:a16="http://schemas.microsoft.com/office/drawing/2014/main" id="{66C6D765-864C-451A-BFEA-1D48FA564696}"/>
              </a:ext>
            </a:extLst>
          </p:cNvPr>
          <p:cNvCxnSpPr/>
          <p:nvPr/>
        </p:nvCxnSpPr>
        <p:spPr bwMode="auto">
          <a:xfrm flipV="1">
            <a:off x="6372200" y="3284984"/>
            <a:ext cx="0" cy="1008112"/>
          </a:xfrm>
          <a:prstGeom prst="straightConnector1">
            <a:avLst/>
          </a:prstGeom>
          <a:noFill/>
          <a:ln w="38100" cap="flat" cmpd="sng" algn="ctr">
            <a:solidFill>
              <a:srgbClr val="990000"/>
            </a:solidFill>
            <a:prstDash val="solid"/>
            <a:round/>
            <a:headEnd type="none" w="med" len="med"/>
            <a:tailEnd type="triangle"/>
          </a:ln>
          <a:effectLst/>
        </p:spPr>
      </p:cxnSp>
      <p:sp>
        <p:nvSpPr>
          <p:cNvPr id="12" name="TextBox 11">
            <a:extLst>
              <a:ext uri="{FF2B5EF4-FFF2-40B4-BE49-F238E27FC236}">
                <a16:creationId xmlns:a16="http://schemas.microsoft.com/office/drawing/2014/main" id="{4AF0BD01-A853-4CF6-A792-B83CC11E8146}"/>
              </a:ext>
            </a:extLst>
          </p:cNvPr>
          <p:cNvSpPr txBox="1"/>
          <p:nvPr/>
        </p:nvSpPr>
        <p:spPr>
          <a:xfrm>
            <a:off x="4647525" y="4293096"/>
            <a:ext cx="3901837" cy="461665"/>
          </a:xfrm>
          <a:prstGeom prst="rect">
            <a:avLst/>
          </a:prstGeom>
          <a:noFill/>
        </p:spPr>
        <p:txBody>
          <a:bodyPr wrap="none" rtlCol="0">
            <a:spAutoFit/>
          </a:bodyPr>
          <a:lstStyle/>
          <a:p>
            <a:r>
              <a:rPr lang="en-US" dirty="0">
                <a:latin typeface="Calibri" pitchFamily="34" charset="0"/>
              </a:rPr>
              <a:t>A defect has caused a failure.</a:t>
            </a:r>
          </a:p>
        </p:txBody>
      </p:sp>
    </p:spTree>
    <p:extLst>
      <p:ext uri="{BB962C8B-B14F-4D97-AF65-F5344CB8AC3E}">
        <p14:creationId xmlns:p14="http://schemas.microsoft.com/office/powerpoint/2010/main" val="2447491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0E04A4-1EB2-4F55-B35F-BDE3CF81A6BD}"/>
              </a:ext>
            </a:extLst>
          </p:cNvPr>
          <p:cNvSpPr>
            <a:spLocks noGrp="1"/>
          </p:cNvSpPr>
          <p:nvPr>
            <p:ph type="title"/>
          </p:nvPr>
        </p:nvSpPr>
        <p:spPr/>
        <p:txBody>
          <a:bodyPr/>
          <a:lstStyle/>
          <a:p>
            <a:r>
              <a:rPr lang="en-US" dirty="0"/>
              <a:t>Constructing a Hypothesis</a:t>
            </a:r>
          </a:p>
        </p:txBody>
      </p:sp>
      <p:sp>
        <p:nvSpPr>
          <p:cNvPr id="6" name="Content Placeholder 5">
            <a:extLst>
              <a:ext uri="{FF2B5EF4-FFF2-40B4-BE49-F238E27FC236}">
                <a16:creationId xmlns:a16="http://schemas.microsoft.com/office/drawing/2014/main" id="{9879F817-7FF9-4B53-B1FC-FD1189D97E01}"/>
              </a:ext>
            </a:extLst>
          </p:cNvPr>
          <p:cNvSpPr>
            <a:spLocks noGrp="1"/>
          </p:cNvSpPr>
          <p:nvPr>
            <p:ph idx="1"/>
          </p:nvPr>
        </p:nvSpPr>
        <p:spPr/>
        <p:txBody>
          <a:bodyPr/>
          <a:lstStyle/>
          <a:p>
            <a:r>
              <a:rPr lang="en-US" dirty="0"/>
              <a:t>Specification defined the first Fibonacci number as 1</a:t>
            </a:r>
          </a:p>
          <a:p>
            <a:pPr lvl="1"/>
            <a:r>
              <a:rPr lang="en-US" dirty="0"/>
              <a:t>We have observed working runs (e.g., fib(2))</a:t>
            </a:r>
          </a:p>
          <a:p>
            <a:pPr lvl="1"/>
            <a:r>
              <a:rPr lang="en-US" dirty="0"/>
              <a:t>We have observed a failing run</a:t>
            </a:r>
          </a:p>
          <a:p>
            <a:pPr lvl="1"/>
            <a:r>
              <a:rPr lang="en-US" dirty="0"/>
              <a:t>We then read the code</a:t>
            </a:r>
          </a:p>
          <a:p>
            <a:pPr lvl="1"/>
            <a:endParaRPr lang="en-US" dirty="0"/>
          </a:p>
          <a:p>
            <a:r>
              <a:rPr lang="en-US" dirty="0"/>
              <a:t>fib(1) failed		// Hypothesis</a:t>
            </a:r>
          </a:p>
          <a:p>
            <a:pPr lvl="1"/>
            <a:endParaRPr lang="en-US" dirty="0"/>
          </a:p>
        </p:txBody>
      </p:sp>
      <p:graphicFrame>
        <p:nvGraphicFramePr>
          <p:cNvPr id="2" name="Table 2">
            <a:extLst>
              <a:ext uri="{FF2B5EF4-FFF2-40B4-BE49-F238E27FC236}">
                <a16:creationId xmlns:a16="http://schemas.microsoft.com/office/drawing/2014/main" id="{8C98D12C-D44A-4C28-B80E-2DF3D494302F}"/>
              </a:ext>
            </a:extLst>
          </p:cNvPr>
          <p:cNvGraphicFramePr>
            <a:graphicFrameLocks noGrp="1"/>
          </p:cNvGraphicFramePr>
          <p:nvPr>
            <p:extLst>
              <p:ext uri="{D42A27DB-BD31-4B8C-83A1-F6EECF244321}">
                <p14:modId xmlns:p14="http://schemas.microsoft.com/office/powerpoint/2010/main" val="2428886842"/>
              </p:ext>
            </p:extLst>
          </p:nvPr>
        </p:nvGraphicFramePr>
        <p:xfrm>
          <a:off x="1296987" y="3972664"/>
          <a:ext cx="6096000" cy="1508760"/>
        </p:xfrm>
        <a:graphic>
          <a:graphicData uri="http://schemas.openxmlformats.org/drawingml/2006/table">
            <a:tbl>
              <a:tblPr>
                <a:tableStyleId>{F5AB1C69-6EDB-4FF4-983F-18BD219EF322}</a:tableStyleId>
              </a:tblPr>
              <a:tblGrid>
                <a:gridCol w="2410917">
                  <a:extLst>
                    <a:ext uri="{9D8B030D-6E8A-4147-A177-3AD203B41FA5}">
                      <a16:colId xmlns:a16="http://schemas.microsoft.com/office/drawing/2014/main" val="3309680374"/>
                    </a:ext>
                  </a:extLst>
                </a:gridCol>
                <a:gridCol w="3685083">
                  <a:extLst>
                    <a:ext uri="{9D8B030D-6E8A-4147-A177-3AD203B41FA5}">
                      <a16:colId xmlns:a16="http://schemas.microsoft.com/office/drawing/2014/main" val="295332234"/>
                    </a:ext>
                  </a:extLst>
                </a:gridCol>
              </a:tblGrid>
              <a:tr h="370840">
                <a:tc>
                  <a:txBody>
                    <a:bodyPr/>
                    <a:lstStyle/>
                    <a:p>
                      <a:r>
                        <a:rPr lang="en-US" sz="2000" b="1" dirty="0">
                          <a:latin typeface="Calibri" panose="020F0502020204030204" pitchFamily="34" charset="0"/>
                          <a:cs typeface="Calibri" panose="020F0502020204030204" pitchFamily="34" charset="0"/>
                        </a:rPr>
                        <a:t>Code</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latin typeface="Calibri" panose="020F0502020204030204" pitchFamily="34" charset="0"/>
                          <a:cs typeface="Calibri" panose="020F0502020204030204" pitchFamily="34" charset="0"/>
                        </a:rPr>
                        <a:t>Hypothesis</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1059376"/>
                  </a:ext>
                </a:extLst>
              </a:tr>
              <a:tr h="370840">
                <a:tc>
                  <a:txBody>
                    <a:bodyPr/>
                    <a:lstStyle/>
                    <a:p>
                      <a:r>
                        <a:rPr lang="en-US" b="0" dirty="0">
                          <a:latin typeface="Calibri" panose="020F0502020204030204" pitchFamily="34" charset="0"/>
                          <a:cs typeface="Calibri" panose="020F0502020204030204" pitchFamily="34" charset="0"/>
                        </a:rPr>
                        <a:t>for (i = 9; …) </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latin typeface="Calibri" panose="020F0502020204030204" pitchFamily="34" charset="0"/>
                          <a:cs typeface="Calibri" panose="020F0502020204030204" pitchFamily="34" charset="0"/>
                        </a:rPr>
                        <a:t>Result depends on order of calls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4502675"/>
                  </a:ext>
                </a:extLst>
              </a:tr>
              <a:tr h="370840">
                <a:tc>
                  <a:txBody>
                    <a:bodyPr/>
                    <a:lstStyle/>
                    <a:p>
                      <a:r>
                        <a:rPr lang="en-US" b="0" dirty="0">
                          <a:latin typeface="Calibri" panose="020F0502020204030204" pitchFamily="34" charset="0"/>
                          <a:cs typeface="Calibri" panose="020F0502020204030204" pitchFamily="34" charset="0"/>
                        </a:rPr>
                        <a:t>while (n &gt; 1) { </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latin typeface="Calibri" panose="020F0502020204030204" pitchFamily="34" charset="0"/>
                          <a:cs typeface="Calibri" panose="020F0502020204030204" pitchFamily="34" charset="0"/>
                        </a:rPr>
                        <a:t>Loop check is incorrect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7797536"/>
                  </a:ext>
                </a:extLst>
              </a:tr>
              <a:tr h="370840">
                <a:tc>
                  <a:txBody>
                    <a:bodyPr/>
                    <a:lstStyle/>
                    <a:p>
                      <a:r>
                        <a:rPr lang="en-US" b="0" dirty="0">
                          <a:latin typeface="Calibri" panose="020F0502020204030204" pitchFamily="34" charset="0"/>
                          <a:cs typeface="Calibri" panose="020F0502020204030204" pitchFamily="34" charset="0"/>
                        </a:rPr>
                        <a:t>int f; </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0" dirty="0">
                          <a:latin typeface="Calibri" panose="020F0502020204030204" pitchFamily="34" charset="0"/>
                          <a:cs typeface="Calibri" panose="020F0502020204030204" pitchFamily="34" charset="0"/>
                        </a:rPr>
                        <a:t>f is uninitialized</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3432160"/>
                  </a:ext>
                </a:extLst>
              </a:tr>
            </a:tbl>
          </a:graphicData>
        </a:graphic>
      </p:graphicFrame>
    </p:spTree>
    <p:extLst>
      <p:ext uri="{BB962C8B-B14F-4D97-AF65-F5344CB8AC3E}">
        <p14:creationId xmlns:p14="http://schemas.microsoft.com/office/powerpoint/2010/main" val="3116902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ECB6-A34A-4961-9E65-484268D8FB1F}"/>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3CE34E5E-68B0-4358-B5A6-FDB01CB47E58}"/>
              </a:ext>
            </a:extLst>
          </p:cNvPr>
          <p:cNvSpPr>
            <a:spLocks noGrp="1"/>
          </p:cNvSpPr>
          <p:nvPr>
            <p:ph idx="1"/>
          </p:nvPr>
        </p:nvSpPr>
        <p:spPr/>
        <p:txBody>
          <a:bodyPr/>
          <a:lstStyle/>
          <a:p>
            <a:r>
              <a:rPr lang="en-US" dirty="0"/>
              <a:t>Propose a new condition or conditions</a:t>
            </a:r>
          </a:p>
          <a:p>
            <a:pPr lvl="1"/>
            <a:r>
              <a:rPr lang="en-US" dirty="0"/>
              <a:t>What will logically happen if your hypothesis is correct?</a:t>
            </a:r>
          </a:p>
          <a:p>
            <a:pPr lvl="1"/>
            <a:r>
              <a:rPr lang="en-US" dirty="0"/>
              <a:t>What data can be </a:t>
            </a:r>
          </a:p>
          <a:p>
            <a:endParaRPr lang="en-US" dirty="0"/>
          </a:p>
          <a:p>
            <a:r>
              <a:rPr lang="en-US" dirty="0"/>
              <a:t>fib(1) failed		// Hypothesis</a:t>
            </a:r>
          </a:p>
          <a:p>
            <a:pPr lvl="1"/>
            <a:r>
              <a:rPr lang="en-US" dirty="0"/>
              <a:t>// Result depends on order of calls</a:t>
            </a:r>
          </a:p>
          <a:p>
            <a:pPr lvl="2"/>
            <a:r>
              <a:rPr lang="en-US" dirty="0"/>
              <a:t>If fib(1) is called first, it will return correctly.</a:t>
            </a:r>
          </a:p>
          <a:p>
            <a:pPr lvl="1"/>
            <a:r>
              <a:rPr lang="en-US" dirty="0"/>
              <a:t>// Loop check is incorrect</a:t>
            </a:r>
          </a:p>
          <a:p>
            <a:pPr lvl="2"/>
            <a:r>
              <a:rPr lang="en-US" dirty="0"/>
              <a:t>Change to n &gt;= 1 and run again.</a:t>
            </a:r>
          </a:p>
          <a:p>
            <a:pPr lvl="1"/>
            <a:r>
              <a:rPr lang="en-US" dirty="0"/>
              <a:t>// f is uninitialized</a:t>
            </a:r>
          </a:p>
          <a:p>
            <a:pPr lvl="2"/>
            <a:r>
              <a:rPr lang="en-US" dirty="0"/>
              <a:t>Change to int f = 1;</a:t>
            </a:r>
          </a:p>
          <a:p>
            <a:pPr lvl="2"/>
            <a:endParaRPr lang="en-US" dirty="0"/>
          </a:p>
          <a:p>
            <a:endParaRPr lang="en-US" dirty="0"/>
          </a:p>
        </p:txBody>
      </p:sp>
    </p:spTree>
    <p:extLst>
      <p:ext uri="{BB962C8B-B14F-4D97-AF65-F5344CB8AC3E}">
        <p14:creationId xmlns:p14="http://schemas.microsoft.com/office/powerpoint/2010/main" val="975322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9523-FE75-4B91-AACD-DDAD2B5B1611}"/>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75EA55A9-709A-45F9-8FF8-E35A9A8722B0}"/>
              </a:ext>
            </a:extLst>
          </p:cNvPr>
          <p:cNvSpPr>
            <a:spLocks noGrp="1"/>
          </p:cNvSpPr>
          <p:nvPr>
            <p:ph idx="1"/>
          </p:nvPr>
        </p:nvSpPr>
        <p:spPr/>
        <p:txBody>
          <a:bodyPr/>
          <a:lstStyle/>
          <a:p>
            <a:r>
              <a:rPr lang="en-US" dirty="0"/>
              <a:t>Identical to the conditions of a prior run</a:t>
            </a:r>
          </a:p>
          <a:p>
            <a:pPr lvl="1"/>
            <a:r>
              <a:rPr lang="en-US" dirty="0"/>
              <a:t>Except with one condition changed</a:t>
            </a:r>
          </a:p>
          <a:p>
            <a:r>
              <a:rPr lang="en-US" dirty="0"/>
              <a:t>Conditions</a:t>
            </a:r>
          </a:p>
          <a:p>
            <a:pPr lvl="1"/>
            <a:r>
              <a:rPr lang="en-US" dirty="0"/>
              <a:t>Program input, using a debugger, altering the code</a:t>
            </a:r>
          </a:p>
          <a:p>
            <a:pPr lvl="1"/>
            <a:endParaRPr lang="en-US" dirty="0"/>
          </a:p>
          <a:p>
            <a:r>
              <a:rPr lang="en-US" dirty="0"/>
              <a:t>fib(1) failed		// Hypothesis</a:t>
            </a:r>
          </a:p>
          <a:p>
            <a:pPr lvl="1"/>
            <a:r>
              <a:rPr lang="en-US" dirty="0"/>
              <a:t>If fib(1) is called first, it will return correctly.</a:t>
            </a:r>
          </a:p>
          <a:p>
            <a:pPr lvl="2"/>
            <a:r>
              <a:rPr lang="en-US" dirty="0"/>
              <a:t>Fails.</a:t>
            </a:r>
          </a:p>
          <a:p>
            <a:pPr lvl="1"/>
            <a:r>
              <a:rPr lang="en-US" dirty="0"/>
              <a:t>Change to n &gt;= 1</a:t>
            </a:r>
          </a:p>
          <a:p>
            <a:pPr lvl="2"/>
            <a:r>
              <a:rPr lang="en-US" dirty="0"/>
              <a:t>fib(1)=2</a:t>
            </a:r>
          </a:p>
          <a:p>
            <a:pPr lvl="2"/>
            <a:r>
              <a:rPr lang="en-US" dirty="0"/>
              <a:t>fib(0)=...</a:t>
            </a:r>
          </a:p>
          <a:p>
            <a:pPr lvl="1"/>
            <a:r>
              <a:rPr lang="en-US" dirty="0"/>
              <a:t>Change to int f = 1;</a:t>
            </a:r>
          </a:p>
          <a:p>
            <a:pPr lvl="2"/>
            <a:r>
              <a:rPr lang="en-US" dirty="0"/>
              <a:t>Works.  Sometimes a prediction can be a fix.</a:t>
            </a:r>
          </a:p>
          <a:p>
            <a:pPr lvl="1"/>
            <a:endParaRPr lang="en-US" dirty="0"/>
          </a:p>
        </p:txBody>
      </p:sp>
    </p:spTree>
    <p:extLst>
      <p:ext uri="{BB962C8B-B14F-4D97-AF65-F5344CB8AC3E}">
        <p14:creationId xmlns:p14="http://schemas.microsoft.com/office/powerpoint/2010/main" val="4026024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1B2A-88BD-4896-9D99-830048CE5FCB}"/>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53DD875B-778F-4153-83CC-E936C4CF28CB}"/>
              </a:ext>
            </a:extLst>
          </p:cNvPr>
          <p:cNvSpPr>
            <a:spLocks noGrp="1"/>
          </p:cNvSpPr>
          <p:nvPr>
            <p:ph idx="1"/>
          </p:nvPr>
        </p:nvSpPr>
        <p:spPr/>
        <p:txBody>
          <a:bodyPr/>
          <a:lstStyle/>
          <a:p>
            <a:r>
              <a:rPr lang="en-US" dirty="0"/>
              <a:t>What is the observed result?</a:t>
            </a:r>
          </a:p>
          <a:p>
            <a:pPr lvl="1"/>
            <a:r>
              <a:rPr lang="en-US" dirty="0"/>
              <a:t>Factual observation, such as “Calling fib(1) will return 1.”</a:t>
            </a:r>
          </a:p>
          <a:p>
            <a:pPr lvl="1"/>
            <a:r>
              <a:rPr lang="en-US" dirty="0"/>
              <a:t>The conclusion will interpret the observation(s)</a:t>
            </a:r>
          </a:p>
          <a:p>
            <a:pPr lvl="1"/>
            <a:endParaRPr lang="en-US" dirty="0"/>
          </a:p>
          <a:p>
            <a:r>
              <a:rPr lang="en-US" dirty="0"/>
              <a:t>Don’t interfere.</a:t>
            </a:r>
          </a:p>
          <a:p>
            <a:pPr lvl="1"/>
            <a:r>
              <a:rPr lang="en-US" dirty="0" err="1"/>
              <a:t>printf</a:t>
            </a:r>
            <a:r>
              <a:rPr lang="en-US" dirty="0"/>
              <a:t>() can interfere</a:t>
            </a:r>
          </a:p>
          <a:p>
            <a:pPr lvl="1"/>
            <a:r>
              <a:rPr lang="en-US" dirty="0"/>
              <a:t>Like quantum physics, sometimes observations are part of the experiment</a:t>
            </a:r>
          </a:p>
          <a:p>
            <a:pPr lvl="1"/>
            <a:endParaRPr lang="en-US" dirty="0"/>
          </a:p>
          <a:p>
            <a:r>
              <a:rPr lang="en-US" dirty="0"/>
              <a:t>Proceed systematically.</a:t>
            </a:r>
          </a:p>
          <a:p>
            <a:pPr lvl="1"/>
            <a:r>
              <a:rPr lang="en-US" dirty="0"/>
              <a:t>Update the conditions incrementally so each observation relates to a specific change</a:t>
            </a:r>
          </a:p>
        </p:txBody>
      </p:sp>
    </p:spTree>
    <p:extLst>
      <p:ext uri="{BB962C8B-B14F-4D97-AF65-F5344CB8AC3E}">
        <p14:creationId xmlns:p14="http://schemas.microsoft.com/office/powerpoint/2010/main" val="2954382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0B03-7AB9-41DE-95E9-4D050D4656EE}"/>
              </a:ext>
            </a:extLst>
          </p:cNvPr>
          <p:cNvSpPr>
            <a:spLocks noGrp="1"/>
          </p:cNvSpPr>
          <p:nvPr>
            <p:ph type="title"/>
          </p:nvPr>
        </p:nvSpPr>
        <p:spPr/>
        <p:txBody>
          <a:bodyPr/>
          <a:lstStyle/>
          <a:p>
            <a:r>
              <a:rPr lang="en-US" dirty="0"/>
              <a:t>Debugging Tools</a:t>
            </a:r>
          </a:p>
        </p:txBody>
      </p:sp>
      <p:sp>
        <p:nvSpPr>
          <p:cNvPr id="3" name="Content Placeholder 2">
            <a:extLst>
              <a:ext uri="{FF2B5EF4-FFF2-40B4-BE49-F238E27FC236}">
                <a16:creationId xmlns:a16="http://schemas.microsoft.com/office/drawing/2014/main" id="{13E81C99-98FF-48DD-9B4B-628E3B07B34F}"/>
              </a:ext>
            </a:extLst>
          </p:cNvPr>
          <p:cNvSpPr>
            <a:spLocks noGrp="1"/>
          </p:cNvSpPr>
          <p:nvPr>
            <p:ph idx="1"/>
          </p:nvPr>
        </p:nvSpPr>
        <p:spPr/>
        <p:txBody>
          <a:bodyPr/>
          <a:lstStyle/>
          <a:p>
            <a:r>
              <a:rPr lang="en-US" dirty="0"/>
              <a:t>Observing program state can require a variety of tools</a:t>
            </a:r>
          </a:p>
          <a:p>
            <a:pPr lvl="1"/>
            <a:r>
              <a:rPr lang="en-US" dirty="0"/>
              <a:t>Debugger (e.g., </a:t>
            </a:r>
            <a:r>
              <a:rPr lang="en-US" dirty="0" err="1"/>
              <a:t>gdb</a:t>
            </a:r>
            <a:r>
              <a:rPr lang="en-US" dirty="0"/>
              <a:t>)</a:t>
            </a:r>
          </a:p>
          <a:p>
            <a:pPr lvl="2"/>
            <a:r>
              <a:rPr lang="en-US" dirty="0"/>
              <a:t>What state is in local / global variables (if known)</a:t>
            </a:r>
          </a:p>
          <a:p>
            <a:pPr lvl="2"/>
            <a:r>
              <a:rPr lang="en-US" dirty="0"/>
              <a:t>What path through the program was taken</a:t>
            </a:r>
          </a:p>
          <a:p>
            <a:pPr lvl="1"/>
            <a:endParaRPr lang="en-US" dirty="0"/>
          </a:p>
          <a:p>
            <a:pPr lvl="1"/>
            <a:r>
              <a:rPr lang="en-US" dirty="0" err="1"/>
              <a:t>Valgrind</a:t>
            </a:r>
            <a:endParaRPr lang="en-US" dirty="0"/>
          </a:p>
          <a:p>
            <a:pPr lvl="2"/>
            <a:r>
              <a:rPr lang="en-US" dirty="0"/>
              <a:t>Does execution depend on uninitialized variables</a:t>
            </a:r>
          </a:p>
          <a:p>
            <a:pPr lvl="2"/>
            <a:r>
              <a:rPr lang="en-US" dirty="0"/>
              <a:t>Are memory accesses ever out-of-bounds</a:t>
            </a:r>
          </a:p>
        </p:txBody>
      </p:sp>
      <p:pic>
        <p:nvPicPr>
          <p:cNvPr id="1026" name="Picture 2">
            <a:extLst>
              <a:ext uri="{FF2B5EF4-FFF2-40B4-BE49-F238E27FC236}">
                <a16:creationId xmlns:a16="http://schemas.microsoft.com/office/drawing/2014/main" id="{3B5D0A41-C319-4F63-9DBC-EA4FEDA24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4257675"/>
            <a:ext cx="8763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9459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5708-F5D6-4C5F-9E84-3B4283EC2557}"/>
              </a:ext>
            </a:extLst>
          </p:cNvPr>
          <p:cNvSpPr>
            <a:spLocks noGrp="1"/>
          </p:cNvSpPr>
          <p:nvPr>
            <p:ph type="title"/>
          </p:nvPr>
        </p:nvSpPr>
        <p:spPr/>
        <p:txBody>
          <a:bodyPr/>
          <a:lstStyle/>
          <a:p>
            <a:r>
              <a:rPr lang="en-US" dirty="0"/>
              <a:t>Diagnosis</a:t>
            </a:r>
          </a:p>
        </p:txBody>
      </p:sp>
      <p:sp>
        <p:nvSpPr>
          <p:cNvPr id="3" name="Content Placeholder 2">
            <a:extLst>
              <a:ext uri="{FF2B5EF4-FFF2-40B4-BE49-F238E27FC236}">
                <a16:creationId xmlns:a16="http://schemas.microsoft.com/office/drawing/2014/main" id="{30A67C84-663D-4815-B2E7-241F05E97F4F}"/>
              </a:ext>
            </a:extLst>
          </p:cNvPr>
          <p:cNvSpPr>
            <a:spLocks noGrp="1"/>
          </p:cNvSpPr>
          <p:nvPr>
            <p:ph idx="1"/>
          </p:nvPr>
        </p:nvSpPr>
        <p:spPr/>
        <p:txBody>
          <a:bodyPr/>
          <a:lstStyle/>
          <a:p>
            <a:r>
              <a:rPr lang="en-US" dirty="0"/>
              <a:t>A scientific hypothesis that explains current observations and makes future predictions becomes a theory</a:t>
            </a:r>
          </a:p>
          <a:p>
            <a:pPr lvl="1"/>
            <a:r>
              <a:rPr lang="en-US" dirty="0"/>
              <a:t>We’ll call this a diagnosis</a:t>
            </a:r>
          </a:p>
          <a:p>
            <a:pPr lvl="1"/>
            <a:endParaRPr lang="en-US" dirty="0"/>
          </a:p>
          <a:p>
            <a:r>
              <a:rPr lang="en-US" dirty="0"/>
              <a:t>Use the diagnosis to develop a fix for the defect</a:t>
            </a:r>
          </a:p>
          <a:p>
            <a:pPr lvl="1"/>
            <a:r>
              <a:rPr lang="en-US" dirty="0"/>
              <a:t>Avoid “post hoc, ergo propter hoc” fallacy</a:t>
            </a:r>
          </a:p>
          <a:p>
            <a:pPr lvl="2"/>
            <a:r>
              <a:rPr lang="en-US" dirty="0"/>
              <a:t>Latin for: “After this, therefore because of this”</a:t>
            </a:r>
          </a:p>
          <a:p>
            <a:pPr lvl="1"/>
            <a:r>
              <a:rPr lang="en-US" dirty="0"/>
              <a:t>Or correlation does not imply causation</a:t>
            </a:r>
          </a:p>
          <a:p>
            <a:pPr lvl="1"/>
            <a:endParaRPr lang="en-US" dirty="0"/>
          </a:p>
          <a:p>
            <a:r>
              <a:rPr lang="en-US" dirty="0"/>
              <a:t>Understand why the defect and fix relate</a:t>
            </a:r>
          </a:p>
        </p:txBody>
      </p:sp>
      <p:sp>
        <p:nvSpPr>
          <p:cNvPr id="4" name="TextBox 3">
            <a:extLst>
              <a:ext uri="{FF2B5EF4-FFF2-40B4-BE49-F238E27FC236}">
                <a16:creationId xmlns:a16="http://schemas.microsoft.com/office/drawing/2014/main" id="{CBB89041-1411-4797-AECC-AC2E4E86BBD7}"/>
              </a:ext>
            </a:extLst>
          </p:cNvPr>
          <p:cNvSpPr txBox="1"/>
          <p:nvPr/>
        </p:nvSpPr>
        <p:spPr>
          <a:xfrm>
            <a:off x="1005579" y="5805264"/>
            <a:ext cx="6678816" cy="400110"/>
          </a:xfrm>
          <a:prstGeom prst="rect">
            <a:avLst/>
          </a:prstGeom>
          <a:noFill/>
        </p:spPr>
        <p:txBody>
          <a:bodyPr wrap="none" rtlCol="0">
            <a:spAutoFit/>
          </a:bodyPr>
          <a:lstStyle/>
          <a:p>
            <a:r>
              <a:rPr lang="en-US" sz="2000" dirty="0">
                <a:solidFill>
                  <a:srgbClr val="990000"/>
                </a:solidFill>
                <a:latin typeface="Calibri" panose="020F0502020204030204" pitchFamily="34" charset="0"/>
                <a:cs typeface="Calibri" panose="020F0502020204030204" pitchFamily="34" charset="0"/>
              </a:rPr>
              <a:t>Once there was a program that only worked on Wednesday…</a:t>
            </a:r>
          </a:p>
        </p:txBody>
      </p:sp>
    </p:spTree>
    <p:extLst>
      <p:ext uri="{BB962C8B-B14F-4D97-AF65-F5344CB8AC3E}">
        <p14:creationId xmlns:p14="http://schemas.microsoft.com/office/powerpoint/2010/main" val="3916587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685800" y="1784350"/>
            <a:ext cx="8134672" cy="2406650"/>
          </a:xfrm>
        </p:spPr>
        <p:txBody>
          <a:bodyPr/>
          <a:lstStyle/>
          <a:p>
            <a:pPr marL="0" indent="0"/>
            <a:r>
              <a:rPr lang="en-US" dirty="0">
                <a:latin typeface="Calibri" pitchFamily="-96" charset="0"/>
              </a:rPr>
              <a:t>Design and Debugging</a:t>
            </a:r>
            <a:br>
              <a:rPr lang="en-US" dirty="0">
                <a:latin typeface="Calibri" pitchFamily="-96" charset="0"/>
              </a:rPr>
            </a:br>
            <a:br>
              <a:rPr lang="en-US" dirty="0">
                <a:latin typeface="Calibri" pitchFamily="-96" charset="0"/>
              </a:rPr>
            </a:br>
            <a:r>
              <a:rPr lang="en-US" sz="2000" b="0" dirty="0">
                <a:latin typeface="Calibri" pitchFamily="-96" charset="0"/>
              </a:rPr>
              <a:t>15-213/18-213/14-513/15-513/18-613: Introduction to Computer Systems</a:t>
            </a:r>
            <a:br>
              <a:rPr lang="en-US" b="0" dirty="0">
                <a:latin typeface="Calibri" pitchFamily="-96" charset="0"/>
              </a:rPr>
            </a:br>
            <a:r>
              <a:rPr lang="en-US" sz="2000" b="0" dirty="0">
                <a:latin typeface="Calibri" pitchFamily="-96" charset="0"/>
              </a:rPr>
              <a:t>12</a:t>
            </a:r>
            <a:r>
              <a:rPr lang="en-US" sz="2000" b="0" baseline="30000" dirty="0">
                <a:latin typeface="Calibri" pitchFamily="-96" charset="0"/>
              </a:rPr>
              <a:t>th</a:t>
            </a:r>
            <a:r>
              <a:rPr lang="en-US" sz="2000" b="0" dirty="0">
                <a:latin typeface="Calibri" pitchFamily="-96" charset="0"/>
              </a:rPr>
              <a:t> Lecture, October 8, 2020</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7B34-9312-4574-87CE-E965716D6704}"/>
              </a:ext>
            </a:extLst>
          </p:cNvPr>
          <p:cNvSpPr>
            <a:spLocks noGrp="1"/>
          </p:cNvSpPr>
          <p:nvPr>
            <p:ph type="title"/>
          </p:nvPr>
        </p:nvSpPr>
        <p:spPr/>
        <p:txBody>
          <a:bodyPr/>
          <a:lstStyle/>
          <a:p>
            <a:r>
              <a:rPr lang="en-US" dirty="0"/>
              <a:t>Fix and Confirm</a:t>
            </a:r>
          </a:p>
        </p:txBody>
      </p:sp>
      <p:sp>
        <p:nvSpPr>
          <p:cNvPr id="3" name="Content Placeholder 2">
            <a:extLst>
              <a:ext uri="{FF2B5EF4-FFF2-40B4-BE49-F238E27FC236}">
                <a16:creationId xmlns:a16="http://schemas.microsoft.com/office/drawing/2014/main" id="{59C6764D-7E48-470E-8E0C-8279F48E6C53}"/>
              </a:ext>
            </a:extLst>
          </p:cNvPr>
          <p:cNvSpPr>
            <a:spLocks noGrp="1"/>
          </p:cNvSpPr>
          <p:nvPr>
            <p:ph idx="1"/>
          </p:nvPr>
        </p:nvSpPr>
        <p:spPr/>
        <p:txBody>
          <a:bodyPr/>
          <a:lstStyle/>
          <a:p>
            <a:r>
              <a:rPr lang="en-US" dirty="0"/>
              <a:t>Confirm that the fix resolves the failure</a:t>
            </a:r>
          </a:p>
          <a:p>
            <a:endParaRPr lang="en-US" dirty="0"/>
          </a:p>
          <a:p>
            <a:r>
              <a:rPr lang="en-US" dirty="0"/>
              <a:t>If you fix multiple perceived defects, which fix was for the failure?</a:t>
            </a:r>
          </a:p>
          <a:p>
            <a:pPr lvl="1"/>
            <a:r>
              <a:rPr lang="en-US" dirty="0"/>
              <a:t>Be systematic</a:t>
            </a:r>
          </a:p>
        </p:txBody>
      </p:sp>
    </p:spTree>
    <p:extLst>
      <p:ext uri="{BB962C8B-B14F-4D97-AF65-F5344CB8AC3E}">
        <p14:creationId xmlns:p14="http://schemas.microsoft.com/office/powerpoint/2010/main" val="42781589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8E9D-40A8-479B-AC63-6236EB61FD34}"/>
              </a:ext>
            </a:extLst>
          </p:cNvPr>
          <p:cNvSpPr>
            <a:spLocks noGrp="1"/>
          </p:cNvSpPr>
          <p:nvPr>
            <p:ph type="title"/>
          </p:nvPr>
        </p:nvSpPr>
        <p:spPr/>
        <p:txBody>
          <a:bodyPr/>
          <a:lstStyle/>
          <a:p>
            <a:r>
              <a:rPr lang="en-US" dirty="0"/>
              <a:t>Learn</a:t>
            </a:r>
          </a:p>
        </p:txBody>
      </p:sp>
      <p:sp>
        <p:nvSpPr>
          <p:cNvPr id="3" name="Content Placeholder 2">
            <a:extLst>
              <a:ext uri="{FF2B5EF4-FFF2-40B4-BE49-F238E27FC236}">
                <a16:creationId xmlns:a16="http://schemas.microsoft.com/office/drawing/2014/main" id="{B5FA124E-427D-4576-954D-140B625E51AC}"/>
              </a:ext>
            </a:extLst>
          </p:cNvPr>
          <p:cNvSpPr>
            <a:spLocks noGrp="1"/>
          </p:cNvSpPr>
          <p:nvPr>
            <p:ph idx="1"/>
          </p:nvPr>
        </p:nvSpPr>
        <p:spPr/>
        <p:txBody>
          <a:bodyPr/>
          <a:lstStyle/>
          <a:p>
            <a:r>
              <a:rPr lang="en-US" dirty="0"/>
              <a:t>Common failures and insights</a:t>
            </a:r>
          </a:p>
          <a:p>
            <a:pPr lvl="1"/>
            <a:r>
              <a:rPr lang="en-US" dirty="0"/>
              <a:t>Why did the code fail?</a:t>
            </a:r>
          </a:p>
          <a:p>
            <a:pPr lvl="1"/>
            <a:r>
              <a:rPr lang="en-US" dirty="0"/>
              <a:t>What are my common defects?</a:t>
            </a:r>
          </a:p>
          <a:p>
            <a:endParaRPr lang="en-US" dirty="0"/>
          </a:p>
          <a:p>
            <a:r>
              <a:rPr lang="en-US" dirty="0"/>
              <a:t>Assertions and invariants</a:t>
            </a:r>
          </a:p>
          <a:p>
            <a:pPr lvl="1"/>
            <a:r>
              <a:rPr lang="en-US" dirty="0"/>
              <a:t>Add checks for expected behavior</a:t>
            </a:r>
          </a:p>
          <a:p>
            <a:pPr lvl="1"/>
            <a:r>
              <a:rPr lang="en-US" dirty="0"/>
              <a:t>Extend checks to detect the fixed failure</a:t>
            </a:r>
          </a:p>
          <a:p>
            <a:endParaRPr lang="en-US" dirty="0"/>
          </a:p>
          <a:p>
            <a:r>
              <a:rPr lang="en-US" dirty="0"/>
              <a:t>Testing</a:t>
            </a:r>
          </a:p>
          <a:p>
            <a:pPr lvl="1"/>
            <a:r>
              <a:rPr lang="en-US" dirty="0"/>
              <a:t>Every successful set of conditions is added to the test suite</a:t>
            </a:r>
          </a:p>
        </p:txBody>
      </p:sp>
    </p:spTree>
    <p:extLst>
      <p:ext uri="{BB962C8B-B14F-4D97-AF65-F5344CB8AC3E}">
        <p14:creationId xmlns:p14="http://schemas.microsoft.com/office/powerpoint/2010/main" val="205943960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1E9F93-7D92-49D7-9010-AC4CA53456A1}"/>
              </a:ext>
            </a:extLst>
          </p:cNvPr>
          <p:cNvSpPr>
            <a:spLocks noGrp="1"/>
          </p:cNvSpPr>
          <p:nvPr>
            <p:ph type="title"/>
          </p:nvPr>
        </p:nvSpPr>
        <p:spPr/>
        <p:txBody>
          <a:bodyPr/>
          <a:lstStyle/>
          <a:p>
            <a:r>
              <a:rPr lang="en-US" dirty="0"/>
              <a:t>Quick and Dirty</a:t>
            </a:r>
          </a:p>
        </p:txBody>
      </p:sp>
      <p:sp>
        <p:nvSpPr>
          <p:cNvPr id="6" name="Content Placeholder 5">
            <a:extLst>
              <a:ext uri="{FF2B5EF4-FFF2-40B4-BE49-F238E27FC236}">
                <a16:creationId xmlns:a16="http://schemas.microsoft.com/office/drawing/2014/main" id="{EA6BF297-F4FB-4FBC-BC9D-DB0F2C255D52}"/>
              </a:ext>
            </a:extLst>
          </p:cNvPr>
          <p:cNvSpPr>
            <a:spLocks noGrp="1"/>
          </p:cNvSpPr>
          <p:nvPr>
            <p:ph idx="1"/>
          </p:nvPr>
        </p:nvSpPr>
        <p:spPr/>
        <p:txBody>
          <a:bodyPr/>
          <a:lstStyle/>
          <a:p>
            <a:r>
              <a:rPr lang="en-US" dirty="0"/>
              <a:t>Not every problem needs scientific debugging</a:t>
            </a:r>
          </a:p>
          <a:p>
            <a:pPr lvl="1"/>
            <a:r>
              <a:rPr lang="en-US" dirty="0"/>
              <a:t>Set a time limit: (for example)</a:t>
            </a:r>
          </a:p>
          <a:p>
            <a:pPr lvl="2"/>
            <a:r>
              <a:rPr lang="en-US" dirty="0"/>
              <a:t>0 – 10 minutes – Informal Debugging</a:t>
            </a:r>
          </a:p>
          <a:p>
            <a:pPr lvl="2"/>
            <a:r>
              <a:rPr lang="en-US" dirty="0"/>
              <a:t>10 – 60 minutes – Scientific Debugging</a:t>
            </a:r>
          </a:p>
          <a:p>
            <a:pPr lvl="2"/>
            <a:r>
              <a:rPr lang="en-US" dirty="0"/>
              <a:t>&gt; 60 minutes – Take a break / Ask for help</a:t>
            </a:r>
          </a:p>
        </p:txBody>
      </p:sp>
    </p:spTree>
    <p:extLst>
      <p:ext uri="{BB962C8B-B14F-4D97-AF65-F5344CB8AC3E}">
        <p14:creationId xmlns:p14="http://schemas.microsoft.com/office/powerpoint/2010/main" val="14373210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8642-D582-421F-9C91-9F3DD85D7D40}"/>
              </a:ext>
            </a:extLst>
          </p:cNvPr>
          <p:cNvSpPr>
            <a:spLocks noGrp="1"/>
          </p:cNvSpPr>
          <p:nvPr>
            <p:ph type="title"/>
          </p:nvPr>
        </p:nvSpPr>
        <p:spPr/>
        <p:txBody>
          <a:bodyPr/>
          <a:lstStyle/>
          <a:p>
            <a:r>
              <a:rPr lang="en-US" dirty="0"/>
              <a:t>Code Smells</a:t>
            </a:r>
          </a:p>
        </p:txBody>
      </p:sp>
      <p:sp>
        <p:nvSpPr>
          <p:cNvPr id="3" name="Content Placeholder 2">
            <a:extLst>
              <a:ext uri="{FF2B5EF4-FFF2-40B4-BE49-F238E27FC236}">
                <a16:creationId xmlns:a16="http://schemas.microsoft.com/office/drawing/2014/main" id="{714C222A-AE9A-4B53-A146-316D010ABEBC}"/>
              </a:ext>
            </a:extLst>
          </p:cNvPr>
          <p:cNvSpPr>
            <a:spLocks noGrp="1"/>
          </p:cNvSpPr>
          <p:nvPr>
            <p:ph idx="1"/>
          </p:nvPr>
        </p:nvSpPr>
        <p:spPr>
          <a:xfrm>
            <a:off x="623887" y="2348880"/>
            <a:ext cx="7896225" cy="3075037"/>
          </a:xfrm>
        </p:spPr>
        <p:txBody>
          <a:bodyPr/>
          <a:lstStyle/>
          <a:p>
            <a:r>
              <a:rPr lang="en-US" dirty="0"/>
              <a:t>Use of uninitialized variables</a:t>
            </a:r>
          </a:p>
          <a:p>
            <a:r>
              <a:rPr lang="en-US" dirty="0"/>
              <a:t>Unused values</a:t>
            </a:r>
          </a:p>
          <a:p>
            <a:r>
              <a:rPr lang="en-US" dirty="0"/>
              <a:t>Unreachable code</a:t>
            </a:r>
          </a:p>
          <a:p>
            <a:r>
              <a:rPr lang="en-US" dirty="0"/>
              <a:t>Duplicated code</a:t>
            </a:r>
          </a:p>
          <a:p>
            <a:r>
              <a:rPr lang="en-US" dirty="0"/>
              <a:t>Bloated functions/methods</a:t>
            </a:r>
          </a:p>
          <a:p>
            <a:r>
              <a:rPr lang="en-US" dirty="0"/>
              <a:t>Memory leaks</a:t>
            </a:r>
          </a:p>
          <a:p>
            <a:r>
              <a:rPr lang="en-US" dirty="0"/>
              <a:t>Interface misuse</a:t>
            </a:r>
          </a:p>
          <a:p>
            <a:r>
              <a:rPr lang="en-US" dirty="0"/>
              <a:t>Null pointers</a:t>
            </a:r>
          </a:p>
          <a:p>
            <a:r>
              <a:rPr lang="en-US" dirty="0" err="1"/>
              <a:t>Etc</a:t>
            </a:r>
            <a:endParaRPr lang="en-US" dirty="0"/>
          </a:p>
        </p:txBody>
      </p:sp>
      <p:sp>
        <p:nvSpPr>
          <p:cNvPr id="4" name="TextBox 3">
            <a:extLst>
              <a:ext uri="{FF2B5EF4-FFF2-40B4-BE49-F238E27FC236}">
                <a16:creationId xmlns:a16="http://schemas.microsoft.com/office/drawing/2014/main" id="{34555F20-5E2C-42B0-8844-7A0ECB98EEB4}"/>
              </a:ext>
            </a:extLst>
          </p:cNvPr>
          <p:cNvSpPr txBox="1"/>
          <p:nvPr/>
        </p:nvSpPr>
        <p:spPr>
          <a:xfrm>
            <a:off x="795670" y="1268760"/>
            <a:ext cx="6714787" cy="830997"/>
          </a:xfrm>
          <a:prstGeom prst="rect">
            <a:avLst/>
          </a:prstGeom>
          <a:noFill/>
        </p:spPr>
        <p:txBody>
          <a:bodyPr wrap="none" rtlCol="0">
            <a:spAutoFit/>
          </a:bodyPr>
          <a:lstStyle/>
          <a:p>
            <a:r>
              <a:rPr lang="en-US" dirty="0">
                <a:solidFill>
                  <a:srgbClr val="990000"/>
                </a:solidFill>
                <a:latin typeface="Calibri" pitchFamily="34" charset="0"/>
              </a:rPr>
              <a:t>Common ways in which code is likely to have bugs, </a:t>
            </a:r>
          </a:p>
          <a:p>
            <a:r>
              <a:rPr lang="en-US" dirty="0">
                <a:solidFill>
                  <a:srgbClr val="990000"/>
                </a:solidFill>
                <a:latin typeface="Calibri" pitchFamily="34" charset="0"/>
              </a:rPr>
              <a:t>either already or in the future </a:t>
            </a:r>
          </a:p>
        </p:txBody>
      </p:sp>
    </p:spTree>
    <p:extLst>
      <p:ext uri="{BB962C8B-B14F-4D97-AF65-F5344CB8AC3E}">
        <p14:creationId xmlns:p14="http://schemas.microsoft.com/office/powerpoint/2010/main" val="116704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Quiz Time!</a:t>
            </a:r>
          </a:p>
        </p:txBody>
      </p:sp>
      <p:sp>
        <p:nvSpPr>
          <p:cNvPr id="7" name="Subtitle 6"/>
          <p:cNvSpPr>
            <a:spLocks noGrp="1"/>
          </p:cNvSpPr>
          <p:nvPr>
            <p:ph type="subTitle" idx="1"/>
          </p:nvPr>
        </p:nvSpPr>
        <p:spPr/>
        <p:txBody>
          <a:bodyPr/>
          <a:lstStyle/>
          <a:p>
            <a:r>
              <a:rPr lang="en-US" sz="2800" dirty="0"/>
              <a:t>Check out:</a:t>
            </a:r>
          </a:p>
          <a:p>
            <a:endParaRPr lang="en-US" sz="2800" dirty="0"/>
          </a:p>
          <a:p>
            <a:r>
              <a:rPr lang="en-US" sz="2800" dirty="0">
                <a:hlinkClick r:id="rId3"/>
              </a:rPr>
              <a:t>https://canvas.cmu.edu/courses/10968</a:t>
            </a:r>
            <a:endParaRPr lang="en-US" sz="2800" dirty="0"/>
          </a:p>
        </p:txBody>
      </p:sp>
    </p:spTree>
    <p:extLst>
      <p:ext uri="{BB962C8B-B14F-4D97-AF65-F5344CB8AC3E}">
        <p14:creationId xmlns:p14="http://schemas.microsoft.com/office/powerpoint/2010/main" val="274529475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65AF-828F-49E7-AD83-C4D6D6912BD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D98EBCB-94A2-4459-8FD8-216A3CA5380A}"/>
              </a:ext>
            </a:extLst>
          </p:cNvPr>
          <p:cNvSpPr>
            <a:spLocks noGrp="1"/>
          </p:cNvSpPr>
          <p:nvPr>
            <p:ph idx="1"/>
          </p:nvPr>
        </p:nvSpPr>
        <p:spPr/>
        <p:txBody>
          <a:bodyPr/>
          <a:lstStyle/>
          <a:p>
            <a:r>
              <a:rPr lang="en-US" b="0" dirty="0"/>
              <a:t>Debugging</a:t>
            </a:r>
          </a:p>
          <a:p>
            <a:pPr lvl="1"/>
            <a:r>
              <a:rPr lang="en-US" dirty="0"/>
              <a:t>Defects and Failures</a:t>
            </a:r>
          </a:p>
          <a:p>
            <a:pPr lvl="1"/>
            <a:r>
              <a:rPr lang="en-US" dirty="0"/>
              <a:t>Scientific Debugging</a:t>
            </a:r>
          </a:p>
          <a:p>
            <a:pPr lvl="1"/>
            <a:r>
              <a:rPr lang="en-US" dirty="0"/>
              <a:t>Tools</a:t>
            </a:r>
          </a:p>
          <a:p>
            <a:r>
              <a:rPr lang="en-US" dirty="0"/>
              <a:t>Design</a:t>
            </a:r>
          </a:p>
          <a:p>
            <a:pPr lvl="1"/>
            <a:r>
              <a:rPr lang="en-US" b="1" dirty="0"/>
              <a:t>Managing complexity</a:t>
            </a:r>
          </a:p>
          <a:p>
            <a:pPr lvl="1"/>
            <a:r>
              <a:rPr lang="en-US" b="1" dirty="0"/>
              <a:t>Communication</a:t>
            </a:r>
          </a:p>
          <a:p>
            <a:pPr lvl="1"/>
            <a:r>
              <a:rPr lang="en-US" b="1" dirty="0"/>
              <a:t>Naming</a:t>
            </a:r>
          </a:p>
          <a:p>
            <a:pPr lvl="1"/>
            <a:r>
              <a:rPr lang="en-US" b="1" dirty="0"/>
              <a:t>Comments</a:t>
            </a:r>
          </a:p>
        </p:txBody>
      </p:sp>
    </p:spTree>
    <p:extLst>
      <p:ext uri="{BB962C8B-B14F-4D97-AF65-F5344CB8AC3E}">
        <p14:creationId xmlns:p14="http://schemas.microsoft.com/office/powerpoint/2010/main" val="241250770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EEB2-3F55-4F6E-B15A-52A9C9B1CC71}"/>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618C8FA-EADB-4D7D-BB95-B45A2152DD55}"/>
              </a:ext>
            </a:extLst>
          </p:cNvPr>
          <p:cNvSpPr>
            <a:spLocks noGrp="1"/>
          </p:cNvSpPr>
          <p:nvPr>
            <p:ph idx="1"/>
          </p:nvPr>
        </p:nvSpPr>
        <p:spPr/>
        <p:txBody>
          <a:bodyPr/>
          <a:lstStyle/>
          <a:p>
            <a:r>
              <a:rPr lang="en-US" dirty="0"/>
              <a:t>A good design needs to achieve many things:</a:t>
            </a:r>
          </a:p>
          <a:p>
            <a:pPr lvl="1"/>
            <a:r>
              <a:rPr lang="en-US" dirty="0"/>
              <a:t>Performance</a:t>
            </a:r>
          </a:p>
          <a:p>
            <a:pPr lvl="1"/>
            <a:r>
              <a:rPr lang="en-US" dirty="0"/>
              <a:t>Availability</a:t>
            </a:r>
          </a:p>
          <a:p>
            <a:pPr lvl="1"/>
            <a:r>
              <a:rPr lang="en-US" dirty="0"/>
              <a:t>Modifiability, portability</a:t>
            </a:r>
          </a:p>
          <a:p>
            <a:pPr lvl="1"/>
            <a:r>
              <a:rPr lang="en-US" dirty="0"/>
              <a:t>Scalability</a:t>
            </a:r>
          </a:p>
          <a:p>
            <a:pPr lvl="1"/>
            <a:r>
              <a:rPr lang="en-US" dirty="0"/>
              <a:t>Security</a:t>
            </a:r>
          </a:p>
          <a:p>
            <a:pPr lvl="1"/>
            <a:r>
              <a:rPr lang="en-US" dirty="0"/>
              <a:t>Testability</a:t>
            </a:r>
          </a:p>
          <a:p>
            <a:pPr lvl="1"/>
            <a:r>
              <a:rPr lang="en-US" dirty="0"/>
              <a:t>Usability</a:t>
            </a:r>
          </a:p>
          <a:p>
            <a:pPr lvl="1"/>
            <a:r>
              <a:rPr lang="en-US" dirty="0"/>
              <a:t>Cost to build, cost to operate</a:t>
            </a:r>
          </a:p>
        </p:txBody>
      </p:sp>
    </p:spTree>
    <p:extLst>
      <p:ext uri="{BB962C8B-B14F-4D97-AF65-F5344CB8AC3E}">
        <p14:creationId xmlns:p14="http://schemas.microsoft.com/office/powerpoint/2010/main" val="1491074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287D-114E-4F7C-85C9-BB84E5D504E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F791285-5B8C-4EE1-A377-EFC8699DA242}"/>
              </a:ext>
            </a:extLst>
          </p:cNvPr>
          <p:cNvSpPr>
            <a:spLocks noGrp="1"/>
          </p:cNvSpPr>
          <p:nvPr>
            <p:ph idx="1"/>
          </p:nvPr>
        </p:nvSpPr>
        <p:spPr/>
        <p:txBody>
          <a:bodyPr/>
          <a:lstStyle/>
          <a:p>
            <a:pPr marL="0" indent="0">
              <a:buNone/>
            </a:pPr>
            <a:r>
              <a:rPr lang="en-US" sz="3200" dirty="0"/>
              <a:t>Good Design does: </a:t>
            </a:r>
          </a:p>
          <a:p>
            <a:pPr marL="0" indent="0">
              <a:buNone/>
            </a:pPr>
            <a:r>
              <a:rPr lang="en-US" dirty="0"/>
              <a:t>	</a:t>
            </a:r>
            <a:r>
              <a:rPr lang="en-US" sz="2800" dirty="0">
                <a:solidFill>
                  <a:srgbClr val="C00000"/>
                </a:solidFill>
              </a:rPr>
              <a:t>Complexity Management </a:t>
            </a:r>
            <a:r>
              <a:rPr lang="en-US" sz="2800" dirty="0"/>
              <a:t>&amp; </a:t>
            </a:r>
          </a:p>
          <a:p>
            <a:pPr marL="0" indent="0">
              <a:buNone/>
            </a:pPr>
            <a:r>
              <a:rPr lang="en-US" sz="2800" dirty="0"/>
              <a:t>	</a:t>
            </a:r>
            <a:r>
              <a:rPr lang="en-US" sz="2800" dirty="0">
                <a:solidFill>
                  <a:srgbClr val="00B050"/>
                </a:solidFill>
              </a:rPr>
              <a:t>Communication</a:t>
            </a:r>
            <a:endParaRPr lang="en-US" sz="2000" dirty="0">
              <a:solidFill>
                <a:srgbClr val="00B050"/>
              </a:solidFill>
            </a:endParaRPr>
          </a:p>
        </p:txBody>
      </p:sp>
    </p:spTree>
    <p:extLst>
      <p:ext uri="{BB962C8B-B14F-4D97-AF65-F5344CB8AC3E}">
        <p14:creationId xmlns:p14="http://schemas.microsoft.com/office/powerpoint/2010/main" val="29309953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3444-357E-481B-893C-952CE54B4DD7}"/>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14C938DD-5972-4540-A07E-63284548A575}"/>
              </a:ext>
            </a:extLst>
          </p:cNvPr>
          <p:cNvSpPr>
            <a:spLocks noGrp="1"/>
          </p:cNvSpPr>
          <p:nvPr>
            <p:ph idx="1"/>
          </p:nvPr>
        </p:nvSpPr>
        <p:spPr/>
        <p:txBody>
          <a:bodyPr/>
          <a:lstStyle/>
          <a:p>
            <a:r>
              <a:rPr lang="en-US" b="0" dirty="0"/>
              <a:t>There are well known limits to how much complexity a human can manage easily.</a:t>
            </a:r>
            <a:endParaRPr lang="en-US" dirty="0"/>
          </a:p>
        </p:txBody>
      </p:sp>
      <p:pic>
        <p:nvPicPr>
          <p:cNvPr id="5" name="Picture 4">
            <a:extLst>
              <a:ext uri="{FF2B5EF4-FFF2-40B4-BE49-F238E27FC236}">
                <a16:creationId xmlns:a16="http://schemas.microsoft.com/office/drawing/2014/main" id="{27C49BBC-230F-47FF-A6BA-16C704C8D68C}"/>
              </a:ext>
            </a:extLst>
          </p:cNvPr>
          <p:cNvPicPr>
            <a:picLocks noChangeAspect="1"/>
          </p:cNvPicPr>
          <p:nvPr/>
        </p:nvPicPr>
        <p:blipFill>
          <a:blip r:embed="rId2"/>
          <a:stretch>
            <a:fillRect/>
          </a:stretch>
        </p:blipFill>
        <p:spPr>
          <a:xfrm>
            <a:off x="611187" y="2318967"/>
            <a:ext cx="7467600" cy="4181475"/>
          </a:xfrm>
          <a:prstGeom prst="rect">
            <a:avLst/>
          </a:prstGeom>
        </p:spPr>
      </p:pic>
    </p:spTree>
    <p:extLst>
      <p:ext uri="{BB962C8B-B14F-4D97-AF65-F5344CB8AC3E}">
        <p14:creationId xmlns:p14="http://schemas.microsoft.com/office/powerpoint/2010/main" val="17365478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5B29-B716-480B-ABED-5C2279727D1D}"/>
              </a:ext>
            </a:extLst>
          </p:cNvPr>
          <p:cNvSpPr>
            <a:spLocks noGrp="1"/>
          </p:cNvSpPr>
          <p:nvPr>
            <p:ph type="title"/>
          </p:nvPr>
        </p:nvSpPr>
        <p:spPr/>
        <p:txBody>
          <a:bodyPr/>
          <a:lstStyle/>
          <a:p>
            <a:r>
              <a:rPr lang="en-US" dirty="0"/>
              <a:t>Complexity Management</a:t>
            </a:r>
          </a:p>
        </p:txBody>
      </p:sp>
      <p:sp>
        <p:nvSpPr>
          <p:cNvPr id="3" name="Content Placeholder 2">
            <a:extLst>
              <a:ext uri="{FF2B5EF4-FFF2-40B4-BE49-F238E27FC236}">
                <a16:creationId xmlns:a16="http://schemas.microsoft.com/office/drawing/2014/main" id="{FF65EFC3-0205-4EC9-B4C0-3C397634F9BC}"/>
              </a:ext>
            </a:extLst>
          </p:cNvPr>
          <p:cNvSpPr>
            <a:spLocks noGrp="1"/>
          </p:cNvSpPr>
          <p:nvPr>
            <p:ph idx="1"/>
          </p:nvPr>
        </p:nvSpPr>
        <p:spPr/>
        <p:txBody>
          <a:bodyPr/>
          <a:lstStyle/>
          <a:p>
            <a:r>
              <a:rPr lang="en-US" b="0" dirty="0"/>
              <a:t>However, patterns can be very helpful...</a:t>
            </a:r>
            <a:endParaRPr lang="en-US" dirty="0"/>
          </a:p>
        </p:txBody>
      </p:sp>
      <p:pic>
        <p:nvPicPr>
          <p:cNvPr id="4" name="Picture 3">
            <a:extLst>
              <a:ext uri="{FF2B5EF4-FFF2-40B4-BE49-F238E27FC236}">
                <a16:creationId xmlns:a16="http://schemas.microsoft.com/office/drawing/2014/main" id="{6CB853F0-6D10-4682-95AF-18539512AF61}"/>
              </a:ext>
            </a:extLst>
          </p:cNvPr>
          <p:cNvPicPr>
            <a:picLocks noChangeAspect="1"/>
          </p:cNvPicPr>
          <p:nvPr/>
        </p:nvPicPr>
        <p:blipFill>
          <a:blip r:embed="rId2"/>
          <a:stretch>
            <a:fillRect/>
          </a:stretch>
        </p:blipFill>
        <p:spPr>
          <a:xfrm>
            <a:off x="1296987" y="2469447"/>
            <a:ext cx="6096000" cy="4105275"/>
          </a:xfrm>
          <a:prstGeom prst="rect">
            <a:avLst/>
          </a:prstGeom>
        </p:spPr>
      </p:pic>
    </p:spTree>
    <p:extLst>
      <p:ext uri="{BB962C8B-B14F-4D97-AF65-F5344CB8AC3E}">
        <p14:creationId xmlns:p14="http://schemas.microsoft.com/office/powerpoint/2010/main" val="1023115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29782" cy="762000"/>
          </a:xfrm>
        </p:spPr>
        <p:txBody>
          <a:bodyPr/>
          <a:lstStyle/>
          <a:p>
            <a:r>
              <a:rPr lang="en-US" dirty="0"/>
              <a:t>Announcements</a:t>
            </a:r>
          </a:p>
        </p:txBody>
      </p:sp>
      <p:sp>
        <p:nvSpPr>
          <p:cNvPr id="3" name="Content Placeholder 2"/>
          <p:cNvSpPr>
            <a:spLocks noGrp="1"/>
          </p:cNvSpPr>
          <p:nvPr>
            <p:ph idx="1"/>
          </p:nvPr>
        </p:nvSpPr>
        <p:spPr/>
        <p:txBody>
          <a:bodyPr/>
          <a:lstStyle/>
          <a:p>
            <a:r>
              <a:rPr lang="en-US" dirty="0"/>
              <a:t>Lab 3 (</a:t>
            </a:r>
            <a:r>
              <a:rPr lang="en-US" dirty="0" err="1"/>
              <a:t>attacklab</a:t>
            </a:r>
            <a:r>
              <a:rPr lang="en-US" dirty="0"/>
              <a:t>)</a:t>
            </a:r>
          </a:p>
          <a:p>
            <a:pPr lvl="1"/>
            <a:r>
              <a:rPr lang="en-US" dirty="0"/>
              <a:t>Due this Thursday, Oct. 8, 11:59pm ET</a:t>
            </a:r>
          </a:p>
          <a:p>
            <a:r>
              <a:rPr lang="en-US" dirty="0"/>
              <a:t>Lab 4 (</a:t>
            </a:r>
            <a:r>
              <a:rPr lang="en-US" dirty="0" err="1"/>
              <a:t>cachelab</a:t>
            </a:r>
            <a:r>
              <a:rPr lang="en-US" dirty="0"/>
              <a:t>)</a:t>
            </a:r>
          </a:p>
          <a:p>
            <a:pPr lvl="1"/>
            <a:r>
              <a:rPr lang="en-US" dirty="0"/>
              <a:t>Out Oct. 8, 11:59pm ET</a:t>
            </a:r>
          </a:p>
          <a:p>
            <a:pPr lvl="1"/>
            <a:r>
              <a:rPr lang="en-US" dirty="0"/>
              <a:t>Due Oct. 20, 11:59pm ET</a:t>
            </a:r>
          </a:p>
          <a:p>
            <a:r>
              <a:rPr lang="en-US" dirty="0"/>
              <a:t>Written Assignment 4 peer grading</a:t>
            </a:r>
          </a:p>
          <a:p>
            <a:pPr lvl="1"/>
            <a:r>
              <a:rPr lang="en-US" dirty="0"/>
              <a:t>Due Wed, Oct. 14, 11:59pm ET</a:t>
            </a:r>
          </a:p>
          <a:p>
            <a:r>
              <a:rPr lang="en-US" dirty="0"/>
              <a:t>Written Assignment 5 available on </a:t>
            </a:r>
            <a:r>
              <a:rPr lang="en-US" dirty="0">
                <a:hlinkClick r:id="rId2"/>
              </a:rPr>
              <a:t>Canvas</a:t>
            </a:r>
            <a:endParaRPr lang="en-US" dirty="0"/>
          </a:p>
          <a:p>
            <a:pPr lvl="1"/>
            <a:r>
              <a:rPr lang="en-US" dirty="0"/>
              <a:t>Due Wed, Oct. 14, 11:59pm ET</a:t>
            </a:r>
          </a:p>
        </p:txBody>
      </p:sp>
    </p:spTree>
    <p:extLst>
      <p:ext uri="{BB962C8B-B14F-4D97-AF65-F5344CB8AC3E}">
        <p14:creationId xmlns:p14="http://schemas.microsoft.com/office/powerpoint/2010/main" val="193101030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1212-7E84-4955-AA82-14C167214D0E}"/>
              </a:ext>
            </a:extLst>
          </p:cNvPr>
          <p:cNvSpPr>
            <a:spLocks noGrp="1"/>
          </p:cNvSpPr>
          <p:nvPr>
            <p:ph type="title"/>
          </p:nvPr>
        </p:nvSpPr>
        <p:spPr/>
        <p:txBody>
          <a:bodyPr/>
          <a:lstStyle/>
          <a:p>
            <a:r>
              <a:rPr lang="en-US" dirty="0"/>
              <a:t>Complexity Management</a:t>
            </a:r>
          </a:p>
        </p:txBody>
      </p:sp>
      <p:sp>
        <p:nvSpPr>
          <p:cNvPr id="3" name="Content Placeholder 2">
            <a:extLst>
              <a:ext uri="{FF2B5EF4-FFF2-40B4-BE49-F238E27FC236}">
                <a16:creationId xmlns:a16="http://schemas.microsoft.com/office/drawing/2014/main" id="{8F7221D9-2583-4828-A2F3-A3D012B48132}"/>
              </a:ext>
            </a:extLst>
          </p:cNvPr>
          <p:cNvSpPr>
            <a:spLocks noGrp="1"/>
          </p:cNvSpPr>
          <p:nvPr>
            <p:ph idx="1"/>
          </p:nvPr>
        </p:nvSpPr>
        <p:spPr/>
        <p:txBody>
          <a:bodyPr/>
          <a:lstStyle/>
          <a:p>
            <a:pPr marL="0" indent="0">
              <a:buNone/>
            </a:pPr>
            <a:r>
              <a:rPr lang="en-US" b="0" dirty="0"/>
              <a:t>Many techniques have been developed to help manage complexity:</a:t>
            </a:r>
          </a:p>
          <a:p>
            <a:r>
              <a:rPr lang="en-US" b="0" dirty="0"/>
              <a:t>Separation of concerns</a:t>
            </a:r>
          </a:p>
          <a:p>
            <a:r>
              <a:rPr lang="en-US" b="0" dirty="0"/>
              <a:t>Modularity</a:t>
            </a:r>
          </a:p>
          <a:p>
            <a:r>
              <a:rPr lang="en-US" b="0" dirty="0"/>
              <a:t>Reusability</a:t>
            </a:r>
          </a:p>
          <a:p>
            <a:r>
              <a:rPr lang="en-US" b="0" dirty="0"/>
              <a:t>Extensibility</a:t>
            </a:r>
          </a:p>
          <a:p>
            <a:r>
              <a:rPr lang="en-US" b="0" dirty="0"/>
              <a:t>DRY</a:t>
            </a:r>
          </a:p>
          <a:p>
            <a:r>
              <a:rPr lang="en-US" b="0" dirty="0"/>
              <a:t>Abstraction</a:t>
            </a:r>
          </a:p>
          <a:p>
            <a:r>
              <a:rPr lang="en-US" b="0" dirty="0"/>
              <a:t>Information Hiding</a:t>
            </a:r>
          </a:p>
          <a:p>
            <a:r>
              <a:rPr lang="en-US" b="0" dirty="0"/>
              <a:t>...</a:t>
            </a:r>
            <a:endParaRPr lang="en-US" dirty="0"/>
          </a:p>
        </p:txBody>
      </p:sp>
    </p:spTree>
    <p:extLst>
      <p:ext uri="{BB962C8B-B14F-4D97-AF65-F5344CB8AC3E}">
        <p14:creationId xmlns:p14="http://schemas.microsoft.com/office/powerpoint/2010/main" val="153839368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8013-9795-4677-BCC4-74626D0080E6}"/>
              </a:ext>
            </a:extLst>
          </p:cNvPr>
          <p:cNvSpPr>
            <a:spLocks noGrp="1"/>
          </p:cNvSpPr>
          <p:nvPr>
            <p:ph type="title"/>
          </p:nvPr>
        </p:nvSpPr>
        <p:spPr/>
        <p:txBody>
          <a:bodyPr/>
          <a:lstStyle/>
          <a:p>
            <a:r>
              <a:rPr lang="en-US" dirty="0"/>
              <a:t>Managing Complexity</a:t>
            </a:r>
          </a:p>
        </p:txBody>
      </p:sp>
      <p:sp>
        <p:nvSpPr>
          <p:cNvPr id="3" name="Content Placeholder 2">
            <a:extLst>
              <a:ext uri="{FF2B5EF4-FFF2-40B4-BE49-F238E27FC236}">
                <a16:creationId xmlns:a16="http://schemas.microsoft.com/office/drawing/2014/main" id="{4BD589E5-9312-4FBE-8F41-7E6A484CC1AB}"/>
              </a:ext>
            </a:extLst>
          </p:cNvPr>
          <p:cNvSpPr>
            <a:spLocks noGrp="1"/>
          </p:cNvSpPr>
          <p:nvPr>
            <p:ph idx="1"/>
          </p:nvPr>
        </p:nvSpPr>
        <p:spPr/>
        <p:txBody>
          <a:bodyPr/>
          <a:lstStyle/>
          <a:p>
            <a:r>
              <a:rPr lang="en-US" dirty="0"/>
              <a:t>Given the many ways to manage complexity</a:t>
            </a:r>
          </a:p>
          <a:p>
            <a:pPr lvl="1"/>
            <a:r>
              <a:rPr lang="en-US" dirty="0"/>
              <a:t>Design code to be testable</a:t>
            </a:r>
          </a:p>
          <a:p>
            <a:pPr lvl="1"/>
            <a:r>
              <a:rPr lang="en-US" dirty="0"/>
              <a:t>Try to reuse testable chunks</a:t>
            </a:r>
          </a:p>
        </p:txBody>
      </p:sp>
    </p:spTree>
    <p:extLst>
      <p:ext uri="{BB962C8B-B14F-4D97-AF65-F5344CB8AC3E}">
        <p14:creationId xmlns:p14="http://schemas.microsoft.com/office/powerpoint/2010/main" val="341880985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1D06-709F-4DA3-949E-00F4BB9291DC}"/>
              </a:ext>
            </a:extLst>
          </p:cNvPr>
          <p:cNvSpPr>
            <a:spLocks noGrp="1"/>
          </p:cNvSpPr>
          <p:nvPr>
            <p:ph type="title"/>
          </p:nvPr>
        </p:nvSpPr>
        <p:spPr/>
        <p:txBody>
          <a:bodyPr/>
          <a:lstStyle/>
          <a:p>
            <a:r>
              <a:rPr lang="en-US" dirty="0"/>
              <a:t>Complexity Example</a:t>
            </a:r>
          </a:p>
        </p:txBody>
      </p:sp>
      <p:sp>
        <p:nvSpPr>
          <p:cNvPr id="3" name="Content Placeholder 2">
            <a:extLst>
              <a:ext uri="{FF2B5EF4-FFF2-40B4-BE49-F238E27FC236}">
                <a16:creationId xmlns:a16="http://schemas.microsoft.com/office/drawing/2014/main" id="{1B892294-6969-4F1A-B3E9-45B87D93021F}"/>
              </a:ext>
            </a:extLst>
          </p:cNvPr>
          <p:cNvSpPr>
            <a:spLocks noGrp="1"/>
          </p:cNvSpPr>
          <p:nvPr>
            <p:ph idx="1"/>
          </p:nvPr>
        </p:nvSpPr>
        <p:spPr/>
        <p:txBody>
          <a:bodyPr/>
          <a:lstStyle/>
          <a:p>
            <a:r>
              <a:rPr lang="en-US" dirty="0"/>
              <a:t>Split a cache access into three+ testable components</a:t>
            </a:r>
          </a:p>
          <a:p>
            <a:pPr lvl="1"/>
            <a:r>
              <a:rPr lang="en-US" dirty="0"/>
              <a:t>State all of the steps that a cache access requires</a:t>
            </a:r>
          </a:p>
          <a:p>
            <a:pPr marL="457200" lvl="1" indent="0">
              <a:buNone/>
            </a:pPr>
            <a:r>
              <a:rPr lang="en-US" dirty="0">
                <a:solidFill>
                  <a:schemeClr val="bg1"/>
                </a:solidFill>
              </a:rPr>
              <a:t>	Convert address into tag, set index, block offset</a:t>
            </a:r>
          </a:p>
          <a:p>
            <a:pPr marL="457200" lvl="1" indent="0">
              <a:buNone/>
            </a:pPr>
            <a:r>
              <a:rPr lang="en-US" dirty="0">
                <a:solidFill>
                  <a:schemeClr val="bg1"/>
                </a:solidFill>
              </a:rPr>
              <a:t>	Look up the set using the set index</a:t>
            </a:r>
          </a:p>
          <a:p>
            <a:pPr marL="457200" lvl="1" indent="0">
              <a:buNone/>
            </a:pPr>
            <a:r>
              <a:rPr lang="en-US" dirty="0">
                <a:solidFill>
                  <a:schemeClr val="bg1"/>
                </a:solidFill>
              </a:rPr>
              <a:t>	Check if the tag matches any line in the set</a:t>
            </a:r>
          </a:p>
          <a:p>
            <a:pPr marL="457200" lvl="1" indent="0">
              <a:buNone/>
            </a:pPr>
            <a:r>
              <a:rPr lang="en-US" dirty="0">
                <a:solidFill>
                  <a:schemeClr val="bg1"/>
                </a:solidFill>
              </a:rPr>
              <a:t>	If so, hit</a:t>
            </a:r>
          </a:p>
          <a:p>
            <a:pPr marL="457200" lvl="1" indent="0">
              <a:buNone/>
            </a:pPr>
            <a:r>
              <a:rPr lang="en-US" dirty="0">
                <a:solidFill>
                  <a:schemeClr val="bg1"/>
                </a:solidFill>
              </a:rPr>
              <a:t>	If not a match, miss, then</a:t>
            </a:r>
          </a:p>
          <a:p>
            <a:pPr marL="457200" lvl="1" indent="0">
              <a:buNone/>
            </a:pPr>
            <a:r>
              <a:rPr lang="en-US" dirty="0">
                <a:solidFill>
                  <a:schemeClr val="bg1"/>
                </a:solidFill>
              </a:rPr>
              <a:t>		Find the LRU block</a:t>
            </a:r>
          </a:p>
          <a:p>
            <a:pPr marL="457200" lvl="1" indent="0">
              <a:buNone/>
            </a:pPr>
            <a:r>
              <a:rPr lang="en-US" dirty="0">
                <a:solidFill>
                  <a:schemeClr val="bg1"/>
                </a:solidFill>
              </a:rPr>
              <a:t>		Evict the LRU block</a:t>
            </a:r>
          </a:p>
          <a:p>
            <a:pPr marL="457200" lvl="1" indent="0">
              <a:buNone/>
            </a:pPr>
            <a:r>
              <a:rPr lang="en-US" dirty="0">
                <a:solidFill>
                  <a:schemeClr val="bg1"/>
                </a:solidFill>
              </a:rPr>
              <a:t>		Read in the new line from memory</a:t>
            </a:r>
          </a:p>
          <a:p>
            <a:pPr marL="457200" lvl="1" indent="0">
              <a:buNone/>
            </a:pPr>
            <a:r>
              <a:rPr lang="en-US" dirty="0">
                <a:solidFill>
                  <a:schemeClr val="bg1"/>
                </a:solidFill>
              </a:rPr>
              <a:t>	Update LRU</a:t>
            </a:r>
          </a:p>
          <a:p>
            <a:pPr marL="457200" lvl="1" indent="0">
              <a:buNone/>
            </a:pPr>
            <a:r>
              <a:rPr lang="en-US" dirty="0">
                <a:solidFill>
                  <a:schemeClr val="bg1"/>
                </a:solidFill>
              </a:rPr>
              <a:t>	Update dirty if the access was a store</a:t>
            </a:r>
          </a:p>
          <a:p>
            <a:pPr marL="457200" lvl="1" indent="0">
              <a:buNone/>
            </a:pPr>
            <a:endParaRPr lang="en-US" dirty="0"/>
          </a:p>
          <a:p>
            <a:pPr lvl="1"/>
            <a:r>
              <a:rPr lang="en-US" dirty="0"/>
              <a:t>Which steps depend on the operation being a load or a store?</a:t>
            </a:r>
          </a:p>
        </p:txBody>
      </p:sp>
    </p:spTree>
    <p:extLst>
      <p:ext uri="{BB962C8B-B14F-4D97-AF65-F5344CB8AC3E}">
        <p14:creationId xmlns:p14="http://schemas.microsoft.com/office/powerpoint/2010/main" val="249686771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1D06-709F-4DA3-949E-00F4BB9291DC}"/>
              </a:ext>
            </a:extLst>
          </p:cNvPr>
          <p:cNvSpPr>
            <a:spLocks noGrp="1"/>
          </p:cNvSpPr>
          <p:nvPr>
            <p:ph type="title"/>
          </p:nvPr>
        </p:nvSpPr>
        <p:spPr/>
        <p:txBody>
          <a:bodyPr/>
          <a:lstStyle/>
          <a:p>
            <a:r>
              <a:rPr lang="en-US" dirty="0"/>
              <a:t>Complexity Example</a:t>
            </a:r>
          </a:p>
        </p:txBody>
      </p:sp>
      <p:sp>
        <p:nvSpPr>
          <p:cNvPr id="3" name="Content Placeholder 2">
            <a:extLst>
              <a:ext uri="{FF2B5EF4-FFF2-40B4-BE49-F238E27FC236}">
                <a16:creationId xmlns:a16="http://schemas.microsoft.com/office/drawing/2014/main" id="{1B892294-6969-4F1A-B3E9-45B87D93021F}"/>
              </a:ext>
            </a:extLst>
          </p:cNvPr>
          <p:cNvSpPr>
            <a:spLocks noGrp="1"/>
          </p:cNvSpPr>
          <p:nvPr>
            <p:ph idx="1"/>
          </p:nvPr>
        </p:nvSpPr>
        <p:spPr/>
        <p:txBody>
          <a:bodyPr/>
          <a:lstStyle/>
          <a:p>
            <a:r>
              <a:rPr lang="en-US" dirty="0"/>
              <a:t>Split a cache access into three+ testable components</a:t>
            </a:r>
          </a:p>
          <a:p>
            <a:pPr lvl="1"/>
            <a:r>
              <a:rPr lang="en-US" dirty="0"/>
              <a:t>State all of the steps that a cache access requires</a:t>
            </a:r>
          </a:p>
          <a:p>
            <a:pPr marL="457200" lvl="1" indent="0">
              <a:buNone/>
            </a:pPr>
            <a:r>
              <a:rPr lang="en-US" dirty="0"/>
              <a:t>	Convert address into tag, set index, block offset</a:t>
            </a:r>
          </a:p>
          <a:p>
            <a:pPr marL="457200" lvl="1" indent="0">
              <a:buNone/>
            </a:pPr>
            <a:r>
              <a:rPr lang="en-US" dirty="0"/>
              <a:t>	Look up the set using the set index</a:t>
            </a:r>
          </a:p>
          <a:p>
            <a:pPr marL="457200" lvl="1" indent="0">
              <a:buNone/>
            </a:pPr>
            <a:r>
              <a:rPr lang="en-US" dirty="0"/>
              <a:t>	Check if the tag matches any line in the set</a:t>
            </a:r>
          </a:p>
          <a:p>
            <a:pPr marL="457200" lvl="1" indent="0">
              <a:buNone/>
            </a:pPr>
            <a:r>
              <a:rPr lang="en-US" dirty="0"/>
              <a:t>	If so, hit</a:t>
            </a:r>
          </a:p>
          <a:p>
            <a:pPr marL="457200" lvl="1" indent="0">
              <a:buNone/>
            </a:pPr>
            <a:r>
              <a:rPr lang="en-US" dirty="0"/>
              <a:t>	If not a match, miss, then</a:t>
            </a:r>
          </a:p>
          <a:p>
            <a:pPr marL="457200" lvl="1" indent="0">
              <a:buNone/>
            </a:pPr>
            <a:r>
              <a:rPr lang="en-US" dirty="0"/>
              <a:t>		Find the LRU block</a:t>
            </a:r>
          </a:p>
          <a:p>
            <a:pPr marL="457200" lvl="1" indent="0">
              <a:buNone/>
            </a:pPr>
            <a:r>
              <a:rPr lang="en-US" dirty="0"/>
              <a:t>		Evict the LRU block</a:t>
            </a:r>
          </a:p>
          <a:p>
            <a:pPr marL="457200" lvl="1" indent="0">
              <a:buNone/>
            </a:pPr>
            <a:r>
              <a:rPr lang="en-US" dirty="0"/>
              <a:t>		Read in the new line from memory</a:t>
            </a:r>
          </a:p>
          <a:p>
            <a:pPr marL="457200" lvl="1" indent="0">
              <a:buNone/>
            </a:pPr>
            <a:r>
              <a:rPr lang="en-US" dirty="0"/>
              <a:t>	Update LRU</a:t>
            </a:r>
          </a:p>
          <a:p>
            <a:pPr marL="457200" lvl="1" indent="0">
              <a:buNone/>
            </a:pPr>
            <a:r>
              <a:rPr lang="en-US" dirty="0"/>
              <a:t>	Update dirty if the access was a store</a:t>
            </a:r>
          </a:p>
          <a:p>
            <a:pPr marL="457200" lvl="1" indent="0">
              <a:buNone/>
            </a:pPr>
            <a:endParaRPr lang="en-US" dirty="0"/>
          </a:p>
          <a:p>
            <a:pPr lvl="1"/>
            <a:r>
              <a:rPr lang="en-US" dirty="0"/>
              <a:t>Which steps depend on the operation being a load or a store?</a:t>
            </a:r>
          </a:p>
        </p:txBody>
      </p:sp>
    </p:spTree>
    <p:extLst>
      <p:ext uri="{BB962C8B-B14F-4D97-AF65-F5344CB8AC3E}">
        <p14:creationId xmlns:p14="http://schemas.microsoft.com/office/powerpoint/2010/main" val="309069252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201C-F8B0-4952-8D92-331B967772D8}"/>
              </a:ext>
            </a:extLst>
          </p:cNvPr>
          <p:cNvSpPr>
            <a:spLocks noGrp="1"/>
          </p:cNvSpPr>
          <p:nvPr>
            <p:ph type="title"/>
          </p:nvPr>
        </p:nvSpPr>
        <p:spPr/>
        <p:txBody>
          <a:bodyPr/>
          <a:lstStyle/>
          <a:p>
            <a:r>
              <a:rPr lang="en-US" dirty="0"/>
              <a:t>Designs need to be testable</a:t>
            </a:r>
          </a:p>
        </p:txBody>
      </p:sp>
      <p:sp>
        <p:nvSpPr>
          <p:cNvPr id="3" name="Content Placeholder 2">
            <a:extLst>
              <a:ext uri="{FF2B5EF4-FFF2-40B4-BE49-F238E27FC236}">
                <a16:creationId xmlns:a16="http://schemas.microsoft.com/office/drawing/2014/main" id="{79CD11C2-3952-45ED-910A-EFD9850FE625}"/>
              </a:ext>
            </a:extLst>
          </p:cNvPr>
          <p:cNvSpPr>
            <a:spLocks noGrp="1"/>
          </p:cNvSpPr>
          <p:nvPr>
            <p:ph idx="1"/>
          </p:nvPr>
        </p:nvSpPr>
        <p:spPr/>
        <p:txBody>
          <a:bodyPr/>
          <a:lstStyle/>
          <a:p>
            <a:r>
              <a:rPr lang="en-US" dirty="0"/>
              <a:t>Testable design</a:t>
            </a:r>
          </a:p>
          <a:p>
            <a:pPr lvl="1"/>
            <a:r>
              <a:rPr lang="en-US" dirty="0"/>
              <a:t>Testing versus Contracts</a:t>
            </a:r>
          </a:p>
          <a:p>
            <a:pPr lvl="1"/>
            <a:r>
              <a:rPr lang="en-US" dirty="0"/>
              <a:t>These are complementary techniques</a:t>
            </a:r>
          </a:p>
          <a:p>
            <a:pPr lvl="1"/>
            <a:endParaRPr lang="en-US" dirty="0"/>
          </a:p>
          <a:p>
            <a:r>
              <a:rPr lang="en-US" dirty="0"/>
              <a:t>Testing and Contracts are </a:t>
            </a:r>
          </a:p>
          <a:p>
            <a:pPr lvl="1"/>
            <a:r>
              <a:rPr lang="en-US" dirty="0"/>
              <a:t>Acts of design more than verification</a:t>
            </a:r>
          </a:p>
          <a:p>
            <a:pPr lvl="1"/>
            <a:r>
              <a:rPr lang="en-US" dirty="0"/>
              <a:t>Acts of documentation</a:t>
            </a:r>
          </a:p>
          <a:p>
            <a:endParaRPr lang="en-US" dirty="0"/>
          </a:p>
          <a:p>
            <a:endParaRPr lang="en-US" dirty="0"/>
          </a:p>
        </p:txBody>
      </p:sp>
    </p:spTree>
    <p:extLst>
      <p:ext uri="{BB962C8B-B14F-4D97-AF65-F5344CB8AC3E}">
        <p14:creationId xmlns:p14="http://schemas.microsoft.com/office/powerpoint/2010/main" val="304509474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FD55-2BEA-4C80-BD03-A683D6F9438D}"/>
              </a:ext>
            </a:extLst>
          </p:cNvPr>
          <p:cNvSpPr>
            <a:spLocks noGrp="1"/>
          </p:cNvSpPr>
          <p:nvPr>
            <p:ph type="title"/>
          </p:nvPr>
        </p:nvSpPr>
        <p:spPr/>
        <p:txBody>
          <a:bodyPr/>
          <a:lstStyle/>
          <a:p>
            <a:r>
              <a:rPr lang="en-US" dirty="0"/>
              <a:t>Testing Example</a:t>
            </a:r>
          </a:p>
        </p:txBody>
      </p:sp>
      <p:sp>
        <p:nvSpPr>
          <p:cNvPr id="3" name="Content Placeholder 2">
            <a:extLst>
              <a:ext uri="{FF2B5EF4-FFF2-40B4-BE49-F238E27FC236}">
                <a16:creationId xmlns:a16="http://schemas.microsoft.com/office/drawing/2014/main" id="{6E03EA4A-E77A-4FBE-9D9B-AD236981F5B6}"/>
              </a:ext>
            </a:extLst>
          </p:cNvPr>
          <p:cNvSpPr>
            <a:spLocks noGrp="1"/>
          </p:cNvSpPr>
          <p:nvPr>
            <p:ph idx="1"/>
          </p:nvPr>
        </p:nvSpPr>
        <p:spPr/>
        <p:txBody>
          <a:bodyPr/>
          <a:lstStyle/>
          <a:p>
            <a:r>
              <a:rPr lang="en-US" dirty="0"/>
              <a:t>For your cache simulator, you can write your own traces</a:t>
            </a:r>
          </a:p>
          <a:p>
            <a:pPr lvl="1"/>
            <a:r>
              <a:rPr lang="en-US" dirty="0"/>
              <a:t>Write a trace to test for a cache hit</a:t>
            </a:r>
          </a:p>
          <a:p>
            <a:pPr marL="457200" lvl="1" indent="0">
              <a:buNone/>
            </a:pPr>
            <a:r>
              <a:rPr lang="en-US" dirty="0"/>
              <a:t>	L 50, 1</a:t>
            </a:r>
            <a:br>
              <a:rPr lang="en-US" dirty="0"/>
            </a:br>
            <a:r>
              <a:rPr lang="en-US" dirty="0"/>
              <a:t>	L 50, 1</a:t>
            </a:r>
          </a:p>
          <a:p>
            <a:pPr lvl="1"/>
            <a:endParaRPr lang="en-US" dirty="0"/>
          </a:p>
          <a:p>
            <a:pPr lvl="1"/>
            <a:r>
              <a:rPr lang="en-US" dirty="0"/>
              <a:t>Write a trace to test dirty bytes in cache</a:t>
            </a:r>
          </a:p>
          <a:p>
            <a:pPr marL="457200" lvl="1" indent="0">
              <a:buNone/>
            </a:pPr>
            <a:r>
              <a:rPr lang="en-US" dirty="0"/>
              <a:t>	S 100, 1</a:t>
            </a:r>
          </a:p>
          <a:p>
            <a:endParaRPr lang="en-US" dirty="0"/>
          </a:p>
        </p:txBody>
      </p:sp>
    </p:spTree>
    <p:extLst>
      <p:ext uri="{BB962C8B-B14F-4D97-AF65-F5344CB8AC3E}">
        <p14:creationId xmlns:p14="http://schemas.microsoft.com/office/powerpoint/2010/main" val="1142460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D4C7-C241-4FEF-8711-E7E8E6AA6D46}"/>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A419E12E-393E-4C5B-A10F-F27F03A82C6B}"/>
              </a:ext>
            </a:extLst>
          </p:cNvPr>
          <p:cNvSpPr>
            <a:spLocks noGrp="1"/>
          </p:cNvSpPr>
          <p:nvPr>
            <p:ph idx="1"/>
          </p:nvPr>
        </p:nvSpPr>
        <p:spPr/>
        <p:txBody>
          <a:bodyPr/>
          <a:lstStyle/>
          <a:p>
            <a:pPr marL="0" indent="0">
              <a:buNone/>
            </a:pPr>
            <a:r>
              <a:rPr lang="en-US" dirty="0"/>
              <a:t>When writing code, the author is communicating with: </a:t>
            </a:r>
          </a:p>
          <a:p>
            <a:r>
              <a:rPr lang="en-US" dirty="0"/>
              <a:t>The machine</a:t>
            </a:r>
          </a:p>
          <a:p>
            <a:r>
              <a:rPr lang="en-US" dirty="0"/>
              <a:t>Other developers of the system</a:t>
            </a:r>
          </a:p>
          <a:p>
            <a:r>
              <a:rPr lang="en-US" dirty="0"/>
              <a:t>Code reviewers</a:t>
            </a:r>
          </a:p>
          <a:p>
            <a:r>
              <a:rPr lang="en-US" dirty="0"/>
              <a:t>Their future self</a:t>
            </a:r>
          </a:p>
        </p:txBody>
      </p:sp>
    </p:spTree>
    <p:extLst>
      <p:ext uri="{BB962C8B-B14F-4D97-AF65-F5344CB8AC3E}">
        <p14:creationId xmlns:p14="http://schemas.microsoft.com/office/powerpoint/2010/main" val="284826213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81CD-21D3-46E5-9101-B75A1F68B157}"/>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1331C7D5-5416-40D3-AF37-48449C8E8D00}"/>
              </a:ext>
            </a:extLst>
          </p:cNvPr>
          <p:cNvSpPr>
            <a:spLocks noGrp="1"/>
          </p:cNvSpPr>
          <p:nvPr>
            <p:ph idx="1"/>
          </p:nvPr>
        </p:nvSpPr>
        <p:spPr/>
        <p:txBody>
          <a:bodyPr/>
          <a:lstStyle/>
          <a:p>
            <a:pPr marL="0" indent="0">
              <a:buNone/>
            </a:pPr>
            <a:r>
              <a:rPr lang="en-US" dirty="0"/>
              <a:t>There are many techniques that have been developed around code communication:</a:t>
            </a:r>
          </a:p>
          <a:p>
            <a:r>
              <a:rPr lang="en-US" dirty="0"/>
              <a:t>Tests</a:t>
            </a:r>
          </a:p>
          <a:p>
            <a:r>
              <a:rPr lang="en-US" dirty="0"/>
              <a:t>Naming</a:t>
            </a:r>
          </a:p>
          <a:p>
            <a:r>
              <a:rPr lang="en-US" dirty="0"/>
              <a:t>Comments</a:t>
            </a:r>
          </a:p>
          <a:p>
            <a:r>
              <a:rPr lang="en-US" dirty="0"/>
              <a:t>Commit Messages</a:t>
            </a:r>
          </a:p>
          <a:p>
            <a:r>
              <a:rPr lang="en-US" dirty="0"/>
              <a:t>Code Review</a:t>
            </a:r>
          </a:p>
          <a:p>
            <a:r>
              <a:rPr lang="en-US" dirty="0"/>
              <a:t>Design Patterns</a:t>
            </a:r>
          </a:p>
          <a:p>
            <a:r>
              <a:rPr lang="en-US" dirty="0"/>
              <a:t>...</a:t>
            </a:r>
          </a:p>
        </p:txBody>
      </p:sp>
    </p:spTree>
    <p:extLst>
      <p:ext uri="{BB962C8B-B14F-4D97-AF65-F5344CB8AC3E}">
        <p14:creationId xmlns:p14="http://schemas.microsoft.com/office/powerpoint/2010/main" val="398992829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8A70D-9E1D-444F-863A-70C3E76E5CF4}"/>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356DA5C-D20E-4822-8E54-16E7579DD441}"/>
              </a:ext>
            </a:extLst>
          </p:cNvPr>
          <p:cNvSpPr>
            <a:spLocks noGrp="1"/>
          </p:cNvSpPr>
          <p:nvPr>
            <p:ph idx="1"/>
          </p:nvPr>
        </p:nvSpPr>
        <p:spPr>
          <a:xfrm>
            <a:off x="396875" y="3428999"/>
            <a:ext cx="7896225" cy="2905125"/>
          </a:xfrm>
        </p:spPr>
        <p:txBody>
          <a:bodyPr/>
          <a:lstStyle/>
          <a:p>
            <a:pPr marL="0" indent="0" algn="ctr">
              <a:buNone/>
            </a:pPr>
            <a:r>
              <a:rPr lang="en-US" sz="4800" dirty="0"/>
              <a:t>Naming</a:t>
            </a:r>
          </a:p>
        </p:txBody>
      </p:sp>
    </p:spTree>
    <p:extLst>
      <p:ext uri="{BB962C8B-B14F-4D97-AF65-F5344CB8AC3E}">
        <p14:creationId xmlns:p14="http://schemas.microsoft.com/office/powerpoint/2010/main" val="200505488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84C0-18D2-4FE2-B546-88B246331606}"/>
              </a:ext>
            </a:extLst>
          </p:cNvPr>
          <p:cNvSpPr>
            <a:spLocks noGrp="1"/>
          </p:cNvSpPr>
          <p:nvPr>
            <p:ph type="title"/>
          </p:nvPr>
        </p:nvSpPr>
        <p:spPr>
          <a:xfrm>
            <a:off x="357018" y="435678"/>
            <a:ext cx="7936082" cy="762000"/>
          </a:xfrm>
        </p:spPr>
        <p:txBody>
          <a:bodyPr/>
          <a:lstStyle/>
          <a:p>
            <a:r>
              <a:rPr lang="en-US" dirty="0"/>
              <a:t>Avoid deliberately meaningless names:</a:t>
            </a:r>
          </a:p>
        </p:txBody>
      </p:sp>
      <p:pic>
        <p:nvPicPr>
          <p:cNvPr id="5" name="Picture 4">
            <a:extLst>
              <a:ext uri="{FF2B5EF4-FFF2-40B4-BE49-F238E27FC236}">
                <a16:creationId xmlns:a16="http://schemas.microsoft.com/office/drawing/2014/main" id="{C493D47A-4608-4AC7-8080-762755AC7291}"/>
              </a:ext>
            </a:extLst>
          </p:cNvPr>
          <p:cNvPicPr>
            <a:picLocks noChangeAspect="1"/>
          </p:cNvPicPr>
          <p:nvPr/>
        </p:nvPicPr>
        <p:blipFill>
          <a:blip r:embed="rId2"/>
          <a:stretch>
            <a:fillRect/>
          </a:stretch>
        </p:blipFill>
        <p:spPr>
          <a:xfrm>
            <a:off x="586519" y="1190822"/>
            <a:ext cx="7516935" cy="5646833"/>
          </a:xfrm>
          <a:prstGeom prst="rect">
            <a:avLst/>
          </a:prstGeom>
        </p:spPr>
      </p:pic>
    </p:spTree>
    <p:extLst>
      <p:ext uri="{BB962C8B-B14F-4D97-AF65-F5344CB8AC3E}">
        <p14:creationId xmlns:p14="http://schemas.microsoft.com/office/powerpoint/2010/main" val="17187288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4B14-3973-4802-9DFF-FB466D8AB6B1}"/>
              </a:ext>
            </a:extLst>
          </p:cNvPr>
          <p:cNvSpPr>
            <a:spLocks noGrp="1"/>
          </p:cNvSpPr>
          <p:nvPr>
            <p:ph type="title"/>
          </p:nvPr>
        </p:nvSpPr>
        <p:spPr/>
        <p:txBody>
          <a:bodyPr/>
          <a:lstStyle/>
          <a:p>
            <a:r>
              <a:rPr lang="en-US" dirty="0"/>
              <a:t>After this lecture</a:t>
            </a:r>
          </a:p>
        </p:txBody>
      </p:sp>
      <p:sp>
        <p:nvSpPr>
          <p:cNvPr id="3" name="Content Placeholder 2">
            <a:extLst>
              <a:ext uri="{FF2B5EF4-FFF2-40B4-BE49-F238E27FC236}">
                <a16:creationId xmlns:a16="http://schemas.microsoft.com/office/drawing/2014/main" id="{F08CC19E-4682-4B42-AA02-F2E5BF437A9D}"/>
              </a:ext>
            </a:extLst>
          </p:cNvPr>
          <p:cNvSpPr>
            <a:spLocks noGrp="1"/>
          </p:cNvSpPr>
          <p:nvPr>
            <p:ph idx="1"/>
          </p:nvPr>
        </p:nvSpPr>
        <p:spPr/>
        <p:txBody>
          <a:bodyPr/>
          <a:lstStyle/>
          <a:p>
            <a:r>
              <a:rPr lang="en-US" dirty="0"/>
              <a:t>You will be able to:</a:t>
            </a:r>
          </a:p>
          <a:p>
            <a:pPr lvl="1"/>
            <a:r>
              <a:rPr lang="en-US" dirty="0"/>
              <a:t>Describe the steps to debug complex code failures</a:t>
            </a:r>
          </a:p>
          <a:p>
            <a:pPr lvl="1"/>
            <a:r>
              <a:rPr lang="en-US" dirty="0"/>
              <a:t>Identify ways to manage the complexity when programming</a:t>
            </a:r>
          </a:p>
          <a:p>
            <a:pPr lvl="1"/>
            <a:r>
              <a:rPr lang="en-US" dirty="0"/>
              <a:t>State guidelines for communicating the intention of the code</a:t>
            </a:r>
          </a:p>
          <a:p>
            <a:endParaRPr lang="en-US" dirty="0"/>
          </a:p>
        </p:txBody>
      </p:sp>
    </p:spTree>
    <p:extLst>
      <p:ext uri="{BB962C8B-B14F-4D97-AF65-F5344CB8AC3E}">
        <p14:creationId xmlns:p14="http://schemas.microsoft.com/office/powerpoint/2010/main" val="393158775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EEA9-D5C7-40AD-94B0-C706B1897004}"/>
              </a:ext>
            </a:extLst>
          </p:cNvPr>
          <p:cNvSpPr>
            <a:spLocks noGrp="1"/>
          </p:cNvSpPr>
          <p:nvPr>
            <p:ph type="title"/>
          </p:nvPr>
        </p:nvSpPr>
        <p:spPr/>
        <p:txBody>
          <a:bodyPr/>
          <a:lstStyle/>
          <a:p>
            <a:r>
              <a:rPr lang="en-US" dirty="0"/>
              <a:t>Naming is understanding</a:t>
            </a:r>
          </a:p>
        </p:txBody>
      </p:sp>
      <p:sp>
        <p:nvSpPr>
          <p:cNvPr id="3" name="Content Placeholder 2">
            <a:extLst>
              <a:ext uri="{FF2B5EF4-FFF2-40B4-BE49-F238E27FC236}">
                <a16:creationId xmlns:a16="http://schemas.microsoft.com/office/drawing/2014/main" id="{0A67A357-4585-483C-A4D2-30B7E049EE0A}"/>
              </a:ext>
            </a:extLst>
          </p:cNvPr>
          <p:cNvSpPr>
            <a:spLocks noGrp="1"/>
          </p:cNvSpPr>
          <p:nvPr>
            <p:ph idx="1"/>
          </p:nvPr>
        </p:nvSpPr>
        <p:spPr>
          <a:xfrm>
            <a:off x="357018" y="2276871"/>
            <a:ext cx="7896225" cy="2304257"/>
          </a:xfrm>
        </p:spPr>
        <p:txBody>
          <a:bodyPr/>
          <a:lstStyle/>
          <a:p>
            <a:pPr marL="0" indent="0">
              <a:buNone/>
            </a:pPr>
            <a:r>
              <a:rPr lang="en-US" sz="3200" i="1" dirty="0"/>
              <a:t>“If you don’t know what a thing should be called, you cannot know what it is. </a:t>
            </a:r>
          </a:p>
          <a:p>
            <a:pPr marL="0" indent="0">
              <a:buNone/>
            </a:pPr>
            <a:r>
              <a:rPr lang="en-US" sz="3200" i="1" dirty="0"/>
              <a:t>If you don’t know what it is, you cannot sit down and write the code.” </a:t>
            </a:r>
            <a:r>
              <a:rPr lang="en-US" sz="3200" dirty="0"/>
              <a:t>- Sam Gardiner</a:t>
            </a:r>
          </a:p>
        </p:txBody>
      </p:sp>
    </p:spTree>
    <p:extLst>
      <p:ext uri="{BB962C8B-B14F-4D97-AF65-F5344CB8AC3E}">
        <p14:creationId xmlns:p14="http://schemas.microsoft.com/office/powerpoint/2010/main" val="232197848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9013-3447-4D9B-ABBF-2B6A8326FA41}"/>
              </a:ext>
            </a:extLst>
          </p:cNvPr>
          <p:cNvSpPr>
            <a:spLocks noGrp="1"/>
          </p:cNvSpPr>
          <p:nvPr>
            <p:ph type="title"/>
          </p:nvPr>
        </p:nvSpPr>
        <p:spPr/>
        <p:txBody>
          <a:bodyPr/>
          <a:lstStyle/>
          <a:p>
            <a:r>
              <a:rPr lang="en-US" dirty="0"/>
              <a:t>Better naming practices</a:t>
            </a:r>
          </a:p>
        </p:txBody>
      </p:sp>
      <p:sp>
        <p:nvSpPr>
          <p:cNvPr id="3" name="Content Placeholder 2">
            <a:extLst>
              <a:ext uri="{FF2B5EF4-FFF2-40B4-BE49-F238E27FC236}">
                <a16:creationId xmlns:a16="http://schemas.microsoft.com/office/drawing/2014/main" id="{E88A5348-E8CF-43E9-BAD3-8CE6ACA3A0B9}"/>
              </a:ext>
            </a:extLst>
          </p:cNvPr>
          <p:cNvSpPr>
            <a:spLocks noGrp="1"/>
          </p:cNvSpPr>
          <p:nvPr>
            <p:ph idx="1"/>
          </p:nvPr>
        </p:nvSpPr>
        <p:spPr/>
        <p:txBody>
          <a:bodyPr/>
          <a:lstStyle/>
          <a:p>
            <a:pPr marL="457200" indent="-457200">
              <a:buSzPct val="100000"/>
              <a:buFont typeface="+mj-lt"/>
              <a:buAutoNum type="arabicPeriod"/>
            </a:pPr>
            <a:r>
              <a:rPr lang="en-US" dirty="0"/>
              <a:t>Start with meaning and intention</a:t>
            </a:r>
          </a:p>
          <a:p>
            <a:pPr marL="457200" indent="-457200">
              <a:buSzPct val="100000"/>
              <a:buFont typeface="+mj-lt"/>
              <a:buAutoNum type="arabicPeriod"/>
            </a:pPr>
            <a:r>
              <a:rPr lang="en-US" dirty="0"/>
              <a:t>Use words with precise meanings (avoid “data”, “info”, “perform”)</a:t>
            </a:r>
          </a:p>
          <a:p>
            <a:pPr marL="457200" indent="-457200">
              <a:buSzPct val="100000"/>
              <a:buFont typeface="+mj-lt"/>
              <a:buAutoNum type="arabicPeriod"/>
            </a:pPr>
            <a:r>
              <a:rPr lang="en-US" dirty="0"/>
              <a:t>Prefer fewer words in names</a:t>
            </a:r>
          </a:p>
          <a:p>
            <a:pPr marL="457200" indent="-457200">
              <a:buSzPct val="100000"/>
              <a:buFont typeface="+mj-lt"/>
              <a:buAutoNum type="arabicPeriod"/>
            </a:pPr>
            <a:r>
              <a:rPr lang="en-US" dirty="0"/>
              <a:t>Avoid abbreviations in names</a:t>
            </a:r>
          </a:p>
          <a:p>
            <a:pPr marL="457200" indent="-457200">
              <a:buSzPct val="100000"/>
              <a:buFont typeface="+mj-lt"/>
              <a:buAutoNum type="arabicPeriod"/>
            </a:pPr>
            <a:r>
              <a:rPr lang="en-US" dirty="0"/>
              <a:t>Use code review to improve names</a:t>
            </a:r>
          </a:p>
          <a:p>
            <a:pPr marL="457200" indent="-457200">
              <a:buSzPct val="100000"/>
              <a:buFont typeface="+mj-lt"/>
              <a:buAutoNum type="arabicPeriod"/>
            </a:pPr>
            <a:r>
              <a:rPr lang="en-US" dirty="0"/>
              <a:t>Read the code out loud to check that it sounds okay</a:t>
            </a:r>
          </a:p>
          <a:p>
            <a:pPr marL="457200" indent="-457200">
              <a:buSzPct val="100000"/>
              <a:buFont typeface="+mj-lt"/>
              <a:buAutoNum type="arabicPeriod"/>
            </a:pPr>
            <a:r>
              <a:rPr lang="en-US" dirty="0"/>
              <a:t>Actually rename things</a:t>
            </a:r>
          </a:p>
        </p:txBody>
      </p:sp>
    </p:spTree>
    <p:extLst>
      <p:ext uri="{BB962C8B-B14F-4D97-AF65-F5344CB8AC3E}">
        <p14:creationId xmlns:p14="http://schemas.microsoft.com/office/powerpoint/2010/main" val="158329581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640C-3314-4EDB-AF93-B0499BD3FBD0}"/>
              </a:ext>
            </a:extLst>
          </p:cNvPr>
          <p:cNvSpPr>
            <a:spLocks noGrp="1"/>
          </p:cNvSpPr>
          <p:nvPr>
            <p:ph type="title"/>
          </p:nvPr>
        </p:nvSpPr>
        <p:spPr>
          <a:xfrm>
            <a:off x="357018" y="435678"/>
            <a:ext cx="8535462" cy="762000"/>
          </a:xfrm>
        </p:spPr>
        <p:txBody>
          <a:bodyPr/>
          <a:lstStyle/>
          <a:p>
            <a:r>
              <a:rPr lang="en-US" dirty="0"/>
              <a:t>Naming guidelines – Use dictionary words</a:t>
            </a:r>
          </a:p>
        </p:txBody>
      </p:sp>
      <p:sp>
        <p:nvSpPr>
          <p:cNvPr id="3" name="Content Placeholder 2">
            <a:extLst>
              <a:ext uri="{FF2B5EF4-FFF2-40B4-BE49-F238E27FC236}">
                <a16:creationId xmlns:a16="http://schemas.microsoft.com/office/drawing/2014/main" id="{68FF5856-C74D-43EC-97D2-0641B1869AB3}"/>
              </a:ext>
            </a:extLst>
          </p:cNvPr>
          <p:cNvSpPr>
            <a:spLocks noGrp="1"/>
          </p:cNvSpPr>
          <p:nvPr>
            <p:ph idx="1"/>
          </p:nvPr>
        </p:nvSpPr>
        <p:spPr/>
        <p:txBody>
          <a:bodyPr/>
          <a:lstStyle/>
          <a:p>
            <a:r>
              <a:rPr lang="en-US" dirty="0"/>
              <a:t>Only use dictionary words and abbreviations that appear in a dictionary.</a:t>
            </a:r>
          </a:p>
          <a:p>
            <a:pPr lvl="1"/>
            <a:r>
              <a:rPr lang="en-US" dirty="0"/>
              <a:t>For example: </a:t>
            </a:r>
            <a:r>
              <a:rPr lang="en-US" dirty="0" err="1"/>
              <a:t>FileCpy</a:t>
            </a:r>
            <a:r>
              <a:rPr lang="en-US" dirty="0"/>
              <a:t> -&gt; </a:t>
            </a:r>
            <a:r>
              <a:rPr lang="en-US" dirty="0" err="1"/>
              <a:t>FileCopy</a:t>
            </a:r>
            <a:endParaRPr lang="en-US" dirty="0"/>
          </a:p>
          <a:p>
            <a:pPr lvl="1"/>
            <a:r>
              <a:rPr lang="en-US" dirty="0"/>
              <a:t>Avoid vague abbreviations such as acc, mod, auth, etc..</a:t>
            </a:r>
          </a:p>
        </p:txBody>
      </p:sp>
    </p:spTree>
    <p:extLst>
      <p:ext uri="{BB962C8B-B14F-4D97-AF65-F5344CB8AC3E}">
        <p14:creationId xmlns:p14="http://schemas.microsoft.com/office/powerpoint/2010/main" val="179545260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5401-9A61-4C75-B7E4-BCD897D9B128}"/>
              </a:ext>
            </a:extLst>
          </p:cNvPr>
          <p:cNvSpPr>
            <a:spLocks noGrp="1"/>
          </p:cNvSpPr>
          <p:nvPr>
            <p:ph type="title"/>
          </p:nvPr>
        </p:nvSpPr>
        <p:spPr/>
        <p:txBody>
          <a:bodyPr/>
          <a:lstStyle/>
          <a:p>
            <a:r>
              <a:rPr lang="en-US" dirty="0"/>
              <a:t>Avoid using single-letter names</a:t>
            </a:r>
          </a:p>
        </p:txBody>
      </p:sp>
      <p:sp>
        <p:nvSpPr>
          <p:cNvPr id="3" name="Content Placeholder 2">
            <a:extLst>
              <a:ext uri="{FF2B5EF4-FFF2-40B4-BE49-F238E27FC236}">
                <a16:creationId xmlns:a16="http://schemas.microsoft.com/office/drawing/2014/main" id="{51B0E28F-27D8-4DA7-9DDF-D079041A2172}"/>
              </a:ext>
            </a:extLst>
          </p:cNvPr>
          <p:cNvSpPr>
            <a:spLocks noGrp="1"/>
          </p:cNvSpPr>
          <p:nvPr>
            <p:ph idx="1"/>
          </p:nvPr>
        </p:nvSpPr>
        <p:spPr/>
        <p:txBody>
          <a:bodyPr/>
          <a:lstStyle/>
          <a:p>
            <a:r>
              <a:rPr lang="en-US" dirty="0"/>
              <a:t>Single letters are unsearchable</a:t>
            </a:r>
          </a:p>
          <a:p>
            <a:pPr lvl="1"/>
            <a:r>
              <a:rPr lang="en-US" dirty="0"/>
              <a:t>Give no hints as to the variable’s usage</a:t>
            </a:r>
          </a:p>
          <a:p>
            <a:pPr lvl="1"/>
            <a:endParaRPr lang="en-US" dirty="0"/>
          </a:p>
          <a:p>
            <a:r>
              <a:rPr lang="en-US" dirty="0"/>
              <a:t>Exceptions are loop counters</a:t>
            </a:r>
          </a:p>
          <a:p>
            <a:pPr lvl="1"/>
            <a:r>
              <a:rPr lang="en-US" dirty="0"/>
              <a:t>Especially if you know why i, j, </a:t>
            </a:r>
            <a:r>
              <a:rPr lang="en-US" dirty="0" err="1"/>
              <a:t>etc</a:t>
            </a:r>
            <a:r>
              <a:rPr lang="en-US" dirty="0"/>
              <a:t> were originally used</a:t>
            </a:r>
          </a:p>
        </p:txBody>
      </p:sp>
    </p:spTree>
    <p:extLst>
      <p:ext uri="{BB962C8B-B14F-4D97-AF65-F5344CB8AC3E}">
        <p14:creationId xmlns:p14="http://schemas.microsoft.com/office/powerpoint/2010/main" val="183070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1585-4311-4AE9-9C5B-2093D9FAD356}"/>
              </a:ext>
            </a:extLst>
          </p:cNvPr>
          <p:cNvSpPr>
            <a:spLocks noGrp="1"/>
          </p:cNvSpPr>
          <p:nvPr>
            <p:ph type="title"/>
          </p:nvPr>
        </p:nvSpPr>
        <p:spPr/>
        <p:txBody>
          <a:bodyPr/>
          <a:lstStyle/>
          <a:p>
            <a:r>
              <a:rPr lang="en-US" dirty="0"/>
              <a:t>Limit name character length</a:t>
            </a:r>
          </a:p>
        </p:txBody>
      </p:sp>
      <p:sp>
        <p:nvSpPr>
          <p:cNvPr id="3" name="Content Placeholder 2">
            <a:extLst>
              <a:ext uri="{FF2B5EF4-FFF2-40B4-BE49-F238E27FC236}">
                <a16:creationId xmlns:a16="http://schemas.microsoft.com/office/drawing/2014/main" id="{0EA547F0-3D79-4160-AE05-07944DCF04A3}"/>
              </a:ext>
            </a:extLst>
          </p:cNvPr>
          <p:cNvSpPr>
            <a:spLocks noGrp="1"/>
          </p:cNvSpPr>
          <p:nvPr>
            <p:ph idx="1"/>
          </p:nvPr>
        </p:nvSpPr>
        <p:spPr/>
        <p:txBody>
          <a:bodyPr/>
          <a:lstStyle/>
          <a:p>
            <a:pPr marL="0" indent="0">
              <a:buNone/>
            </a:pPr>
            <a:r>
              <a:rPr lang="en-US" dirty="0"/>
              <a:t>“Good naming limits individual name length, and reduces the need for specialized vocabulary” – Philip </a:t>
            </a:r>
            <a:r>
              <a:rPr lang="en-US" dirty="0" err="1"/>
              <a:t>Relf</a:t>
            </a:r>
            <a:endParaRPr lang="en-US" dirty="0"/>
          </a:p>
        </p:txBody>
      </p:sp>
    </p:spTree>
    <p:extLst>
      <p:ext uri="{BB962C8B-B14F-4D97-AF65-F5344CB8AC3E}">
        <p14:creationId xmlns:p14="http://schemas.microsoft.com/office/powerpoint/2010/main" val="58793060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E0B4-7C92-46DE-9F13-5D1480EE3BA3}"/>
              </a:ext>
            </a:extLst>
          </p:cNvPr>
          <p:cNvSpPr>
            <a:spLocks noGrp="1"/>
          </p:cNvSpPr>
          <p:nvPr>
            <p:ph type="title"/>
          </p:nvPr>
        </p:nvSpPr>
        <p:spPr/>
        <p:txBody>
          <a:bodyPr/>
          <a:lstStyle/>
          <a:p>
            <a:r>
              <a:rPr lang="en-US" dirty="0"/>
              <a:t>Limit name word count</a:t>
            </a:r>
          </a:p>
        </p:txBody>
      </p:sp>
      <p:sp>
        <p:nvSpPr>
          <p:cNvPr id="3" name="Content Placeholder 2">
            <a:extLst>
              <a:ext uri="{FF2B5EF4-FFF2-40B4-BE49-F238E27FC236}">
                <a16:creationId xmlns:a16="http://schemas.microsoft.com/office/drawing/2014/main" id="{635246DA-726F-4934-B6E4-6A8FEA6C5FB6}"/>
              </a:ext>
            </a:extLst>
          </p:cNvPr>
          <p:cNvSpPr>
            <a:spLocks noGrp="1"/>
          </p:cNvSpPr>
          <p:nvPr>
            <p:ph idx="1"/>
          </p:nvPr>
        </p:nvSpPr>
        <p:spPr/>
        <p:txBody>
          <a:bodyPr/>
          <a:lstStyle/>
          <a:p>
            <a:r>
              <a:rPr lang="en-US" dirty="0"/>
              <a:t>Keep names to a four word maximum</a:t>
            </a:r>
          </a:p>
          <a:p>
            <a:r>
              <a:rPr lang="en-US" dirty="0"/>
              <a:t>Limit names to the number of words that people can read at a glance.</a:t>
            </a:r>
          </a:p>
          <a:p>
            <a:endParaRPr lang="en-US" dirty="0"/>
          </a:p>
          <a:p>
            <a:endParaRPr lang="en-US" dirty="0"/>
          </a:p>
          <a:p>
            <a:r>
              <a:rPr lang="en-US" dirty="0"/>
              <a:t>Which of each pair do you prefer?</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70EF9E4B-4DD4-4335-83C5-9DC4C67ACF57}"/>
              </a:ext>
            </a:extLst>
          </p:cNvPr>
          <p:cNvSpPr txBox="1"/>
          <p:nvPr/>
        </p:nvSpPr>
        <p:spPr>
          <a:xfrm>
            <a:off x="842868" y="3868987"/>
            <a:ext cx="4458272" cy="2585323"/>
          </a:xfrm>
          <a:prstGeom prst="rect">
            <a:avLst/>
          </a:prstGeom>
          <a:noFill/>
        </p:spPr>
        <p:txBody>
          <a:bodyPr wrap="none" rtlCol="0">
            <a:spAutoFit/>
          </a:bodyPr>
          <a:lstStyle/>
          <a:p>
            <a:r>
              <a:rPr lang="en-US" sz="1800" b="0" dirty="0">
                <a:latin typeface="Courier New" panose="02070309020205020404" pitchFamily="49" charset="0"/>
                <a:cs typeface="Courier New" panose="02070309020205020404" pitchFamily="49" charset="0"/>
              </a:rPr>
              <a:t>a1) </a:t>
            </a:r>
            <a:r>
              <a:rPr lang="en-US" sz="1800" b="0" dirty="0" err="1">
                <a:latin typeface="Courier New" panose="02070309020205020404" pitchFamily="49" charset="0"/>
                <a:cs typeface="Courier New" panose="02070309020205020404" pitchFamily="49" charset="0"/>
              </a:rPr>
              <a:t>arraysOfSetsOfLinesOfBlocks</a:t>
            </a:r>
            <a:endParaRPr lang="en-US" sz="1800" b="0" dirty="0">
              <a:latin typeface="Courier New" panose="02070309020205020404" pitchFamily="49" charset="0"/>
              <a:cs typeface="Courier New" panose="02070309020205020404" pitchFamily="49" charset="0"/>
            </a:endParaRPr>
          </a:p>
          <a:p>
            <a:endParaRPr lang="en-US" sz="1800" b="0" dirty="0">
              <a:latin typeface="Courier New" panose="02070309020205020404" pitchFamily="49" charset="0"/>
              <a:cs typeface="Courier New" panose="02070309020205020404" pitchFamily="49" charset="0"/>
            </a:endParaRPr>
          </a:p>
          <a:p>
            <a:r>
              <a:rPr lang="en-US" sz="1800" b="0" dirty="0">
                <a:latin typeface="Courier New" panose="02070309020205020404" pitchFamily="49" charset="0"/>
                <a:cs typeface="Courier New" panose="02070309020205020404" pitchFamily="49" charset="0"/>
              </a:rPr>
              <a:t>a2) cache</a:t>
            </a:r>
          </a:p>
          <a:p>
            <a:endParaRPr lang="en-US" sz="1800" b="0" dirty="0">
              <a:latin typeface="Courier New" panose="02070309020205020404" pitchFamily="49" charset="0"/>
              <a:cs typeface="Courier New" panose="02070309020205020404" pitchFamily="49" charset="0"/>
            </a:endParaRPr>
          </a:p>
          <a:p>
            <a:endParaRPr lang="en-US" sz="1800" b="0" dirty="0">
              <a:latin typeface="Courier New" panose="02070309020205020404" pitchFamily="49" charset="0"/>
              <a:cs typeface="Courier New" panose="02070309020205020404" pitchFamily="49" charset="0"/>
            </a:endParaRPr>
          </a:p>
          <a:p>
            <a:endParaRPr lang="en-US" sz="1800" b="0" dirty="0">
              <a:latin typeface="Courier New" panose="02070309020205020404" pitchFamily="49" charset="0"/>
              <a:cs typeface="Courier New" panose="02070309020205020404" pitchFamily="49" charset="0"/>
            </a:endParaRPr>
          </a:p>
          <a:p>
            <a:r>
              <a:rPr lang="en-US" sz="1800" b="0" dirty="0">
                <a:latin typeface="Courier New" panose="02070309020205020404" pitchFamily="49" charset="0"/>
                <a:cs typeface="Courier New" panose="02070309020205020404" pitchFamily="49" charset="0"/>
              </a:rPr>
              <a:t>b1) </a:t>
            </a:r>
            <a:r>
              <a:rPr lang="en-US" sz="1800" b="0" dirty="0" err="1">
                <a:latin typeface="Courier New" panose="02070309020205020404" pitchFamily="49" charset="0"/>
                <a:cs typeface="Courier New" panose="02070309020205020404" pitchFamily="49" charset="0"/>
              </a:rPr>
              <a:t>evictedData</a:t>
            </a:r>
            <a:endParaRPr lang="en-US" sz="1800" b="0" dirty="0">
              <a:latin typeface="Courier New" panose="02070309020205020404" pitchFamily="49" charset="0"/>
              <a:cs typeface="Courier New" panose="02070309020205020404" pitchFamily="49" charset="0"/>
            </a:endParaRPr>
          </a:p>
          <a:p>
            <a:endParaRPr lang="en-US" sz="1800" b="0" dirty="0">
              <a:latin typeface="Courier New" panose="02070309020205020404" pitchFamily="49" charset="0"/>
              <a:cs typeface="Courier New" panose="02070309020205020404" pitchFamily="49" charset="0"/>
            </a:endParaRPr>
          </a:p>
          <a:p>
            <a:r>
              <a:rPr lang="en-US" sz="1800" b="0" dirty="0">
                <a:latin typeface="Courier New" panose="02070309020205020404" pitchFamily="49" charset="0"/>
                <a:cs typeface="Courier New" panose="02070309020205020404" pitchFamily="49" charset="0"/>
              </a:rPr>
              <a:t>b2) </a:t>
            </a:r>
            <a:r>
              <a:rPr lang="en-US" sz="1800" b="0" dirty="0" err="1">
                <a:latin typeface="Courier New" panose="02070309020205020404" pitchFamily="49" charset="0"/>
                <a:cs typeface="Courier New" panose="02070309020205020404" pitchFamily="49" charset="0"/>
              </a:rPr>
              <a:t>evictedDataBytes</a:t>
            </a:r>
            <a:endParaRPr lang="en-US" sz="18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319181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B479-0A04-4705-A85F-CDFD813A81A4}"/>
              </a:ext>
            </a:extLst>
          </p:cNvPr>
          <p:cNvSpPr>
            <a:spLocks noGrp="1"/>
          </p:cNvSpPr>
          <p:nvPr>
            <p:ph type="title"/>
          </p:nvPr>
        </p:nvSpPr>
        <p:spPr/>
        <p:txBody>
          <a:bodyPr/>
          <a:lstStyle/>
          <a:p>
            <a:r>
              <a:rPr lang="en-US" dirty="0"/>
              <a:t>Describe Meaning</a:t>
            </a:r>
          </a:p>
        </p:txBody>
      </p:sp>
      <p:sp>
        <p:nvSpPr>
          <p:cNvPr id="3" name="Content Placeholder 2">
            <a:extLst>
              <a:ext uri="{FF2B5EF4-FFF2-40B4-BE49-F238E27FC236}">
                <a16:creationId xmlns:a16="http://schemas.microsoft.com/office/drawing/2014/main" id="{1324B253-FEEE-4295-B3D1-A64E70403B46}"/>
              </a:ext>
            </a:extLst>
          </p:cNvPr>
          <p:cNvSpPr>
            <a:spLocks noGrp="1"/>
          </p:cNvSpPr>
          <p:nvPr>
            <p:ph idx="1"/>
          </p:nvPr>
        </p:nvSpPr>
        <p:spPr/>
        <p:txBody>
          <a:bodyPr/>
          <a:lstStyle/>
          <a:p>
            <a:r>
              <a:rPr lang="en-US" dirty="0"/>
              <a:t>Use descriptive names.</a:t>
            </a:r>
          </a:p>
          <a:p>
            <a:r>
              <a:rPr lang="en-US" dirty="0"/>
              <a:t>Avoid names with no meaning: a, foo, blah, </a:t>
            </a:r>
            <a:r>
              <a:rPr lang="en-US" dirty="0" err="1"/>
              <a:t>tmp</a:t>
            </a:r>
            <a:r>
              <a:rPr lang="en-US" dirty="0"/>
              <a:t>, </a:t>
            </a:r>
            <a:r>
              <a:rPr lang="en-US" dirty="0" err="1"/>
              <a:t>etc</a:t>
            </a:r>
            <a:endParaRPr lang="en-US" dirty="0"/>
          </a:p>
          <a:p>
            <a:endParaRPr lang="en-US" dirty="0"/>
          </a:p>
          <a:p>
            <a:endParaRPr lang="en-US" dirty="0"/>
          </a:p>
          <a:p>
            <a:r>
              <a:rPr lang="en-US" dirty="0"/>
              <a:t>There are reasonable exceptions:</a:t>
            </a:r>
          </a:p>
        </p:txBody>
      </p:sp>
      <p:sp>
        <p:nvSpPr>
          <p:cNvPr id="4" name="TextBox 3">
            <a:extLst>
              <a:ext uri="{FF2B5EF4-FFF2-40B4-BE49-F238E27FC236}">
                <a16:creationId xmlns:a16="http://schemas.microsoft.com/office/drawing/2014/main" id="{C5C62BA3-477E-4B71-A218-59ED57567928}"/>
              </a:ext>
            </a:extLst>
          </p:cNvPr>
          <p:cNvSpPr txBox="1"/>
          <p:nvPr/>
        </p:nvSpPr>
        <p:spPr>
          <a:xfrm>
            <a:off x="850900" y="3501008"/>
            <a:ext cx="3906839" cy="1477328"/>
          </a:xfrm>
          <a:prstGeom prst="rect">
            <a:avLst/>
          </a:prstGeom>
          <a:noFill/>
        </p:spPr>
        <p:txBody>
          <a:bodyPr wrap="none" rtlCol="0">
            <a:spAutoFit/>
          </a:bodyPr>
          <a:lstStyle/>
          <a:p>
            <a:r>
              <a:rPr lang="en-US" sz="1800" b="0" dirty="0">
                <a:latin typeface="Courier New" panose="02070309020205020404" pitchFamily="49" charset="0"/>
                <a:cs typeface="Courier New" panose="02070309020205020404" pitchFamily="49" charset="0"/>
              </a:rPr>
              <a:t>void swap(int* a, int* b) {</a:t>
            </a:r>
          </a:p>
          <a:p>
            <a:r>
              <a:rPr lang="en-US" sz="1800" b="0" dirty="0">
                <a:latin typeface="Courier New" panose="02070309020205020404" pitchFamily="49" charset="0"/>
                <a:cs typeface="Courier New" panose="02070309020205020404" pitchFamily="49" charset="0"/>
              </a:rPr>
              <a:t>  int </a:t>
            </a:r>
            <a:r>
              <a:rPr lang="en-US" sz="1800" b="0" dirty="0" err="1">
                <a:latin typeface="Courier New" panose="02070309020205020404" pitchFamily="49" charset="0"/>
                <a:cs typeface="Courier New" panose="02070309020205020404" pitchFamily="49" charset="0"/>
              </a:rPr>
              <a:t>tmp</a:t>
            </a:r>
            <a:r>
              <a:rPr lang="en-US" sz="1800" b="0" dirty="0">
                <a:latin typeface="Courier New" panose="02070309020205020404" pitchFamily="49" charset="0"/>
                <a:cs typeface="Courier New" panose="02070309020205020404" pitchFamily="49" charset="0"/>
              </a:rPr>
              <a:t> = *a;</a:t>
            </a:r>
          </a:p>
          <a:p>
            <a:r>
              <a:rPr lang="en-US" sz="1800" b="0" dirty="0">
                <a:latin typeface="Courier New" panose="02070309020205020404" pitchFamily="49" charset="0"/>
                <a:cs typeface="Courier New" panose="02070309020205020404" pitchFamily="49" charset="0"/>
              </a:rPr>
              <a:t>  *a = *b;</a:t>
            </a:r>
          </a:p>
          <a:p>
            <a:r>
              <a:rPr lang="en-US" sz="1800" b="0" dirty="0">
                <a:latin typeface="Courier New" panose="02070309020205020404" pitchFamily="49" charset="0"/>
                <a:cs typeface="Courier New" panose="02070309020205020404" pitchFamily="49" charset="0"/>
              </a:rPr>
              <a:t>  *b = </a:t>
            </a:r>
            <a:r>
              <a:rPr lang="en-US" sz="1800" b="0" dirty="0" err="1">
                <a:latin typeface="Courier New" panose="02070309020205020404" pitchFamily="49" charset="0"/>
                <a:cs typeface="Courier New" panose="02070309020205020404" pitchFamily="49" charset="0"/>
              </a:rPr>
              <a:t>tmp</a:t>
            </a:r>
            <a:r>
              <a:rPr lang="en-US" sz="1800" b="0" dirty="0">
                <a:latin typeface="Courier New" panose="02070309020205020404" pitchFamily="49" charset="0"/>
                <a:cs typeface="Courier New" panose="02070309020205020404" pitchFamily="49" charset="0"/>
              </a:rPr>
              <a:t>;</a:t>
            </a:r>
          </a:p>
          <a:p>
            <a:r>
              <a:rPr 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241047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3696-B756-4EBC-B31D-B69CC55290B6}"/>
              </a:ext>
            </a:extLst>
          </p:cNvPr>
          <p:cNvSpPr>
            <a:spLocks noGrp="1"/>
          </p:cNvSpPr>
          <p:nvPr>
            <p:ph type="title"/>
          </p:nvPr>
        </p:nvSpPr>
        <p:spPr/>
        <p:txBody>
          <a:bodyPr/>
          <a:lstStyle/>
          <a:p>
            <a:r>
              <a:rPr lang="en-US" dirty="0"/>
              <a:t>Use a large vocabulary</a:t>
            </a:r>
          </a:p>
        </p:txBody>
      </p:sp>
      <p:sp>
        <p:nvSpPr>
          <p:cNvPr id="3" name="Content Placeholder 2">
            <a:extLst>
              <a:ext uri="{FF2B5EF4-FFF2-40B4-BE49-F238E27FC236}">
                <a16:creationId xmlns:a16="http://schemas.microsoft.com/office/drawing/2014/main" id="{AB20E3EF-FB94-46AC-88E3-EF26F4ABC954}"/>
              </a:ext>
            </a:extLst>
          </p:cNvPr>
          <p:cNvSpPr>
            <a:spLocks noGrp="1"/>
          </p:cNvSpPr>
          <p:nvPr>
            <p:ph idx="1"/>
          </p:nvPr>
        </p:nvSpPr>
        <p:spPr/>
        <p:txBody>
          <a:bodyPr/>
          <a:lstStyle/>
          <a:p>
            <a:r>
              <a:rPr lang="en-US" dirty="0"/>
              <a:t>Be more specific when possible:</a:t>
            </a:r>
          </a:p>
          <a:p>
            <a:pPr lvl="1"/>
            <a:r>
              <a:rPr lang="en-US" dirty="0"/>
              <a:t>Person -&gt; Employee</a:t>
            </a:r>
          </a:p>
          <a:p>
            <a:pPr lvl="1"/>
            <a:endParaRPr lang="en-US" dirty="0"/>
          </a:p>
          <a:p>
            <a:pPr lvl="1"/>
            <a:endParaRPr lang="en-US" dirty="0"/>
          </a:p>
          <a:p>
            <a:r>
              <a:rPr lang="en-US" dirty="0"/>
              <a:t>What is size in this </a:t>
            </a:r>
            <a:r>
              <a:rPr lang="en-US" dirty="0" err="1"/>
              <a:t>binaryTree</a:t>
            </a:r>
            <a:r>
              <a:rPr lang="en-US" dirty="0"/>
              <a:t>?</a:t>
            </a:r>
          </a:p>
        </p:txBody>
      </p:sp>
      <p:sp>
        <p:nvSpPr>
          <p:cNvPr id="4" name="TextBox 3">
            <a:extLst>
              <a:ext uri="{FF2B5EF4-FFF2-40B4-BE49-F238E27FC236}">
                <a16:creationId xmlns:a16="http://schemas.microsoft.com/office/drawing/2014/main" id="{7E0B0A52-BAEE-49F5-B80C-A76F3024F304}"/>
              </a:ext>
            </a:extLst>
          </p:cNvPr>
          <p:cNvSpPr txBox="1"/>
          <p:nvPr/>
        </p:nvSpPr>
        <p:spPr>
          <a:xfrm>
            <a:off x="850900" y="3381925"/>
            <a:ext cx="2803973" cy="1200329"/>
          </a:xfrm>
          <a:prstGeom prst="rect">
            <a:avLst/>
          </a:prstGeom>
          <a:noFill/>
        </p:spPr>
        <p:txBody>
          <a:bodyPr wrap="none" rtlCol="0">
            <a:spAutoFit/>
          </a:bodyPr>
          <a:lstStyle/>
          <a:p>
            <a:r>
              <a:rPr lang="en-US" sz="1800" b="0" dirty="0">
                <a:latin typeface="Courier New" panose="02070309020205020404" pitchFamily="49" charset="0"/>
                <a:cs typeface="Courier New" panose="02070309020205020404" pitchFamily="49" charset="0"/>
              </a:rPr>
              <a:t>struct </a:t>
            </a:r>
            <a:r>
              <a:rPr lang="en-US" sz="1800" b="0" dirty="0" err="1">
                <a:latin typeface="Courier New" panose="02070309020205020404" pitchFamily="49" charset="0"/>
                <a:cs typeface="Courier New" panose="02070309020205020404" pitchFamily="49" charset="0"/>
              </a:rPr>
              <a:t>binaryTree</a:t>
            </a:r>
            <a:r>
              <a:rPr lang="en-US" sz="1800" b="0" dirty="0">
                <a:latin typeface="Courier New" panose="02070309020205020404" pitchFamily="49" charset="0"/>
                <a:cs typeface="Courier New" panose="02070309020205020404" pitchFamily="49" charset="0"/>
              </a:rPr>
              <a:t> {</a:t>
            </a:r>
          </a:p>
          <a:p>
            <a:r>
              <a:rPr lang="en-US" sz="1800" b="0" dirty="0">
                <a:latin typeface="Courier New" panose="02070309020205020404" pitchFamily="49" charset="0"/>
                <a:cs typeface="Courier New" panose="02070309020205020404" pitchFamily="49" charset="0"/>
              </a:rPr>
              <a:t>  int size;</a:t>
            </a:r>
          </a:p>
          <a:p>
            <a:r>
              <a:rPr lang="en-US" sz="1800" b="0" dirty="0">
                <a:latin typeface="Courier New" panose="02070309020205020404" pitchFamily="49" charset="0"/>
                <a:cs typeface="Courier New" panose="02070309020205020404" pitchFamily="49" charset="0"/>
              </a:rPr>
              <a:t>  …</a:t>
            </a:r>
          </a:p>
          <a:p>
            <a:r>
              <a:rPr 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6740479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B25F-CD5D-43FC-9BC2-A23E160A40F9}"/>
              </a:ext>
            </a:extLst>
          </p:cNvPr>
          <p:cNvSpPr>
            <a:spLocks noGrp="1"/>
          </p:cNvSpPr>
          <p:nvPr>
            <p:ph type="title"/>
          </p:nvPr>
        </p:nvSpPr>
        <p:spPr/>
        <p:txBody>
          <a:bodyPr/>
          <a:lstStyle/>
          <a:p>
            <a:r>
              <a:rPr lang="en-US" dirty="0"/>
              <a:t>Use problem domain terms</a:t>
            </a:r>
          </a:p>
        </p:txBody>
      </p:sp>
      <p:sp>
        <p:nvSpPr>
          <p:cNvPr id="3" name="Content Placeholder 2">
            <a:extLst>
              <a:ext uri="{FF2B5EF4-FFF2-40B4-BE49-F238E27FC236}">
                <a16:creationId xmlns:a16="http://schemas.microsoft.com/office/drawing/2014/main" id="{723FFA31-AA50-40EF-9851-8996DD8753E0}"/>
              </a:ext>
            </a:extLst>
          </p:cNvPr>
          <p:cNvSpPr>
            <a:spLocks noGrp="1"/>
          </p:cNvSpPr>
          <p:nvPr>
            <p:ph idx="1"/>
          </p:nvPr>
        </p:nvSpPr>
        <p:spPr/>
        <p:txBody>
          <a:bodyPr/>
          <a:lstStyle/>
          <a:p>
            <a:r>
              <a:rPr lang="en-US" dirty="0"/>
              <a:t>Use the correct term in the problem domain’s language.</a:t>
            </a:r>
          </a:p>
          <a:p>
            <a:pPr lvl="1"/>
            <a:r>
              <a:rPr lang="en-US" dirty="0"/>
              <a:t>Hint: as a student, consider the terms in the assignment</a:t>
            </a:r>
          </a:p>
          <a:p>
            <a:pPr lvl="1"/>
            <a:endParaRPr lang="en-US" dirty="0"/>
          </a:p>
          <a:p>
            <a:pPr lvl="1"/>
            <a:endParaRPr lang="en-US" dirty="0"/>
          </a:p>
          <a:p>
            <a:r>
              <a:rPr lang="en-US" dirty="0"/>
              <a:t>In </a:t>
            </a:r>
            <a:r>
              <a:rPr lang="en-US" dirty="0" err="1"/>
              <a:t>cachelab</a:t>
            </a:r>
            <a:r>
              <a:rPr lang="en-US" dirty="0"/>
              <a:t>, consider the following:</a:t>
            </a:r>
          </a:p>
        </p:txBody>
      </p:sp>
      <p:sp>
        <p:nvSpPr>
          <p:cNvPr id="5" name="TextBox 4">
            <a:extLst>
              <a:ext uri="{FF2B5EF4-FFF2-40B4-BE49-F238E27FC236}">
                <a16:creationId xmlns:a16="http://schemas.microsoft.com/office/drawing/2014/main" id="{75D825B1-FF8A-45D4-9397-9673CBDD49C8}"/>
              </a:ext>
            </a:extLst>
          </p:cNvPr>
          <p:cNvSpPr txBox="1"/>
          <p:nvPr/>
        </p:nvSpPr>
        <p:spPr>
          <a:xfrm>
            <a:off x="850900" y="3429000"/>
            <a:ext cx="1149674" cy="923330"/>
          </a:xfrm>
          <a:prstGeom prst="rect">
            <a:avLst/>
          </a:prstGeom>
          <a:noFill/>
        </p:spPr>
        <p:txBody>
          <a:bodyPr wrap="none" rtlCol="0">
            <a:spAutoFit/>
          </a:bodyPr>
          <a:lstStyle/>
          <a:p>
            <a:r>
              <a:rPr lang="en-US" sz="1800" b="0" dirty="0">
                <a:latin typeface="Courier New" panose="02070309020205020404" pitchFamily="49" charset="0"/>
                <a:cs typeface="Courier New" panose="02070309020205020404" pitchFamily="49" charset="0"/>
              </a:rPr>
              <a:t>line </a:t>
            </a:r>
          </a:p>
          <a:p>
            <a:endParaRPr lang="en-US" sz="1800" b="0" dirty="0">
              <a:latin typeface="Courier New" panose="02070309020205020404" pitchFamily="49" charset="0"/>
              <a:cs typeface="Courier New" panose="02070309020205020404" pitchFamily="49" charset="0"/>
            </a:endParaRPr>
          </a:p>
          <a:p>
            <a:r>
              <a:rPr lang="en-US" sz="1800" b="0" dirty="0">
                <a:latin typeface="Courier New" panose="02070309020205020404" pitchFamily="49" charset="0"/>
                <a:cs typeface="Courier New" panose="02070309020205020404" pitchFamily="49" charset="0"/>
              </a:rPr>
              <a:t>element</a:t>
            </a:r>
          </a:p>
        </p:txBody>
      </p:sp>
    </p:spTree>
    <p:extLst>
      <p:ext uri="{BB962C8B-B14F-4D97-AF65-F5344CB8AC3E}">
        <p14:creationId xmlns:p14="http://schemas.microsoft.com/office/powerpoint/2010/main" val="1219821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C1FB-9FE7-4DB7-80C4-AAC757B0BD04}"/>
              </a:ext>
            </a:extLst>
          </p:cNvPr>
          <p:cNvSpPr>
            <a:spLocks noGrp="1"/>
          </p:cNvSpPr>
          <p:nvPr>
            <p:ph type="title"/>
          </p:nvPr>
        </p:nvSpPr>
        <p:spPr/>
        <p:txBody>
          <a:bodyPr/>
          <a:lstStyle/>
          <a:p>
            <a:r>
              <a:rPr lang="en-US" dirty="0"/>
              <a:t>Use opposites precisely</a:t>
            </a:r>
          </a:p>
        </p:txBody>
      </p:sp>
      <p:sp>
        <p:nvSpPr>
          <p:cNvPr id="3" name="Content Placeholder 2">
            <a:extLst>
              <a:ext uri="{FF2B5EF4-FFF2-40B4-BE49-F238E27FC236}">
                <a16:creationId xmlns:a16="http://schemas.microsoft.com/office/drawing/2014/main" id="{5BC8B8F8-2132-41FC-B0EC-4DF1A5606D7E}"/>
              </a:ext>
            </a:extLst>
          </p:cNvPr>
          <p:cNvSpPr>
            <a:spLocks noGrp="1"/>
          </p:cNvSpPr>
          <p:nvPr>
            <p:ph idx="1"/>
          </p:nvPr>
        </p:nvSpPr>
        <p:spPr/>
        <p:txBody>
          <a:bodyPr/>
          <a:lstStyle/>
          <a:p>
            <a:r>
              <a:rPr lang="en-US" dirty="0"/>
              <a:t>Consistently use opposites in standard pairs</a:t>
            </a:r>
          </a:p>
          <a:p>
            <a:pPr lvl="1"/>
            <a:r>
              <a:rPr lang="en-US" dirty="0"/>
              <a:t>first/end -&gt; first/last</a:t>
            </a:r>
          </a:p>
        </p:txBody>
      </p:sp>
    </p:spTree>
    <p:extLst>
      <p:ext uri="{BB962C8B-B14F-4D97-AF65-F5344CB8AC3E}">
        <p14:creationId xmlns:p14="http://schemas.microsoft.com/office/powerpoint/2010/main" val="20759749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65AF-828F-49E7-AD83-C4D6D6912BD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D98EBCB-94A2-4459-8FD8-216A3CA5380A}"/>
              </a:ext>
            </a:extLst>
          </p:cNvPr>
          <p:cNvSpPr>
            <a:spLocks noGrp="1"/>
          </p:cNvSpPr>
          <p:nvPr>
            <p:ph idx="1"/>
          </p:nvPr>
        </p:nvSpPr>
        <p:spPr/>
        <p:txBody>
          <a:bodyPr/>
          <a:lstStyle/>
          <a:p>
            <a:r>
              <a:rPr lang="en-US" dirty="0"/>
              <a:t>Debugging</a:t>
            </a:r>
          </a:p>
          <a:p>
            <a:pPr lvl="1"/>
            <a:r>
              <a:rPr lang="en-US" b="1" dirty="0"/>
              <a:t>Defects and Failures</a:t>
            </a:r>
          </a:p>
          <a:p>
            <a:pPr lvl="1"/>
            <a:r>
              <a:rPr lang="en-US" b="1" dirty="0"/>
              <a:t>Scientific Debugging</a:t>
            </a:r>
          </a:p>
          <a:p>
            <a:pPr lvl="1"/>
            <a:r>
              <a:rPr lang="en-US" b="1" dirty="0"/>
              <a:t>Tools</a:t>
            </a:r>
          </a:p>
          <a:p>
            <a:r>
              <a:rPr lang="en-US" b="0" dirty="0"/>
              <a:t>Design</a:t>
            </a:r>
          </a:p>
          <a:p>
            <a:pPr lvl="1"/>
            <a:r>
              <a:rPr lang="en-US" dirty="0"/>
              <a:t>Managing complexity</a:t>
            </a:r>
          </a:p>
          <a:p>
            <a:pPr lvl="1"/>
            <a:r>
              <a:rPr lang="en-US" dirty="0"/>
              <a:t>Communication</a:t>
            </a:r>
          </a:p>
          <a:p>
            <a:pPr lvl="1"/>
            <a:r>
              <a:rPr lang="en-US" dirty="0"/>
              <a:t>Naming</a:t>
            </a:r>
          </a:p>
          <a:p>
            <a:pPr lvl="1"/>
            <a:r>
              <a:rPr lang="en-US" dirty="0"/>
              <a:t>Comments</a:t>
            </a:r>
          </a:p>
        </p:txBody>
      </p:sp>
    </p:spTree>
    <p:extLst>
      <p:ext uri="{BB962C8B-B14F-4D97-AF65-F5344CB8AC3E}">
        <p14:creationId xmlns:p14="http://schemas.microsoft.com/office/powerpoint/2010/main" val="352727411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2EB4-5841-46C5-AF6C-39F4236F2E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369519-5340-4BC1-8234-4A06BE8E8EB5}"/>
              </a:ext>
            </a:extLst>
          </p:cNvPr>
          <p:cNvSpPr>
            <a:spLocks noGrp="1"/>
          </p:cNvSpPr>
          <p:nvPr>
            <p:ph idx="1"/>
          </p:nvPr>
        </p:nvSpPr>
        <p:spPr>
          <a:xfrm>
            <a:off x="396875" y="3428999"/>
            <a:ext cx="7896225" cy="2905125"/>
          </a:xfrm>
        </p:spPr>
        <p:txBody>
          <a:bodyPr/>
          <a:lstStyle/>
          <a:p>
            <a:pPr marL="0" indent="0" algn="ctr">
              <a:buNone/>
            </a:pPr>
            <a:r>
              <a:rPr lang="en-US" sz="4800" dirty="0"/>
              <a:t>Comments</a:t>
            </a:r>
          </a:p>
        </p:txBody>
      </p:sp>
    </p:spTree>
    <p:extLst>
      <p:ext uri="{BB962C8B-B14F-4D97-AF65-F5344CB8AC3E}">
        <p14:creationId xmlns:p14="http://schemas.microsoft.com/office/powerpoint/2010/main" val="323522921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FF94-F3A2-4841-A621-37B578ECAABB}"/>
              </a:ext>
            </a:extLst>
          </p:cNvPr>
          <p:cNvSpPr>
            <a:spLocks noGrp="1"/>
          </p:cNvSpPr>
          <p:nvPr>
            <p:ph type="title"/>
          </p:nvPr>
        </p:nvSpPr>
        <p:spPr/>
        <p:txBody>
          <a:bodyPr/>
          <a:lstStyle/>
          <a:p>
            <a:r>
              <a:rPr lang="en-US" dirty="0"/>
              <a:t>Don’t Comments</a:t>
            </a:r>
          </a:p>
        </p:txBody>
      </p:sp>
      <p:sp>
        <p:nvSpPr>
          <p:cNvPr id="3" name="Content Placeholder 2">
            <a:extLst>
              <a:ext uri="{FF2B5EF4-FFF2-40B4-BE49-F238E27FC236}">
                <a16:creationId xmlns:a16="http://schemas.microsoft.com/office/drawing/2014/main" id="{EC476686-81EC-4C1A-B02A-D130EC07BCEE}"/>
              </a:ext>
            </a:extLst>
          </p:cNvPr>
          <p:cNvSpPr>
            <a:spLocks noGrp="1"/>
          </p:cNvSpPr>
          <p:nvPr>
            <p:ph idx="1"/>
          </p:nvPr>
        </p:nvSpPr>
        <p:spPr/>
        <p:txBody>
          <a:bodyPr/>
          <a:lstStyle/>
          <a:p>
            <a:pPr>
              <a:buSzPct val="100000"/>
              <a:buFont typeface="Wingdings" panose="05000000000000000000" pitchFamily="2" charset="2"/>
              <a:buChar char="§"/>
            </a:pPr>
            <a:r>
              <a:rPr lang="en-US" dirty="0"/>
              <a:t>Don’t say what the code does </a:t>
            </a:r>
          </a:p>
          <a:p>
            <a:pPr marL="857250" lvl="1" indent="-457200">
              <a:buSzPct val="100000"/>
              <a:buFont typeface="Wingdings" panose="05000000000000000000" pitchFamily="2" charset="2"/>
              <a:buChar char="§"/>
            </a:pPr>
            <a:r>
              <a:rPr lang="en-US" dirty="0"/>
              <a:t>because the code already says that</a:t>
            </a:r>
          </a:p>
          <a:p>
            <a:pPr marL="857250" lvl="1" indent="-457200">
              <a:buSzPct val="100000"/>
              <a:buFont typeface="Wingdings" panose="05000000000000000000" pitchFamily="2" charset="2"/>
              <a:buChar char="§"/>
            </a:pPr>
            <a:endParaRPr lang="en-US" dirty="0"/>
          </a:p>
          <a:p>
            <a:pPr>
              <a:buSzPct val="100000"/>
              <a:buFont typeface="Wingdings" panose="05000000000000000000" pitchFamily="2" charset="2"/>
              <a:buChar char="§"/>
            </a:pPr>
            <a:r>
              <a:rPr lang="en-US" dirty="0"/>
              <a:t>Don’t explain awkward logic</a:t>
            </a:r>
          </a:p>
          <a:p>
            <a:pPr marL="857250" lvl="1" indent="-457200">
              <a:buSzPct val="100000"/>
              <a:buFont typeface="Wingdings" panose="05000000000000000000" pitchFamily="2" charset="2"/>
              <a:buChar char="§"/>
            </a:pPr>
            <a:r>
              <a:rPr lang="en-US" dirty="0"/>
              <a:t>improve the code to make it clear</a:t>
            </a:r>
          </a:p>
          <a:p>
            <a:pPr marL="857250" lvl="1" indent="-457200">
              <a:buSzPct val="100000"/>
              <a:buFont typeface="Wingdings" panose="05000000000000000000" pitchFamily="2" charset="2"/>
              <a:buChar char="§"/>
            </a:pPr>
            <a:endParaRPr lang="en-US" dirty="0"/>
          </a:p>
          <a:p>
            <a:pPr>
              <a:buSzPct val="100000"/>
              <a:buFont typeface="Wingdings" panose="05000000000000000000" pitchFamily="2" charset="2"/>
              <a:buChar char="§"/>
            </a:pPr>
            <a:r>
              <a:rPr lang="en-US" dirty="0"/>
              <a:t>Don’t add too many comments </a:t>
            </a:r>
          </a:p>
          <a:p>
            <a:pPr marL="857250" lvl="1" indent="-457200">
              <a:buSzPct val="100000"/>
              <a:buFont typeface="Wingdings" panose="05000000000000000000" pitchFamily="2" charset="2"/>
              <a:buChar char="§"/>
            </a:pPr>
            <a:r>
              <a:rPr lang="en-US" dirty="0"/>
              <a:t>it’s messy, and they get out of date</a:t>
            </a:r>
          </a:p>
        </p:txBody>
      </p:sp>
    </p:spTree>
    <p:extLst>
      <p:ext uri="{BB962C8B-B14F-4D97-AF65-F5344CB8AC3E}">
        <p14:creationId xmlns:p14="http://schemas.microsoft.com/office/powerpoint/2010/main" val="33138599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633A-2E38-48F3-9822-7E65D20AD5A4}"/>
              </a:ext>
            </a:extLst>
          </p:cNvPr>
          <p:cNvSpPr>
            <a:spLocks noGrp="1"/>
          </p:cNvSpPr>
          <p:nvPr>
            <p:ph type="title"/>
          </p:nvPr>
        </p:nvSpPr>
        <p:spPr/>
        <p:txBody>
          <a:bodyPr/>
          <a:lstStyle/>
          <a:p>
            <a:r>
              <a:rPr lang="en-US" dirty="0"/>
              <a:t>Awkward Code</a:t>
            </a:r>
          </a:p>
        </p:txBody>
      </p:sp>
      <p:sp>
        <p:nvSpPr>
          <p:cNvPr id="3" name="Content Placeholder 2">
            <a:extLst>
              <a:ext uri="{FF2B5EF4-FFF2-40B4-BE49-F238E27FC236}">
                <a16:creationId xmlns:a16="http://schemas.microsoft.com/office/drawing/2014/main" id="{1FBF377A-D2C6-4EF4-8BFE-84035F97D3DC}"/>
              </a:ext>
            </a:extLst>
          </p:cNvPr>
          <p:cNvSpPr>
            <a:spLocks noGrp="1"/>
          </p:cNvSpPr>
          <p:nvPr>
            <p:ph idx="1"/>
          </p:nvPr>
        </p:nvSpPr>
        <p:spPr/>
        <p:txBody>
          <a:bodyPr/>
          <a:lstStyle/>
          <a:p>
            <a:r>
              <a:rPr lang="en-US" dirty="0"/>
              <a:t>Imagine someone (TA, employer, </a:t>
            </a:r>
            <a:r>
              <a:rPr lang="en-US" dirty="0" err="1"/>
              <a:t>etc</a:t>
            </a:r>
            <a:r>
              <a:rPr lang="en-US" dirty="0"/>
              <a:t>) has to read your code</a:t>
            </a:r>
          </a:p>
          <a:p>
            <a:pPr lvl="1"/>
            <a:r>
              <a:rPr lang="en-US" dirty="0"/>
              <a:t>Would you rather rewrite or comment the following?</a:t>
            </a:r>
          </a:p>
          <a:p>
            <a:pPr lvl="1"/>
            <a:endParaRPr lang="en-US" dirty="0"/>
          </a:p>
          <a:p>
            <a:pPr lvl="1"/>
            <a:endParaRPr lang="en-US" dirty="0"/>
          </a:p>
          <a:p>
            <a:pPr lvl="1"/>
            <a:r>
              <a:rPr lang="en-US" dirty="0"/>
              <a:t>How about?</a:t>
            </a:r>
          </a:p>
          <a:p>
            <a:pPr lvl="1"/>
            <a:endParaRPr lang="en-US" dirty="0"/>
          </a:p>
          <a:p>
            <a:pPr lvl="1"/>
            <a:endParaRPr lang="en-US" dirty="0"/>
          </a:p>
          <a:p>
            <a:pPr lvl="1"/>
            <a:r>
              <a:rPr lang="en-US" dirty="0"/>
              <a:t>Both lines update program state in the same way.</a:t>
            </a:r>
          </a:p>
        </p:txBody>
      </p:sp>
      <p:sp>
        <p:nvSpPr>
          <p:cNvPr id="4" name="TextBox 3">
            <a:extLst>
              <a:ext uri="{FF2B5EF4-FFF2-40B4-BE49-F238E27FC236}">
                <a16:creationId xmlns:a16="http://schemas.microsoft.com/office/drawing/2014/main" id="{81704C35-F7E3-4814-BFFC-57FBD8CAAF0D}"/>
              </a:ext>
            </a:extLst>
          </p:cNvPr>
          <p:cNvSpPr txBox="1"/>
          <p:nvPr/>
        </p:nvSpPr>
        <p:spPr>
          <a:xfrm>
            <a:off x="100668" y="2636912"/>
            <a:ext cx="8892479" cy="338554"/>
          </a:xfrm>
          <a:prstGeom prst="rect">
            <a:avLst/>
          </a:prstGeom>
          <a:noFill/>
        </p:spPr>
        <p:txBody>
          <a:bodyPr wrap="square" rtlCol="0">
            <a:spAutoFit/>
          </a:bodyPr>
          <a:lstStyle/>
          <a:p>
            <a:r>
              <a:rPr lang="en-US" sz="1600" b="0" dirty="0">
                <a:latin typeface="Courier New" panose="02070309020205020404" pitchFamily="49" charset="0"/>
                <a:cs typeface="Courier New" panose="02070309020205020404" pitchFamily="49" charset="0"/>
              </a:rPr>
              <a:t>(*(void **)((*(void **)(bp)) + DSIZE)) = (*(void **)(bp + DSIZE));</a:t>
            </a:r>
          </a:p>
        </p:txBody>
      </p:sp>
      <p:sp>
        <p:nvSpPr>
          <p:cNvPr id="5" name="TextBox 4">
            <a:extLst>
              <a:ext uri="{FF2B5EF4-FFF2-40B4-BE49-F238E27FC236}">
                <a16:creationId xmlns:a16="http://schemas.microsoft.com/office/drawing/2014/main" id="{AE48B5B0-6860-4612-ADF0-0D1CB7367424}"/>
              </a:ext>
            </a:extLst>
          </p:cNvPr>
          <p:cNvSpPr txBox="1"/>
          <p:nvPr/>
        </p:nvSpPr>
        <p:spPr>
          <a:xfrm>
            <a:off x="209867" y="3598277"/>
            <a:ext cx="8892479" cy="338554"/>
          </a:xfrm>
          <a:prstGeom prst="rect">
            <a:avLst/>
          </a:prstGeom>
          <a:noFill/>
        </p:spPr>
        <p:txBody>
          <a:bodyPr wrap="square" rtlCol="0">
            <a:spAutoFit/>
          </a:bodyPr>
          <a:lstStyle/>
          <a:p>
            <a:r>
              <a:rPr lang="en-US" sz="1600" b="0" dirty="0">
                <a:latin typeface="Courier New" panose="02070309020205020404" pitchFamily="49" charset="0"/>
                <a:cs typeface="Courier New" panose="02070309020205020404" pitchFamily="49" charset="0"/>
              </a:rPr>
              <a:t>bp-&gt;</a:t>
            </a:r>
            <a:r>
              <a:rPr lang="en-US" sz="1600" b="0" dirty="0" err="1">
                <a:latin typeface="Courier New" panose="02070309020205020404" pitchFamily="49" charset="0"/>
                <a:cs typeface="Courier New" panose="02070309020205020404" pitchFamily="49" charset="0"/>
              </a:rPr>
              <a:t>prev</a:t>
            </a:r>
            <a:r>
              <a:rPr lang="en-US" sz="1600" b="0" dirty="0">
                <a:latin typeface="Courier New" panose="02070309020205020404" pitchFamily="49" charset="0"/>
                <a:cs typeface="Courier New" panose="02070309020205020404" pitchFamily="49" charset="0"/>
              </a:rPr>
              <a:t>-&gt;next = bp-&gt;next;</a:t>
            </a:r>
          </a:p>
        </p:txBody>
      </p:sp>
    </p:spTree>
    <p:extLst>
      <p:ext uri="{BB962C8B-B14F-4D97-AF65-F5344CB8AC3E}">
        <p14:creationId xmlns:p14="http://schemas.microsoft.com/office/powerpoint/2010/main" val="1395021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3BB9-C0D4-43C9-AF01-8DBA301321A9}"/>
              </a:ext>
            </a:extLst>
          </p:cNvPr>
          <p:cNvSpPr>
            <a:spLocks noGrp="1"/>
          </p:cNvSpPr>
          <p:nvPr>
            <p:ph type="title"/>
          </p:nvPr>
        </p:nvSpPr>
        <p:spPr/>
        <p:txBody>
          <a:bodyPr/>
          <a:lstStyle/>
          <a:p>
            <a:r>
              <a:rPr lang="en-US" dirty="0"/>
              <a:t>Do Comments</a:t>
            </a:r>
          </a:p>
        </p:txBody>
      </p:sp>
      <p:sp>
        <p:nvSpPr>
          <p:cNvPr id="3" name="Content Placeholder 2">
            <a:extLst>
              <a:ext uri="{FF2B5EF4-FFF2-40B4-BE49-F238E27FC236}">
                <a16:creationId xmlns:a16="http://schemas.microsoft.com/office/drawing/2014/main" id="{3B29204B-D486-4B05-9ED6-2CC621B01AEC}"/>
              </a:ext>
            </a:extLst>
          </p:cNvPr>
          <p:cNvSpPr>
            <a:spLocks noGrp="1"/>
          </p:cNvSpPr>
          <p:nvPr>
            <p:ph idx="1"/>
          </p:nvPr>
        </p:nvSpPr>
        <p:spPr/>
        <p:txBody>
          <a:bodyPr/>
          <a:lstStyle/>
          <a:p>
            <a:r>
              <a:rPr lang="en-US" dirty="0"/>
              <a:t>Answer the question: why the code exists</a:t>
            </a:r>
          </a:p>
          <a:p>
            <a:pPr lvl="1"/>
            <a:endParaRPr lang="en-US" dirty="0"/>
          </a:p>
          <a:p>
            <a:endParaRPr lang="en-US" dirty="0"/>
          </a:p>
          <a:p>
            <a:r>
              <a:rPr lang="en-US" dirty="0"/>
              <a:t>When should I use this code?</a:t>
            </a:r>
          </a:p>
          <a:p>
            <a:r>
              <a:rPr lang="en-US" dirty="0"/>
              <a:t>When shouldn’t I use it?</a:t>
            </a:r>
          </a:p>
          <a:p>
            <a:r>
              <a:rPr lang="en-US" dirty="0"/>
              <a:t>What are the alternatives to this code?</a:t>
            </a:r>
          </a:p>
        </p:txBody>
      </p:sp>
    </p:spTree>
    <p:extLst>
      <p:ext uri="{BB962C8B-B14F-4D97-AF65-F5344CB8AC3E}">
        <p14:creationId xmlns:p14="http://schemas.microsoft.com/office/powerpoint/2010/main" val="51630631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48F9-8B68-408C-938B-D7DDB762C5DF}"/>
              </a:ext>
            </a:extLst>
          </p:cNvPr>
          <p:cNvSpPr>
            <a:spLocks noGrp="1"/>
          </p:cNvSpPr>
          <p:nvPr>
            <p:ph type="title"/>
          </p:nvPr>
        </p:nvSpPr>
        <p:spPr/>
        <p:txBody>
          <a:bodyPr/>
          <a:lstStyle/>
          <a:p>
            <a:r>
              <a:rPr lang="en-US" dirty="0"/>
              <a:t>Why does this exist?</a:t>
            </a:r>
          </a:p>
        </p:txBody>
      </p:sp>
      <p:sp>
        <p:nvSpPr>
          <p:cNvPr id="3" name="Content Placeholder 2">
            <a:extLst>
              <a:ext uri="{FF2B5EF4-FFF2-40B4-BE49-F238E27FC236}">
                <a16:creationId xmlns:a16="http://schemas.microsoft.com/office/drawing/2014/main" id="{8FC04FDF-439D-4FCB-81B8-4DC63E9BA3B4}"/>
              </a:ext>
            </a:extLst>
          </p:cNvPr>
          <p:cNvSpPr>
            <a:spLocks noGrp="1"/>
          </p:cNvSpPr>
          <p:nvPr>
            <p:ph idx="1"/>
          </p:nvPr>
        </p:nvSpPr>
        <p:spPr/>
        <p:txBody>
          <a:bodyPr/>
          <a:lstStyle/>
          <a:p>
            <a:r>
              <a:rPr lang="en-US" dirty="0"/>
              <a:t>Explain why a magic number is what it is.</a:t>
            </a:r>
          </a:p>
          <a:p>
            <a:endParaRPr lang="en-US" dirty="0"/>
          </a:p>
          <a:p>
            <a:endParaRPr lang="en-US" dirty="0"/>
          </a:p>
          <a:p>
            <a:endParaRPr lang="en-US" dirty="0"/>
          </a:p>
          <a:p>
            <a:endParaRPr lang="en-US" dirty="0"/>
          </a:p>
          <a:p>
            <a:r>
              <a:rPr lang="en-US" dirty="0"/>
              <a:t>When should this code be used?  Is there an alternative?</a:t>
            </a:r>
          </a:p>
        </p:txBody>
      </p:sp>
      <p:sp>
        <p:nvSpPr>
          <p:cNvPr id="5" name="TextBox 4">
            <a:extLst>
              <a:ext uri="{FF2B5EF4-FFF2-40B4-BE49-F238E27FC236}">
                <a16:creationId xmlns:a16="http://schemas.microsoft.com/office/drawing/2014/main" id="{6F17C68E-FB7D-41BC-812F-4E409FEA989E}"/>
              </a:ext>
            </a:extLst>
          </p:cNvPr>
          <p:cNvSpPr txBox="1"/>
          <p:nvPr/>
        </p:nvSpPr>
        <p:spPr>
          <a:xfrm>
            <a:off x="209867" y="1916832"/>
            <a:ext cx="7242453" cy="584775"/>
          </a:xfrm>
          <a:prstGeom prst="rect">
            <a:avLst/>
          </a:prstGeom>
          <a:noFill/>
        </p:spPr>
        <p:txBody>
          <a:bodyPr wrap="square" rtlCol="0">
            <a:spAutoFit/>
          </a:bodyPr>
          <a:lstStyle/>
          <a:p>
            <a:r>
              <a:rPr lang="en-US" sz="1600" b="0" dirty="0">
                <a:latin typeface="Courier New" panose="02070309020205020404" pitchFamily="49" charset="0"/>
                <a:cs typeface="Courier New" panose="02070309020205020404" pitchFamily="49" charset="0"/>
              </a:rPr>
              <a:t>// Each address is 64-bit, which is 16 + 1 hex characters</a:t>
            </a:r>
          </a:p>
          <a:p>
            <a:r>
              <a:rPr lang="en-US" sz="1600" b="0" dirty="0">
                <a:latin typeface="Courier New" panose="02070309020205020404" pitchFamily="49" charset="0"/>
                <a:cs typeface="Courier New" panose="02070309020205020404" pitchFamily="49" charset="0"/>
              </a:rPr>
              <a:t>const int MAX_ADDRESS_LENGTH = 17;</a:t>
            </a:r>
          </a:p>
        </p:txBody>
      </p:sp>
      <p:sp>
        <p:nvSpPr>
          <p:cNvPr id="6" name="TextBox 5">
            <a:extLst>
              <a:ext uri="{FF2B5EF4-FFF2-40B4-BE49-F238E27FC236}">
                <a16:creationId xmlns:a16="http://schemas.microsoft.com/office/drawing/2014/main" id="{9C42E472-9811-4144-803C-1AAFDE934FAC}"/>
              </a:ext>
            </a:extLst>
          </p:cNvPr>
          <p:cNvSpPr txBox="1"/>
          <p:nvPr/>
        </p:nvSpPr>
        <p:spPr>
          <a:xfrm>
            <a:off x="209867" y="4064006"/>
            <a:ext cx="7242453" cy="2062103"/>
          </a:xfrm>
          <a:prstGeom prst="rect">
            <a:avLst/>
          </a:prstGeom>
          <a:noFill/>
        </p:spPr>
        <p:txBody>
          <a:bodyPr wrap="square" rtlCol="0">
            <a:spAutoFit/>
          </a:bodyPr>
          <a:lstStyle/>
          <a:p>
            <a:r>
              <a:rPr lang="en-US" sz="1600" b="0" dirty="0">
                <a:latin typeface="Courier New" panose="02070309020205020404" pitchFamily="49" charset="0"/>
                <a:cs typeface="Courier New" panose="02070309020205020404" pitchFamily="49" charset="0"/>
              </a:rPr>
              <a:t>unsigned power2(unsigned base, unsigned expo){</a:t>
            </a:r>
          </a:p>
          <a:p>
            <a:r>
              <a:rPr lang="en-US" sz="1600" b="0" dirty="0">
                <a:latin typeface="Courier New" panose="02070309020205020404" pitchFamily="49" charset="0"/>
                <a:cs typeface="Courier New" panose="02070309020205020404" pitchFamily="49" charset="0"/>
              </a:rPr>
              <a:t>    unsigned i;</a:t>
            </a:r>
          </a:p>
          <a:p>
            <a:r>
              <a:rPr lang="en-US" sz="1600" b="0" dirty="0">
                <a:latin typeface="Courier New" panose="02070309020205020404" pitchFamily="49" charset="0"/>
                <a:cs typeface="Courier New" panose="02070309020205020404" pitchFamily="49" charset="0"/>
              </a:rPr>
              <a:t>    unsigned result = 1;</a:t>
            </a:r>
          </a:p>
          <a:p>
            <a:r>
              <a:rPr lang="en-US" sz="1600" b="0" dirty="0">
                <a:latin typeface="Courier New" panose="02070309020205020404" pitchFamily="49" charset="0"/>
                <a:cs typeface="Courier New" panose="02070309020205020404" pitchFamily="49" charset="0"/>
              </a:rPr>
              <a:t>    for(i=0;i&lt;</a:t>
            </a:r>
            <a:r>
              <a:rPr lang="en-US" sz="1600" b="0" dirty="0" err="1">
                <a:latin typeface="Courier New" panose="02070309020205020404" pitchFamily="49" charset="0"/>
                <a:cs typeface="Courier New" panose="02070309020205020404" pitchFamily="49" charset="0"/>
              </a:rPr>
              <a:t>expo;i</a:t>
            </a:r>
            <a:r>
              <a:rPr lang="en-US" sz="1600" b="0" dirty="0">
                <a:latin typeface="Courier New" panose="02070309020205020404" pitchFamily="49" charset="0"/>
                <a:cs typeface="Courier New" panose="02070309020205020404" pitchFamily="49" charset="0"/>
              </a:rPr>
              <a:t>++){</a:t>
            </a:r>
          </a:p>
          <a:p>
            <a:r>
              <a:rPr lang="en-US" sz="1600" b="0" dirty="0">
                <a:latin typeface="Courier New" panose="02070309020205020404" pitchFamily="49" charset="0"/>
                <a:cs typeface="Courier New" panose="02070309020205020404" pitchFamily="49" charset="0"/>
              </a:rPr>
              <a:t>        result+=result;</a:t>
            </a:r>
          </a:p>
          <a:p>
            <a:r>
              <a:rPr lang="en-US" sz="1600" b="0" dirty="0">
                <a:latin typeface="Courier New" panose="02070309020205020404" pitchFamily="49" charset="0"/>
                <a:cs typeface="Courier New" panose="02070309020205020404" pitchFamily="49" charset="0"/>
              </a:rPr>
              <a:t>    }</a:t>
            </a:r>
          </a:p>
          <a:p>
            <a:r>
              <a:rPr lang="en-US" sz="1600" b="0" dirty="0">
                <a:latin typeface="Courier New" panose="02070309020205020404" pitchFamily="49" charset="0"/>
                <a:cs typeface="Courier New" panose="02070309020205020404" pitchFamily="49" charset="0"/>
              </a:rPr>
              <a:t>    return result;</a:t>
            </a:r>
          </a:p>
          <a:p>
            <a:r>
              <a:rPr lang="en-US" sz="16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3999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BB77-4442-46BF-A2F6-2501F46B602E}"/>
              </a:ext>
            </a:extLst>
          </p:cNvPr>
          <p:cNvSpPr>
            <a:spLocks noGrp="1"/>
          </p:cNvSpPr>
          <p:nvPr>
            <p:ph type="title"/>
          </p:nvPr>
        </p:nvSpPr>
        <p:spPr/>
        <p:txBody>
          <a:bodyPr/>
          <a:lstStyle/>
          <a:p>
            <a:r>
              <a:rPr lang="en-US" dirty="0"/>
              <a:t>How to write good comments</a:t>
            </a:r>
          </a:p>
        </p:txBody>
      </p:sp>
      <p:sp>
        <p:nvSpPr>
          <p:cNvPr id="3" name="Content Placeholder 2">
            <a:extLst>
              <a:ext uri="{FF2B5EF4-FFF2-40B4-BE49-F238E27FC236}">
                <a16:creationId xmlns:a16="http://schemas.microsoft.com/office/drawing/2014/main" id="{11778DDF-7A1A-4A8F-9177-1E363475D792}"/>
              </a:ext>
            </a:extLst>
          </p:cNvPr>
          <p:cNvSpPr>
            <a:spLocks noGrp="1"/>
          </p:cNvSpPr>
          <p:nvPr>
            <p:ph idx="1"/>
          </p:nvPr>
        </p:nvSpPr>
        <p:spPr/>
        <p:txBody>
          <a:bodyPr/>
          <a:lstStyle/>
          <a:p>
            <a:pPr marL="457200" indent="-457200">
              <a:buSzPct val="100000"/>
              <a:buFont typeface="+mj-lt"/>
              <a:buAutoNum type="arabicPeriod"/>
            </a:pPr>
            <a:r>
              <a:rPr lang="en-US" dirty="0"/>
              <a:t>Write short comments of what the code will do.</a:t>
            </a:r>
          </a:p>
          <a:p>
            <a:pPr marL="857250" lvl="1" indent="-457200">
              <a:buSzPct val="100000"/>
              <a:buFont typeface="+mj-lt"/>
              <a:buAutoNum type="arabicPeriod"/>
            </a:pPr>
            <a:r>
              <a:rPr lang="en-US" dirty="0"/>
              <a:t>Single line comments</a:t>
            </a:r>
          </a:p>
          <a:p>
            <a:pPr marL="857250" lvl="1" indent="-457200">
              <a:buSzPct val="100000"/>
              <a:buFont typeface="+mj-lt"/>
              <a:buAutoNum type="arabicPeriod"/>
            </a:pPr>
            <a:r>
              <a:rPr lang="en-US" dirty="0"/>
              <a:t>Example: Write four one-line comments for quick sort</a:t>
            </a:r>
          </a:p>
          <a:p>
            <a:pPr marL="457200" indent="-457200">
              <a:buSzPct val="100000"/>
              <a:buFont typeface="+mj-lt"/>
              <a:buAutoNum type="arabicPeriod"/>
            </a:pPr>
            <a:endParaRPr lang="en-US" dirty="0"/>
          </a:p>
          <a:p>
            <a:pPr marL="0" indent="0">
              <a:buSzPct val="100000"/>
              <a:buNone/>
            </a:pPr>
            <a:r>
              <a:rPr lang="en-US" dirty="0">
                <a:latin typeface="Courier New" panose="02070309020205020404" pitchFamily="49" charset="0"/>
                <a:cs typeface="Courier New" panose="02070309020205020404" pitchFamily="49" charset="0"/>
              </a:rPr>
              <a:t>// Initialize locals</a:t>
            </a:r>
          </a:p>
          <a:p>
            <a:pPr marL="0" indent="0">
              <a:buSzPct val="100000"/>
              <a:buNone/>
            </a:pPr>
            <a:r>
              <a:rPr lang="en-US" dirty="0">
                <a:latin typeface="Courier New" panose="02070309020205020404" pitchFamily="49" charset="0"/>
                <a:cs typeface="Courier New" panose="02070309020205020404" pitchFamily="49" charset="0"/>
              </a:rPr>
              <a:t>// Pick a pivot value</a:t>
            </a:r>
          </a:p>
          <a:p>
            <a:pPr marL="0" indent="0">
              <a:buSzPct val="100000"/>
              <a:buNone/>
            </a:pPr>
            <a:r>
              <a:rPr lang="en-US" dirty="0">
                <a:latin typeface="Courier New" panose="02070309020205020404" pitchFamily="49" charset="0"/>
                <a:cs typeface="Courier New" panose="02070309020205020404" pitchFamily="49" charset="0"/>
              </a:rPr>
              <a:t>// Reorder array around the pivot</a:t>
            </a:r>
          </a:p>
          <a:p>
            <a:pPr marL="0" indent="0">
              <a:buSzPct val="100000"/>
              <a:buNone/>
            </a:pPr>
            <a:r>
              <a:rPr lang="en-US" dirty="0">
                <a:latin typeface="Courier New" panose="02070309020205020404" pitchFamily="49" charset="0"/>
                <a:cs typeface="Courier New" panose="02070309020205020404" pitchFamily="49" charset="0"/>
              </a:rPr>
              <a:t>// Recurse</a:t>
            </a:r>
          </a:p>
          <a:p>
            <a:pPr marL="457200" indent="-457200">
              <a:buSzPct val="100000"/>
              <a:buFont typeface="+mj-lt"/>
              <a:buAutoNum type="arabicPeriod"/>
            </a:pPr>
            <a:endParaRPr lang="en-US" dirty="0"/>
          </a:p>
        </p:txBody>
      </p:sp>
    </p:spTree>
    <p:extLst>
      <p:ext uri="{BB962C8B-B14F-4D97-AF65-F5344CB8AC3E}">
        <p14:creationId xmlns:p14="http://schemas.microsoft.com/office/powerpoint/2010/main" val="1053679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BB77-4442-46BF-A2F6-2501F46B602E}"/>
              </a:ext>
            </a:extLst>
          </p:cNvPr>
          <p:cNvSpPr>
            <a:spLocks noGrp="1"/>
          </p:cNvSpPr>
          <p:nvPr>
            <p:ph type="title"/>
          </p:nvPr>
        </p:nvSpPr>
        <p:spPr/>
        <p:txBody>
          <a:bodyPr/>
          <a:lstStyle/>
          <a:p>
            <a:r>
              <a:rPr lang="en-US" dirty="0"/>
              <a:t>How to write good comments</a:t>
            </a:r>
          </a:p>
        </p:txBody>
      </p:sp>
      <p:sp>
        <p:nvSpPr>
          <p:cNvPr id="3" name="Content Placeholder 2">
            <a:extLst>
              <a:ext uri="{FF2B5EF4-FFF2-40B4-BE49-F238E27FC236}">
                <a16:creationId xmlns:a16="http://schemas.microsoft.com/office/drawing/2014/main" id="{11778DDF-7A1A-4A8F-9177-1E363475D792}"/>
              </a:ext>
            </a:extLst>
          </p:cNvPr>
          <p:cNvSpPr>
            <a:spLocks noGrp="1"/>
          </p:cNvSpPr>
          <p:nvPr>
            <p:ph idx="1"/>
          </p:nvPr>
        </p:nvSpPr>
        <p:spPr/>
        <p:txBody>
          <a:bodyPr/>
          <a:lstStyle/>
          <a:p>
            <a:pPr marL="457200" indent="-457200">
              <a:buSzPct val="100000"/>
              <a:buFont typeface="+mj-lt"/>
              <a:buAutoNum type="arabicPeriod"/>
            </a:pPr>
            <a:r>
              <a:rPr lang="en-US" dirty="0"/>
              <a:t>Write short comments of what the code will do.</a:t>
            </a:r>
          </a:p>
          <a:p>
            <a:pPr marL="857250" lvl="1" indent="-457200">
              <a:buSzPct val="100000"/>
              <a:buFont typeface="+mj-lt"/>
              <a:buAutoNum type="arabicPeriod"/>
            </a:pPr>
            <a:r>
              <a:rPr lang="en-US" dirty="0"/>
              <a:t>Single line comments</a:t>
            </a:r>
          </a:p>
          <a:p>
            <a:pPr marL="857250" lvl="1" indent="-457200">
              <a:buSzPct val="100000"/>
              <a:buFont typeface="+mj-lt"/>
              <a:buAutoNum type="arabicPeriod"/>
            </a:pPr>
            <a:r>
              <a:rPr lang="en-US" dirty="0"/>
              <a:t>Example: Write four one-line comments for quick sort</a:t>
            </a:r>
          </a:p>
          <a:p>
            <a:pPr marL="457200" indent="-457200">
              <a:buSzPct val="100000"/>
              <a:buFont typeface="+mj-lt"/>
              <a:buAutoNum type="arabicPeriod"/>
            </a:pPr>
            <a:endParaRPr lang="en-US" dirty="0"/>
          </a:p>
          <a:p>
            <a:pPr marL="457200" indent="-457200">
              <a:buSzPct val="100000"/>
              <a:buFont typeface="+mj-lt"/>
              <a:buAutoNum type="arabicPeriod"/>
            </a:pPr>
            <a:r>
              <a:rPr lang="en-US" dirty="0"/>
              <a:t>Write that code.</a:t>
            </a:r>
          </a:p>
          <a:p>
            <a:pPr marL="457200" indent="-457200">
              <a:buSzPct val="100000"/>
              <a:buFont typeface="+mj-lt"/>
              <a:buAutoNum type="arabicPeriod"/>
            </a:pPr>
            <a:endParaRPr lang="en-US" dirty="0"/>
          </a:p>
          <a:p>
            <a:pPr marL="457200" indent="-457200">
              <a:buSzPct val="100000"/>
              <a:buFont typeface="+mj-lt"/>
              <a:buAutoNum type="arabicPeriod"/>
            </a:pPr>
            <a:r>
              <a:rPr lang="en-US" dirty="0"/>
              <a:t>Revise comments / code</a:t>
            </a:r>
          </a:p>
          <a:p>
            <a:pPr marL="857250" lvl="1" indent="-457200">
              <a:buSzPct val="100000"/>
              <a:buFont typeface="+mj-lt"/>
              <a:buAutoNum type="arabicPeriod"/>
            </a:pPr>
            <a:r>
              <a:rPr lang="en-US" dirty="0"/>
              <a:t>If the code or comments are awkward or complex</a:t>
            </a:r>
          </a:p>
          <a:p>
            <a:pPr marL="857250" lvl="1" indent="-457200">
              <a:buSzPct val="100000"/>
              <a:buFont typeface="+mj-lt"/>
              <a:buAutoNum type="arabicPeriod"/>
            </a:pPr>
            <a:r>
              <a:rPr lang="en-US" dirty="0"/>
              <a:t>Join / Split comments as needed</a:t>
            </a:r>
          </a:p>
          <a:p>
            <a:pPr marL="457200" indent="-457200">
              <a:buSzPct val="100000"/>
              <a:buFont typeface="+mj-lt"/>
              <a:buAutoNum type="arabicPeriod"/>
            </a:pPr>
            <a:endParaRPr lang="en-US" dirty="0"/>
          </a:p>
          <a:p>
            <a:pPr marL="457200" indent="-457200">
              <a:buSzPct val="100000"/>
              <a:buFont typeface="+mj-lt"/>
              <a:buAutoNum type="arabicPeriod"/>
            </a:pPr>
            <a:r>
              <a:rPr lang="en-US" dirty="0"/>
              <a:t>Maintain code and comments</a:t>
            </a:r>
          </a:p>
          <a:p>
            <a:pPr marL="857250" lvl="1" indent="-457200">
              <a:buSzPct val="100000"/>
              <a:buFont typeface="+mj-lt"/>
              <a:buAutoNum type="arabicPeriod"/>
            </a:pPr>
            <a:endParaRPr lang="en-US" dirty="0"/>
          </a:p>
          <a:p>
            <a:pPr marL="457200" indent="-457200">
              <a:buSzPct val="100000"/>
              <a:buFont typeface="+mj-lt"/>
              <a:buAutoNum type="arabicPeriod"/>
            </a:pPr>
            <a:endParaRPr lang="en-US" dirty="0"/>
          </a:p>
          <a:p>
            <a:pPr marL="457200" indent="-457200">
              <a:buSzPct val="100000"/>
              <a:buFont typeface="+mj-lt"/>
              <a:buAutoNum type="arabicPeriod"/>
            </a:pPr>
            <a:endParaRPr lang="en-US" dirty="0"/>
          </a:p>
        </p:txBody>
      </p:sp>
    </p:spTree>
    <p:extLst>
      <p:ext uri="{BB962C8B-B14F-4D97-AF65-F5344CB8AC3E}">
        <p14:creationId xmlns:p14="http://schemas.microsoft.com/office/powerpoint/2010/main" val="166177322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2DFD-5DBE-48AD-9BA0-19585AE1E2F2}"/>
              </a:ext>
            </a:extLst>
          </p:cNvPr>
          <p:cNvSpPr>
            <a:spLocks noGrp="1"/>
          </p:cNvSpPr>
          <p:nvPr>
            <p:ph type="title"/>
          </p:nvPr>
        </p:nvSpPr>
        <p:spPr/>
        <p:txBody>
          <a:bodyPr/>
          <a:lstStyle/>
          <a:p>
            <a:r>
              <a:rPr lang="en-US" dirty="0"/>
              <a:t>How to write good comments </a:t>
            </a:r>
          </a:p>
        </p:txBody>
      </p:sp>
      <p:sp>
        <p:nvSpPr>
          <p:cNvPr id="3" name="Content Placeholder 2">
            <a:extLst>
              <a:ext uri="{FF2B5EF4-FFF2-40B4-BE49-F238E27FC236}">
                <a16:creationId xmlns:a16="http://schemas.microsoft.com/office/drawing/2014/main" id="{AFD4D419-E738-41D6-B65F-A8C915B09566}"/>
              </a:ext>
            </a:extLst>
          </p:cNvPr>
          <p:cNvSpPr>
            <a:spLocks noGrp="1"/>
          </p:cNvSpPr>
          <p:nvPr>
            <p:ph idx="1"/>
          </p:nvPr>
        </p:nvSpPr>
        <p:spPr/>
        <p:txBody>
          <a:bodyPr/>
          <a:lstStyle/>
          <a:p>
            <a:r>
              <a:rPr lang="en-US" dirty="0"/>
              <a:t>Try to write good code first</a:t>
            </a:r>
          </a:p>
          <a:p>
            <a:r>
              <a:rPr lang="en-US" dirty="0"/>
              <a:t>Try to write a one-sentence comment</a:t>
            </a:r>
          </a:p>
          <a:p>
            <a:r>
              <a:rPr lang="en-US" dirty="0"/>
              <a:t>Refactor the code until the comment is easy to write</a:t>
            </a:r>
          </a:p>
          <a:p>
            <a:r>
              <a:rPr lang="en-US" dirty="0"/>
              <a:t>Now write a good comment</a:t>
            </a:r>
          </a:p>
          <a:p>
            <a:r>
              <a:rPr lang="en-US" dirty="0"/>
              <a:t>Maintain your code AND your comments</a:t>
            </a:r>
          </a:p>
        </p:txBody>
      </p:sp>
    </p:spTree>
    <p:extLst>
      <p:ext uri="{BB962C8B-B14F-4D97-AF65-F5344CB8AC3E}">
        <p14:creationId xmlns:p14="http://schemas.microsoft.com/office/powerpoint/2010/main" val="183674079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1BDD-AAD6-4E3B-BFC5-BAF0F6CEA8E6}"/>
              </a:ext>
            </a:extLst>
          </p:cNvPr>
          <p:cNvSpPr>
            <a:spLocks noGrp="1"/>
          </p:cNvSpPr>
          <p:nvPr>
            <p:ph type="title"/>
          </p:nvPr>
        </p:nvSpPr>
        <p:spPr/>
        <p:txBody>
          <a:bodyPr/>
          <a:lstStyle/>
          <a:p>
            <a:r>
              <a:rPr lang="en-US" dirty="0"/>
              <a:t>Commit Messages</a:t>
            </a:r>
          </a:p>
        </p:txBody>
      </p:sp>
      <p:sp>
        <p:nvSpPr>
          <p:cNvPr id="3" name="Content Placeholder 2">
            <a:extLst>
              <a:ext uri="{FF2B5EF4-FFF2-40B4-BE49-F238E27FC236}">
                <a16:creationId xmlns:a16="http://schemas.microsoft.com/office/drawing/2014/main" id="{A5DB8608-7CED-44FB-B0B8-067676D38BD4}"/>
              </a:ext>
            </a:extLst>
          </p:cNvPr>
          <p:cNvSpPr>
            <a:spLocks noGrp="1"/>
          </p:cNvSpPr>
          <p:nvPr>
            <p:ph idx="1"/>
          </p:nvPr>
        </p:nvSpPr>
        <p:spPr/>
        <p:txBody>
          <a:bodyPr/>
          <a:lstStyle/>
          <a:p>
            <a:r>
              <a:rPr lang="en-US" dirty="0"/>
              <a:t>Committing code to a source repository is a vital part of development</a:t>
            </a:r>
          </a:p>
          <a:p>
            <a:pPr lvl="1"/>
            <a:r>
              <a:rPr lang="en-US" dirty="0"/>
              <a:t>Protects against system failures and typos:</a:t>
            </a:r>
          </a:p>
          <a:p>
            <a:pPr lvl="2"/>
            <a:r>
              <a:rPr lang="en-US" dirty="0"/>
              <a:t>cat </a:t>
            </a:r>
            <a:r>
              <a:rPr lang="en-US" dirty="0" err="1"/>
              <a:t>foo.c</a:t>
            </a:r>
            <a:r>
              <a:rPr lang="en-US" dirty="0"/>
              <a:t> versus cat &gt; </a:t>
            </a:r>
            <a:r>
              <a:rPr lang="en-US" dirty="0" err="1"/>
              <a:t>foo.c</a:t>
            </a:r>
            <a:endParaRPr lang="en-US" dirty="0"/>
          </a:p>
          <a:p>
            <a:pPr lvl="1"/>
            <a:r>
              <a:rPr lang="en-US" dirty="0"/>
              <a:t>The commit messages are your record of your work</a:t>
            </a:r>
          </a:p>
          <a:p>
            <a:pPr lvl="2"/>
            <a:r>
              <a:rPr lang="en-US" dirty="0"/>
              <a:t>Communicating to your future self</a:t>
            </a:r>
          </a:p>
          <a:p>
            <a:pPr lvl="2"/>
            <a:r>
              <a:rPr lang="en-US" dirty="0"/>
              <a:t>Describe in one line what you did</a:t>
            </a:r>
          </a:p>
          <a:p>
            <a:pPr marL="457200" lvl="1" indent="0">
              <a:buNone/>
            </a:pPr>
            <a:r>
              <a:rPr lang="en-US" dirty="0"/>
              <a:t>“Parses command line arguments”</a:t>
            </a:r>
          </a:p>
          <a:p>
            <a:pPr marL="457200" lvl="1" indent="0">
              <a:buNone/>
            </a:pPr>
            <a:r>
              <a:rPr lang="en-US" dirty="0"/>
              <a:t>“fix bug in unique tests, race condition not solved”</a:t>
            </a:r>
          </a:p>
          <a:p>
            <a:pPr marL="457200" lvl="1" indent="0">
              <a:buNone/>
            </a:pPr>
            <a:r>
              <a:rPr lang="en-US" dirty="0"/>
              <a:t>“seg list finished, performance is …”</a:t>
            </a:r>
          </a:p>
        </p:txBody>
      </p:sp>
    </p:spTree>
    <p:extLst>
      <p:ext uri="{BB962C8B-B14F-4D97-AF65-F5344CB8AC3E}">
        <p14:creationId xmlns:p14="http://schemas.microsoft.com/office/powerpoint/2010/main" val="197235088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79BC-9DBE-4993-A26D-E33BE2B94FB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50E7850-0BB7-4565-A6E4-FF78E2D90B6C}"/>
              </a:ext>
            </a:extLst>
          </p:cNvPr>
          <p:cNvSpPr>
            <a:spLocks noGrp="1"/>
          </p:cNvSpPr>
          <p:nvPr>
            <p:ph idx="1"/>
          </p:nvPr>
        </p:nvSpPr>
        <p:spPr/>
        <p:txBody>
          <a:bodyPr/>
          <a:lstStyle/>
          <a:p>
            <a:r>
              <a:rPr lang="en-US" dirty="0"/>
              <a:t>Programs have defects</a:t>
            </a:r>
          </a:p>
          <a:p>
            <a:pPr lvl="1"/>
            <a:r>
              <a:rPr lang="en-US" dirty="0"/>
              <a:t>Be systematic about finding them</a:t>
            </a:r>
          </a:p>
          <a:p>
            <a:endParaRPr lang="en-US" dirty="0"/>
          </a:p>
          <a:p>
            <a:r>
              <a:rPr lang="en-US" dirty="0"/>
              <a:t>Programs are more complex than humans can manage</a:t>
            </a:r>
          </a:p>
          <a:p>
            <a:pPr lvl="1"/>
            <a:r>
              <a:rPr lang="en-US" dirty="0"/>
              <a:t>Write code to be manageable</a:t>
            </a:r>
          </a:p>
          <a:p>
            <a:endParaRPr lang="en-US" dirty="0"/>
          </a:p>
          <a:p>
            <a:r>
              <a:rPr lang="en-US" dirty="0"/>
              <a:t>Programming is not solitary, even if you are communicating with a grader or a future self</a:t>
            </a:r>
          </a:p>
          <a:p>
            <a:pPr lvl="1"/>
            <a:r>
              <a:rPr lang="en-US" dirty="0"/>
              <a:t>Be understandable in </a:t>
            </a:r>
            <a:r>
              <a:rPr lang="en-US"/>
              <a:t>your communication</a:t>
            </a:r>
            <a:endParaRPr lang="en-US" dirty="0"/>
          </a:p>
        </p:txBody>
      </p:sp>
    </p:spTree>
    <p:extLst>
      <p:ext uri="{BB962C8B-B14F-4D97-AF65-F5344CB8AC3E}">
        <p14:creationId xmlns:p14="http://schemas.microsoft.com/office/powerpoint/2010/main" val="31114301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757B-6CC8-4C86-A73D-569B95B5C3A9}"/>
              </a:ext>
            </a:extLst>
          </p:cNvPr>
          <p:cNvSpPr>
            <a:spLocks noGrp="1"/>
          </p:cNvSpPr>
          <p:nvPr>
            <p:ph type="title"/>
          </p:nvPr>
        </p:nvSpPr>
        <p:spPr/>
        <p:txBody>
          <a:bodyPr/>
          <a:lstStyle/>
          <a:p>
            <a:r>
              <a:rPr lang="en-US" dirty="0"/>
              <a:t>Defects and Infections</a:t>
            </a:r>
          </a:p>
        </p:txBody>
      </p:sp>
      <p:sp>
        <p:nvSpPr>
          <p:cNvPr id="3" name="Content Placeholder 2">
            <a:extLst>
              <a:ext uri="{FF2B5EF4-FFF2-40B4-BE49-F238E27FC236}">
                <a16:creationId xmlns:a16="http://schemas.microsoft.com/office/drawing/2014/main" id="{BCA756AD-91EE-4E9F-9D38-EF65F347527F}"/>
              </a:ext>
            </a:extLst>
          </p:cNvPr>
          <p:cNvSpPr>
            <a:spLocks noGrp="1"/>
          </p:cNvSpPr>
          <p:nvPr>
            <p:ph idx="1"/>
          </p:nvPr>
        </p:nvSpPr>
        <p:spPr/>
        <p:txBody>
          <a:bodyPr/>
          <a:lstStyle/>
          <a:p>
            <a:pPr marL="0" indent="0">
              <a:buNone/>
            </a:pPr>
            <a:r>
              <a:rPr lang="en-US" dirty="0"/>
              <a:t>1. The programmer creates a defect </a:t>
            </a:r>
          </a:p>
          <a:p>
            <a:pPr marL="0" indent="0">
              <a:buNone/>
            </a:pPr>
            <a:r>
              <a:rPr lang="en-US" dirty="0"/>
              <a:t>2. The defect causes an infection </a:t>
            </a:r>
          </a:p>
          <a:p>
            <a:pPr marL="0" indent="0">
              <a:buNone/>
            </a:pPr>
            <a:r>
              <a:rPr lang="en-US" dirty="0"/>
              <a:t>3. The infection propagates </a:t>
            </a:r>
          </a:p>
          <a:p>
            <a:pPr marL="0" indent="0">
              <a:buNone/>
            </a:pPr>
            <a:r>
              <a:rPr lang="en-US" dirty="0"/>
              <a:t>4. The infection causes a failure</a:t>
            </a:r>
          </a:p>
        </p:txBody>
      </p:sp>
    </p:spTree>
    <p:extLst>
      <p:ext uri="{BB962C8B-B14F-4D97-AF65-F5344CB8AC3E}">
        <p14:creationId xmlns:p14="http://schemas.microsoft.com/office/powerpoint/2010/main" val="10560652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3861-7B9D-4658-A6B7-97DA8D81635D}"/>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2ECB0ED9-50D0-406B-BEBD-09CC3A592014}"/>
              </a:ext>
            </a:extLst>
          </p:cNvPr>
          <p:cNvSpPr>
            <a:spLocks noGrp="1"/>
          </p:cNvSpPr>
          <p:nvPr>
            <p:ph idx="1"/>
          </p:nvPr>
        </p:nvSpPr>
        <p:spPr/>
        <p:txBody>
          <a:bodyPr/>
          <a:lstStyle/>
          <a:p>
            <a:r>
              <a:rPr lang="en-US" dirty="0"/>
              <a:t>Some debugging content derived from:</a:t>
            </a:r>
          </a:p>
          <a:p>
            <a:pPr lvl="1"/>
            <a:r>
              <a:rPr lang="en-US" dirty="0">
                <a:hlinkClick r:id="rId2"/>
              </a:rPr>
              <a:t>http://www.whyprogramsfail.com/slides.php</a:t>
            </a:r>
            <a:endParaRPr lang="en-US" dirty="0"/>
          </a:p>
          <a:p>
            <a:r>
              <a:rPr lang="en-US" dirty="0"/>
              <a:t>Some code examples for design are based on:</a:t>
            </a:r>
          </a:p>
          <a:p>
            <a:pPr lvl="1"/>
            <a:r>
              <a:rPr lang="en-US" dirty="0"/>
              <a:t>“The Art of Readable Code”.  Boswell and </a:t>
            </a:r>
            <a:r>
              <a:rPr lang="en-US" dirty="0" err="1"/>
              <a:t>Foucher</a:t>
            </a:r>
            <a:r>
              <a:rPr lang="en-US" dirty="0"/>
              <a:t>.  2011.</a:t>
            </a:r>
          </a:p>
          <a:p>
            <a:r>
              <a:rPr lang="en-US" dirty="0"/>
              <a:t>Lecture originally written by</a:t>
            </a:r>
          </a:p>
          <a:p>
            <a:pPr lvl="1"/>
            <a:r>
              <a:rPr lang="en-US" dirty="0"/>
              <a:t>Michael Hilton and Brian Railing</a:t>
            </a:r>
          </a:p>
        </p:txBody>
      </p:sp>
    </p:spTree>
    <p:extLst>
      <p:ext uri="{BB962C8B-B14F-4D97-AF65-F5344CB8AC3E}">
        <p14:creationId xmlns:p14="http://schemas.microsoft.com/office/powerpoint/2010/main" val="27586790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5D95-4B87-44AA-A27D-CB2710BEDF35}"/>
              </a:ext>
            </a:extLst>
          </p:cNvPr>
          <p:cNvSpPr>
            <a:spLocks noGrp="1"/>
          </p:cNvSpPr>
          <p:nvPr>
            <p:ph type="title"/>
          </p:nvPr>
        </p:nvSpPr>
        <p:spPr/>
        <p:txBody>
          <a:bodyPr/>
          <a:lstStyle/>
          <a:p>
            <a:r>
              <a:rPr lang="en-US" dirty="0"/>
              <a:t>Curse of Debugging</a:t>
            </a:r>
          </a:p>
        </p:txBody>
      </p:sp>
      <p:sp>
        <p:nvSpPr>
          <p:cNvPr id="3" name="Content Placeholder 2">
            <a:extLst>
              <a:ext uri="{FF2B5EF4-FFF2-40B4-BE49-F238E27FC236}">
                <a16:creationId xmlns:a16="http://schemas.microsoft.com/office/drawing/2014/main" id="{3200C6BB-3946-4079-89B1-7987FAE2AFC8}"/>
              </a:ext>
            </a:extLst>
          </p:cNvPr>
          <p:cNvSpPr>
            <a:spLocks noGrp="1"/>
          </p:cNvSpPr>
          <p:nvPr>
            <p:ph idx="1"/>
          </p:nvPr>
        </p:nvSpPr>
        <p:spPr/>
        <p:txBody>
          <a:bodyPr/>
          <a:lstStyle/>
          <a:p>
            <a:r>
              <a:rPr lang="en-US" dirty="0"/>
              <a:t>Not every defect causes a failure! </a:t>
            </a:r>
          </a:p>
          <a:p>
            <a:endParaRPr lang="en-US" dirty="0"/>
          </a:p>
          <a:p>
            <a:endParaRPr lang="en-US" dirty="0"/>
          </a:p>
          <a:p>
            <a:r>
              <a:rPr lang="en-US" dirty="0"/>
              <a:t>Testing can only show the presence of errors – not their absence. (Dijkstra 1972)</a:t>
            </a:r>
          </a:p>
        </p:txBody>
      </p:sp>
    </p:spTree>
    <p:extLst>
      <p:ext uri="{BB962C8B-B14F-4D97-AF65-F5344CB8AC3E}">
        <p14:creationId xmlns:p14="http://schemas.microsoft.com/office/powerpoint/2010/main" val="39815735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DD15-5AC8-4C62-A07A-F8441BC8A9AD}"/>
              </a:ext>
            </a:extLst>
          </p:cNvPr>
          <p:cNvSpPr>
            <a:spLocks noGrp="1"/>
          </p:cNvSpPr>
          <p:nvPr>
            <p:ph type="title"/>
          </p:nvPr>
        </p:nvSpPr>
        <p:spPr/>
        <p:txBody>
          <a:bodyPr/>
          <a:lstStyle/>
          <a:p>
            <a:r>
              <a:rPr lang="en-US" dirty="0"/>
              <a:t>Defects to Failures</a:t>
            </a:r>
          </a:p>
        </p:txBody>
      </p:sp>
      <p:sp>
        <p:nvSpPr>
          <p:cNvPr id="3" name="Content Placeholder 2">
            <a:extLst>
              <a:ext uri="{FF2B5EF4-FFF2-40B4-BE49-F238E27FC236}">
                <a16:creationId xmlns:a16="http://schemas.microsoft.com/office/drawing/2014/main" id="{71FC4FF9-3436-4D19-9792-8F6053487B18}"/>
              </a:ext>
            </a:extLst>
          </p:cNvPr>
          <p:cNvSpPr>
            <a:spLocks noGrp="1"/>
          </p:cNvSpPr>
          <p:nvPr>
            <p:ph idx="1"/>
          </p:nvPr>
        </p:nvSpPr>
        <p:spPr/>
        <p:txBody>
          <a:bodyPr/>
          <a:lstStyle/>
          <a:p>
            <a:r>
              <a:rPr lang="en-US" dirty="0"/>
              <a:t>Code with defects will introduce erroneous or “infected” state</a:t>
            </a:r>
          </a:p>
          <a:p>
            <a:pPr lvl="1"/>
            <a:r>
              <a:rPr lang="en-US" dirty="0"/>
              <a:t>Correct code may </a:t>
            </a:r>
            <a:br>
              <a:rPr lang="en-US" dirty="0"/>
            </a:br>
            <a:r>
              <a:rPr lang="en-US" dirty="0"/>
              <a:t>propagate this state</a:t>
            </a:r>
          </a:p>
          <a:p>
            <a:pPr lvl="1"/>
            <a:r>
              <a:rPr lang="en-US" dirty="0"/>
              <a:t>Eventually an erroneous </a:t>
            </a:r>
            <a:br>
              <a:rPr lang="en-US" dirty="0"/>
            </a:br>
            <a:r>
              <a:rPr lang="en-US" dirty="0"/>
              <a:t>state is observed</a:t>
            </a:r>
          </a:p>
          <a:p>
            <a:pPr lvl="1"/>
            <a:endParaRPr lang="en-US" dirty="0"/>
          </a:p>
          <a:p>
            <a:r>
              <a:rPr lang="en-US" dirty="0"/>
              <a:t>Some executions will not</a:t>
            </a:r>
            <a:br>
              <a:rPr lang="en-US" dirty="0"/>
            </a:br>
            <a:r>
              <a:rPr lang="en-US" dirty="0"/>
              <a:t>trigger the defect</a:t>
            </a:r>
          </a:p>
          <a:p>
            <a:pPr lvl="1"/>
            <a:r>
              <a:rPr lang="en-US" dirty="0"/>
              <a:t>Others will not propagate</a:t>
            </a:r>
            <a:br>
              <a:rPr lang="en-US" dirty="0"/>
            </a:br>
            <a:r>
              <a:rPr lang="en-US" dirty="0"/>
              <a:t>“infected” state</a:t>
            </a:r>
          </a:p>
          <a:p>
            <a:endParaRPr lang="en-US" dirty="0"/>
          </a:p>
          <a:p>
            <a:r>
              <a:rPr lang="en-US" dirty="0"/>
              <a:t>Debugging sifts through</a:t>
            </a:r>
            <a:br>
              <a:rPr lang="en-US" dirty="0"/>
            </a:br>
            <a:r>
              <a:rPr lang="en-US" dirty="0"/>
              <a:t>the code to find the defect</a:t>
            </a:r>
          </a:p>
        </p:txBody>
      </p:sp>
      <p:pic>
        <p:nvPicPr>
          <p:cNvPr id="4" name="Picture 3">
            <a:extLst>
              <a:ext uri="{FF2B5EF4-FFF2-40B4-BE49-F238E27FC236}">
                <a16:creationId xmlns:a16="http://schemas.microsoft.com/office/drawing/2014/main" id="{52A8E180-FE1E-47B4-ABC5-922A19F62CBC}"/>
              </a:ext>
            </a:extLst>
          </p:cNvPr>
          <p:cNvPicPr>
            <a:picLocks noChangeAspect="1"/>
          </p:cNvPicPr>
          <p:nvPr/>
        </p:nvPicPr>
        <p:blipFill>
          <a:blip r:embed="rId2"/>
          <a:stretch>
            <a:fillRect/>
          </a:stretch>
        </p:blipFill>
        <p:spPr>
          <a:xfrm>
            <a:off x="4129606" y="1916832"/>
            <a:ext cx="4718670" cy="4304860"/>
          </a:xfrm>
          <a:prstGeom prst="rect">
            <a:avLst/>
          </a:prstGeom>
        </p:spPr>
      </p:pic>
    </p:spTree>
    <p:extLst>
      <p:ext uri="{BB962C8B-B14F-4D97-AF65-F5344CB8AC3E}">
        <p14:creationId xmlns:p14="http://schemas.microsoft.com/office/powerpoint/2010/main" val="16748170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F5D2-5E0A-4A4D-A921-EC716AF17B22}"/>
              </a:ext>
            </a:extLst>
          </p:cNvPr>
          <p:cNvSpPr>
            <a:spLocks noGrp="1"/>
          </p:cNvSpPr>
          <p:nvPr>
            <p:ph type="title"/>
          </p:nvPr>
        </p:nvSpPr>
        <p:spPr/>
        <p:txBody>
          <a:bodyPr/>
          <a:lstStyle/>
          <a:p>
            <a:r>
              <a:rPr lang="en-US" dirty="0"/>
              <a:t>Explicit Debugging</a:t>
            </a:r>
          </a:p>
        </p:txBody>
      </p:sp>
      <p:sp>
        <p:nvSpPr>
          <p:cNvPr id="3" name="Content Placeholder 2">
            <a:extLst>
              <a:ext uri="{FF2B5EF4-FFF2-40B4-BE49-F238E27FC236}">
                <a16:creationId xmlns:a16="http://schemas.microsoft.com/office/drawing/2014/main" id="{58E5E8B7-81C9-47F6-84D3-F72F02825FD3}"/>
              </a:ext>
            </a:extLst>
          </p:cNvPr>
          <p:cNvSpPr>
            <a:spLocks noGrp="1"/>
          </p:cNvSpPr>
          <p:nvPr>
            <p:ph idx="1"/>
          </p:nvPr>
        </p:nvSpPr>
        <p:spPr/>
        <p:txBody>
          <a:bodyPr/>
          <a:lstStyle/>
          <a:p>
            <a:r>
              <a:rPr lang="en-US" dirty="0"/>
              <a:t>Stating the problem</a:t>
            </a:r>
          </a:p>
          <a:p>
            <a:pPr lvl="1"/>
            <a:r>
              <a:rPr lang="en-US" dirty="0"/>
              <a:t>Describe the problem aloud or in writing</a:t>
            </a:r>
          </a:p>
          <a:p>
            <a:pPr lvl="2"/>
            <a:r>
              <a:rPr lang="en-US" dirty="0"/>
              <a:t>A.k.a. “Rubber duck” or “teddy bear” method</a:t>
            </a:r>
          </a:p>
          <a:p>
            <a:pPr lvl="1"/>
            <a:r>
              <a:rPr lang="en-US" dirty="0"/>
              <a:t>Often a comprehensive problem description is sufficient to solve the failure</a:t>
            </a:r>
          </a:p>
        </p:txBody>
      </p:sp>
    </p:spTree>
    <p:extLst>
      <p:ext uri="{BB962C8B-B14F-4D97-AF65-F5344CB8AC3E}">
        <p14:creationId xmlns:p14="http://schemas.microsoft.com/office/powerpoint/2010/main" val="12780867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36405</TotalTime>
  <Words>3203</Words>
  <Application>Microsoft Office PowerPoint</Application>
  <PresentationFormat>On-screen Show (4:3)</PresentationFormat>
  <Paragraphs>555</Paragraphs>
  <Slides>60</Slides>
  <Notes>32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Arial Narrow</vt:lpstr>
      <vt:lpstr>Calibri</vt:lpstr>
      <vt:lpstr>Courier New</vt:lpstr>
      <vt:lpstr>Gill Sans MT</vt:lpstr>
      <vt:lpstr>Gill Sans MT Condensed</vt:lpstr>
      <vt:lpstr>Roboto</vt:lpstr>
      <vt:lpstr>Times New Roman</vt:lpstr>
      <vt:lpstr>Wingdings</vt:lpstr>
      <vt:lpstr>Wingdings 2</vt:lpstr>
      <vt:lpstr>template2007</vt:lpstr>
      <vt:lpstr>PowerPoint Presentation</vt:lpstr>
      <vt:lpstr>Design and Debugging  15-213/18-213/14-513/15-513/18-613: Introduction to Computer Systems 12th Lecture, October 8, 2020</vt:lpstr>
      <vt:lpstr>Announcements</vt:lpstr>
      <vt:lpstr>After this lecture</vt:lpstr>
      <vt:lpstr>Outline</vt:lpstr>
      <vt:lpstr>Defects and Infections</vt:lpstr>
      <vt:lpstr>Curse of Debugging</vt:lpstr>
      <vt:lpstr>Defects to Failures</vt:lpstr>
      <vt:lpstr>Explicit Debugging</vt:lpstr>
      <vt:lpstr>Scientific Debugging</vt:lpstr>
      <vt:lpstr>Scientific Debugging</vt:lpstr>
      <vt:lpstr>Scientific Debugging</vt:lpstr>
      <vt:lpstr>Code with a Bug</vt:lpstr>
      <vt:lpstr>Constructing a Hypothesis</vt:lpstr>
      <vt:lpstr>Prediction</vt:lpstr>
      <vt:lpstr>Experiment</vt:lpstr>
      <vt:lpstr>Observation</vt:lpstr>
      <vt:lpstr>Debugging Tools</vt:lpstr>
      <vt:lpstr>Diagnosis</vt:lpstr>
      <vt:lpstr>Fix and Confirm</vt:lpstr>
      <vt:lpstr>Learn</vt:lpstr>
      <vt:lpstr>Quick and Dirty</vt:lpstr>
      <vt:lpstr>Code Smells</vt:lpstr>
      <vt:lpstr>Quiz Time!</vt:lpstr>
      <vt:lpstr>Outline</vt:lpstr>
      <vt:lpstr>Design</vt:lpstr>
      <vt:lpstr>Design</vt:lpstr>
      <vt:lpstr>Complexity</vt:lpstr>
      <vt:lpstr>Complexity Management</vt:lpstr>
      <vt:lpstr>Complexity Management</vt:lpstr>
      <vt:lpstr>Managing Complexity</vt:lpstr>
      <vt:lpstr>Complexity Example</vt:lpstr>
      <vt:lpstr>Complexity Example</vt:lpstr>
      <vt:lpstr>Designs need to be testable</vt:lpstr>
      <vt:lpstr>Testing Example</vt:lpstr>
      <vt:lpstr>Communication</vt:lpstr>
      <vt:lpstr>Communication</vt:lpstr>
      <vt:lpstr>PowerPoint Presentation</vt:lpstr>
      <vt:lpstr>Avoid deliberately meaningless names:</vt:lpstr>
      <vt:lpstr>Naming is understanding</vt:lpstr>
      <vt:lpstr>Better naming practices</vt:lpstr>
      <vt:lpstr>Naming guidelines – Use dictionary words</vt:lpstr>
      <vt:lpstr>Avoid using single-letter names</vt:lpstr>
      <vt:lpstr>Limit name character length</vt:lpstr>
      <vt:lpstr>Limit name word count</vt:lpstr>
      <vt:lpstr>Describe Meaning</vt:lpstr>
      <vt:lpstr>Use a large vocabulary</vt:lpstr>
      <vt:lpstr>Use problem domain terms</vt:lpstr>
      <vt:lpstr>Use opposites precisely</vt:lpstr>
      <vt:lpstr>PowerPoint Presentation</vt:lpstr>
      <vt:lpstr>Don’t Comments</vt:lpstr>
      <vt:lpstr>Awkward Code</vt:lpstr>
      <vt:lpstr>Do Comments</vt:lpstr>
      <vt:lpstr>Why does this exist?</vt:lpstr>
      <vt:lpstr>How to write good comments</vt:lpstr>
      <vt:lpstr>How to write good comments</vt:lpstr>
      <vt:lpstr>How to write good comments </vt:lpstr>
      <vt:lpstr>Commit Messages</vt:lpstr>
      <vt:lpstr>Summary</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Phil Gibbons</cp:lastModifiedBy>
  <cp:revision>805</cp:revision>
  <cp:lastPrinted>2019-10-03T14:18:44Z</cp:lastPrinted>
  <dcterms:created xsi:type="dcterms:W3CDTF">2012-09-20T14:26:38Z</dcterms:created>
  <dcterms:modified xsi:type="dcterms:W3CDTF">2020-10-08T17:12:00Z</dcterms:modified>
</cp:coreProperties>
</file>