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179" r:id="rId2"/>
    <p:sldId id="1144" r:id="rId3"/>
    <p:sldId id="730" r:id="rId4"/>
    <p:sldId id="1180" r:id="rId5"/>
    <p:sldId id="1181" r:id="rId6"/>
    <p:sldId id="1182" r:id="rId7"/>
    <p:sldId id="1145" r:id="rId8"/>
    <p:sldId id="1088" r:id="rId9"/>
    <p:sldId id="1089" r:id="rId10"/>
    <p:sldId id="1091" r:id="rId11"/>
    <p:sldId id="1092" r:id="rId12"/>
    <p:sldId id="1093" r:id="rId13"/>
    <p:sldId id="1094" r:id="rId14"/>
    <p:sldId id="1165" r:id="rId15"/>
    <p:sldId id="1166" r:id="rId16"/>
    <p:sldId id="1167" r:id="rId17"/>
    <p:sldId id="1168" r:id="rId18"/>
    <p:sldId id="1169" r:id="rId19"/>
    <p:sldId id="1170" r:id="rId20"/>
    <p:sldId id="1171" r:id="rId21"/>
    <p:sldId id="1177" r:id="rId22"/>
    <p:sldId id="1178" r:id="rId23"/>
    <p:sldId id="1174" r:id="rId24"/>
    <p:sldId id="1090" r:id="rId25"/>
    <p:sldId id="1095" r:id="rId26"/>
    <p:sldId id="1096" r:id="rId27"/>
    <p:sldId id="1097" r:id="rId28"/>
    <p:sldId id="1098" r:id="rId29"/>
    <p:sldId id="1099" r:id="rId30"/>
    <p:sldId id="1100" r:id="rId31"/>
    <p:sldId id="1101" r:id="rId32"/>
    <p:sldId id="1102" r:id="rId33"/>
    <p:sldId id="1103" r:id="rId34"/>
    <p:sldId id="1104" r:id="rId35"/>
    <p:sldId id="1106" r:id="rId36"/>
    <p:sldId id="1184" r:id="rId37"/>
    <p:sldId id="1173" r:id="rId38"/>
    <p:sldId id="1146" r:id="rId39"/>
    <p:sldId id="1147" r:id="rId40"/>
    <p:sldId id="1150" r:id="rId41"/>
    <p:sldId id="1053" r:id="rId42"/>
    <p:sldId id="1153" r:id="rId43"/>
    <p:sldId id="1152" r:id="rId44"/>
    <p:sldId id="1154" r:id="rId45"/>
    <p:sldId id="1041" r:id="rId46"/>
    <p:sldId id="1042" r:id="rId47"/>
    <p:sldId id="1160" r:id="rId48"/>
    <p:sldId id="1043" r:id="rId49"/>
    <p:sldId id="1054" r:id="rId50"/>
    <p:sldId id="1055" r:id="rId51"/>
    <p:sldId id="1056" r:id="rId52"/>
    <p:sldId id="1057" r:id="rId53"/>
    <p:sldId id="1058" r:id="rId54"/>
    <p:sldId id="1059" r:id="rId55"/>
    <p:sldId id="1060" r:id="rId56"/>
    <p:sldId id="1061" r:id="rId57"/>
    <p:sldId id="1062" r:id="rId58"/>
    <p:sldId id="1063" r:id="rId59"/>
    <p:sldId id="1064" r:id="rId60"/>
    <p:sldId id="1065" r:id="rId61"/>
    <p:sldId id="1155" r:id="rId62"/>
    <p:sldId id="1158" r:id="rId63"/>
    <p:sldId id="1162" r:id="rId64"/>
    <p:sldId id="1163" r:id="rId65"/>
    <p:sldId id="1159" r:id="rId66"/>
    <p:sldId id="1076" r:id="rId67"/>
    <p:sldId id="1161" r:id="rId68"/>
    <p:sldId id="1077" r:id="rId69"/>
    <p:sldId id="1078" r:id="rId70"/>
    <p:sldId id="1079" r:id="rId71"/>
    <p:sldId id="1080" r:id="rId72"/>
    <p:sldId id="1081" r:id="rId73"/>
    <p:sldId id="1164" r:id="rId74"/>
    <p:sldId id="1183" r:id="rId75"/>
    <p:sldId id="1086" r:id="rId76"/>
    <p:sldId id="1176" r:id="rId77"/>
  </p:sldIdLst>
  <p:sldSz cx="9144000" cy="6858000" type="screen4x3"/>
  <p:notesSz cx="7302500" cy="9586913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BFF"/>
    <a:srgbClr val="F1C7C7"/>
    <a:srgbClr val="D5F1CF"/>
    <a:srgbClr val="CC9900"/>
    <a:srgbClr val="E9FAFF"/>
    <a:srgbClr val="D4EEFF"/>
    <a:srgbClr val="F6F5BD"/>
    <a:srgbClr val="990000"/>
    <a:srgbClr val="EDEA7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F0216-916A-425F-AE80-C235C3A27F6B}" v="62" dt="2020-10-13T02:33:47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84113" autoAdjust="0"/>
  </p:normalViewPr>
  <p:slideViewPr>
    <p:cSldViewPr snapToObjects="1">
      <p:cViewPr varScale="1">
        <p:scale>
          <a:sx n="78" d="100"/>
          <a:sy n="78" d="100"/>
        </p:scale>
        <p:origin x="282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88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0AEF0216-916A-425F-AE80-C235C3A27F6B}"/>
    <pc:docChg chg="undo custSel addSld delSld modSld">
      <pc:chgData name="Phil Gibbons" userId="f619c6e5d38ed7a7" providerId="LiveId" clId="{0AEF0216-916A-425F-AE80-C235C3A27F6B}" dt="2020-10-13T02:33:51.020" v="1238" actId="1076"/>
      <pc:docMkLst>
        <pc:docMk/>
      </pc:docMkLst>
      <pc:sldChg chg="del">
        <pc:chgData name="Phil Gibbons" userId="f619c6e5d38ed7a7" providerId="LiveId" clId="{0AEF0216-916A-425F-AE80-C235C3A27F6B}" dt="2020-10-12T23:37:11.123" v="8" actId="47"/>
        <pc:sldMkLst>
          <pc:docMk/>
          <pc:sldMk cId="2745294754" sldId="427"/>
        </pc:sldMkLst>
      </pc:sldChg>
      <pc:sldChg chg="modSp add mod">
        <pc:chgData name="Phil Gibbons" userId="f619c6e5d38ed7a7" providerId="LiveId" clId="{0AEF0216-916A-425F-AE80-C235C3A27F6B}" dt="2020-10-12T23:38:05.066" v="20" actId="20577"/>
        <pc:sldMkLst>
          <pc:docMk/>
          <pc:sldMk cId="1931010306" sldId="730"/>
        </pc:sldMkLst>
        <pc:spChg chg="mod">
          <ac:chgData name="Phil Gibbons" userId="f619c6e5d38ed7a7" providerId="LiveId" clId="{0AEF0216-916A-425F-AE80-C235C3A27F6B}" dt="2020-10-12T23:38:05.066" v="20" actId="20577"/>
          <ac:spMkLst>
            <pc:docMk/>
            <pc:sldMk cId="1931010306" sldId="730"/>
            <ac:spMk id="3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1:52:29.489" v="859" actId="1076"/>
        <pc:sldMkLst>
          <pc:docMk/>
          <pc:sldMk cId="0" sldId="1053"/>
        </pc:sldMkLst>
        <pc:spChg chg="mod">
          <ac:chgData name="Phil Gibbons" userId="f619c6e5d38ed7a7" providerId="LiveId" clId="{0AEF0216-916A-425F-AE80-C235C3A27F6B}" dt="2020-10-13T01:52:29.489" v="859" actId="1076"/>
          <ac:spMkLst>
            <pc:docMk/>
            <pc:sldMk cId="0" sldId="1053"/>
            <ac:spMk id="8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52:23.468" v="858" actId="1076"/>
          <ac:spMkLst>
            <pc:docMk/>
            <pc:sldMk cId="0" sldId="1053"/>
            <ac:spMk id="9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51:48.649" v="857" actId="20577"/>
          <ac:spMkLst>
            <pc:docMk/>
            <pc:sldMk cId="0" sldId="1053"/>
            <ac:spMk id="1028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2:25:28.759" v="1163" actId="20577"/>
        <pc:sldMkLst>
          <pc:docMk/>
          <pc:sldMk cId="0" sldId="1086"/>
        </pc:sldMkLst>
        <pc:spChg chg="mod">
          <ac:chgData name="Phil Gibbons" userId="f619c6e5d38ed7a7" providerId="LiveId" clId="{0AEF0216-916A-425F-AE80-C235C3A27F6B}" dt="2020-10-13T02:25:28.759" v="1163" actId="20577"/>
          <ac:spMkLst>
            <pc:docMk/>
            <pc:sldMk cId="0" sldId="1086"/>
            <ac:spMk id="381955" creationId="{00000000-0000-0000-0000-000000000000}"/>
          </ac:spMkLst>
        </pc:spChg>
      </pc:sldChg>
      <pc:sldChg chg="modSp">
        <pc:chgData name="Phil Gibbons" userId="f619c6e5d38ed7a7" providerId="LiveId" clId="{0AEF0216-916A-425F-AE80-C235C3A27F6B}" dt="2020-10-13T01:27:38.513" v="773" actId="207"/>
        <pc:sldMkLst>
          <pc:docMk/>
          <pc:sldMk cId="0" sldId="1090"/>
        </pc:sldMkLst>
        <pc:spChg chg="mod">
          <ac:chgData name="Phil Gibbons" userId="f619c6e5d38ed7a7" providerId="LiveId" clId="{0AEF0216-916A-425F-AE80-C235C3A27F6B}" dt="2020-10-13T01:27:38.513" v="773" actId="207"/>
          <ac:spMkLst>
            <pc:docMk/>
            <pc:sldMk cId="0" sldId="1090"/>
            <ac:spMk id="384003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2:30:33.292" v="1211" actId="20577"/>
        <pc:sldMkLst>
          <pc:docMk/>
          <pc:sldMk cId="0" sldId="1093"/>
        </pc:sldMkLst>
        <pc:spChg chg="mod">
          <ac:chgData name="Phil Gibbons" userId="f619c6e5d38ed7a7" providerId="LiveId" clId="{0AEF0216-916A-425F-AE80-C235C3A27F6B}" dt="2020-10-13T02:30:33.292" v="1211" actId="20577"/>
          <ac:spMkLst>
            <pc:docMk/>
            <pc:sldMk cId="0" sldId="1093"/>
            <ac:spMk id="387074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1:28:29.518" v="774" actId="6549"/>
        <pc:sldMkLst>
          <pc:docMk/>
          <pc:sldMk cId="0" sldId="1095"/>
        </pc:sldMkLst>
        <pc:spChg chg="mod">
          <ac:chgData name="Phil Gibbons" userId="f619c6e5d38ed7a7" providerId="LiveId" clId="{0AEF0216-916A-425F-AE80-C235C3A27F6B}" dt="2020-10-13T01:28:29.518" v="774" actId="6549"/>
          <ac:spMkLst>
            <pc:docMk/>
            <pc:sldMk cId="0" sldId="1095"/>
            <ac:spMk id="653316" creationId="{00000000-0000-0000-0000-000000000000}"/>
          </ac:spMkLst>
        </pc:spChg>
      </pc:sldChg>
      <pc:sldChg chg="modNotesTx">
        <pc:chgData name="Phil Gibbons" userId="f619c6e5d38ed7a7" providerId="LiveId" clId="{0AEF0216-916A-425F-AE80-C235C3A27F6B}" dt="2020-10-13T01:31:39.849" v="846" actId="20577"/>
        <pc:sldMkLst>
          <pc:docMk/>
          <pc:sldMk cId="0" sldId="1101"/>
        </pc:sldMkLst>
      </pc:sldChg>
      <pc:sldChg chg="modSp mod">
        <pc:chgData name="Phil Gibbons" userId="f619c6e5d38ed7a7" providerId="LiveId" clId="{0AEF0216-916A-425F-AE80-C235C3A27F6B}" dt="2020-10-13T02:31:30.221" v="1212" actId="113"/>
        <pc:sldMkLst>
          <pc:docMk/>
          <pc:sldMk cId="0" sldId="1102"/>
        </pc:sldMkLst>
        <pc:spChg chg="mod">
          <ac:chgData name="Phil Gibbons" userId="f619c6e5d38ed7a7" providerId="LiveId" clId="{0AEF0216-916A-425F-AE80-C235C3A27F6B}" dt="2020-10-13T02:31:30.221" v="1212" actId="113"/>
          <ac:spMkLst>
            <pc:docMk/>
            <pc:sldMk cId="0" sldId="1102"/>
            <ac:spMk id="18435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0:49:35.731" v="468" actId="207"/>
        <pc:sldMkLst>
          <pc:docMk/>
          <pc:sldMk cId="0" sldId="1103"/>
        </pc:sldMkLst>
        <pc:spChg chg="mod">
          <ac:chgData name="Phil Gibbons" userId="f619c6e5d38ed7a7" providerId="LiveId" clId="{0AEF0216-916A-425F-AE80-C235C3A27F6B}" dt="2020-10-13T00:49:35.731" v="468" actId="207"/>
          <ac:spMkLst>
            <pc:docMk/>
            <pc:sldMk cId="0" sldId="1103"/>
            <ac:spMk id="19464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2T23:35:49.557" v="6" actId="6549"/>
        <pc:sldMkLst>
          <pc:docMk/>
          <pc:sldMk cId="0" sldId="1144"/>
        </pc:sldMkLst>
        <pc:spChg chg="mod">
          <ac:chgData name="Phil Gibbons" userId="f619c6e5d38ed7a7" providerId="LiveId" clId="{0AEF0216-916A-425F-AE80-C235C3A27F6B}" dt="2020-10-12T23:35:49.557" v="6" actId="6549"/>
          <ac:spMkLst>
            <pc:docMk/>
            <pc:sldMk cId="0" sldId="1144"/>
            <ac:spMk id="9218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2:31:59.072" v="1213" actId="1037"/>
        <pc:sldMkLst>
          <pc:docMk/>
          <pc:sldMk cId="0" sldId="1147"/>
        </pc:sldMkLst>
        <pc:spChg chg="mod">
          <ac:chgData name="Phil Gibbons" userId="f619c6e5d38ed7a7" providerId="LiveId" clId="{0AEF0216-916A-425F-AE80-C235C3A27F6B}" dt="2020-10-13T02:31:59.072" v="1213" actId="1037"/>
          <ac:spMkLst>
            <pc:docMk/>
            <pc:sldMk cId="0" sldId="1147"/>
            <ac:spMk id="5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1:53:20.942" v="862" actId="1036"/>
        <pc:sldMkLst>
          <pc:docMk/>
          <pc:sldMk cId="0" sldId="1153"/>
        </pc:sldMkLst>
        <pc:spChg chg="mod">
          <ac:chgData name="Phil Gibbons" userId="f619c6e5d38ed7a7" providerId="LiveId" clId="{0AEF0216-916A-425F-AE80-C235C3A27F6B}" dt="2020-10-13T01:53:20.942" v="862" actId="1036"/>
          <ac:spMkLst>
            <pc:docMk/>
            <pc:sldMk cId="0" sldId="1153"/>
            <ac:spMk id="775170" creationId="{00000000-0000-0000-0000-000000000000}"/>
          </ac:spMkLst>
        </pc:spChg>
      </pc:sldChg>
      <pc:sldChg chg="addSp modSp mod modAnim">
        <pc:chgData name="Phil Gibbons" userId="f619c6e5d38ed7a7" providerId="LiveId" clId="{0AEF0216-916A-425F-AE80-C235C3A27F6B}" dt="2020-10-13T02:33:51.020" v="1238" actId="1076"/>
        <pc:sldMkLst>
          <pc:docMk/>
          <pc:sldMk cId="0" sldId="1158"/>
        </pc:sldMkLst>
        <pc:spChg chg="add mod">
          <ac:chgData name="Phil Gibbons" userId="f619c6e5d38ed7a7" providerId="LiveId" clId="{0AEF0216-916A-425F-AE80-C235C3A27F6B}" dt="2020-10-13T02:33:51.020" v="1238" actId="1076"/>
          <ac:spMkLst>
            <pc:docMk/>
            <pc:sldMk cId="0" sldId="1158"/>
            <ac:spMk id="5" creationId="{48D58B4A-7579-437D-8254-A5513FD4F4BD}"/>
          </ac:spMkLst>
        </pc:spChg>
      </pc:sldChg>
      <pc:sldChg chg="addSp modSp mod">
        <pc:chgData name="Phil Gibbons" userId="f619c6e5d38ed7a7" providerId="LiveId" clId="{0AEF0216-916A-425F-AE80-C235C3A27F6B}" dt="2020-10-13T00:35:25.178" v="316" actId="1076"/>
        <pc:sldMkLst>
          <pc:docMk/>
          <pc:sldMk cId="734305624" sldId="1165"/>
        </pc:sldMkLst>
        <pc:spChg chg="mod">
          <ac:chgData name="Phil Gibbons" userId="f619c6e5d38ed7a7" providerId="LiveId" clId="{0AEF0216-916A-425F-AE80-C235C3A27F6B}" dt="2020-10-13T00:35:09.696" v="311" actId="6549"/>
          <ac:spMkLst>
            <pc:docMk/>
            <pc:sldMk cId="734305624" sldId="1165"/>
            <ac:spMk id="3" creationId="{00000000-0000-0000-0000-000000000000}"/>
          </ac:spMkLst>
        </pc:spChg>
        <pc:spChg chg="add mod">
          <ac:chgData name="Phil Gibbons" userId="f619c6e5d38ed7a7" providerId="LiveId" clId="{0AEF0216-916A-425F-AE80-C235C3A27F6B}" dt="2020-10-13T00:35:25.178" v="316" actId="1076"/>
          <ac:spMkLst>
            <pc:docMk/>
            <pc:sldMk cId="734305624" sldId="1165"/>
            <ac:spMk id="5" creationId="{432608E3-1DB4-4324-907C-BA1AA6BED5F5}"/>
          </ac:spMkLst>
        </pc:spChg>
      </pc:sldChg>
      <pc:sldChg chg="addSp delSp modSp mod">
        <pc:chgData name="Phil Gibbons" userId="f619c6e5d38ed7a7" providerId="LiveId" clId="{0AEF0216-916A-425F-AE80-C235C3A27F6B}" dt="2020-10-13T00:39:55.184" v="382" actId="1076"/>
        <pc:sldMkLst>
          <pc:docMk/>
          <pc:sldMk cId="3557524557" sldId="1166"/>
        </pc:sldMkLst>
        <pc:spChg chg="del">
          <ac:chgData name="Phil Gibbons" userId="f619c6e5d38ed7a7" providerId="LiveId" clId="{0AEF0216-916A-425F-AE80-C235C3A27F6B}" dt="2020-10-13T00:36:02.234" v="318" actId="478"/>
          <ac:spMkLst>
            <pc:docMk/>
            <pc:sldMk cId="3557524557" sldId="1166"/>
            <ac:spMk id="3" creationId="{00000000-0000-0000-0000-000000000000}"/>
          </ac:spMkLst>
        </pc:spChg>
        <pc:spChg chg="del">
          <ac:chgData name="Phil Gibbons" userId="f619c6e5d38ed7a7" providerId="LiveId" clId="{0AEF0216-916A-425F-AE80-C235C3A27F6B}" dt="2020-10-13T00:38:35.576" v="378" actId="478"/>
          <ac:spMkLst>
            <pc:docMk/>
            <pc:sldMk cId="3557524557" sldId="1166"/>
            <ac:spMk id="5" creationId="{DC5A0ECA-2B0C-4C3B-A3B8-E765D91628EF}"/>
          </ac:spMkLst>
        </pc:spChg>
        <pc:spChg chg="add mod">
          <ac:chgData name="Phil Gibbons" userId="f619c6e5d38ed7a7" providerId="LiveId" clId="{0AEF0216-916A-425F-AE80-C235C3A27F6B}" dt="2020-10-13T00:36:23.751" v="322" actId="1076"/>
          <ac:spMkLst>
            <pc:docMk/>
            <pc:sldMk cId="3557524557" sldId="1166"/>
            <ac:spMk id="8" creationId="{FDC362D0-CB03-45EB-965E-F4885B598AA2}"/>
          </ac:spMkLst>
        </pc:spChg>
        <pc:spChg chg="add mod">
          <ac:chgData name="Phil Gibbons" userId="f619c6e5d38ed7a7" providerId="LiveId" clId="{0AEF0216-916A-425F-AE80-C235C3A27F6B}" dt="2020-10-13T00:39:55.184" v="382" actId="1076"/>
          <ac:spMkLst>
            <pc:docMk/>
            <pc:sldMk cId="3557524557" sldId="1166"/>
            <ac:spMk id="10" creationId="{E095010A-A96E-4387-AF9E-6B18CAC46258}"/>
          </ac:spMkLst>
        </pc:spChg>
      </pc:sldChg>
      <pc:sldChg chg="modSp mod modAnim modNotesTx">
        <pc:chgData name="Phil Gibbons" userId="f619c6e5d38ed7a7" providerId="LiveId" clId="{0AEF0216-916A-425F-AE80-C235C3A27F6B}" dt="2020-10-13T01:15:47.823" v="653" actId="20577"/>
        <pc:sldMkLst>
          <pc:docMk/>
          <pc:sldMk cId="3398683317" sldId="1167"/>
        </pc:sldMkLst>
        <pc:spChg chg="mod">
          <ac:chgData name="Phil Gibbons" userId="f619c6e5d38ed7a7" providerId="LiveId" clId="{0AEF0216-916A-425F-AE80-C235C3A27F6B}" dt="2020-10-13T00:56:09.506" v="510" actId="208"/>
          <ac:spMkLst>
            <pc:docMk/>
            <pc:sldMk cId="3398683317" sldId="1167"/>
            <ac:spMk id="3" creationId="{00000000-0000-0000-0000-000000000000}"/>
          </ac:spMkLst>
        </pc:spChg>
        <pc:spChg chg="mod">
          <ac:chgData name="Phil Gibbons" userId="f619c6e5d38ed7a7" providerId="LiveId" clId="{0AEF0216-916A-425F-AE80-C235C3A27F6B}" dt="2020-10-13T00:56:27.993" v="511" actId="1076"/>
          <ac:spMkLst>
            <pc:docMk/>
            <pc:sldMk cId="3398683317" sldId="1167"/>
            <ac:spMk id="4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12:46.039" v="648" actId="1076"/>
          <ac:spMkLst>
            <pc:docMk/>
            <pc:sldMk cId="3398683317" sldId="1167"/>
            <ac:spMk id="6" creationId="{00000000-0000-0000-0000-000000000000}"/>
          </ac:spMkLst>
        </pc:spChg>
        <pc:spChg chg="mod">
          <ac:chgData name="Phil Gibbons" userId="f619c6e5d38ed7a7" providerId="LiveId" clId="{0AEF0216-916A-425F-AE80-C235C3A27F6B}" dt="2020-10-13T00:59:15.654" v="520" actId="207"/>
          <ac:spMkLst>
            <pc:docMk/>
            <pc:sldMk cId="3398683317" sldId="1167"/>
            <ac:spMk id="9" creationId="{C596414F-1043-46AF-910C-0AD2B26BF768}"/>
          </ac:spMkLst>
        </pc:spChg>
        <pc:spChg chg="mod">
          <ac:chgData name="Phil Gibbons" userId="f619c6e5d38ed7a7" providerId="LiveId" clId="{0AEF0216-916A-425F-AE80-C235C3A27F6B}" dt="2020-10-13T00:56:48.565" v="514" actId="208"/>
          <ac:spMkLst>
            <pc:docMk/>
            <pc:sldMk cId="3398683317" sldId="1167"/>
            <ac:spMk id="10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04:35.337" v="536" actId="14100"/>
          <ac:spMkLst>
            <pc:docMk/>
            <pc:sldMk cId="3398683317" sldId="1167"/>
            <ac:spMk id="11" creationId="{00000000-0000-0000-0000-000000000000}"/>
          </ac:spMkLst>
        </pc:spChg>
        <pc:spChg chg="mod">
          <ac:chgData name="Phil Gibbons" userId="f619c6e5d38ed7a7" providerId="LiveId" clId="{0AEF0216-916A-425F-AE80-C235C3A27F6B}" dt="2020-10-13T00:57:06.292" v="516" actId="208"/>
          <ac:spMkLst>
            <pc:docMk/>
            <pc:sldMk cId="3398683317" sldId="1167"/>
            <ac:spMk id="12" creationId="{00000000-0000-0000-0000-000000000000}"/>
          </ac:spMkLst>
        </pc:spChg>
      </pc:sldChg>
      <pc:sldChg chg="addSp delSp modSp mod">
        <pc:chgData name="Phil Gibbons" userId="f619c6e5d38ed7a7" providerId="LiveId" clId="{0AEF0216-916A-425F-AE80-C235C3A27F6B}" dt="2020-10-13T01:02:08.873" v="534" actId="1076"/>
        <pc:sldMkLst>
          <pc:docMk/>
          <pc:sldMk cId="3406552638" sldId="1168"/>
        </pc:sldMkLst>
        <pc:spChg chg="mod">
          <ac:chgData name="Phil Gibbons" userId="f619c6e5d38ed7a7" providerId="LiveId" clId="{0AEF0216-916A-425F-AE80-C235C3A27F6B}" dt="2020-10-13T01:01:25.489" v="530" actId="208"/>
          <ac:spMkLst>
            <pc:docMk/>
            <pc:sldMk cId="3406552638" sldId="1168"/>
            <ac:spMk id="3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01:47.623" v="533" actId="1076"/>
          <ac:spMkLst>
            <pc:docMk/>
            <pc:sldMk cId="3406552638" sldId="1168"/>
            <ac:spMk id="4" creationId="{00000000-0000-0000-0000-000000000000}"/>
          </ac:spMkLst>
        </pc:spChg>
        <pc:spChg chg="add mod">
          <ac:chgData name="Phil Gibbons" userId="f619c6e5d38ed7a7" providerId="LiveId" clId="{0AEF0216-916A-425F-AE80-C235C3A27F6B}" dt="2020-10-13T00:43:24.428" v="390" actId="20577"/>
          <ac:spMkLst>
            <pc:docMk/>
            <pc:sldMk cId="3406552638" sldId="1168"/>
            <ac:spMk id="5" creationId="{4BE3184D-74EE-4437-9C74-5848DCAFB25A}"/>
          </ac:spMkLst>
        </pc:spChg>
        <pc:spChg chg="mod">
          <ac:chgData name="Phil Gibbons" userId="f619c6e5d38ed7a7" providerId="LiveId" clId="{0AEF0216-916A-425F-AE80-C235C3A27F6B}" dt="2020-10-13T01:02:08.873" v="534" actId="1076"/>
          <ac:spMkLst>
            <pc:docMk/>
            <pc:sldMk cId="3406552638" sldId="1168"/>
            <ac:spMk id="6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00:48.315" v="528" actId="208"/>
          <ac:spMkLst>
            <pc:docMk/>
            <pc:sldMk cId="3406552638" sldId="1168"/>
            <ac:spMk id="10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00:31.042" v="526" actId="208"/>
          <ac:spMkLst>
            <pc:docMk/>
            <pc:sldMk cId="3406552638" sldId="1168"/>
            <ac:spMk id="11" creationId="{00000000-0000-0000-0000-000000000000}"/>
          </ac:spMkLst>
        </pc:spChg>
        <pc:spChg chg="mod">
          <ac:chgData name="Phil Gibbons" userId="f619c6e5d38ed7a7" providerId="LiveId" clId="{0AEF0216-916A-425F-AE80-C235C3A27F6B}" dt="2020-10-13T01:01:36.241" v="532" actId="207"/>
          <ac:spMkLst>
            <pc:docMk/>
            <pc:sldMk cId="3406552638" sldId="1168"/>
            <ac:spMk id="12" creationId="{00000000-0000-0000-0000-000000000000}"/>
          </ac:spMkLst>
        </pc:spChg>
        <pc:spChg chg="del mod">
          <ac:chgData name="Phil Gibbons" userId="f619c6e5d38ed7a7" providerId="LiveId" clId="{0AEF0216-916A-425F-AE80-C235C3A27F6B}" dt="2020-10-13T00:43:28.338" v="391" actId="478"/>
          <ac:spMkLst>
            <pc:docMk/>
            <pc:sldMk cId="3406552638" sldId="1168"/>
            <ac:spMk id="15" creationId="{62B136F8-7330-483C-A3C7-DB2F94C3A25A}"/>
          </ac:spMkLst>
        </pc:spChg>
      </pc:sldChg>
      <pc:sldChg chg="modSp mod modNotesTx">
        <pc:chgData name="Phil Gibbons" userId="f619c6e5d38ed7a7" providerId="LiveId" clId="{0AEF0216-916A-425F-AE80-C235C3A27F6B}" dt="2020-10-13T01:20:13.571" v="707" actId="20577"/>
        <pc:sldMkLst>
          <pc:docMk/>
          <pc:sldMk cId="1925702294" sldId="1169"/>
        </pc:sldMkLst>
        <pc:spChg chg="mod">
          <ac:chgData name="Phil Gibbons" userId="f619c6e5d38ed7a7" providerId="LiveId" clId="{0AEF0216-916A-425F-AE80-C235C3A27F6B}" dt="2020-10-13T00:52:29.099" v="486" actId="208"/>
          <ac:spMkLst>
            <pc:docMk/>
            <pc:sldMk cId="1925702294" sldId="1169"/>
            <ac:spMk id="3" creationId="{00000000-0000-0000-0000-000000000000}"/>
          </ac:spMkLst>
        </pc:spChg>
      </pc:sldChg>
      <pc:sldChg chg="addSp delSp modSp mod modNotesTx">
        <pc:chgData name="Phil Gibbons" userId="f619c6e5d38ed7a7" providerId="LiveId" clId="{0AEF0216-916A-425F-AE80-C235C3A27F6B}" dt="2020-10-13T01:22:04.127" v="741" actId="20577"/>
        <pc:sldMkLst>
          <pc:docMk/>
          <pc:sldMk cId="901470964" sldId="1170"/>
        </pc:sldMkLst>
        <pc:spChg chg="mod">
          <ac:chgData name="Phil Gibbons" userId="f619c6e5d38ed7a7" providerId="LiveId" clId="{0AEF0216-916A-425F-AE80-C235C3A27F6B}" dt="2020-10-13T00:52:13.329" v="484" actId="208"/>
          <ac:spMkLst>
            <pc:docMk/>
            <pc:sldMk cId="901470964" sldId="1170"/>
            <ac:spMk id="3" creationId="{00000000-0000-0000-0000-000000000000}"/>
          </ac:spMkLst>
        </pc:spChg>
        <pc:spChg chg="add mod">
          <ac:chgData name="Phil Gibbons" userId="f619c6e5d38ed7a7" providerId="LiveId" clId="{0AEF0216-916A-425F-AE80-C235C3A27F6B}" dt="2020-10-13T00:43:43.002" v="401" actId="20577"/>
          <ac:spMkLst>
            <pc:docMk/>
            <pc:sldMk cId="901470964" sldId="1170"/>
            <ac:spMk id="5" creationId="{04F6BE99-D8B0-4821-8345-2C902384A0BC}"/>
          </ac:spMkLst>
        </pc:spChg>
        <pc:spChg chg="del mod">
          <ac:chgData name="Phil Gibbons" userId="f619c6e5d38ed7a7" providerId="LiveId" clId="{0AEF0216-916A-425F-AE80-C235C3A27F6B}" dt="2020-10-13T00:43:45.651" v="402" actId="478"/>
          <ac:spMkLst>
            <pc:docMk/>
            <pc:sldMk cId="901470964" sldId="1170"/>
            <ac:spMk id="8" creationId="{8614EF98-3FB1-4996-9C5A-5EFF19C829A6}"/>
          </ac:spMkLst>
        </pc:spChg>
      </pc:sldChg>
      <pc:sldChg chg="addSp delSp modSp mod">
        <pc:chgData name="Phil Gibbons" userId="f619c6e5d38ed7a7" providerId="LiveId" clId="{0AEF0216-916A-425F-AE80-C235C3A27F6B}" dt="2020-10-13T00:51:45.803" v="482" actId="1076"/>
        <pc:sldMkLst>
          <pc:docMk/>
          <pc:sldMk cId="2968729583" sldId="1171"/>
        </pc:sldMkLst>
        <pc:spChg chg="mod">
          <ac:chgData name="Phil Gibbons" userId="f619c6e5d38ed7a7" providerId="LiveId" clId="{0AEF0216-916A-425F-AE80-C235C3A27F6B}" dt="2020-10-13T00:50:57.339" v="473" actId="208"/>
          <ac:spMkLst>
            <pc:docMk/>
            <pc:sldMk cId="2968729583" sldId="1171"/>
            <ac:spMk id="3" creationId="{00000000-0000-0000-0000-000000000000}"/>
          </ac:spMkLst>
        </pc:spChg>
        <pc:spChg chg="mod">
          <ac:chgData name="Phil Gibbons" userId="f619c6e5d38ed7a7" providerId="LiveId" clId="{0AEF0216-916A-425F-AE80-C235C3A27F6B}" dt="2020-10-13T00:51:31.989" v="481" actId="1076"/>
          <ac:spMkLst>
            <pc:docMk/>
            <pc:sldMk cId="2968729583" sldId="1171"/>
            <ac:spMk id="4" creationId="{00000000-0000-0000-0000-000000000000}"/>
          </ac:spMkLst>
        </pc:spChg>
        <pc:spChg chg="add del">
          <ac:chgData name="Phil Gibbons" userId="f619c6e5d38ed7a7" providerId="LiveId" clId="{0AEF0216-916A-425F-AE80-C235C3A27F6B}" dt="2020-10-13T00:50:18.244" v="470" actId="22"/>
          <ac:spMkLst>
            <pc:docMk/>
            <pc:sldMk cId="2968729583" sldId="1171"/>
            <ac:spMk id="5" creationId="{A505FF7C-F6BC-4244-B605-48EBE171BF46}"/>
          </ac:spMkLst>
        </pc:spChg>
        <pc:spChg chg="mod">
          <ac:chgData name="Phil Gibbons" userId="f619c6e5d38ed7a7" providerId="LiveId" clId="{0AEF0216-916A-425F-AE80-C235C3A27F6B}" dt="2020-10-13T00:51:45.803" v="482" actId="1076"/>
          <ac:spMkLst>
            <pc:docMk/>
            <pc:sldMk cId="2968729583" sldId="1171"/>
            <ac:spMk id="6" creationId="{00000000-0000-0000-0000-000000000000}"/>
          </ac:spMkLst>
        </pc:spChg>
        <pc:spChg chg="mod">
          <ac:chgData name="Phil Gibbons" userId="f619c6e5d38ed7a7" providerId="LiveId" clId="{0AEF0216-916A-425F-AE80-C235C3A27F6B}" dt="2020-10-13T00:51:07.212" v="476" actId="208"/>
          <ac:spMkLst>
            <pc:docMk/>
            <pc:sldMk cId="2968729583" sldId="1171"/>
            <ac:spMk id="10" creationId="{00000000-0000-0000-0000-000000000000}"/>
          </ac:spMkLst>
        </pc:spChg>
        <pc:spChg chg="mod">
          <ac:chgData name="Phil Gibbons" userId="f619c6e5d38ed7a7" providerId="LiveId" clId="{0AEF0216-916A-425F-AE80-C235C3A27F6B}" dt="2020-10-13T00:51:19.056" v="480" actId="208"/>
          <ac:spMkLst>
            <pc:docMk/>
            <pc:sldMk cId="2968729583" sldId="1171"/>
            <ac:spMk id="11" creationId="{00000000-0000-0000-0000-000000000000}"/>
          </ac:spMkLst>
        </pc:spChg>
      </pc:sldChg>
      <pc:sldChg chg="modSp mod">
        <pc:chgData name="Phil Gibbons" userId="f619c6e5d38ed7a7" providerId="LiveId" clId="{0AEF0216-916A-425F-AE80-C235C3A27F6B}" dt="2020-10-13T02:26:09.594" v="1164" actId="207"/>
        <pc:sldMkLst>
          <pc:docMk/>
          <pc:sldMk cId="512908951" sldId="1176"/>
        </pc:sldMkLst>
        <pc:spChg chg="mod">
          <ac:chgData name="Phil Gibbons" userId="f619c6e5d38ed7a7" providerId="LiveId" clId="{0AEF0216-916A-425F-AE80-C235C3A27F6B}" dt="2020-10-13T02:26:09.594" v="1164" actId="207"/>
          <ac:spMkLst>
            <pc:docMk/>
            <pc:sldMk cId="512908951" sldId="1176"/>
            <ac:spMk id="3" creationId="{00000000-0000-0000-0000-000000000000}"/>
          </ac:spMkLst>
        </pc:spChg>
      </pc:sldChg>
      <pc:sldChg chg="addSp delSp modSp mod">
        <pc:chgData name="Phil Gibbons" userId="f619c6e5d38ed7a7" providerId="LiveId" clId="{0AEF0216-916A-425F-AE80-C235C3A27F6B}" dt="2020-10-13T00:55:28.126" v="507" actId="1076"/>
        <pc:sldMkLst>
          <pc:docMk/>
          <pc:sldMk cId="4197965409" sldId="1177"/>
        </pc:sldMkLst>
        <pc:spChg chg="del">
          <ac:chgData name="Phil Gibbons" userId="f619c6e5d38ed7a7" providerId="LiveId" clId="{0AEF0216-916A-425F-AE80-C235C3A27F6B}" dt="2020-10-13T00:53:10.260" v="489" actId="478"/>
          <ac:spMkLst>
            <pc:docMk/>
            <pc:sldMk cId="4197965409" sldId="1177"/>
            <ac:spMk id="3" creationId="{00000000-0000-0000-0000-000000000000}"/>
          </ac:spMkLst>
        </pc:spChg>
        <pc:spChg chg="del">
          <ac:chgData name="Phil Gibbons" userId="f619c6e5d38ed7a7" providerId="LiveId" clId="{0AEF0216-916A-425F-AE80-C235C3A27F6B}" dt="2020-10-13T00:53:02.204" v="487" actId="478"/>
          <ac:spMkLst>
            <pc:docMk/>
            <pc:sldMk cId="4197965409" sldId="1177"/>
            <ac:spMk id="4" creationId="{00000000-0000-0000-0000-000000000000}"/>
          </ac:spMkLst>
        </pc:spChg>
        <pc:spChg chg="del">
          <ac:chgData name="Phil Gibbons" userId="f619c6e5d38ed7a7" providerId="LiveId" clId="{0AEF0216-916A-425F-AE80-C235C3A27F6B}" dt="2020-10-13T00:53:13.812" v="490" actId="478"/>
          <ac:spMkLst>
            <pc:docMk/>
            <pc:sldMk cId="4197965409" sldId="1177"/>
            <ac:spMk id="6" creationId="{00000000-0000-0000-0000-000000000000}"/>
          </ac:spMkLst>
        </pc:spChg>
        <pc:spChg chg="add del mod">
          <ac:chgData name="Phil Gibbons" userId="f619c6e5d38ed7a7" providerId="LiveId" clId="{0AEF0216-916A-425F-AE80-C235C3A27F6B}" dt="2020-10-13T00:53:05.615" v="488" actId="478"/>
          <ac:spMkLst>
            <pc:docMk/>
            <pc:sldMk cId="4197965409" sldId="1177"/>
            <ac:spMk id="7" creationId="{EF21D2D2-A9C6-4072-A496-4E124DC73D4D}"/>
          </ac:spMkLst>
        </pc:spChg>
        <pc:spChg chg="mod">
          <ac:chgData name="Phil Gibbons" userId="f619c6e5d38ed7a7" providerId="LiveId" clId="{0AEF0216-916A-425F-AE80-C235C3A27F6B}" dt="2020-10-13T00:55:16.828" v="506" actId="208"/>
          <ac:spMkLst>
            <pc:docMk/>
            <pc:sldMk cId="4197965409" sldId="1177"/>
            <ac:spMk id="8" creationId="{047E9215-E084-400B-BEF6-FEC033B888F4}"/>
          </ac:spMkLst>
        </pc:spChg>
        <pc:spChg chg="mod">
          <ac:chgData name="Phil Gibbons" userId="f619c6e5d38ed7a7" providerId="LiveId" clId="{0AEF0216-916A-425F-AE80-C235C3A27F6B}" dt="2020-10-13T00:55:28.126" v="507" actId="1076"/>
          <ac:spMkLst>
            <pc:docMk/>
            <pc:sldMk cId="4197965409" sldId="1177"/>
            <ac:spMk id="9" creationId="{65C9FED4-9F12-445D-930B-C38F99423A7F}"/>
          </ac:spMkLst>
        </pc:spChg>
        <pc:spChg chg="del">
          <ac:chgData name="Phil Gibbons" userId="f619c6e5d38ed7a7" providerId="LiveId" clId="{0AEF0216-916A-425F-AE80-C235C3A27F6B}" dt="2020-10-13T00:53:10.260" v="489" actId="478"/>
          <ac:spMkLst>
            <pc:docMk/>
            <pc:sldMk cId="4197965409" sldId="1177"/>
            <ac:spMk id="10" creationId="{00000000-0000-0000-0000-000000000000}"/>
          </ac:spMkLst>
        </pc:spChg>
        <pc:spChg chg="del">
          <ac:chgData name="Phil Gibbons" userId="f619c6e5d38ed7a7" providerId="LiveId" clId="{0AEF0216-916A-425F-AE80-C235C3A27F6B}" dt="2020-10-13T00:53:10.260" v="489" actId="478"/>
          <ac:spMkLst>
            <pc:docMk/>
            <pc:sldMk cId="4197965409" sldId="1177"/>
            <ac:spMk id="11" creationId="{00000000-0000-0000-0000-000000000000}"/>
          </ac:spMkLst>
        </pc:spChg>
        <pc:spChg chg="mod">
          <ac:chgData name="Phil Gibbons" userId="f619c6e5d38ed7a7" providerId="LiveId" clId="{0AEF0216-916A-425F-AE80-C235C3A27F6B}" dt="2020-10-13T00:54:56.210" v="502" actId="164"/>
          <ac:spMkLst>
            <pc:docMk/>
            <pc:sldMk cId="4197965409" sldId="1177"/>
            <ac:spMk id="12" creationId="{521A74E1-6EE1-42D0-AC96-D934566B2A2C}"/>
          </ac:spMkLst>
        </pc:spChg>
        <pc:spChg chg="mod">
          <ac:chgData name="Phil Gibbons" userId="f619c6e5d38ed7a7" providerId="LiveId" clId="{0AEF0216-916A-425F-AE80-C235C3A27F6B}" dt="2020-10-13T00:54:56.210" v="502" actId="164"/>
          <ac:spMkLst>
            <pc:docMk/>
            <pc:sldMk cId="4197965409" sldId="1177"/>
            <ac:spMk id="13" creationId="{868A1457-0DCF-4D87-AA19-DA67D323D39D}"/>
          </ac:spMkLst>
        </pc:spChg>
        <pc:spChg chg="add del mod">
          <ac:chgData name="Phil Gibbons" userId="f619c6e5d38ed7a7" providerId="LiveId" clId="{0AEF0216-916A-425F-AE80-C235C3A27F6B}" dt="2020-10-13T00:53:37.627" v="492" actId="478"/>
          <ac:spMkLst>
            <pc:docMk/>
            <pc:sldMk cId="4197965409" sldId="1177"/>
            <ac:spMk id="15" creationId="{9FA0B622-62CC-4058-AF67-6DF89FEAAD0E}"/>
          </ac:spMkLst>
        </pc:spChg>
        <pc:spChg chg="add mod">
          <ac:chgData name="Phil Gibbons" userId="f619c6e5d38ed7a7" providerId="LiveId" clId="{0AEF0216-916A-425F-AE80-C235C3A27F6B}" dt="2020-10-13T00:53:25.392" v="491"/>
          <ac:spMkLst>
            <pc:docMk/>
            <pc:sldMk cId="4197965409" sldId="1177"/>
            <ac:spMk id="16" creationId="{F7CF6BF1-B6BF-47A9-9FEB-D0F17BB28D20}"/>
          </ac:spMkLst>
        </pc:spChg>
        <pc:spChg chg="add mod">
          <ac:chgData name="Phil Gibbons" userId="f619c6e5d38ed7a7" providerId="LiveId" clId="{0AEF0216-916A-425F-AE80-C235C3A27F6B}" dt="2020-10-13T00:53:25.392" v="491"/>
          <ac:spMkLst>
            <pc:docMk/>
            <pc:sldMk cId="4197965409" sldId="1177"/>
            <ac:spMk id="17" creationId="{71A51312-0877-4E6E-8165-591FF296B566}"/>
          </ac:spMkLst>
        </pc:spChg>
        <pc:spChg chg="add mod">
          <ac:chgData name="Phil Gibbons" userId="f619c6e5d38ed7a7" providerId="LiveId" clId="{0AEF0216-916A-425F-AE80-C235C3A27F6B}" dt="2020-10-13T00:53:25.392" v="491"/>
          <ac:spMkLst>
            <pc:docMk/>
            <pc:sldMk cId="4197965409" sldId="1177"/>
            <ac:spMk id="18" creationId="{BF689640-7975-4B30-B509-BE5EE8302D41}"/>
          </ac:spMkLst>
        </pc:spChg>
        <pc:spChg chg="add mod">
          <ac:chgData name="Phil Gibbons" userId="f619c6e5d38ed7a7" providerId="LiveId" clId="{0AEF0216-916A-425F-AE80-C235C3A27F6B}" dt="2020-10-13T00:53:25.392" v="491"/>
          <ac:spMkLst>
            <pc:docMk/>
            <pc:sldMk cId="4197965409" sldId="1177"/>
            <ac:spMk id="19" creationId="{E68B1CC2-4811-4BBA-8FF7-53ACC0D73DE5}"/>
          </ac:spMkLst>
        </pc:spChg>
        <pc:spChg chg="add mod">
          <ac:chgData name="Phil Gibbons" userId="f619c6e5d38ed7a7" providerId="LiveId" clId="{0AEF0216-916A-425F-AE80-C235C3A27F6B}" dt="2020-10-13T00:53:25.392" v="491"/>
          <ac:spMkLst>
            <pc:docMk/>
            <pc:sldMk cId="4197965409" sldId="1177"/>
            <ac:spMk id="20" creationId="{F95DDBAC-39A7-4264-BEDF-112267DC9957}"/>
          </ac:spMkLst>
        </pc:spChg>
        <pc:grpChg chg="add mod">
          <ac:chgData name="Phil Gibbons" userId="f619c6e5d38ed7a7" providerId="LiveId" clId="{0AEF0216-916A-425F-AE80-C235C3A27F6B}" dt="2020-10-13T00:55:03.455" v="503" actId="1076"/>
          <ac:grpSpMkLst>
            <pc:docMk/>
            <pc:sldMk cId="4197965409" sldId="1177"/>
            <ac:grpSpMk id="21" creationId="{C52D8A6F-16A7-42E4-AADF-568C975EECC5}"/>
          </ac:grpSpMkLst>
        </pc:grpChg>
      </pc:sldChg>
      <pc:sldChg chg="addSp delSp modSp mod">
        <pc:chgData name="Phil Gibbons" userId="f619c6e5d38ed7a7" providerId="LiveId" clId="{0AEF0216-916A-425F-AE80-C235C3A27F6B}" dt="2020-10-13T02:30:17.531" v="1190" actId="20577"/>
        <pc:sldMkLst>
          <pc:docMk/>
          <pc:sldMk cId="1219188462" sldId="1178"/>
        </pc:sldMkLst>
        <pc:spChg chg="mod">
          <ac:chgData name="Phil Gibbons" userId="f619c6e5d38ed7a7" providerId="LiveId" clId="{0AEF0216-916A-425F-AE80-C235C3A27F6B}" dt="2020-10-13T02:30:17.531" v="1190" actId="20577"/>
          <ac:spMkLst>
            <pc:docMk/>
            <pc:sldMk cId="1219188462" sldId="1178"/>
            <ac:spMk id="2" creationId="{00000000-0000-0000-0000-000000000000}"/>
          </ac:spMkLst>
        </pc:spChg>
        <pc:spChg chg="add mod">
          <ac:chgData name="Phil Gibbons" userId="f619c6e5d38ed7a7" providerId="LiveId" clId="{0AEF0216-916A-425F-AE80-C235C3A27F6B}" dt="2020-10-13T00:46:42.368" v="466" actId="1076"/>
          <ac:spMkLst>
            <pc:docMk/>
            <pc:sldMk cId="1219188462" sldId="1178"/>
            <ac:spMk id="3" creationId="{01A94137-A6A3-47AF-A5D1-91D873743D4F}"/>
          </ac:spMkLst>
        </pc:spChg>
        <pc:spChg chg="add mod">
          <ac:chgData name="Phil Gibbons" userId="f619c6e5d38ed7a7" providerId="LiveId" clId="{0AEF0216-916A-425F-AE80-C235C3A27F6B}" dt="2020-10-13T00:46:47.048" v="467" actId="1076"/>
          <ac:spMkLst>
            <pc:docMk/>
            <pc:sldMk cId="1219188462" sldId="1178"/>
            <ac:spMk id="4" creationId="{38E5FF11-6046-443E-BE0B-1B7AE8695E50}"/>
          </ac:spMkLst>
        </pc:spChg>
        <pc:spChg chg="mod">
          <ac:chgData name="Phil Gibbons" userId="f619c6e5d38ed7a7" providerId="LiveId" clId="{0AEF0216-916A-425F-AE80-C235C3A27F6B}" dt="2020-10-13T00:46:16.575" v="463" actId="1076"/>
          <ac:spMkLst>
            <pc:docMk/>
            <pc:sldMk cId="1219188462" sldId="1178"/>
            <ac:spMk id="9" creationId="{65C9FED4-9F12-445D-930B-C38F99423A7F}"/>
          </ac:spMkLst>
        </pc:spChg>
        <pc:spChg chg="mod">
          <ac:chgData name="Phil Gibbons" userId="f619c6e5d38ed7a7" providerId="LiveId" clId="{0AEF0216-916A-425F-AE80-C235C3A27F6B}" dt="2020-10-13T00:46:30.425" v="465" actId="1036"/>
          <ac:spMkLst>
            <pc:docMk/>
            <pc:sldMk cId="1219188462" sldId="1178"/>
            <ac:spMk id="13" creationId="{868A1457-0DCF-4D87-AA19-DA67D323D39D}"/>
          </ac:spMkLst>
        </pc:spChg>
        <pc:spChg chg="del mod">
          <ac:chgData name="Phil Gibbons" userId="f619c6e5d38ed7a7" providerId="LiveId" clId="{0AEF0216-916A-425F-AE80-C235C3A27F6B}" dt="2020-10-13T00:45:14.559" v="460" actId="478"/>
          <ac:spMkLst>
            <pc:docMk/>
            <pc:sldMk cId="1219188462" sldId="1178"/>
            <ac:spMk id="14" creationId="{B642A4B8-2E58-4775-AA77-139CBFA5C922}"/>
          </ac:spMkLst>
        </pc:spChg>
        <pc:spChg chg="del">
          <ac:chgData name="Phil Gibbons" userId="f619c6e5d38ed7a7" providerId="LiveId" clId="{0AEF0216-916A-425F-AE80-C235C3A27F6B}" dt="2020-10-13T00:44:36.409" v="437" actId="478"/>
          <ac:spMkLst>
            <pc:docMk/>
            <pc:sldMk cId="1219188462" sldId="1178"/>
            <ac:spMk id="15" creationId="{9E5BA354-3313-49FA-9590-C8E1461F7B4E}"/>
          </ac:spMkLst>
        </pc:spChg>
        <pc:spChg chg="mod">
          <ac:chgData name="Phil Gibbons" userId="f619c6e5d38ed7a7" providerId="LiveId" clId="{0AEF0216-916A-425F-AE80-C235C3A27F6B}" dt="2020-10-13T00:45:57.644" v="462" actId="1076"/>
          <ac:spMkLst>
            <pc:docMk/>
            <pc:sldMk cId="1219188462" sldId="1178"/>
            <ac:spMk id="18" creationId="{1B119A2B-D31D-4C17-9AAF-6318AB54EE09}"/>
          </ac:spMkLst>
        </pc:spChg>
      </pc:sldChg>
      <pc:sldChg chg="modSp mod modAnim">
        <pc:chgData name="Phil Gibbons" userId="f619c6e5d38ed7a7" providerId="LiveId" clId="{0AEF0216-916A-425F-AE80-C235C3A27F6B}" dt="2020-10-13T02:27:11.093" v="1173" actId="20577"/>
        <pc:sldMkLst>
          <pc:docMk/>
          <pc:sldMk cId="2211437688" sldId="1180"/>
        </pc:sldMkLst>
        <pc:spChg chg="mod">
          <ac:chgData name="Phil Gibbons" userId="f619c6e5d38ed7a7" providerId="LiveId" clId="{0AEF0216-916A-425F-AE80-C235C3A27F6B}" dt="2020-10-13T02:27:11.093" v="1173" actId="20577"/>
          <ac:spMkLst>
            <pc:docMk/>
            <pc:sldMk cId="2211437688" sldId="1180"/>
            <ac:spMk id="6" creationId="{2DD152F1-340C-4CF8-A567-2878B66FF38D}"/>
          </ac:spMkLst>
        </pc:spChg>
      </pc:sldChg>
      <pc:sldChg chg="modSp mod modAnim">
        <pc:chgData name="Phil Gibbons" userId="f619c6e5d38ed7a7" providerId="LiveId" clId="{0AEF0216-916A-425F-AE80-C235C3A27F6B}" dt="2020-10-13T02:28:32.618" v="1175" actId="14100"/>
        <pc:sldMkLst>
          <pc:docMk/>
          <pc:sldMk cId="2115805694" sldId="1181"/>
        </pc:sldMkLst>
        <pc:spChg chg="mod">
          <ac:chgData name="Phil Gibbons" userId="f619c6e5d38ed7a7" providerId="LiveId" clId="{0AEF0216-916A-425F-AE80-C235C3A27F6B}" dt="2020-10-13T02:28:32.618" v="1175" actId="14100"/>
          <ac:spMkLst>
            <pc:docMk/>
            <pc:sldMk cId="2115805694" sldId="1181"/>
            <ac:spMk id="6" creationId="{2DD152F1-340C-4CF8-A567-2878B66FF38D}"/>
          </ac:spMkLst>
        </pc:spChg>
      </pc:sldChg>
      <pc:sldChg chg="modSp mod modAnim">
        <pc:chgData name="Phil Gibbons" userId="f619c6e5d38ed7a7" providerId="LiveId" clId="{0AEF0216-916A-425F-AE80-C235C3A27F6B}" dt="2020-10-13T02:29:04.696" v="1176"/>
        <pc:sldMkLst>
          <pc:docMk/>
          <pc:sldMk cId="1237648845" sldId="1182"/>
        </pc:sldMkLst>
        <pc:spChg chg="mod">
          <ac:chgData name="Phil Gibbons" userId="f619c6e5d38ed7a7" providerId="LiveId" clId="{0AEF0216-916A-425F-AE80-C235C3A27F6B}" dt="2020-10-13T00:12:32.245" v="114" actId="20577"/>
          <ac:spMkLst>
            <pc:docMk/>
            <pc:sldMk cId="1237648845" sldId="1182"/>
            <ac:spMk id="6" creationId="{2DD152F1-340C-4CF8-A567-2878B66FF38D}"/>
          </ac:spMkLst>
        </pc:spChg>
      </pc:sldChg>
      <pc:sldChg chg="modSp mod modAnim">
        <pc:chgData name="Phil Gibbons" userId="f619c6e5d38ed7a7" providerId="LiveId" clId="{0AEF0216-916A-425F-AE80-C235C3A27F6B}" dt="2020-10-13T02:24:47.092" v="1137" actId="15"/>
        <pc:sldMkLst>
          <pc:docMk/>
          <pc:sldMk cId="3264530465" sldId="1183"/>
        </pc:sldMkLst>
        <pc:spChg chg="mod">
          <ac:chgData name="Phil Gibbons" userId="f619c6e5d38ed7a7" providerId="LiveId" clId="{0AEF0216-916A-425F-AE80-C235C3A27F6B}" dt="2020-10-13T02:24:47.092" v="1137" actId="15"/>
          <ac:spMkLst>
            <pc:docMk/>
            <pc:sldMk cId="3264530465" sldId="1183"/>
            <ac:spMk id="3" creationId="{00000000-0000-0000-0000-000000000000}"/>
          </ac:spMkLst>
        </pc:spChg>
      </pc:sldChg>
      <pc:sldChg chg="add">
        <pc:chgData name="Phil Gibbons" userId="f619c6e5d38ed7a7" providerId="LiveId" clId="{0AEF0216-916A-425F-AE80-C235C3A27F6B}" dt="2020-10-12T23:37:08.014" v="7"/>
        <pc:sldMkLst>
          <pc:docMk/>
          <pc:sldMk cId="3643781424" sldId="1184"/>
        </pc:sldMkLst>
      </pc:sldChg>
    </pc:docChg>
  </pc:docChgLst>
  <pc:docChgLst>
    <pc:chgData name="Phil Gibbons" userId="f619c6e5d38ed7a7" providerId="LiveId" clId="{728DD071-E8CE-478A-B43E-29193074827D}"/>
    <pc:docChg chg="undo custSel addSld delSld modSld sldOrd">
      <pc:chgData name="Phil Gibbons" userId="f619c6e5d38ed7a7" providerId="LiveId" clId="{728DD071-E8CE-478A-B43E-29193074827D}" dt="2018-09-27T02:12:36.227" v="826"/>
      <pc:docMkLst>
        <pc:docMk/>
      </pc:docMkLst>
      <pc:sldChg chg="add">
        <pc:chgData name="Phil Gibbons" userId="f619c6e5d38ed7a7" providerId="LiveId" clId="{728DD071-E8CE-478A-B43E-29193074827D}" dt="2018-09-26T23:28:48.409" v="798"/>
        <pc:sldMkLst>
          <pc:docMk/>
          <pc:sldMk cId="2745294754" sldId="427"/>
        </pc:sldMkLst>
      </pc:sldChg>
      <pc:sldChg chg="add">
        <pc:chgData name="Phil Gibbons" userId="f619c6e5d38ed7a7" providerId="LiveId" clId="{728DD071-E8CE-478A-B43E-29193074827D}" dt="2018-09-26T23:24:54.395" v="780"/>
        <pc:sldMkLst>
          <pc:docMk/>
          <pc:sldMk cId="1836215328" sldId="689"/>
        </pc:sldMkLst>
      </pc:sldChg>
      <pc:sldChg chg="modSp">
        <pc:chgData name="Phil Gibbons" userId="f619c6e5d38ed7a7" providerId="LiveId" clId="{728DD071-E8CE-478A-B43E-29193074827D}" dt="2018-09-27T01:34:35.427" v="821" actId="1076"/>
        <pc:sldMkLst>
          <pc:docMk/>
          <pc:sldMk cId="0" sldId="1059"/>
        </pc:sldMkLst>
        <pc:spChg chg="mod">
          <ac:chgData name="Phil Gibbons" userId="f619c6e5d38ed7a7" providerId="LiveId" clId="{728DD071-E8CE-478A-B43E-29193074827D}" dt="2018-09-27T01:34:35.427" v="821" actId="1076"/>
          <ac:spMkLst>
            <pc:docMk/>
            <pc:sldMk cId="0" sldId="1059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7T01:34:26.638" v="819" actId="20577"/>
          <ac:spMkLst>
            <pc:docMk/>
            <pc:sldMk cId="0" sldId="1059"/>
            <ac:spMk id="10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7T00:54:27.848" v="801" actId="6549"/>
        <pc:sldMkLst>
          <pc:docMk/>
          <pc:sldMk cId="0" sldId="1088"/>
        </pc:sldMkLst>
        <pc:spChg chg="mod">
          <ac:chgData name="Phil Gibbons" userId="f619c6e5d38ed7a7" providerId="LiveId" clId="{728DD071-E8CE-478A-B43E-29193074827D}" dt="2018-09-27T00:54:27.848" v="801" actId="6549"/>
          <ac:spMkLst>
            <pc:docMk/>
            <pc:sldMk cId="0" sldId="1088"/>
            <ac:spMk id="381955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7T01:06:31.231" v="808" actId="20577"/>
        <pc:sldMkLst>
          <pc:docMk/>
          <pc:sldMk cId="0" sldId="1094"/>
        </pc:sldMkLst>
        <pc:spChg chg="mod">
          <ac:chgData name="Phil Gibbons" userId="f619c6e5d38ed7a7" providerId="LiveId" clId="{728DD071-E8CE-478A-B43E-29193074827D}" dt="2018-09-27T01:06:24.139" v="804" actId="20577"/>
          <ac:spMkLst>
            <pc:docMk/>
            <pc:sldMk cId="0" sldId="1094"/>
            <ac:spMk id="12296" creationId="{00000000-0000-0000-0000-000000000000}"/>
          </ac:spMkLst>
        </pc:spChg>
        <pc:spChg chg="mod">
          <ac:chgData name="Phil Gibbons" userId="f619c6e5d38ed7a7" providerId="LiveId" clId="{728DD071-E8CE-478A-B43E-29193074827D}" dt="2018-09-27T01:06:31.231" v="808" actId="20577"/>
          <ac:spMkLst>
            <pc:docMk/>
            <pc:sldMk cId="0" sldId="1094"/>
            <ac:spMk id="12297" creationId="{00000000-0000-0000-0000-000000000000}"/>
          </ac:spMkLst>
        </pc:spChg>
      </pc:sldChg>
      <pc:sldChg chg="ord">
        <pc:chgData name="Phil Gibbons" userId="f619c6e5d38ed7a7" providerId="LiveId" clId="{728DD071-E8CE-478A-B43E-29193074827D}" dt="2018-09-27T01:19:14.509" v="818"/>
        <pc:sldMkLst>
          <pc:docMk/>
          <pc:sldMk cId="0" sldId="1098"/>
        </pc:sldMkLst>
      </pc:sldChg>
      <pc:sldChg chg="modSp">
        <pc:chgData name="Phil Gibbons" userId="f619c6e5d38ed7a7" providerId="LiveId" clId="{728DD071-E8CE-478A-B43E-29193074827D}" dt="2018-09-27T01:10:12.960" v="816" actId="20577"/>
        <pc:sldMkLst>
          <pc:docMk/>
          <pc:sldMk cId="0" sldId="1099"/>
        </pc:sldMkLst>
        <pc:spChg chg="mod">
          <ac:chgData name="Phil Gibbons" userId="f619c6e5d38ed7a7" providerId="LiveId" clId="{728DD071-E8CE-478A-B43E-29193074827D}" dt="2018-09-27T01:10:12.960" v="816" actId="20577"/>
          <ac:spMkLst>
            <pc:docMk/>
            <pc:sldMk cId="0" sldId="1099"/>
            <ac:spMk id="16387" creationId="{00000000-0000-0000-0000-000000000000}"/>
          </ac:spMkLst>
        </pc:spChg>
      </pc:sldChg>
      <pc:sldChg chg="addSp delSp modSp">
        <pc:chgData name="Phil Gibbons" userId="f619c6e5d38ed7a7" providerId="LiveId" clId="{728DD071-E8CE-478A-B43E-29193074827D}" dt="2018-09-26T23:25:19.232" v="797" actId="478"/>
        <pc:sldMkLst>
          <pc:docMk/>
          <pc:sldMk cId="0" sldId="1144"/>
        </pc:sldMkLst>
        <pc:spChg chg="add del">
          <ac:chgData name="Phil Gibbons" userId="f619c6e5d38ed7a7" providerId="LiveId" clId="{728DD071-E8CE-478A-B43E-29193074827D}" dt="2018-09-26T23:24:43.896" v="779"/>
          <ac:spMkLst>
            <pc:docMk/>
            <pc:sldMk cId="0" sldId="1144"/>
            <ac:spMk id="2" creationId="{E898268D-3475-4C08-A007-CF7338C2174B}"/>
          </ac:spMkLst>
        </pc:spChg>
        <pc:spChg chg="add del mod">
          <ac:chgData name="Phil Gibbons" userId="f619c6e5d38ed7a7" providerId="LiveId" clId="{728DD071-E8CE-478A-B43E-29193074827D}" dt="2018-09-26T23:25:19.232" v="797" actId="478"/>
          <ac:spMkLst>
            <pc:docMk/>
            <pc:sldMk cId="0" sldId="1144"/>
            <ac:spMk id="4" creationId="{AC59E9C7-7E45-4062-9F51-B913B2859553}"/>
          </ac:spMkLst>
        </pc:spChg>
        <pc:spChg chg="mod">
          <ac:chgData name="Phil Gibbons" userId="f619c6e5d38ed7a7" providerId="LiveId" clId="{728DD071-E8CE-478A-B43E-29193074827D}" dt="2018-09-26T23:25:14.807" v="796" actId="20577"/>
          <ac:spMkLst>
            <pc:docMk/>
            <pc:sldMk cId="0" sldId="1144"/>
            <ac:spMk id="9218" creationId="{00000000-0000-0000-0000-000000000000}"/>
          </ac:spMkLst>
        </pc:spChg>
        <pc:spChg chg="del">
          <ac:chgData name="Phil Gibbons" userId="f619c6e5d38ed7a7" providerId="LiveId" clId="{728DD071-E8CE-478A-B43E-29193074827D}" dt="2018-09-26T23:25:00.306" v="781" actId="478"/>
          <ac:spMkLst>
            <pc:docMk/>
            <pc:sldMk cId="0" sldId="1144"/>
            <ac:spMk id="9219" creationId="{00000000-0000-0000-0000-000000000000}"/>
          </ac:spMkLst>
        </pc:spChg>
      </pc:sldChg>
      <pc:sldChg chg="modTransition">
        <pc:chgData name="Phil Gibbons" userId="f619c6e5d38ed7a7" providerId="LiveId" clId="{728DD071-E8CE-478A-B43E-29193074827D}" dt="2018-09-27T02:12:36.227" v="826"/>
        <pc:sldMkLst>
          <pc:docMk/>
          <pc:sldMk cId="0" sldId="1155"/>
        </pc:sldMkLst>
      </pc:sldChg>
      <pc:sldChg chg="modSp">
        <pc:chgData name="Phil Gibbons" userId="f619c6e5d38ed7a7" providerId="LiveId" clId="{728DD071-E8CE-478A-B43E-29193074827D}" dt="2018-09-27T02:03:09.406" v="825" actId="20577"/>
        <pc:sldMkLst>
          <pc:docMk/>
          <pc:sldMk cId="3882054185" sldId="1163"/>
        </pc:sldMkLst>
        <pc:spChg chg="mod">
          <ac:chgData name="Phil Gibbons" userId="f619c6e5d38ed7a7" providerId="LiveId" clId="{728DD071-E8CE-478A-B43E-29193074827D}" dt="2018-09-27T02:03:09.406" v="825" actId="20577"/>
          <ac:spMkLst>
            <pc:docMk/>
            <pc:sldMk cId="3882054185" sldId="1163"/>
            <ac:spMk id="207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0:14.007" v="207" actId="20577"/>
        <pc:sldMkLst>
          <pc:docMk/>
          <pc:sldMk cId="3557524557" sldId="1166"/>
        </pc:sldMkLst>
        <pc:spChg chg="mod">
          <ac:chgData name="Phil Gibbons" userId="f619c6e5d38ed7a7" providerId="LiveId" clId="{728DD071-E8CE-478A-B43E-29193074827D}" dt="2018-09-26T22:59:25.057" v="183" actId="20577"/>
          <ac:spMkLst>
            <pc:docMk/>
            <pc:sldMk cId="3557524557" sldId="1166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0:14.007" v="207" actId="20577"/>
          <ac:spMkLst>
            <pc:docMk/>
            <pc:sldMk cId="3557524557" sldId="1166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0:54.488" v="236" actId="20577"/>
        <pc:sldMkLst>
          <pc:docMk/>
          <pc:sldMk cId="3398683317" sldId="1167"/>
        </pc:sldMkLst>
        <pc:spChg chg="mod">
          <ac:chgData name="Phil Gibbons" userId="f619c6e5d38ed7a7" providerId="LiveId" clId="{728DD071-E8CE-478A-B43E-29193074827D}" dt="2018-09-26T23:00:31.859" v="215" actId="20577"/>
          <ac:spMkLst>
            <pc:docMk/>
            <pc:sldMk cId="3398683317" sldId="1167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0:54.488" v="236" actId="20577"/>
          <ac:spMkLst>
            <pc:docMk/>
            <pc:sldMk cId="3398683317" sldId="1167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2:29.602" v="292" actId="114"/>
        <pc:sldMkLst>
          <pc:docMk/>
          <pc:sldMk cId="3406552638" sldId="1168"/>
        </pc:sldMkLst>
        <pc:spChg chg="mod">
          <ac:chgData name="Phil Gibbons" userId="f619c6e5d38ed7a7" providerId="LiveId" clId="{728DD071-E8CE-478A-B43E-29193074827D}" dt="2018-09-26T23:02:29.602" v="292" actId="114"/>
          <ac:spMkLst>
            <pc:docMk/>
            <pc:sldMk cId="3406552638" sldId="1168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1:35.576" v="263" actId="14100"/>
          <ac:spMkLst>
            <pc:docMk/>
            <pc:sldMk cId="3406552638" sldId="1168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2:19.560" v="291" actId="114"/>
        <pc:sldMkLst>
          <pc:docMk/>
          <pc:sldMk cId="1925702294" sldId="1169"/>
        </pc:sldMkLst>
        <pc:spChg chg="mod">
          <ac:chgData name="Phil Gibbons" userId="f619c6e5d38ed7a7" providerId="LiveId" clId="{728DD071-E8CE-478A-B43E-29193074827D}" dt="2018-09-26T23:02:19.560" v="291" actId="114"/>
          <ac:spMkLst>
            <pc:docMk/>
            <pc:sldMk cId="1925702294" sldId="1169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2:09.132" v="290" actId="14100"/>
          <ac:spMkLst>
            <pc:docMk/>
            <pc:sldMk cId="1925702294" sldId="1169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4:07.365" v="316" actId="167"/>
        <pc:sldMkLst>
          <pc:docMk/>
          <pc:sldMk cId="901470964" sldId="1170"/>
        </pc:sldMkLst>
        <pc:spChg chg="mod ord">
          <ac:chgData name="Phil Gibbons" userId="f619c6e5d38ed7a7" providerId="LiveId" clId="{728DD071-E8CE-478A-B43E-29193074827D}" dt="2018-09-26T23:04:07.365" v="316" actId="167"/>
          <ac:spMkLst>
            <pc:docMk/>
            <pc:sldMk cId="901470964" sldId="1170"/>
            <ac:spMk id="3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2:54.366" v="300" actId="20577"/>
          <ac:spMkLst>
            <pc:docMk/>
            <pc:sldMk cId="901470964" sldId="1170"/>
            <ac:spMk id="4" creationId="{00000000-0000-0000-0000-000000000000}"/>
          </ac:spMkLst>
        </pc:spChg>
        <pc:spChg chg="mod ord">
          <ac:chgData name="Phil Gibbons" userId="f619c6e5d38ed7a7" providerId="LiveId" clId="{728DD071-E8CE-478A-B43E-29193074827D}" dt="2018-09-26T23:03:57.272" v="314" actId="14100"/>
          <ac:spMkLst>
            <pc:docMk/>
            <pc:sldMk cId="901470964" sldId="1170"/>
            <ac:spMk id="6" creationId="{00000000-0000-0000-0000-000000000000}"/>
          </ac:spMkLst>
        </pc:spChg>
      </pc:sldChg>
      <pc:sldChg chg="modSp">
        <pc:chgData name="Phil Gibbons" userId="f619c6e5d38ed7a7" providerId="LiveId" clId="{728DD071-E8CE-478A-B43E-29193074827D}" dt="2018-09-26T23:04:43.058" v="326" actId="114"/>
        <pc:sldMkLst>
          <pc:docMk/>
          <pc:sldMk cId="2968729583" sldId="1171"/>
        </pc:sldMkLst>
        <pc:spChg chg="mod">
          <ac:chgData name="Phil Gibbons" userId="f619c6e5d38ed7a7" providerId="LiveId" clId="{728DD071-E8CE-478A-B43E-29193074827D}" dt="2018-09-26T23:04:43.058" v="326" actId="114"/>
          <ac:spMkLst>
            <pc:docMk/>
            <pc:sldMk cId="2968729583" sldId="1171"/>
            <ac:spMk id="4" creationId="{00000000-0000-0000-0000-000000000000}"/>
          </ac:spMkLst>
        </pc:spChg>
        <pc:spChg chg="mod">
          <ac:chgData name="Phil Gibbons" userId="f619c6e5d38ed7a7" providerId="LiveId" clId="{728DD071-E8CE-478A-B43E-29193074827D}" dt="2018-09-26T22:46:09.339" v="16" actId="1076"/>
          <ac:spMkLst>
            <pc:docMk/>
            <pc:sldMk cId="2968729583" sldId="1171"/>
            <ac:spMk id="6" creationId="{00000000-0000-0000-0000-000000000000}"/>
          </ac:spMkLst>
        </pc:spChg>
        <pc:spChg chg="mod">
          <ac:chgData name="Phil Gibbons" userId="f619c6e5d38ed7a7" providerId="LiveId" clId="{728DD071-E8CE-478A-B43E-29193074827D}" dt="2018-09-26T22:46:16.631" v="17" actId="1076"/>
          <ac:spMkLst>
            <pc:docMk/>
            <pc:sldMk cId="2968729583" sldId="1171"/>
            <ac:spMk id="11" creationId="{00000000-0000-0000-0000-000000000000}"/>
          </ac:spMkLst>
        </pc:spChg>
      </pc:sldChg>
      <pc:sldChg chg="modSp del">
        <pc:chgData name="Phil Gibbons" userId="f619c6e5d38ed7a7" providerId="LiveId" clId="{728DD071-E8CE-478A-B43E-29193074827D}" dt="2018-09-26T22:50:02.142" v="29" actId="2696"/>
        <pc:sldMkLst>
          <pc:docMk/>
          <pc:sldMk cId="3062771750" sldId="1172"/>
        </pc:sldMkLst>
        <pc:spChg chg="mod">
          <ac:chgData name="Phil Gibbons" userId="f619c6e5d38ed7a7" providerId="LiveId" clId="{728DD071-E8CE-478A-B43E-29193074827D}" dt="2018-09-26T22:48:59.758" v="24" actId="14100"/>
          <ac:spMkLst>
            <pc:docMk/>
            <pc:sldMk cId="3062771750" sldId="1172"/>
            <ac:spMk id="6" creationId="{00000000-0000-0000-0000-000000000000}"/>
          </ac:spMkLst>
        </pc:spChg>
      </pc:sldChg>
      <pc:sldChg chg="del">
        <pc:chgData name="Phil Gibbons" userId="f619c6e5d38ed7a7" providerId="LiveId" clId="{728DD071-E8CE-478A-B43E-29193074827D}" dt="2018-09-26T23:28:51.395" v="799" actId="2696"/>
        <pc:sldMkLst>
          <pc:docMk/>
          <pc:sldMk cId="1512710690" sldId="1175"/>
        </pc:sldMkLst>
      </pc:sldChg>
      <pc:sldChg chg="addSp delSp modSp add">
        <pc:chgData name="Phil Gibbons" userId="f619c6e5d38ed7a7" providerId="LiveId" clId="{728DD071-E8CE-478A-B43E-29193074827D}" dt="2018-09-26T23:04:58.934" v="336" actId="114"/>
        <pc:sldMkLst>
          <pc:docMk/>
          <pc:sldMk cId="4197965409" sldId="1177"/>
        </pc:sldMkLst>
        <pc:spChg chg="mod">
          <ac:chgData name="Phil Gibbons" userId="f619c6e5d38ed7a7" providerId="LiveId" clId="{728DD071-E8CE-478A-B43E-29193074827D}" dt="2018-09-26T22:50:22.988" v="39" actId="20577"/>
          <ac:spMkLst>
            <pc:docMk/>
            <pc:sldMk cId="4197965409" sldId="1177"/>
            <ac:spMk id="2" creationId="{00000000-0000-0000-0000-000000000000}"/>
          </ac:spMkLst>
        </pc:spChg>
        <pc:spChg chg="mod">
          <ac:chgData name="Phil Gibbons" userId="f619c6e5d38ed7a7" providerId="LiveId" clId="{728DD071-E8CE-478A-B43E-29193074827D}" dt="2018-09-26T23:04:58.934" v="336" actId="114"/>
          <ac:spMkLst>
            <pc:docMk/>
            <pc:sldMk cId="4197965409" sldId="1177"/>
            <ac:spMk id="4" creationId="{00000000-0000-0000-0000-000000000000}"/>
          </ac:spMkLst>
        </pc:spChg>
        <pc:spChg chg="add mod">
          <ac:chgData name="Phil Gibbons" userId="f619c6e5d38ed7a7" providerId="LiveId" clId="{728DD071-E8CE-478A-B43E-29193074827D}" dt="2018-09-26T22:48:42.694" v="21" actId="1076"/>
          <ac:spMkLst>
            <pc:docMk/>
            <pc:sldMk cId="4197965409" sldId="1177"/>
            <ac:spMk id="8" creationId="{047E9215-E084-400B-BEF6-FEC033B888F4}"/>
          </ac:spMkLst>
        </pc:spChg>
        <pc:spChg chg="add mod">
          <ac:chgData name="Phil Gibbons" userId="f619c6e5d38ed7a7" providerId="LiveId" clId="{728DD071-E8CE-478A-B43E-29193074827D}" dt="2018-09-26T22:50:46.069" v="47" actId="20577"/>
          <ac:spMkLst>
            <pc:docMk/>
            <pc:sldMk cId="4197965409" sldId="1177"/>
            <ac:spMk id="9" creationId="{65C9FED4-9F12-445D-930B-C38F99423A7F}"/>
          </ac:spMkLst>
        </pc:spChg>
        <pc:spChg chg="add mod">
          <ac:chgData name="Phil Gibbons" userId="f619c6e5d38ed7a7" providerId="LiveId" clId="{728DD071-E8CE-478A-B43E-29193074827D}" dt="2018-09-26T22:49:21.908" v="26" actId="1076"/>
          <ac:spMkLst>
            <pc:docMk/>
            <pc:sldMk cId="4197965409" sldId="1177"/>
            <ac:spMk id="12" creationId="{521A74E1-6EE1-42D0-AC96-D934566B2A2C}"/>
          </ac:spMkLst>
        </pc:spChg>
        <pc:spChg chg="add mod">
          <ac:chgData name="Phil Gibbons" userId="f619c6e5d38ed7a7" providerId="LiveId" clId="{728DD071-E8CE-478A-B43E-29193074827D}" dt="2018-09-26T22:49:21.908" v="26" actId="1076"/>
          <ac:spMkLst>
            <pc:docMk/>
            <pc:sldMk cId="4197965409" sldId="1177"/>
            <ac:spMk id="13" creationId="{868A1457-0DCF-4D87-AA19-DA67D323D39D}"/>
          </ac:spMkLst>
        </pc:spChg>
        <pc:spChg chg="add del mod">
          <ac:chgData name="Phil Gibbons" userId="f619c6e5d38ed7a7" providerId="LiveId" clId="{728DD071-E8CE-478A-B43E-29193074827D}" dt="2018-09-26T22:55:29.807" v="151" actId="478"/>
          <ac:spMkLst>
            <pc:docMk/>
            <pc:sldMk cId="4197965409" sldId="1177"/>
            <ac:spMk id="14" creationId="{B642A4B8-2E58-4775-AA77-139CBFA5C922}"/>
          </ac:spMkLst>
        </pc:spChg>
        <pc:spChg chg="add del mod">
          <ac:chgData name="Phil Gibbons" userId="f619c6e5d38ed7a7" providerId="LiveId" clId="{728DD071-E8CE-478A-B43E-29193074827D}" dt="2018-09-26T22:55:32.817" v="152" actId="478"/>
          <ac:spMkLst>
            <pc:docMk/>
            <pc:sldMk cId="4197965409" sldId="1177"/>
            <ac:spMk id="15" creationId="{9E5BA354-3313-49FA-9590-C8E1461F7B4E}"/>
          </ac:spMkLst>
        </pc:spChg>
      </pc:sldChg>
      <pc:sldChg chg="addSp delSp modSp add modAnim">
        <pc:chgData name="Phil Gibbons" userId="f619c6e5d38ed7a7" providerId="LiveId" clId="{728DD071-E8CE-478A-B43E-29193074827D}" dt="2018-09-26T23:22:51.832" v="777"/>
        <pc:sldMkLst>
          <pc:docMk/>
          <pc:sldMk cId="1219188462" sldId="1178"/>
        </pc:sldMkLst>
        <pc:spChg chg="mod">
          <ac:chgData name="Phil Gibbons" userId="f619c6e5d38ed7a7" providerId="LiveId" clId="{728DD071-E8CE-478A-B43E-29193074827D}" dt="2018-09-26T22:54:43.068" v="99" actId="20577"/>
          <ac:spMkLst>
            <pc:docMk/>
            <pc:sldMk cId="1219188462" sldId="1178"/>
            <ac:spMk id="2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3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01.251" v="70" actId="478"/>
          <ac:spMkLst>
            <pc:docMk/>
            <pc:sldMk cId="1219188462" sldId="1178"/>
            <ac:spMk id="4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4.779" v="73" actId="478"/>
          <ac:spMkLst>
            <pc:docMk/>
            <pc:sldMk cId="1219188462" sldId="1178"/>
            <ac:spMk id="6" creationId="{00000000-0000-0000-0000-000000000000}"/>
          </ac:spMkLst>
        </pc:spChg>
        <pc:spChg chg="add del mod">
          <ac:chgData name="Phil Gibbons" userId="f619c6e5d38ed7a7" providerId="LiveId" clId="{728DD071-E8CE-478A-B43E-29193074827D}" dt="2018-09-26T22:53:05.098" v="71" actId="478"/>
          <ac:spMkLst>
            <pc:docMk/>
            <pc:sldMk cId="1219188462" sldId="1178"/>
            <ac:spMk id="7" creationId="{AFE8ABB7-8CB9-4F37-BBAB-D1CB2BB22515}"/>
          </ac:spMkLst>
        </pc:spChg>
        <pc:spChg chg="del">
          <ac:chgData name="Phil Gibbons" userId="f619c6e5d38ed7a7" providerId="LiveId" clId="{728DD071-E8CE-478A-B43E-29193074827D}" dt="2018-09-26T22:53:47.408" v="76" actId="478"/>
          <ac:spMkLst>
            <pc:docMk/>
            <pc:sldMk cId="1219188462" sldId="1178"/>
            <ac:spMk id="8" creationId="{047E9215-E084-400B-BEF6-FEC033B888F4}"/>
          </ac:spMkLst>
        </pc:spChg>
        <pc:spChg chg="mod ord">
          <ac:chgData name="Phil Gibbons" userId="f619c6e5d38ed7a7" providerId="LiveId" clId="{728DD071-E8CE-478A-B43E-29193074827D}" dt="2018-09-26T23:08:06.953" v="346" actId="20577"/>
          <ac:spMkLst>
            <pc:docMk/>
            <pc:sldMk cId="1219188462" sldId="1178"/>
            <ac:spMk id="9" creationId="{65C9FED4-9F12-445D-930B-C38F99423A7F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10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11.258" v="72" actId="478"/>
          <ac:spMkLst>
            <pc:docMk/>
            <pc:sldMk cId="1219188462" sldId="1178"/>
            <ac:spMk id="11" creationId="{00000000-0000-0000-0000-000000000000}"/>
          </ac:spMkLst>
        </pc:spChg>
        <pc:spChg chg="del">
          <ac:chgData name="Phil Gibbons" userId="f619c6e5d38ed7a7" providerId="LiveId" clId="{728DD071-E8CE-478A-B43E-29193074827D}" dt="2018-09-26T22:53:59.606" v="78" actId="478"/>
          <ac:spMkLst>
            <pc:docMk/>
            <pc:sldMk cId="1219188462" sldId="1178"/>
            <ac:spMk id="12" creationId="{521A74E1-6EE1-42D0-AC96-D934566B2A2C}"/>
          </ac:spMkLst>
        </pc:spChg>
        <pc:spChg chg="mod ord">
          <ac:chgData name="Phil Gibbons" userId="f619c6e5d38ed7a7" providerId="LiveId" clId="{728DD071-E8CE-478A-B43E-29193074827D}" dt="2018-09-26T22:54:31.620" v="82" actId="1076"/>
          <ac:spMkLst>
            <pc:docMk/>
            <pc:sldMk cId="1219188462" sldId="1178"/>
            <ac:spMk id="13" creationId="{868A1457-0DCF-4D87-AA19-DA67D323D39D}"/>
          </ac:spMkLst>
        </pc:spChg>
        <pc:spChg chg="mod">
          <ac:chgData name="Phil Gibbons" userId="f619c6e5d38ed7a7" providerId="LiveId" clId="{728DD071-E8CE-478A-B43E-29193074827D}" dt="2018-09-26T23:10:55.177" v="392" actId="1076"/>
          <ac:spMkLst>
            <pc:docMk/>
            <pc:sldMk cId="1219188462" sldId="1178"/>
            <ac:spMk id="14" creationId="{B642A4B8-2E58-4775-AA77-139CBFA5C922}"/>
          </ac:spMkLst>
        </pc:spChg>
        <pc:spChg chg="mod">
          <ac:chgData name="Phil Gibbons" userId="f619c6e5d38ed7a7" providerId="LiveId" clId="{728DD071-E8CE-478A-B43E-29193074827D}" dt="2018-09-26T23:10:49.955" v="391" actId="1076"/>
          <ac:spMkLst>
            <pc:docMk/>
            <pc:sldMk cId="1219188462" sldId="1178"/>
            <ac:spMk id="15" creationId="{9E5BA354-3313-49FA-9590-C8E1461F7B4E}"/>
          </ac:spMkLst>
        </pc:spChg>
        <pc:spChg chg="add del mod">
          <ac:chgData name="Phil Gibbons" userId="f619c6e5d38ed7a7" providerId="LiveId" clId="{728DD071-E8CE-478A-B43E-29193074827D}" dt="2018-09-26T22:53:18.498" v="74" actId="478"/>
          <ac:spMkLst>
            <pc:docMk/>
            <pc:sldMk cId="1219188462" sldId="1178"/>
            <ac:spMk id="17" creationId="{2BDADBFF-5A10-4257-9A96-A560A9D996CE}"/>
          </ac:spMkLst>
        </pc:spChg>
        <pc:spChg chg="add mod">
          <ac:chgData name="Phil Gibbons" userId="f619c6e5d38ed7a7" providerId="LiveId" clId="{728DD071-E8CE-478A-B43E-29193074827D}" dt="2018-09-26T23:22:34.135" v="776" actId="113"/>
          <ac:spMkLst>
            <pc:docMk/>
            <pc:sldMk cId="1219188462" sldId="1178"/>
            <ac:spMk id="18" creationId="{1B119A2B-D31D-4C17-9AAF-6318AB54EE0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1616"/>
        <c:axId val="66352192"/>
      </c:scatterChart>
      <c:valAx>
        <c:axId val="6635161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2192"/>
        <c:crosses val="autoZero"/>
        <c:crossBetween val="midCat"/>
      </c:valAx>
      <c:valAx>
        <c:axId val="6635219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161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54496"/>
        <c:axId val="84500480"/>
      </c:scatterChart>
      <c:valAx>
        <c:axId val="6635449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0480"/>
        <c:crosses val="autoZero"/>
        <c:crossBetween val="midCat"/>
      </c:valAx>
      <c:valAx>
        <c:axId val="845004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35449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97-43E3-958A-EF62DD1BCE4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97-43E3-958A-EF62DD1BCE4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97-43E3-958A-EF62DD1BCE4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97-43E3-958A-EF62DD1BC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02784"/>
        <c:axId val="84503360"/>
      </c:scatterChart>
      <c:valAx>
        <c:axId val="84502784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3360"/>
        <c:crosses val="autoZero"/>
        <c:crossBetween val="midCat"/>
      </c:valAx>
      <c:valAx>
        <c:axId val="845033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5027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t4 &amp; t5 add 1 and then subtract 1.  Same for t10 &amp; t11.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t18 is same as t12.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t9 is (j-1)*4 </a:t>
            </a:r>
            <a:r>
              <a:rPr lang="en-US" dirty="0">
                <a:sym typeface="Wingdings" panose="05000000000000000000" pitchFamily="2" charset="2"/>
              </a:rPr>
              <a:t> reuse t9 to avoid recomputing in t15.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Notice: t3 is old value of A[j]. </a:t>
            </a:r>
          </a:p>
          <a:p>
            <a:endParaRPr lang="en-US" dirty="0"/>
          </a:p>
          <a:p>
            <a:r>
              <a:rPr lang="en-US" dirty="0"/>
              <a:t>Notice: t7 is unmodified A[j+1]</a:t>
            </a:r>
          </a:p>
          <a:p>
            <a:endParaRPr lang="en-US" dirty="0"/>
          </a:p>
          <a:p>
            <a:r>
              <a:rPr lang="en-US" dirty="0"/>
              <a:t>Notice: t2 is offset for j, t6 is offset for j+1</a:t>
            </a:r>
          </a:p>
          <a:p>
            <a:endParaRPr lang="en-US" dirty="0"/>
          </a:p>
          <a:p>
            <a:r>
              <a:rPr lang="en-US" dirty="0"/>
              <a:t>Reuse these values!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t2 is offset for j</a:t>
            </a:r>
          </a:p>
          <a:p>
            <a:endParaRPr lang="en-US" dirty="0"/>
          </a:p>
          <a:p>
            <a:r>
              <a:rPr lang="en-US" dirty="0"/>
              <a:t>t6 is offset for j+1</a:t>
            </a:r>
          </a:p>
          <a:p>
            <a:endParaRPr lang="en-US" dirty="0"/>
          </a:p>
          <a:p>
            <a:r>
              <a:rPr lang="en-US" dirty="0"/>
              <a:t>t7 is A[j + 1]</a:t>
            </a:r>
          </a:p>
          <a:p>
            <a:endParaRPr lang="en-US" dirty="0"/>
          </a:p>
          <a:p>
            <a:r>
              <a:rPr lang="en-US" dirty="0"/>
              <a:t>t3 is old A[j]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array indices in registers and increment by 4 on each loop iteration</a:t>
            </a:r>
          </a:p>
          <a:p>
            <a:endParaRPr lang="en-US" dirty="0"/>
          </a:p>
          <a:p>
            <a:r>
              <a:rPr lang="en-US" dirty="0"/>
              <a:t>Avoids redundant </a:t>
            </a:r>
            <a:r>
              <a:rPr lang="en-US" dirty="0" err="1"/>
              <a:t>refetching</a:t>
            </a:r>
            <a:r>
              <a:rPr lang="en-US" dirty="0"/>
              <a:t> j and recomputing indices (in t2 and t6)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2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4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4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Side effect of this version of </a:t>
            </a:r>
            <a:r>
              <a:rPr lang="en-US" dirty="0" err="1"/>
              <a:t>strlen</a:t>
            </a:r>
            <a:r>
              <a:rPr lang="en-US" dirty="0"/>
              <a:t>: updates global </a:t>
            </a:r>
            <a:r>
              <a:rPr lang="en-US" dirty="0" err="1"/>
              <a:t>lencnt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8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Add – body of loop close to cost of loop overhead.  Need more work in loop to amortize </a:t>
            </a:r>
            <a:r>
              <a:rPr lang="en-US"/>
              <a:t>loop overhead.</a:t>
            </a:r>
            <a:endParaRPr 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But for more expensive ops, don’t always have an OP unit available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Why not .25 for Integer Add throughput? </a:t>
            </a:r>
            <a:r>
              <a:rPr lang="en-US" sz="1200" i="1" dirty="0">
                <a:solidFill>
                  <a:srgbClr val="990000"/>
                </a:solidFill>
                <a:latin typeface="Calibri" pitchFamily="34" charset="0"/>
              </a:rPr>
              <a:t>Limited by having only 2 load units. </a:t>
            </a:r>
          </a:p>
          <a:p>
            <a:endParaRPr lang="en-US" sz="1200" i="1" dirty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200" i="1" dirty="0">
                <a:solidFill>
                  <a:srgbClr val="990000"/>
                </a:solidFill>
                <a:latin typeface="Calibri" pitchFamily="34" charset="0"/>
              </a:rPr>
              <a:t>Why 0.5 for FP </a:t>
            </a:r>
            <a:r>
              <a:rPr lang="en-US" sz="1200" i="1" dirty="0" err="1">
                <a:solidFill>
                  <a:srgbClr val="990000"/>
                </a:solidFill>
                <a:latin typeface="Calibri" pitchFamily="34" charset="0"/>
              </a:rPr>
              <a:t>Mult</a:t>
            </a:r>
            <a:r>
              <a:rPr lang="en-US" sz="1200" i="1" dirty="0">
                <a:solidFill>
                  <a:srgbClr val="990000"/>
                </a:solidFill>
                <a:latin typeface="Calibri" pitchFamily="34" charset="0"/>
              </a:rPr>
              <a:t>? 5cycles, fully pipelined (ergo 1 cycle) divided by 2 units =&gt; 0.5</a:t>
            </a:r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17808/assignmen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lp.org/cbp2016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33576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 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&lt;=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long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n*i;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Strength Reduction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is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Intel Nehalem: integer multiply takes 3 CPU cycles, add is 1 cycle</a:t>
            </a:r>
            <a:r>
              <a:rPr lang="en-US" baseline="30000" dirty="0"/>
              <a:t>1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C0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454CA-9831-4A0E-B9F9-8F88A263DB94}"/>
              </a:ext>
            </a:extLst>
          </p:cNvPr>
          <p:cNvSpPr/>
          <p:nvPr/>
        </p:nvSpPr>
        <p:spPr>
          <a:xfrm>
            <a:off x="5737722" y="6269339"/>
            <a:ext cx="3431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https://www.agner.org/optimize/instruction_tables.pdf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382430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Example: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Bubblesort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program that sorts an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/>
              <a:t> that is allocated in static storage:</a:t>
            </a:r>
          </a:p>
          <a:p>
            <a:pPr lvl="1"/>
            <a:r>
              <a:rPr lang="en-US" dirty="0"/>
              <a:t>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requires </a:t>
            </a:r>
            <a:r>
              <a:rPr lang="en-US" dirty="0">
                <a:solidFill>
                  <a:srgbClr val="C00000"/>
                </a:solidFill>
              </a:rPr>
              <a:t>four bytes</a:t>
            </a:r>
            <a:endParaRPr lang="en-US" dirty="0"/>
          </a:p>
          <a:p>
            <a:pPr lvl="1"/>
            <a:r>
              <a:rPr lang="en-US" dirty="0"/>
              <a:t>elements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are numbered </a:t>
            </a:r>
            <a:r>
              <a:rPr lang="en-US" dirty="0">
                <a:solidFill>
                  <a:srgbClr val="C00000"/>
                </a:solidFill>
              </a:rPr>
              <a:t>1 through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variable)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/>
              <a:t> is in location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&amp;A+4*(j-1)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08E3-1DB4-4324-907C-BA1AA6BED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4491613" cy="255198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n-1;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&gt;= 1;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--) {</a:t>
            </a:r>
            <a:endParaRPr lang="en-US" sz="2000" dirty="0">
              <a:solidFill>
                <a:srgbClr val="C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for (j = 1; j &lt;=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; j++)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  if (A[j] &gt; A[j+1]) {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    temp = A[j];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    A[j] = A[j+1];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    A[j+1] = temp;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0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Translated (Pseudo)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2947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8805" y="1306595"/>
            <a:ext cx="4406049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362D0-CB03-45EB-965E-F4885B598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23824"/>
            <a:ext cx="3638816" cy="205953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n-1;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&gt;= 1;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--) {</a:t>
            </a: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(j = 1; j &lt;=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if (A[j] &gt; A[j+1])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temp = A[j];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A[j] = A[j+1];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A[j+1] = temp;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  <a:endParaRPr lang="en-US" sz="1100" dirty="0">
              <a:latin typeface="Courier New" pitchFamily="49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095010A-A96E-4387-AF9E-6B18CAC4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586" y="5371790"/>
            <a:ext cx="2362200" cy="1197764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55752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C596414F-1043-46AF-910C-0AD2B26BF768}"/>
              </a:ext>
            </a:extLst>
          </p:cNvPr>
          <p:cNvSpPr/>
          <p:nvPr/>
        </p:nvSpPr>
        <p:spPr>
          <a:xfrm>
            <a:off x="5029199" y="1272381"/>
            <a:ext cx="1828800" cy="785019"/>
          </a:xfrm>
          <a:prstGeom prst="round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15947" y="3781235"/>
            <a:ext cx="1828800" cy="1019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15947" y="3039476"/>
            <a:ext cx="1828800" cy="741759"/>
          </a:xfrm>
          <a:prstGeom prst="round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199" y="2057400"/>
            <a:ext cx="1828800" cy="7850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3024980"/>
            <a:ext cx="1828800" cy="7850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56" y="1295400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Address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900" y="1318417"/>
            <a:ext cx="44958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 flipV="1">
            <a:off x="5715000" y="2362200"/>
            <a:ext cx="304800" cy="1676400"/>
          </a:xfrm>
          <a:prstGeom prst="roundRect">
            <a:avLst>
              <a:gd name="adj" fmla="val 33768"/>
            </a:avLst>
          </a:prstGeom>
          <a:solidFill>
            <a:srgbClr val="CBD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715000" y="2057400"/>
            <a:ext cx="304799" cy="1676400"/>
          </a:xfrm>
          <a:prstGeom prst="roundRect">
            <a:avLst>
              <a:gd name="adj" fmla="val 40289"/>
            </a:avLst>
          </a:prstGeom>
          <a:solidFill>
            <a:srgbClr val="F1C7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 flipV="1">
            <a:off x="5638801" y="1600199"/>
            <a:ext cx="304800" cy="1371600"/>
          </a:xfrm>
          <a:prstGeom prst="roundRect">
            <a:avLst>
              <a:gd name="adj" fmla="val 40289"/>
            </a:avLst>
          </a:prstGeom>
          <a:solidFill>
            <a:srgbClr val="CBD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6200000" flipV="1">
            <a:off x="1523999" y="2895599"/>
            <a:ext cx="304801" cy="1219200"/>
          </a:xfrm>
          <a:prstGeom prst="roundRect">
            <a:avLst>
              <a:gd name="adj" fmla="val 29565"/>
            </a:avLst>
          </a:prstGeom>
          <a:solidFill>
            <a:srgbClr val="CBD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95400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1242217"/>
            <a:ext cx="4343400" cy="3611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BE3184D-74EE-4437-9C74-5848DCAF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586" y="5371790"/>
            <a:ext cx="2362200" cy="1197764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in outer loop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40655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29200" y="1219200"/>
            <a:ext cx="1752600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Redundancy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419600" cy="3687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t13 := A[t12]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11023" y="1265237"/>
            <a:ext cx="16764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265237"/>
            <a:ext cx="4724400" cy="2925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A[j]:=A[j+1]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A[j+1]:=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4F6BE99-D8B0-4821-8345-2C902384A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586" y="5371790"/>
            <a:ext cx="2362200" cy="1197764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in inner loop</a:t>
            </a:r>
          </a:p>
        </p:txBody>
      </p:sp>
    </p:spTree>
    <p:extLst>
      <p:ext uri="{BB962C8B-B14F-4D97-AF65-F5344CB8AC3E}">
        <p14:creationId xmlns:p14="http://schemas.microsoft.com/office/powerpoint/2010/main" val="90147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01000" cy="1470025"/>
          </a:xfrm>
        </p:spPr>
        <p:txBody>
          <a:bodyPr/>
          <a:lstStyle/>
          <a:p>
            <a:pPr marL="0" indent="0"/>
            <a:r>
              <a:rPr lang="en-US" dirty="0"/>
              <a:t>Code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13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13,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Loops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7905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2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Eliminated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047E9215-E084-400B-BEF6-FEC033B888F4}"/>
              </a:ext>
            </a:extLst>
          </p:cNvPr>
          <p:cNvSpPr/>
          <p:nvPr/>
        </p:nvSpPr>
        <p:spPr>
          <a:xfrm>
            <a:off x="5640388" y="1853816"/>
            <a:ext cx="2365513" cy="1219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5180806" y="1279057"/>
            <a:ext cx="4040188" cy="274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4*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2D8A6F-16A7-42E4-AADF-568C975EECC5}"/>
              </a:ext>
            </a:extLst>
          </p:cNvPr>
          <p:cNvGrpSpPr/>
          <p:nvPr/>
        </p:nvGrpSpPr>
        <p:grpSpPr>
          <a:xfrm>
            <a:off x="5218112" y="3962399"/>
            <a:ext cx="3124200" cy="2544763"/>
            <a:chOff x="3236118" y="3962399"/>
            <a:chExt cx="3124200" cy="2544763"/>
          </a:xfrm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521A74E1-6EE1-42D0-AC96-D934566B2A2C}"/>
                </a:ext>
              </a:extLst>
            </p:cNvPr>
            <p:cNvSpPr/>
            <p:nvPr/>
          </p:nvSpPr>
          <p:spPr>
            <a:xfrm>
              <a:off x="3733800" y="4560803"/>
              <a:ext cx="1527313" cy="609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5">
              <a:extLst>
                <a:ext uri="{FF2B5EF4-FFF2-40B4-BE49-F238E27FC236}">
                  <a16:creationId xmlns:a16="http://schemas.microsoft.com/office/drawing/2014/main" id="{868A1457-0DCF-4D87-AA19-DA67D323D3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36118" y="3962399"/>
              <a:ext cx="3124200" cy="254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itchFamily="18" charset="2"/>
                <a:buChar char="¢"/>
                <a:defRPr sz="2400" b="1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itchFamily="2" charset="2"/>
                <a:buChar char="§"/>
                <a:defRPr sz="18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    A[t2] := t7	</a:t>
              </a:r>
            </a:p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    A[t6] := t3</a:t>
              </a:r>
            </a:p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L3: t2 := t2+4</a:t>
              </a:r>
            </a:p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    t6 := t6+4</a:t>
              </a:r>
            </a:p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600" kern="0" dirty="0" err="1">
                  <a:latin typeface="Courier New" pitchFamily="49" charset="0"/>
                  <a:cs typeface="Courier New" pitchFamily="49" charset="0"/>
                </a:rPr>
                <a:t>goto</a:t>
              </a: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 L4</a:t>
              </a:r>
            </a:p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L2: i := i-1</a:t>
              </a:r>
            </a:p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600" kern="0" dirty="0" err="1">
                  <a:latin typeface="Courier New" pitchFamily="49" charset="0"/>
                  <a:cs typeface="Courier New" pitchFamily="49" charset="0"/>
                </a:rPr>
                <a:t>goto</a:t>
              </a: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 L5</a:t>
              </a:r>
            </a:p>
            <a:p>
              <a:pPr>
                <a:buFont typeface="Wingdings 2" pitchFamily="18" charset="2"/>
                <a:buNone/>
              </a:pPr>
              <a:r>
                <a:rPr lang="fr-FR" sz="1600" kern="0" dirty="0">
                  <a:latin typeface="Courier New" pitchFamily="49" charset="0"/>
                  <a:cs typeface="Courier New" pitchFamily="49" charset="0"/>
                </a:rPr>
                <a:t>L1:</a:t>
              </a:r>
            </a:p>
            <a:p>
              <a:pPr>
                <a:spcBef>
                  <a:spcPts val="0"/>
                </a:spcBef>
                <a:buFont typeface="Wingdings 2" pitchFamily="18" charset="2"/>
                <a:buNone/>
              </a:pPr>
              <a:endParaRPr lang="en-US" sz="1600" kern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F7CF6BF1-B6BF-47A9-9FEB-D0F17BB28D20}"/>
              </a:ext>
            </a:extLst>
          </p:cNvPr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1A51312-0877-4E6E-8165-591FF296B566}"/>
              </a:ext>
            </a:extLst>
          </p:cNvPr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BF689640-7975-4B30-B509-BE5EE8302D41}"/>
              </a:ext>
            </a:extLst>
          </p:cNvPr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68B1CC2-4811-4BBA-8FF7-53ACC0D73DE5}"/>
              </a:ext>
            </a:extLst>
          </p:cNvPr>
          <p:cNvSpPr txBox="1">
            <a:spLocks/>
          </p:cNvSpPr>
          <p:nvPr/>
        </p:nvSpPr>
        <p:spPr bwMode="auto">
          <a:xfrm>
            <a:off x="531812" y="4191000"/>
            <a:ext cx="41910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i="1" ker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i="1" ker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Font typeface="Wingdings 2" pitchFamily="18" charset="2"/>
              <a:buNone/>
            </a:pPr>
            <a:r>
              <a:rPr lang="en-US" sz="1600" kern="0">
                <a:latin typeface="Courier New" pitchFamily="49" charset="0"/>
                <a:cs typeface="Courier New" pitchFamily="49" charset="0"/>
              </a:rPr>
              <a:t>    goto L4</a:t>
            </a:r>
          </a:p>
          <a:p>
            <a:pPr>
              <a:buFont typeface="Wingdings 2" pitchFamily="18" charset="2"/>
              <a:buNone/>
            </a:pPr>
            <a:r>
              <a:rPr lang="en-US" sz="1600" kern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en-US" sz="1600" kern="0">
                <a:latin typeface="Courier New" pitchFamily="49" charset="0"/>
                <a:cs typeface="Courier New" pitchFamily="49" charset="0"/>
              </a:rPr>
              <a:t>    goto L5</a:t>
            </a:r>
          </a:p>
          <a:p>
            <a:pPr>
              <a:buFont typeface="Wingdings 2" pitchFamily="18" charset="2"/>
              <a:buNone/>
            </a:pPr>
            <a:r>
              <a:rPr lang="en-US" sz="1600" kern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95DDBAC-39A7-4264-BEDF-112267DC9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812" y="127905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6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685800" y="3932237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685800" y="1295508"/>
            <a:ext cx="4040188" cy="26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&lt;&lt; 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Pseudo Code </a:t>
            </a:r>
            <a:r>
              <a:rPr lang="en-US" sz="2800" dirty="0"/>
              <a:t>(after strength reduction)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19A2B-D31D-4C17-9AAF-6318AB54EE09}"/>
              </a:ext>
            </a:extLst>
          </p:cNvPr>
          <p:cNvSpPr txBox="1"/>
          <p:nvPr/>
        </p:nvSpPr>
        <p:spPr>
          <a:xfrm>
            <a:off x="2826736" y="5319861"/>
            <a:ext cx="63244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itchFamily="34" charset="0"/>
              </a:rPr>
              <a:t>These were </a:t>
            </a:r>
            <a:r>
              <a:rPr lang="en-US" sz="2000" dirty="0">
                <a:latin typeface="Calibri" pitchFamily="34" charset="0"/>
              </a:rPr>
              <a:t>Machine-Independent Optimizations</a:t>
            </a:r>
            <a:r>
              <a:rPr lang="en-US" sz="2000" b="0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itchFamily="34" charset="0"/>
              </a:rPr>
              <a:t>Will be followed by </a:t>
            </a:r>
            <a:r>
              <a:rPr lang="en-US" sz="2000" dirty="0">
                <a:latin typeface="Calibri" pitchFamily="34" charset="0"/>
              </a:rPr>
              <a:t>Machine-Dependent Optimizations</a:t>
            </a:r>
            <a:r>
              <a:rPr lang="en-US" sz="2000" b="0" dirty="0">
                <a:latin typeface="Calibri" pitchFamily="34" charset="0"/>
              </a:rPr>
              <a:t>,</a:t>
            </a:r>
            <a:br>
              <a:rPr lang="en-US" sz="2000" b="0" dirty="0">
                <a:latin typeface="Calibri" pitchFamily="34" charset="0"/>
              </a:rPr>
            </a:br>
            <a:r>
              <a:rPr lang="en-US" sz="2000" b="0" dirty="0">
                <a:latin typeface="Calibri" pitchFamily="34" charset="0"/>
              </a:rPr>
              <a:t>             including allocating temporaries to registers,</a:t>
            </a:r>
            <a:br>
              <a:rPr lang="en-US" sz="2000" b="0" dirty="0">
                <a:latin typeface="Calibri" pitchFamily="34" charset="0"/>
              </a:rPr>
            </a:br>
            <a:r>
              <a:rPr lang="en-US" sz="2000" b="0" dirty="0">
                <a:latin typeface="Calibri" pitchFamily="34" charset="0"/>
              </a:rPr>
              <a:t>             converting to assembly code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A94137-A6A3-47AF-A5D1-91D873743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17638"/>
            <a:ext cx="2971986" cy="1567096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>
              <a:lnSpc>
                <a:spcPct val="10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Optimizations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E5FF11-6046-443E-BE0B-1B7AE869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01472"/>
            <a:ext cx="2971986" cy="1567096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>
              <a:lnSpc>
                <a:spcPct val="10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After Optimizations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 in inner loop</a:t>
            </a:r>
          </a:p>
        </p:txBody>
      </p:sp>
    </p:spTree>
    <p:extLst>
      <p:ext uri="{BB962C8B-B14F-4D97-AF65-F5344CB8AC3E}">
        <p14:creationId xmlns:p14="http://schemas.microsoft.com/office/powerpoint/2010/main" val="12191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chemeClr val="bg2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9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1" eaLnBrk="1" hangingPunct="1">
              <a:defRPr/>
            </a:pPr>
            <a:r>
              <a:rPr lang="en-US" sz="1800" dirty="0"/>
              <a:t>Often prevents optimizations that affect only “edge case” behavior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Behavior obvious to the programmer is not obvious to compiler</a:t>
            </a:r>
          </a:p>
          <a:p>
            <a:pPr lvl="1" eaLnBrk="1" hangingPunct="1">
              <a:defRPr/>
            </a:pPr>
            <a:r>
              <a:rPr lang="en-US" sz="1800" dirty="0"/>
              <a:t>e.g., Data range may be more limited than types suggest (short vs. int)</a:t>
            </a:r>
          </a:p>
          <a:p>
            <a:pPr lvl="1" eaLnBrk="1" hangingPunct="1">
              <a:defRPr/>
            </a:pPr>
            <a:endParaRPr lang="en-US" sz="1000" dirty="0"/>
          </a:p>
          <a:p>
            <a:pPr eaLnBrk="1" hangingPunct="1">
              <a:defRPr/>
            </a:pPr>
            <a:r>
              <a:rPr lang="en-US" sz="2000" dirty="0"/>
              <a:t>Most analysis is only within a procedure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usually too expensive</a:t>
            </a:r>
          </a:p>
          <a:p>
            <a:pPr lvl="1" eaLnBrk="1" hangingPunct="1">
              <a:defRPr/>
            </a:pPr>
            <a:r>
              <a:rPr lang="en-US" sz="1800" dirty="0"/>
              <a:t>Sometimes compiler does </a:t>
            </a:r>
            <a:r>
              <a:rPr lang="en-US" sz="1800" dirty="0" err="1"/>
              <a:t>interprocedural</a:t>
            </a:r>
            <a:r>
              <a:rPr lang="en-US" sz="1800" dirty="0"/>
              <a:t> analysis </a:t>
            </a:r>
            <a:r>
              <a:rPr lang="en-US" sz="1800" b="1" dirty="0"/>
              <a:t>within</a:t>
            </a:r>
            <a:r>
              <a:rPr lang="en-US" sz="1800" dirty="0"/>
              <a:t> a file (new GCC)</a:t>
            </a:r>
          </a:p>
          <a:p>
            <a:pPr marL="457200" lvl="1" indent="0" eaLnBrk="1" hangingPunct="1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</a:p>
          <a:p>
            <a:pPr marL="457200" lvl="1" indent="0" eaLnBrk="1" hangingPunct="1"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Convert Loop To </a:t>
            </a:r>
            <a:r>
              <a:rPr lang="en-US" dirty="0" err="1"/>
              <a:t>Goto</a:t>
            </a:r>
            <a:r>
              <a:rPr lang="en-US" dirty="0"/>
              <a:t>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Legal 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 (</a:t>
            </a:r>
            <a:r>
              <a:rPr lang="en-US" dirty="0" err="1"/>
              <a:t>cachelab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 Oct. 8, 11:59pm ET</a:t>
            </a:r>
          </a:p>
          <a:p>
            <a:pPr lvl="1"/>
            <a:r>
              <a:rPr lang="en-US" dirty="0"/>
              <a:t>Due Oct. 20, 11:59pm ET</a:t>
            </a:r>
          </a:p>
          <a:p>
            <a:r>
              <a:rPr lang="en-US" dirty="0"/>
              <a:t>Written Assignment 4 peer grading</a:t>
            </a:r>
          </a:p>
          <a:p>
            <a:pPr lvl="1"/>
            <a:r>
              <a:rPr lang="en-US" dirty="0"/>
              <a:t>Due Wed, Oct. 14, 11:59pm ET</a:t>
            </a:r>
          </a:p>
          <a:p>
            <a:r>
              <a:rPr lang="en-US" dirty="0"/>
              <a:t>Written Assignment 5 available on </a:t>
            </a:r>
            <a:r>
              <a:rPr lang="en-US" dirty="0">
                <a:hlinkClick r:id="rId2"/>
              </a:rPr>
              <a:t>Canvas</a:t>
            </a:r>
            <a:endParaRPr lang="en-US" dirty="0"/>
          </a:p>
          <a:p>
            <a:pPr lvl="1"/>
            <a:r>
              <a:rPr lang="en-US" dirty="0"/>
              <a:t>Due Wed, Oct. 14, 11:59pm ET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b="1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endParaRPr lang="en-US" sz="1600" b="1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may treat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7059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84" y="31563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781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</a:t>
            </a:r>
            <a:r>
              <a:rPr lang="en-US" dirty="0">
                <a:solidFill>
                  <a:schemeClr val="bg2"/>
                </a:solidFill>
              </a:rPr>
              <a:t>eral</a:t>
            </a:r>
            <a:r>
              <a:rPr lang="en-US" dirty="0">
                <a:solidFill>
                  <a:srgbClr val="7F7F7F"/>
                </a:solidFill>
              </a:rPr>
              <a:t>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22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endParaRPr lang="en-US" dirty="0"/>
          </a:p>
          <a:p>
            <a:r>
              <a:rPr lang="en-US" dirty="0"/>
              <a:t>Performance limited by data dependencies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transformations can cause big speedups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72000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3810000"/>
            <a:ext cx="3871913" cy="2219325"/>
          </a:xfrm>
        </p:spPr>
        <p:txBody>
          <a:bodyPr/>
          <a:lstStyle/>
          <a:p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E2EB24FE-022B-41FD-A9EF-D401D19C8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6" r="1493"/>
          <a:stretch/>
        </p:blipFill>
        <p:spPr>
          <a:xfrm>
            <a:off x="5178350" y="228600"/>
            <a:ext cx="3962400" cy="638175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DD152F1-340C-4CF8-A567-2878B66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57" y="685800"/>
            <a:ext cx="48157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Rear Admiral Grace Hopper</a:t>
            </a:r>
            <a:br>
              <a:rPr lang="en-US" kern="0" dirty="0"/>
            </a:br>
            <a:r>
              <a:rPr lang="en-US" sz="2000" kern="0" dirty="0"/>
              <a:t>(1906-1992)</a:t>
            </a:r>
          </a:p>
          <a:p>
            <a:pPr lvl="1">
              <a:defRPr/>
            </a:pPr>
            <a:r>
              <a:rPr lang="en-US" kern="0" dirty="0"/>
              <a:t>Invented first compiler in 1951 (technically it was a linker)</a:t>
            </a:r>
          </a:p>
          <a:p>
            <a:pPr lvl="1">
              <a:defRPr/>
            </a:pPr>
            <a:r>
              <a:rPr lang="en-US" kern="0" dirty="0"/>
              <a:t>Coined “compiler” (and “bug”)</a:t>
            </a:r>
          </a:p>
          <a:p>
            <a:pPr lvl="1">
              <a:defRPr/>
            </a:pPr>
            <a:r>
              <a:rPr lang="en-US" kern="0" dirty="0"/>
              <a:t>Compiled for Harvard Mark I</a:t>
            </a:r>
          </a:p>
          <a:p>
            <a:pPr lvl="1">
              <a:defRPr/>
            </a:pPr>
            <a:r>
              <a:rPr lang="en-US" kern="0" dirty="0"/>
              <a:t>Eventually led to COBOL</a:t>
            </a:r>
            <a:br>
              <a:rPr lang="en-US" kern="0" dirty="0"/>
            </a:br>
            <a:r>
              <a:rPr lang="en-US" kern="0" dirty="0"/>
              <a:t>(which ran the world for years)</a:t>
            </a:r>
          </a:p>
          <a:p>
            <a:pPr lvl="1">
              <a:defRPr/>
            </a:pPr>
            <a:r>
              <a:rPr lang="en-US" kern="0" dirty="0"/>
              <a:t>“</a:t>
            </a:r>
            <a:r>
              <a:rPr lang="en-US" dirty="0"/>
              <a:t>I decided data processors ought to be able to write their programs in English, and the computers would translate them into machine code”</a:t>
            </a:r>
            <a:endParaRPr lang="en-US" kern="0" dirty="0"/>
          </a:p>
          <a:p>
            <a:pPr marL="457200" lvl="1" indent="0">
              <a:buNone/>
              <a:defRPr/>
            </a:pPr>
            <a:endParaRPr lang="en-US" kern="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963C28-DEFB-4ABA-8DAB-89D3F9952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" t="52051" r="17576" b="17180"/>
          <a:stretch/>
        </p:blipFill>
        <p:spPr>
          <a:xfrm>
            <a:off x="-45717" y="4988753"/>
            <a:ext cx="522731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1800" b="1" dirty="0" err="1">
                <a:latin typeface="Courier New" pitchFamily="49" charset="0"/>
              </a:rPr>
              <a:t>data_t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 err="1">
                <a:latin typeface="Courier New" pitchFamily="49" charset="0"/>
              </a:rPr>
              <a:t>int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287338" indent="-287338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1800" b="1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+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0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Cycles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00600" y="4020276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953000" y="5105400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81000"/>
            <a:ext cx="7591425" cy="762000"/>
          </a:xfrm>
        </p:spPr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49620"/>
              </p:ext>
            </p:extLst>
          </p:nvPr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85466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07282"/>
              </p:ext>
            </p:extLst>
          </p:nvPr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DD152F1-340C-4CF8-A567-2878B66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22" y="838200"/>
            <a:ext cx="4209778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John Backus </a:t>
            </a:r>
            <a:r>
              <a:rPr lang="en-US" sz="2000" kern="0" dirty="0"/>
              <a:t>(1924-2007)</a:t>
            </a:r>
            <a:endParaRPr lang="en-US" kern="0" dirty="0"/>
          </a:p>
          <a:p>
            <a:pPr lvl="1">
              <a:defRPr/>
            </a:pPr>
            <a:r>
              <a:rPr lang="en-US" kern="0" dirty="0"/>
              <a:t>Led team at IBM invented the first commercially available compiler in 1957</a:t>
            </a:r>
          </a:p>
          <a:p>
            <a:pPr lvl="1">
              <a:defRPr/>
            </a:pPr>
            <a:r>
              <a:rPr lang="en-US" kern="0" dirty="0"/>
              <a:t>Compiled FORTRAN code for the IBM 704 computer</a:t>
            </a:r>
          </a:p>
          <a:p>
            <a:pPr lvl="1">
              <a:defRPr/>
            </a:pPr>
            <a:r>
              <a:rPr lang="en-US" kern="0" dirty="0"/>
              <a:t>FORTRAN still in use today for high performance code</a:t>
            </a:r>
          </a:p>
          <a:p>
            <a:pPr lvl="1">
              <a:defRPr/>
            </a:pPr>
            <a:r>
              <a:rPr lang="en-US" kern="0" dirty="0"/>
              <a:t>“</a:t>
            </a:r>
            <a:r>
              <a:rPr lang="en-US" dirty="0"/>
              <a:t>Much of my work has come from being lazy. I didn't like writing programs, and so, when I was working on the IBM 701, I started work on a programming system to make it easier to write programs”</a:t>
            </a:r>
            <a:endParaRPr lang="en-US" kern="0" dirty="0"/>
          </a:p>
          <a:p>
            <a:pPr marL="457200" lvl="1" indent="0">
              <a:buNone/>
              <a:defRPr/>
            </a:pPr>
            <a:endParaRPr lang="en-US" kern="0" dirty="0"/>
          </a:p>
        </p:txBody>
      </p:sp>
      <p:pic>
        <p:nvPicPr>
          <p:cNvPr id="3" name="Picture 2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98926481-58B1-44E5-8197-A5BDE3B0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599"/>
            <a:ext cx="4267200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</a:t>
            </a:r>
            <a:r>
              <a:rPr lang="en-US" dirty="0">
                <a:solidFill>
                  <a:srgbClr val="0070C0"/>
                </a:solidFill>
              </a:rPr>
              <a:t>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82323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dirty="0"/>
              <a:t>Can this change the result of the computation?</a:t>
            </a:r>
          </a:p>
          <a:p>
            <a:r>
              <a:rPr lang="en-US" dirty="0"/>
              <a:t>Yes, for FP. </a:t>
            </a:r>
            <a:r>
              <a:rPr lang="en-US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913670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670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3936"/>
              </p:ext>
            </p:extLst>
          </p:nvPr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E2871-CB91-4C44-ACA6-5D044B9CF5E2}"/>
              </a:ext>
            </a:extLst>
          </p:cNvPr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42ED24-CCAA-42BE-8400-004AB5ABCB2D}"/>
              </a:ext>
            </a:extLst>
          </p:cNvPr>
          <p:cNvSpPr txBox="1"/>
          <p:nvPr/>
        </p:nvSpPr>
        <p:spPr>
          <a:xfrm>
            <a:off x="6781800" y="4376100"/>
            <a:ext cx="2270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  <a:p>
            <a:r>
              <a:rPr lang="en-US" sz="1800" dirty="0">
                <a:latin typeface="Calibri" pitchFamily="34" charset="0"/>
              </a:rPr>
              <a:t>5-stage pipelined FP 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553D21-9891-4CF0-962F-67CB4F270B68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2816" y="3657601"/>
            <a:ext cx="514787" cy="64034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0AD345-9A86-4740-9439-915B1C686C62}"/>
              </a:ext>
            </a:extLst>
          </p:cNvPr>
          <p:cNvSpPr txBox="1"/>
          <p:nvPr/>
        </p:nvSpPr>
        <p:spPr>
          <a:xfrm>
            <a:off x="1066800" y="3836282"/>
            <a:ext cx="222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int +,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  <a:p>
            <a:r>
              <a:rPr lang="en-US" sz="1800" i="1" dirty="0">
                <a:latin typeface="Calibri" pitchFamily="34" charset="0"/>
              </a:rPr>
              <a:t>Why Not .25?</a:t>
            </a:r>
            <a:endParaRPr lang="en-US" sz="18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28614-0957-42A9-A64E-B177B0E10277}"/>
              </a:ext>
            </a:extLst>
          </p:cNvPr>
          <p:cNvSpPr txBox="1"/>
          <p:nvPr/>
        </p:nvSpPr>
        <p:spPr>
          <a:xfrm>
            <a:off x="4093569" y="4000695"/>
            <a:ext cx="227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 for FP +</a:t>
            </a:r>
          </a:p>
          <a:p>
            <a:r>
              <a:rPr lang="en-US" sz="1800" dirty="0">
                <a:latin typeface="Calibri" pitchFamily="34" charset="0"/>
              </a:rPr>
              <a:t>3-stage pipelined FP 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51964-9BFC-4E31-8DAA-0252D6EFB797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5229008" y="3581400"/>
            <a:ext cx="654714" cy="41929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Loop Unrolling with Separate Accumulators </a:t>
            </a:r>
            <a:r>
              <a:rPr lang="en-US" sz="3200" dirty="0">
                <a:solidFill>
                  <a:srgbClr val="0070C0"/>
                </a:solidFill>
              </a:rPr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dirty="0"/>
              <a:t>Different form of </a:t>
            </a:r>
            <a:r>
              <a:rPr lang="en-US" dirty="0" err="1"/>
              <a:t>reassociation</a:t>
            </a:r>
            <a:endParaRPr 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15906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DD152F1-340C-4CF8-A567-2878B66F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96" y="816769"/>
            <a:ext cx="4414904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Fran Allen </a:t>
            </a:r>
            <a:r>
              <a:rPr lang="en-US" sz="2000" kern="0" dirty="0"/>
              <a:t>(1932-2020)</a:t>
            </a:r>
          </a:p>
          <a:p>
            <a:pPr lvl="1">
              <a:defRPr/>
            </a:pPr>
            <a:r>
              <a:rPr lang="en-US" kern="0" dirty="0"/>
              <a:t>Pioneer of many optimizing compilation techniques</a:t>
            </a:r>
          </a:p>
          <a:p>
            <a:pPr lvl="1">
              <a:defRPr/>
            </a:pPr>
            <a:r>
              <a:rPr lang="en-US" kern="0" dirty="0"/>
              <a:t>Wrote a paper simply called “Program Optimization” in 1966</a:t>
            </a:r>
          </a:p>
          <a:p>
            <a:pPr lvl="1">
              <a:defRPr/>
            </a:pPr>
            <a:r>
              <a:rPr lang="en-US" kern="0" dirty="0"/>
              <a:t>“</a:t>
            </a:r>
            <a:r>
              <a:rPr lang="en-US" dirty="0"/>
              <a:t>This paper introduced the use of graph-theoretic structures to encode program content in order to automatically and efficiently derive relationships and identify opportunities for optimization”</a:t>
            </a:r>
            <a:endParaRPr lang="en-US" kern="0" dirty="0"/>
          </a:p>
          <a:p>
            <a:pPr lvl="1">
              <a:defRPr/>
            </a:pPr>
            <a:r>
              <a:rPr lang="en-US" kern="0" dirty="0"/>
              <a:t>First woman to win the ACM Turing Award (the “Nobel Prize of Computer Science”), in 2006</a:t>
            </a:r>
          </a:p>
          <a:p>
            <a:pPr marL="457200" lvl="1" indent="0">
              <a:buNone/>
              <a:defRPr/>
            </a:pPr>
            <a:endParaRPr lang="en-US" kern="0" dirty="0"/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A049E17-5CFB-47CE-A66E-1765E0CA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8" r="2439"/>
          <a:stretch/>
        </p:blipFill>
        <p:spPr>
          <a:xfrm flipH="1">
            <a:off x="4876800" y="228600"/>
            <a:ext cx="4267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4117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D58B4A-7579-437D-8254-A5513FD4F4BD}"/>
              </a:ext>
            </a:extLst>
          </p:cNvPr>
          <p:cNvSpPr txBox="1"/>
          <p:nvPr/>
        </p:nvSpPr>
        <p:spPr>
          <a:xfrm>
            <a:off x="5421453" y="5867400"/>
            <a:ext cx="317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Can we do even better?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85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vaddps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90566"/>
              </p:ext>
            </p:extLst>
          </p:nvPr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Bonus material: 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112418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lvl="1"/>
            <a:endParaRPr lang="en-US" dirty="0"/>
          </a:p>
          <a:p>
            <a:r>
              <a:rPr lang="en-US" dirty="0"/>
              <a:t>Annual branch predictor contests at top Computer Architecture conferences (2010-2016)</a:t>
            </a:r>
          </a:p>
          <a:p>
            <a:pPr lvl="1"/>
            <a:r>
              <a:rPr lang="en-US" dirty="0"/>
              <a:t>Metrics: Size of branch predictor tables</a:t>
            </a:r>
            <a:br>
              <a:rPr lang="en-US" dirty="0"/>
            </a:br>
            <a:r>
              <a:rPr lang="en-US" dirty="0"/>
              <a:t>                Mispredictions per kilo-instruction (MPKI)</a:t>
            </a:r>
          </a:p>
          <a:p>
            <a:pPr lvl="1"/>
            <a:r>
              <a:rPr lang="en-US" dirty="0"/>
              <a:t>2016 Winners (</a:t>
            </a:r>
            <a:r>
              <a:rPr lang="en-US" dirty="0">
                <a:hlinkClick r:id="rId2"/>
              </a:rPr>
              <a:t>https://www.jilp.org/cbp2016/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Size 8KB: MPKI=4.1</a:t>
            </a:r>
          </a:p>
          <a:p>
            <a:pPr lvl="2"/>
            <a:r>
              <a:rPr lang="en-US" dirty="0"/>
              <a:t>Size 64KB: MPKI=3.3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sub-optimal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/>
              <a:t>Generally Useful Optimizations</a:t>
            </a:r>
          </a:p>
          <a:p>
            <a:pPr lvl="1"/>
            <a:r>
              <a:rPr lang="en-US" dirty="0"/>
              <a:t>Code motion/</a:t>
            </a:r>
            <a:r>
              <a:rPr lang="en-US" dirty="0" err="1"/>
              <a:t>precomputation</a:t>
            </a:r>
            <a:endParaRPr lang="en-US" dirty="0"/>
          </a:p>
          <a:p>
            <a:pPr lvl="1"/>
            <a:r>
              <a:rPr lang="en-US" dirty="0"/>
              <a:t>Strength reduction</a:t>
            </a:r>
          </a:p>
          <a:p>
            <a:pPr lvl="1"/>
            <a:r>
              <a:rPr lang="en-US" dirty="0"/>
              <a:t>Sharing of common </a:t>
            </a:r>
            <a:r>
              <a:rPr lang="en-US" dirty="0" err="1"/>
              <a:t>subexpressions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 err="1"/>
              <a:t>Bubblesort</a:t>
            </a:r>
            <a:endParaRPr lang="en-US" dirty="0"/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/>
              <a:t>Procedure calls</a:t>
            </a:r>
          </a:p>
          <a:p>
            <a:pPr lvl="1"/>
            <a:r>
              <a:rPr lang="en-US" dirty="0"/>
              <a:t>Memory aliasing</a:t>
            </a:r>
          </a:p>
          <a:p>
            <a:r>
              <a:rPr lang="en-US" b="1" dirty="0"/>
              <a:t>Exploiting Instruction-Level Parallelism</a:t>
            </a:r>
          </a:p>
          <a:p>
            <a:r>
              <a:rPr lang="en-US" dirty="0"/>
              <a:t>Dealing with Conditionals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29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</a:t>
            </a:r>
            <a:br>
              <a:rPr lang="en-US" dirty="0"/>
            </a:br>
            <a:r>
              <a:rPr lang="en-US" dirty="0"/>
              <a:t>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15554</TotalTime>
  <Words>8240</Words>
  <Application>Microsoft Office PowerPoint</Application>
  <PresentationFormat>On-screen Show (4:3)</PresentationFormat>
  <Paragraphs>1644</Paragraphs>
  <Slides>76</Slides>
  <Notes>65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Arial</vt:lpstr>
      <vt:lpstr>Arial Narrow</vt:lpstr>
      <vt:lpstr>Calibri</vt:lpstr>
      <vt:lpstr>Century Gothic</vt:lpstr>
      <vt:lpstr>Courier New</vt:lpstr>
      <vt:lpstr>Gill Sans MT</vt:lpstr>
      <vt:lpstr>Gill Sans MT Condensed</vt:lpstr>
      <vt:lpstr>Helvetica</vt:lpstr>
      <vt:lpstr>Times New Roman</vt:lpstr>
      <vt:lpstr>Wingdings</vt:lpstr>
      <vt:lpstr>Wingdings 2</vt:lpstr>
      <vt:lpstr>template2007</vt:lpstr>
      <vt:lpstr>PowerPoint Presentation</vt:lpstr>
      <vt:lpstr>Code Optimization  15-213/18-213/14-513/15-513/18-613: Introduction to Computer Systems 13th Lecture, October 13, 2020</vt:lpstr>
      <vt:lpstr>Announcements</vt:lpstr>
      <vt:lpstr>PowerPoint Presentation</vt:lpstr>
      <vt:lpstr>PowerPoint Presentation</vt:lpstr>
      <vt:lpstr>PowerPoint Presentation</vt:lpstr>
      <vt:lpstr>Today</vt:lpstr>
      <vt:lpstr>Performance Realities</vt:lpstr>
      <vt:lpstr>Optimizing Compilers</vt:lpstr>
      <vt:lpstr> Generally Useful Optimizations</vt:lpstr>
      <vt:lpstr>Compiler-Generated Code Motion (-O1)</vt:lpstr>
      <vt:lpstr>Strength Reduction</vt:lpstr>
      <vt:lpstr>Share Common Subexpressions</vt:lpstr>
      <vt:lpstr>Optimization Example: Bubblesort</vt:lpstr>
      <vt:lpstr>Translated (Pseudo) Code </vt:lpstr>
      <vt:lpstr>Redundancy in Address Calculation</vt:lpstr>
      <vt:lpstr>Redundancy Removed</vt:lpstr>
      <vt:lpstr>More Redundancy</vt:lpstr>
      <vt:lpstr>Redundancy Removed</vt:lpstr>
      <vt:lpstr>Redundancy in Loops</vt:lpstr>
      <vt:lpstr>Redundancy Eliminated</vt:lpstr>
      <vt:lpstr>Final Pseudo Code (after strength reduction)</vt:lpstr>
      <vt:lpstr>Today</vt:lpstr>
      <vt:lpstr>Limitations of Optimizing Compilers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Quiz Time!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Branch Prediction Numbers</vt:lpstr>
      <vt:lpstr>Getting High Performance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446</cp:revision>
  <cp:lastPrinted>1999-09-20T15:19:18Z</cp:lastPrinted>
  <dcterms:created xsi:type="dcterms:W3CDTF">2011-08-30T20:07:27Z</dcterms:created>
  <dcterms:modified xsi:type="dcterms:W3CDTF">2020-10-13T02:34:13Z</dcterms:modified>
</cp:coreProperties>
</file>