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1605" r:id="rId2"/>
    <p:sldId id="542" r:id="rId3"/>
    <p:sldId id="1692" r:id="rId4"/>
    <p:sldId id="1691" r:id="rId5"/>
    <p:sldId id="1704" r:id="rId6"/>
    <p:sldId id="1690" r:id="rId7"/>
    <p:sldId id="1673" r:id="rId8"/>
    <p:sldId id="1695" r:id="rId9"/>
    <p:sldId id="1706" r:id="rId10"/>
    <p:sldId id="1676" r:id="rId11"/>
    <p:sldId id="1677" r:id="rId12"/>
    <p:sldId id="1678" r:id="rId13"/>
    <p:sldId id="1679" r:id="rId14"/>
    <p:sldId id="1699" r:id="rId15"/>
    <p:sldId id="1680" r:id="rId16"/>
    <p:sldId id="1681" r:id="rId17"/>
    <p:sldId id="1682" r:id="rId18"/>
    <p:sldId id="1683" r:id="rId19"/>
    <p:sldId id="1684" r:id="rId20"/>
    <p:sldId id="1685" r:id="rId21"/>
    <p:sldId id="1686" r:id="rId22"/>
    <p:sldId id="1687" r:id="rId23"/>
    <p:sldId id="1697" r:id="rId24"/>
    <p:sldId id="1665" r:id="rId25"/>
    <p:sldId id="1663" r:id="rId26"/>
    <p:sldId id="1694" r:id="rId27"/>
    <p:sldId id="1664" r:id="rId28"/>
    <p:sldId id="1667" r:id="rId29"/>
    <p:sldId id="1666" r:id="rId30"/>
    <p:sldId id="1668" r:id="rId31"/>
    <p:sldId id="1669" r:id="rId32"/>
    <p:sldId id="1607" r:id="rId33"/>
    <p:sldId id="1608" r:id="rId34"/>
    <p:sldId id="1702" r:id="rId35"/>
    <p:sldId id="1621" r:id="rId36"/>
    <p:sldId id="1622" r:id="rId37"/>
    <p:sldId id="1623" r:id="rId38"/>
    <p:sldId id="1624" r:id="rId39"/>
    <p:sldId id="1627" r:id="rId40"/>
    <p:sldId id="1630" r:id="rId41"/>
    <p:sldId id="1625" r:id="rId42"/>
    <p:sldId id="1626" r:id="rId43"/>
    <p:sldId id="1700" r:id="rId44"/>
    <p:sldId id="1249" r:id="rId45"/>
    <p:sldId id="1705" r:id="rId46"/>
    <p:sldId id="1635" r:id="rId47"/>
    <p:sldId id="1636" r:id="rId48"/>
    <p:sldId id="1637" r:id="rId49"/>
    <p:sldId id="1707" r:id="rId50"/>
    <p:sldId id="1638" r:id="rId51"/>
    <p:sldId id="1639" r:id="rId52"/>
    <p:sldId id="1640" r:id="rId53"/>
    <p:sldId id="1641" r:id="rId54"/>
    <p:sldId id="1642" r:id="rId55"/>
    <p:sldId id="1643" r:id="rId56"/>
    <p:sldId id="1644" r:id="rId57"/>
    <p:sldId id="1645" r:id="rId58"/>
    <p:sldId id="1646" r:id="rId59"/>
    <p:sldId id="1649" r:id="rId60"/>
    <p:sldId id="1651" r:id="rId61"/>
    <p:sldId id="1650" r:id="rId62"/>
    <p:sldId id="1609" r:id="rId63"/>
    <p:sldId id="1671" r:id="rId64"/>
    <p:sldId id="1619" r:id="rId65"/>
    <p:sldId id="1620" r:id="rId66"/>
    <p:sldId id="1629" r:id="rId67"/>
    <p:sldId id="1631" r:id="rId68"/>
    <p:sldId id="1632" r:id="rId69"/>
    <p:sldId id="1652" r:id="rId70"/>
    <p:sldId id="1653" r:id="rId71"/>
    <p:sldId id="1633" r:id="rId72"/>
    <p:sldId id="1634" r:id="rId73"/>
  </p:sldIdLst>
  <p:sldSz cx="9144000" cy="6858000" type="screen4x3"/>
  <p:notesSz cx="7302500" cy="9586913"/>
  <p:custDataLst>
    <p:tags r:id="rId7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5F1CF"/>
    <a:srgbClr val="D9D9D9"/>
    <a:srgbClr val="A5A6DF"/>
    <a:srgbClr val="D5F1D2"/>
    <a:srgbClr val="A5A6E4"/>
    <a:srgbClr val="F6F5BD"/>
    <a:srgbClr val="F1C7C7"/>
    <a:srgbClr val="990000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98F88-378D-4324-9708-8D9A7639EE17}" v="33" dt="2020-11-17T05:27:37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68" autoAdjust="0"/>
  </p:normalViewPr>
  <p:slideViewPr>
    <p:cSldViewPr snapToObjects="1">
      <p:cViewPr varScale="1">
        <p:scale>
          <a:sx n="94" d="100"/>
          <a:sy n="94" d="100"/>
        </p:scale>
        <p:origin x="21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-548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A5598F88-378D-4324-9708-8D9A7639EE17}"/>
    <pc:docChg chg="undo custSel addSld delSld modSld sldOrd">
      <pc:chgData name="Phil Gibbons" userId="f619c6e5d38ed7a7" providerId="LiveId" clId="{A5598F88-378D-4324-9708-8D9A7639EE17}" dt="2020-11-17T05:36:54.351" v="1392" actId="20577"/>
      <pc:docMkLst>
        <pc:docMk/>
      </pc:docMkLst>
      <pc:sldChg chg="modSp mod">
        <pc:chgData name="Phil Gibbons" userId="f619c6e5d38ed7a7" providerId="LiveId" clId="{A5598F88-378D-4324-9708-8D9A7639EE17}" dt="2020-11-17T03:53:28.222" v="9" actId="20577"/>
        <pc:sldMkLst>
          <pc:docMk/>
          <pc:sldMk cId="0" sldId="542"/>
        </pc:sldMkLst>
        <pc:spChg chg="mod">
          <ac:chgData name="Phil Gibbons" userId="f619c6e5d38ed7a7" providerId="LiveId" clId="{A5598F88-378D-4324-9708-8D9A7639EE17}" dt="2020-11-17T03:53:28.222" v="9" actId="20577"/>
          <ac:spMkLst>
            <pc:docMk/>
            <pc:sldMk cId="0" sldId="542"/>
            <ac:spMk id="9218" creationId="{00000000-0000-0000-0000-000000000000}"/>
          </ac:spMkLst>
        </pc:spChg>
      </pc:sldChg>
      <pc:sldChg chg="add">
        <pc:chgData name="Phil Gibbons" userId="f619c6e5d38ed7a7" providerId="LiveId" clId="{A5598F88-378D-4324-9708-8D9A7639EE17}" dt="2020-11-17T03:59:39.070" v="28"/>
        <pc:sldMkLst>
          <pc:docMk/>
          <pc:sldMk cId="2564821313" sldId="1249"/>
        </pc:sldMkLst>
      </pc:sldChg>
      <pc:sldChg chg="add">
        <pc:chgData name="Phil Gibbons" userId="f619c6e5d38ed7a7" providerId="LiveId" clId="{A5598F88-378D-4324-9708-8D9A7639EE17}" dt="2020-11-17T03:53:19.646" v="6"/>
        <pc:sldMkLst>
          <pc:docMk/>
          <pc:sldMk cId="1019519124" sldId="1605"/>
        </pc:sldMkLst>
      </pc:sldChg>
      <pc:sldChg chg="modSp">
        <pc:chgData name="Phil Gibbons" userId="f619c6e5d38ed7a7" providerId="LiveId" clId="{A5598F88-378D-4324-9708-8D9A7639EE17}" dt="2020-11-17T05:23:23.473" v="1125" actId="20577"/>
        <pc:sldMkLst>
          <pc:docMk/>
          <pc:sldMk cId="1116032388" sldId="1625"/>
        </pc:sldMkLst>
        <pc:spChg chg="mod">
          <ac:chgData name="Phil Gibbons" userId="f619c6e5d38ed7a7" providerId="LiveId" clId="{A5598F88-378D-4324-9708-8D9A7639EE17}" dt="2020-11-17T05:23:23.473" v="1125" actId="20577"/>
          <ac:spMkLst>
            <pc:docMk/>
            <pc:sldMk cId="1116032388" sldId="1625"/>
            <ac:spMk id="763907" creationId="{00000000-0000-0000-0000-000000000000}"/>
          </ac:spMkLst>
        </pc:spChg>
      </pc:sldChg>
      <pc:sldChg chg="modSp mod">
        <pc:chgData name="Phil Gibbons" userId="f619c6e5d38ed7a7" providerId="LiveId" clId="{A5598F88-378D-4324-9708-8D9A7639EE17}" dt="2020-11-17T05:23:09.868" v="1115" actId="20577"/>
        <pc:sldMkLst>
          <pc:docMk/>
          <pc:sldMk cId="2400683642" sldId="1626"/>
        </pc:sldMkLst>
        <pc:spChg chg="mod">
          <ac:chgData name="Phil Gibbons" userId="f619c6e5d38ed7a7" providerId="LiveId" clId="{A5598F88-378D-4324-9708-8D9A7639EE17}" dt="2020-11-17T05:23:09.868" v="1115" actId="20577"/>
          <ac:spMkLst>
            <pc:docMk/>
            <pc:sldMk cId="2400683642" sldId="1626"/>
            <ac:spMk id="763907" creationId="{00000000-0000-0000-0000-000000000000}"/>
          </ac:spMkLst>
        </pc:spChg>
      </pc:sldChg>
      <pc:sldChg chg="modNotesTx">
        <pc:chgData name="Phil Gibbons" userId="f619c6e5d38ed7a7" providerId="LiveId" clId="{A5598F88-378D-4324-9708-8D9A7639EE17}" dt="2020-11-17T05:06:27.971" v="1109" actId="20577"/>
        <pc:sldMkLst>
          <pc:docMk/>
          <pc:sldMk cId="987209596" sldId="1627"/>
        </pc:sldMkLst>
      </pc:sldChg>
      <pc:sldChg chg="modAnim">
        <pc:chgData name="Phil Gibbons" userId="f619c6e5d38ed7a7" providerId="LiveId" clId="{A5598F88-378D-4324-9708-8D9A7639EE17}" dt="2020-11-17T05:08:43.154" v="1110"/>
        <pc:sldMkLst>
          <pc:docMk/>
          <pc:sldMk cId="4034058863" sldId="1630"/>
        </pc:sldMkLst>
      </pc:sldChg>
      <pc:sldChg chg="modNotesTx">
        <pc:chgData name="Phil Gibbons" userId="f619c6e5d38ed7a7" providerId="LiveId" clId="{A5598F88-378D-4324-9708-8D9A7639EE17}" dt="2020-11-17T05:36:54.351" v="1392" actId="20577"/>
        <pc:sldMkLst>
          <pc:docMk/>
          <pc:sldMk cId="4097281698" sldId="1637"/>
        </pc:sldMkLst>
      </pc:sldChg>
      <pc:sldChg chg="modSp mod">
        <pc:chgData name="Phil Gibbons" userId="f619c6e5d38ed7a7" providerId="LiveId" clId="{A5598F88-378D-4324-9708-8D9A7639EE17}" dt="2020-11-17T04:33:43.357" v="805" actId="20577"/>
        <pc:sldMkLst>
          <pc:docMk/>
          <pc:sldMk cId="540659801" sldId="1673"/>
        </pc:sldMkLst>
        <pc:spChg chg="mod">
          <ac:chgData name="Phil Gibbons" userId="f619c6e5d38ed7a7" providerId="LiveId" clId="{A5598F88-378D-4324-9708-8D9A7639EE17}" dt="2020-11-17T04:11:29.932" v="215" actId="1036"/>
          <ac:spMkLst>
            <pc:docMk/>
            <pc:sldMk cId="540659801" sldId="1673"/>
            <ac:spMk id="27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3:43.357" v="805" actId="20577"/>
          <ac:spMkLst>
            <pc:docMk/>
            <pc:sldMk cId="540659801" sldId="1673"/>
            <ac:spMk id="752642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3:33.041" v="773" actId="20577"/>
          <ac:spMkLst>
            <pc:docMk/>
            <pc:sldMk cId="540659801" sldId="1673"/>
            <ac:spMk id="752643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11:29.932" v="215" actId="1036"/>
          <ac:spMkLst>
            <pc:docMk/>
            <pc:sldMk cId="540659801" sldId="1673"/>
            <ac:spMk id="752646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11:29.932" v="215" actId="1036"/>
          <ac:spMkLst>
            <pc:docMk/>
            <pc:sldMk cId="540659801" sldId="1673"/>
            <ac:spMk id="752666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11:29.932" v="215" actId="1036"/>
          <ac:spMkLst>
            <pc:docMk/>
            <pc:sldMk cId="540659801" sldId="1673"/>
            <ac:spMk id="752670" creationId="{00000000-0000-0000-0000-000000000000}"/>
          </ac:spMkLst>
        </pc:spChg>
        <pc:grpChg chg="mod">
          <ac:chgData name="Phil Gibbons" userId="f619c6e5d38ed7a7" providerId="LiveId" clId="{A5598F88-378D-4324-9708-8D9A7639EE17}" dt="2020-11-17T04:11:29.932" v="215" actId="1036"/>
          <ac:grpSpMkLst>
            <pc:docMk/>
            <pc:sldMk cId="540659801" sldId="1673"/>
            <ac:grpSpMk id="3" creationId="{00000000-0000-0000-0000-000000000000}"/>
          </ac:grpSpMkLst>
        </pc:grpChg>
      </pc:sldChg>
      <pc:sldChg chg="addSp modSp mod modNotesTx">
        <pc:chgData name="Phil Gibbons" userId="f619c6e5d38ed7a7" providerId="LiveId" clId="{A5598F88-378D-4324-9708-8D9A7639EE17}" dt="2020-11-17T04:36:18.567" v="834" actId="20577"/>
        <pc:sldMkLst>
          <pc:docMk/>
          <pc:sldMk cId="2885903521" sldId="1676"/>
        </pc:sldMkLst>
        <pc:spChg chg="add mod ord">
          <ac:chgData name="Phil Gibbons" userId="f619c6e5d38ed7a7" providerId="LiveId" clId="{A5598F88-378D-4324-9708-8D9A7639EE17}" dt="2020-11-17T04:36:18.567" v="834" actId="20577"/>
          <ac:spMkLst>
            <pc:docMk/>
            <pc:sldMk cId="2885903521" sldId="1676"/>
            <ac:spMk id="7" creationId="{5BE92BD4-5BD9-469E-B457-C12699BD92E0}"/>
          </ac:spMkLst>
        </pc:spChg>
        <pc:spChg chg="add mod ord">
          <ac:chgData name="Phil Gibbons" userId="f619c6e5d38ed7a7" providerId="LiveId" clId="{A5598F88-378D-4324-9708-8D9A7639EE17}" dt="2020-11-17T04:19:29.862" v="328" actId="20577"/>
          <ac:spMkLst>
            <pc:docMk/>
            <pc:sldMk cId="2885903521" sldId="1676"/>
            <ac:spMk id="8" creationId="{DA2DA967-D7F5-4812-A187-F122A658AC5A}"/>
          </ac:spMkLst>
        </pc:spChg>
      </pc:sldChg>
      <pc:sldChg chg="addSp modSp mod">
        <pc:chgData name="Phil Gibbons" userId="f619c6e5d38ed7a7" providerId="LiveId" clId="{A5598F88-378D-4324-9708-8D9A7639EE17}" dt="2020-11-17T04:37:54.324" v="837" actId="20577"/>
        <pc:sldMkLst>
          <pc:docMk/>
          <pc:sldMk cId="1962779765" sldId="1678"/>
        </pc:sldMkLst>
        <pc:spChg chg="add mod ord">
          <ac:chgData name="Phil Gibbons" userId="f619c6e5d38ed7a7" providerId="LiveId" clId="{A5598F88-378D-4324-9708-8D9A7639EE17}" dt="2020-11-17T04:37:54.324" v="837" actId="20577"/>
          <ac:spMkLst>
            <pc:docMk/>
            <pc:sldMk cId="1962779765" sldId="1678"/>
            <ac:spMk id="7" creationId="{18667032-8B5B-4D47-BEBA-68675874C80B}"/>
          </ac:spMkLst>
        </pc:spChg>
      </pc:sldChg>
      <pc:sldChg chg="modSp mod">
        <pc:chgData name="Phil Gibbons" userId="f619c6e5d38ed7a7" providerId="LiveId" clId="{A5598F88-378D-4324-9708-8D9A7639EE17}" dt="2020-11-17T04:58:24.023" v="1023" actId="5793"/>
        <pc:sldMkLst>
          <pc:docMk/>
          <pc:sldMk cId="1619709553" sldId="1679"/>
        </pc:sldMkLst>
        <pc:spChg chg="mod">
          <ac:chgData name="Phil Gibbons" userId="f619c6e5d38ed7a7" providerId="LiveId" clId="{A5598F88-378D-4324-9708-8D9A7639EE17}" dt="2020-11-17T04:58:24.023" v="1023" actId="5793"/>
          <ac:spMkLst>
            <pc:docMk/>
            <pc:sldMk cId="1619709553" sldId="1679"/>
            <ac:spMk id="3" creationId="{00000000-0000-0000-0000-000000000000}"/>
          </ac:spMkLst>
        </pc:spChg>
      </pc:sldChg>
      <pc:sldChg chg="addSp delSp modSp mod">
        <pc:chgData name="Phil Gibbons" userId="f619c6e5d38ed7a7" providerId="LiveId" clId="{A5598F88-378D-4324-9708-8D9A7639EE17}" dt="2020-11-17T04:21:29.415" v="338" actId="478"/>
        <pc:sldMkLst>
          <pc:docMk/>
          <pc:sldMk cId="449820973" sldId="1682"/>
        </pc:sldMkLst>
        <pc:spChg chg="add del mod ord">
          <ac:chgData name="Phil Gibbons" userId="f619c6e5d38ed7a7" providerId="LiveId" clId="{A5598F88-378D-4324-9708-8D9A7639EE17}" dt="2020-11-17T04:21:29.415" v="338" actId="478"/>
          <ac:spMkLst>
            <pc:docMk/>
            <pc:sldMk cId="449820973" sldId="1682"/>
            <ac:spMk id="2" creationId="{4EF8CD98-5246-4008-B2CA-7D870949A770}"/>
          </ac:spMkLst>
        </pc:spChg>
      </pc:sldChg>
      <pc:sldChg chg="modSp mod">
        <pc:chgData name="Phil Gibbons" userId="f619c6e5d38ed7a7" providerId="LiveId" clId="{A5598F88-378D-4324-9708-8D9A7639EE17}" dt="2020-11-17T04:50:59.883" v="957" actId="20577"/>
        <pc:sldMkLst>
          <pc:docMk/>
          <pc:sldMk cId="3627587192" sldId="1683"/>
        </pc:sldMkLst>
        <pc:spChg chg="mod">
          <ac:chgData name="Phil Gibbons" userId="f619c6e5d38ed7a7" providerId="LiveId" clId="{A5598F88-378D-4324-9708-8D9A7639EE17}" dt="2020-11-17T04:50:59.883" v="957" actId="20577"/>
          <ac:spMkLst>
            <pc:docMk/>
            <pc:sldMk cId="3627587192" sldId="1683"/>
            <ac:spMk id="3" creationId="{00000000-0000-0000-0000-000000000000}"/>
          </ac:spMkLst>
        </pc:spChg>
      </pc:sldChg>
      <pc:sldChg chg="modSp mod">
        <pc:chgData name="Phil Gibbons" userId="f619c6e5d38ed7a7" providerId="LiveId" clId="{A5598F88-378D-4324-9708-8D9A7639EE17}" dt="2020-11-17T04:53:12.808" v="971" actId="20577"/>
        <pc:sldMkLst>
          <pc:docMk/>
          <pc:sldMk cId="1008054210" sldId="1686"/>
        </pc:sldMkLst>
        <pc:spChg chg="mod">
          <ac:chgData name="Phil Gibbons" userId="f619c6e5d38ed7a7" providerId="LiveId" clId="{A5598F88-378D-4324-9708-8D9A7639EE17}" dt="2020-11-17T04:53:00.494" v="962" actId="20577"/>
          <ac:spMkLst>
            <pc:docMk/>
            <pc:sldMk cId="1008054210" sldId="1686"/>
            <ac:spMk id="740356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53:05.221" v="965" actId="6549"/>
          <ac:spMkLst>
            <pc:docMk/>
            <pc:sldMk cId="1008054210" sldId="1686"/>
            <ac:spMk id="740363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53:09.353" v="968" actId="6549"/>
          <ac:spMkLst>
            <pc:docMk/>
            <pc:sldMk cId="1008054210" sldId="1686"/>
            <ac:spMk id="740371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53:12.808" v="971" actId="20577"/>
          <ac:spMkLst>
            <pc:docMk/>
            <pc:sldMk cId="1008054210" sldId="1686"/>
            <ac:spMk id="740379" creationId="{00000000-0000-0000-0000-000000000000}"/>
          </ac:spMkLst>
        </pc:spChg>
      </pc:sldChg>
      <pc:sldChg chg="addSp modSp mod modNotesTx">
        <pc:chgData name="Phil Gibbons" userId="f619c6e5d38ed7a7" providerId="LiveId" clId="{A5598F88-378D-4324-9708-8D9A7639EE17}" dt="2020-11-17T04:28:20.762" v="619" actId="20577"/>
        <pc:sldMkLst>
          <pc:docMk/>
          <pc:sldMk cId="3802694395" sldId="1690"/>
        </pc:sldMkLst>
        <pc:spChg chg="add mod ord">
          <ac:chgData name="Phil Gibbons" userId="f619c6e5d38ed7a7" providerId="LiveId" clId="{A5598F88-378D-4324-9708-8D9A7639EE17}" dt="2020-11-17T04:18:48.194" v="320" actId="14100"/>
          <ac:spMkLst>
            <pc:docMk/>
            <pc:sldMk cId="3802694395" sldId="1690"/>
            <ac:spMk id="2" creationId="{9F00DBD4-55A6-474E-A4AB-7A46CDFF18F7}"/>
          </ac:spMkLst>
        </pc:spChg>
        <pc:spChg chg="add mod ord">
          <ac:chgData name="Phil Gibbons" userId="f619c6e5d38ed7a7" providerId="LiveId" clId="{A5598F88-378D-4324-9708-8D9A7639EE17}" dt="2020-11-17T04:18:41.451" v="319" actId="1076"/>
          <ac:spMkLst>
            <pc:docMk/>
            <pc:sldMk cId="3802694395" sldId="1690"/>
            <ac:spMk id="7" creationId="{335EB8A7-1F85-4E96-BBD9-79E3A0FD852B}"/>
          </ac:spMkLst>
        </pc:spChg>
        <pc:spChg chg="mod">
          <ac:chgData name="Phil Gibbons" userId="f619c6e5d38ed7a7" providerId="LiveId" clId="{A5598F88-378D-4324-9708-8D9A7639EE17}" dt="2020-11-17T04:18:04.357" v="314" actId="1076"/>
          <ac:spMkLst>
            <pc:docMk/>
            <pc:sldMk cId="3802694395" sldId="1690"/>
            <ac:spMk id="759822" creationId="{00000000-0000-0000-0000-000000000000}"/>
          </ac:spMkLst>
        </pc:spChg>
      </pc:sldChg>
      <pc:sldChg chg="addSp delSp modSp mod">
        <pc:chgData name="Phil Gibbons" userId="f619c6e5d38ed7a7" providerId="LiveId" clId="{A5598F88-378D-4324-9708-8D9A7639EE17}" dt="2020-11-17T04:25:39.157" v="415" actId="20577"/>
        <pc:sldMkLst>
          <pc:docMk/>
          <pc:sldMk cId="2026907915" sldId="1691"/>
        </pc:sldMkLst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52" creationId="{8F8069F0-DF1D-41CC-9AF8-685763F6A58B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55" creationId="{4D779A87-8A61-456C-B4A1-DF1087838CE2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58" creationId="{2AEF7A42-2F21-4559-9E08-49B879E66E2D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60" creationId="{96A3247F-0CBC-4BB8-82A7-0BE16E3019E7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61" creationId="{B026B745-C195-4652-B959-E59AC2CC79D6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68" creationId="{CCE22574-0A6E-4215-85A3-F3437E82CAD0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69" creationId="{67E59424-188D-4DA6-9B3E-6811E60D9D7F}"/>
          </ac:spMkLst>
        </pc:spChg>
        <pc:spChg chg="mod">
          <ac:chgData name="Phil Gibbons" userId="f619c6e5d38ed7a7" providerId="LiveId" clId="{A5598F88-378D-4324-9708-8D9A7639EE17}" dt="2020-11-17T04:24:28.715" v="341"/>
          <ac:spMkLst>
            <pc:docMk/>
            <pc:sldMk cId="2026907915" sldId="1691"/>
            <ac:spMk id="70" creationId="{5599664F-C2D9-489D-9226-55DA7BA68C2B}"/>
          </ac:spMkLst>
        </pc:spChg>
        <pc:spChg chg="mod">
          <ac:chgData name="Phil Gibbons" userId="f619c6e5d38ed7a7" providerId="LiveId" clId="{A5598F88-378D-4324-9708-8D9A7639EE17}" dt="2020-11-17T04:25:39.157" v="415" actId="20577"/>
          <ac:spMkLst>
            <pc:docMk/>
            <pc:sldMk cId="2026907915" sldId="1691"/>
            <ac:spMk id="759843" creationId="{00000000-0000-0000-0000-000000000000}"/>
          </ac:spMkLst>
        </pc:spChg>
        <pc:grpChg chg="add del mod">
          <ac:chgData name="Phil Gibbons" userId="f619c6e5d38ed7a7" providerId="LiveId" clId="{A5598F88-378D-4324-9708-8D9A7639EE17}" dt="2020-11-17T04:24:34.120" v="342"/>
          <ac:grpSpMkLst>
            <pc:docMk/>
            <pc:sldMk cId="2026907915" sldId="1691"/>
            <ac:grpSpMk id="51" creationId="{CEB82ADC-CA19-4056-9FBA-1CCD80D7CBA8}"/>
          </ac:grpSpMkLst>
        </pc:grpChg>
        <pc:grpChg chg="mod">
          <ac:chgData name="Phil Gibbons" userId="f619c6e5d38ed7a7" providerId="LiveId" clId="{A5598F88-378D-4324-9708-8D9A7639EE17}" dt="2020-11-17T04:24:28.715" v="341"/>
          <ac:grpSpMkLst>
            <pc:docMk/>
            <pc:sldMk cId="2026907915" sldId="1691"/>
            <ac:grpSpMk id="53" creationId="{DCAAA9ED-1C46-4ED1-8B0B-DDAD4205553F}"/>
          </ac:grpSpMkLst>
        </pc:grpChg>
        <pc:grpChg chg="mod">
          <ac:chgData name="Phil Gibbons" userId="f619c6e5d38ed7a7" providerId="LiveId" clId="{A5598F88-378D-4324-9708-8D9A7639EE17}" dt="2020-11-17T04:24:28.715" v="341"/>
          <ac:grpSpMkLst>
            <pc:docMk/>
            <pc:sldMk cId="2026907915" sldId="1691"/>
            <ac:grpSpMk id="54" creationId="{2CA20750-2129-4121-B9FA-8C1411C649E0}"/>
          </ac:grpSpMkLst>
        </pc:grpChg>
      </pc:sldChg>
      <pc:sldChg chg="mod ord modAnim modShow">
        <pc:chgData name="Phil Gibbons" userId="f619c6e5d38ed7a7" providerId="LiveId" clId="{A5598F88-378D-4324-9708-8D9A7639EE17}" dt="2020-11-17T04:24:03.560" v="340" actId="729"/>
        <pc:sldMkLst>
          <pc:docMk/>
          <pc:sldMk cId="4101404400" sldId="1692"/>
        </pc:sldMkLst>
      </pc:sldChg>
      <pc:sldChg chg="delSp modSp del mod">
        <pc:chgData name="Phil Gibbons" userId="f619c6e5d38ed7a7" providerId="LiveId" clId="{A5598F88-378D-4324-9708-8D9A7639EE17}" dt="2020-11-17T03:56:18.591" v="25" actId="47"/>
        <pc:sldMkLst>
          <pc:docMk/>
          <pc:sldMk cId="323004127" sldId="1693"/>
        </pc:sldMkLst>
        <pc:spChg chg="del">
          <ac:chgData name="Phil Gibbons" userId="f619c6e5d38ed7a7" providerId="LiveId" clId="{A5598F88-378D-4324-9708-8D9A7639EE17}" dt="2020-11-17T03:56:09.295" v="22" actId="21"/>
          <ac:spMkLst>
            <pc:docMk/>
            <pc:sldMk cId="323004127" sldId="1693"/>
            <ac:spMk id="63" creationId="{00000000-0000-0000-0000-000000000000}"/>
          </ac:spMkLst>
        </pc:spChg>
        <pc:spChg chg="del">
          <ac:chgData name="Phil Gibbons" userId="f619c6e5d38ed7a7" providerId="LiveId" clId="{A5598F88-378D-4324-9708-8D9A7639EE17}" dt="2020-11-17T03:54:37.357" v="10" actId="478"/>
          <ac:spMkLst>
            <pc:docMk/>
            <pc:sldMk cId="323004127" sldId="1693"/>
            <ac:spMk id="64" creationId="{00000000-0000-0000-0000-000000000000}"/>
          </ac:spMkLst>
        </pc:spChg>
        <pc:spChg chg="del">
          <ac:chgData name="Phil Gibbons" userId="f619c6e5d38ed7a7" providerId="LiveId" clId="{A5598F88-378D-4324-9708-8D9A7639EE17}" dt="2020-11-17T03:54:44.684" v="12" actId="478"/>
          <ac:spMkLst>
            <pc:docMk/>
            <pc:sldMk cId="323004127" sldId="1693"/>
            <ac:spMk id="65" creationId="{00000000-0000-0000-0000-000000000000}"/>
          </ac:spMkLst>
        </pc:spChg>
        <pc:spChg chg="del">
          <ac:chgData name="Phil Gibbons" userId="f619c6e5d38ed7a7" providerId="LiveId" clId="{A5598F88-378D-4324-9708-8D9A7639EE17}" dt="2020-11-17T03:54:40.718" v="11" actId="478"/>
          <ac:spMkLst>
            <pc:docMk/>
            <pc:sldMk cId="323004127" sldId="1693"/>
            <ac:spMk id="66" creationId="{00000000-0000-0000-0000-000000000000}"/>
          </ac:spMkLst>
        </pc:spChg>
        <pc:spChg chg="mod">
          <ac:chgData name="Phil Gibbons" userId="f619c6e5d38ed7a7" providerId="LiveId" clId="{A5598F88-378D-4324-9708-8D9A7639EE17}" dt="2020-11-17T03:55:29.410" v="19" actId="20577"/>
          <ac:spMkLst>
            <pc:docMk/>
            <pc:sldMk cId="323004127" sldId="1693"/>
            <ac:spMk id="759821" creationId="{00000000-0000-0000-0000-000000000000}"/>
          </ac:spMkLst>
        </pc:spChg>
      </pc:sldChg>
      <pc:sldChg chg="modSp mod">
        <pc:chgData name="Phil Gibbons" userId="f619c6e5d38ed7a7" providerId="LiveId" clId="{A5598F88-378D-4324-9708-8D9A7639EE17}" dt="2020-11-17T04:55:23.682" v="991" actId="20577"/>
        <pc:sldMkLst>
          <pc:docMk/>
          <pc:sldMk cId="2136778584" sldId="1694"/>
        </pc:sldMkLst>
        <pc:spChg chg="mod">
          <ac:chgData name="Phil Gibbons" userId="f619c6e5d38ed7a7" providerId="LiveId" clId="{A5598F88-378D-4324-9708-8D9A7639EE17}" dt="2020-11-17T04:55:23.682" v="991" actId="20577"/>
          <ac:spMkLst>
            <pc:docMk/>
            <pc:sldMk cId="2136778584" sldId="1694"/>
            <ac:spMk id="2" creationId="{00000000-0000-0000-0000-000000000000}"/>
          </ac:spMkLst>
        </pc:spChg>
      </pc:sldChg>
      <pc:sldChg chg="modSp mod modNotesTx">
        <pc:chgData name="Phil Gibbons" userId="f619c6e5d38ed7a7" providerId="LiveId" clId="{A5598F88-378D-4324-9708-8D9A7639EE17}" dt="2020-11-17T04:13:10.295" v="272" actId="20577"/>
        <pc:sldMkLst>
          <pc:docMk/>
          <pc:sldMk cId="539358417" sldId="1695"/>
        </pc:sldMkLst>
        <pc:spChg chg="mod">
          <ac:chgData name="Phil Gibbons" userId="f619c6e5d38ed7a7" providerId="LiveId" clId="{A5598F88-378D-4324-9708-8D9A7639EE17}" dt="2020-11-17T04:12:39.106" v="271" actId="20577"/>
          <ac:spMkLst>
            <pc:docMk/>
            <pc:sldMk cId="539358417" sldId="1695"/>
            <ac:spMk id="752642" creationId="{00000000-0000-0000-0000-000000000000}"/>
          </ac:spMkLst>
        </pc:spChg>
      </pc:sldChg>
      <pc:sldChg chg="del">
        <pc:chgData name="Phil Gibbons" userId="f619c6e5d38ed7a7" providerId="LiveId" clId="{A5598F88-378D-4324-9708-8D9A7639EE17}" dt="2020-11-17T03:59:41.930" v="29" actId="47"/>
        <pc:sldMkLst>
          <pc:docMk/>
          <pc:sldMk cId="1512710690" sldId="1696"/>
        </pc:sldMkLst>
      </pc:sldChg>
      <pc:sldChg chg="del">
        <pc:chgData name="Phil Gibbons" userId="f619c6e5d38ed7a7" providerId="LiveId" clId="{A5598F88-378D-4324-9708-8D9A7639EE17}" dt="2020-11-17T03:53:21.625" v="7" actId="47"/>
        <pc:sldMkLst>
          <pc:docMk/>
          <pc:sldMk cId="3137378239" sldId="1698"/>
        </pc:sldMkLst>
      </pc:sldChg>
      <pc:sldChg chg="modSp mod">
        <pc:chgData name="Phil Gibbons" userId="f619c6e5d38ed7a7" providerId="LiveId" clId="{A5598F88-378D-4324-9708-8D9A7639EE17}" dt="2020-11-17T04:40:12.439" v="860" actId="20577"/>
        <pc:sldMkLst>
          <pc:docMk/>
          <pc:sldMk cId="3868003376" sldId="1699"/>
        </pc:sldMkLst>
        <pc:spChg chg="mod">
          <ac:chgData name="Phil Gibbons" userId="f619c6e5d38ed7a7" providerId="LiveId" clId="{A5598F88-378D-4324-9708-8D9A7639EE17}" dt="2020-11-17T04:40:12.439" v="860" actId="20577"/>
          <ac:spMkLst>
            <pc:docMk/>
            <pc:sldMk cId="3868003376" sldId="1699"/>
            <ac:spMk id="4" creationId="{A0847101-99D4-422E-8723-0C2D8262221A}"/>
          </ac:spMkLst>
        </pc:spChg>
      </pc:sldChg>
      <pc:sldChg chg="add del">
        <pc:chgData name="Phil Gibbons" userId="f619c6e5d38ed7a7" providerId="LiveId" clId="{A5598F88-378D-4324-9708-8D9A7639EE17}" dt="2020-11-17T04:06:28.326" v="172" actId="47"/>
        <pc:sldMkLst>
          <pc:docMk/>
          <pc:sldMk cId="3979420828" sldId="1701"/>
        </pc:sldMkLst>
      </pc:sldChg>
      <pc:sldChg chg="modSp add mod">
        <pc:chgData name="Phil Gibbons" userId="f619c6e5d38ed7a7" providerId="LiveId" clId="{A5598F88-378D-4324-9708-8D9A7639EE17}" dt="2020-11-17T05:28:46.460" v="1275" actId="20577"/>
        <pc:sldMkLst>
          <pc:docMk/>
          <pc:sldMk cId="2092796366" sldId="1702"/>
        </pc:sldMkLst>
        <pc:spChg chg="mod">
          <ac:chgData name="Phil Gibbons" userId="f619c6e5d38ed7a7" providerId="LiveId" clId="{A5598F88-378D-4324-9708-8D9A7639EE17}" dt="2020-11-17T05:28:46.460" v="1275" actId="20577"/>
          <ac:spMkLst>
            <pc:docMk/>
            <pc:sldMk cId="2092796366" sldId="1702"/>
            <ac:spMk id="3" creationId="{00000000-0000-0000-0000-000000000000}"/>
          </ac:spMkLst>
        </pc:spChg>
      </pc:sldChg>
      <pc:sldChg chg="add del">
        <pc:chgData name="Phil Gibbons" userId="f619c6e5d38ed7a7" providerId="LiveId" clId="{A5598F88-378D-4324-9708-8D9A7639EE17}" dt="2020-11-17T04:08:17.131" v="190" actId="47"/>
        <pc:sldMkLst>
          <pc:docMk/>
          <pc:sldMk cId="697269814" sldId="1703"/>
        </pc:sldMkLst>
      </pc:sldChg>
      <pc:sldChg chg="modSp add mod">
        <pc:chgData name="Phil Gibbons" userId="f619c6e5d38ed7a7" providerId="LiveId" clId="{A5598F88-378D-4324-9708-8D9A7639EE17}" dt="2020-11-17T05:30:08.029" v="1337" actId="20577"/>
        <pc:sldMkLst>
          <pc:docMk/>
          <pc:sldMk cId="4027609095" sldId="1704"/>
        </pc:sldMkLst>
        <pc:spChg chg="mod">
          <ac:chgData name="Phil Gibbons" userId="f619c6e5d38ed7a7" providerId="LiveId" clId="{A5598F88-378D-4324-9708-8D9A7639EE17}" dt="2020-11-17T05:30:08.029" v="1337" actId="20577"/>
          <ac:spMkLst>
            <pc:docMk/>
            <pc:sldMk cId="4027609095" sldId="1704"/>
            <ac:spMk id="3" creationId="{00000000-0000-0000-0000-000000000000}"/>
          </ac:spMkLst>
        </pc:spChg>
      </pc:sldChg>
      <pc:sldChg chg="modSp add mod">
        <pc:chgData name="Phil Gibbons" userId="f619c6e5d38ed7a7" providerId="LiveId" clId="{A5598F88-378D-4324-9708-8D9A7639EE17}" dt="2020-11-17T05:27:23.569" v="1208" actId="20577"/>
        <pc:sldMkLst>
          <pc:docMk/>
          <pc:sldMk cId="3795200255" sldId="1705"/>
        </pc:sldMkLst>
        <pc:spChg chg="mod">
          <ac:chgData name="Phil Gibbons" userId="f619c6e5d38ed7a7" providerId="LiveId" clId="{A5598F88-378D-4324-9708-8D9A7639EE17}" dt="2020-11-17T05:27:23.569" v="1208" actId="20577"/>
          <ac:spMkLst>
            <pc:docMk/>
            <pc:sldMk cId="3795200255" sldId="1705"/>
            <ac:spMk id="3" creationId="{00000000-0000-0000-0000-000000000000}"/>
          </ac:spMkLst>
        </pc:spChg>
      </pc:sldChg>
      <pc:sldChg chg="addSp modSp add mod">
        <pc:chgData name="Phil Gibbons" userId="f619c6e5d38ed7a7" providerId="LiveId" clId="{A5598F88-378D-4324-9708-8D9A7639EE17}" dt="2020-11-17T04:35:10.429" v="819" actId="1036"/>
        <pc:sldMkLst>
          <pc:docMk/>
          <pc:sldMk cId="3498803125" sldId="1706"/>
        </pc:sldMkLst>
        <pc:spChg chg="mod">
          <ac:chgData name="Phil Gibbons" userId="f619c6e5d38ed7a7" providerId="LiveId" clId="{A5598F88-378D-4324-9708-8D9A7639EE17}" dt="2020-11-17T04:32:22.815" v="652" actId="20577"/>
          <ac:spMkLst>
            <pc:docMk/>
            <pc:sldMk cId="3498803125" sldId="1706"/>
            <ac:spMk id="2" creationId="{00000000-0000-0000-0000-000000000000}"/>
          </ac:spMkLst>
        </pc:spChg>
        <pc:spChg chg="add 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3" creationId="{6FEAE155-0848-4AA4-9B1F-907ACF3CD88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4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5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6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7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8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0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2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3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5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8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19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20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21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23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28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29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30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31" creationId="{00000000-0000-0000-0000-000000000000}"/>
          </ac:spMkLst>
        </pc:spChg>
        <pc:spChg chg="mod">
          <ac:chgData name="Phil Gibbons" userId="f619c6e5d38ed7a7" providerId="LiveId" clId="{A5598F88-378D-4324-9708-8D9A7639EE17}" dt="2020-11-17T04:35:10.429" v="819" actId="1036"/>
          <ac:spMkLst>
            <pc:docMk/>
            <pc:sldMk cId="3498803125" sldId="1706"/>
            <ac:spMk id="33" creationId="{00000000-0000-0000-0000-000000000000}"/>
          </ac:spMkLst>
        </pc:spChg>
        <pc:spChg chg="add mod">
          <ac:chgData name="Phil Gibbons" userId="f619c6e5d38ed7a7" providerId="LiveId" clId="{A5598F88-378D-4324-9708-8D9A7639EE17}" dt="2020-11-17T04:34:33.714" v="814" actId="1076"/>
          <ac:spMkLst>
            <pc:docMk/>
            <pc:sldMk cId="3498803125" sldId="1706"/>
            <ac:spMk id="34" creationId="{6E166EFD-5FCA-4EEC-9C90-BD02D2B09D4D}"/>
          </ac:spMkLst>
        </pc:sp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9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11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14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16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17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22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24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25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26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27" creationId="{00000000-0000-0000-0000-000000000000}"/>
          </ac:cxnSpMkLst>
        </pc:cxnChg>
        <pc:cxnChg chg="mod">
          <ac:chgData name="Phil Gibbons" userId="f619c6e5d38ed7a7" providerId="LiveId" clId="{A5598F88-378D-4324-9708-8D9A7639EE17}" dt="2020-11-17T04:35:10.429" v="819" actId="1036"/>
          <ac:cxnSpMkLst>
            <pc:docMk/>
            <pc:sldMk cId="3498803125" sldId="1706"/>
            <ac:cxnSpMk id="32" creationId="{00000000-0000-0000-0000-000000000000}"/>
          </ac:cxnSpMkLst>
        </pc:cxnChg>
      </pc:sldChg>
      <pc:sldChg chg="modSp add mod">
        <pc:chgData name="Phil Gibbons" userId="f619c6e5d38ed7a7" providerId="LiveId" clId="{A5598F88-378D-4324-9708-8D9A7639EE17}" dt="2020-11-17T05:27:52.311" v="1211" actId="207"/>
        <pc:sldMkLst>
          <pc:docMk/>
          <pc:sldMk cId="1556790137" sldId="1707"/>
        </pc:sldMkLst>
        <pc:spChg chg="mod">
          <ac:chgData name="Phil Gibbons" userId="f619c6e5d38ed7a7" providerId="LiveId" clId="{A5598F88-378D-4324-9708-8D9A7639EE17}" dt="2020-11-17T05:27:52.311" v="1211" actId="207"/>
          <ac:spMkLst>
            <pc:docMk/>
            <pc:sldMk cId="1556790137" sldId="170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5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6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header examples: brand name of the browser, domain name of the origin server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www.somesite:443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8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6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9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Close(</a:t>
            </a:r>
            <a:r>
              <a:rPr lang="en-US" dirty="0" err="1"/>
              <a:t>srcfd</a:t>
            </a:r>
            <a:r>
              <a:rPr lang="en-US" dirty="0"/>
              <a:t>) and </a:t>
            </a:r>
            <a:r>
              <a:rPr lang="en-US" dirty="0" err="1"/>
              <a:t>Munmap</a:t>
            </a:r>
            <a:r>
              <a:rPr lang="en-US"/>
              <a:t>() prevent memory leaks.</a:t>
            </a: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5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1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Plugged in RIO functions in this diagram.  We will begin by focusing on the steps to start the server and a client, starting with </a:t>
            </a:r>
            <a:r>
              <a:rPr lang="en-US" dirty="0" err="1"/>
              <a:t>getaddrinfo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AF_INET6 for family, then </a:t>
            </a:r>
            <a:r>
              <a:rPr lang="en-US" dirty="0" err="1"/>
              <a:t>ai_addr</a:t>
            </a:r>
            <a:r>
              <a:rPr lang="en-US" dirty="0"/>
              <a:t> is a pointer to a sockaddr_in6 structure.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socket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 is usually 0.  Says what number protocol in the family to use and most have only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:443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871B-379C-9843-B47E-6D2FDE2A2D15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855F-7737-464F-849C-F87A9DF092B5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01951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62">
            <a:extLst>
              <a:ext uri="{FF2B5EF4-FFF2-40B4-BE49-F238E27FC236}">
                <a16:creationId xmlns:a16="http://schemas.microsoft.com/office/drawing/2014/main" id="{DA2DA967-D7F5-4812-A187-F122A658AC5A}"/>
              </a:ext>
            </a:extLst>
          </p:cNvPr>
          <p:cNvSpPr/>
          <p:nvPr/>
        </p:nvSpPr>
        <p:spPr bwMode="auto">
          <a:xfrm>
            <a:off x="1752599" y="152408"/>
            <a:ext cx="2283265" cy="40279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client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5BE92BD4-5BD9-469E-B457-C12699BD92E0}"/>
              </a:ext>
            </a:extLst>
          </p:cNvPr>
          <p:cNvSpPr/>
          <p:nvPr/>
        </p:nvSpPr>
        <p:spPr bwMode="auto">
          <a:xfrm>
            <a:off x="4496158" y="152408"/>
            <a:ext cx="2133242" cy="40279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8D1CE-A1A1-4868-9D04-1CF8EE627A4B}"/>
              </a:ext>
            </a:extLst>
          </p:cNvPr>
          <p:cNvSpPr txBox="1"/>
          <p:nvPr/>
        </p:nvSpPr>
        <p:spPr>
          <a:xfrm>
            <a:off x="4496158" y="1287135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D8D91-374B-48E5-9D80-B9CDAF8B4B61}"/>
              </a:ext>
            </a:extLst>
          </p:cNvPr>
          <p:cNvSpPr txBox="1"/>
          <p:nvPr/>
        </p:nvSpPr>
        <p:spPr>
          <a:xfrm>
            <a:off x="3271492" y="1274501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28859035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Clients and servers use the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 to create a </a:t>
            </a:r>
            <a:r>
              <a:rPr lang="en-US" i="1" dirty="0"/>
              <a:t>socket descriptor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Protocol specific! 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socket(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domain,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type,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protocol)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socket(AF_INET, SOCK_STREAM, 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the socket will be the end point of a reliable (TCP)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46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18667032-8B5B-4D47-BEBA-68675874C80B}"/>
              </a:ext>
            </a:extLst>
          </p:cNvPr>
          <p:cNvSpPr/>
          <p:nvPr/>
        </p:nvSpPr>
        <p:spPr bwMode="auto">
          <a:xfrm>
            <a:off x="4435475" y="152414"/>
            <a:ext cx="2193925" cy="40279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 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29FDF-FA01-4A00-8E6F-70300793A766}"/>
              </a:ext>
            </a:extLst>
          </p:cNvPr>
          <p:cNvSpPr txBox="1"/>
          <p:nvPr/>
        </p:nvSpPr>
        <p:spPr>
          <a:xfrm>
            <a:off x="4402853" y="1966300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531E52-A675-4E20-87E6-1287B78241B2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0DB4F-39CD-4117-A979-B03818B83DA9}"/>
              </a:ext>
            </a:extLst>
          </p:cNvPr>
          <p:cNvSpPr txBox="1"/>
          <p:nvPr/>
        </p:nvSpPr>
        <p:spPr>
          <a:xfrm>
            <a:off x="3325703" y="126931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D58F0-1EA6-4CA5-B9F1-88775A92F96D}"/>
              </a:ext>
            </a:extLst>
          </p:cNvPr>
          <p:cNvSpPr txBox="1"/>
          <p:nvPr/>
        </p:nvSpPr>
        <p:spPr>
          <a:xfrm>
            <a:off x="4481317" y="129084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771525"/>
          </a:xfrm>
        </p:spPr>
        <p:txBody>
          <a:bodyPr/>
          <a:lstStyle/>
          <a:p>
            <a:r>
              <a:rPr lang="en-US" dirty="0"/>
              <a:t>A server uses 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to ask the kernel to associate the server’s socket address with a socket descriptor: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sz="2000" dirty="0">
                <a:latin typeface="+mn-lt"/>
                <a:cs typeface="Calibri" panose="020F0502020204030204" pitchFamily="34" charset="0"/>
              </a:rPr>
              <a:t>Our convention:</a:t>
            </a:r>
            <a:r>
              <a:rPr lang="en-US" dirty="0">
                <a:latin typeface="+mn-lt"/>
              </a:rPr>
              <a:t> </a:t>
            </a:r>
            <a:r>
              <a:rPr lang="en-US" sz="1600" dirty="0">
                <a:latin typeface="Courier New" pitchFamily="49" charset="0"/>
              </a:rPr>
              <a:t>typedef struct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SA;</a:t>
            </a:r>
            <a:endParaRPr lang="en-US" dirty="0"/>
          </a:p>
          <a:p>
            <a:r>
              <a:rPr lang="en-US" dirty="0"/>
              <a:t>Process can read bytes that arrive on the connection whose endpoint is 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by reading from descriptor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endParaRPr lang="en-US" dirty="0"/>
          </a:p>
          <a:p>
            <a:r>
              <a:rPr lang="en-US" dirty="0"/>
              <a:t>Similarly, writes to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are transferred along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48972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47101-99D4-422E-8723-0C2D8262221A}"/>
              </a:ext>
            </a:extLst>
          </p:cNvPr>
          <p:cNvSpPr/>
          <p:nvPr/>
        </p:nvSpPr>
        <p:spPr>
          <a:xfrm>
            <a:off x="110030" y="1759327"/>
            <a:ext cx="8839200" cy="40318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From `man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Error checking code omitted */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[1], &amp;hints, &amp;result);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a list of address structures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each address until we successfully bind()*/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result;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ai_family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ai_socktype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-1)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(bind(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ai_addrlen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== 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 /* Success */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AAD47-8C83-46AA-A80A-9BA5075FC714}"/>
              </a:ext>
            </a:extLst>
          </p:cNvPr>
          <p:cNvSpPr/>
          <p:nvPr/>
        </p:nvSpPr>
        <p:spPr>
          <a:xfrm>
            <a:off x="223622" y="57912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cs typeface="Courier New"/>
              </a:rPr>
              <a:t>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cs typeface="Courier New"/>
              </a:rPr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CA9AFC-E95A-4C9F-B2C7-9C2DACD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0" y="435678"/>
            <a:ext cx="7592093" cy="762000"/>
          </a:xfrm>
        </p:spPr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CABB6-99A5-4210-BAE2-35B1888C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334783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800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1B7502-79D7-473E-B60E-F03C706E6664}"/>
              </a:ext>
            </a:extLst>
          </p:cNvPr>
          <p:cNvSpPr txBox="1"/>
          <p:nvPr/>
        </p:nvSpPr>
        <p:spPr>
          <a:xfrm>
            <a:off x="4460147" y="129821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DE22D8-D0F5-4C7A-A275-9E7DC29C114E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EC9257-6CC8-4F3E-AC34-4A1EEF2AAC69}"/>
              </a:ext>
            </a:extLst>
          </p:cNvPr>
          <p:cNvSpPr txBox="1"/>
          <p:nvPr/>
        </p:nvSpPr>
        <p:spPr>
          <a:xfrm>
            <a:off x="3998367" y="2639652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&lt;-&gt; SA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B6828D-518C-4A69-B891-1C673125AB3F}"/>
              </a:ext>
            </a:extLst>
          </p:cNvPr>
          <p:cNvSpPr txBox="1"/>
          <p:nvPr/>
        </p:nvSpPr>
        <p:spPr>
          <a:xfrm>
            <a:off x="3253362" y="1291127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760A8-A3B3-4E14-969C-811AB2330F73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 (128-ish by default)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5000" y="3200725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A24AF-089D-40D3-879F-BA334380BCBA}"/>
              </a:ext>
            </a:extLst>
          </p:cNvPr>
          <p:cNvSpPr txBox="1"/>
          <p:nvPr/>
        </p:nvSpPr>
        <p:spPr>
          <a:xfrm>
            <a:off x="3159894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9183C-E367-420F-B022-6CF7DF735CB1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98754-7918-4205-8102-650AE86D983E}"/>
              </a:ext>
            </a:extLst>
          </p:cNvPr>
          <p:cNvSpPr txBox="1"/>
          <p:nvPr/>
        </p:nvSpPr>
        <p:spPr>
          <a:xfrm>
            <a:off x="4435475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114D17-B209-4772-94B1-A64BF5A69909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01BA6D-FB28-4AA5-B7C5-5CD1C8E2488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28761-455A-402B-905C-C00320E7B7FE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66604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198747" y="1270858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35475" y="1292810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025650"/>
          </a:xfrm>
        </p:spPr>
        <p:txBody>
          <a:bodyPr/>
          <a:lstStyle/>
          <a:p>
            <a:pPr marL="0" indent="0"/>
            <a:r>
              <a:rPr lang="en-US" dirty="0"/>
              <a:t>Network Programming: Part II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sz="2000" b="0" dirty="0"/>
            </a:br>
            <a:r>
              <a:rPr lang="en-US" sz="2000" b="0" dirty="0"/>
              <a:t>23</a:t>
            </a:r>
            <a:r>
              <a:rPr lang="en-US" sz="2000" b="0" baseline="30000" dirty="0"/>
              <a:t>rd</a:t>
            </a:r>
            <a:r>
              <a:rPr lang="en-US" sz="2000" b="0" dirty="0"/>
              <a:t> Lecture, November 17, 2020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771525"/>
          </a:xfrm>
        </p:spPr>
        <p:txBody>
          <a:bodyPr/>
          <a:lstStyle/>
          <a:p>
            <a:r>
              <a:rPr lang="en-US" dirty="0"/>
              <a:t>A client establishes a connection with a server by calling connect:</a:t>
            </a:r>
          </a:p>
          <a:p>
            <a:endParaRPr lang="en-US" dirty="0"/>
          </a:p>
          <a:p>
            <a:r>
              <a:rPr lang="en-US" dirty="0"/>
              <a:t>Attempts to establish a connection with server at socket address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If successful, then </a:t>
            </a:r>
            <a:r>
              <a:rPr lang="en-US" b="1" dirty="0" err="1">
                <a:latin typeface="Courier New"/>
                <a:cs typeface="Courier New"/>
              </a:rPr>
              <a:t>clientfd</a:t>
            </a:r>
            <a:r>
              <a:rPr lang="en-US" dirty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x:y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addr.sin_addr:addr.sin_port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connect/accept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3145359" y="123883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3145360" y="3107323"/>
            <a:ext cx="11721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3132660" y="4937711"/>
            <a:ext cx="11721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 and 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246567" y="5817186"/>
            <a:ext cx="92525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connfd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u="sng" dirty="0"/>
              <a:t>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</a:t>
            </a:r>
            <a:r>
              <a:rPr lang="en-US" u="sng" dirty="0"/>
              <a:t>connection</a:t>
            </a:r>
            <a:r>
              <a:rPr lang="en-US" dirty="0"/>
              <a:t>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C37F7-3721-4CC0-9720-EDE45DAFC591}"/>
              </a:ext>
            </a:extLst>
          </p:cNvPr>
          <p:cNvSpPr txBox="1"/>
          <p:nvPr/>
        </p:nvSpPr>
        <p:spPr>
          <a:xfrm>
            <a:off x="6052653" y="3970303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connfd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C974AF-B15D-46DA-9D4A-9632368BD0E9}"/>
              </a:ext>
            </a:extLst>
          </p:cNvPr>
          <p:cNvSpPr txBox="1"/>
          <p:nvPr/>
        </p:nvSpPr>
        <p:spPr>
          <a:xfrm>
            <a:off x="2770111" y="3970303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(to SA)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266503" y="1296384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85141" y="1302276"/>
            <a:ext cx="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1018455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297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numeric 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Establish a connection with a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492EAA-5181-4872-9ACE-60F78C0CBF06}"/>
              </a:ext>
            </a:extLst>
          </p:cNvPr>
          <p:cNvSpPr/>
          <p:nvPr/>
        </p:nvSpPr>
        <p:spPr>
          <a:xfrm>
            <a:off x="304800" y="5257800"/>
            <a:ext cx="7888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AI_ADDRCONFIG – </a:t>
            </a:r>
            <a:r>
              <a:rPr lang="en-US" dirty="0"/>
              <a:t>uses your system’s address type.</a:t>
            </a:r>
          </a:p>
          <a:p>
            <a:r>
              <a:rPr lang="en-US" dirty="0"/>
              <a:t>You have at least one IPV4 </a:t>
            </a:r>
            <a:r>
              <a:rPr lang="en-US" dirty="0" err="1"/>
              <a:t>iface</a:t>
            </a:r>
            <a:r>
              <a:rPr lang="en-US" dirty="0"/>
              <a:t>? IPV4.  At least one IPV6? IPV6. </a:t>
            </a:r>
          </a:p>
        </p:txBody>
      </p:sp>
    </p:spTree>
    <p:extLst>
      <p:ext uri="{BB962C8B-B14F-4D97-AF65-F5344CB8AC3E}">
        <p14:creationId xmlns:p14="http://schemas.microsoft.com/office/powerpoint/2010/main" val="4217520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35678"/>
            <a:ext cx="8839200" cy="762000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(</a:t>
            </a:r>
            <a:r>
              <a:rPr lang="en-US" dirty="0" err="1">
                <a:latin typeface="+mn-lt"/>
                <a:cs typeface="Courier New"/>
              </a:rPr>
              <a:t>cont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6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/>
              <a:t>Sockets </a:t>
            </a:r>
            <a:r>
              <a:rPr lang="en-US" dirty="0">
                <a:latin typeface="+mn-lt"/>
              </a:rPr>
              <a:t>Helper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connect.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…on any IP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port no.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Create a listening descriptor that can be used to accept connection requests from clients.</a:t>
            </a:r>
          </a:p>
        </p:txBody>
      </p:sp>
    </p:spTree>
    <p:extLst>
      <p:ext uri="{BB962C8B-B14F-4D97-AF65-F5344CB8AC3E}">
        <p14:creationId xmlns:p14="http://schemas.microsoft.com/office/powerpoint/2010/main" val="385643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Review: C Standard I/O, Unix I/O and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/>
              <a:t>Robust I/O (RIO): 15-213 special wrappers</a:t>
            </a:r>
            <a:br>
              <a:rPr lang="en-US" dirty="0"/>
            </a:br>
            <a:r>
              <a:rPr lang="en-US" dirty="0"/>
              <a:t>good coding practice: </a:t>
            </a:r>
            <a:r>
              <a:rPr lang="en-US" b="0" dirty="0"/>
              <a:t>handles error checking, signals, and </a:t>
            </a:r>
            <a:br>
              <a:rPr lang="en-US" b="0" dirty="0"/>
            </a:br>
            <a:r>
              <a:rPr lang="en-US" b="0" dirty="0"/>
              <a:t>“short counts”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0440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79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conn. 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point: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echoserveri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(MAKOSHARK.ICS.CS.CMU.EDU, 50280)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11 bytes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8 bytes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Sockets Interface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Web Servers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Tiny Web Server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Serving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092796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Server Basics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(eventually)</a:t>
            </a:r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IP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TCP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HTTP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Datagrams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2629038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type</a:t>
            </a:r>
          </a:p>
          <a:p>
            <a:pPr>
              <a:tabLst>
                <a:tab pos="4403725" algn="l"/>
              </a:tabLst>
            </a:pPr>
            <a:endParaRPr lang="en-US" dirty="0"/>
          </a:p>
          <a:p>
            <a:pPr>
              <a:tabLst>
                <a:tab pos="4403725" algn="l"/>
              </a:tabLst>
            </a:pPr>
            <a:r>
              <a:rPr lang="en-US" dirty="0"/>
              <a:t>Example MIME types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text/html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/>
              <a:t>HTML</a:t>
            </a:r>
            <a:r>
              <a:rPr lang="en-US" dirty="0"/>
              <a:t> document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text/plain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Unformatted text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image/gif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Binary image encoded in GIF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/>
                <a:cs typeface="Courier New"/>
              </a:rPr>
              <a:t>image/</a:t>
            </a:r>
            <a:r>
              <a:rPr lang="en-US" b="1" dirty="0" err="1">
                <a:latin typeface="Courier New"/>
                <a:cs typeface="Courier New"/>
              </a:rPr>
              <a:t>png</a:t>
            </a:r>
            <a:r>
              <a:rPr lang="en-US" dirty="0"/>
              <a:t>	Binary image encoded in PNG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image/jpeg</a:t>
            </a:r>
            <a:r>
              <a:rPr lang="en-US" dirty="0"/>
              <a:t>	Binary image encoded in JPEG format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dirty="0">
                <a:latin typeface="Courier New"/>
                <a:cs typeface="Courier New"/>
              </a:rPr>
              <a:t>http://</a:t>
            </a:r>
            <a:r>
              <a:rPr lang="en-US" sz="1800" dirty="0" err="1">
                <a:latin typeface="Courier New"/>
                <a:cs typeface="Courier New"/>
              </a:rPr>
              <a:t>www.iana.org</a:t>
            </a:r>
            <a:r>
              <a:rPr lang="en-US" sz="1800" dirty="0">
                <a:latin typeface="Courier New"/>
                <a:cs typeface="Courier New"/>
              </a:rPr>
              <a:t>/assignments/media-types/media-</a:t>
            </a:r>
            <a:r>
              <a:rPr lang="en-US" sz="1800" dirty="0" err="1">
                <a:latin typeface="Courier New"/>
                <a:cs typeface="Courier New"/>
              </a:rPr>
              <a:t>types.xhtml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42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" y="1362075"/>
            <a:ext cx="8823325" cy="4972050"/>
          </a:xfrm>
        </p:spPr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dynamic</a:t>
            </a:r>
            <a:endParaRPr lang="en-US" dirty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clips, </a:t>
            </a:r>
            <a:r>
              <a:rPr lang="en-US" dirty="0" err="1"/>
              <a:t>Javascript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Request identifies which content 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client</a:t>
            </a:r>
          </a:p>
          <a:p>
            <a:pPr lvl="2"/>
            <a:r>
              <a:rPr lang="en-US" dirty="0"/>
              <a:t>Request identifies file containing executable code</a:t>
            </a:r>
          </a:p>
          <a:p>
            <a:r>
              <a:rPr lang="en-US" i="1" dirty="0"/>
              <a:t>Web content associated with a file that is managed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63658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/>
              <a:t>URLs and how clients and servers use them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/>
              <a:t>Unique name for a file: URL (Universal Resource Locator)</a:t>
            </a:r>
          </a:p>
          <a:p>
            <a:r>
              <a:rPr lang="en-US" dirty="0"/>
              <a:t>Example 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 (protocol) of server to contact (HTTP)</a:t>
            </a:r>
          </a:p>
          <a:p>
            <a:pPr lvl="1"/>
            <a:r>
              <a:rPr lang="en-US" dirty="0"/>
              <a:t>Where the server is (</a:t>
            </a:r>
            <a:r>
              <a:rPr lang="en-US" b="1" dirty="0">
                <a:latin typeface="Courier New" pitchFamily="49" charset="0"/>
              </a:rPr>
              <a:t>www.cmu.edu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this</a:t>
            </a:r>
          </a:p>
          <a:p>
            <a:pPr lvl="2"/>
            <a:r>
              <a:rPr lang="en-US" dirty="0"/>
              <a:t>One convention: executables reside in </a:t>
            </a:r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system</a:t>
            </a:r>
          </a:p>
          <a:p>
            <a:pPr lvl="2"/>
            <a:r>
              <a:rPr lang="en-US" dirty="0"/>
              <a:t>Initial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”, which server expands to configured default filename (usually, </a:t>
            </a:r>
            <a:r>
              <a:rPr lang="en-US" b="1" dirty="0" err="1">
                <a:latin typeface="Courier New" pitchFamily="49" charset="0"/>
              </a:rPr>
              <a:t>index.html</a:t>
            </a:r>
            <a:r>
              <a:rPr lang="en-US" dirty="0"/>
              <a:t>)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&lt;method&gt; </a:t>
            </a:r>
            <a:r>
              <a:rPr lang="en-US" dirty="0"/>
              <a:t>is one of  </a:t>
            </a:r>
            <a:r>
              <a:rPr lang="en-US" b="1" dirty="0">
                <a:latin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POST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OPTIONS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HEAD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PUT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DELETE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or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TRACE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</a:rPr>
              <a:t>uri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is typically URL for proxies, URL suffix for servers</a:t>
            </a:r>
          </a:p>
          <a:p>
            <a:pPr lvl="2"/>
            <a:r>
              <a:rPr lang="en-US" dirty="0"/>
              <a:t>A URL is a type of URI (Uniform Resource Identifier)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3"/>
              </a:rPr>
              <a:t>http://www.ietf.org/rfc/rfc2396.txt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</a:rPr>
              <a:t>&lt;version&gt;</a:t>
            </a:r>
            <a:r>
              <a:rPr lang="en-US" b="1" dirty="0"/>
              <a:t> </a:t>
            </a:r>
            <a:r>
              <a:rPr lang="en-US" dirty="0"/>
              <a:t>is HTTP version of request (</a:t>
            </a:r>
            <a:r>
              <a:rPr lang="en-US" b="1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b="1" dirty="0">
                <a:latin typeface="Courier New" pitchFamily="49" charset="0"/>
              </a:rPr>
              <a:t>HTTP/1.1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Request 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0" y="1129723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Review: 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2026907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headers</a:t>
            </a:r>
            <a:r>
              <a:rPr lang="en-US" dirty="0"/>
              <a:t>, possibly followed by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, with blank line (“</a:t>
            </a:r>
            <a:r>
              <a:rPr lang="en-US" dirty="0">
                <a:latin typeface="Courier New"/>
                <a:cs typeface="Courier New"/>
              </a:rPr>
              <a:t>\r\n</a:t>
            </a:r>
            <a:r>
              <a:rPr lang="en-US" dirty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Response line: </a:t>
            </a:r>
          </a:p>
          <a:p>
            <a:pPr>
              <a:lnSpc>
                <a:spcPct val="85000"/>
              </a:lnSpc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text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	OK</a:t>
            </a:r>
            <a:r>
              <a:rPr lang="en-US" dirty="0"/>
              <a:t>		Request was handled without error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301	Moved</a:t>
            </a:r>
            <a:r>
              <a:rPr lang="en-US" dirty="0"/>
              <a:t>		Provide alternate URL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404	Not found</a:t>
            </a:r>
            <a:r>
              <a:rPr lang="en-US" dirty="0"/>
              <a:t>	Server couldn’t find the 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Content-Type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MIME type of content in response body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Content-Length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Length of content in response 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/>
              <a:t>Example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blank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301 Moved Permanently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Location: </a:t>
            </a:r>
            <a:r>
              <a:rPr lang="sk-SK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http://www.cmu.edu/index.shtml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&lt;HTML&gt;&lt;HEAD&gt;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</a:p>
          <a:p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&lt;/BODY&gt;&lt;/HTML&gt;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1116032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/>
              <a:t>Example HTTP Transaction, Take 2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blank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200 OK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683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185" y="152400"/>
            <a:ext cx="8477630" cy="573087"/>
          </a:xfrm>
        </p:spPr>
        <p:txBody>
          <a:bodyPr/>
          <a:lstStyle/>
          <a:p>
            <a:r>
              <a:rPr lang="en-US" dirty="0"/>
              <a:t>Example HTTP(S) Transaction, Take 3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6324808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openssl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s_client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  <a:hlinkClick r:id="rId3"/>
              </a:rPr>
              <a:t>www.cs.cmu.edu:443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CONNECTED(00000005)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Certificate chain                                                              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                                                                            Server certificate                                                             -----BEGIN CERTIFICATE-----                                                    MIIGDjCCBPagAwIBAgIRAMiF7LBPDoySilnNoU+mp+gwDQYJKoZIhvcNAQELBQAw               djELMAkGA1UEBhMCVVMxCzAJBgNVBAgTAk1JMRIwEAYDVQQHEwlBbm4gQXJib3Ix               EjAQBgNVBAoTCUludGVybmV0MjERMA8GA1UECxMISW5Db21tb24xHzAdBgNVBAMT               wkWkvDVBBCwKXrShVxQNsj6J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-----END CERTIFICATE-----                                                      subject=/C=US/postalCode=15213/ST=PA/L=Pittsburgh/street=5000 Forbes Ave/O=Carnegie Mellon University/OU=School of Computer Science/CN=www.cs.cmu.edu         issuer=/C=US/ST=MI/L=Ann Arbor/O=Internet2/OU=InCommon/CN=InCommon RSA Server CA                                                                              SSL handshake has read 6274 bytes and written 483 bytes                       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GET / HTTP/1.0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HTTP/1.1 200 OK                                                                Date: Tue, 12 Nov 2019 04:22:15 GMT                                            Server: Apache/2.4.10 (Ubuntu)                                                 Set-Cookie: SHIBLOCATION=scsweb; path=/; domain=.cs.cmu.edu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... HTML Content Continues Below ...</a:t>
            </a:r>
          </a:p>
        </p:txBody>
      </p:sp>
    </p:spTree>
    <p:extLst>
      <p:ext uri="{BB962C8B-B14F-4D97-AF65-F5344CB8AC3E}">
        <p14:creationId xmlns:p14="http://schemas.microsoft.com/office/powerpoint/2010/main" val="2931158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https://canvas.cmu.edu/courses/17808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21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Sockets Interface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Web Servers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The Tiny Web Server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Serving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3795200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Tiny Web server described in text</a:t>
            </a:r>
          </a:p>
          <a:p>
            <a:pPr lvl="1"/>
            <a:r>
              <a:rPr lang="en-US" sz="2200" dirty="0"/>
              <a:t>Tiny is a sequential Web server</a:t>
            </a:r>
          </a:p>
          <a:p>
            <a:pPr lvl="1"/>
            <a:r>
              <a:rPr lang="en-US" sz="2200" dirty="0"/>
              <a:t>Serves static and dynamic content to real browsers</a:t>
            </a:r>
          </a:p>
          <a:p>
            <a:pPr lvl="2"/>
            <a:r>
              <a:rPr lang="en-US" dirty="0"/>
              <a:t>text files, HTML files, GIF, PNG, and JPEG images</a:t>
            </a:r>
          </a:p>
          <a:p>
            <a:pPr lvl="1"/>
            <a:r>
              <a:rPr lang="en-US" sz="2200" dirty="0"/>
              <a:t>239 lines of commented C code</a:t>
            </a:r>
          </a:p>
          <a:p>
            <a:pPr lvl="1"/>
            <a:r>
              <a:rPr lang="en-US" sz="2200" dirty="0"/>
              <a:t>Not as complete or robust as a real Web server</a:t>
            </a:r>
          </a:p>
          <a:p>
            <a:pPr lvl="2"/>
            <a:r>
              <a:rPr lang="en-US" sz="2200" dirty="0"/>
              <a:t>You can break it with poorly-formed HTTP requests (e.g., terminate lines with “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200" dirty="0"/>
              <a:t>” instead of “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r>
              <a:rPr lang="en-US" sz="22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968978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Tiny Operation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connection from client</a:t>
            </a:r>
          </a:p>
          <a:p>
            <a:r>
              <a:rPr lang="en-US" dirty="0"/>
              <a:t>Read request from client (via connected socket)</a:t>
            </a:r>
          </a:p>
          <a:p>
            <a:r>
              <a:rPr lang="en-US" dirty="0"/>
              <a:t>Split into &lt;method&gt;  &lt;</a:t>
            </a:r>
            <a:r>
              <a:rPr lang="en-US" dirty="0" err="1"/>
              <a:t>uri</a:t>
            </a:r>
            <a:r>
              <a:rPr lang="en-US" dirty="0"/>
              <a:t>&gt; &lt;version&gt;</a:t>
            </a:r>
          </a:p>
          <a:p>
            <a:pPr lvl="1"/>
            <a:r>
              <a:rPr lang="en-US" dirty="0"/>
              <a:t>If method not GET, then return error</a:t>
            </a:r>
          </a:p>
          <a:p>
            <a:r>
              <a:rPr lang="en-US" dirty="0"/>
              <a:t>If URI contains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/>
              <a:t>” then serve dynamic content</a:t>
            </a:r>
          </a:p>
          <a:p>
            <a:pPr lvl="1"/>
            <a:r>
              <a:rPr lang="en-US" dirty="0"/>
              <a:t>(Would do wrong thing if had file “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abcgi-bingo.html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Fork process to execute program</a:t>
            </a:r>
          </a:p>
          <a:p>
            <a:r>
              <a:rPr lang="en-US" dirty="0"/>
              <a:t>Otherwise serve static content</a:t>
            </a:r>
          </a:p>
          <a:p>
            <a:pPr lvl="1"/>
            <a:r>
              <a:rPr lang="en-US" dirty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4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 lIns="91294" tIns="45647" rIns="91294" bIns="45647" anchor="t"/>
          <a:lstStyle/>
          <a:p>
            <a:r>
              <a:rPr lang="en-US" dirty="0"/>
              <a:t>Tiny Serving Static Content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Open(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Mmap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(0,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PROT_READ, MAP_PRIVATE,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Munmap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81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Sockets Interface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Web Servers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Tiny Web Server</a:t>
            </a:r>
          </a:p>
          <a:p>
            <a:r>
              <a:rPr lang="en-US" dirty="0"/>
              <a:t>Serving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15567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The Sockets Interface			      </a:t>
            </a:r>
            <a:r>
              <a:rPr lang="en-US" dirty="0">
                <a:solidFill>
                  <a:schemeClr val="bg2"/>
                </a:solidFill>
              </a:rPr>
              <a:t>CSAPP 11.4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Web Servers				      CSAPP 11.5.1-11.5.3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Tiny Web Server			      CSAPP 11.6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Serving Dynamic Content			      CSAPP 11.5.4</a:t>
            </a:r>
          </a:p>
        </p:txBody>
      </p:sp>
    </p:spTree>
    <p:extLst>
      <p:ext uri="{BB962C8B-B14F-4D97-AF65-F5344CB8AC3E}">
        <p14:creationId xmlns:p14="http://schemas.microsoft.com/office/powerpoint/2010/main" val="4027609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Client sends request to server</a:t>
            </a:r>
          </a:p>
          <a:p>
            <a:endParaRPr lang="en-US" dirty="0"/>
          </a:p>
          <a:p>
            <a:r>
              <a:rPr lang="en-US" dirty="0"/>
              <a:t>If request URI contains the string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</a:t>
            </a:r>
            <a:r>
              <a:rPr lang="en-US" dirty="0"/>
              <a:t>”, the Tiny server assumes that the request is for dynamic content </a:t>
            </a: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1406767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9572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content</a:t>
            </a:r>
          </a:p>
          <a:p>
            <a:endParaRPr lang="en-US" dirty="0"/>
          </a:p>
          <a:p>
            <a:r>
              <a:rPr lang="en-US" dirty="0"/>
              <a:t>The 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6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159214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standard for transferring information between the client (browser), the server, and the child process.</a:t>
            </a:r>
          </a:p>
          <a:p>
            <a:endParaRPr lang="en-US" dirty="0"/>
          </a:p>
          <a:p>
            <a:r>
              <a:rPr lang="en-US" dirty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fastCGI</a:t>
            </a:r>
            <a:r>
              <a:rPr lang="en-US" dirty="0"/>
              <a:t>, Apache modules, Java servlets, Rails controllers</a:t>
            </a:r>
          </a:p>
          <a:p>
            <a:pPr lvl="1"/>
            <a:r>
              <a:rPr lang="en-US" dirty="0"/>
              <a:t>Avoid having to create process on the fly (expensive and slow). </a:t>
            </a:r>
          </a:p>
        </p:txBody>
      </p:sp>
    </p:spTree>
    <p:extLst>
      <p:ext uri="{BB962C8B-B14F-4D97-AF65-F5344CB8AC3E}">
        <p14:creationId xmlns:p14="http://schemas.microsoft.com/office/powerpoint/2010/main" val="25763813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arguments</a:t>
            </a: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be encoded directly in a URL typed to a browser or a URL in an HTML link  </a:t>
            </a:r>
          </a:p>
          <a:p>
            <a:pPr lvl="1"/>
            <a:r>
              <a:rPr lang="en-US" b="1" dirty="0">
                <a:latin typeface="Courier New" pitchFamily="49" charset="0"/>
              </a:rPr>
              <a:t>http://add.com/cgi-bin/</a:t>
            </a:r>
            <a:r>
              <a:rPr lang="en-US" b="1" dirty="0">
                <a:highlight>
                  <a:srgbClr val="FFFF00"/>
                </a:highlight>
                <a:latin typeface="Courier New" pitchFamily="49" charset="0"/>
              </a:rPr>
              <a:t>adder?15213&amp;18213</a:t>
            </a:r>
          </a:p>
          <a:p>
            <a:pPr lvl="1"/>
            <a:r>
              <a:rPr lang="en-US" b="1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</a:rPr>
              <a:t>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>
                <a:latin typeface="Courier New" pitchFamily="49" charset="0"/>
              </a:rPr>
              <a:t>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</a:rPr>
              <a:t>” or “</a:t>
            </a:r>
            <a:r>
              <a:rPr lang="en-US" b="1" dirty="0">
                <a:latin typeface="Courier New" pitchFamily="49" charset="0"/>
              </a:rPr>
              <a:t>%20</a:t>
            </a:r>
            <a:r>
              <a:rPr lang="en-US" dirty="0">
                <a:latin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3912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URL suffix: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-bin/adder?15213&amp;18213</a:t>
            </a: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143000" y="3057950"/>
            <a:ext cx="7150100" cy="2308316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The answer is: 15213 + 18213 = 33426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Thanks for visiting! </a:t>
            </a:r>
          </a:p>
        </p:txBody>
      </p:sp>
    </p:spTree>
    <p:extLst>
      <p:ext uri="{BB962C8B-B14F-4D97-AF65-F5344CB8AC3E}">
        <p14:creationId xmlns:p14="http://schemas.microsoft.com/office/powerpoint/2010/main" val="934644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add: </a:t>
            </a:r>
            <a:r>
              <a:rPr lang="en-US" b="1" dirty="0">
                <a:latin typeface="Courier New" pitchFamily="49" charset="0"/>
              </a:rPr>
              <a:t>QUERY_STRING</a:t>
            </a:r>
            <a:r>
              <a:rPr lang="en-US" b="1" dirty="0"/>
              <a:t> = </a:t>
            </a:r>
            <a:r>
              <a:rPr lang="en-US" b="1" dirty="0">
                <a:latin typeface="+mn-lt"/>
                <a:cs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b="1" dirty="0"/>
              <a:t>”</a:t>
            </a: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Extract the two arguments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	 *p = </a:t>
            </a:r>
            <a:r>
              <a:rPr lang="tr-TR" sz="1800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Dup2(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335EB8A7-1F85-4E96-BBD9-79E3A0FD852B}"/>
              </a:ext>
            </a:extLst>
          </p:cNvPr>
          <p:cNvSpPr/>
          <p:nvPr/>
        </p:nvSpPr>
        <p:spPr bwMode="auto">
          <a:xfrm>
            <a:off x="1752600" y="161572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client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F00DBD4-55A6-474E-A4AB-7A46CDFF18F7}"/>
              </a:ext>
            </a:extLst>
          </p:cNvPr>
          <p:cNvSpPr/>
          <p:nvPr/>
        </p:nvSpPr>
        <p:spPr bwMode="auto">
          <a:xfrm>
            <a:off x="4572000" y="161572"/>
            <a:ext cx="2057400" cy="40187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3026" y="45973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9439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Notice that only the CGI child process knows the content type and length, so it must generate those headers.</a:t>
            </a:r>
          </a:p>
        </p:txBody>
      </p:sp>
    </p:spTree>
    <p:extLst>
      <p:ext uri="{BB962C8B-B14F-4D97-AF65-F5344CB8AC3E}">
        <p14:creationId xmlns:p14="http://schemas.microsoft.com/office/powerpoint/2010/main" val="3300599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850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Stevens et. al. “Unix Network Programming: The Sockets Networking API”, Volume 1, Third Edition, Prentice Hall, 2003</a:t>
            </a:r>
          </a:p>
          <a:p>
            <a:pPr lvl="1"/>
            <a:r>
              <a:rPr lang="en-US" dirty="0"/>
              <a:t>THE network programming bible.</a:t>
            </a:r>
          </a:p>
          <a:p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“The Linux Programming Interface”, No Starch Press, 2010</a:t>
            </a:r>
          </a:p>
          <a:p>
            <a:pPr lvl="1"/>
            <a:r>
              <a:rPr lang="en-US" dirty="0"/>
              <a:t>THE Linux programming bible. </a:t>
            </a:r>
          </a:p>
          <a:p>
            <a:r>
              <a:rPr lang="en-US" dirty="0"/>
              <a:t>Complete versions of all code in this lecture is available from the 213 schedule page.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</a:t>
            </a:r>
            <a:r>
              <a:rPr lang="en-US" b="1" dirty="0" err="1">
                <a:latin typeface="Courier New"/>
                <a:cs typeface="Courier New"/>
              </a:rPr>
              <a:t>www.cs.cmu.edu</a:t>
            </a:r>
            <a:r>
              <a:rPr lang="en-US" b="1" dirty="0">
                <a:latin typeface="Courier New"/>
                <a:cs typeface="Courier New"/>
              </a:rPr>
              <a:t>/~213/</a:t>
            </a:r>
            <a:r>
              <a:rPr lang="en-US" b="1" dirty="0" err="1">
                <a:latin typeface="Courier New"/>
                <a:cs typeface="Courier New"/>
              </a:rPr>
              <a:t>schedule.html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 err="1"/>
              <a:t>csapp</a:t>
            </a:r>
            <a:r>
              <a:rPr lang="en-US" dirty="0"/>
              <a:t>.{.</a:t>
            </a:r>
            <a:r>
              <a:rPr lang="en-US" dirty="0" err="1"/>
              <a:t>c,h</a:t>
            </a:r>
            <a:r>
              <a:rPr lang="en-US" dirty="0"/>
              <a:t>}, </a:t>
            </a:r>
            <a:r>
              <a:rPr lang="en-US" dirty="0" err="1"/>
              <a:t>hostinfo.c</a:t>
            </a:r>
            <a:r>
              <a:rPr lang="en-US" dirty="0"/>
              <a:t>, </a:t>
            </a:r>
            <a:r>
              <a:rPr lang="en-US" dirty="0" err="1"/>
              <a:t>echoclient.c</a:t>
            </a:r>
            <a:r>
              <a:rPr lang="en-US" dirty="0"/>
              <a:t>, </a:t>
            </a:r>
            <a:r>
              <a:rPr lang="en-US" dirty="0" err="1"/>
              <a:t>echoserveri.c</a:t>
            </a:r>
            <a:r>
              <a:rPr lang="en-US" dirty="0"/>
              <a:t>, </a:t>
            </a:r>
            <a:r>
              <a:rPr lang="en-US" dirty="0" err="1"/>
              <a:t>tiny.c</a:t>
            </a:r>
            <a:r>
              <a:rPr lang="en-US" dirty="0"/>
              <a:t>, </a:t>
            </a:r>
            <a:r>
              <a:rPr lang="en-US" dirty="0" err="1"/>
              <a:t>adder.c</a:t>
            </a:r>
            <a:endParaRPr lang="en-US" dirty="0"/>
          </a:p>
          <a:p>
            <a:pPr lvl="1"/>
            <a:r>
              <a:rPr lang="en-US" dirty="0"/>
              <a:t>You can use any of this code in your assignments.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34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934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History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1989:</a:t>
            </a:r>
          </a:p>
          <a:p>
            <a:pPr lvl="1"/>
            <a:r>
              <a:rPr lang="en-US" sz="2200" dirty="0"/>
              <a:t>Tim Berners-Lee (CERN) writes internal proposal to develop a distributed hypertext system</a:t>
            </a:r>
          </a:p>
          <a:p>
            <a:pPr lvl="2"/>
            <a:r>
              <a:rPr lang="en-US" dirty="0"/>
              <a:t>Connects “a web of notes with links”</a:t>
            </a:r>
          </a:p>
          <a:p>
            <a:pPr lvl="2"/>
            <a:r>
              <a:rPr lang="en-US" dirty="0"/>
              <a:t>Intended to help CERN physicists in large projects share and manage information </a:t>
            </a:r>
          </a:p>
          <a:p>
            <a:r>
              <a:rPr lang="en-US" dirty="0"/>
              <a:t>1990:</a:t>
            </a:r>
          </a:p>
          <a:p>
            <a:pPr lvl="1"/>
            <a:r>
              <a:rPr lang="en-US" sz="2200" dirty="0"/>
              <a:t>Tim BL writes a graphical browser for Next machines</a:t>
            </a:r>
          </a:p>
        </p:txBody>
      </p:sp>
    </p:spTree>
    <p:extLst>
      <p:ext uri="{BB962C8B-B14F-4D97-AF65-F5344CB8AC3E}">
        <p14:creationId xmlns:p14="http://schemas.microsoft.com/office/powerpoint/2010/main" val="261508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sz="2200" dirty="0"/>
              <a:t>NCSA server released</a:t>
            </a:r>
          </a:p>
          <a:p>
            <a:pPr lvl="1"/>
            <a:r>
              <a:rPr lang="en-US" sz="2200" dirty="0"/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sz="2200" dirty="0"/>
              <a:t>Marc Andreessen releases first version of NCSA Mosaic browser</a:t>
            </a:r>
          </a:p>
          <a:p>
            <a:pPr lvl="1"/>
            <a:r>
              <a:rPr lang="en-US" sz="2200" dirty="0"/>
              <a:t>Mosaic version released for (Windows, Mac, Unix)</a:t>
            </a:r>
          </a:p>
          <a:p>
            <a:pPr lvl="1"/>
            <a:r>
              <a:rPr lang="en-US" sz="2200" dirty="0"/>
              <a:t>Web (port 80) traffic at 1% of NSFNET backbone traffic</a:t>
            </a:r>
          </a:p>
          <a:p>
            <a:pPr lvl="1"/>
            <a:r>
              <a:rPr lang="en-US" sz="2200" dirty="0"/>
              <a:t>Over 200 WWW servers worldwide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Andreessen and colleagues leave NCSA to form “Mosaic Communications Corp” (predecessor to Netscape)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50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transaction</a:t>
            </a:r>
          </a:p>
          <a:p>
            <a:pPr lvl="1"/>
            <a:r>
              <a:rPr lang="en-US" dirty="0"/>
              <a:t>HTTP/1.1 also supports </a:t>
            </a:r>
            <a:r>
              <a:rPr lang="en-US" i="1" dirty="0"/>
              <a:t>persistent connections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www.cmu.edu</a:t>
            </a:r>
          </a:p>
          <a:p>
            <a:pPr lvl="2"/>
            <a:r>
              <a:rPr lang="en-US" dirty="0"/>
              <a:t>Makes it possible to host multiple websites at single Internet host</a:t>
            </a:r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encoding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Transfer-Encoding: chunked</a:t>
            </a:r>
          </a:p>
          <a:p>
            <a:pPr lvl="1"/>
            <a:r>
              <a:rPr lang="en-US" dirty="0"/>
              <a:t>HTTP/1.1 adds additional support for caching</a:t>
            </a:r>
          </a:p>
        </p:txBody>
      </p:sp>
    </p:spTree>
    <p:extLst>
      <p:ext uri="{BB962C8B-B14F-4D97-AF65-F5344CB8AC3E}">
        <p14:creationId xmlns:p14="http://schemas.microsoft.com/office/powerpoint/2010/main" val="10114797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1112837"/>
          </a:xfrm>
        </p:spPr>
        <p:txBody>
          <a:bodyPr lIns="91294" tIns="45647" rIns="91294" bIns="45647" anchor="t"/>
          <a:lstStyle/>
          <a:p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Request to Apache Server</a:t>
            </a:r>
            <a:br>
              <a:rPr lang="en-US" dirty="0"/>
            </a:br>
            <a:r>
              <a:rPr lang="en-US" dirty="0"/>
              <a:t>From Firefox Browser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152400" y="2209800"/>
            <a:ext cx="8839200" cy="341631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i="1" dirty="0">
                <a:latin typeface="Courier New" pitchFamily="49" charset="0"/>
              </a:rPr>
              <a:t>GET /~</a:t>
            </a:r>
            <a:r>
              <a:rPr lang="en-US" sz="1800" i="1" dirty="0" err="1">
                <a:latin typeface="Courier New" pitchFamily="49" charset="0"/>
              </a:rPr>
              <a:t>bryant</a:t>
            </a:r>
            <a:r>
              <a:rPr lang="en-US" sz="1800" i="1" dirty="0">
                <a:latin typeface="Courier New" pitchFamily="49" charset="0"/>
              </a:rPr>
              <a:t>/test.html HTTP/1.1</a:t>
            </a:r>
          </a:p>
          <a:p>
            <a:pPr defTabSz="912813"/>
            <a:r>
              <a:rPr lang="en-US" sz="1800" i="1" dirty="0">
                <a:latin typeface="Courier New" pitchFamily="49" charset="0"/>
              </a:rPr>
              <a:t>Host: www.cs.cmu.edu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User-Agent: Mozilla/5.0 (Windows; U; Windows NT 6.0; en-US; rv:1.9.2.11) Gecko/20101012 Firefox/3.6.11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Accept: text/</a:t>
            </a:r>
            <a:r>
              <a:rPr lang="en-US" sz="1800" dirty="0" err="1">
                <a:latin typeface="Courier New" pitchFamily="49" charset="0"/>
              </a:rPr>
              <a:t>html,application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xhtml+xml,application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xml;q</a:t>
            </a:r>
            <a:r>
              <a:rPr lang="en-US" sz="1800" dirty="0">
                <a:latin typeface="Courier New" pitchFamily="49" charset="0"/>
              </a:rPr>
              <a:t>=0.9,*/*;q=0.8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Accept-Language: en-</a:t>
            </a:r>
            <a:r>
              <a:rPr lang="en-US" sz="1800" dirty="0" err="1">
                <a:latin typeface="Courier New" pitchFamily="49" charset="0"/>
              </a:rPr>
              <a:t>us,en;q</a:t>
            </a:r>
            <a:r>
              <a:rPr lang="en-US" sz="1800" dirty="0">
                <a:latin typeface="Courier New" pitchFamily="49" charset="0"/>
              </a:rPr>
              <a:t>=0.5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Accept-Encoding: </a:t>
            </a:r>
            <a:r>
              <a:rPr lang="en-US" sz="1800" dirty="0" err="1">
                <a:latin typeface="Courier New" pitchFamily="49" charset="0"/>
              </a:rPr>
              <a:t>gzip,deflate</a:t>
            </a:r>
            <a:endParaRPr lang="en-US" sz="1800" dirty="0">
              <a:latin typeface="Courier New" pitchFamily="49" charset="0"/>
            </a:endParaRPr>
          </a:p>
          <a:p>
            <a:pPr defTabSz="912813"/>
            <a:r>
              <a:rPr lang="en-US" sz="1800" dirty="0">
                <a:latin typeface="Courier New" pitchFamily="49" charset="0"/>
              </a:rPr>
              <a:t>Accept-</a:t>
            </a:r>
            <a:r>
              <a:rPr lang="en-US" sz="1800" dirty="0" err="1">
                <a:latin typeface="Courier New" pitchFamily="49" charset="0"/>
              </a:rPr>
              <a:t>Charset</a:t>
            </a:r>
            <a:r>
              <a:rPr lang="en-US" sz="1800" dirty="0">
                <a:latin typeface="Courier New" pitchFamily="49" charset="0"/>
              </a:rPr>
              <a:t>: ISO-8859-1,utf-8;q=0.7,*;q=0.7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Keep-Alive: 115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CRLF (\r\n)</a:t>
            </a:r>
          </a:p>
        </p:txBody>
      </p:sp>
      <p:sp>
        <p:nvSpPr>
          <p:cNvPr id="775183" name="Rectangle 15"/>
          <p:cNvSpPr>
            <a:spLocks noChangeArrowheads="1"/>
          </p:cNvSpPr>
          <p:nvPr/>
        </p:nvSpPr>
        <p:spPr bwMode="auto">
          <a:xfrm>
            <a:off x="762000" y="2209801"/>
            <a:ext cx="2590800" cy="3632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1203325" y="1676400"/>
            <a:ext cx="4017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URI is just the suffix, not the entire URL</a:t>
            </a:r>
          </a:p>
        </p:txBody>
      </p:sp>
    </p:spTree>
    <p:extLst>
      <p:ext uri="{BB962C8B-B14F-4D97-AF65-F5344CB8AC3E}">
        <p14:creationId xmlns:p14="http://schemas.microsoft.com/office/powerpoint/2010/main" val="1134911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534400" cy="573087"/>
          </a:xfrm>
        </p:spPr>
        <p:txBody>
          <a:bodyPr lIns="91294" tIns="45647" rIns="91294" bIns="45647" anchor="t"/>
          <a:lstStyle/>
          <a:p>
            <a:r>
              <a:rPr lang="en-US">
                <a:latin typeface="Courier New" pitchFamily="49" charset="0"/>
              </a:rPr>
              <a:t>GET</a:t>
            </a:r>
            <a:r>
              <a:rPr lang="en-US"/>
              <a:t> Response From Apache Server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5078305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HTTP/1.1 200 OK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Date: Fri, 29 Oct 2010 19:48:32 GMT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Server: Apache/2.2.14 (Unix) </a:t>
            </a:r>
            <a:r>
              <a:rPr lang="en-US" sz="1800" dirty="0" err="1">
                <a:latin typeface="Courier New" pitchFamily="49" charset="0"/>
              </a:rPr>
              <a:t>mod_ssl</a:t>
            </a:r>
            <a:r>
              <a:rPr lang="en-US" sz="1800" dirty="0">
                <a:latin typeface="Courier New" pitchFamily="49" charset="0"/>
              </a:rPr>
              <a:t>/2.2.14 </a:t>
            </a:r>
            <a:r>
              <a:rPr lang="en-US" sz="1800" dirty="0" err="1">
                <a:latin typeface="Courier New" pitchFamily="49" charset="0"/>
              </a:rPr>
              <a:t>OpenSSL</a:t>
            </a:r>
            <a:r>
              <a:rPr lang="en-US" sz="1800" dirty="0">
                <a:latin typeface="Courier New" pitchFamily="49" charset="0"/>
              </a:rPr>
              <a:t>/0.9.7m </a:t>
            </a:r>
            <a:r>
              <a:rPr lang="en-US" sz="1800" dirty="0" err="1">
                <a:latin typeface="Courier New" pitchFamily="49" charset="0"/>
              </a:rPr>
              <a:t>mod_pubcookie</a:t>
            </a:r>
            <a:r>
              <a:rPr lang="en-US" sz="1800" dirty="0">
                <a:latin typeface="Courier New" pitchFamily="49" charset="0"/>
              </a:rPr>
              <a:t>/3.3.2b PHP/5.3.1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Accept-Ranges: bytes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Content-Length: 479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Keep-Alive: timeout=15, max=100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Content-Type: text/html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&lt;html&gt;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&lt;head&gt;&lt;title&gt;Some Tests&lt;/title&gt;&lt;/head&gt;</a:t>
            </a:r>
          </a:p>
          <a:p>
            <a:pPr defTabSz="912813"/>
            <a:endParaRPr lang="en-US" sz="1800" dirty="0">
              <a:latin typeface="Courier New" pitchFamily="49" charset="0"/>
            </a:endParaRPr>
          </a:p>
          <a:p>
            <a:pPr defTabSz="912813"/>
            <a:r>
              <a:rPr lang="en-US" sz="1800" dirty="0">
                <a:latin typeface="Courier New" pitchFamily="49" charset="0"/>
              </a:rPr>
              <a:t>&lt;body&gt;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&lt;h1&gt;Some Tests&lt;/h1&gt;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 . . .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&lt;/body&gt;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&lt;/html&gt;</a:t>
            </a:r>
          </a:p>
          <a:p>
            <a:pPr algn="l" defTabSz="912813"/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053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  <a:p>
            <a:pPr lvl="1"/>
            <a:r>
              <a:rPr lang="en-US" dirty="0"/>
              <a:t>Specify total length with content-length</a:t>
            </a:r>
          </a:p>
          <a:p>
            <a:pPr lvl="1"/>
            <a:r>
              <a:rPr lang="en-US" dirty="0"/>
              <a:t>Requires that program buffer entire message</a:t>
            </a:r>
          </a:p>
          <a:p>
            <a:r>
              <a:rPr lang="en-US" dirty="0"/>
              <a:t>Chunked</a:t>
            </a:r>
          </a:p>
          <a:p>
            <a:pPr lvl="1"/>
            <a:r>
              <a:rPr lang="en-US" dirty="0"/>
              <a:t>Break into blocks</a:t>
            </a:r>
          </a:p>
          <a:p>
            <a:pPr lvl="1"/>
            <a:r>
              <a:rPr lang="en-US" dirty="0"/>
              <a:t>Prefix each block with number of bytes (Hex coded)</a:t>
            </a:r>
          </a:p>
        </p:txBody>
      </p:sp>
    </p:spTree>
    <p:extLst>
      <p:ext uri="{BB962C8B-B14F-4D97-AF65-F5344CB8AC3E}">
        <p14:creationId xmlns:p14="http://schemas.microsoft.com/office/powerpoint/2010/main" val="276516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404" y="461945"/>
            <a:ext cx="8716962" cy="781050"/>
          </a:xfrm>
        </p:spPr>
        <p:txBody>
          <a:bodyPr/>
          <a:lstStyle/>
          <a:p>
            <a:r>
              <a:rPr lang="en-US" dirty="0"/>
              <a:t>Review: Generic Socket Address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01514"/>
            <a:ext cx="8716962" cy="1120309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1219200" y="2550720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70164" y="3919912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4849" y="4463172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409597" y="48430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0537" y="915075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980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/>
              <a:t>Chunked Encoding Example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85800" y="990600"/>
            <a:ext cx="8382000" cy="547841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HTTP/1.1 200 OK\n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Date: Sun, 31 Oct 2010 20:47:48 GMT\n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Server: Apache/1.3.41 (Unix)\n 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Keep-Alive: timeout=15, max=100\n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Connection: Keep-Alive\n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Transfer-Encoding: chunked\n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Content-Type: text/html\n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d75\r\n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.&lt;link </a:t>
            </a:r>
            <a:r>
              <a:rPr lang="en-US" sz="1400" dirty="0" err="1">
                <a:latin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</a:rPr>
              <a:t>="http://www.cs.cmu.edu/style/calendar.css" </a:t>
            </a:r>
            <a:r>
              <a:rPr lang="en-US" sz="1400" dirty="0" err="1">
                <a:latin typeface="Courier New" pitchFamily="49" charset="0"/>
              </a:rPr>
              <a:t>rel</a:t>
            </a:r>
            <a:r>
              <a:rPr lang="en-US" sz="1400" dirty="0">
                <a:latin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</a:rPr>
              <a:t>stylesheet</a:t>
            </a:r>
            <a:r>
              <a:rPr lang="en-US" sz="1400" dirty="0">
                <a:latin typeface="Courier New" pitchFamily="49" charset="0"/>
              </a:rPr>
              <a:t>" type="text/</a:t>
            </a:r>
            <a:r>
              <a:rPr lang="en-US" sz="1400" dirty="0" err="1">
                <a:latin typeface="Courier New" pitchFamily="49" charset="0"/>
              </a:rPr>
              <a:t>css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&lt;body id="</a:t>
            </a:r>
            <a:r>
              <a:rPr lang="en-US" sz="1400" dirty="0" err="1">
                <a:latin typeface="Courier New" pitchFamily="49" charset="0"/>
              </a:rPr>
              <a:t>calendar_body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endParaRPr lang="en-US" sz="1400" dirty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&lt;div id='calendar'&gt;&lt;table width='100%'  border='0' </a:t>
            </a:r>
            <a:r>
              <a:rPr lang="en-US" sz="1400" dirty="0" err="1">
                <a:latin typeface="Courier New" pitchFamily="49" charset="0"/>
              </a:rPr>
              <a:t>cellpadding</a:t>
            </a:r>
            <a:r>
              <a:rPr lang="en-US" sz="1400" dirty="0">
                <a:latin typeface="Courier New" pitchFamily="49" charset="0"/>
              </a:rPr>
              <a:t>='0' </a:t>
            </a:r>
            <a:r>
              <a:rPr lang="en-US" sz="1400" dirty="0" err="1">
                <a:latin typeface="Courier New" pitchFamily="49" charset="0"/>
              </a:rPr>
              <a:t>cellspacing</a:t>
            </a:r>
            <a:r>
              <a:rPr lang="en-US" sz="1400" dirty="0">
                <a:latin typeface="Courier New" pitchFamily="49" charset="0"/>
              </a:rPr>
              <a:t>='1' id='cal'&gt;</a:t>
            </a:r>
          </a:p>
          <a:p>
            <a:pPr defTabSz="912813">
              <a:tabLst>
                <a:tab pos="228600" algn="l"/>
              </a:tabLst>
            </a:pPr>
            <a:endParaRPr lang="en-US" sz="1400" dirty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 . . .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&lt;/body&gt;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0\r\n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304800" y="3048000"/>
            <a:ext cx="304800" cy="2891135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65286" name="AutoShape 6"/>
          <p:cNvSpPr>
            <a:spLocks/>
          </p:cNvSpPr>
          <p:nvPr/>
        </p:nvSpPr>
        <p:spPr bwMode="auto">
          <a:xfrm>
            <a:off x="304800" y="5939135"/>
            <a:ext cx="304800" cy="381000"/>
          </a:xfrm>
          <a:prstGeom prst="lef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685800" y="5939135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1752600" y="2711450"/>
            <a:ext cx="4043094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Chunk: 0xd75 = 3445 bytes</a:t>
            </a: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752600" y="5862935"/>
            <a:ext cx="6400800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Second Chunk: 0 bytes (indicates last chunk)</a:t>
            </a:r>
          </a:p>
        </p:txBody>
      </p:sp>
    </p:spTree>
    <p:extLst>
      <p:ext uri="{BB962C8B-B14F-4D97-AF65-F5344CB8AC3E}">
        <p14:creationId xmlns:p14="http://schemas.microsoft.com/office/powerpoint/2010/main" val="158937502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server</a:t>
            </a:r>
            <a:endParaRPr lang="en-US" i="1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client</a:t>
            </a: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Origin</a:t>
            </a:r>
          </a:p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2169193404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Proxy</a:t>
            </a:r>
          </a:p>
          <a:p>
            <a:pPr algn="ctr" defTabSz="912813"/>
            <a:r>
              <a:rPr lang="en-US" sz="1800">
                <a:latin typeface="+mn-lt"/>
              </a:rPr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Origin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Client</a:t>
            </a:r>
          </a:p>
          <a:p>
            <a:pPr algn="ctr" defTabSz="912813"/>
            <a:r>
              <a:rPr lang="en-US" sz="1800">
                <a:latin typeface="+mn-lt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484653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Review: 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b="1" dirty="0" err="1">
                <a:latin typeface="Courier New"/>
                <a:cs typeface="Courier New"/>
              </a:rPr>
              <a:t>struct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 pitchFamily="49" charset="0"/>
              </a:rPr>
              <a:t>sockaddr_in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584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Review: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308584" y="3029284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1217326" y="252231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3308584" y="3282770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3308584" y="353625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3308584" y="2649056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4639384" y="3409513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5399842" y="3156027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548126" y="264905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180053" y="2304127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2984" y="2839170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548126" y="3156027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1217326" y="3029284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928355" y="3662999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928355" y="3662999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3308584" y="429671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3308584" y="455019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3308584" y="4803685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3308584" y="3916485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4639384" y="4676942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5399842" y="4423456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928355" y="3916485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928355" y="4930428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928355" y="4930428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928355" y="5183914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3308584" y="55641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3308584" y="581762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3308584" y="6071114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3308584" y="5183914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639384" y="5944371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5399842" y="5690885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6E166EFD-5FCA-4EEC-9C90-BD02D2B09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36209"/>
            <a:ext cx="8716962" cy="112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/>
            <a:r>
              <a:rPr lang="en-US" sz="2000" kern="0" dirty="0" err="1">
                <a:latin typeface="Courier New"/>
                <a:cs typeface="Courier New"/>
              </a:rPr>
              <a:t>getaddrinfo</a:t>
            </a:r>
            <a:r>
              <a:rPr lang="en-US" sz="2000" kern="0" dirty="0">
                <a:latin typeface="Courier New"/>
                <a:cs typeface="Courier New"/>
              </a:rPr>
              <a:t> </a:t>
            </a:r>
            <a:r>
              <a:rPr lang="en-US" b="0" kern="0" dirty="0">
                <a:cs typeface="Calibri" panose="020F0502020204030204" pitchFamily="34" charset="0"/>
              </a:rPr>
              <a:t>converts string representations of hostnames, host addresses, ports, service names to socket address structures</a:t>
            </a:r>
            <a:endParaRPr lang="en-US" sz="2000" b="0" kern="0" dirty="0">
              <a:cs typeface="Calibri" panose="020F0502020204030204" pitchFamily="34" charset="0"/>
            </a:endParaRPr>
          </a:p>
          <a:p>
            <a:pPr marL="400050"/>
            <a:endParaRPr lang="en-US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  <a:p>
            <a:endParaRPr 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AE155-0848-4AA4-9B1F-907ACF3CD880}"/>
              </a:ext>
            </a:extLst>
          </p:cNvPr>
          <p:cNvSpPr txBox="1"/>
          <p:nvPr/>
        </p:nvSpPr>
        <p:spPr>
          <a:xfrm>
            <a:off x="336361" y="2476314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26811</TotalTime>
  <Words>6479</Words>
  <Application>Microsoft Office PowerPoint</Application>
  <PresentationFormat>On-screen Show (4:3)</PresentationFormat>
  <Paragraphs>1148</Paragraphs>
  <Slides>72</Slides>
  <Notes>56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Arial Narrow</vt:lpstr>
      <vt:lpstr>Calibri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Network Programming: Part II  15-213/18-213/14-513/15-513/18-613: Introduction to Computer Systems  23rd Lecture, November 17, 2020</vt:lpstr>
      <vt:lpstr>Review: C Standard I/O, Unix I/O and RIO</vt:lpstr>
      <vt:lpstr>Review: Echo Server + Client Structure</vt:lpstr>
      <vt:lpstr>Today</vt:lpstr>
      <vt:lpstr>Sockets Interface</vt:lpstr>
      <vt:lpstr>Review: Generic Socket Address</vt:lpstr>
      <vt:lpstr>Review: Socket Address Structures</vt:lpstr>
      <vt:lpstr>Review: getaddrinfo</vt:lpstr>
      <vt:lpstr>Sockets Interface</vt:lpstr>
      <vt:lpstr>Sockets Interface: socket</vt:lpstr>
      <vt:lpstr>Sockets Interface</vt:lpstr>
      <vt:lpstr>Sockets Interface: bind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connect/accept Illustrated</vt:lpstr>
      <vt:lpstr>Connected vs. Listening Descriptors</vt:lpstr>
      <vt:lpstr>Sockets Interface</vt:lpstr>
      <vt:lpstr>Sockets Interface</vt:lpstr>
      <vt:lpstr>Sockets Helper: open_clientfd</vt:lpstr>
      <vt:lpstr>getaddrinfo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Testing Servers Using telnet</vt:lpstr>
      <vt:lpstr>Testing the Echo Server With telnet</vt:lpstr>
      <vt:lpstr>Today</vt:lpstr>
      <vt:lpstr>Web Server Basics</vt:lpstr>
      <vt:lpstr>Web Content</vt:lpstr>
      <vt:lpstr>Static and Dynamic Content</vt:lpstr>
      <vt:lpstr>URLs and how clients and servers use them</vt:lpstr>
      <vt:lpstr>HTTP Requests</vt:lpstr>
      <vt:lpstr>HTTP Responses</vt:lpstr>
      <vt:lpstr>Example HTTP Transaction</vt:lpstr>
      <vt:lpstr>Example HTTP Transaction, Take 2</vt:lpstr>
      <vt:lpstr>Example HTTP(S) Transaction, Take 3</vt:lpstr>
      <vt:lpstr>Quiz Time!</vt:lpstr>
      <vt:lpstr>Today</vt:lpstr>
      <vt:lpstr>Tiny Web Server</vt:lpstr>
      <vt:lpstr>Tiny Operation</vt:lpstr>
      <vt:lpstr>Tiny Serving Static Content</vt:lpstr>
      <vt:lpstr>Today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 </vt:lpstr>
      <vt:lpstr>For More Information</vt:lpstr>
      <vt:lpstr>Additional slides</vt:lpstr>
      <vt:lpstr>Web History</vt:lpstr>
      <vt:lpstr>Web History (cont)</vt:lpstr>
      <vt:lpstr>HTTP Versions</vt:lpstr>
      <vt:lpstr>GET Request to Apache Server From Firefox Browser</vt:lpstr>
      <vt:lpstr>GET Response From Apache Server</vt:lpstr>
      <vt:lpstr>Data Transfer Mechanisms</vt:lpstr>
      <vt:lpstr>Chunked Encoding Example</vt:lpstr>
      <vt:lpstr>Proxies</vt:lpstr>
      <vt:lpstr>Why Proxies?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subject/>
  <dc:creator>Markus Pueschel</dc:creator>
  <cp:keywords/>
  <dc:description>Redesign of slides created by Randal E. Bryant and David R. O'Hallaron</dc:description>
  <cp:lastModifiedBy>Phil Gibbons</cp:lastModifiedBy>
  <cp:revision>952</cp:revision>
  <cp:lastPrinted>2012-11-08T08:32:40Z</cp:lastPrinted>
  <dcterms:created xsi:type="dcterms:W3CDTF">2012-11-08T08:32:21Z</dcterms:created>
  <dcterms:modified xsi:type="dcterms:W3CDTF">2020-11-17T05:37:22Z</dcterms:modified>
  <cp:category/>
</cp:coreProperties>
</file>