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475" r:id="rId2"/>
    <p:sldId id="542" r:id="rId3"/>
    <p:sldId id="730" r:id="rId4"/>
    <p:sldId id="1704" r:id="rId5"/>
    <p:sldId id="543" r:id="rId6"/>
    <p:sldId id="593" r:id="rId7"/>
    <p:sldId id="611" r:id="rId8"/>
    <p:sldId id="615" r:id="rId9"/>
    <p:sldId id="617" r:id="rId10"/>
    <p:sldId id="594" r:id="rId11"/>
    <p:sldId id="592" r:id="rId12"/>
    <p:sldId id="584" r:id="rId13"/>
    <p:sldId id="598" r:id="rId14"/>
    <p:sldId id="597" r:id="rId15"/>
    <p:sldId id="545" r:id="rId16"/>
    <p:sldId id="599" r:id="rId17"/>
    <p:sldId id="583" r:id="rId18"/>
    <p:sldId id="546" r:id="rId19"/>
    <p:sldId id="548" r:id="rId20"/>
    <p:sldId id="1705" r:id="rId21"/>
    <p:sldId id="547" r:id="rId22"/>
    <p:sldId id="600" r:id="rId23"/>
    <p:sldId id="550" r:id="rId24"/>
    <p:sldId id="602" r:id="rId25"/>
    <p:sldId id="601" r:id="rId26"/>
    <p:sldId id="604" r:id="rId27"/>
    <p:sldId id="605" r:id="rId28"/>
    <p:sldId id="603" r:id="rId29"/>
    <p:sldId id="551" r:id="rId30"/>
    <p:sldId id="567" r:id="rId31"/>
    <p:sldId id="552" r:id="rId32"/>
    <p:sldId id="553" r:id="rId33"/>
    <p:sldId id="554" r:id="rId34"/>
    <p:sldId id="1706" r:id="rId35"/>
    <p:sldId id="589" r:id="rId36"/>
    <p:sldId id="590" r:id="rId37"/>
    <p:sldId id="591" r:id="rId38"/>
    <p:sldId id="1249" r:id="rId39"/>
    <p:sldId id="1707" r:id="rId40"/>
    <p:sldId id="555" r:id="rId41"/>
    <p:sldId id="556" r:id="rId42"/>
    <p:sldId id="557" r:id="rId43"/>
    <p:sldId id="558" r:id="rId44"/>
    <p:sldId id="559" r:id="rId45"/>
    <p:sldId id="569" r:id="rId46"/>
    <p:sldId id="560" r:id="rId47"/>
    <p:sldId id="561" r:id="rId48"/>
    <p:sldId id="618" r:id="rId49"/>
    <p:sldId id="562" r:id="rId50"/>
    <p:sldId id="563" r:id="rId51"/>
    <p:sldId id="564" r:id="rId52"/>
    <p:sldId id="565" r:id="rId53"/>
    <p:sldId id="574" r:id="rId54"/>
    <p:sldId id="570" r:id="rId55"/>
    <p:sldId id="572" r:id="rId56"/>
    <p:sldId id="608" r:id="rId57"/>
    <p:sldId id="609" r:id="rId58"/>
    <p:sldId id="610" r:id="rId59"/>
    <p:sldId id="616" r:id="rId60"/>
    <p:sldId id="573" r:id="rId61"/>
    <p:sldId id="579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AF9F4-5446-4BA6-A8DE-5AAA4F98D23F}" v="781" dt="2020-11-19T16:27:0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1754" autoAdjust="0"/>
  </p:normalViewPr>
  <p:slideViewPr>
    <p:cSldViewPr snapToObjects="1">
      <p:cViewPr varScale="1">
        <p:scale>
          <a:sx n="81" d="100"/>
          <a:sy n="81" d="100"/>
        </p:scale>
        <p:origin x="34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289AF9F4-5446-4BA6-A8DE-5AAA4F98D23F}"/>
    <pc:docChg chg="undo custSel addSld delSld modSld sldOrd">
      <pc:chgData name="Phil Gibbons" userId="f619c6e5d38ed7a7" providerId="LiveId" clId="{289AF9F4-5446-4BA6-A8DE-5AAA4F98D23F}" dt="2020-11-19T16:27:03.237" v="1447" actId="20577"/>
      <pc:docMkLst>
        <pc:docMk/>
      </pc:docMkLst>
      <pc:sldChg chg="modSp mod">
        <pc:chgData name="Phil Gibbons" userId="f619c6e5d38ed7a7" providerId="LiveId" clId="{289AF9F4-5446-4BA6-A8DE-5AAA4F98D23F}" dt="2020-11-19T04:23:52.127" v="20" actId="20577"/>
        <pc:sldMkLst>
          <pc:docMk/>
          <pc:sldMk cId="0" sldId="542"/>
        </pc:sldMkLst>
        <pc:spChg chg="mod">
          <ac:chgData name="Phil Gibbons" userId="f619c6e5d38ed7a7" providerId="LiveId" clId="{289AF9F4-5446-4BA6-A8DE-5AAA4F98D23F}" dt="2020-11-19T04:23:52.127" v="20" actId="20577"/>
          <ac:spMkLst>
            <pc:docMk/>
            <pc:sldMk cId="0" sldId="542"/>
            <ac:spMk id="9218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5:51:38.395" v="900" actId="1076"/>
        <pc:sldMkLst>
          <pc:docMk/>
          <pc:sldMk cId="0" sldId="546"/>
        </pc:sldMkLst>
        <pc:spChg chg="mod">
          <ac:chgData name="Phil Gibbons" userId="f619c6e5d38ed7a7" providerId="LiveId" clId="{289AF9F4-5446-4BA6-A8DE-5AAA4F98D23F}" dt="2020-11-19T05:51:38.395" v="900" actId="1076"/>
          <ac:spMkLst>
            <pc:docMk/>
            <pc:sldMk cId="0" sldId="546"/>
            <ac:spMk id="793602" creationId="{00000000-0000-0000-0000-000000000000}"/>
          </ac:spMkLst>
        </pc:spChg>
      </pc:sldChg>
      <pc:sldChg chg="modSp modAnim">
        <pc:chgData name="Phil Gibbons" userId="f619c6e5d38ed7a7" providerId="LiveId" clId="{289AF9F4-5446-4BA6-A8DE-5AAA4F98D23F}" dt="2020-11-19T05:52:53.530" v="909" actId="20577"/>
        <pc:sldMkLst>
          <pc:docMk/>
          <pc:sldMk cId="0" sldId="548"/>
        </pc:sldMkLst>
        <pc:spChg chg="mod">
          <ac:chgData name="Phil Gibbons" userId="f619c6e5d38ed7a7" providerId="LiveId" clId="{289AF9F4-5446-4BA6-A8DE-5AAA4F98D23F}" dt="2020-11-19T05:52:53.530" v="909" actId="20577"/>
          <ac:spMkLst>
            <pc:docMk/>
            <pc:sldMk cId="0" sldId="548"/>
            <ac:spMk id="795651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08:35.999" v="1097" actId="20577"/>
        <pc:sldMkLst>
          <pc:docMk/>
          <pc:sldMk cId="0" sldId="551"/>
        </pc:sldMkLst>
        <pc:spChg chg="mod">
          <ac:chgData name="Phil Gibbons" userId="f619c6e5d38ed7a7" providerId="LiveId" clId="{289AF9F4-5446-4BA6-A8DE-5AAA4F98D23F}" dt="2020-11-19T06:08:35.999" v="1097" actId="20577"/>
          <ac:spMkLst>
            <pc:docMk/>
            <pc:sldMk cId="0" sldId="551"/>
            <ac:spMk id="798726" creationId="{00000000-0000-0000-0000-000000000000}"/>
          </ac:spMkLst>
        </pc:spChg>
      </pc:sldChg>
      <pc:sldChg chg="modSp mod modAnim">
        <pc:chgData name="Phil Gibbons" userId="f619c6e5d38ed7a7" providerId="LiveId" clId="{289AF9F4-5446-4BA6-A8DE-5AAA4F98D23F}" dt="2020-11-19T06:16:28.397" v="1173" actId="20577"/>
        <pc:sldMkLst>
          <pc:docMk/>
          <pc:sldMk cId="0" sldId="554"/>
        </pc:sldMkLst>
        <pc:spChg chg="mod">
          <ac:chgData name="Phil Gibbons" userId="f619c6e5d38ed7a7" providerId="LiveId" clId="{289AF9F4-5446-4BA6-A8DE-5AAA4F98D23F}" dt="2020-11-19T06:16:28.397" v="1173" actId="20577"/>
          <ac:spMkLst>
            <pc:docMk/>
            <pc:sldMk cId="0" sldId="554"/>
            <ac:spMk id="800771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19:01.678" v="1178" actId="1076"/>
        <pc:sldMkLst>
          <pc:docMk/>
          <pc:sldMk cId="0" sldId="558"/>
        </pc:sldMkLst>
        <pc:spChg chg="mod">
          <ac:chgData name="Phil Gibbons" userId="f619c6e5d38ed7a7" providerId="LiveId" clId="{289AF9F4-5446-4BA6-A8DE-5AAA4F98D23F}" dt="2020-11-19T06:19:01.678" v="1178" actId="1076"/>
          <ac:spMkLst>
            <pc:docMk/>
            <pc:sldMk cId="0" sldId="558"/>
            <ac:spMk id="803849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18:48.965" v="1176" actId="1076"/>
          <ac:spMkLst>
            <pc:docMk/>
            <pc:sldMk cId="0" sldId="558"/>
            <ac:spMk id="803853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18:54.749" v="1177" actId="1076"/>
          <ac:spMkLst>
            <pc:docMk/>
            <pc:sldMk cId="0" sldId="558"/>
            <ac:spMk id="803858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17:59.850" v="1174" actId="1076"/>
          <ac:spMkLst>
            <pc:docMk/>
            <pc:sldMk cId="0" sldId="558"/>
            <ac:spMk id="803859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20:48.122" v="1186" actId="1076"/>
        <pc:sldMkLst>
          <pc:docMk/>
          <pc:sldMk cId="0" sldId="560"/>
        </pc:sldMkLst>
        <pc:spChg chg="mod">
          <ac:chgData name="Phil Gibbons" userId="f619c6e5d38ed7a7" providerId="LiveId" clId="{289AF9F4-5446-4BA6-A8DE-5AAA4F98D23F}" dt="2020-11-19T06:20:48.122" v="1186" actId="1076"/>
          <ac:spMkLst>
            <pc:docMk/>
            <pc:sldMk cId="0" sldId="560"/>
            <ac:spMk id="20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0:33.898" v="1185" actId="1038"/>
          <ac:spMkLst>
            <pc:docMk/>
            <pc:sldMk cId="0" sldId="560"/>
            <ac:spMk id="805895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0:33.898" v="1185" actId="1038"/>
          <ac:spMkLst>
            <pc:docMk/>
            <pc:sldMk cId="0" sldId="560"/>
            <ac:spMk id="805896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0:33.898" v="1185" actId="1038"/>
          <ac:spMkLst>
            <pc:docMk/>
            <pc:sldMk cId="0" sldId="560"/>
            <ac:spMk id="805897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0:24.646" v="1182" actId="1076"/>
          <ac:spMkLst>
            <pc:docMk/>
            <pc:sldMk cId="0" sldId="560"/>
            <ac:spMk id="805909" creationId="{00000000-0000-0000-0000-000000000000}"/>
          </ac:spMkLst>
        </pc:spChg>
        <pc:grpChg chg="mod">
          <ac:chgData name="Phil Gibbons" userId="f619c6e5d38ed7a7" providerId="LiveId" clId="{289AF9F4-5446-4BA6-A8DE-5AAA4F98D23F}" dt="2020-11-19T06:20:33.898" v="1185" actId="1038"/>
          <ac:grpSpMkLst>
            <pc:docMk/>
            <pc:sldMk cId="0" sldId="560"/>
            <ac:grpSpMk id="21" creationId="{00000000-0000-0000-0000-000000000000}"/>
          </ac:grpSpMkLst>
        </pc:grpChg>
      </pc:sldChg>
      <pc:sldChg chg="modSp mod">
        <pc:chgData name="Phil Gibbons" userId="f619c6e5d38ed7a7" providerId="LiveId" clId="{289AF9F4-5446-4BA6-A8DE-5AAA4F98D23F}" dt="2020-11-19T06:21:07.526" v="1187" actId="1076"/>
        <pc:sldMkLst>
          <pc:docMk/>
          <pc:sldMk cId="0" sldId="561"/>
        </pc:sldMkLst>
        <pc:spChg chg="mod">
          <ac:chgData name="Phil Gibbons" userId="f619c6e5d38ed7a7" providerId="LiveId" clId="{289AF9F4-5446-4BA6-A8DE-5AAA4F98D23F}" dt="2020-11-19T06:21:07.526" v="1187" actId="1076"/>
          <ac:spMkLst>
            <pc:docMk/>
            <pc:sldMk cId="0" sldId="561"/>
            <ac:spMk id="806916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23:28.181" v="1188" actId="1076"/>
        <pc:sldMkLst>
          <pc:docMk/>
          <pc:sldMk cId="0" sldId="563"/>
        </pc:sldMkLst>
        <pc:spChg chg="mod">
          <ac:chgData name="Phil Gibbons" userId="f619c6e5d38ed7a7" providerId="LiveId" clId="{289AF9F4-5446-4BA6-A8DE-5AAA4F98D23F}" dt="2020-11-19T06:23:28.181" v="1188" actId="1076"/>
          <ac:spMkLst>
            <pc:docMk/>
            <pc:sldMk cId="0" sldId="563"/>
            <ac:spMk id="11" creationId="{00000000-0000-0000-0000-000000000000}"/>
          </ac:spMkLst>
        </pc:spChg>
      </pc:sldChg>
      <pc:sldChg chg="modSp mod modAnim">
        <pc:chgData name="Phil Gibbons" userId="f619c6e5d38ed7a7" providerId="LiveId" clId="{289AF9F4-5446-4BA6-A8DE-5AAA4F98D23F}" dt="2020-11-19T06:27:03.143" v="1206" actId="14100"/>
        <pc:sldMkLst>
          <pc:docMk/>
          <pc:sldMk cId="0" sldId="564"/>
        </pc:sldMkLst>
        <pc:spChg chg="mod">
          <ac:chgData name="Phil Gibbons" userId="f619c6e5d38ed7a7" providerId="LiveId" clId="{289AF9F4-5446-4BA6-A8DE-5AAA4F98D23F}" dt="2020-11-19T06:26:11.773" v="1199" actId="1076"/>
          <ac:spMkLst>
            <pc:docMk/>
            <pc:sldMk cId="0" sldId="564"/>
            <ac:spMk id="809989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6:56.729" v="1205" actId="14100"/>
          <ac:spMkLst>
            <pc:docMk/>
            <pc:sldMk cId="0" sldId="564"/>
            <ac:spMk id="809992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7:03.143" v="1206" actId="14100"/>
          <ac:spMkLst>
            <pc:docMk/>
            <pc:sldMk cId="0" sldId="564"/>
            <ac:spMk id="809994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6:44.938" v="1204" actId="1076"/>
          <ac:spMkLst>
            <pc:docMk/>
            <pc:sldMk cId="0" sldId="564"/>
            <ac:spMk id="809995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6:28.697" v="1202" actId="1076"/>
          <ac:spMkLst>
            <pc:docMk/>
            <pc:sldMk cId="0" sldId="564"/>
            <ac:spMk id="809996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6:35.509" v="1203" actId="1076"/>
          <ac:spMkLst>
            <pc:docMk/>
            <pc:sldMk cId="0" sldId="564"/>
            <ac:spMk id="809997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6:21.191" v="1201" actId="1076"/>
          <ac:spMkLst>
            <pc:docMk/>
            <pc:sldMk cId="0" sldId="564"/>
            <ac:spMk id="809998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5:28.482" v="1195" actId="1076"/>
          <ac:spMkLst>
            <pc:docMk/>
            <pc:sldMk cId="0" sldId="564"/>
            <ac:spMk id="810001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28:28.493" v="1208" actId="1076"/>
        <pc:sldMkLst>
          <pc:docMk/>
          <pc:sldMk cId="0" sldId="565"/>
        </pc:sldMkLst>
        <pc:spChg chg="mod">
          <ac:chgData name="Phil Gibbons" userId="f619c6e5d38ed7a7" providerId="LiveId" clId="{289AF9F4-5446-4BA6-A8DE-5AAA4F98D23F}" dt="2020-11-19T06:28:17.184" v="1207" actId="1076"/>
          <ac:spMkLst>
            <pc:docMk/>
            <pc:sldMk cId="0" sldId="565"/>
            <ac:spMk id="6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8:28.493" v="1208" actId="1076"/>
          <ac:spMkLst>
            <pc:docMk/>
            <pc:sldMk cId="0" sldId="565"/>
            <ac:spMk id="8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20:00.388" v="1181" actId="1076"/>
        <pc:sldMkLst>
          <pc:docMk/>
          <pc:sldMk cId="0" sldId="569"/>
        </pc:sldMkLst>
        <pc:spChg chg="mod">
          <ac:chgData name="Phil Gibbons" userId="f619c6e5d38ed7a7" providerId="LiveId" clId="{289AF9F4-5446-4BA6-A8DE-5AAA4F98D23F}" dt="2020-11-19T06:19:54.154" v="1180" actId="1076"/>
          <ac:spMkLst>
            <pc:docMk/>
            <pc:sldMk cId="0" sldId="569"/>
            <ac:spMk id="805892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20:00.388" v="1181" actId="1076"/>
          <ac:spMkLst>
            <pc:docMk/>
            <pc:sldMk cId="0" sldId="569"/>
            <ac:spMk id="805893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19:42.640" v="1179" actId="14100"/>
          <ac:spMkLst>
            <pc:docMk/>
            <pc:sldMk cId="0" sldId="569"/>
            <ac:spMk id="805909" creationId="{00000000-0000-0000-0000-000000000000}"/>
          </ac:spMkLst>
        </pc:spChg>
      </pc:sldChg>
      <pc:sldChg chg="modSp mod modAnim">
        <pc:chgData name="Phil Gibbons" userId="f619c6e5d38ed7a7" providerId="LiveId" clId="{289AF9F4-5446-4BA6-A8DE-5AAA4F98D23F}" dt="2020-11-19T06:40:09.831" v="1387"/>
        <pc:sldMkLst>
          <pc:docMk/>
          <pc:sldMk cId="0" sldId="573"/>
        </pc:sldMkLst>
        <pc:spChg chg="mod">
          <ac:chgData name="Phil Gibbons" userId="f619c6e5d38ed7a7" providerId="LiveId" clId="{289AF9F4-5446-4BA6-A8DE-5AAA4F98D23F}" dt="2020-11-19T06:38:29.831" v="1383" actId="20577"/>
          <ac:spMkLst>
            <pc:docMk/>
            <pc:sldMk cId="0" sldId="573"/>
            <ac:spMk id="814085" creationId="{00000000-0000-0000-0000-000000000000}"/>
          </ac:spMkLst>
        </pc:spChg>
      </pc:sldChg>
      <pc:sldChg chg="modSp mod">
        <pc:chgData name="Phil Gibbons" userId="f619c6e5d38ed7a7" providerId="LiveId" clId="{289AF9F4-5446-4BA6-A8DE-5AAA4F98D23F}" dt="2020-11-19T06:41:03.083" v="1411" actId="20577"/>
        <pc:sldMkLst>
          <pc:docMk/>
          <pc:sldMk cId="0" sldId="579"/>
        </pc:sldMkLst>
        <pc:spChg chg="mod">
          <ac:chgData name="Phil Gibbons" userId="f619c6e5d38ed7a7" providerId="LiveId" clId="{289AF9F4-5446-4BA6-A8DE-5AAA4F98D23F}" dt="2020-11-19T06:41:03.083" v="1411" actId="20577"/>
          <ac:spMkLst>
            <pc:docMk/>
            <pc:sldMk cId="0" sldId="579"/>
            <ac:spMk id="859139" creationId="{00000000-0000-0000-0000-000000000000}"/>
          </ac:spMkLst>
        </pc:spChg>
      </pc:sldChg>
      <pc:sldChg chg="modSp mod modAnim">
        <pc:chgData name="Phil Gibbons" userId="f619c6e5d38ed7a7" providerId="LiveId" clId="{289AF9F4-5446-4BA6-A8DE-5AAA4F98D23F}" dt="2020-11-19T05:50:55.910" v="899" actId="207"/>
        <pc:sldMkLst>
          <pc:docMk/>
          <pc:sldMk cId="0" sldId="583"/>
        </pc:sldMkLst>
        <pc:spChg chg="mod">
          <ac:chgData name="Phil Gibbons" userId="f619c6e5d38ed7a7" providerId="LiveId" clId="{289AF9F4-5446-4BA6-A8DE-5AAA4F98D23F}" dt="2020-11-19T05:50:55.910" v="899" actId="207"/>
          <ac:spMkLst>
            <pc:docMk/>
            <pc:sldMk cId="0" sldId="583"/>
            <ac:spMk id="58" creationId="{00000000-0000-0000-0000-000000000000}"/>
          </ac:spMkLst>
        </pc:spChg>
      </pc:sldChg>
      <pc:sldChg chg="modSp mod modAnim modNotesTx">
        <pc:chgData name="Phil Gibbons" userId="f619c6e5d38ed7a7" providerId="LiveId" clId="{289AF9F4-5446-4BA6-A8DE-5AAA4F98D23F}" dt="2020-11-19T05:47:23.593" v="886"/>
        <pc:sldMkLst>
          <pc:docMk/>
          <pc:sldMk cId="0" sldId="584"/>
        </pc:sldMkLst>
        <pc:spChg chg="mod">
          <ac:chgData name="Phil Gibbons" userId="f619c6e5d38ed7a7" providerId="LiveId" clId="{289AF9F4-5446-4BA6-A8DE-5AAA4F98D23F}" dt="2020-11-19T05:44:02.824" v="830" actId="5793"/>
          <ac:spMkLst>
            <pc:docMk/>
            <pc:sldMk cId="0" sldId="584"/>
            <ac:spMk id="3" creationId="{00000000-0000-0000-0000-000000000000}"/>
          </ac:spMkLst>
        </pc:spChg>
      </pc:sldChg>
      <pc:sldChg chg="addSp modSp mod modAnim">
        <pc:chgData name="Phil Gibbons" userId="f619c6e5d38ed7a7" providerId="LiveId" clId="{289AF9F4-5446-4BA6-A8DE-5AAA4F98D23F}" dt="2020-11-19T06:11:41.887" v="1120" actId="20577"/>
        <pc:sldMkLst>
          <pc:docMk/>
          <pc:sldMk cId="4125579134" sldId="590"/>
        </pc:sldMkLst>
        <pc:spChg chg="add mod">
          <ac:chgData name="Phil Gibbons" userId="f619c6e5d38ed7a7" providerId="LiveId" clId="{289AF9F4-5446-4BA6-A8DE-5AAA4F98D23F}" dt="2020-11-19T06:11:41.887" v="1120" actId="20577"/>
          <ac:spMkLst>
            <pc:docMk/>
            <pc:sldMk cId="4125579134" sldId="590"/>
            <ac:spMk id="58" creationId="{29ADCFE5-5B32-433F-8B31-FB4FA14C4E3D}"/>
          </ac:spMkLst>
        </pc:spChg>
      </pc:sldChg>
      <pc:sldChg chg="modSp mod modAnim">
        <pc:chgData name="Phil Gibbons" userId="f619c6e5d38ed7a7" providerId="LiveId" clId="{289AF9F4-5446-4BA6-A8DE-5AAA4F98D23F}" dt="2020-11-19T06:16:08.939" v="1168" actId="20577"/>
        <pc:sldMkLst>
          <pc:docMk/>
          <pc:sldMk cId="3838384744" sldId="591"/>
        </pc:sldMkLst>
        <pc:spChg chg="mod">
          <ac:chgData name="Phil Gibbons" userId="f619c6e5d38ed7a7" providerId="LiveId" clId="{289AF9F4-5446-4BA6-A8DE-5AAA4F98D23F}" dt="2020-11-19T06:16:08.939" v="1168" actId="20577"/>
          <ac:spMkLst>
            <pc:docMk/>
            <pc:sldMk cId="3838384744" sldId="591"/>
            <ac:spMk id="814085" creationId="{00000000-0000-0000-0000-000000000000}"/>
          </ac:spMkLst>
        </pc:spChg>
      </pc:sldChg>
      <pc:sldChg chg="ord">
        <pc:chgData name="Phil Gibbons" userId="f619c6e5d38ed7a7" providerId="LiveId" clId="{289AF9F4-5446-4BA6-A8DE-5AAA4F98D23F}" dt="2020-11-19T05:46:36.964" v="878"/>
        <pc:sldMkLst>
          <pc:docMk/>
          <pc:sldMk cId="1997395861" sldId="592"/>
        </pc:sldMkLst>
      </pc:sldChg>
      <pc:sldChg chg="mod modShow">
        <pc:chgData name="Phil Gibbons" userId="f619c6e5d38ed7a7" providerId="LiveId" clId="{289AF9F4-5446-4BA6-A8DE-5AAA4F98D23F}" dt="2020-11-19T05:55:38.772" v="910" actId="729"/>
        <pc:sldMkLst>
          <pc:docMk/>
          <pc:sldMk cId="2676707352" sldId="602"/>
        </pc:sldMkLst>
      </pc:sldChg>
      <pc:sldChg chg="addSp delSp modSp mod modAnim">
        <pc:chgData name="Phil Gibbons" userId="f619c6e5d38ed7a7" providerId="LiveId" clId="{289AF9F4-5446-4BA6-A8DE-5AAA4F98D23F}" dt="2020-11-19T06:37:18.746" v="1373"/>
        <pc:sldMkLst>
          <pc:docMk/>
          <pc:sldMk cId="1762701780" sldId="610"/>
        </pc:sldMkLst>
        <pc:spChg chg="add mod">
          <ac:chgData name="Phil Gibbons" userId="f619c6e5d38ed7a7" providerId="LiveId" clId="{289AF9F4-5446-4BA6-A8DE-5AAA4F98D23F}" dt="2020-11-19T06:36:53.225" v="1371" actId="14100"/>
          <ac:spMkLst>
            <pc:docMk/>
            <pc:sldMk cId="1762701780" sldId="610"/>
            <ac:spMk id="2" creationId="{6FD260B2-AE30-4AA8-B4A0-560F6431A5F6}"/>
          </ac:spMkLst>
        </pc:spChg>
        <pc:spChg chg="add del mod">
          <ac:chgData name="Phil Gibbons" userId="f619c6e5d38ed7a7" providerId="LiveId" clId="{289AF9F4-5446-4BA6-A8DE-5AAA4F98D23F}" dt="2020-11-19T06:36:01.423" v="1365" actId="478"/>
          <ac:spMkLst>
            <pc:docMk/>
            <pc:sldMk cId="1762701780" sldId="610"/>
            <ac:spMk id="5" creationId="{C9EB46F8-8F0C-4F1C-B7B1-00599AFF2B83}"/>
          </ac:spMkLst>
        </pc:spChg>
        <pc:spChg chg="mod">
          <ac:chgData name="Phil Gibbons" userId="f619c6e5d38ed7a7" providerId="LiveId" clId="{289AF9F4-5446-4BA6-A8DE-5AAA4F98D23F}" dt="2020-11-19T06:36:30.077" v="1368" actId="1076"/>
          <ac:spMkLst>
            <pc:docMk/>
            <pc:sldMk cId="1762701780" sldId="610"/>
            <ac:spMk id="10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36:43.131" v="1370" actId="1036"/>
          <ac:spMkLst>
            <pc:docMk/>
            <pc:sldMk cId="1762701780" sldId="610"/>
            <ac:spMk id="11" creationId="{83BE284B-0410-4A8F-A295-6B16ACBE2FD6}"/>
          </ac:spMkLst>
        </pc:spChg>
        <pc:spChg chg="del">
          <ac:chgData name="Phil Gibbons" userId="f619c6e5d38ed7a7" providerId="LiveId" clId="{289AF9F4-5446-4BA6-A8DE-5AAA4F98D23F}" dt="2020-11-19T06:35:43.479" v="1362" actId="478"/>
          <ac:spMkLst>
            <pc:docMk/>
            <pc:sldMk cId="1762701780" sldId="610"/>
            <ac:spMk id="14" creationId="{00000000-0000-0000-0000-000000000000}"/>
          </ac:spMkLst>
        </pc:spChg>
        <pc:spChg chg="mod">
          <ac:chgData name="Phil Gibbons" userId="f619c6e5d38ed7a7" providerId="LiveId" clId="{289AF9F4-5446-4BA6-A8DE-5AAA4F98D23F}" dt="2020-11-19T06:36:43.131" v="1370" actId="1036"/>
          <ac:spMkLst>
            <pc:docMk/>
            <pc:sldMk cId="1762701780" sldId="610"/>
            <ac:spMk id="15" creationId="{00000000-0000-0000-0000-000000000000}"/>
          </ac:spMkLst>
        </pc:spChg>
        <pc:spChg chg="del">
          <ac:chgData name="Phil Gibbons" userId="f619c6e5d38ed7a7" providerId="LiveId" clId="{289AF9F4-5446-4BA6-A8DE-5AAA4F98D23F}" dt="2020-11-19T06:34:45.756" v="1297" actId="478"/>
          <ac:spMkLst>
            <pc:docMk/>
            <pc:sldMk cId="1762701780" sldId="610"/>
            <ac:spMk id="16" creationId="{884BAE94-CAC6-467C-A9B2-1E7DA6D2AD0E}"/>
          </ac:spMkLst>
        </pc:spChg>
        <pc:graphicFrameChg chg="add del">
          <ac:chgData name="Phil Gibbons" userId="f619c6e5d38ed7a7" providerId="LiveId" clId="{289AF9F4-5446-4BA6-A8DE-5AAA4F98D23F}" dt="2020-11-19T06:35:51.616" v="1364" actId="478"/>
          <ac:graphicFrameMkLst>
            <pc:docMk/>
            <pc:sldMk cId="1762701780" sldId="610"/>
            <ac:graphicFrameMk id="12" creationId="{00000000-0000-0000-0000-000000000000}"/>
          </ac:graphicFrameMkLst>
        </pc:graphicFrameChg>
        <pc:graphicFrameChg chg="mod">
          <ac:chgData name="Phil Gibbons" userId="f619c6e5d38ed7a7" providerId="LiveId" clId="{289AF9F4-5446-4BA6-A8DE-5AAA4F98D23F}" dt="2020-11-19T06:36:21.688" v="1367" actId="1036"/>
          <ac:graphicFrameMkLst>
            <pc:docMk/>
            <pc:sldMk cId="1762701780" sldId="610"/>
            <ac:graphicFrameMk id="13" creationId="{00000000-0000-0000-0000-000000000000}"/>
          </ac:graphicFrameMkLst>
        </pc:graphicFrameChg>
        <pc:graphicFrameChg chg="mod">
          <ac:chgData name="Phil Gibbons" userId="f619c6e5d38ed7a7" providerId="LiveId" clId="{289AF9F4-5446-4BA6-A8DE-5AAA4F98D23F}" dt="2020-11-19T06:36:43.131" v="1370" actId="1036"/>
          <ac:graphicFrameMkLst>
            <pc:docMk/>
            <pc:sldMk cId="1762701780" sldId="610"/>
            <ac:graphicFrameMk id="17" creationId="{00000000-0000-0000-0000-000000000000}"/>
          </ac:graphicFrameMkLst>
        </pc:graphicFrameChg>
      </pc:sldChg>
      <pc:sldChg chg="del">
        <pc:chgData name="Phil Gibbons" userId="f619c6e5d38ed7a7" providerId="LiveId" clId="{289AF9F4-5446-4BA6-A8DE-5AAA4F98D23F}" dt="2020-11-19T06:07:46.801" v="1094" actId="47"/>
        <pc:sldMkLst>
          <pc:docMk/>
          <pc:sldMk cId="1305946179" sldId="613"/>
        </pc:sldMkLst>
      </pc:sldChg>
      <pc:sldChg chg="addSp delSp modSp add mod delAnim modAnim">
        <pc:chgData name="Phil Gibbons" userId="f619c6e5d38ed7a7" providerId="LiveId" clId="{289AF9F4-5446-4BA6-A8DE-5AAA4F98D23F}" dt="2020-11-19T16:27:03.237" v="1447" actId="20577"/>
        <pc:sldMkLst>
          <pc:docMk/>
          <pc:sldMk cId="1931010306" sldId="730"/>
        </pc:sldMkLst>
        <pc:spChg chg="mod">
          <ac:chgData name="Phil Gibbons" userId="f619c6e5d38ed7a7" providerId="LiveId" clId="{289AF9F4-5446-4BA6-A8DE-5AAA4F98D23F}" dt="2020-11-19T05:31:33.650" v="640" actId="1076"/>
          <ac:spMkLst>
            <pc:docMk/>
            <pc:sldMk cId="1931010306" sldId="730"/>
            <ac:spMk id="2" creationId="{00000000-0000-0000-0000-000000000000}"/>
          </ac:spMkLst>
        </pc:spChg>
        <pc:spChg chg="mod">
          <ac:chgData name="Phil Gibbons" userId="f619c6e5d38ed7a7" providerId="LiveId" clId="{289AF9F4-5446-4BA6-A8DE-5AAA4F98D23F}" dt="2020-11-19T16:27:03.237" v="1447" actId="20577"/>
          <ac:spMkLst>
            <pc:docMk/>
            <pc:sldMk cId="1931010306" sldId="730"/>
            <ac:spMk id="3" creationId="{00000000-0000-0000-0000-000000000000}"/>
          </ac:spMkLst>
        </pc:spChg>
        <pc:picChg chg="del">
          <ac:chgData name="Phil Gibbons" userId="f619c6e5d38ed7a7" providerId="LiveId" clId="{289AF9F4-5446-4BA6-A8DE-5AAA4F98D23F}" dt="2020-11-19T04:23:59.973" v="21" actId="478"/>
          <ac:picMkLst>
            <pc:docMk/>
            <pc:sldMk cId="1931010306" sldId="730"/>
            <ac:picMk id="5" creationId="{DA8835AE-9FC2-4BE6-9318-B94B45BB5E7E}"/>
          </ac:picMkLst>
        </pc:picChg>
        <pc:picChg chg="add mod">
          <ac:chgData name="Phil Gibbons" userId="f619c6e5d38ed7a7" providerId="LiveId" clId="{289AF9F4-5446-4BA6-A8DE-5AAA4F98D23F}" dt="2020-11-19T05:32:13.672" v="670" actId="1076"/>
          <ac:picMkLst>
            <pc:docMk/>
            <pc:sldMk cId="1931010306" sldId="730"/>
            <ac:picMk id="6" creationId="{04F6DA2A-2C03-4608-A95A-12688A57CB34}"/>
          </ac:picMkLst>
        </pc:picChg>
      </pc:sldChg>
      <pc:sldChg chg="add">
        <pc:chgData name="Phil Gibbons" userId="f619c6e5d38ed7a7" providerId="LiveId" clId="{289AF9F4-5446-4BA6-A8DE-5AAA4F98D23F}" dt="2020-11-19T06:07:43.495" v="1093"/>
        <pc:sldMkLst>
          <pc:docMk/>
          <pc:sldMk cId="2564821313" sldId="1249"/>
        </pc:sldMkLst>
      </pc:sldChg>
      <pc:sldChg chg="add">
        <pc:chgData name="Phil Gibbons" userId="f619c6e5d38ed7a7" providerId="LiveId" clId="{289AF9F4-5446-4BA6-A8DE-5AAA4F98D23F}" dt="2020-11-19T04:23:03.280" v="1"/>
        <pc:sldMkLst>
          <pc:docMk/>
          <pc:sldMk cId="690093946" sldId="1475"/>
        </pc:sldMkLst>
      </pc:sldChg>
      <pc:sldChg chg="del">
        <pc:chgData name="Phil Gibbons" userId="f619c6e5d38ed7a7" providerId="LiveId" clId="{289AF9F4-5446-4BA6-A8DE-5AAA4F98D23F}" dt="2020-11-19T04:23:06.559" v="2" actId="47"/>
        <pc:sldMkLst>
          <pc:docMk/>
          <pc:sldMk cId="3137378239" sldId="1698"/>
        </pc:sldMkLst>
      </pc:sldChg>
      <pc:sldChg chg="modSp add mod">
        <pc:chgData name="Phil Gibbons" userId="f619c6e5d38ed7a7" providerId="LiveId" clId="{289AF9F4-5446-4BA6-A8DE-5AAA4F98D23F}" dt="2020-11-19T06:04:53.817" v="1082" actId="20577"/>
        <pc:sldMkLst>
          <pc:docMk/>
          <pc:sldMk cId="4027609095" sldId="1704"/>
        </pc:sldMkLst>
        <pc:spChg chg="mod">
          <ac:chgData name="Phil Gibbons" userId="f619c6e5d38ed7a7" providerId="LiveId" clId="{289AF9F4-5446-4BA6-A8DE-5AAA4F98D23F}" dt="2020-11-19T06:04:53.817" v="1082" actId="20577"/>
          <ac:spMkLst>
            <pc:docMk/>
            <pc:sldMk cId="4027609095" sldId="1704"/>
            <ac:spMk id="3" creationId="{00000000-0000-0000-0000-000000000000}"/>
          </ac:spMkLst>
        </pc:spChg>
      </pc:sldChg>
      <pc:sldChg chg="modSp add mod">
        <pc:chgData name="Phil Gibbons" userId="f619c6e5d38ed7a7" providerId="LiveId" clId="{289AF9F4-5446-4BA6-A8DE-5AAA4F98D23F}" dt="2020-11-19T06:06:16.600" v="1086" actId="207"/>
        <pc:sldMkLst>
          <pc:docMk/>
          <pc:sldMk cId="2642222741" sldId="1705"/>
        </pc:sldMkLst>
        <pc:spChg chg="mod">
          <ac:chgData name="Phil Gibbons" userId="f619c6e5d38ed7a7" providerId="LiveId" clId="{289AF9F4-5446-4BA6-A8DE-5AAA4F98D23F}" dt="2020-11-19T06:06:16.600" v="1086" actId="207"/>
          <ac:spMkLst>
            <pc:docMk/>
            <pc:sldMk cId="2642222741" sldId="1705"/>
            <ac:spMk id="3" creationId="{00000000-0000-0000-0000-000000000000}"/>
          </ac:spMkLst>
        </pc:spChg>
      </pc:sldChg>
      <pc:sldChg chg="modSp add mod">
        <pc:chgData name="Phil Gibbons" userId="f619c6e5d38ed7a7" providerId="LiveId" clId="{289AF9F4-5446-4BA6-A8DE-5AAA4F98D23F}" dt="2020-11-19T06:06:46.787" v="1089" actId="207"/>
        <pc:sldMkLst>
          <pc:docMk/>
          <pc:sldMk cId="1242168708" sldId="1706"/>
        </pc:sldMkLst>
        <pc:spChg chg="mod">
          <ac:chgData name="Phil Gibbons" userId="f619c6e5d38ed7a7" providerId="LiveId" clId="{289AF9F4-5446-4BA6-A8DE-5AAA4F98D23F}" dt="2020-11-19T06:06:46.787" v="1089" actId="207"/>
          <ac:spMkLst>
            <pc:docMk/>
            <pc:sldMk cId="1242168708" sldId="1706"/>
            <ac:spMk id="3" creationId="{00000000-0000-0000-0000-000000000000}"/>
          </ac:spMkLst>
        </pc:spChg>
      </pc:sldChg>
      <pc:sldChg chg="modSp add mod">
        <pc:chgData name="Phil Gibbons" userId="f619c6e5d38ed7a7" providerId="LiveId" clId="{289AF9F4-5446-4BA6-A8DE-5AAA4F98D23F}" dt="2020-11-19T06:07:14.084" v="1092" actId="207"/>
        <pc:sldMkLst>
          <pc:docMk/>
          <pc:sldMk cId="236526554" sldId="1707"/>
        </pc:sldMkLst>
        <pc:spChg chg="mod">
          <ac:chgData name="Phil Gibbons" userId="f619c6e5d38ed7a7" providerId="LiveId" clId="{289AF9F4-5446-4BA6-A8DE-5AAA4F98D23F}" dt="2020-11-19T06:07:14.084" v="1092" actId="207"/>
          <ac:spMkLst>
            <pc:docMk/>
            <pc:sldMk cId="236526554" sldId="1707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36272"/>
        <c:axId val="-123133952"/>
      </c:barChart>
      <c:catAx>
        <c:axId val="-12313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33952"/>
        <c:crosses val="autoZero"/>
        <c:auto val="1"/>
        <c:lblAlgn val="ctr"/>
        <c:lblOffset val="100"/>
        <c:noMultiLvlLbl val="0"/>
      </c:catAx>
      <c:valAx>
        <c:axId val="-123133952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36272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14464"/>
        <c:axId val="-123112144"/>
      </c:barChart>
      <c:catAx>
        <c:axId val="-12311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12144"/>
        <c:crosses val="autoZero"/>
        <c:auto val="1"/>
        <c:lblAlgn val="ctr"/>
        <c:lblOffset val="100"/>
        <c:noMultiLvlLbl val="0"/>
      </c:catAx>
      <c:valAx>
        <c:axId val="-123112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1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466192"/>
        <c:axId val="-123464144"/>
      </c:barChart>
      <c:catAx>
        <c:axId val="-12346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464144"/>
        <c:crosses val="autoZero"/>
        <c:auto val="1"/>
        <c:lblAlgn val="ctr"/>
        <c:lblOffset val="100"/>
        <c:noMultiLvlLbl val="0"/>
      </c:catAx>
      <c:valAx>
        <c:axId val="-123464144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4661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 counting in the open file table that says when to tear down and free resources.  Need to close </a:t>
            </a:r>
            <a:r>
              <a:rPr lang="en-US" dirty="0" err="1"/>
              <a:t>fds</a:t>
            </a:r>
            <a:r>
              <a:rPr lang="en-US" dirty="0"/>
              <a:t> or ref count doesn’t go down.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How do you handle receiving requests?</a:t>
            </a:r>
            <a:r>
              <a:rPr lang="en-US" baseline="0" dirty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9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7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Mallocing argument to pass to child thread, assuming child thread frees.  Why?  Can’t pass stack </a:t>
            </a:r>
            <a:r>
              <a:rPr lang="en-US" dirty="0" err="1"/>
              <a:t>addr</a:t>
            </a:r>
            <a:r>
              <a:rPr lang="en-US" dirty="0"/>
              <a:t> or weirdness.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for real life examples of starvation and races (other than traffic).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3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stack / I/O subsystem helps establish connection and buffer initial input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B4644-FF0D-0646-B85A-D7336FC664D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5BCC-1C97-E243-85AD-B1A6393B915F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/>
              <a:t>Yellow must yield to green</a:t>
            </a:r>
          </a:p>
          <a:p>
            <a:r>
              <a:rPr lang="en-US" dirty="0"/>
              <a:t>Continuous stream of green cars</a:t>
            </a:r>
          </a:p>
          <a:p>
            <a:r>
              <a:rPr lang="en-US" dirty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traffic gridlock</a:t>
            </a:r>
          </a:p>
          <a:p>
            <a:pPr lvl="1"/>
            <a:r>
              <a:rPr lang="en-US" sz="2200" b="1" i="1" dirty="0"/>
              <a:t>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people always jump in front of you in line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Example: who gets the last seat on the airplane?</a:t>
            </a:r>
          </a:p>
          <a:p>
            <a:r>
              <a:rPr lang="en-US" sz="2600" dirty="0"/>
              <a:t>Many aspects of concurrent programming are beyond the scope of our course…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9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it can be useful and sometimes necessary!</a:t>
            </a:r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Reminder: Iterative Echo Server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connection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>
          <a:xfrm>
            <a:off x="4851900" y="1460500"/>
            <a:ext cx="4100509" cy="4972050"/>
          </a:xfrm>
        </p:spPr>
        <p:txBody>
          <a:bodyPr/>
          <a:lstStyle/>
          <a:p>
            <a:r>
              <a:rPr lang="en-US" sz="2400" dirty="0"/>
              <a:t>Call to connect </a:t>
            </a:r>
            <a:r>
              <a:rPr lang="en-US" sz="2400" dirty="0">
                <a:solidFill>
                  <a:srgbClr val="FF0000"/>
                </a:solidFill>
              </a:rPr>
              <a:t>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blocks!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490" y="339829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process-based and event-based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8153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>
                <a:solidFill>
                  <a:srgbClr val="000000"/>
                </a:solidFill>
              </a:rPr>
              <a:t>15-213/18-213/14-513/15-513/18-613: Introduction to Computer Systems </a:t>
            </a:r>
            <a:br>
              <a:rPr lang="en-US" b="0" dirty="0"/>
            </a:br>
            <a:r>
              <a:rPr lang="en-US" sz="2000" b="0" dirty="0"/>
              <a:t>24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November 19,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Concurrent Programming Basics</a:t>
            </a:r>
            <a:r>
              <a:rPr lang="en-US" dirty="0"/>
              <a:t>		      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Process-based Servers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      CSAPP 12.1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Event-based Servers			      CSAPP 12.2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Thread-based Servers			      CSAPP 12.3</a:t>
            </a:r>
          </a:p>
        </p:txBody>
      </p:sp>
    </p:spTree>
    <p:extLst>
      <p:ext uri="{BB962C8B-B14F-4D97-AF65-F5344CB8AC3E}">
        <p14:creationId xmlns:p14="http://schemas.microsoft.com/office/powerpoint/2010/main" val="264222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echo(connfd);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Iterative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/>
              <a:t>Accept a connection request</a:t>
            </a:r>
          </a:p>
          <a:p>
            <a:pPr marL="165100" lvl="1" indent="-165100"/>
            <a:r>
              <a:rPr lang="en-US" sz="2400" b="0" kern="0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303213" y="485775"/>
            <a:ext cx="8818562" cy="781050"/>
          </a:xfrm>
        </p:spPr>
        <p:txBody>
          <a:bodyPr/>
          <a:lstStyle/>
          <a:p>
            <a:r>
              <a:rPr lang="en-US" dirty="0"/>
              <a:t>Process-Based Concurrent Echo Server 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46" y="207012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24" y="969012"/>
            <a:ext cx="8137525" cy="5343525"/>
          </a:xfrm>
        </p:spPr>
        <p:txBody>
          <a:bodyPr/>
          <a:lstStyle/>
          <a:p>
            <a:r>
              <a:rPr lang="en-US" dirty="0"/>
              <a:t>Final Exam will be Thu, Dec. 17</a:t>
            </a:r>
          </a:p>
          <a:p>
            <a:pPr lvl="1"/>
            <a:r>
              <a:rPr lang="en-US" dirty="0"/>
              <a:t>Three hours.  3 time slots: 8:30 am ET, 1 pm ET, 5:30 pm ET</a:t>
            </a:r>
          </a:p>
          <a:p>
            <a:pPr lvl="1"/>
            <a:r>
              <a:rPr lang="en-US" dirty="0"/>
              <a:t>Will post to Piazza a form for you to indicate which slots work for you</a:t>
            </a:r>
          </a:p>
          <a:p>
            <a:pPr lvl="1"/>
            <a:r>
              <a:rPr lang="en-US" dirty="0"/>
              <a:t>Then we will assign you a slot</a:t>
            </a:r>
          </a:p>
          <a:p>
            <a:r>
              <a:rPr lang="en-US" dirty="0"/>
              <a:t>Lab 6 (</a:t>
            </a:r>
            <a:r>
              <a:rPr lang="en-US" dirty="0" err="1"/>
              <a:t>tshlab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Mon, Nov. 23, 11:59pm ET (</a:t>
            </a:r>
            <a:r>
              <a:rPr lang="en-US" dirty="0">
                <a:solidFill>
                  <a:srgbClr val="FF0000"/>
                </a:solidFill>
              </a:rPr>
              <a:t>Note: Monday!</a:t>
            </a:r>
            <a:r>
              <a:rPr lang="en-US" dirty="0"/>
              <a:t>)</a:t>
            </a:r>
          </a:p>
          <a:p>
            <a:r>
              <a:rPr lang="en-US" dirty="0"/>
              <a:t>Written Assignment 10 peer grading</a:t>
            </a:r>
          </a:p>
          <a:p>
            <a:pPr lvl="1"/>
            <a:r>
              <a:rPr lang="en-US" dirty="0"/>
              <a:t>Due Wed, Nov. 25, 11:59pm ET</a:t>
            </a:r>
          </a:p>
          <a:p>
            <a:r>
              <a:rPr lang="en-US" dirty="0"/>
              <a:t>Written Assignment 11</a:t>
            </a:r>
          </a:p>
          <a:p>
            <a:pPr lvl="1"/>
            <a:r>
              <a:rPr lang="en-US" dirty="0"/>
              <a:t>Due Wed, Nov. </a:t>
            </a:r>
            <a:r>
              <a:rPr lang="en-US"/>
              <a:t>25, 11:59 pm ET</a:t>
            </a:r>
            <a:endParaRPr lang="en-US" dirty="0"/>
          </a:p>
          <a:p>
            <a:r>
              <a:rPr lang="en-US" dirty="0"/>
              <a:t>Recitation on Networking and Proxy</a:t>
            </a:r>
          </a:p>
          <a:p>
            <a:pPr lvl="1"/>
            <a:r>
              <a:rPr lang="en-US" dirty="0"/>
              <a:t>Mon, Nov. 23</a:t>
            </a:r>
          </a:p>
          <a:p>
            <a:r>
              <a:rPr lang="en-US" dirty="0"/>
              <a:t>No lecture on Tue, Nov. 24</a:t>
            </a:r>
          </a:p>
          <a:p>
            <a:r>
              <a:rPr lang="en-US" dirty="0"/>
              <a:t>No lecture on Thu, Nov. 26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F6DA2A-2C03-4608-A95A-12688A57C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79124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>
                <a:latin typeface="Courier New"/>
                <a:cs typeface="Courier New"/>
              </a:rPr>
              <a:t>connfd</a:t>
            </a:r>
            <a:endParaRPr lang="en-US" sz="2200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dirty="0" err="1">
                <a:latin typeface="Courier New"/>
                <a:cs typeface="Courier New"/>
              </a:rPr>
              <a:t>listenfd</a:t>
            </a:r>
            <a:r>
              <a:rPr lang="en-US" sz="22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= 0</a:t>
            </a:r>
            <a:endParaRPr lang="en-US" sz="2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4888"/>
            <a:ext cx="7786687" cy="4908551"/>
          </a:xfrm>
        </p:spPr>
        <p:txBody>
          <a:bodyPr/>
          <a:lstStyle/>
          <a:p>
            <a:pPr marL="0" indent="0">
              <a:lnSpc>
                <a:spcPct val="85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+</a:t>
            </a:r>
            <a:r>
              <a:rPr lang="en-US" sz="2600" dirty="0"/>
              <a:t> Handle multiple connections concurrently.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+</a:t>
            </a:r>
            <a:r>
              <a:rPr lang="en-US" sz="2600" dirty="0"/>
              <a:t> Clean sharing model.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+</a:t>
            </a:r>
            <a:r>
              <a:rPr lang="en-US" sz="2600" dirty="0"/>
              <a:t> Simple and straightforward.</a:t>
            </a:r>
          </a:p>
          <a:p>
            <a:pPr marL="0" indent="0">
              <a:lnSpc>
                <a:spcPct val="85000"/>
              </a:lnSpc>
              <a:buNone/>
            </a:pPr>
            <a:endParaRPr lang="en-US" sz="2600" dirty="0"/>
          </a:p>
          <a:p>
            <a:pPr marL="0" indent="0">
              <a:lnSpc>
                <a:spcPct val="85000"/>
              </a:lnSpc>
              <a:buNone/>
            </a:pPr>
            <a:r>
              <a:rPr lang="en-US" sz="2600" dirty="0">
                <a:solidFill>
                  <a:srgbClr val="C00000"/>
                </a:solidFill>
                <a:latin typeface="Arial Black"/>
              </a:rPr>
              <a:t>–</a:t>
            </a:r>
            <a:r>
              <a:rPr lang="en-US" sz="2600" dirty="0"/>
              <a:t> Additional overhead for process control.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2600" dirty="0">
                <a:solidFill>
                  <a:srgbClr val="C00000"/>
                </a:solidFill>
                <a:latin typeface="Arial Black"/>
              </a:rPr>
              <a:t>–</a:t>
            </a:r>
            <a:r>
              <a:rPr lang="en-US" sz="2600" dirty="0"/>
              <a:t> Nontrivial to share data between processes.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(This example too simple to demonstrate)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Concurrent Programming Basics</a:t>
            </a:r>
            <a:r>
              <a:rPr lang="en-US" dirty="0"/>
              <a:t>		      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Process-based Servers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      CSAPP 12.1</a:t>
            </a:r>
          </a:p>
          <a:p>
            <a:r>
              <a:rPr lang="en-US" dirty="0"/>
              <a:t>Event-based Servers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      CSAPP 12.2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Thread-based Servers			      CSAPP 12.3</a:t>
            </a:r>
          </a:p>
        </p:txBody>
      </p:sp>
    </p:spTree>
    <p:extLst>
      <p:ext uri="{BB962C8B-B14F-4D97-AF65-F5344CB8AC3E}">
        <p14:creationId xmlns:p14="http://schemas.microsoft.com/office/powerpoint/2010/main" val="124216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dirty="0" err="1"/>
              <a:t>connfd’s</a:t>
            </a:r>
            <a:r>
              <a:rPr lang="en-US" dirty="0"/>
              <a:t> or </a:t>
            </a:r>
            <a:r>
              <a:rPr lang="en-US" dirty="0" err="1"/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Anything</a:t>
            </a:r>
          </a:p>
          <a:p>
            <a:r>
              <a:rPr lang="en-US" sz="2800" dirty="0">
                <a:latin typeface="+mn-lt"/>
              </a:rPr>
              <a:t>happened?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ADCFE5-5B32-433F-8B31-FB4FA14C4E3D}"/>
              </a:ext>
            </a:extLst>
          </p:cNvPr>
          <p:cNvSpPr txBox="1"/>
          <p:nvPr/>
        </p:nvSpPr>
        <p:spPr>
          <a:xfrm>
            <a:off x="3766097" y="4844277"/>
            <a:ext cx="157722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Read and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97013"/>
            <a:ext cx="8624887" cy="5224462"/>
          </a:xfrm>
        </p:spPr>
        <p:txBody>
          <a:bodyPr/>
          <a:lstStyle/>
          <a:p>
            <a:pPr marL="0" indent="0">
              <a:lnSpc>
                <a:spcPct val="85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One logical control flow and address space.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Can single-step with a debugger.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85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Arial Black"/>
              </a:rPr>
              <a:t>–</a:t>
            </a:r>
            <a:r>
              <a:rPr lang="en-US" dirty="0"/>
              <a:t> Significantly more complex to code than process-based</a:t>
            </a:r>
            <a:br>
              <a:rPr lang="en-US" dirty="0"/>
            </a:br>
            <a:r>
              <a:rPr lang="en-US" dirty="0"/>
              <a:t>       or thread-based designs.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Arial Black"/>
              </a:rPr>
              <a:t>–</a:t>
            </a:r>
            <a:r>
              <a:rPr lang="en-US" dirty="0"/>
              <a:t> Hard to provide fine-grained concurrency.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Arial Black"/>
              </a:rPr>
              <a:t>–</a:t>
            </a:r>
            <a:r>
              <a:rPr lang="en-US" dirty="0">
                <a:latin typeface="Arial Black"/>
              </a:rPr>
              <a:t> </a:t>
            </a:r>
            <a:r>
              <a:rPr lang="en-US" dirty="0"/>
              <a:t>Cannot take advantage of multi-core.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https://canvas.cmu.edu/courses/17808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1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Concurrent Programming Basics</a:t>
            </a:r>
            <a:r>
              <a:rPr lang="en-US" dirty="0"/>
              <a:t>		      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Process-based Servers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      CSAPP 12.1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Event-based Servers			      CSAPP 12.2</a:t>
            </a:r>
          </a:p>
          <a:p>
            <a:r>
              <a:rPr lang="en-US" dirty="0"/>
              <a:t>Thread-based Servers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      CSAPP 12.3</a:t>
            </a:r>
          </a:p>
        </p:txBody>
      </p:sp>
    </p:spTree>
    <p:extLst>
      <p:ext uri="{BB962C8B-B14F-4D97-AF65-F5344CB8AC3E}">
        <p14:creationId xmlns:p14="http://schemas.microsoft.com/office/powerpoint/2010/main" val="2365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Concurrent Programming Basics		      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Process-based Servers			      CSAPP 12.1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Event-based Servers			      CSAPP 12.2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Thread-based Servers			      CSAPP 12.3</a:t>
            </a:r>
          </a:p>
        </p:txBody>
      </p:sp>
    </p:spTree>
    <p:extLst>
      <p:ext uri="{BB962C8B-B14F-4D97-AF65-F5344CB8AC3E}">
        <p14:creationId xmlns:p14="http://schemas.microsoft.com/office/powerpoint/2010/main" val="402760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+mn-lt"/>
                </a:rPr>
                <a:t>0</a:t>
              </a: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0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>
          <a:xfrm>
            <a:off x="271128" y="260926"/>
            <a:ext cx="7592093" cy="762000"/>
          </a:xfrm>
        </p:spPr>
        <p:txBody>
          <a:bodyPr/>
          <a:lstStyle/>
          <a:p>
            <a:r>
              <a:rPr lang="en-US" dirty="0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6862" y="320040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95855"/>
            <a:ext cx="2612170" cy="3509745"/>
            <a:chOff x="3200400" y="3195855"/>
            <a:chExt cx="2612170" cy="3509745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+mn-lt"/>
                </a:rPr>
                <a:t>0</a:t>
              </a:r>
              <a:endParaRPr lang="en-US" sz="1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58966" y="3195855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4709" y="3200400"/>
            <a:ext cx="2595683" cy="2807534"/>
            <a:chOff x="624370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370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85175" cy="4972050"/>
          </a:xfrm>
        </p:spPr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419600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704792" y="4504997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>
          <a:xfrm>
            <a:off x="322263" y="1419225"/>
            <a:ext cx="3871913" cy="4972050"/>
          </a:xfrm>
        </p:spPr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4949825" y="1441231"/>
            <a:ext cx="3871912" cy="4972050"/>
          </a:xfrm>
        </p:spPr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14532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709932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3081532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08195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327299" y="285750"/>
            <a:ext cx="7592093" cy="762000"/>
          </a:xfrm>
        </p:spPr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Signals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Signal handler shares state with regular program</a:t>
            </a:r>
          </a:p>
          <a:p>
            <a:pPr lvl="1"/>
            <a:r>
              <a:rPr lang="en-US" sz="2200" dirty="0"/>
              <a:t>Including stack</a:t>
            </a:r>
          </a:p>
          <a:p>
            <a:r>
              <a:rPr lang="en-US" sz="2600" dirty="0"/>
              <a:t>Signal handler interrupts normal program execution</a:t>
            </a:r>
          </a:p>
          <a:p>
            <a:pPr lvl="1"/>
            <a:r>
              <a:rPr lang="en-US" dirty="0"/>
              <a:t>Unexpected procedure call</a:t>
            </a:r>
          </a:p>
          <a:p>
            <a:pPr lvl="1"/>
            <a:r>
              <a:rPr lang="en-US" dirty="0"/>
              <a:t>Returns to regular execution stream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a peer</a:t>
            </a:r>
          </a:p>
          <a:p>
            <a:r>
              <a:rPr lang="en-US" dirty="0"/>
              <a:t>Limited forms of synchronization</a:t>
            </a:r>
          </a:p>
          <a:p>
            <a:pPr lvl="1"/>
            <a:r>
              <a:rPr lang="en-US" dirty="0"/>
              <a:t>Main program can block / unblock signals</a:t>
            </a:r>
          </a:p>
          <a:p>
            <a:pPr lvl="1"/>
            <a:r>
              <a:rPr lang="en-US" dirty="0"/>
              <a:t>Main program can pause for signal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932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</a:t>
            </a:r>
          </a:p>
          <a:p>
            <a:pPr lvl="2"/>
            <a:r>
              <a:rPr lang="en-US" dirty="0">
                <a:latin typeface="Courier New" pitchFamily="49" charset="0"/>
              </a:rPr>
              <a:t>return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Return 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38801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28104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42204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083872" y="209498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083872" y="2424232"/>
            <a:ext cx="3640778" cy="83649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9796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123776" y="3870325"/>
            <a:ext cx="3600873" cy="72584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447800" y="5110887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336391" y="2232984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613435" y="306870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83522" y="4554934"/>
            <a:ext cx="2819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51526" y="2553993"/>
            <a:ext cx="30722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5315" y="49646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81729" y="5428302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/>
              <a:t>Spawn new thread for each client</a:t>
            </a:r>
          </a:p>
          <a:p>
            <a:pPr lvl="1"/>
            <a:r>
              <a:rPr lang="en-US" b="0" kern="0" dirty="0"/>
              <a:t>Pass it copy of connection file descriptor</a:t>
            </a:r>
          </a:p>
          <a:p>
            <a:pPr lvl="1"/>
            <a:r>
              <a:rPr lang="en-US" b="0" kern="0" dirty="0"/>
              <a:t>Note use of </a:t>
            </a:r>
            <a:r>
              <a:rPr lang="en-US" kern="0" dirty="0" err="1">
                <a:latin typeface="Courier New"/>
                <a:cs typeface="Courier New"/>
              </a:rPr>
              <a:t>Malloc</a:t>
            </a:r>
            <a:r>
              <a:rPr lang="en-US" kern="0" dirty="0">
                <a:latin typeface="Courier New"/>
                <a:cs typeface="Courier New"/>
              </a:rPr>
              <a:t>()</a:t>
            </a:r>
            <a:r>
              <a:rPr lang="en-US" b="0" kern="0" dirty="0"/>
              <a:t>! 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 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Run “detached” to automatically reap/cleanup threads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>
                <a:latin typeface="Courier New" pitchFamily="49" charset="0"/>
              </a:rPr>
              <a:t>Pthread_create(&amp;tid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</a:t>
            </a:r>
          </a:p>
          <a:p>
            <a:r>
              <a:rPr lang="en-US" sz="1800" dirty="0">
                <a:latin typeface="Courier New" pitchFamily="49" charset="0"/>
              </a:rPr>
              <a:t>                 thread,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b="1" dirty="0" err="1">
                <a:latin typeface="Courier New"/>
                <a:cs typeface="Courier New"/>
              </a:rPr>
              <a:t>i</a:t>
            </a:r>
            <a:endParaRPr lang="en-US" sz="2200" b="1" dirty="0">
              <a:latin typeface="Courier New"/>
              <a:cs typeface="Courier New"/>
            </a:endParaRPr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save_value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549354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Multicore</a:t>
            </a:r>
            <a:r>
              <a:rPr lang="en-US" sz="1800" dirty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75939559"/>
              </p:ext>
            </p:extLst>
          </p:nvPr>
        </p:nvGraphicFramePr>
        <p:xfrm>
          <a:off x="457200" y="38100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221468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025797943"/>
              </p:ext>
            </p:extLst>
          </p:nvPr>
        </p:nvGraphicFramePr>
        <p:xfrm>
          <a:off x="495300" y="2514600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3BE284B-0410-4A8F-A295-6B16ACBE2FD6}"/>
              </a:ext>
            </a:extLst>
          </p:cNvPr>
          <p:cNvSpPr txBox="1">
            <a:spLocks/>
          </p:cNvSpPr>
          <p:nvPr/>
        </p:nvSpPr>
        <p:spPr bwMode="auto">
          <a:xfrm>
            <a:off x="2590800" y="2263639"/>
            <a:ext cx="4523453" cy="34456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kern="0" dirty="0"/>
              <a:t>For each “0” there is some later “2” here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6FD260B2-AE30-4AA8-B4A0-560F6431A5F6}"/>
              </a:ext>
            </a:extLst>
          </p:cNvPr>
          <p:cNvSpPr txBox="1">
            <a:spLocks/>
          </p:cNvSpPr>
          <p:nvPr/>
        </p:nvSpPr>
        <p:spPr bwMode="auto">
          <a:xfrm>
            <a:off x="2590799" y="3581400"/>
            <a:ext cx="4523453" cy="685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2000" kern="0" dirty="0"/>
              <a:t>And here, values are all over the place:</a:t>
            </a:r>
          </a:p>
          <a:p>
            <a:pPr marL="0" indent="0">
              <a:buNone/>
            </a:pPr>
            <a:r>
              <a:rPr lang="en-US" sz="2000" kern="0" dirty="0"/>
              <a:t>Some bins get 0, some get 2 or more</a:t>
            </a:r>
          </a:p>
        </p:txBody>
      </p:sp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  <p:bldP spid="15" grpId="0"/>
      <p:bldGraphic spid="17" grpId="0">
        <p:bldAsOne/>
      </p:bldGraphic>
      <p:bldP spid="11" grpId="0" animBg="1"/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Correct passing of thread arguments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Main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 . . . 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/>
              <a:t>Producer-Consumer Model</a:t>
            </a:r>
          </a:p>
          <a:p>
            <a:pPr lvl="1"/>
            <a:r>
              <a:rPr lang="en-US" b="0" kern="0" dirty="0"/>
              <a:t>Allocate in main</a:t>
            </a:r>
          </a:p>
          <a:p>
            <a:pPr lvl="1"/>
            <a:r>
              <a:rPr lang="en-US" b="0" kern="0" dirty="0"/>
              <a:t>Free in thread routine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810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+</a:t>
            </a:r>
            <a:r>
              <a:rPr lang="en-US" sz="2600" dirty="0"/>
              <a:t>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+</a:t>
            </a:r>
            <a:r>
              <a:rPr lang="en-US" sz="2600" dirty="0"/>
              <a:t> Threads are more efficient than processes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Arial Black"/>
              </a:rPr>
              <a:t>–</a:t>
            </a:r>
            <a:r>
              <a:rPr lang="en-US" sz="2600" dirty="0"/>
              <a:t> Unintentional sharing can introduce subtle and </a:t>
            </a:r>
            <a:br>
              <a:rPr lang="en-US" sz="2600" dirty="0"/>
            </a:br>
            <a:r>
              <a:rPr lang="en-US" sz="2600" dirty="0"/>
              <a:t>  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1322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 lvl="1">
              <a:lnSpc>
                <a:spcPct val="85000"/>
              </a:lnSpc>
            </a:pPr>
            <a:endParaRPr lang="en-US" sz="1050" dirty="0"/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</a:p>
          <a:p>
            <a:pPr lvl="1">
              <a:lnSpc>
                <a:spcPct val="85000"/>
              </a:lnSpc>
            </a:pPr>
            <a:endParaRPr lang="en-US" sz="11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debug: E</a:t>
            </a:r>
            <a:r>
              <a:rPr lang="en-US" dirty="0"/>
              <a:t>vent orderings not repeatable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  <a:p>
            <a:r>
              <a:rPr lang="en-US" dirty="0"/>
              <a:t>What if signal handler interrupts call to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98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8916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Printf</a:t>
            </a:r>
            <a:r>
              <a:rPr lang="en-US" dirty="0"/>
              <a:t> require 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6E2-FDAC-5749-9980-CCF2E96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95325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(and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sprintf</a:t>
            </a:r>
            <a:r>
              <a:rPr lang="en-US" dirty="0"/>
              <a:t>) implement </a:t>
            </a:r>
            <a:r>
              <a:rPr lang="en-US" i="1" dirty="0"/>
              <a:t>buffered</a:t>
            </a:r>
            <a:r>
              <a:rPr lang="en-US" dirty="0"/>
              <a:t>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 locks to access to shared buffers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9EB182A-7787-7B4D-81B3-08A9AC99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32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83DB2D5-AB9A-6E44-95F8-FE7879C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32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543DC17-9DE8-A94B-A53C-C722AD8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332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927157B-723D-6F4C-9802-95F2906F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332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30D3803C-CED5-EC47-98A5-CFB012A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332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12" name="Arc 21">
            <a:extLst>
              <a:ext uri="{FF2B5EF4-FFF2-40B4-BE49-F238E27FC236}">
                <a16:creationId xmlns:a16="http://schemas.microsoft.com/office/drawing/2014/main" id="{B51EDF88-B21C-734C-89B2-55731382D314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6854910" y="30882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A8B75EB-88C2-104A-B9C0-C5CA5A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010" y="3395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1A50B9C-8164-194C-B2A2-B442FE82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92186A69-1516-4148-B4E6-AD77F40B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DEC5844-662E-9347-A6A0-FCB128C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622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6D7FDA4C-1E17-DD42-9C42-15DDC4D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2811922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32384</TotalTime>
  <Words>4535</Words>
  <Application>Microsoft Office PowerPoint</Application>
  <PresentationFormat>On-screen Show (4:3)</PresentationFormat>
  <Paragraphs>967</Paragraphs>
  <Slides>61</Slides>
  <Notes>51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Black</vt:lpstr>
      <vt:lpstr>Arial Narrow</vt:lpstr>
      <vt:lpstr>Calibri</vt:lpstr>
      <vt:lpstr>Courier New</vt:lpstr>
      <vt:lpstr>Gill Sans MT</vt:lpstr>
      <vt:lpstr>Gill Sans MT Condensed</vt:lpstr>
      <vt:lpstr>Helvetica</vt:lpstr>
      <vt:lpstr>Times New Roman</vt:lpstr>
      <vt:lpstr>Wingdings</vt:lpstr>
      <vt:lpstr>Wingdings 2</vt:lpstr>
      <vt:lpstr>template2007</vt:lpstr>
      <vt:lpstr>PowerPoint Presentation</vt:lpstr>
      <vt:lpstr>Concurrent Programming  15-213/18-213/14-513/15-513/18-613: Introduction to Computer Systems  24th Lecture, November 19, 2020</vt:lpstr>
      <vt:lpstr>Announcements</vt:lpstr>
      <vt:lpstr>Today</vt:lpstr>
      <vt:lpstr>Concurrent Programming is Hard!</vt:lpstr>
      <vt:lpstr>Deadlock</vt:lpstr>
      <vt:lpstr>Deadlock</vt:lpstr>
      <vt:lpstr>Testing Printf Deadlock</vt:lpstr>
      <vt:lpstr>Why Does Printf require Locks?</vt:lpstr>
      <vt:lpstr>Starvation</vt:lpstr>
      <vt:lpstr>Data Race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Today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Today</vt:lpstr>
      <vt:lpstr>Approach #2: Event-based Servers</vt:lpstr>
      <vt:lpstr>I/O Multiplexed Event Processing</vt:lpstr>
      <vt:lpstr>Pros and Cons of Event-based Servers</vt:lpstr>
      <vt:lpstr>Quiz Time!</vt:lpstr>
      <vt:lpstr>Today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Threads vs. Signals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969</cp:revision>
  <cp:lastPrinted>2012-11-14T01:18:46Z</cp:lastPrinted>
  <dcterms:created xsi:type="dcterms:W3CDTF">2012-11-14T01:16:09Z</dcterms:created>
  <dcterms:modified xsi:type="dcterms:W3CDTF">2020-11-19T16:27:09Z</dcterms:modified>
</cp:coreProperties>
</file>