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8" r:id="rId2"/>
    <p:sldId id="330" r:id="rId3"/>
    <p:sldId id="269" r:id="rId4"/>
    <p:sldId id="277" r:id="rId5"/>
    <p:sldId id="305" r:id="rId6"/>
    <p:sldId id="325" r:id="rId7"/>
    <p:sldId id="284" r:id="rId8"/>
    <p:sldId id="326" r:id="rId9"/>
    <p:sldId id="328" r:id="rId10"/>
    <p:sldId id="264" r:id="rId11"/>
    <p:sldId id="311" r:id="rId12"/>
    <p:sldId id="320" r:id="rId13"/>
    <p:sldId id="333" r:id="rId14"/>
    <p:sldId id="257" r:id="rId15"/>
    <p:sldId id="329" r:id="rId16"/>
    <p:sldId id="321" r:id="rId17"/>
    <p:sldId id="322" r:id="rId18"/>
    <p:sldId id="276" r:id="rId19"/>
    <p:sldId id="323" r:id="rId20"/>
    <p:sldId id="327" r:id="rId21"/>
    <p:sldId id="331" r:id="rId22"/>
    <p:sldId id="332" r:id="rId23"/>
    <p:sldId id="334"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FF0066"/>
    <a:srgbClr val="008080"/>
    <a:srgbClr val="005E5C"/>
    <a:srgbClr val="0099CC"/>
    <a:srgbClr val="CCCCFF"/>
    <a:srgbClr val="33CC33"/>
    <a:srgbClr val="996633"/>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021C2-0228-41EC-955A-6374ADA04ACC}" v="1722" dt="2020-12-10T02:21:27.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1" autoAdjust="0"/>
    <p:restoredTop sz="80601" autoAdjust="0"/>
  </p:normalViewPr>
  <p:slideViewPr>
    <p:cSldViewPr snapToGrid="0" showGuides="1">
      <p:cViewPr varScale="1">
        <p:scale>
          <a:sx n="67" d="100"/>
          <a:sy n="67" d="100"/>
        </p:scale>
        <p:origin x="1246" y="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jana Surbatovich" userId="34f022815c94af0f" providerId="LiveId" clId="{0EDA7198-AD0E-44F5-A4FB-E1FF099FFE91}"/>
    <pc:docChg chg="custSel addSld delSld modSld sldOrd">
      <pc:chgData name="Milijana Surbatovich" userId="34f022815c94af0f" providerId="LiveId" clId="{0EDA7198-AD0E-44F5-A4FB-E1FF099FFE91}" dt="2020-02-02T21:41:50.531" v="572" actId="20577"/>
      <pc:docMkLst>
        <pc:docMk/>
      </pc:docMkLst>
      <pc:sldChg chg="delSp modSp del delDesignElem">
        <pc:chgData name="Milijana Surbatovich" userId="34f022815c94af0f" providerId="LiveId" clId="{0EDA7198-AD0E-44F5-A4FB-E1FF099FFE91}" dt="2020-02-02T21:36:01.486" v="56" actId="2696"/>
        <pc:sldMkLst>
          <pc:docMk/>
          <pc:sldMk cId="1750336791" sldId="256"/>
        </pc:sldMkLst>
        <pc:spChg chg="mod">
          <ac:chgData name="Milijana Surbatovich" userId="34f022815c94af0f" providerId="LiveId" clId="{0EDA7198-AD0E-44F5-A4FB-E1FF099FFE91}" dt="2020-02-02T21:35:22.782" v="11" actId="20577"/>
          <ac:spMkLst>
            <pc:docMk/>
            <pc:sldMk cId="1750336791" sldId="256"/>
            <ac:spMk id="3" creationId="{6691F04E-4B15-4B3D-A4C0-36295D15CA5D}"/>
          </ac:spMkLst>
        </pc:spChg>
        <pc:spChg chg="del">
          <ac:chgData name="Milijana Surbatovich" userId="34f022815c94af0f" providerId="LiveId" clId="{0EDA7198-AD0E-44F5-A4FB-E1FF099FFE91}" dt="2020-02-02T21:34:59.423" v="1"/>
          <ac:spMkLst>
            <pc:docMk/>
            <pc:sldMk cId="1750336791" sldId="256"/>
            <ac:spMk id="8" creationId="{6BDBA639-2A71-4A60-A71A-FF1836F546CE}"/>
          </ac:spMkLst>
        </pc:spChg>
        <pc:spChg chg="del">
          <ac:chgData name="Milijana Surbatovich" userId="34f022815c94af0f" providerId="LiveId" clId="{0EDA7198-AD0E-44F5-A4FB-E1FF099FFE91}" dt="2020-02-02T21:34:59.423" v="1"/>
          <ac:spMkLst>
            <pc:docMk/>
            <pc:sldMk cId="1750336791" sldId="256"/>
            <ac:spMk id="31" creationId="{D9C506D7-84CB-4057-A44A-465313E78538}"/>
          </ac:spMkLst>
        </pc:spChg>
        <pc:spChg chg="del">
          <ac:chgData name="Milijana Surbatovich" userId="34f022815c94af0f" providerId="LiveId" clId="{0EDA7198-AD0E-44F5-A4FB-E1FF099FFE91}" dt="2020-02-02T21:34:59.423" v="1"/>
          <ac:spMkLst>
            <pc:docMk/>
            <pc:sldMk cId="1750336791" sldId="256"/>
            <ac:spMk id="33" creationId="{7842FC68-61FD-4700-8A22-BB8B071884DB}"/>
          </ac:spMkLst>
        </pc:spChg>
        <pc:grpChg chg="del">
          <ac:chgData name="Milijana Surbatovich" userId="34f022815c94af0f" providerId="LiveId" clId="{0EDA7198-AD0E-44F5-A4FB-E1FF099FFE91}" dt="2020-02-02T21:34:59.423" v="1"/>
          <ac:grpSpMkLst>
            <pc:docMk/>
            <pc:sldMk cId="1750336791" sldId="256"/>
            <ac:grpSpMk id="10" creationId="{5E208A8B-5EBD-4532-BE72-26414FA7CFF6}"/>
          </ac:grpSpMkLst>
        </pc:grpChg>
      </pc:sldChg>
      <pc:sldChg chg="modSp">
        <pc:chgData name="Milijana Surbatovich" userId="34f022815c94af0f" providerId="LiveId" clId="{0EDA7198-AD0E-44F5-A4FB-E1FF099FFE91}" dt="2020-02-02T21:37:58.777" v="302" actId="20577"/>
        <pc:sldMkLst>
          <pc:docMk/>
          <pc:sldMk cId="3210012301" sldId="257"/>
        </pc:sldMkLst>
        <pc:spChg chg="mod">
          <ac:chgData name="Milijana Surbatovich" userId="34f022815c94af0f" providerId="LiveId" clId="{0EDA7198-AD0E-44F5-A4FB-E1FF099FFE91}" dt="2020-02-02T21:37:58.777" v="302" actId="20577"/>
          <ac:spMkLst>
            <pc:docMk/>
            <pc:sldMk cId="3210012301" sldId="257"/>
            <ac:spMk id="2" creationId="{A7D55E54-299A-4CFB-9F7E-A5EAA3902A5C}"/>
          </ac:spMkLst>
        </pc:spChg>
      </pc:sldChg>
      <pc:sldChg chg="modSp ord">
        <pc:chgData name="Milijana Surbatovich" userId="34f022815c94af0f" providerId="LiveId" clId="{0EDA7198-AD0E-44F5-A4FB-E1FF099FFE91}" dt="2020-02-02T21:41:50.531" v="572" actId="20577"/>
        <pc:sldMkLst>
          <pc:docMk/>
          <pc:sldMk cId="2407272328" sldId="258"/>
        </pc:sldMkLst>
        <pc:spChg chg="mod">
          <ac:chgData name="Milijana Surbatovich" userId="34f022815c94af0f" providerId="LiveId" clId="{0EDA7198-AD0E-44F5-A4FB-E1FF099FFE91}" dt="2020-02-02T21:41:50.531" v="572" actId="20577"/>
          <ac:spMkLst>
            <pc:docMk/>
            <pc:sldMk cId="2407272328" sldId="258"/>
            <ac:spMk id="3" creationId="{C8E7D4ED-1A6B-4F63-8F00-79C9C49C43CC}"/>
          </ac:spMkLst>
        </pc:spChg>
      </pc:sldChg>
      <pc:sldChg chg="modSp add">
        <pc:chgData name="Milijana Surbatovich" userId="34f022815c94af0f" providerId="LiveId" clId="{0EDA7198-AD0E-44F5-A4FB-E1FF099FFE91}" dt="2020-02-02T21:35:55.510" v="55" actId="20577"/>
        <pc:sldMkLst>
          <pc:docMk/>
          <pc:sldMk cId="878456280" sldId="268"/>
        </pc:sldMkLst>
        <pc:spChg chg="mod">
          <ac:chgData name="Milijana Surbatovich" userId="34f022815c94af0f" providerId="LiveId" clId="{0EDA7198-AD0E-44F5-A4FB-E1FF099FFE91}" dt="2020-02-02T21:35:55.510" v="55" actId="20577"/>
          <ac:spMkLst>
            <pc:docMk/>
            <pc:sldMk cId="878456280" sldId="268"/>
            <ac:spMk id="2" creationId="{0A28F278-E32B-45F5-8BF3-41DC322FC008}"/>
          </ac:spMkLst>
        </pc:spChg>
      </pc:sldChg>
      <pc:sldChg chg="modSp add">
        <pc:chgData name="Milijana Surbatovich" userId="34f022815c94af0f" providerId="LiveId" clId="{0EDA7198-AD0E-44F5-A4FB-E1FF099FFE91}" dt="2020-02-02T21:36:36.101" v="115" actId="20577"/>
        <pc:sldMkLst>
          <pc:docMk/>
          <pc:sldMk cId="530854876" sldId="269"/>
        </pc:sldMkLst>
        <pc:spChg chg="mod">
          <ac:chgData name="Milijana Surbatovich" userId="34f022815c94af0f" providerId="LiveId" clId="{0EDA7198-AD0E-44F5-A4FB-E1FF099FFE91}" dt="2020-02-02T21:36:25.568" v="72" actId="20577"/>
          <ac:spMkLst>
            <pc:docMk/>
            <pc:sldMk cId="530854876" sldId="269"/>
            <ac:spMk id="2" creationId="{C90AE7EB-868E-4E33-BA9D-116F57A64EA3}"/>
          </ac:spMkLst>
        </pc:spChg>
        <pc:spChg chg="mod">
          <ac:chgData name="Milijana Surbatovich" userId="34f022815c94af0f" providerId="LiveId" clId="{0EDA7198-AD0E-44F5-A4FB-E1FF099FFE91}" dt="2020-02-02T21:36:36.101" v="115" actId="20577"/>
          <ac:spMkLst>
            <pc:docMk/>
            <pc:sldMk cId="530854876" sldId="269"/>
            <ac:spMk id="3" creationId="{C64644B7-7EE6-41E9-A6F0-33EE5B6F6BF3}"/>
          </ac:spMkLst>
        </pc:spChg>
      </pc:sldChg>
      <pc:sldChg chg="modSp add">
        <pc:chgData name="Milijana Surbatovich" userId="34f022815c94af0f" providerId="LiveId" clId="{0EDA7198-AD0E-44F5-A4FB-E1FF099FFE91}" dt="2020-02-02T21:36:59.415" v="164" actId="20577"/>
        <pc:sldMkLst>
          <pc:docMk/>
          <pc:sldMk cId="3894641812" sldId="270"/>
        </pc:sldMkLst>
        <pc:spChg chg="mod">
          <ac:chgData name="Milijana Surbatovich" userId="34f022815c94af0f" providerId="LiveId" clId="{0EDA7198-AD0E-44F5-A4FB-E1FF099FFE91}" dt="2020-02-02T21:36:49.693" v="146" actId="20577"/>
          <ac:spMkLst>
            <pc:docMk/>
            <pc:sldMk cId="3894641812" sldId="270"/>
            <ac:spMk id="2" creationId="{C90AE7EB-868E-4E33-BA9D-116F57A64EA3}"/>
          </ac:spMkLst>
        </pc:spChg>
        <pc:spChg chg="mod">
          <ac:chgData name="Milijana Surbatovich" userId="34f022815c94af0f" providerId="LiveId" clId="{0EDA7198-AD0E-44F5-A4FB-E1FF099FFE91}" dt="2020-02-02T21:36:59.415" v="164" actId="20577"/>
          <ac:spMkLst>
            <pc:docMk/>
            <pc:sldMk cId="3894641812" sldId="270"/>
            <ac:spMk id="3" creationId="{C64644B7-7EE6-41E9-A6F0-33EE5B6F6BF3}"/>
          </ac:spMkLst>
        </pc:spChg>
      </pc:sldChg>
      <pc:sldChg chg="modSp add">
        <pc:chgData name="Milijana Surbatovich" userId="34f022815c94af0f" providerId="LiveId" clId="{0EDA7198-AD0E-44F5-A4FB-E1FF099FFE91}" dt="2020-02-02T21:37:38.029" v="267" actId="20577"/>
        <pc:sldMkLst>
          <pc:docMk/>
          <pc:sldMk cId="3250385006" sldId="271"/>
        </pc:sldMkLst>
        <pc:spChg chg="mod">
          <ac:chgData name="Milijana Surbatovich" userId="34f022815c94af0f" providerId="LiveId" clId="{0EDA7198-AD0E-44F5-A4FB-E1FF099FFE91}" dt="2020-02-02T21:37:09.454" v="180" actId="20577"/>
          <ac:spMkLst>
            <pc:docMk/>
            <pc:sldMk cId="3250385006" sldId="271"/>
            <ac:spMk id="2" creationId="{F45514AE-EF56-4497-831A-C0B92131A33B}"/>
          </ac:spMkLst>
        </pc:spChg>
        <pc:spChg chg="mod">
          <ac:chgData name="Milijana Surbatovich" userId="34f022815c94af0f" providerId="LiveId" clId="{0EDA7198-AD0E-44F5-A4FB-E1FF099FFE91}" dt="2020-02-02T21:37:38.029" v="267" actId="20577"/>
          <ac:spMkLst>
            <pc:docMk/>
            <pc:sldMk cId="3250385006" sldId="271"/>
            <ac:spMk id="3" creationId="{29DB8D08-8311-4A96-B8B2-9B8D1B428B5F}"/>
          </ac:spMkLst>
        </pc:spChg>
      </pc:sldChg>
    </pc:docChg>
  </pc:docChgLst>
  <pc:docChgLst>
    <pc:chgData name="Milijana Surbatovich" userId="34f022815c94af0f" providerId="LiveId" clId="{D9F6CFFA-CE14-4F31-B63F-CD86A721C17E}"/>
    <pc:docChg chg="modSld modShowInfo">
      <pc:chgData name="Milijana Surbatovich" userId="34f022815c94af0f" providerId="LiveId" clId="{D9F6CFFA-CE14-4F31-B63F-CD86A721C17E}" dt="2020-12-04T22:21:35.403" v="2"/>
      <pc:docMkLst>
        <pc:docMk/>
      </pc:docMkLst>
      <pc:sldChg chg="delSp modTransition modAnim">
        <pc:chgData name="Milijana Surbatovich" userId="34f022815c94af0f" providerId="LiveId" clId="{D9F6CFFA-CE14-4F31-B63F-CD86A721C17E}" dt="2020-12-04T22:21:35.403" v="2"/>
        <pc:sldMkLst>
          <pc:docMk/>
          <pc:sldMk cId="3210012301" sldId="257"/>
        </pc:sldMkLst>
        <pc:picChg chg="del">
          <ac:chgData name="Milijana Surbatovich" userId="34f022815c94af0f" providerId="LiveId" clId="{D9F6CFFA-CE14-4F31-B63F-CD86A721C17E}" dt="2020-12-04T22:21:35.403" v="2"/>
          <ac:picMkLst>
            <pc:docMk/>
            <pc:sldMk cId="3210012301" sldId="257"/>
            <ac:picMk id="4" creationId="{0E9C3B41-C6E3-42F8-97D3-12E216240C93}"/>
          </ac:picMkLst>
        </pc:picChg>
      </pc:sldChg>
      <pc:sldChg chg="delSp modTransition modAnim">
        <pc:chgData name="Milijana Surbatovich" userId="34f022815c94af0f" providerId="LiveId" clId="{D9F6CFFA-CE14-4F31-B63F-CD86A721C17E}" dt="2020-12-04T22:21:35.403" v="2"/>
        <pc:sldMkLst>
          <pc:docMk/>
          <pc:sldMk cId="2407272328" sldId="258"/>
        </pc:sldMkLst>
        <pc:picChg chg="del">
          <ac:chgData name="Milijana Surbatovich" userId="34f022815c94af0f" providerId="LiveId" clId="{D9F6CFFA-CE14-4F31-B63F-CD86A721C17E}" dt="2020-12-04T22:21:35.403" v="2"/>
          <ac:picMkLst>
            <pc:docMk/>
            <pc:sldMk cId="2407272328" sldId="258"/>
            <ac:picMk id="5" creationId="{B37DD8B0-28DF-40E5-903F-0255A27F6C34}"/>
          </ac:picMkLst>
        </pc:picChg>
      </pc:sldChg>
      <pc:sldChg chg="modTransition">
        <pc:chgData name="Milijana Surbatovich" userId="34f022815c94af0f" providerId="LiveId" clId="{D9F6CFFA-CE14-4F31-B63F-CD86A721C17E}" dt="2020-12-04T22:21:35.403" v="2"/>
        <pc:sldMkLst>
          <pc:docMk/>
          <pc:sldMk cId="3603559325" sldId="260"/>
        </pc:sldMkLst>
      </pc:sldChg>
      <pc:sldChg chg="modTransition">
        <pc:chgData name="Milijana Surbatovich" userId="34f022815c94af0f" providerId="LiveId" clId="{D9F6CFFA-CE14-4F31-B63F-CD86A721C17E}" dt="2020-12-04T22:21:35.403" v="2"/>
        <pc:sldMkLst>
          <pc:docMk/>
          <pc:sldMk cId="1866569267" sldId="261"/>
        </pc:sldMkLst>
      </pc:sldChg>
      <pc:sldChg chg="modTransition">
        <pc:chgData name="Milijana Surbatovich" userId="34f022815c94af0f" providerId="LiveId" clId="{D9F6CFFA-CE14-4F31-B63F-CD86A721C17E}" dt="2020-12-04T22:21:35.403" v="2"/>
        <pc:sldMkLst>
          <pc:docMk/>
          <pc:sldMk cId="2240468999" sldId="263"/>
        </pc:sldMkLst>
      </pc:sldChg>
      <pc:sldChg chg="delSp modTransition modAnim">
        <pc:chgData name="Milijana Surbatovich" userId="34f022815c94af0f" providerId="LiveId" clId="{D9F6CFFA-CE14-4F31-B63F-CD86A721C17E}" dt="2020-12-04T22:21:35.403" v="2"/>
        <pc:sldMkLst>
          <pc:docMk/>
          <pc:sldMk cId="1423421436" sldId="264"/>
        </pc:sldMkLst>
        <pc:picChg chg="del">
          <ac:chgData name="Milijana Surbatovich" userId="34f022815c94af0f" providerId="LiveId" clId="{D9F6CFFA-CE14-4F31-B63F-CD86A721C17E}" dt="2020-12-04T22:21:35.403" v="2"/>
          <ac:picMkLst>
            <pc:docMk/>
            <pc:sldMk cId="1423421436" sldId="264"/>
            <ac:picMk id="4" creationId="{75136221-C404-45A3-AB28-046144F50638}"/>
          </ac:picMkLst>
        </pc:picChg>
      </pc:sldChg>
      <pc:sldChg chg="delSp modTransition modAnim">
        <pc:chgData name="Milijana Surbatovich" userId="34f022815c94af0f" providerId="LiveId" clId="{D9F6CFFA-CE14-4F31-B63F-CD86A721C17E}" dt="2020-12-04T22:21:35.403" v="2"/>
        <pc:sldMkLst>
          <pc:docMk/>
          <pc:sldMk cId="878456280" sldId="268"/>
        </pc:sldMkLst>
        <pc:picChg chg="del">
          <ac:chgData name="Milijana Surbatovich" userId="34f022815c94af0f" providerId="LiveId" clId="{D9F6CFFA-CE14-4F31-B63F-CD86A721C17E}" dt="2020-12-04T22:21:35.403" v="2"/>
          <ac:picMkLst>
            <pc:docMk/>
            <pc:sldMk cId="878456280" sldId="268"/>
            <ac:picMk id="6" creationId="{F2C3A248-3740-48DD-8185-303D00521A52}"/>
          </ac:picMkLst>
        </pc:picChg>
      </pc:sldChg>
      <pc:sldChg chg="delSp modTransition modAnim">
        <pc:chgData name="Milijana Surbatovich" userId="34f022815c94af0f" providerId="LiveId" clId="{D9F6CFFA-CE14-4F31-B63F-CD86A721C17E}" dt="2020-12-04T22:21:35.403" v="2"/>
        <pc:sldMkLst>
          <pc:docMk/>
          <pc:sldMk cId="530854876" sldId="269"/>
        </pc:sldMkLst>
        <pc:picChg chg="del">
          <ac:chgData name="Milijana Surbatovich" userId="34f022815c94af0f" providerId="LiveId" clId="{D9F6CFFA-CE14-4F31-B63F-CD86A721C17E}" dt="2020-12-04T22:21:35.403" v="2"/>
          <ac:picMkLst>
            <pc:docMk/>
            <pc:sldMk cId="530854876" sldId="269"/>
            <ac:picMk id="20" creationId="{A9FDB7E5-4E8D-4786-A4AB-05A2FA406519}"/>
          </ac:picMkLst>
        </pc:picChg>
      </pc:sldChg>
      <pc:sldChg chg="modTransition">
        <pc:chgData name="Milijana Surbatovich" userId="34f022815c94af0f" providerId="LiveId" clId="{D9F6CFFA-CE14-4F31-B63F-CD86A721C17E}" dt="2020-12-04T22:21:35.403" v="2"/>
        <pc:sldMkLst>
          <pc:docMk/>
          <pc:sldMk cId="3250385006" sldId="271"/>
        </pc:sldMkLst>
      </pc:sldChg>
      <pc:sldChg chg="delSp modTransition modAnim">
        <pc:chgData name="Milijana Surbatovich" userId="34f022815c94af0f" providerId="LiveId" clId="{D9F6CFFA-CE14-4F31-B63F-CD86A721C17E}" dt="2020-12-04T22:21:35.403" v="2"/>
        <pc:sldMkLst>
          <pc:docMk/>
          <pc:sldMk cId="3996225770" sldId="276"/>
        </pc:sldMkLst>
        <pc:picChg chg="del">
          <ac:chgData name="Milijana Surbatovich" userId="34f022815c94af0f" providerId="LiveId" clId="{D9F6CFFA-CE14-4F31-B63F-CD86A721C17E}" dt="2020-12-04T22:21:35.403" v="2"/>
          <ac:picMkLst>
            <pc:docMk/>
            <pc:sldMk cId="3996225770" sldId="276"/>
            <ac:picMk id="5" creationId="{DD601652-2CAE-4935-9384-704D60B6A54E}"/>
          </ac:picMkLst>
        </pc:picChg>
      </pc:sldChg>
      <pc:sldChg chg="delSp modTransition modAnim">
        <pc:chgData name="Milijana Surbatovich" userId="34f022815c94af0f" providerId="LiveId" clId="{D9F6CFFA-CE14-4F31-B63F-CD86A721C17E}" dt="2020-12-04T22:21:35.403" v="2"/>
        <pc:sldMkLst>
          <pc:docMk/>
          <pc:sldMk cId="2438524409" sldId="277"/>
        </pc:sldMkLst>
        <pc:picChg chg="del">
          <ac:chgData name="Milijana Surbatovich" userId="34f022815c94af0f" providerId="LiveId" clId="{D9F6CFFA-CE14-4F31-B63F-CD86A721C17E}" dt="2020-12-04T22:21:35.403" v="2"/>
          <ac:picMkLst>
            <pc:docMk/>
            <pc:sldMk cId="2438524409" sldId="277"/>
            <ac:picMk id="19" creationId="{E32BE7AE-61AD-4D6D-9D3E-618CD03509A8}"/>
          </ac:picMkLst>
        </pc:picChg>
      </pc:sldChg>
      <pc:sldChg chg="delSp modTransition modAnim">
        <pc:chgData name="Milijana Surbatovich" userId="34f022815c94af0f" providerId="LiveId" clId="{D9F6CFFA-CE14-4F31-B63F-CD86A721C17E}" dt="2020-12-04T22:21:35.403" v="2"/>
        <pc:sldMkLst>
          <pc:docMk/>
          <pc:sldMk cId="2885294646" sldId="284"/>
        </pc:sldMkLst>
        <pc:picChg chg="del">
          <ac:chgData name="Milijana Surbatovich" userId="34f022815c94af0f" providerId="LiveId" clId="{D9F6CFFA-CE14-4F31-B63F-CD86A721C17E}" dt="2020-12-04T22:21:35.403" v="2"/>
          <ac:picMkLst>
            <pc:docMk/>
            <pc:sldMk cId="2885294646" sldId="284"/>
            <ac:picMk id="10" creationId="{27186340-A844-4853-AEE2-0FB4EA0CCCA1}"/>
          </ac:picMkLst>
        </pc:picChg>
      </pc:sldChg>
      <pc:sldChg chg="modTransition">
        <pc:chgData name="Milijana Surbatovich" userId="34f022815c94af0f" providerId="LiveId" clId="{D9F6CFFA-CE14-4F31-B63F-CD86A721C17E}" dt="2020-12-04T22:21:35.403" v="2"/>
        <pc:sldMkLst>
          <pc:docMk/>
          <pc:sldMk cId="2751828964" sldId="285"/>
        </pc:sldMkLst>
      </pc:sldChg>
      <pc:sldChg chg="delSp modTransition modAnim">
        <pc:chgData name="Milijana Surbatovich" userId="34f022815c94af0f" providerId="LiveId" clId="{D9F6CFFA-CE14-4F31-B63F-CD86A721C17E}" dt="2020-12-04T22:21:35.403" v="2"/>
        <pc:sldMkLst>
          <pc:docMk/>
          <pc:sldMk cId="648558030" sldId="288"/>
        </pc:sldMkLst>
        <pc:picChg chg="del">
          <ac:chgData name="Milijana Surbatovich" userId="34f022815c94af0f" providerId="LiveId" clId="{D9F6CFFA-CE14-4F31-B63F-CD86A721C17E}" dt="2020-12-04T22:21:35.403" v="2"/>
          <ac:picMkLst>
            <pc:docMk/>
            <pc:sldMk cId="648558030" sldId="288"/>
            <ac:picMk id="4" creationId="{9C3AD400-EDFE-4BDA-96B9-1FFA171CB606}"/>
          </ac:picMkLst>
        </pc:picChg>
      </pc:sldChg>
      <pc:sldChg chg="delSp modTransition modAnim">
        <pc:chgData name="Milijana Surbatovich" userId="34f022815c94af0f" providerId="LiveId" clId="{D9F6CFFA-CE14-4F31-B63F-CD86A721C17E}" dt="2020-12-04T22:21:35.403" v="2"/>
        <pc:sldMkLst>
          <pc:docMk/>
          <pc:sldMk cId="172230795" sldId="290"/>
        </pc:sldMkLst>
        <pc:picChg chg="del">
          <ac:chgData name="Milijana Surbatovich" userId="34f022815c94af0f" providerId="LiveId" clId="{D9F6CFFA-CE14-4F31-B63F-CD86A721C17E}" dt="2020-12-04T22:21:35.403" v="2"/>
          <ac:picMkLst>
            <pc:docMk/>
            <pc:sldMk cId="172230795" sldId="290"/>
            <ac:picMk id="3" creationId="{9B57F7F9-A799-4F6C-8445-0CA024252046}"/>
          </ac:picMkLst>
        </pc:picChg>
      </pc:sldChg>
      <pc:sldChg chg="modTransition">
        <pc:chgData name="Milijana Surbatovich" userId="34f022815c94af0f" providerId="LiveId" clId="{D9F6CFFA-CE14-4F31-B63F-CD86A721C17E}" dt="2020-12-04T22:21:35.403" v="2"/>
        <pc:sldMkLst>
          <pc:docMk/>
          <pc:sldMk cId="3119994568" sldId="292"/>
        </pc:sldMkLst>
      </pc:sldChg>
      <pc:sldChg chg="modTransition">
        <pc:chgData name="Milijana Surbatovich" userId="34f022815c94af0f" providerId="LiveId" clId="{D9F6CFFA-CE14-4F31-B63F-CD86A721C17E}" dt="2020-12-04T22:21:35.403" v="2"/>
        <pc:sldMkLst>
          <pc:docMk/>
          <pc:sldMk cId="3302948364" sldId="293"/>
        </pc:sldMkLst>
      </pc:sldChg>
      <pc:sldChg chg="delSp modTransition modAnim">
        <pc:chgData name="Milijana Surbatovich" userId="34f022815c94af0f" providerId="LiveId" clId="{D9F6CFFA-CE14-4F31-B63F-CD86A721C17E}" dt="2020-12-04T22:21:35.403" v="2"/>
        <pc:sldMkLst>
          <pc:docMk/>
          <pc:sldMk cId="2191295734" sldId="294"/>
        </pc:sldMkLst>
        <pc:picChg chg="del">
          <ac:chgData name="Milijana Surbatovich" userId="34f022815c94af0f" providerId="LiveId" clId="{D9F6CFFA-CE14-4F31-B63F-CD86A721C17E}" dt="2020-12-04T22:21:35.403" v="2"/>
          <ac:picMkLst>
            <pc:docMk/>
            <pc:sldMk cId="2191295734" sldId="294"/>
            <ac:picMk id="3" creationId="{0AC35AED-42AA-4308-86FB-47A7B79C3FB4}"/>
          </ac:picMkLst>
        </pc:picChg>
      </pc:sldChg>
      <pc:sldChg chg="delSp modTransition modAnim">
        <pc:chgData name="Milijana Surbatovich" userId="34f022815c94af0f" providerId="LiveId" clId="{D9F6CFFA-CE14-4F31-B63F-CD86A721C17E}" dt="2020-12-04T22:21:35.403" v="2"/>
        <pc:sldMkLst>
          <pc:docMk/>
          <pc:sldMk cId="1140352697" sldId="297"/>
        </pc:sldMkLst>
        <pc:picChg chg="del">
          <ac:chgData name="Milijana Surbatovich" userId="34f022815c94af0f" providerId="LiveId" clId="{D9F6CFFA-CE14-4F31-B63F-CD86A721C17E}" dt="2020-12-04T22:21:35.403" v="2"/>
          <ac:picMkLst>
            <pc:docMk/>
            <pc:sldMk cId="1140352697" sldId="297"/>
            <ac:picMk id="3" creationId="{A25E374F-B345-4BAA-9B7D-C79DE5427606}"/>
          </ac:picMkLst>
        </pc:picChg>
      </pc:sldChg>
      <pc:sldChg chg="delSp modTransition modAnim">
        <pc:chgData name="Milijana Surbatovich" userId="34f022815c94af0f" providerId="LiveId" clId="{D9F6CFFA-CE14-4F31-B63F-CD86A721C17E}" dt="2020-12-04T22:21:35.403" v="2"/>
        <pc:sldMkLst>
          <pc:docMk/>
          <pc:sldMk cId="1402897677" sldId="298"/>
        </pc:sldMkLst>
        <pc:picChg chg="del">
          <ac:chgData name="Milijana Surbatovich" userId="34f022815c94af0f" providerId="LiveId" clId="{D9F6CFFA-CE14-4F31-B63F-CD86A721C17E}" dt="2020-12-04T22:21:35.403" v="2"/>
          <ac:picMkLst>
            <pc:docMk/>
            <pc:sldMk cId="1402897677" sldId="298"/>
            <ac:picMk id="7" creationId="{4D0A1BC0-01B5-4671-8361-035C0DE1B5BC}"/>
          </ac:picMkLst>
        </pc:picChg>
      </pc:sldChg>
      <pc:sldChg chg="modTransition">
        <pc:chgData name="Milijana Surbatovich" userId="34f022815c94af0f" providerId="LiveId" clId="{D9F6CFFA-CE14-4F31-B63F-CD86A721C17E}" dt="2020-12-04T22:21:35.403" v="2"/>
        <pc:sldMkLst>
          <pc:docMk/>
          <pc:sldMk cId="1787351186" sldId="299"/>
        </pc:sldMkLst>
      </pc:sldChg>
      <pc:sldChg chg="delSp modTransition modAnim">
        <pc:chgData name="Milijana Surbatovich" userId="34f022815c94af0f" providerId="LiveId" clId="{D9F6CFFA-CE14-4F31-B63F-CD86A721C17E}" dt="2020-12-04T22:21:35.403" v="2"/>
        <pc:sldMkLst>
          <pc:docMk/>
          <pc:sldMk cId="3014426374" sldId="300"/>
        </pc:sldMkLst>
        <pc:picChg chg="del">
          <ac:chgData name="Milijana Surbatovich" userId="34f022815c94af0f" providerId="LiveId" clId="{D9F6CFFA-CE14-4F31-B63F-CD86A721C17E}" dt="2020-12-04T22:21:35.403" v="2"/>
          <ac:picMkLst>
            <pc:docMk/>
            <pc:sldMk cId="3014426374" sldId="300"/>
            <ac:picMk id="53" creationId="{C7185D6E-4736-4D87-A440-932EBABC4C8D}"/>
          </ac:picMkLst>
        </pc:picChg>
      </pc:sldChg>
      <pc:sldChg chg="modTransition">
        <pc:chgData name="Milijana Surbatovich" userId="34f022815c94af0f" providerId="LiveId" clId="{D9F6CFFA-CE14-4F31-B63F-CD86A721C17E}" dt="2020-12-04T22:21:35.403" v="2"/>
        <pc:sldMkLst>
          <pc:docMk/>
          <pc:sldMk cId="2731343734" sldId="301"/>
        </pc:sldMkLst>
      </pc:sldChg>
      <pc:sldChg chg="modTransition">
        <pc:chgData name="Milijana Surbatovich" userId="34f022815c94af0f" providerId="LiveId" clId="{D9F6CFFA-CE14-4F31-B63F-CD86A721C17E}" dt="2020-12-04T22:21:35.403" v="2"/>
        <pc:sldMkLst>
          <pc:docMk/>
          <pc:sldMk cId="3331759914" sldId="302"/>
        </pc:sldMkLst>
      </pc:sldChg>
      <pc:sldChg chg="modTransition">
        <pc:chgData name="Milijana Surbatovich" userId="34f022815c94af0f" providerId="LiveId" clId="{D9F6CFFA-CE14-4F31-B63F-CD86A721C17E}" dt="2020-12-04T22:21:35.403" v="2"/>
        <pc:sldMkLst>
          <pc:docMk/>
          <pc:sldMk cId="3598166979" sldId="303"/>
        </pc:sldMkLst>
      </pc:sldChg>
      <pc:sldChg chg="delSp modTransition modAnim">
        <pc:chgData name="Milijana Surbatovich" userId="34f022815c94af0f" providerId="LiveId" clId="{D9F6CFFA-CE14-4F31-B63F-CD86A721C17E}" dt="2020-12-04T22:21:35.403" v="2"/>
        <pc:sldMkLst>
          <pc:docMk/>
          <pc:sldMk cId="2417213956" sldId="304"/>
        </pc:sldMkLst>
        <pc:picChg chg="del">
          <ac:chgData name="Milijana Surbatovich" userId="34f022815c94af0f" providerId="LiveId" clId="{D9F6CFFA-CE14-4F31-B63F-CD86A721C17E}" dt="2020-12-04T22:21:35.403" v="2"/>
          <ac:picMkLst>
            <pc:docMk/>
            <pc:sldMk cId="2417213956" sldId="304"/>
            <ac:picMk id="4" creationId="{C77099B5-3B88-43C6-B5DB-9EA796C769E7}"/>
          </ac:picMkLst>
        </pc:picChg>
      </pc:sldChg>
      <pc:sldChg chg="delSp modTransition modAnim">
        <pc:chgData name="Milijana Surbatovich" userId="34f022815c94af0f" providerId="LiveId" clId="{D9F6CFFA-CE14-4F31-B63F-CD86A721C17E}" dt="2020-12-04T22:21:35.403" v="2"/>
        <pc:sldMkLst>
          <pc:docMk/>
          <pc:sldMk cId="1262893227" sldId="305"/>
        </pc:sldMkLst>
        <pc:picChg chg="del">
          <ac:chgData name="Milijana Surbatovich" userId="34f022815c94af0f" providerId="LiveId" clId="{D9F6CFFA-CE14-4F31-B63F-CD86A721C17E}" dt="2020-12-04T22:21:35.403" v="2"/>
          <ac:picMkLst>
            <pc:docMk/>
            <pc:sldMk cId="1262893227" sldId="305"/>
            <ac:picMk id="14" creationId="{7133AA02-83DF-4D5D-9BC5-7F19D5378630}"/>
          </ac:picMkLst>
        </pc:picChg>
      </pc:sldChg>
      <pc:sldChg chg="modTransition">
        <pc:chgData name="Milijana Surbatovich" userId="34f022815c94af0f" providerId="LiveId" clId="{D9F6CFFA-CE14-4F31-B63F-CD86A721C17E}" dt="2020-12-04T22:21:35.403" v="2"/>
        <pc:sldMkLst>
          <pc:docMk/>
          <pc:sldMk cId="1735065877" sldId="306"/>
        </pc:sldMkLst>
      </pc:sldChg>
      <pc:sldChg chg="modTransition">
        <pc:chgData name="Milijana Surbatovich" userId="34f022815c94af0f" providerId="LiveId" clId="{D9F6CFFA-CE14-4F31-B63F-CD86A721C17E}" dt="2020-12-04T22:21:35.403" v="2"/>
        <pc:sldMkLst>
          <pc:docMk/>
          <pc:sldMk cId="3621688715" sldId="307"/>
        </pc:sldMkLst>
      </pc:sldChg>
      <pc:sldChg chg="modTransition">
        <pc:chgData name="Milijana Surbatovich" userId="34f022815c94af0f" providerId="LiveId" clId="{D9F6CFFA-CE14-4F31-B63F-CD86A721C17E}" dt="2020-12-04T22:21:35.403" v="2"/>
        <pc:sldMkLst>
          <pc:docMk/>
          <pc:sldMk cId="1507021701" sldId="308"/>
        </pc:sldMkLst>
      </pc:sldChg>
      <pc:sldChg chg="modTransition">
        <pc:chgData name="Milijana Surbatovich" userId="34f022815c94af0f" providerId="LiveId" clId="{D9F6CFFA-CE14-4F31-B63F-CD86A721C17E}" dt="2020-12-04T22:21:35.403" v="2"/>
        <pc:sldMkLst>
          <pc:docMk/>
          <pc:sldMk cId="1188567645" sldId="309"/>
        </pc:sldMkLst>
      </pc:sldChg>
      <pc:sldChg chg="delSp modTransition modAnim">
        <pc:chgData name="Milijana Surbatovich" userId="34f022815c94af0f" providerId="LiveId" clId="{D9F6CFFA-CE14-4F31-B63F-CD86A721C17E}" dt="2020-12-04T22:21:35.403" v="2"/>
        <pc:sldMkLst>
          <pc:docMk/>
          <pc:sldMk cId="3206556017" sldId="310"/>
        </pc:sldMkLst>
        <pc:picChg chg="del">
          <ac:chgData name="Milijana Surbatovich" userId="34f022815c94af0f" providerId="LiveId" clId="{D9F6CFFA-CE14-4F31-B63F-CD86A721C17E}" dt="2020-12-04T22:21:35.403" v="2"/>
          <ac:picMkLst>
            <pc:docMk/>
            <pc:sldMk cId="3206556017" sldId="310"/>
            <ac:picMk id="5" creationId="{E129D28C-8185-4236-A00D-00E796CC95FE}"/>
          </ac:picMkLst>
        </pc:picChg>
      </pc:sldChg>
      <pc:sldChg chg="delSp modTransition modAnim">
        <pc:chgData name="Milijana Surbatovich" userId="34f022815c94af0f" providerId="LiveId" clId="{D9F6CFFA-CE14-4F31-B63F-CD86A721C17E}" dt="2020-12-04T22:21:35.403" v="2"/>
        <pc:sldMkLst>
          <pc:docMk/>
          <pc:sldMk cId="1303824937" sldId="311"/>
        </pc:sldMkLst>
        <pc:picChg chg="del">
          <ac:chgData name="Milijana Surbatovich" userId="34f022815c94af0f" providerId="LiveId" clId="{D9F6CFFA-CE14-4F31-B63F-CD86A721C17E}" dt="2020-12-04T22:21:35.403" v="2"/>
          <ac:picMkLst>
            <pc:docMk/>
            <pc:sldMk cId="1303824937" sldId="311"/>
            <ac:picMk id="3" creationId="{3F442714-3C4E-40B9-B3DD-654884FB41A8}"/>
          </ac:picMkLst>
        </pc:picChg>
      </pc:sldChg>
      <pc:sldChg chg="delSp modTransition modAnim">
        <pc:chgData name="Milijana Surbatovich" userId="34f022815c94af0f" providerId="LiveId" clId="{D9F6CFFA-CE14-4F31-B63F-CD86A721C17E}" dt="2020-12-04T22:21:35.403" v="2"/>
        <pc:sldMkLst>
          <pc:docMk/>
          <pc:sldMk cId="3272172119" sldId="312"/>
        </pc:sldMkLst>
        <pc:picChg chg="del">
          <ac:chgData name="Milijana Surbatovich" userId="34f022815c94af0f" providerId="LiveId" clId="{D9F6CFFA-CE14-4F31-B63F-CD86A721C17E}" dt="2020-12-04T22:21:35.403" v="2"/>
          <ac:picMkLst>
            <pc:docMk/>
            <pc:sldMk cId="3272172119" sldId="312"/>
            <ac:picMk id="7" creationId="{5FFA9B79-5396-4237-99C7-982FE765549A}"/>
          </ac:picMkLst>
        </pc:picChg>
      </pc:sldChg>
      <pc:sldChg chg="delSp modTransition modAnim">
        <pc:chgData name="Milijana Surbatovich" userId="34f022815c94af0f" providerId="LiveId" clId="{D9F6CFFA-CE14-4F31-B63F-CD86A721C17E}" dt="2020-12-04T22:21:35.403" v="2"/>
        <pc:sldMkLst>
          <pc:docMk/>
          <pc:sldMk cId="1297983894" sldId="313"/>
        </pc:sldMkLst>
        <pc:picChg chg="del">
          <ac:chgData name="Milijana Surbatovich" userId="34f022815c94af0f" providerId="LiveId" clId="{D9F6CFFA-CE14-4F31-B63F-CD86A721C17E}" dt="2020-12-04T22:21:35.403" v="2"/>
          <ac:picMkLst>
            <pc:docMk/>
            <pc:sldMk cId="1297983894" sldId="313"/>
            <ac:picMk id="5" creationId="{53EB3CED-6DA2-4918-90C6-724E37DD7170}"/>
          </ac:picMkLst>
        </pc:picChg>
      </pc:sldChg>
      <pc:sldChg chg="delSp modTransition modAnim">
        <pc:chgData name="Milijana Surbatovich" userId="34f022815c94af0f" providerId="LiveId" clId="{D9F6CFFA-CE14-4F31-B63F-CD86A721C17E}" dt="2020-12-04T22:21:35.403" v="2"/>
        <pc:sldMkLst>
          <pc:docMk/>
          <pc:sldMk cId="1406266284" sldId="314"/>
        </pc:sldMkLst>
        <pc:picChg chg="del">
          <ac:chgData name="Milijana Surbatovich" userId="34f022815c94af0f" providerId="LiveId" clId="{D9F6CFFA-CE14-4F31-B63F-CD86A721C17E}" dt="2020-12-04T22:21:35.403" v="2"/>
          <ac:picMkLst>
            <pc:docMk/>
            <pc:sldMk cId="1406266284" sldId="314"/>
            <ac:picMk id="3" creationId="{22E398C2-4437-4163-939D-D2C275487B54}"/>
          </ac:picMkLst>
        </pc:picChg>
      </pc:sldChg>
      <pc:sldChg chg="delSp modTransition modAnim">
        <pc:chgData name="Milijana Surbatovich" userId="34f022815c94af0f" providerId="LiveId" clId="{D9F6CFFA-CE14-4F31-B63F-CD86A721C17E}" dt="2020-12-04T22:21:35.403" v="2"/>
        <pc:sldMkLst>
          <pc:docMk/>
          <pc:sldMk cId="3129213763" sldId="315"/>
        </pc:sldMkLst>
        <pc:picChg chg="del">
          <ac:chgData name="Milijana Surbatovich" userId="34f022815c94af0f" providerId="LiveId" clId="{D9F6CFFA-CE14-4F31-B63F-CD86A721C17E}" dt="2020-12-04T22:21:35.403" v="2"/>
          <ac:picMkLst>
            <pc:docMk/>
            <pc:sldMk cId="3129213763" sldId="315"/>
            <ac:picMk id="5" creationId="{1B464DC8-B5D0-4674-94D3-00F5BB2F8AB6}"/>
          </ac:picMkLst>
        </pc:picChg>
      </pc:sldChg>
      <pc:sldChg chg="delSp modTransition modAnim">
        <pc:chgData name="Milijana Surbatovich" userId="34f022815c94af0f" providerId="LiveId" clId="{D9F6CFFA-CE14-4F31-B63F-CD86A721C17E}" dt="2020-12-04T22:21:35.403" v="2"/>
        <pc:sldMkLst>
          <pc:docMk/>
          <pc:sldMk cId="3605819052" sldId="316"/>
        </pc:sldMkLst>
        <pc:picChg chg="del">
          <ac:chgData name="Milijana Surbatovich" userId="34f022815c94af0f" providerId="LiveId" clId="{D9F6CFFA-CE14-4F31-B63F-CD86A721C17E}" dt="2020-12-04T22:21:35.403" v="2"/>
          <ac:picMkLst>
            <pc:docMk/>
            <pc:sldMk cId="3605819052" sldId="316"/>
            <ac:picMk id="3" creationId="{00109352-4354-4652-9FCD-333977AB1B7E}"/>
          </ac:picMkLst>
        </pc:picChg>
      </pc:sldChg>
      <pc:sldChg chg="delSp modTransition modAnim">
        <pc:chgData name="Milijana Surbatovich" userId="34f022815c94af0f" providerId="LiveId" clId="{D9F6CFFA-CE14-4F31-B63F-CD86A721C17E}" dt="2020-12-04T22:21:35.403" v="2"/>
        <pc:sldMkLst>
          <pc:docMk/>
          <pc:sldMk cId="18237706" sldId="317"/>
        </pc:sldMkLst>
        <pc:picChg chg="del">
          <ac:chgData name="Milijana Surbatovich" userId="34f022815c94af0f" providerId="LiveId" clId="{D9F6CFFA-CE14-4F31-B63F-CD86A721C17E}" dt="2020-12-04T22:21:35.403" v="2"/>
          <ac:picMkLst>
            <pc:docMk/>
            <pc:sldMk cId="18237706" sldId="317"/>
            <ac:picMk id="5" creationId="{25CB7AE4-DEBA-45D2-8EF4-7C5393BCD750}"/>
          </ac:picMkLst>
        </pc:picChg>
      </pc:sldChg>
      <pc:sldChg chg="delSp modTransition modAnim">
        <pc:chgData name="Milijana Surbatovich" userId="34f022815c94af0f" providerId="LiveId" clId="{D9F6CFFA-CE14-4F31-B63F-CD86A721C17E}" dt="2020-12-04T22:21:35.403" v="2"/>
        <pc:sldMkLst>
          <pc:docMk/>
          <pc:sldMk cId="268577828" sldId="318"/>
        </pc:sldMkLst>
        <pc:picChg chg="del">
          <ac:chgData name="Milijana Surbatovich" userId="34f022815c94af0f" providerId="LiveId" clId="{D9F6CFFA-CE14-4F31-B63F-CD86A721C17E}" dt="2020-12-04T22:21:35.403" v="2"/>
          <ac:picMkLst>
            <pc:docMk/>
            <pc:sldMk cId="268577828" sldId="318"/>
            <ac:picMk id="4" creationId="{68D98E60-E395-478F-94F2-B5286D8DA67A}"/>
          </ac:picMkLst>
        </pc:picChg>
      </pc:sldChg>
      <pc:sldChg chg="delSp modTransition modAnim">
        <pc:chgData name="Milijana Surbatovich" userId="34f022815c94af0f" providerId="LiveId" clId="{D9F6CFFA-CE14-4F31-B63F-CD86A721C17E}" dt="2020-12-04T22:21:35.403" v="2"/>
        <pc:sldMkLst>
          <pc:docMk/>
          <pc:sldMk cId="4054170346" sldId="319"/>
        </pc:sldMkLst>
        <pc:picChg chg="del">
          <ac:chgData name="Milijana Surbatovich" userId="34f022815c94af0f" providerId="LiveId" clId="{D9F6CFFA-CE14-4F31-B63F-CD86A721C17E}" dt="2020-12-04T22:21:35.403" v="2"/>
          <ac:picMkLst>
            <pc:docMk/>
            <pc:sldMk cId="4054170346" sldId="319"/>
            <ac:picMk id="3" creationId="{D3EEC64C-DF94-44F7-BB7B-1804D027CAC3}"/>
          </ac:picMkLst>
        </pc:picChg>
      </pc:sldChg>
      <pc:sldChg chg="delSp modTransition modAnim">
        <pc:chgData name="Milijana Surbatovich" userId="34f022815c94af0f" providerId="LiveId" clId="{D9F6CFFA-CE14-4F31-B63F-CD86A721C17E}" dt="2020-12-04T22:21:35.403" v="2"/>
        <pc:sldMkLst>
          <pc:docMk/>
          <pc:sldMk cId="991853183" sldId="320"/>
        </pc:sldMkLst>
        <pc:picChg chg="del">
          <ac:chgData name="Milijana Surbatovich" userId="34f022815c94af0f" providerId="LiveId" clId="{D9F6CFFA-CE14-4F31-B63F-CD86A721C17E}" dt="2020-12-04T22:21:35.403" v="2"/>
          <ac:picMkLst>
            <pc:docMk/>
            <pc:sldMk cId="991853183" sldId="320"/>
            <ac:picMk id="3" creationId="{8785FFA5-B976-4BBC-9E3E-B93DC711B2A3}"/>
          </ac:picMkLst>
        </pc:picChg>
      </pc:sldChg>
      <pc:sldChg chg="delSp modTransition modAnim">
        <pc:chgData name="Milijana Surbatovich" userId="34f022815c94af0f" providerId="LiveId" clId="{D9F6CFFA-CE14-4F31-B63F-CD86A721C17E}" dt="2020-12-04T22:21:35.403" v="2"/>
        <pc:sldMkLst>
          <pc:docMk/>
          <pc:sldMk cId="2993251846" sldId="321"/>
        </pc:sldMkLst>
        <pc:picChg chg="del">
          <ac:chgData name="Milijana Surbatovich" userId="34f022815c94af0f" providerId="LiveId" clId="{D9F6CFFA-CE14-4F31-B63F-CD86A721C17E}" dt="2020-12-04T22:21:35.403" v="2"/>
          <ac:picMkLst>
            <pc:docMk/>
            <pc:sldMk cId="2993251846" sldId="321"/>
            <ac:picMk id="3" creationId="{DD80F2F8-22ED-4B7F-8D1A-87F0E98A2019}"/>
          </ac:picMkLst>
        </pc:picChg>
      </pc:sldChg>
      <pc:sldChg chg="delSp modTransition modAnim">
        <pc:chgData name="Milijana Surbatovich" userId="34f022815c94af0f" providerId="LiveId" clId="{D9F6CFFA-CE14-4F31-B63F-CD86A721C17E}" dt="2020-12-04T22:21:35.403" v="2"/>
        <pc:sldMkLst>
          <pc:docMk/>
          <pc:sldMk cId="3608654915" sldId="322"/>
        </pc:sldMkLst>
        <pc:picChg chg="del">
          <ac:chgData name="Milijana Surbatovich" userId="34f022815c94af0f" providerId="LiveId" clId="{D9F6CFFA-CE14-4F31-B63F-CD86A721C17E}" dt="2020-12-04T22:21:35.403" v="2"/>
          <ac:picMkLst>
            <pc:docMk/>
            <pc:sldMk cId="3608654915" sldId="322"/>
            <ac:picMk id="3" creationId="{19D50BF3-03AE-403C-BCF2-2A43CEEC9405}"/>
          </ac:picMkLst>
        </pc:picChg>
      </pc:sldChg>
      <pc:sldChg chg="delSp modTransition modAnim">
        <pc:chgData name="Milijana Surbatovich" userId="34f022815c94af0f" providerId="LiveId" clId="{D9F6CFFA-CE14-4F31-B63F-CD86A721C17E}" dt="2020-12-04T22:21:35.403" v="2"/>
        <pc:sldMkLst>
          <pc:docMk/>
          <pc:sldMk cId="1300832629" sldId="323"/>
        </pc:sldMkLst>
        <pc:picChg chg="del">
          <ac:chgData name="Milijana Surbatovich" userId="34f022815c94af0f" providerId="LiveId" clId="{D9F6CFFA-CE14-4F31-B63F-CD86A721C17E}" dt="2020-12-04T22:21:35.403" v="2"/>
          <ac:picMkLst>
            <pc:docMk/>
            <pc:sldMk cId="1300832629" sldId="323"/>
            <ac:picMk id="3" creationId="{00109352-4354-4652-9FCD-333977AB1B7E}"/>
          </ac:picMkLst>
        </pc:picChg>
      </pc:sldChg>
      <pc:sldChg chg="delSp modTransition modAnim">
        <pc:chgData name="Milijana Surbatovich" userId="34f022815c94af0f" providerId="LiveId" clId="{D9F6CFFA-CE14-4F31-B63F-CD86A721C17E}" dt="2020-12-04T22:21:35.403" v="2"/>
        <pc:sldMkLst>
          <pc:docMk/>
          <pc:sldMk cId="1393750720" sldId="324"/>
        </pc:sldMkLst>
        <pc:picChg chg="del">
          <ac:chgData name="Milijana Surbatovich" userId="34f022815c94af0f" providerId="LiveId" clId="{D9F6CFFA-CE14-4F31-B63F-CD86A721C17E}" dt="2020-12-04T22:21:35.403" v="2"/>
          <ac:picMkLst>
            <pc:docMk/>
            <pc:sldMk cId="1393750720" sldId="324"/>
            <ac:picMk id="3" creationId="{00109352-4354-4652-9FCD-333977AB1B7E}"/>
          </ac:picMkLst>
        </pc:picChg>
      </pc:sldChg>
    </pc:docChg>
  </pc:docChgLst>
  <pc:docChgLst>
    <pc:chgData name="Milijana Surbatovich" userId="34f022815c94af0f" providerId="LiveId" clId="{F7A57E76-9520-4547-A1B8-87E8A02496BF}"/>
    <pc:docChg chg="undo custSel addSld delSld modSld sldOrd modMainMaster">
      <pc:chgData name="Milijana Surbatovich" userId="34f022815c94af0f" providerId="LiveId" clId="{F7A57E76-9520-4547-A1B8-87E8A02496BF}" dt="2020-02-12T17:07:34.345" v="3538"/>
      <pc:docMkLst>
        <pc:docMk/>
      </pc:docMkLst>
      <pc:sldChg chg="modSp">
        <pc:chgData name="Milijana Surbatovich" userId="34f022815c94af0f" providerId="LiveId" clId="{F7A57E76-9520-4547-A1B8-87E8A02496BF}" dt="2020-02-11T22:53:20.533" v="460" actId="20577"/>
        <pc:sldMkLst>
          <pc:docMk/>
          <pc:sldMk cId="3210012301" sldId="257"/>
        </pc:sldMkLst>
        <pc:spChg chg="mod">
          <ac:chgData name="Milijana Surbatovich" userId="34f022815c94af0f" providerId="LiveId" clId="{F7A57E76-9520-4547-A1B8-87E8A02496BF}" dt="2020-02-11T22:53:20.533" v="460" actId="20577"/>
          <ac:spMkLst>
            <pc:docMk/>
            <pc:sldMk cId="3210012301" sldId="257"/>
            <ac:spMk id="2" creationId="{A7D55E54-299A-4CFB-9F7E-A5EAA3902A5C}"/>
          </ac:spMkLst>
        </pc:spChg>
      </pc:sldChg>
      <pc:sldChg chg="modSp">
        <pc:chgData name="Milijana Surbatovich" userId="34f022815c94af0f" providerId="LiveId" clId="{F7A57E76-9520-4547-A1B8-87E8A02496BF}" dt="2020-02-12T16:54:16.427" v="3536" actId="20577"/>
        <pc:sldMkLst>
          <pc:docMk/>
          <pc:sldMk cId="2407272328" sldId="258"/>
        </pc:sldMkLst>
        <pc:spChg chg="mod">
          <ac:chgData name="Milijana Surbatovich" userId="34f022815c94af0f" providerId="LiveId" clId="{F7A57E76-9520-4547-A1B8-87E8A02496BF}" dt="2020-02-12T16:54:16.427" v="3536" actId="20577"/>
          <ac:spMkLst>
            <pc:docMk/>
            <pc:sldMk cId="2407272328" sldId="258"/>
            <ac:spMk id="3" creationId="{C8E7D4ED-1A6B-4F63-8F00-79C9C49C43CC}"/>
          </ac:spMkLst>
        </pc:spChg>
      </pc:sldChg>
      <pc:sldChg chg="addSp delSp modSp ord modAnim">
        <pc:chgData name="Milijana Surbatovich" userId="34f022815c94af0f" providerId="LiveId" clId="{F7A57E76-9520-4547-A1B8-87E8A02496BF}" dt="2020-02-11T23:43:55.520" v="1772"/>
        <pc:sldMkLst>
          <pc:docMk/>
          <pc:sldMk cId="4015897256" sldId="259"/>
        </pc:sldMkLst>
        <pc:spChg chg="mod">
          <ac:chgData name="Milijana Surbatovich" userId="34f022815c94af0f" providerId="LiveId" clId="{F7A57E76-9520-4547-A1B8-87E8A02496BF}" dt="2020-02-11T23:04:53.500" v="630" actId="20577"/>
          <ac:spMkLst>
            <pc:docMk/>
            <pc:sldMk cId="4015897256" sldId="259"/>
            <ac:spMk id="2" creationId="{0AA1E52F-B25F-456C-B1B8-B4EE2BD29FE5}"/>
          </ac:spMkLst>
        </pc:spChg>
        <pc:spChg chg="mod">
          <ac:chgData name="Milijana Surbatovich" userId="34f022815c94af0f" providerId="LiveId" clId="{F7A57E76-9520-4547-A1B8-87E8A02496BF}" dt="2020-02-11T23:16:30.231" v="1048" actId="20577"/>
          <ac:spMkLst>
            <pc:docMk/>
            <pc:sldMk cId="4015897256" sldId="259"/>
            <ac:spMk id="3" creationId="{48A51232-921E-4683-97B1-D642EDF26E6E}"/>
          </ac:spMkLst>
        </pc:spChg>
        <pc:spChg chg="add mod">
          <ac:chgData name="Milijana Surbatovich" userId="34f022815c94af0f" providerId="LiveId" clId="{F7A57E76-9520-4547-A1B8-87E8A02496BF}" dt="2020-02-11T23:14:31.973" v="958" actId="20577"/>
          <ac:spMkLst>
            <pc:docMk/>
            <pc:sldMk cId="4015897256" sldId="259"/>
            <ac:spMk id="5" creationId="{0423834E-7DA5-49EA-BD0F-94808B6E7160}"/>
          </ac:spMkLst>
        </pc:spChg>
        <pc:picChg chg="del">
          <ac:chgData name="Milijana Surbatovich" userId="34f022815c94af0f" providerId="LiveId" clId="{F7A57E76-9520-4547-A1B8-87E8A02496BF}" dt="2020-02-11T23:04:23.852" v="594" actId="478"/>
          <ac:picMkLst>
            <pc:docMk/>
            <pc:sldMk cId="4015897256" sldId="259"/>
            <ac:picMk id="4" creationId="{2212357A-E609-4B97-951E-921E46D33D5F}"/>
          </ac:picMkLst>
        </pc:picChg>
      </pc:sldChg>
      <pc:sldChg chg="addSp delSp modSp ord">
        <pc:chgData name="Milijana Surbatovich" userId="34f022815c94af0f" providerId="LiveId" clId="{F7A57E76-9520-4547-A1B8-87E8A02496BF}" dt="2020-02-11T23:44:04.511" v="1774"/>
        <pc:sldMkLst>
          <pc:docMk/>
          <pc:sldMk cId="3603559325" sldId="260"/>
        </pc:sldMkLst>
        <pc:spChg chg="mod">
          <ac:chgData name="Milijana Surbatovich" userId="34f022815c94af0f" providerId="LiveId" clId="{F7A57E76-9520-4547-A1B8-87E8A02496BF}" dt="2020-02-11T23:32:33.435" v="1565" actId="1076"/>
          <ac:spMkLst>
            <pc:docMk/>
            <pc:sldMk cId="3603559325" sldId="260"/>
            <ac:spMk id="2" creationId="{5A1A1FA0-8B73-4B8A-B1D2-7442EDE20B29}"/>
          </ac:spMkLst>
        </pc:spChg>
        <pc:spChg chg="del mod">
          <ac:chgData name="Milijana Surbatovich" userId="34f022815c94af0f" providerId="LiveId" clId="{F7A57E76-9520-4547-A1B8-87E8A02496BF}" dt="2020-02-11T23:18:27.898" v="1109" actId="478"/>
          <ac:spMkLst>
            <pc:docMk/>
            <pc:sldMk cId="3603559325" sldId="260"/>
            <ac:spMk id="3" creationId="{143B5A7A-7BF5-4B8A-8899-178CECE4B2B5}"/>
          </ac:spMkLst>
        </pc:spChg>
        <pc:spChg chg="add del mod">
          <ac:chgData name="Milijana Surbatovich" userId="34f022815c94af0f" providerId="LiveId" clId="{F7A57E76-9520-4547-A1B8-87E8A02496BF}" dt="2020-02-11T23:18:31.675" v="1110" actId="478"/>
          <ac:spMkLst>
            <pc:docMk/>
            <pc:sldMk cId="3603559325" sldId="260"/>
            <ac:spMk id="6" creationId="{77F4D3A4-3375-4FEB-98AB-E43D604749DB}"/>
          </ac:spMkLst>
        </pc:spChg>
        <pc:spChg chg="add mod">
          <ac:chgData name="Milijana Surbatovich" userId="34f022815c94af0f" providerId="LiveId" clId="{F7A57E76-9520-4547-A1B8-87E8A02496BF}" dt="2020-02-11T23:32:37.466" v="1566" actId="1076"/>
          <ac:spMkLst>
            <pc:docMk/>
            <pc:sldMk cId="3603559325" sldId="260"/>
            <ac:spMk id="7" creationId="{40284D3E-D400-4FC0-B663-181F152F9634}"/>
          </ac:spMkLst>
        </pc:spChg>
        <pc:grpChg chg="del mod">
          <ac:chgData name="Milijana Surbatovich" userId="34f022815c94af0f" providerId="LiveId" clId="{F7A57E76-9520-4547-A1B8-87E8A02496BF}" dt="2020-02-11T23:28:33.559" v="1410"/>
          <ac:grpSpMkLst>
            <pc:docMk/>
            <pc:sldMk cId="3603559325" sldId="260"/>
            <ac:grpSpMk id="11" creationId="{5AFA015B-3B47-460C-B7C2-8579D123277C}"/>
          </ac:grpSpMkLst>
        </pc:grpChg>
        <pc:grpChg chg="del mod">
          <ac:chgData name="Milijana Surbatovich" userId="34f022815c94af0f" providerId="LiveId" clId="{F7A57E76-9520-4547-A1B8-87E8A02496BF}" dt="2020-02-11T23:28:33.559" v="1410"/>
          <ac:grpSpMkLst>
            <pc:docMk/>
            <pc:sldMk cId="3603559325" sldId="260"/>
            <ac:grpSpMk id="16" creationId="{A9B82977-A89C-4228-8E4A-087AA3F1CC33}"/>
          </ac:grpSpMkLst>
        </pc:grpChg>
        <pc:grpChg chg="del mod">
          <ac:chgData name="Milijana Surbatovich" userId="34f022815c94af0f" providerId="LiveId" clId="{F7A57E76-9520-4547-A1B8-87E8A02496BF}" dt="2020-02-11T23:28:36.851" v="1414"/>
          <ac:grpSpMkLst>
            <pc:docMk/>
            <pc:sldMk cId="3603559325" sldId="260"/>
            <ac:grpSpMk id="30" creationId="{4A8FB405-DB86-437E-A3C7-FC4992A25E4D}"/>
          </ac:grpSpMkLst>
        </pc:grpChg>
        <pc:grpChg chg="del mod">
          <ac:chgData name="Milijana Surbatovich" userId="34f022815c94af0f" providerId="LiveId" clId="{F7A57E76-9520-4547-A1B8-87E8A02496BF}" dt="2020-02-11T23:28:40.514" v="1417"/>
          <ac:grpSpMkLst>
            <pc:docMk/>
            <pc:sldMk cId="3603559325" sldId="260"/>
            <ac:grpSpMk id="34" creationId="{BAB3DDB6-27F8-46BE-BA31-59D27B684DD8}"/>
          </ac:grpSpMkLst>
        </pc:grpChg>
        <pc:grpChg chg="del mod">
          <ac:chgData name="Milijana Surbatovich" userId="34f022815c94af0f" providerId="LiveId" clId="{F7A57E76-9520-4547-A1B8-87E8A02496BF}" dt="2020-02-11T23:28:42.015" v="1420"/>
          <ac:grpSpMkLst>
            <pc:docMk/>
            <pc:sldMk cId="3603559325" sldId="260"/>
            <ac:grpSpMk id="37" creationId="{F70AD9C3-3477-40DC-AE7F-116434AB6AFD}"/>
          </ac:grpSpMkLst>
        </pc:grpChg>
        <pc:grpChg chg="del mod">
          <ac:chgData name="Milijana Surbatovich" userId="34f022815c94af0f" providerId="LiveId" clId="{F7A57E76-9520-4547-A1B8-87E8A02496BF}" dt="2020-02-11T23:28:58.556" v="1426"/>
          <ac:grpSpMkLst>
            <pc:docMk/>
            <pc:sldMk cId="3603559325" sldId="260"/>
            <ac:grpSpMk id="40" creationId="{7D06D7A3-C3B4-4507-A387-A5EC61A1BB4A}"/>
          </ac:grpSpMkLst>
        </pc:grpChg>
        <pc:grpChg chg="mod">
          <ac:chgData name="Milijana Surbatovich" userId="34f022815c94af0f" providerId="LiveId" clId="{F7A57E76-9520-4547-A1B8-87E8A02496BF}" dt="2020-02-11T23:28:58.556" v="1426"/>
          <ac:grpSpMkLst>
            <pc:docMk/>
            <pc:sldMk cId="3603559325" sldId="260"/>
            <ac:grpSpMk id="44" creationId="{AD74FB05-131A-4742-B214-1673F6FCBFDC}"/>
          </ac:grpSpMkLst>
        </pc:grpChg>
        <pc:grpChg chg="del mod">
          <ac:chgData name="Milijana Surbatovich" userId="34f022815c94af0f" providerId="LiveId" clId="{F7A57E76-9520-4547-A1B8-87E8A02496BF}" dt="2020-02-11T23:29:09.288" v="1440"/>
          <ac:grpSpMkLst>
            <pc:docMk/>
            <pc:sldMk cId="3603559325" sldId="260"/>
            <ac:grpSpMk id="51" creationId="{E02DCD46-2E39-4ADF-A187-C031B1DC64F2}"/>
          </ac:grpSpMkLst>
        </pc:grpChg>
        <pc:grpChg chg="mod">
          <ac:chgData name="Milijana Surbatovich" userId="34f022815c94af0f" providerId="LiveId" clId="{F7A57E76-9520-4547-A1B8-87E8A02496BF}" dt="2020-02-11T23:29:09.288" v="1440"/>
          <ac:grpSpMkLst>
            <pc:docMk/>
            <pc:sldMk cId="3603559325" sldId="260"/>
            <ac:grpSpMk id="58" creationId="{5F583128-0C2C-4C70-B4B7-38EF95CF0F82}"/>
          </ac:grpSpMkLst>
        </pc:grpChg>
        <pc:grpChg chg="del mod">
          <ac:chgData name="Milijana Surbatovich" userId="34f022815c94af0f" providerId="LiveId" clId="{F7A57E76-9520-4547-A1B8-87E8A02496BF}" dt="2020-02-11T23:29:46.653" v="1450"/>
          <ac:grpSpMkLst>
            <pc:docMk/>
            <pc:sldMk cId="3603559325" sldId="260"/>
            <ac:grpSpMk id="64" creationId="{80B4EF38-827F-4B45-A77A-86C6ED9E2DBF}"/>
          </ac:grpSpMkLst>
        </pc:grpChg>
        <pc:grpChg chg="del mod">
          <ac:chgData name="Milijana Surbatovich" userId="34f022815c94af0f" providerId="LiveId" clId="{F7A57E76-9520-4547-A1B8-87E8A02496BF}" dt="2020-02-11T23:29:54.036" v="1456"/>
          <ac:grpSpMkLst>
            <pc:docMk/>
            <pc:sldMk cId="3603559325" sldId="260"/>
            <ac:grpSpMk id="68" creationId="{9B1C8949-3811-489B-851E-EB8F4C9A2192}"/>
          </ac:grpSpMkLst>
        </pc:grpChg>
        <pc:grpChg chg="del mod">
          <ac:chgData name="Milijana Surbatovich" userId="34f022815c94af0f" providerId="LiveId" clId="{F7A57E76-9520-4547-A1B8-87E8A02496BF}" dt="2020-02-11T23:29:55.585" v="1458"/>
          <ac:grpSpMkLst>
            <pc:docMk/>
            <pc:sldMk cId="3603559325" sldId="260"/>
            <ac:grpSpMk id="71" creationId="{005D242F-DDAC-45C6-AA85-12F16F7F0AFA}"/>
          </ac:grpSpMkLst>
        </pc:grpChg>
        <pc:grpChg chg="mod">
          <ac:chgData name="Milijana Surbatovich" userId="34f022815c94af0f" providerId="LiveId" clId="{F7A57E76-9520-4547-A1B8-87E8A02496BF}" dt="2020-02-11T23:29:55.585" v="1458"/>
          <ac:grpSpMkLst>
            <pc:docMk/>
            <pc:sldMk cId="3603559325" sldId="260"/>
            <ac:grpSpMk id="73" creationId="{5EF11A1C-501C-4EDE-BC23-C08074E117E0}"/>
          </ac:grpSpMkLst>
        </pc:grpChg>
        <pc:grpChg chg="mod">
          <ac:chgData name="Milijana Surbatovich" userId="34f022815c94af0f" providerId="LiveId" clId="{F7A57E76-9520-4547-A1B8-87E8A02496BF}" dt="2020-02-11T23:29:59.513" v="1461"/>
          <ac:grpSpMkLst>
            <pc:docMk/>
            <pc:sldMk cId="3603559325" sldId="260"/>
            <ac:grpSpMk id="76" creationId="{FB7CC190-9544-4328-883B-73A93CE7B1EB}"/>
          </ac:grpSpMkLst>
        </pc:grpChg>
        <pc:grpChg chg="del mod">
          <ac:chgData name="Milijana Surbatovich" userId="34f022815c94af0f" providerId="LiveId" clId="{F7A57E76-9520-4547-A1B8-87E8A02496BF}" dt="2020-02-11T23:30:09.714" v="1468"/>
          <ac:grpSpMkLst>
            <pc:docMk/>
            <pc:sldMk cId="3603559325" sldId="260"/>
            <ac:grpSpMk id="81" creationId="{6A57DDE7-5AA9-4AFA-9545-B2F5A8DE43CF}"/>
          </ac:grpSpMkLst>
        </pc:grpChg>
        <pc:grpChg chg="mod">
          <ac:chgData name="Milijana Surbatovich" userId="34f022815c94af0f" providerId="LiveId" clId="{F7A57E76-9520-4547-A1B8-87E8A02496BF}" dt="2020-02-11T23:30:09.714" v="1468"/>
          <ac:grpSpMkLst>
            <pc:docMk/>
            <pc:sldMk cId="3603559325" sldId="260"/>
            <ac:grpSpMk id="83" creationId="{B4612672-5916-4C33-97BA-0332F576B9F9}"/>
          </ac:grpSpMkLst>
        </pc:grpChg>
        <pc:grpChg chg="del mod">
          <ac:chgData name="Milijana Surbatovich" userId="34f022815c94af0f" providerId="LiveId" clId="{F7A57E76-9520-4547-A1B8-87E8A02496BF}" dt="2020-02-11T23:30:14.353" v="1473"/>
          <ac:grpSpMkLst>
            <pc:docMk/>
            <pc:sldMk cId="3603559325" sldId="260"/>
            <ac:grpSpMk id="86" creationId="{6F9C7FA0-E8FB-43AD-A1F2-7927FD49EED1}"/>
          </ac:grpSpMkLst>
        </pc:grpChg>
        <pc:grpChg chg="mod">
          <ac:chgData name="Milijana Surbatovich" userId="34f022815c94af0f" providerId="LiveId" clId="{F7A57E76-9520-4547-A1B8-87E8A02496BF}" dt="2020-02-11T23:30:14.353" v="1473"/>
          <ac:grpSpMkLst>
            <pc:docMk/>
            <pc:sldMk cId="3603559325" sldId="260"/>
            <ac:grpSpMk id="88" creationId="{FE48EBFC-7449-4972-9208-D2FEE46C4BB4}"/>
          </ac:grpSpMkLst>
        </pc:grpChg>
        <pc:grpChg chg="del mod">
          <ac:chgData name="Milijana Surbatovich" userId="34f022815c94af0f" providerId="LiveId" clId="{F7A57E76-9520-4547-A1B8-87E8A02496BF}" dt="2020-02-11T23:32:11.895" v="1552"/>
          <ac:grpSpMkLst>
            <pc:docMk/>
            <pc:sldMk cId="3603559325" sldId="260"/>
            <ac:grpSpMk id="97" creationId="{91B4A423-734B-4EAF-AB72-99AFC018464A}"/>
          </ac:grpSpMkLst>
        </pc:grpChg>
        <pc:grpChg chg="del mod">
          <ac:chgData name="Milijana Surbatovich" userId="34f022815c94af0f" providerId="LiveId" clId="{F7A57E76-9520-4547-A1B8-87E8A02496BF}" dt="2020-02-11T23:32:21.857" v="1563"/>
          <ac:grpSpMkLst>
            <pc:docMk/>
            <pc:sldMk cId="3603559325" sldId="260"/>
            <ac:grpSpMk id="100" creationId="{45425A63-B43E-49E5-A78A-53AD1CD27F1E}"/>
          </ac:grpSpMkLst>
        </pc:grpChg>
        <pc:grpChg chg="del mod">
          <ac:chgData name="Milijana Surbatovich" userId="34f022815c94af0f" providerId="LiveId" clId="{F7A57E76-9520-4547-A1B8-87E8A02496BF}" dt="2020-02-11T23:30:49.092" v="1491"/>
          <ac:grpSpMkLst>
            <pc:docMk/>
            <pc:sldMk cId="3603559325" sldId="260"/>
            <ac:grpSpMk id="104" creationId="{2CEDC770-BFE8-41F3-84B6-601B70989762}"/>
          </ac:grpSpMkLst>
        </pc:grpChg>
        <pc:grpChg chg="del mod">
          <ac:chgData name="Milijana Surbatovich" userId="34f022815c94af0f" providerId="LiveId" clId="{F7A57E76-9520-4547-A1B8-87E8A02496BF}" dt="2020-02-11T23:30:51.990" v="1495"/>
          <ac:grpSpMkLst>
            <pc:docMk/>
            <pc:sldMk cId="3603559325" sldId="260"/>
            <ac:grpSpMk id="106" creationId="{47478E22-FC43-4FA6-A4DE-871B3FAEE385}"/>
          </ac:grpSpMkLst>
        </pc:grpChg>
        <pc:grpChg chg="del mod">
          <ac:chgData name="Milijana Surbatovich" userId="34f022815c94af0f" providerId="LiveId" clId="{F7A57E76-9520-4547-A1B8-87E8A02496BF}" dt="2020-02-11T23:30:56.082" v="1499"/>
          <ac:grpSpMkLst>
            <pc:docMk/>
            <pc:sldMk cId="3603559325" sldId="260"/>
            <ac:grpSpMk id="110" creationId="{5137C430-04DF-41C8-A970-27F61D599A2F}"/>
          </ac:grpSpMkLst>
        </pc:grpChg>
        <pc:grpChg chg="del mod">
          <ac:chgData name="Milijana Surbatovich" userId="34f022815c94af0f" providerId="LiveId" clId="{F7A57E76-9520-4547-A1B8-87E8A02496BF}" dt="2020-02-11T23:32:21.857" v="1563"/>
          <ac:grpSpMkLst>
            <pc:docMk/>
            <pc:sldMk cId="3603559325" sldId="260"/>
            <ac:grpSpMk id="111" creationId="{13235882-4411-4B03-A79B-038A74398288}"/>
          </ac:grpSpMkLst>
        </pc:grpChg>
        <pc:grpChg chg="del mod">
          <ac:chgData name="Milijana Surbatovich" userId="34f022815c94af0f" providerId="LiveId" clId="{F7A57E76-9520-4547-A1B8-87E8A02496BF}" dt="2020-02-11T23:30:58.096" v="1502"/>
          <ac:grpSpMkLst>
            <pc:docMk/>
            <pc:sldMk cId="3603559325" sldId="260"/>
            <ac:grpSpMk id="115" creationId="{21C3FFE3-6AFB-4299-8E9C-452B224870B9}"/>
          </ac:grpSpMkLst>
        </pc:grpChg>
        <pc:grpChg chg="del mod">
          <ac:chgData name="Milijana Surbatovich" userId="34f022815c94af0f" providerId="LiveId" clId="{F7A57E76-9520-4547-A1B8-87E8A02496BF}" dt="2020-02-11T23:31:01.499" v="1504"/>
          <ac:grpSpMkLst>
            <pc:docMk/>
            <pc:sldMk cId="3603559325" sldId="260"/>
            <ac:grpSpMk id="118" creationId="{9C45A6E8-37D1-4E81-8501-E23D09A1146E}"/>
          </ac:grpSpMkLst>
        </pc:grpChg>
        <pc:grpChg chg="del mod">
          <ac:chgData name="Milijana Surbatovich" userId="34f022815c94af0f" providerId="LiveId" clId="{F7A57E76-9520-4547-A1B8-87E8A02496BF}" dt="2020-02-11T23:32:21.857" v="1563"/>
          <ac:grpSpMkLst>
            <pc:docMk/>
            <pc:sldMk cId="3603559325" sldId="260"/>
            <ac:grpSpMk id="120" creationId="{8F1C247D-AEF2-4492-A0E6-2EF23C333079}"/>
          </ac:grpSpMkLst>
        </pc:grpChg>
        <pc:grpChg chg="del mod">
          <ac:chgData name="Milijana Surbatovich" userId="34f022815c94af0f" providerId="LiveId" clId="{F7A57E76-9520-4547-A1B8-87E8A02496BF}" dt="2020-02-11T23:32:21.857" v="1563"/>
          <ac:grpSpMkLst>
            <pc:docMk/>
            <pc:sldMk cId="3603559325" sldId="260"/>
            <ac:grpSpMk id="125" creationId="{6B4A8879-5148-4EC8-B079-0A5E0870A054}"/>
          </ac:grpSpMkLst>
        </pc:grpChg>
        <pc:grpChg chg="del mod">
          <ac:chgData name="Milijana Surbatovich" userId="34f022815c94af0f" providerId="LiveId" clId="{F7A57E76-9520-4547-A1B8-87E8A02496BF}" dt="2020-02-11T23:32:21.857" v="1563"/>
          <ac:grpSpMkLst>
            <pc:docMk/>
            <pc:sldMk cId="3603559325" sldId="260"/>
            <ac:grpSpMk id="133" creationId="{6F0C60B5-A8CC-473C-B02E-685DD78F1F7B}"/>
          </ac:grpSpMkLst>
        </pc:grpChg>
        <pc:grpChg chg="del mod">
          <ac:chgData name="Milijana Surbatovich" userId="34f022815c94af0f" providerId="LiveId" clId="{F7A57E76-9520-4547-A1B8-87E8A02496BF}" dt="2020-02-11T23:31:32.293" v="1524"/>
          <ac:grpSpMkLst>
            <pc:docMk/>
            <pc:sldMk cId="3603559325" sldId="260"/>
            <ac:grpSpMk id="138" creationId="{4ECCE1DF-5164-4322-9032-A132BB4B4E72}"/>
          </ac:grpSpMkLst>
        </pc:grpChg>
        <pc:grpChg chg="del mod">
          <ac:chgData name="Milijana Surbatovich" userId="34f022815c94af0f" providerId="LiveId" clId="{F7A57E76-9520-4547-A1B8-87E8A02496BF}" dt="2020-02-11T23:31:36.470" v="1528"/>
          <ac:grpSpMkLst>
            <pc:docMk/>
            <pc:sldMk cId="3603559325" sldId="260"/>
            <ac:grpSpMk id="140" creationId="{649CD7F1-638C-4FA1-AB35-FF3CEE29CF25}"/>
          </ac:grpSpMkLst>
        </pc:grpChg>
        <pc:grpChg chg="del mod">
          <ac:chgData name="Milijana Surbatovich" userId="34f022815c94af0f" providerId="LiveId" clId="{F7A57E76-9520-4547-A1B8-87E8A02496BF}" dt="2020-02-11T23:31:38.924" v="1530"/>
          <ac:grpSpMkLst>
            <pc:docMk/>
            <pc:sldMk cId="3603559325" sldId="260"/>
            <ac:grpSpMk id="144" creationId="{C2E791C3-AFCE-4BE6-819D-B17E5C78D8B8}"/>
          </ac:grpSpMkLst>
        </pc:grpChg>
        <pc:grpChg chg="del mod">
          <ac:chgData name="Milijana Surbatovich" userId="34f022815c94af0f" providerId="LiveId" clId="{F7A57E76-9520-4547-A1B8-87E8A02496BF}" dt="2020-02-11T23:32:21.857" v="1563"/>
          <ac:grpSpMkLst>
            <pc:docMk/>
            <pc:sldMk cId="3603559325" sldId="260"/>
            <ac:grpSpMk id="146" creationId="{51CD187F-AF29-401B-9D32-E47C11C0DEEB}"/>
          </ac:grpSpMkLst>
        </pc:grpChg>
        <pc:grpChg chg="del mod">
          <ac:chgData name="Milijana Surbatovich" userId="34f022815c94af0f" providerId="LiveId" clId="{F7A57E76-9520-4547-A1B8-87E8A02496BF}" dt="2020-02-11T23:31:57.162" v="1536"/>
          <ac:grpSpMkLst>
            <pc:docMk/>
            <pc:sldMk cId="3603559325" sldId="260"/>
            <ac:grpSpMk id="149" creationId="{C190EDC6-EA7F-48C3-918E-8E554DCE7390}"/>
          </ac:grpSpMkLst>
        </pc:grpChg>
        <pc:grpChg chg="del mod">
          <ac:chgData name="Milijana Surbatovich" userId="34f022815c94af0f" providerId="LiveId" clId="{F7A57E76-9520-4547-A1B8-87E8A02496BF}" dt="2020-02-11T23:32:01.073" v="1540"/>
          <ac:grpSpMkLst>
            <pc:docMk/>
            <pc:sldMk cId="3603559325" sldId="260"/>
            <ac:grpSpMk id="152" creationId="{0CAB5203-0CBF-4F40-8FAE-10F0C5C7D2ED}"/>
          </ac:grpSpMkLst>
        </pc:grpChg>
        <pc:grpChg chg="del mod">
          <ac:chgData name="Milijana Surbatovich" userId="34f022815c94af0f" providerId="LiveId" clId="{F7A57E76-9520-4547-A1B8-87E8A02496BF}" dt="2020-02-11T23:32:01.871" v="1542"/>
          <ac:grpSpMkLst>
            <pc:docMk/>
            <pc:sldMk cId="3603559325" sldId="260"/>
            <ac:grpSpMk id="154" creationId="{4D17AD06-7AA3-4105-9EDB-84ACA0103FF2}"/>
          </ac:grpSpMkLst>
        </pc:grpChg>
        <pc:grpChg chg="del mod">
          <ac:chgData name="Milijana Surbatovich" userId="34f022815c94af0f" providerId="LiveId" clId="{F7A57E76-9520-4547-A1B8-87E8A02496BF}" dt="2020-02-11T23:32:03.999" v="1544"/>
          <ac:grpSpMkLst>
            <pc:docMk/>
            <pc:sldMk cId="3603559325" sldId="260"/>
            <ac:grpSpMk id="156" creationId="{A29143F8-38B2-489D-953B-FB12C13089D5}"/>
          </ac:grpSpMkLst>
        </pc:grpChg>
        <pc:grpChg chg="del mod">
          <ac:chgData name="Milijana Surbatovich" userId="34f022815c94af0f" providerId="LiveId" clId="{F7A57E76-9520-4547-A1B8-87E8A02496BF}" dt="2020-02-11T23:32:21.857" v="1563"/>
          <ac:grpSpMkLst>
            <pc:docMk/>
            <pc:sldMk cId="3603559325" sldId="260"/>
            <ac:grpSpMk id="158" creationId="{2D245F5D-4F94-40C7-B80E-3207ADD9A93C}"/>
          </ac:grpSpMkLst>
        </pc:grpChg>
        <pc:grpChg chg="mod">
          <ac:chgData name="Milijana Surbatovich" userId="34f022815c94af0f" providerId="LiveId" clId="{F7A57E76-9520-4547-A1B8-87E8A02496BF}" dt="2020-02-11T23:32:21.857" v="1563"/>
          <ac:grpSpMkLst>
            <pc:docMk/>
            <pc:sldMk cId="3603559325" sldId="260"/>
            <ac:grpSpMk id="169" creationId="{267DF0CA-2AF7-4D4B-A813-CAAD06FE7CC8}"/>
          </ac:grpSpMkLst>
        </pc:grpChg>
        <pc:grpChg chg="del mod">
          <ac:chgData name="Milijana Surbatovich" userId="34f022815c94af0f" providerId="LiveId" clId="{F7A57E76-9520-4547-A1B8-87E8A02496BF}" dt="2020-02-11T23:33:35.497" v="1595"/>
          <ac:grpSpMkLst>
            <pc:docMk/>
            <pc:sldMk cId="3603559325" sldId="260"/>
            <ac:grpSpMk id="174" creationId="{B989BEA5-FB14-41B3-B994-40CA488531BC}"/>
          </ac:grpSpMkLst>
        </pc:grpChg>
        <pc:grpChg chg="del mod">
          <ac:chgData name="Milijana Surbatovich" userId="34f022815c94af0f" providerId="LiveId" clId="{F7A57E76-9520-4547-A1B8-87E8A02496BF}" dt="2020-02-11T23:33:13.968" v="1579"/>
          <ac:grpSpMkLst>
            <pc:docMk/>
            <pc:sldMk cId="3603559325" sldId="260"/>
            <ac:grpSpMk id="179" creationId="{DF8E63CE-3545-4AD8-A4A5-4B7ACDD7CF03}"/>
          </ac:grpSpMkLst>
        </pc:grpChg>
        <pc:grpChg chg="del mod">
          <ac:chgData name="Milijana Surbatovich" userId="34f022815c94af0f" providerId="LiveId" clId="{F7A57E76-9520-4547-A1B8-87E8A02496BF}" dt="2020-02-11T23:33:21.509" v="1582"/>
          <ac:grpSpMkLst>
            <pc:docMk/>
            <pc:sldMk cId="3603559325" sldId="260"/>
            <ac:grpSpMk id="182" creationId="{E126B3F5-0D90-4309-9EFD-75323E4D75D6}"/>
          </ac:grpSpMkLst>
        </pc:grpChg>
        <pc:grpChg chg="del mod">
          <ac:chgData name="Milijana Surbatovich" userId="34f022815c94af0f" providerId="LiveId" clId="{F7A57E76-9520-4547-A1B8-87E8A02496BF}" dt="2020-02-11T23:33:29.501" v="1586"/>
          <ac:grpSpMkLst>
            <pc:docMk/>
            <pc:sldMk cId="3603559325" sldId="260"/>
            <ac:grpSpMk id="185" creationId="{3DC79CC0-12FB-4FBC-90DA-6F36CDC88847}"/>
          </ac:grpSpMkLst>
        </pc:grpChg>
        <pc:grpChg chg="del mod">
          <ac:chgData name="Milijana Surbatovich" userId="34f022815c94af0f" providerId="LiveId" clId="{F7A57E76-9520-4547-A1B8-87E8A02496BF}" dt="2020-02-11T23:33:35.497" v="1591"/>
          <ac:grpSpMkLst>
            <pc:docMk/>
            <pc:sldMk cId="3603559325" sldId="260"/>
            <ac:grpSpMk id="187" creationId="{3AF4BB5A-5485-466F-A5FB-B324B35DB1C5}"/>
          </ac:grpSpMkLst>
        </pc:grpChg>
        <pc:grpChg chg="del mod">
          <ac:chgData name="Milijana Surbatovich" userId="34f022815c94af0f" providerId="LiveId" clId="{F7A57E76-9520-4547-A1B8-87E8A02496BF}" dt="2020-02-11T23:33:47.033" v="1609"/>
          <ac:grpSpMkLst>
            <pc:docMk/>
            <pc:sldMk cId="3603559325" sldId="260"/>
            <ac:grpSpMk id="198" creationId="{75D2E7DA-6D99-47B9-94FE-21015EC813CC}"/>
          </ac:grpSpMkLst>
        </pc:grpChg>
        <pc:grpChg chg="del mod">
          <ac:chgData name="Milijana Surbatovich" userId="34f022815c94af0f" providerId="LiveId" clId="{F7A57E76-9520-4547-A1B8-87E8A02496BF}" dt="2020-02-11T23:35:35.215" v="1701"/>
          <ac:grpSpMkLst>
            <pc:docMk/>
            <pc:sldMk cId="3603559325" sldId="260"/>
            <ac:grpSpMk id="201" creationId="{2E52805C-F6F7-471F-9AA6-ABCA417C3131}"/>
          </ac:grpSpMkLst>
        </pc:grpChg>
        <pc:grpChg chg="del mod">
          <ac:chgData name="Milijana Surbatovich" userId="34f022815c94af0f" providerId="LiveId" clId="{F7A57E76-9520-4547-A1B8-87E8A02496BF}" dt="2020-02-11T23:33:59.421" v="1615"/>
          <ac:grpSpMkLst>
            <pc:docMk/>
            <pc:sldMk cId="3603559325" sldId="260"/>
            <ac:grpSpMk id="205" creationId="{E120C9F6-C726-4B27-9D67-69DEC8A6953E}"/>
          </ac:grpSpMkLst>
        </pc:grpChg>
        <pc:grpChg chg="del mod">
          <ac:chgData name="Milijana Surbatovich" userId="34f022815c94af0f" providerId="LiveId" clId="{F7A57E76-9520-4547-A1B8-87E8A02496BF}" dt="2020-02-11T23:34:02.010" v="1618"/>
          <ac:grpSpMkLst>
            <pc:docMk/>
            <pc:sldMk cId="3603559325" sldId="260"/>
            <ac:grpSpMk id="207" creationId="{9302FC62-90FE-4688-9FB3-893ECD7DF828}"/>
          </ac:grpSpMkLst>
        </pc:grpChg>
        <pc:grpChg chg="del mod">
          <ac:chgData name="Milijana Surbatovich" userId="34f022815c94af0f" providerId="LiveId" clId="{F7A57E76-9520-4547-A1B8-87E8A02496BF}" dt="2020-02-11T23:34:04.800" v="1621"/>
          <ac:grpSpMkLst>
            <pc:docMk/>
            <pc:sldMk cId="3603559325" sldId="260"/>
            <ac:grpSpMk id="210" creationId="{24AD6CBC-62FC-4B00-94D7-AD9601F63442}"/>
          </ac:grpSpMkLst>
        </pc:grpChg>
        <pc:grpChg chg="del mod">
          <ac:chgData name="Milijana Surbatovich" userId="34f022815c94af0f" providerId="LiveId" clId="{F7A57E76-9520-4547-A1B8-87E8A02496BF}" dt="2020-02-11T23:35:48.576" v="1717"/>
          <ac:grpSpMkLst>
            <pc:docMk/>
            <pc:sldMk cId="3603559325" sldId="260"/>
            <ac:grpSpMk id="213" creationId="{A8FDDC97-0F45-4F68-9691-DE3F5B55E829}"/>
          </ac:grpSpMkLst>
        </pc:grpChg>
        <pc:grpChg chg="del mod">
          <ac:chgData name="Milijana Surbatovich" userId="34f022815c94af0f" providerId="LiveId" clId="{F7A57E76-9520-4547-A1B8-87E8A02496BF}" dt="2020-02-11T23:34:23.453" v="1632"/>
          <ac:grpSpMkLst>
            <pc:docMk/>
            <pc:sldMk cId="3603559325" sldId="260"/>
            <ac:grpSpMk id="219" creationId="{9058E860-1C42-471C-B7F3-04EBC84D11CC}"/>
          </ac:grpSpMkLst>
        </pc:grpChg>
        <pc:grpChg chg="del mod">
          <ac:chgData name="Milijana Surbatovich" userId="34f022815c94af0f" providerId="LiveId" clId="{F7A57E76-9520-4547-A1B8-87E8A02496BF}" dt="2020-02-11T23:34:26.936" v="1636"/>
          <ac:grpSpMkLst>
            <pc:docMk/>
            <pc:sldMk cId="3603559325" sldId="260"/>
            <ac:grpSpMk id="222" creationId="{46CC0406-6C2A-4F17-890D-9C6A284B0F25}"/>
          </ac:grpSpMkLst>
        </pc:grpChg>
        <pc:grpChg chg="mod">
          <ac:chgData name="Milijana Surbatovich" userId="34f022815c94af0f" providerId="LiveId" clId="{F7A57E76-9520-4547-A1B8-87E8A02496BF}" dt="2020-02-11T23:34:26.936" v="1636"/>
          <ac:grpSpMkLst>
            <pc:docMk/>
            <pc:sldMk cId="3603559325" sldId="260"/>
            <ac:grpSpMk id="226" creationId="{76299968-E35F-40B2-B8F3-4FADB3C6AFCC}"/>
          </ac:grpSpMkLst>
        </pc:grpChg>
        <pc:grpChg chg="mod">
          <ac:chgData name="Milijana Surbatovich" userId="34f022815c94af0f" providerId="LiveId" clId="{F7A57E76-9520-4547-A1B8-87E8A02496BF}" dt="2020-02-11T23:34:44.795" v="1646"/>
          <ac:grpSpMkLst>
            <pc:docMk/>
            <pc:sldMk cId="3603559325" sldId="260"/>
            <ac:grpSpMk id="235" creationId="{98BA69A4-9315-4D75-A7F6-74C2BCD28038}"/>
          </ac:grpSpMkLst>
        </pc:grpChg>
        <pc:grpChg chg="del mod">
          <ac:chgData name="Milijana Surbatovich" userId="34f022815c94af0f" providerId="LiveId" clId="{F7A57E76-9520-4547-A1B8-87E8A02496BF}" dt="2020-02-11T23:34:54.083" v="1652"/>
          <ac:grpSpMkLst>
            <pc:docMk/>
            <pc:sldMk cId="3603559325" sldId="260"/>
            <ac:grpSpMk id="238" creationId="{C363DA3C-D89B-4C3C-BD49-52EE920C9CFB}"/>
          </ac:grpSpMkLst>
        </pc:grpChg>
        <pc:grpChg chg="del mod">
          <ac:chgData name="Milijana Surbatovich" userId="34f022815c94af0f" providerId="LiveId" clId="{F7A57E76-9520-4547-A1B8-87E8A02496BF}" dt="2020-02-11T23:34:57.421" v="1656"/>
          <ac:grpSpMkLst>
            <pc:docMk/>
            <pc:sldMk cId="3603559325" sldId="260"/>
            <ac:grpSpMk id="241" creationId="{5BBD843A-2C92-40D0-B9A7-04B8F2A7D6A2}"/>
          </ac:grpSpMkLst>
        </pc:grpChg>
        <pc:grpChg chg="del mod">
          <ac:chgData name="Milijana Surbatovich" userId="34f022815c94af0f" providerId="LiveId" clId="{F7A57E76-9520-4547-A1B8-87E8A02496BF}" dt="2020-02-11T23:34:59.916" v="1658"/>
          <ac:grpSpMkLst>
            <pc:docMk/>
            <pc:sldMk cId="3603559325" sldId="260"/>
            <ac:grpSpMk id="245" creationId="{12B70E95-036C-43C9-B944-D98A410C3F32}"/>
          </ac:grpSpMkLst>
        </pc:grpChg>
        <pc:grpChg chg="del mod">
          <ac:chgData name="Milijana Surbatovich" userId="34f022815c94af0f" providerId="LiveId" clId="{F7A57E76-9520-4547-A1B8-87E8A02496BF}" dt="2020-02-11T23:35:06.314" v="1663"/>
          <ac:grpSpMkLst>
            <pc:docMk/>
            <pc:sldMk cId="3603559325" sldId="260"/>
            <ac:grpSpMk id="247" creationId="{8CEB28DB-4765-42A0-B86E-C4C18309DAEF}"/>
          </ac:grpSpMkLst>
        </pc:grpChg>
        <pc:grpChg chg="del mod">
          <ac:chgData name="Milijana Surbatovich" userId="34f022815c94af0f" providerId="LiveId" clId="{F7A57E76-9520-4547-A1B8-87E8A02496BF}" dt="2020-02-11T23:35:09.381" v="1666"/>
          <ac:grpSpMkLst>
            <pc:docMk/>
            <pc:sldMk cId="3603559325" sldId="260"/>
            <ac:grpSpMk id="250" creationId="{94454A1E-715C-4434-9C82-E683B8C594F8}"/>
          </ac:grpSpMkLst>
        </pc:grpChg>
        <pc:grpChg chg="del mod">
          <ac:chgData name="Milijana Surbatovich" userId="34f022815c94af0f" providerId="LiveId" clId="{F7A57E76-9520-4547-A1B8-87E8A02496BF}" dt="2020-02-11T23:35:11.898" v="1670"/>
          <ac:grpSpMkLst>
            <pc:docMk/>
            <pc:sldMk cId="3603559325" sldId="260"/>
            <ac:grpSpMk id="253" creationId="{180D96D6-86A5-487C-9205-9903FB12F07C}"/>
          </ac:grpSpMkLst>
        </pc:grpChg>
        <pc:grpChg chg="del mod">
          <ac:chgData name="Milijana Surbatovich" userId="34f022815c94af0f" providerId="LiveId" clId="{F7A57E76-9520-4547-A1B8-87E8A02496BF}" dt="2020-02-11T23:35:15.025" v="1672"/>
          <ac:grpSpMkLst>
            <pc:docMk/>
            <pc:sldMk cId="3603559325" sldId="260"/>
            <ac:grpSpMk id="257" creationId="{B4AD9FBA-93B4-4657-BABB-0F11FA8B9D2B}"/>
          </ac:grpSpMkLst>
        </pc:grpChg>
        <pc:grpChg chg="del mod">
          <ac:chgData name="Milijana Surbatovich" userId="34f022815c94af0f" providerId="LiveId" clId="{F7A57E76-9520-4547-A1B8-87E8A02496BF}" dt="2020-02-11T23:35:26.924" v="1684"/>
          <ac:grpSpMkLst>
            <pc:docMk/>
            <pc:sldMk cId="3603559325" sldId="260"/>
            <ac:grpSpMk id="259" creationId="{26299569-B7EE-4D5B-B69A-97A95E8D21E8}"/>
          </ac:grpSpMkLst>
        </pc:grpChg>
        <pc:grpChg chg="del mod">
          <ac:chgData name="Milijana Surbatovich" userId="34f022815c94af0f" providerId="LiveId" clId="{F7A57E76-9520-4547-A1B8-87E8A02496BF}" dt="2020-02-11T23:35:30.808" v="1688"/>
          <ac:grpSpMkLst>
            <pc:docMk/>
            <pc:sldMk cId="3603559325" sldId="260"/>
            <ac:grpSpMk id="266" creationId="{A5F72D03-0A94-40D4-895B-AFA6C9E49952}"/>
          </ac:grpSpMkLst>
        </pc:grpChg>
        <pc:grpChg chg="del mod">
          <ac:chgData name="Milijana Surbatovich" userId="34f022815c94af0f" providerId="LiveId" clId="{F7A57E76-9520-4547-A1B8-87E8A02496BF}" dt="2020-02-11T23:35:33.661" v="1690"/>
          <ac:grpSpMkLst>
            <pc:docMk/>
            <pc:sldMk cId="3603559325" sldId="260"/>
            <ac:grpSpMk id="270" creationId="{ED02FD98-3F20-4225-9508-8B115BE258FD}"/>
          </ac:grpSpMkLst>
        </pc:grpChg>
        <pc:grpChg chg="del mod">
          <ac:chgData name="Milijana Surbatovich" userId="34f022815c94af0f" providerId="LiveId" clId="{F7A57E76-9520-4547-A1B8-87E8A02496BF}" dt="2020-02-11T23:35:48.576" v="1717"/>
          <ac:grpSpMkLst>
            <pc:docMk/>
            <pc:sldMk cId="3603559325" sldId="260"/>
            <ac:grpSpMk id="272" creationId="{1ED656A4-AC1C-4DDF-84D1-2468D6DC3992}"/>
          </ac:grpSpMkLst>
        </pc:grpChg>
        <pc:grpChg chg="mod">
          <ac:chgData name="Milijana Surbatovich" userId="34f022815c94af0f" providerId="LiveId" clId="{F7A57E76-9520-4547-A1B8-87E8A02496BF}" dt="2020-02-11T23:35:48.576" v="1717"/>
          <ac:grpSpMkLst>
            <pc:docMk/>
            <pc:sldMk cId="3603559325" sldId="260"/>
            <ac:grpSpMk id="285" creationId="{1E39B219-948C-4828-9A57-9B7460D470C2}"/>
          </ac:grpSpMkLst>
        </pc:grpChg>
        <pc:picChg chg="del">
          <ac:chgData name="Milijana Surbatovich" userId="34f022815c94af0f" providerId="LiveId" clId="{F7A57E76-9520-4547-A1B8-87E8A02496BF}" dt="2020-02-11T23:17:09.309" v="1049" actId="478"/>
          <ac:picMkLst>
            <pc:docMk/>
            <pc:sldMk cId="3603559325" sldId="260"/>
            <ac:picMk id="4" creationId="{4B3C2E0A-942C-4F54-AA4E-B45214FEB656}"/>
          </ac:picMkLst>
        </pc:picChg>
        <pc:inkChg chg="add del">
          <ac:chgData name="Milijana Surbatovich" userId="34f022815c94af0f" providerId="LiveId" clId="{F7A57E76-9520-4547-A1B8-87E8A02496BF}" dt="2020-02-11T23:28:54.133" v="1424"/>
          <ac:inkMkLst>
            <pc:docMk/>
            <pc:sldMk cId="3603559325" sldId="260"/>
            <ac:inkMk id="8" creationId="{BB50779A-5E5C-45ED-8CD1-3839A4FB8C1D}"/>
          </ac:inkMkLst>
        </pc:inkChg>
        <pc:inkChg chg="add mod">
          <ac:chgData name="Milijana Surbatovich" userId="34f022815c94af0f" providerId="LiveId" clId="{F7A57E76-9520-4547-A1B8-87E8A02496BF}" dt="2020-02-11T23:28:58.556" v="1426"/>
          <ac:inkMkLst>
            <pc:docMk/>
            <pc:sldMk cId="3603559325" sldId="260"/>
            <ac:inkMk id="9" creationId="{ECF094DF-3FA2-4F93-BEDF-6576CAD6AFDF}"/>
          </ac:inkMkLst>
        </pc:inkChg>
        <pc:inkChg chg="add mod">
          <ac:chgData name="Milijana Surbatovich" userId="34f022815c94af0f" providerId="LiveId" clId="{F7A57E76-9520-4547-A1B8-87E8A02496BF}" dt="2020-02-11T23:28:58.556" v="1426"/>
          <ac:inkMkLst>
            <pc:docMk/>
            <pc:sldMk cId="3603559325" sldId="260"/>
            <ac:inkMk id="10" creationId="{0E671046-A888-4091-A818-C6DC1ABD66B1}"/>
          </ac:inkMkLst>
        </pc:inkChg>
        <pc:inkChg chg="add mod">
          <ac:chgData name="Milijana Surbatovich" userId="34f022815c94af0f" providerId="LiveId" clId="{F7A57E76-9520-4547-A1B8-87E8A02496BF}" dt="2020-02-11T23:28:58.556" v="1426"/>
          <ac:inkMkLst>
            <pc:docMk/>
            <pc:sldMk cId="3603559325" sldId="260"/>
            <ac:inkMk id="12" creationId="{AF12ED53-02A0-4F96-9F8D-6091AA5A056A}"/>
          </ac:inkMkLst>
        </pc:inkChg>
        <pc:inkChg chg="add mod">
          <ac:chgData name="Milijana Surbatovich" userId="34f022815c94af0f" providerId="LiveId" clId="{F7A57E76-9520-4547-A1B8-87E8A02496BF}" dt="2020-02-11T23:28:58.556" v="1426"/>
          <ac:inkMkLst>
            <pc:docMk/>
            <pc:sldMk cId="3603559325" sldId="260"/>
            <ac:inkMk id="13" creationId="{9BB90D8F-8192-4542-AE38-37D3C4726DED}"/>
          </ac:inkMkLst>
        </pc:inkChg>
        <pc:inkChg chg="add mod">
          <ac:chgData name="Milijana Surbatovich" userId="34f022815c94af0f" providerId="LiveId" clId="{F7A57E76-9520-4547-A1B8-87E8A02496BF}" dt="2020-02-11T23:28:58.556" v="1426"/>
          <ac:inkMkLst>
            <pc:docMk/>
            <pc:sldMk cId="3603559325" sldId="260"/>
            <ac:inkMk id="14" creationId="{56C911A1-CCDC-4542-BEE3-AD1E1F26DDC4}"/>
          </ac:inkMkLst>
        </pc:inkChg>
        <pc:inkChg chg="add mod">
          <ac:chgData name="Milijana Surbatovich" userId="34f022815c94af0f" providerId="LiveId" clId="{F7A57E76-9520-4547-A1B8-87E8A02496BF}" dt="2020-02-11T23:28:58.556" v="1426"/>
          <ac:inkMkLst>
            <pc:docMk/>
            <pc:sldMk cId="3603559325" sldId="260"/>
            <ac:inkMk id="15" creationId="{6F8F9D28-8936-4232-8AAE-B7F6C01F7C94}"/>
          </ac:inkMkLst>
        </pc:inkChg>
        <pc:inkChg chg="add mod">
          <ac:chgData name="Milijana Surbatovich" userId="34f022815c94af0f" providerId="LiveId" clId="{F7A57E76-9520-4547-A1B8-87E8A02496BF}" dt="2020-02-11T23:28:58.556" v="1426"/>
          <ac:inkMkLst>
            <pc:docMk/>
            <pc:sldMk cId="3603559325" sldId="260"/>
            <ac:inkMk id="17" creationId="{4B088A26-89E9-44BB-BFE6-53D4D95A10C6}"/>
          </ac:inkMkLst>
        </pc:inkChg>
        <pc:inkChg chg="add mod">
          <ac:chgData name="Milijana Surbatovich" userId="34f022815c94af0f" providerId="LiveId" clId="{F7A57E76-9520-4547-A1B8-87E8A02496BF}" dt="2020-02-11T23:28:58.556" v="1426"/>
          <ac:inkMkLst>
            <pc:docMk/>
            <pc:sldMk cId="3603559325" sldId="260"/>
            <ac:inkMk id="18" creationId="{69882EB8-3B24-414A-8AFD-A08CDAAA2065}"/>
          </ac:inkMkLst>
        </pc:inkChg>
        <pc:inkChg chg="add mod">
          <ac:chgData name="Milijana Surbatovich" userId="34f022815c94af0f" providerId="LiveId" clId="{F7A57E76-9520-4547-A1B8-87E8A02496BF}" dt="2020-02-11T23:28:58.556" v="1426"/>
          <ac:inkMkLst>
            <pc:docMk/>
            <pc:sldMk cId="3603559325" sldId="260"/>
            <ac:inkMk id="19" creationId="{9D9ACF91-4D4B-4B35-93DB-FFD10AA5BBC6}"/>
          </ac:inkMkLst>
        </pc:inkChg>
        <pc:inkChg chg="add mod">
          <ac:chgData name="Milijana Surbatovich" userId="34f022815c94af0f" providerId="LiveId" clId="{F7A57E76-9520-4547-A1B8-87E8A02496BF}" dt="2020-02-11T23:28:58.556" v="1426"/>
          <ac:inkMkLst>
            <pc:docMk/>
            <pc:sldMk cId="3603559325" sldId="260"/>
            <ac:inkMk id="20" creationId="{6DDB1459-4C49-4B66-BD53-0C8A31F0C947}"/>
          </ac:inkMkLst>
        </pc:inkChg>
        <pc:inkChg chg="add mod">
          <ac:chgData name="Milijana Surbatovich" userId="34f022815c94af0f" providerId="LiveId" clId="{F7A57E76-9520-4547-A1B8-87E8A02496BF}" dt="2020-02-11T23:28:58.556" v="1426"/>
          <ac:inkMkLst>
            <pc:docMk/>
            <pc:sldMk cId="3603559325" sldId="260"/>
            <ac:inkMk id="21" creationId="{F6190D64-EF79-49B0-A179-505A3A5E0E1E}"/>
          </ac:inkMkLst>
        </pc:inkChg>
        <pc:inkChg chg="add mod">
          <ac:chgData name="Milijana Surbatovich" userId="34f022815c94af0f" providerId="LiveId" clId="{F7A57E76-9520-4547-A1B8-87E8A02496BF}" dt="2020-02-11T23:28:58.556" v="1426"/>
          <ac:inkMkLst>
            <pc:docMk/>
            <pc:sldMk cId="3603559325" sldId="260"/>
            <ac:inkMk id="22" creationId="{BC018813-DE35-42E2-B740-7805440FB801}"/>
          </ac:inkMkLst>
        </pc:inkChg>
        <pc:inkChg chg="add mod">
          <ac:chgData name="Milijana Surbatovich" userId="34f022815c94af0f" providerId="LiveId" clId="{F7A57E76-9520-4547-A1B8-87E8A02496BF}" dt="2020-02-11T23:28:58.556" v="1426"/>
          <ac:inkMkLst>
            <pc:docMk/>
            <pc:sldMk cId="3603559325" sldId="260"/>
            <ac:inkMk id="23" creationId="{0560329E-C5F3-477E-BB7F-366FA205B4D3}"/>
          </ac:inkMkLst>
        </pc:inkChg>
        <pc:inkChg chg="add mod">
          <ac:chgData name="Milijana Surbatovich" userId="34f022815c94af0f" providerId="LiveId" clId="{F7A57E76-9520-4547-A1B8-87E8A02496BF}" dt="2020-02-11T23:28:58.556" v="1426"/>
          <ac:inkMkLst>
            <pc:docMk/>
            <pc:sldMk cId="3603559325" sldId="260"/>
            <ac:inkMk id="24" creationId="{39D40835-A152-473A-9275-3B6A1A2F431D}"/>
          </ac:inkMkLst>
        </pc:inkChg>
        <pc:inkChg chg="add mod">
          <ac:chgData name="Milijana Surbatovich" userId="34f022815c94af0f" providerId="LiveId" clId="{F7A57E76-9520-4547-A1B8-87E8A02496BF}" dt="2020-02-11T23:28:58.556" v="1426"/>
          <ac:inkMkLst>
            <pc:docMk/>
            <pc:sldMk cId="3603559325" sldId="260"/>
            <ac:inkMk id="25" creationId="{F0C9405E-F5DC-4847-8FAC-5BCBFC8E6882}"/>
          </ac:inkMkLst>
        </pc:inkChg>
        <pc:inkChg chg="add mod">
          <ac:chgData name="Milijana Surbatovich" userId="34f022815c94af0f" providerId="LiveId" clId="{F7A57E76-9520-4547-A1B8-87E8A02496BF}" dt="2020-02-11T23:28:58.556" v="1426"/>
          <ac:inkMkLst>
            <pc:docMk/>
            <pc:sldMk cId="3603559325" sldId="260"/>
            <ac:inkMk id="26" creationId="{336443BF-9239-488C-B6EB-8CBE8A69F76B}"/>
          </ac:inkMkLst>
        </pc:inkChg>
        <pc:inkChg chg="add mod">
          <ac:chgData name="Milijana Surbatovich" userId="34f022815c94af0f" providerId="LiveId" clId="{F7A57E76-9520-4547-A1B8-87E8A02496BF}" dt="2020-02-11T23:28:58.556" v="1426"/>
          <ac:inkMkLst>
            <pc:docMk/>
            <pc:sldMk cId="3603559325" sldId="260"/>
            <ac:inkMk id="27" creationId="{B611C351-82A7-4B59-BD0F-F7BD4E3CB840}"/>
          </ac:inkMkLst>
        </pc:inkChg>
        <pc:inkChg chg="add mod">
          <ac:chgData name="Milijana Surbatovich" userId="34f022815c94af0f" providerId="LiveId" clId="{F7A57E76-9520-4547-A1B8-87E8A02496BF}" dt="2020-02-11T23:28:58.556" v="1426"/>
          <ac:inkMkLst>
            <pc:docMk/>
            <pc:sldMk cId="3603559325" sldId="260"/>
            <ac:inkMk id="28" creationId="{6CBD9FF8-3172-427F-8675-E5BAE2DC06C6}"/>
          </ac:inkMkLst>
        </pc:inkChg>
        <pc:inkChg chg="add mod">
          <ac:chgData name="Milijana Surbatovich" userId="34f022815c94af0f" providerId="LiveId" clId="{F7A57E76-9520-4547-A1B8-87E8A02496BF}" dt="2020-02-11T23:28:58.556" v="1426"/>
          <ac:inkMkLst>
            <pc:docMk/>
            <pc:sldMk cId="3603559325" sldId="260"/>
            <ac:inkMk id="29" creationId="{CA0B6326-9628-48E4-93FC-7BCC85EBEFA6}"/>
          </ac:inkMkLst>
        </pc:inkChg>
        <pc:inkChg chg="add mod">
          <ac:chgData name="Milijana Surbatovich" userId="34f022815c94af0f" providerId="LiveId" clId="{F7A57E76-9520-4547-A1B8-87E8A02496BF}" dt="2020-02-11T23:28:58.556" v="1426"/>
          <ac:inkMkLst>
            <pc:docMk/>
            <pc:sldMk cId="3603559325" sldId="260"/>
            <ac:inkMk id="31" creationId="{51E57896-210F-4F30-AD5B-0F6DF88764E7}"/>
          </ac:inkMkLst>
        </pc:inkChg>
        <pc:inkChg chg="add mod">
          <ac:chgData name="Milijana Surbatovich" userId="34f022815c94af0f" providerId="LiveId" clId="{F7A57E76-9520-4547-A1B8-87E8A02496BF}" dt="2020-02-11T23:28:58.556" v="1426"/>
          <ac:inkMkLst>
            <pc:docMk/>
            <pc:sldMk cId="3603559325" sldId="260"/>
            <ac:inkMk id="32" creationId="{D1283D30-648F-45B3-8615-31664187CB5E}"/>
          </ac:inkMkLst>
        </pc:inkChg>
        <pc:inkChg chg="add mod">
          <ac:chgData name="Milijana Surbatovich" userId="34f022815c94af0f" providerId="LiveId" clId="{F7A57E76-9520-4547-A1B8-87E8A02496BF}" dt="2020-02-11T23:28:58.556" v="1426"/>
          <ac:inkMkLst>
            <pc:docMk/>
            <pc:sldMk cId="3603559325" sldId="260"/>
            <ac:inkMk id="33" creationId="{4CC80263-AB17-4CBB-AECC-3487B0394272}"/>
          </ac:inkMkLst>
        </pc:inkChg>
        <pc:inkChg chg="add mod">
          <ac:chgData name="Milijana Surbatovich" userId="34f022815c94af0f" providerId="LiveId" clId="{F7A57E76-9520-4547-A1B8-87E8A02496BF}" dt="2020-02-11T23:28:58.556" v="1426"/>
          <ac:inkMkLst>
            <pc:docMk/>
            <pc:sldMk cId="3603559325" sldId="260"/>
            <ac:inkMk id="35" creationId="{3E3D3E4D-53AB-4DE5-A3DC-6F798F213469}"/>
          </ac:inkMkLst>
        </pc:inkChg>
        <pc:inkChg chg="add mod">
          <ac:chgData name="Milijana Surbatovich" userId="34f022815c94af0f" providerId="LiveId" clId="{F7A57E76-9520-4547-A1B8-87E8A02496BF}" dt="2020-02-11T23:28:58.556" v="1426"/>
          <ac:inkMkLst>
            <pc:docMk/>
            <pc:sldMk cId="3603559325" sldId="260"/>
            <ac:inkMk id="36" creationId="{B543EBA8-8CAA-428B-9D6F-360C9478DCEE}"/>
          </ac:inkMkLst>
        </pc:inkChg>
        <pc:inkChg chg="add mod">
          <ac:chgData name="Milijana Surbatovich" userId="34f022815c94af0f" providerId="LiveId" clId="{F7A57E76-9520-4547-A1B8-87E8A02496BF}" dt="2020-02-11T23:28:58.556" v="1426"/>
          <ac:inkMkLst>
            <pc:docMk/>
            <pc:sldMk cId="3603559325" sldId="260"/>
            <ac:inkMk id="38" creationId="{ACFC983E-90EB-456A-B88F-A4B1B425779D}"/>
          </ac:inkMkLst>
        </pc:inkChg>
        <pc:inkChg chg="add mod">
          <ac:chgData name="Milijana Surbatovich" userId="34f022815c94af0f" providerId="LiveId" clId="{F7A57E76-9520-4547-A1B8-87E8A02496BF}" dt="2020-02-11T23:28:58.556" v="1426"/>
          <ac:inkMkLst>
            <pc:docMk/>
            <pc:sldMk cId="3603559325" sldId="260"/>
            <ac:inkMk id="39" creationId="{2688EFF3-4E88-4233-82FB-CB56603ADFB9}"/>
          </ac:inkMkLst>
        </pc:inkChg>
        <pc:inkChg chg="add">
          <ac:chgData name="Milijana Surbatovich" userId="34f022815c94af0f" providerId="LiveId" clId="{F7A57E76-9520-4547-A1B8-87E8A02496BF}" dt="2020-02-11T23:28:50.131" v="1421" actId="9405"/>
          <ac:inkMkLst>
            <pc:docMk/>
            <pc:sldMk cId="3603559325" sldId="260"/>
            <ac:inkMk id="41" creationId="{EAD91C99-AEEA-45FA-9FF8-AA8021EA8295}"/>
          </ac:inkMkLst>
        </pc:inkChg>
        <pc:inkChg chg="add del">
          <ac:chgData name="Milijana Surbatovich" userId="34f022815c94af0f" providerId="LiveId" clId="{F7A57E76-9520-4547-A1B8-87E8A02496BF}" dt="2020-02-11T23:28:54.117" v="1423"/>
          <ac:inkMkLst>
            <pc:docMk/>
            <pc:sldMk cId="3603559325" sldId="260"/>
            <ac:inkMk id="42" creationId="{2D469932-5C3A-4269-BFEA-48094B0B86F4}"/>
          </ac:inkMkLst>
        </pc:inkChg>
        <pc:inkChg chg="add mod">
          <ac:chgData name="Milijana Surbatovich" userId="34f022815c94af0f" providerId="LiveId" clId="{F7A57E76-9520-4547-A1B8-87E8A02496BF}" dt="2020-02-11T23:28:58.556" v="1426"/>
          <ac:inkMkLst>
            <pc:docMk/>
            <pc:sldMk cId="3603559325" sldId="260"/>
            <ac:inkMk id="43" creationId="{7EAA9973-AFC4-48BD-9770-88B1E8A27AE0}"/>
          </ac:inkMkLst>
        </pc:inkChg>
        <pc:inkChg chg="add mod">
          <ac:chgData name="Milijana Surbatovich" userId="34f022815c94af0f" providerId="LiveId" clId="{F7A57E76-9520-4547-A1B8-87E8A02496BF}" dt="2020-02-11T23:29:09.288" v="1440"/>
          <ac:inkMkLst>
            <pc:docMk/>
            <pc:sldMk cId="3603559325" sldId="260"/>
            <ac:inkMk id="45" creationId="{703F0ECB-909D-4D72-B120-C21943CAE311}"/>
          </ac:inkMkLst>
        </pc:inkChg>
        <pc:inkChg chg="add mod">
          <ac:chgData name="Milijana Surbatovich" userId="34f022815c94af0f" providerId="LiveId" clId="{F7A57E76-9520-4547-A1B8-87E8A02496BF}" dt="2020-02-11T23:29:09.288" v="1440"/>
          <ac:inkMkLst>
            <pc:docMk/>
            <pc:sldMk cId="3603559325" sldId="260"/>
            <ac:inkMk id="46" creationId="{F5C1E395-7BFC-4E16-ACA1-84AA75243119}"/>
          </ac:inkMkLst>
        </pc:inkChg>
        <pc:inkChg chg="add mod">
          <ac:chgData name="Milijana Surbatovich" userId="34f022815c94af0f" providerId="LiveId" clId="{F7A57E76-9520-4547-A1B8-87E8A02496BF}" dt="2020-02-11T23:29:09.288" v="1440"/>
          <ac:inkMkLst>
            <pc:docMk/>
            <pc:sldMk cId="3603559325" sldId="260"/>
            <ac:inkMk id="47" creationId="{72955372-DB5C-45C7-ADF8-8762D8E02577}"/>
          </ac:inkMkLst>
        </pc:inkChg>
        <pc:inkChg chg="add mod">
          <ac:chgData name="Milijana Surbatovich" userId="34f022815c94af0f" providerId="LiveId" clId="{F7A57E76-9520-4547-A1B8-87E8A02496BF}" dt="2020-02-11T23:29:09.288" v="1440"/>
          <ac:inkMkLst>
            <pc:docMk/>
            <pc:sldMk cId="3603559325" sldId="260"/>
            <ac:inkMk id="48" creationId="{21ED89DA-4F43-4136-8742-DD490FBD8340}"/>
          </ac:inkMkLst>
        </pc:inkChg>
        <pc:inkChg chg="add mod">
          <ac:chgData name="Milijana Surbatovich" userId="34f022815c94af0f" providerId="LiveId" clId="{F7A57E76-9520-4547-A1B8-87E8A02496BF}" dt="2020-02-11T23:29:09.288" v="1440"/>
          <ac:inkMkLst>
            <pc:docMk/>
            <pc:sldMk cId="3603559325" sldId="260"/>
            <ac:inkMk id="49" creationId="{20A4B513-CDB1-42CE-847B-B2CEB287C4E3}"/>
          </ac:inkMkLst>
        </pc:inkChg>
        <pc:inkChg chg="add mod">
          <ac:chgData name="Milijana Surbatovich" userId="34f022815c94af0f" providerId="LiveId" clId="{F7A57E76-9520-4547-A1B8-87E8A02496BF}" dt="2020-02-11T23:29:09.288" v="1440"/>
          <ac:inkMkLst>
            <pc:docMk/>
            <pc:sldMk cId="3603559325" sldId="260"/>
            <ac:inkMk id="50" creationId="{84AA5E64-91C6-4842-9B7B-431BFAFE4A41}"/>
          </ac:inkMkLst>
        </pc:inkChg>
        <pc:inkChg chg="add mod">
          <ac:chgData name="Milijana Surbatovich" userId="34f022815c94af0f" providerId="LiveId" clId="{F7A57E76-9520-4547-A1B8-87E8A02496BF}" dt="2020-02-11T23:29:09.288" v="1440"/>
          <ac:inkMkLst>
            <pc:docMk/>
            <pc:sldMk cId="3603559325" sldId="260"/>
            <ac:inkMk id="52" creationId="{B4390C25-DBDD-46BD-9012-712EA80F664F}"/>
          </ac:inkMkLst>
        </pc:inkChg>
        <pc:inkChg chg="add mod">
          <ac:chgData name="Milijana Surbatovich" userId="34f022815c94af0f" providerId="LiveId" clId="{F7A57E76-9520-4547-A1B8-87E8A02496BF}" dt="2020-02-11T23:29:09.288" v="1440"/>
          <ac:inkMkLst>
            <pc:docMk/>
            <pc:sldMk cId="3603559325" sldId="260"/>
            <ac:inkMk id="53" creationId="{0F943E88-E328-48E0-88A1-1FF5E51F1CF2}"/>
          </ac:inkMkLst>
        </pc:inkChg>
        <pc:inkChg chg="add mod">
          <ac:chgData name="Milijana Surbatovich" userId="34f022815c94af0f" providerId="LiveId" clId="{F7A57E76-9520-4547-A1B8-87E8A02496BF}" dt="2020-02-11T23:29:09.288" v="1440"/>
          <ac:inkMkLst>
            <pc:docMk/>
            <pc:sldMk cId="3603559325" sldId="260"/>
            <ac:inkMk id="54" creationId="{66CCB84B-924F-447E-A2AC-A2AA2EE50355}"/>
          </ac:inkMkLst>
        </pc:inkChg>
        <pc:inkChg chg="add mod">
          <ac:chgData name="Milijana Surbatovich" userId="34f022815c94af0f" providerId="LiveId" clId="{F7A57E76-9520-4547-A1B8-87E8A02496BF}" dt="2020-02-11T23:29:09.288" v="1440"/>
          <ac:inkMkLst>
            <pc:docMk/>
            <pc:sldMk cId="3603559325" sldId="260"/>
            <ac:inkMk id="55" creationId="{E7EAC8B5-A581-4B93-8D19-B74556C62B0A}"/>
          </ac:inkMkLst>
        </pc:inkChg>
        <pc:inkChg chg="add mod">
          <ac:chgData name="Milijana Surbatovich" userId="34f022815c94af0f" providerId="LiveId" clId="{F7A57E76-9520-4547-A1B8-87E8A02496BF}" dt="2020-02-11T23:29:09.288" v="1440"/>
          <ac:inkMkLst>
            <pc:docMk/>
            <pc:sldMk cId="3603559325" sldId="260"/>
            <ac:inkMk id="56" creationId="{C63160AC-B1EB-48C8-98B7-37A20F0ED8CC}"/>
          </ac:inkMkLst>
        </pc:inkChg>
        <pc:inkChg chg="add mod">
          <ac:chgData name="Milijana Surbatovich" userId="34f022815c94af0f" providerId="LiveId" clId="{F7A57E76-9520-4547-A1B8-87E8A02496BF}" dt="2020-02-11T23:29:09.288" v="1440"/>
          <ac:inkMkLst>
            <pc:docMk/>
            <pc:sldMk cId="3603559325" sldId="260"/>
            <ac:inkMk id="57" creationId="{CF5DC7D6-1985-48FE-8821-318E316C9AB0}"/>
          </ac:inkMkLst>
        </pc:inkChg>
        <pc:inkChg chg="add">
          <ac:chgData name="Milijana Surbatovich" userId="34f022815c94af0f" providerId="LiveId" clId="{F7A57E76-9520-4547-A1B8-87E8A02496BF}" dt="2020-02-11T23:29:13.887" v="1441" actId="9405"/>
          <ac:inkMkLst>
            <pc:docMk/>
            <pc:sldMk cId="3603559325" sldId="260"/>
            <ac:inkMk id="59" creationId="{4A887B3C-4F9D-4F4C-A315-44FB5D65BB06}"/>
          </ac:inkMkLst>
        </pc:inkChg>
        <pc:inkChg chg="add">
          <ac:chgData name="Milijana Surbatovich" userId="34f022815c94af0f" providerId="LiveId" clId="{F7A57E76-9520-4547-A1B8-87E8A02496BF}" dt="2020-02-11T23:29:28.170" v="1442" actId="9405"/>
          <ac:inkMkLst>
            <pc:docMk/>
            <pc:sldMk cId="3603559325" sldId="260"/>
            <ac:inkMk id="60" creationId="{6F1C94FD-DA9C-44B4-B5F5-DF0A614E3342}"/>
          </ac:inkMkLst>
        </pc:inkChg>
        <pc:inkChg chg="add mod">
          <ac:chgData name="Milijana Surbatovich" userId="34f022815c94af0f" providerId="LiveId" clId="{F7A57E76-9520-4547-A1B8-87E8A02496BF}" dt="2020-02-11T23:29:46.653" v="1450"/>
          <ac:inkMkLst>
            <pc:docMk/>
            <pc:sldMk cId="3603559325" sldId="260"/>
            <ac:inkMk id="61" creationId="{2C93A402-40AA-4124-AD88-D033B0C6F55B}"/>
          </ac:inkMkLst>
        </pc:inkChg>
        <pc:inkChg chg="add del mod">
          <ac:chgData name="Milijana Surbatovich" userId="34f022815c94af0f" providerId="LiveId" clId="{F7A57E76-9520-4547-A1B8-87E8A02496BF}" dt="2020-02-11T23:29:46.653" v="1450"/>
          <ac:inkMkLst>
            <pc:docMk/>
            <pc:sldMk cId="3603559325" sldId="260"/>
            <ac:inkMk id="62" creationId="{6896925D-9AA1-4807-99F7-C6CE78491311}"/>
          </ac:inkMkLst>
        </pc:inkChg>
        <pc:inkChg chg="add del mod">
          <ac:chgData name="Milijana Surbatovich" userId="34f022815c94af0f" providerId="LiveId" clId="{F7A57E76-9520-4547-A1B8-87E8A02496BF}" dt="2020-02-11T23:29:41.840" v="1447"/>
          <ac:inkMkLst>
            <pc:docMk/>
            <pc:sldMk cId="3603559325" sldId="260"/>
            <ac:inkMk id="63" creationId="{24AC6BA3-313F-4EBC-B915-115EC6CC88A0}"/>
          </ac:inkMkLst>
        </pc:inkChg>
        <pc:inkChg chg="add del">
          <ac:chgData name="Milijana Surbatovich" userId="34f022815c94af0f" providerId="LiveId" clId="{F7A57E76-9520-4547-A1B8-87E8A02496BF}" dt="2020-02-11T23:29:46.314" v="1449"/>
          <ac:inkMkLst>
            <pc:docMk/>
            <pc:sldMk cId="3603559325" sldId="260"/>
            <ac:inkMk id="65" creationId="{4E112D98-A133-4CDC-B61E-168A73CCA44D}"/>
          </ac:inkMkLst>
        </pc:inkChg>
        <pc:inkChg chg="add mod">
          <ac:chgData name="Milijana Surbatovich" userId="34f022815c94af0f" providerId="LiveId" clId="{F7A57E76-9520-4547-A1B8-87E8A02496BF}" dt="2020-02-11T23:29:55.585" v="1458"/>
          <ac:inkMkLst>
            <pc:docMk/>
            <pc:sldMk cId="3603559325" sldId="260"/>
            <ac:inkMk id="66" creationId="{9F6DE4B7-9D4D-4415-AE0F-451679226304}"/>
          </ac:inkMkLst>
        </pc:inkChg>
        <pc:inkChg chg="add mod">
          <ac:chgData name="Milijana Surbatovich" userId="34f022815c94af0f" providerId="LiveId" clId="{F7A57E76-9520-4547-A1B8-87E8A02496BF}" dt="2020-02-11T23:29:55.585" v="1458"/>
          <ac:inkMkLst>
            <pc:docMk/>
            <pc:sldMk cId="3603559325" sldId="260"/>
            <ac:inkMk id="67" creationId="{408DCB31-705C-4A50-8F62-F393725264FA}"/>
          </ac:inkMkLst>
        </pc:inkChg>
        <pc:inkChg chg="add mod">
          <ac:chgData name="Milijana Surbatovich" userId="34f022815c94af0f" providerId="LiveId" clId="{F7A57E76-9520-4547-A1B8-87E8A02496BF}" dt="2020-02-11T23:29:55.585" v="1458"/>
          <ac:inkMkLst>
            <pc:docMk/>
            <pc:sldMk cId="3603559325" sldId="260"/>
            <ac:inkMk id="69" creationId="{8B73C737-D6A8-4EE9-8AB9-0F4DB8D00631}"/>
          </ac:inkMkLst>
        </pc:inkChg>
        <pc:inkChg chg="add mod">
          <ac:chgData name="Milijana Surbatovich" userId="34f022815c94af0f" providerId="LiveId" clId="{F7A57E76-9520-4547-A1B8-87E8A02496BF}" dt="2020-02-11T23:29:55.585" v="1458"/>
          <ac:inkMkLst>
            <pc:docMk/>
            <pc:sldMk cId="3603559325" sldId="260"/>
            <ac:inkMk id="70" creationId="{1A7B2095-09AE-4E78-B52C-AA5DFBF49259}"/>
          </ac:inkMkLst>
        </pc:inkChg>
        <pc:inkChg chg="add mod">
          <ac:chgData name="Milijana Surbatovich" userId="34f022815c94af0f" providerId="LiveId" clId="{F7A57E76-9520-4547-A1B8-87E8A02496BF}" dt="2020-02-11T23:29:55.585" v="1458"/>
          <ac:inkMkLst>
            <pc:docMk/>
            <pc:sldMk cId="3603559325" sldId="260"/>
            <ac:inkMk id="72" creationId="{6D89783D-C559-4231-83AC-1B69B9E686CD}"/>
          </ac:inkMkLst>
        </pc:inkChg>
        <pc:inkChg chg="add mod">
          <ac:chgData name="Milijana Surbatovich" userId="34f022815c94af0f" providerId="LiveId" clId="{F7A57E76-9520-4547-A1B8-87E8A02496BF}" dt="2020-02-11T23:29:59.513" v="1461"/>
          <ac:inkMkLst>
            <pc:docMk/>
            <pc:sldMk cId="3603559325" sldId="260"/>
            <ac:inkMk id="74" creationId="{EB76DB17-BD6D-484A-927D-CD23EA87352E}"/>
          </ac:inkMkLst>
        </pc:inkChg>
        <pc:inkChg chg="add mod">
          <ac:chgData name="Milijana Surbatovich" userId="34f022815c94af0f" providerId="LiveId" clId="{F7A57E76-9520-4547-A1B8-87E8A02496BF}" dt="2020-02-11T23:29:59.513" v="1461"/>
          <ac:inkMkLst>
            <pc:docMk/>
            <pc:sldMk cId="3603559325" sldId="260"/>
            <ac:inkMk id="75" creationId="{CB2820B5-A483-443F-AC18-F63EE3E63F30}"/>
          </ac:inkMkLst>
        </pc:inkChg>
        <pc:inkChg chg="add mod">
          <ac:chgData name="Milijana Surbatovich" userId="34f022815c94af0f" providerId="LiveId" clId="{F7A57E76-9520-4547-A1B8-87E8A02496BF}" dt="2020-02-11T23:30:09.714" v="1468"/>
          <ac:inkMkLst>
            <pc:docMk/>
            <pc:sldMk cId="3603559325" sldId="260"/>
            <ac:inkMk id="77" creationId="{C8F1102B-0389-41E5-8090-6249E8E1B603}"/>
          </ac:inkMkLst>
        </pc:inkChg>
        <pc:inkChg chg="add mod">
          <ac:chgData name="Milijana Surbatovich" userId="34f022815c94af0f" providerId="LiveId" clId="{F7A57E76-9520-4547-A1B8-87E8A02496BF}" dt="2020-02-11T23:30:09.714" v="1468"/>
          <ac:inkMkLst>
            <pc:docMk/>
            <pc:sldMk cId="3603559325" sldId="260"/>
            <ac:inkMk id="78" creationId="{A6495A81-F26B-4434-9912-9892C34206D2}"/>
          </ac:inkMkLst>
        </pc:inkChg>
        <pc:inkChg chg="add mod">
          <ac:chgData name="Milijana Surbatovich" userId="34f022815c94af0f" providerId="LiveId" clId="{F7A57E76-9520-4547-A1B8-87E8A02496BF}" dt="2020-02-11T23:30:09.714" v="1468"/>
          <ac:inkMkLst>
            <pc:docMk/>
            <pc:sldMk cId="3603559325" sldId="260"/>
            <ac:inkMk id="79" creationId="{33409C81-8BC4-4D50-8AAC-D435DA041896}"/>
          </ac:inkMkLst>
        </pc:inkChg>
        <pc:inkChg chg="add mod">
          <ac:chgData name="Milijana Surbatovich" userId="34f022815c94af0f" providerId="LiveId" clId="{F7A57E76-9520-4547-A1B8-87E8A02496BF}" dt="2020-02-11T23:30:09.714" v="1468"/>
          <ac:inkMkLst>
            <pc:docMk/>
            <pc:sldMk cId="3603559325" sldId="260"/>
            <ac:inkMk id="80" creationId="{224AECE4-D26B-4A9E-8EE7-AB38C9F713D4}"/>
          </ac:inkMkLst>
        </pc:inkChg>
        <pc:inkChg chg="add mod">
          <ac:chgData name="Milijana Surbatovich" userId="34f022815c94af0f" providerId="LiveId" clId="{F7A57E76-9520-4547-A1B8-87E8A02496BF}" dt="2020-02-11T23:30:09.714" v="1468"/>
          <ac:inkMkLst>
            <pc:docMk/>
            <pc:sldMk cId="3603559325" sldId="260"/>
            <ac:inkMk id="82" creationId="{2449B964-D9EE-4141-BD22-A0402128AEF6}"/>
          </ac:inkMkLst>
        </pc:inkChg>
        <pc:inkChg chg="add mod">
          <ac:chgData name="Milijana Surbatovich" userId="34f022815c94af0f" providerId="LiveId" clId="{F7A57E76-9520-4547-A1B8-87E8A02496BF}" dt="2020-02-11T23:30:14.353" v="1473"/>
          <ac:inkMkLst>
            <pc:docMk/>
            <pc:sldMk cId="3603559325" sldId="260"/>
            <ac:inkMk id="84" creationId="{F71C65B9-5740-4F11-92BD-F2FD27AED3FB}"/>
          </ac:inkMkLst>
        </pc:inkChg>
        <pc:inkChg chg="add mod">
          <ac:chgData name="Milijana Surbatovich" userId="34f022815c94af0f" providerId="LiveId" clId="{F7A57E76-9520-4547-A1B8-87E8A02496BF}" dt="2020-02-11T23:30:14.353" v="1473"/>
          <ac:inkMkLst>
            <pc:docMk/>
            <pc:sldMk cId="3603559325" sldId="260"/>
            <ac:inkMk id="85" creationId="{3FFDA430-4187-41CA-A21E-DFDE547B56E8}"/>
          </ac:inkMkLst>
        </pc:inkChg>
        <pc:inkChg chg="add mod">
          <ac:chgData name="Milijana Surbatovich" userId="34f022815c94af0f" providerId="LiveId" clId="{F7A57E76-9520-4547-A1B8-87E8A02496BF}" dt="2020-02-11T23:30:14.353" v="1473"/>
          <ac:inkMkLst>
            <pc:docMk/>
            <pc:sldMk cId="3603559325" sldId="260"/>
            <ac:inkMk id="87" creationId="{1053AD53-420D-4C78-B9B7-1C24ED081601}"/>
          </ac:inkMkLst>
        </pc:inkChg>
        <pc:inkChg chg="add del">
          <ac:chgData name="Milijana Surbatovich" userId="34f022815c94af0f" providerId="LiveId" clId="{F7A57E76-9520-4547-A1B8-87E8A02496BF}" dt="2020-02-11T23:32:11.895" v="1554"/>
          <ac:inkMkLst>
            <pc:docMk/>
            <pc:sldMk cId="3603559325" sldId="260"/>
            <ac:inkMk id="89" creationId="{C8971F91-3339-4703-98CE-CFBA8C868BCB}"/>
          </ac:inkMkLst>
        </pc:inkChg>
        <pc:inkChg chg="add del mod">
          <ac:chgData name="Milijana Surbatovich" userId="34f022815c94af0f" providerId="LiveId" clId="{F7A57E76-9520-4547-A1B8-87E8A02496BF}" dt="2020-02-11T23:32:11.895" v="1547"/>
          <ac:inkMkLst>
            <pc:docMk/>
            <pc:sldMk cId="3603559325" sldId="260"/>
            <ac:inkMk id="90" creationId="{F0CB18F3-CEBA-4586-9E37-E3CA6CAE453E}"/>
          </ac:inkMkLst>
        </pc:inkChg>
        <pc:inkChg chg="add del mod">
          <ac:chgData name="Milijana Surbatovich" userId="34f022815c94af0f" providerId="LiveId" clId="{F7A57E76-9520-4547-A1B8-87E8A02496BF}" dt="2020-02-11T23:32:11.895" v="1549"/>
          <ac:inkMkLst>
            <pc:docMk/>
            <pc:sldMk cId="3603559325" sldId="260"/>
            <ac:inkMk id="91" creationId="{CA3DA119-F1AE-41D0-8ECA-6EA7A5B3E300}"/>
          </ac:inkMkLst>
        </pc:inkChg>
        <pc:inkChg chg="add del mod">
          <ac:chgData name="Milijana Surbatovich" userId="34f022815c94af0f" providerId="LiveId" clId="{F7A57E76-9520-4547-A1B8-87E8A02496BF}" dt="2020-02-11T23:32:11.895" v="1552"/>
          <ac:inkMkLst>
            <pc:docMk/>
            <pc:sldMk cId="3603559325" sldId="260"/>
            <ac:inkMk id="92" creationId="{E2D85A9D-6617-4D29-A6AD-08A5815A7ED0}"/>
          </ac:inkMkLst>
        </pc:inkChg>
        <pc:inkChg chg="add del mod">
          <ac:chgData name="Milijana Surbatovich" userId="34f022815c94af0f" providerId="LiveId" clId="{F7A57E76-9520-4547-A1B8-87E8A02496BF}" dt="2020-02-11T23:32:11.895" v="1548"/>
          <ac:inkMkLst>
            <pc:docMk/>
            <pc:sldMk cId="3603559325" sldId="260"/>
            <ac:inkMk id="93" creationId="{7EABBCCB-ECE4-464D-9313-018BF8AC678E}"/>
          </ac:inkMkLst>
        </pc:inkChg>
        <pc:inkChg chg="add del mod">
          <ac:chgData name="Milijana Surbatovich" userId="34f022815c94af0f" providerId="LiveId" clId="{F7A57E76-9520-4547-A1B8-87E8A02496BF}" dt="2020-02-11T23:32:11.895" v="1550"/>
          <ac:inkMkLst>
            <pc:docMk/>
            <pc:sldMk cId="3603559325" sldId="260"/>
            <ac:inkMk id="94" creationId="{BC981075-55D4-4BE2-9494-6CFF6211B65D}"/>
          </ac:inkMkLst>
        </pc:inkChg>
        <pc:inkChg chg="add del mod">
          <ac:chgData name="Milijana Surbatovich" userId="34f022815c94af0f" providerId="LiveId" clId="{F7A57E76-9520-4547-A1B8-87E8A02496BF}" dt="2020-02-11T23:32:11.895" v="1553"/>
          <ac:inkMkLst>
            <pc:docMk/>
            <pc:sldMk cId="3603559325" sldId="260"/>
            <ac:inkMk id="95" creationId="{7C002665-64C7-4115-93C4-96A334E0AA1A}"/>
          </ac:inkMkLst>
        </pc:inkChg>
        <pc:inkChg chg="add del mod">
          <ac:chgData name="Milijana Surbatovich" userId="34f022815c94af0f" providerId="LiveId" clId="{F7A57E76-9520-4547-A1B8-87E8A02496BF}" dt="2020-02-11T23:32:11.895" v="1551"/>
          <ac:inkMkLst>
            <pc:docMk/>
            <pc:sldMk cId="3603559325" sldId="260"/>
            <ac:inkMk id="96" creationId="{C1873944-D7CE-41FB-8210-7AF7CA09EC4F}"/>
          </ac:inkMkLst>
        </pc:inkChg>
        <pc:inkChg chg="add mod">
          <ac:chgData name="Milijana Surbatovich" userId="34f022815c94af0f" providerId="LiveId" clId="{F7A57E76-9520-4547-A1B8-87E8A02496BF}" dt="2020-02-11T23:32:21.857" v="1563"/>
          <ac:inkMkLst>
            <pc:docMk/>
            <pc:sldMk cId="3603559325" sldId="260"/>
            <ac:inkMk id="98" creationId="{D82F5861-776E-4B25-A6D2-249AEA286E95}"/>
          </ac:inkMkLst>
        </pc:inkChg>
        <pc:inkChg chg="add mod">
          <ac:chgData name="Milijana Surbatovich" userId="34f022815c94af0f" providerId="LiveId" clId="{F7A57E76-9520-4547-A1B8-87E8A02496BF}" dt="2020-02-11T23:32:21.857" v="1563"/>
          <ac:inkMkLst>
            <pc:docMk/>
            <pc:sldMk cId="3603559325" sldId="260"/>
            <ac:inkMk id="99" creationId="{770D037F-0BE3-48F4-9DE3-034188FDBFC8}"/>
          </ac:inkMkLst>
        </pc:inkChg>
        <pc:inkChg chg="add mod">
          <ac:chgData name="Milijana Surbatovich" userId="34f022815c94af0f" providerId="LiveId" clId="{F7A57E76-9520-4547-A1B8-87E8A02496BF}" dt="2020-02-11T23:32:21.857" v="1563"/>
          <ac:inkMkLst>
            <pc:docMk/>
            <pc:sldMk cId="3603559325" sldId="260"/>
            <ac:inkMk id="101" creationId="{8A09B5AC-8F32-437E-9EF1-3948AD49B7B3}"/>
          </ac:inkMkLst>
        </pc:inkChg>
        <pc:inkChg chg="add mod">
          <ac:chgData name="Milijana Surbatovich" userId="34f022815c94af0f" providerId="LiveId" clId="{F7A57E76-9520-4547-A1B8-87E8A02496BF}" dt="2020-02-11T23:32:21.857" v="1563"/>
          <ac:inkMkLst>
            <pc:docMk/>
            <pc:sldMk cId="3603559325" sldId="260"/>
            <ac:inkMk id="102" creationId="{5B6AF62C-2093-4966-9E8C-AEEC1195F670}"/>
          </ac:inkMkLst>
        </pc:inkChg>
        <pc:inkChg chg="add mod">
          <ac:chgData name="Milijana Surbatovich" userId="34f022815c94af0f" providerId="LiveId" clId="{F7A57E76-9520-4547-A1B8-87E8A02496BF}" dt="2020-02-11T23:32:21.857" v="1563"/>
          <ac:inkMkLst>
            <pc:docMk/>
            <pc:sldMk cId="3603559325" sldId="260"/>
            <ac:inkMk id="103" creationId="{9B8B54CC-5DD6-449F-92F7-59D926F93DB1}"/>
          </ac:inkMkLst>
        </pc:inkChg>
        <pc:inkChg chg="add mod">
          <ac:chgData name="Milijana Surbatovich" userId="34f022815c94af0f" providerId="LiveId" clId="{F7A57E76-9520-4547-A1B8-87E8A02496BF}" dt="2020-02-11T23:32:21.857" v="1563"/>
          <ac:inkMkLst>
            <pc:docMk/>
            <pc:sldMk cId="3603559325" sldId="260"/>
            <ac:inkMk id="105" creationId="{E4067913-BDC6-42CD-A7EE-869D09C68297}"/>
          </ac:inkMkLst>
        </pc:inkChg>
        <pc:inkChg chg="add mod">
          <ac:chgData name="Milijana Surbatovich" userId="34f022815c94af0f" providerId="LiveId" clId="{F7A57E76-9520-4547-A1B8-87E8A02496BF}" dt="2020-02-11T23:32:21.857" v="1563"/>
          <ac:inkMkLst>
            <pc:docMk/>
            <pc:sldMk cId="3603559325" sldId="260"/>
            <ac:inkMk id="107" creationId="{75D2F98E-F691-4BBF-8156-698837B3CDC7}"/>
          </ac:inkMkLst>
        </pc:inkChg>
        <pc:inkChg chg="add mod">
          <ac:chgData name="Milijana Surbatovich" userId="34f022815c94af0f" providerId="LiveId" clId="{F7A57E76-9520-4547-A1B8-87E8A02496BF}" dt="2020-02-11T23:32:21.857" v="1563"/>
          <ac:inkMkLst>
            <pc:docMk/>
            <pc:sldMk cId="3603559325" sldId="260"/>
            <ac:inkMk id="108" creationId="{0D884BE6-4B92-4BA3-BF97-B39AA19C317A}"/>
          </ac:inkMkLst>
        </pc:inkChg>
        <pc:inkChg chg="add mod">
          <ac:chgData name="Milijana Surbatovich" userId="34f022815c94af0f" providerId="LiveId" clId="{F7A57E76-9520-4547-A1B8-87E8A02496BF}" dt="2020-02-11T23:32:21.857" v="1563"/>
          <ac:inkMkLst>
            <pc:docMk/>
            <pc:sldMk cId="3603559325" sldId="260"/>
            <ac:inkMk id="109" creationId="{D2339712-987F-435F-BFFC-746A3895DAF2}"/>
          </ac:inkMkLst>
        </pc:inkChg>
        <pc:inkChg chg="add mod">
          <ac:chgData name="Milijana Surbatovich" userId="34f022815c94af0f" providerId="LiveId" clId="{F7A57E76-9520-4547-A1B8-87E8A02496BF}" dt="2020-02-11T23:32:21.857" v="1563"/>
          <ac:inkMkLst>
            <pc:docMk/>
            <pc:sldMk cId="3603559325" sldId="260"/>
            <ac:inkMk id="112" creationId="{80E2B900-5541-4258-9F95-C59681039FF8}"/>
          </ac:inkMkLst>
        </pc:inkChg>
        <pc:inkChg chg="add mod">
          <ac:chgData name="Milijana Surbatovich" userId="34f022815c94af0f" providerId="LiveId" clId="{F7A57E76-9520-4547-A1B8-87E8A02496BF}" dt="2020-02-11T23:32:21.857" v="1563"/>
          <ac:inkMkLst>
            <pc:docMk/>
            <pc:sldMk cId="3603559325" sldId="260"/>
            <ac:inkMk id="113" creationId="{8C480CEA-837E-4A77-A4BA-2168F2EA067C}"/>
          </ac:inkMkLst>
        </pc:inkChg>
        <pc:inkChg chg="add mod">
          <ac:chgData name="Milijana Surbatovich" userId="34f022815c94af0f" providerId="LiveId" clId="{F7A57E76-9520-4547-A1B8-87E8A02496BF}" dt="2020-02-11T23:32:21.857" v="1563"/>
          <ac:inkMkLst>
            <pc:docMk/>
            <pc:sldMk cId="3603559325" sldId="260"/>
            <ac:inkMk id="114" creationId="{6F209FC0-8CB6-41C8-9C40-EFE9D36E30E6}"/>
          </ac:inkMkLst>
        </pc:inkChg>
        <pc:inkChg chg="add mod">
          <ac:chgData name="Milijana Surbatovich" userId="34f022815c94af0f" providerId="LiveId" clId="{F7A57E76-9520-4547-A1B8-87E8A02496BF}" dt="2020-02-11T23:32:21.857" v="1563"/>
          <ac:inkMkLst>
            <pc:docMk/>
            <pc:sldMk cId="3603559325" sldId="260"/>
            <ac:inkMk id="116" creationId="{37B94150-28E0-47D9-9DF0-F3ABA9FEDE87}"/>
          </ac:inkMkLst>
        </pc:inkChg>
        <pc:inkChg chg="add mod">
          <ac:chgData name="Milijana Surbatovich" userId="34f022815c94af0f" providerId="LiveId" clId="{F7A57E76-9520-4547-A1B8-87E8A02496BF}" dt="2020-02-11T23:32:21.857" v="1563"/>
          <ac:inkMkLst>
            <pc:docMk/>
            <pc:sldMk cId="3603559325" sldId="260"/>
            <ac:inkMk id="117" creationId="{36B96160-36F4-4E47-9869-7A8F5037DE2E}"/>
          </ac:inkMkLst>
        </pc:inkChg>
        <pc:inkChg chg="add mod">
          <ac:chgData name="Milijana Surbatovich" userId="34f022815c94af0f" providerId="LiveId" clId="{F7A57E76-9520-4547-A1B8-87E8A02496BF}" dt="2020-02-11T23:32:21.857" v="1563"/>
          <ac:inkMkLst>
            <pc:docMk/>
            <pc:sldMk cId="3603559325" sldId="260"/>
            <ac:inkMk id="119" creationId="{85DD2075-1AC1-47D6-ABAA-DAF653EA4B86}"/>
          </ac:inkMkLst>
        </pc:inkChg>
        <pc:inkChg chg="add">
          <ac:chgData name="Milijana Surbatovich" userId="34f022815c94af0f" providerId="LiveId" clId="{F7A57E76-9520-4547-A1B8-87E8A02496BF}" dt="2020-02-11T23:31:03.991" v="1505" actId="9405"/>
          <ac:inkMkLst>
            <pc:docMk/>
            <pc:sldMk cId="3603559325" sldId="260"/>
            <ac:inkMk id="121" creationId="{638D8045-6240-41C0-8BDD-E3A825020EC3}"/>
          </ac:inkMkLst>
        </pc:inkChg>
        <pc:inkChg chg="add mod">
          <ac:chgData name="Milijana Surbatovich" userId="34f022815c94af0f" providerId="LiveId" clId="{F7A57E76-9520-4547-A1B8-87E8A02496BF}" dt="2020-02-11T23:32:21.857" v="1563"/>
          <ac:inkMkLst>
            <pc:docMk/>
            <pc:sldMk cId="3603559325" sldId="260"/>
            <ac:inkMk id="122" creationId="{4884661D-988D-4AB5-B4D4-4CB31B6CF8F5}"/>
          </ac:inkMkLst>
        </pc:inkChg>
        <pc:inkChg chg="add mod">
          <ac:chgData name="Milijana Surbatovich" userId="34f022815c94af0f" providerId="LiveId" clId="{F7A57E76-9520-4547-A1B8-87E8A02496BF}" dt="2020-02-11T23:32:21.857" v="1563"/>
          <ac:inkMkLst>
            <pc:docMk/>
            <pc:sldMk cId="3603559325" sldId="260"/>
            <ac:inkMk id="123" creationId="{7747EE82-7E3C-472F-8F42-E5C4F223E9FD}"/>
          </ac:inkMkLst>
        </pc:inkChg>
        <pc:inkChg chg="add mod">
          <ac:chgData name="Milijana Surbatovich" userId="34f022815c94af0f" providerId="LiveId" clId="{F7A57E76-9520-4547-A1B8-87E8A02496BF}" dt="2020-02-11T23:32:21.857" v="1563"/>
          <ac:inkMkLst>
            <pc:docMk/>
            <pc:sldMk cId="3603559325" sldId="260"/>
            <ac:inkMk id="124" creationId="{C8BCEA97-AAB8-4F0E-8205-0BC178E7AF33}"/>
          </ac:inkMkLst>
        </pc:inkChg>
        <pc:inkChg chg="add mod">
          <ac:chgData name="Milijana Surbatovich" userId="34f022815c94af0f" providerId="LiveId" clId="{F7A57E76-9520-4547-A1B8-87E8A02496BF}" dt="2020-02-11T23:32:21.857" v="1563"/>
          <ac:inkMkLst>
            <pc:docMk/>
            <pc:sldMk cId="3603559325" sldId="260"/>
            <ac:inkMk id="126" creationId="{98AE0669-A6CA-40DD-B090-FBB67A7188E9}"/>
          </ac:inkMkLst>
        </pc:inkChg>
        <pc:inkChg chg="add mod">
          <ac:chgData name="Milijana Surbatovich" userId="34f022815c94af0f" providerId="LiveId" clId="{F7A57E76-9520-4547-A1B8-87E8A02496BF}" dt="2020-02-11T23:32:21.857" v="1563"/>
          <ac:inkMkLst>
            <pc:docMk/>
            <pc:sldMk cId="3603559325" sldId="260"/>
            <ac:inkMk id="127" creationId="{7FECD189-04CD-4BC5-9E3B-5134C97F2852}"/>
          </ac:inkMkLst>
        </pc:inkChg>
        <pc:inkChg chg="add mod">
          <ac:chgData name="Milijana Surbatovich" userId="34f022815c94af0f" providerId="LiveId" clId="{F7A57E76-9520-4547-A1B8-87E8A02496BF}" dt="2020-02-11T23:32:21.857" v="1563"/>
          <ac:inkMkLst>
            <pc:docMk/>
            <pc:sldMk cId="3603559325" sldId="260"/>
            <ac:inkMk id="128" creationId="{AD1E63A2-9166-45FE-AE84-69BD4EB06A95}"/>
          </ac:inkMkLst>
        </pc:inkChg>
        <pc:inkChg chg="add mod">
          <ac:chgData name="Milijana Surbatovich" userId="34f022815c94af0f" providerId="LiveId" clId="{F7A57E76-9520-4547-A1B8-87E8A02496BF}" dt="2020-02-11T23:32:21.857" v="1563"/>
          <ac:inkMkLst>
            <pc:docMk/>
            <pc:sldMk cId="3603559325" sldId="260"/>
            <ac:inkMk id="129" creationId="{14820586-E5AE-45E5-BC49-55B2B11CF3CF}"/>
          </ac:inkMkLst>
        </pc:inkChg>
        <pc:inkChg chg="add mod">
          <ac:chgData name="Milijana Surbatovich" userId="34f022815c94af0f" providerId="LiveId" clId="{F7A57E76-9520-4547-A1B8-87E8A02496BF}" dt="2020-02-11T23:32:21.857" v="1563"/>
          <ac:inkMkLst>
            <pc:docMk/>
            <pc:sldMk cId="3603559325" sldId="260"/>
            <ac:inkMk id="130" creationId="{C4F28303-8E63-45D3-AD42-F7F38EF9DB03}"/>
          </ac:inkMkLst>
        </pc:inkChg>
        <pc:inkChg chg="add mod">
          <ac:chgData name="Milijana Surbatovich" userId="34f022815c94af0f" providerId="LiveId" clId="{F7A57E76-9520-4547-A1B8-87E8A02496BF}" dt="2020-02-11T23:32:21.857" v="1563"/>
          <ac:inkMkLst>
            <pc:docMk/>
            <pc:sldMk cId="3603559325" sldId="260"/>
            <ac:inkMk id="131" creationId="{C21E63A8-13DB-46E5-ADC8-020334CF8F30}"/>
          </ac:inkMkLst>
        </pc:inkChg>
        <pc:inkChg chg="add mod">
          <ac:chgData name="Milijana Surbatovich" userId="34f022815c94af0f" providerId="LiveId" clId="{F7A57E76-9520-4547-A1B8-87E8A02496BF}" dt="2020-02-11T23:32:21.857" v="1563"/>
          <ac:inkMkLst>
            <pc:docMk/>
            <pc:sldMk cId="3603559325" sldId="260"/>
            <ac:inkMk id="132" creationId="{8E270856-E455-41B1-8F8E-6A2A4AC5EDCE}"/>
          </ac:inkMkLst>
        </pc:inkChg>
        <pc:inkChg chg="add mod">
          <ac:chgData name="Milijana Surbatovich" userId="34f022815c94af0f" providerId="LiveId" clId="{F7A57E76-9520-4547-A1B8-87E8A02496BF}" dt="2020-02-11T23:32:21.857" v="1563"/>
          <ac:inkMkLst>
            <pc:docMk/>
            <pc:sldMk cId="3603559325" sldId="260"/>
            <ac:inkMk id="134" creationId="{76333691-E500-4151-AE5F-791832DA93B7}"/>
          </ac:inkMkLst>
        </pc:inkChg>
        <pc:inkChg chg="add mod">
          <ac:chgData name="Milijana Surbatovich" userId="34f022815c94af0f" providerId="LiveId" clId="{F7A57E76-9520-4547-A1B8-87E8A02496BF}" dt="2020-02-11T23:32:21.857" v="1563"/>
          <ac:inkMkLst>
            <pc:docMk/>
            <pc:sldMk cId="3603559325" sldId="260"/>
            <ac:inkMk id="135" creationId="{018F042C-A110-4283-AF70-6F5DE820B0A9}"/>
          </ac:inkMkLst>
        </pc:inkChg>
        <pc:inkChg chg="add mod">
          <ac:chgData name="Milijana Surbatovich" userId="34f022815c94af0f" providerId="LiveId" clId="{F7A57E76-9520-4547-A1B8-87E8A02496BF}" dt="2020-02-11T23:32:21.857" v="1563"/>
          <ac:inkMkLst>
            <pc:docMk/>
            <pc:sldMk cId="3603559325" sldId="260"/>
            <ac:inkMk id="136" creationId="{9D1664F1-E7DE-49EE-97B2-0CD0A3444FEF}"/>
          </ac:inkMkLst>
        </pc:inkChg>
        <pc:inkChg chg="add mod">
          <ac:chgData name="Milijana Surbatovich" userId="34f022815c94af0f" providerId="LiveId" clId="{F7A57E76-9520-4547-A1B8-87E8A02496BF}" dt="2020-02-11T23:32:21.857" v="1563"/>
          <ac:inkMkLst>
            <pc:docMk/>
            <pc:sldMk cId="3603559325" sldId="260"/>
            <ac:inkMk id="137" creationId="{A6834F67-310B-468F-A502-35EE35FF432A}"/>
          </ac:inkMkLst>
        </pc:inkChg>
        <pc:inkChg chg="add mod">
          <ac:chgData name="Milijana Surbatovich" userId="34f022815c94af0f" providerId="LiveId" clId="{F7A57E76-9520-4547-A1B8-87E8A02496BF}" dt="2020-02-11T23:32:21.857" v="1563"/>
          <ac:inkMkLst>
            <pc:docMk/>
            <pc:sldMk cId="3603559325" sldId="260"/>
            <ac:inkMk id="139" creationId="{47038E5C-697B-4965-8B06-C3213E35852F}"/>
          </ac:inkMkLst>
        </pc:inkChg>
        <pc:inkChg chg="add mod">
          <ac:chgData name="Milijana Surbatovich" userId="34f022815c94af0f" providerId="LiveId" clId="{F7A57E76-9520-4547-A1B8-87E8A02496BF}" dt="2020-02-11T23:32:21.857" v="1563"/>
          <ac:inkMkLst>
            <pc:docMk/>
            <pc:sldMk cId="3603559325" sldId="260"/>
            <ac:inkMk id="141" creationId="{C00E4A19-3F73-401E-8D20-A6AE0AE61C4F}"/>
          </ac:inkMkLst>
        </pc:inkChg>
        <pc:inkChg chg="add mod">
          <ac:chgData name="Milijana Surbatovich" userId="34f022815c94af0f" providerId="LiveId" clId="{F7A57E76-9520-4547-A1B8-87E8A02496BF}" dt="2020-02-11T23:32:21.857" v="1563"/>
          <ac:inkMkLst>
            <pc:docMk/>
            <pc:sldMk cId="3603559325" sldId="260"/>
            <ac:inkMk id="142" creationId="{F3D75867-341D-4912-A3AB-ADCF61744792}"/>
          </ac:inkMkLst>
        </pc:inkChg>
        <pc:inkChg chg="add mod">
          <ac:chgData name="Milijana Surbatovich" userId="34f022815c94af0f" providerId="LiveId" clId="{F7A57E76-9520-4547-A1B8-87E8A02496BF}" dt="2020-02-11T23:32:21.857" v="1563"/>
          <ac:inkMkLst>
            <pc:docMk/>
            <pc:sldMk cId="3603559325" sldId="260"/>
            <ac:inkMk id="143" creationId="{E550A502-F2B9-445C-859F-00385C8E86E5}"/>
          </ac:inkMkLst>
        </pc:inkChg>
        <pc:inkChg chg="add mod">
          <ac:chgData name="Milijana Surbatovich" userId="34f022815c94af0f" providerId="LiveId" clId="{F7A57E76-9520-4547-A1B8-87E8A02496BF}" dt="2020-02-11T23:32:21.857" v="1563"/>
          <ac:inkMkLst>
            <pc:docMk/>
            <pc:sldMk cId="3603559325" sldId="260"/>
            <ac:inkMk id="145" creationId="{4177B465-0922-4B06-B13D-E78B0937BBC0}"/>
          </ac:inkMkLst>
        </pc:inkChg>
        <pc:inkChg chg="add mod">
          <ac:chgData name="Milijana Surbatovich" userId="34f022815c94af0f" providerId="LiveId" clId="{F7A57E76-9520-4547-A1B8-87E8A02496BF}" dt="2020-02-11T23:32:21.857" v="1563"/>
          <ac:inkMkLst>
            <pc:docMk/>
            <pc:sldMk cId="3603559325" sldId="260"/>
            <ac:inkMk id="147" creationId="{88DB133A-7148-4CF3-869C-7A3DEF21B0D4}"/>
          </ac:inkMkLst>
        </pc:inkChg>
        <pc:inkChg chg="add mod">
          <ac:chgData name="Milijana Surbatovich" userId="34f022815c94af0f" providerId="LiveId" clId="{F7A57E76-9520-4547-A1B8-87E8A02496BF}" dt="2020-02-11T23:32:21.857" v="1563"/>
          <ac:inkMkLst>
            <pc:docMk/>
            <pc:sldMk cId="3603559325" sldId="260"/>
            <ac:inkMk id="148" creationId="{93D34718-8791-4D8B-9197-305DA341A165}"/>
          </ac:inkMkLst>
        </pc:inkChg>
        <pc:inkChg chg="add del mod">
          <ac:chgData name="Milijana Surbatovich" userId="34f022815c94af0f" providerId="LiveId" clId="{F7A57E76-9520-4547-A1B8-87E8A02496BF}" dt="2020-02-11T23:31:57.950" v="1537"/>
          <ac:inkMkLst>
            <pc:docMk/>
            <pc:sldMk cId="3603559325" sldId="260"/>
            <ac:inkMk id="150" creationId="{427EE41A-86CE-49CE-B926-D62943D64892}"/>
          </ac:inkMkLst>
        </pc:inkChg>
        <pc:inkChg chg="add del mod">
          <ac:chgData name="Milijana Surbatovich" userId="34f022815c94af0f" providerId="LiveId" clId="{F7A57E76-9520-4547-A1B8-87E8A02496BF}" dt="2020-02-11T23:31:57.950" v="1538"/>
          <ac:inkMkLst>
            <pc:docMk/>
            <pc:sldMk cId="3603559325" sldId="260"/>
            <ac:inkMk id="151" creationId="{ABF5A739-ABD9-4A7D-8DAB-1D5FAF2B6B56}"/>
          </ac:inkMkLst>
        </pc:inkChg>
        <pc:inkChg chg="add mod">
          <ac:chgData name="Milijana Surbatovich" userId="34f022815c94af0f" providerId="LiveId" clId="{F7A57E76-9520-4547-A1B8-87E8A02496BF}" dt="2020-02-11T23:32:21.857" v="1563"/>
          <ac:inkMkLst>
            <pc:docMk/>
            <pc:sldMk cId="3603559325" sldId="260"/>
            <ac:inkMk id="153" creationId="{5F469A12-25F9-44AA-8335-29FCC688897F}"/>
          </ac:inkMkLst>
        </pc:inkChg>
        <pc:inkChg chg="add mod">
          <ac:chgData name="Milijana Surbatovich" userId="34f022815c94af0f" providerId="LiveId" clId="{F7A57E76-9520-4547-A1B8-87E8A02496BF}" dt="2020-02-11T23:32:21.857" v="1563"/>
          <ac:inkMkLst>
            <pc:docMk/>
            <pc:sldMk cId="3603559325" sldId="260"/>
            <ac:inkMk id="155" creationId="{2E2FDF64-C384-43C9-B7E9-63B6456609C3}"/>
          </ac:inkMkLst>
        </pc:inkChg>
        <pc:inkChg chg="add mod">
          <ac:chgData name="Milijana Surbatovich" userId="34f022815c94af0f" providerId="LiveId" clId="{F7A57E76-9520-4547-A1B8-87E8A02496BF}" dt="2020-02-11T23:32:21.857" v="1563"/>
          <ac:inkMkLst>
            <pc:docMk/>
            <pc:sldMk cId="3603559325" sldId="260"/>
            <ac:inkMk id="157" creationId="{DE60952B-BC85-4EB0-A0A7-FAC4766D60EB}"/>
          </ac:inkMkLst>
        </pc:inkChg>
        <pc:inkChg chg="add mod">
          <ac:chgData name="Milijana Surbatovich" userId="34f022815c94af0f" providerId="LiveId" clId="{F7A57E76-9520-4547-A1B8-87E8A02496BF}" dt="2020-02-11T23:32:21.857" v="1563"/>
          <ac:inkMkLst>
            <pc:docMk/>
            <pc:sldMk cId="3603559325" sldId="260"/>
            <ac:inkMk id="159" creationId="{4DD226EB-4EE3-4A2D-A0D8-A7C82995EEB4}"/>
          </ac:inkMkLst>
        </pc:inkChg>
        <pc:inkChg chg="add">
          <ac:chgData name="Milijana Surbatovich" userId="34f022815c94af0f" providerId="LiveId" clId="{F7A57E76-9520-4547-A1B8-87E8A02496BF}" dt="2020-02-11T23:32:08.170" v="1546" actId="9405"/>
          <ac:inkMkLst>
            <pc:docMk/>
            <pc:sldMk cId="3603559325" sldId="260"/>
            <ac:inkMk id="160" creationId="{905F333F-FCB9-42A4-8F17-665C53522FC6}"/>
          </ac:inkMkLst>
        </pc:inkChg>
        <pc:inkChg chg="add mod">
          <ac:chgData name="Milijana Surbatovich" userId="34f022815c94af0f" providerId="LiveId" clId="{F7A57E76-9520-4547-A1B8-87E8A02496BF}" dt="2020-02-11T23:32:21.857" v="1563"/>
          <ac:inkMkLst>
            <pc:docMk/>
            <pc:sldMk cId="3603559325" sldId="260"/>
            <ac:inkMk id="161" creationId="{A2D1B261-0CEC-4F08-9433-29928DC09D2B}"/>
          </ac:inkMkLst>
        </pc:inkChg>
        <pc:inkChg chg="add mod">
          <ac:chgData name="Milijana Surbatovich" userId="34f022815c94af0f" providerId="LiveId" clId="{F7A57E76-9520-4547-A1B8-87E8A02496BF}" dt="2020-02-11T23:32:21.857" v="1563"/>
          <ac:inkMkLst>
            <pc:docMk/>
            <pc:sldMk cId="3603559325" sldId="260"/>
            <ac:inkMk id="162" creationId="{07252A7A-8334-4D80-8B59-B4D043BE8B4B}"/>
          </ac:inkMkLst>
        </pc:inkChg>
        <pc:inkChg chg="add mod">
          <ac:chgData name="Milijana Surbatovich" userId="34f022815c94af0f" providerId="LiveId" clId="{F7A57E76-9520-4547-A1B8-87E8A02496BF}" dt="2020-02-11T23:32:21.857" v="1563"/>
          <ac:inkMkLst>
            <pc:docMk/>
            <pc:sldMk cId="3603559325" sldId="260"/>
            <ac:inkMk id="163" creationId="{EBC4F79A-77C9-4AE0-BD7A-1CF765743360}"/>
          </ac:inkMkLst>
        </pc:inkChg>
        <pc:inkChg chg="add mod">
          <ac:chgData name="Milijana Surbatovich" userId="34f022815c94af0f" providerId="LiveId" clId="{F7A57E76-9520-4547-A1B8-87E8A02496BF}" dt="2020-02-11T23:32:21.857" v="1563"/>
          <ac:inkMkLst>
            <pc:docMk/>
            <pc:sldMk cId="3603559325" sldId="260"/>
            <ac:inkMk id="164" creationId="{0875D47E-926F-4291-A25E-964F1683D8D2}"/>
          </ac:inkMkLst>
        </pc:inkChg>
        <pc:inkChg chg="add mod">
          <ac:chgData name="Milijana Surbatovich" userId="34f022815c94af0f" providerId="LiveId" clId="{F7A57E76-9520-4547-A1B8-87E8A02496BF}" dt="2020-02-11T23:32:21.857" v="1563"/>
          <ac:inkMkLst>
            <pc:docMk/>
            <pc:sldMk cId="3603559325" sldId="260"/>
            <ac:inkMk id="165" creationId="{77E4A9A7-403F-46D9-8DC5-1E4D27E2317F}"/>
          </ac:inkMkLst>
        </pc:inkChg>
        <pc:inkChg chg="add mod">
          <ac:chgData name="Milijana Surbatovich" userId="34f022815c94af0f" providerId="LiveId" clId="{F7A57E76-9520-4547-A1B8-87E8A02496BF}" dt="2020-02-11T23:32:21.857" v="1563"/>
          <ac:inkMkLst>
            <pc:docMk/>
            <pc:sldMk cId="3603559325" sldId="260"/>
            <ac:inkMk id="166" creationId="{DA48CBA9-20B5-4CAA-BFA3-0625CA70C909}"/>
          </ac:inkMkLst>
        </pc:inkChg>
        <pc:inkChg chg="add mod">
          <ac:chgData name="Milijana Surbatovich" userId="34f022815c94af0f" providerId="LiveId" clId="{F7A57E76-9520-4547-A1B8-87E8A02496BF}" dt="2020-02-11T23:32:21.857" v="1563"/>
          <ac:inkMkLst>
            <pc:docMk/>
            <pc:sldMk cId="3603559325" sldId="260"/>
            <ac:inkMk id="167" creationId="{F8CA3341-112C-453E-ABEB-D91A8BB37A4B}"/>
          </ac:inkMkLst>
        </pc:inkChg>
        <pc:inkChg chg="add mod">
          <ac:chgData name="Milijana Surbatovich" userId="34f022815c94af0f" providerId="LiveId" clId="{F7A57E76-9520-4547-A1B8-87E8A02496BF}" dt="2020-02-11T23:32:21.857" v="1563"/>
          <ac:inkMkLst>
            <pc:docMk/>
            <pc:sldMk cId="3603559325" sldId="260"/>
            <ac:inkMk id="168" creationId="{442D777F-0340-4A35-BADF-8F181B06BD84}"/>
          </ac:inkMkLst>
        </pc:inkChg>
        <pc:inkChg chg="add del mod">
          <ac:chgData name="Milijana Surbatovich" userId="34f022815c94af0f" providerId="LiveId" clId="{F7A57E76-9520-4547-A1B8-87E8A02496BF}" dt="2020-02-11T23:35:36.905" v="1704"/>
          <ac:inkMkLst>
            <pc:docMk/>
            <pc:sldMk cId="3603559325" sldId="260"/>
            <ac:inkMk id="170" creationId="{BEE65637-6C23-439E-BE5D-418E130468C8}"/>
          </ac:inkMkLst>
        </pc:inkChg>
        <pc:inkChg chg="add del mod">
          <ac:chgData name="Milijana Surbatovich" userId="34f022815c94af0f" providerId="LiveId" clId="{F7A57E76-9520-4547-A1B8-87E8A02496BF}" dt="2020-02-11T23:33:35.497" v="1593"/>
          <ac:inkMkLst>
            <pc:docMk/>
            <pc:sldMk cId="3603559325" sldId="260"/>
            <ac:inkMk id="171" creationId="{40A90809-10D7-4837-B9C6-F3715F58AAE2}"/>
          </ac:inkMkLst>
        </pc:inkChg>
        <pc:inkChg chg="add del mod">
          <ac:chgData name="Milijana Surbatovich" userId="34f022815c94af0f" providerId="LiveId" clId="{F7A57E76-9520-4547-A1B8-87E8A02496BF}" dt="2020-02-11T23:33:35.497" v="1595"/>
          <ac:inkMkLst>
            <pc:docMk/>
            <pc:sldMk cId="3603559325" sldId="260"/>
            <ac:inkMk id="172" creationId="{B6692D9A-DC14-4E7F-95AD-635125AFFF29}"/>
          </ac:inkMkLst>
        </pc:inkChg>
        <pc:inkChg chg="add del mod">
          <ac:chgData name="Milijana Surbatovich" userId="34f022815c94af0f" providerId="LiveId" clId="{F7A57E76-9520-4547-A1B8-87E8A02496BF}" dt="2020-02-11T23:33:35.481" v="1589"/>
          <ac:inkMkLst>
            <pc:docMk/>
            <pc:sldMk cId="3603559325" sldId="260"/>
            <ac:inkMk id="173" creationId="{F1E87D3F-590B-4156-9301-2CACBCECE185}"/>
          </ac:inkMkLst>
        </pc:inkChg>
        <pc:inkChg chg="add del mod">
          <ac:chgData name="Milijana Surbatovich" userId="34f022815c94af0f" providerId="LiveId" clId="{F7A57E76-9520-4547-A1B8-87E8A02496BF}" dt="2020-02-11T23:33:35.497" v="1591"/>
          <ac:inkMkLst>
            <pc:docMk/>
            <pc:sldMk cId="3603559325" sldId="260"/>
            <ac:inkMk id="175" creationId="{9D3CD48D-8462-47AB-A02F-5114CF771D5E}"/>
          </ac:inkMkLst>
        </pc:inkChg>
        <pc:inkChg chg="add del mod">
          <ac:chgData name="Milijana Surbatovich" userId="34f022815c94af0f" providerId="LiveId" clId="{F7A57E76-9520-4547-A1B8-87E8A02496BF}" dt="2020-02-11T23:33:35.481" v="1590"/>
          <ac:inkMkLst>
            <pc:docMk/>
            <pc:sldMk cId="3603559325" sldId="260"/>
            <ac:inkMk id="176" creationId="{9E3E048E-56BF-4034-A926-45D63610A5C9}"/>
          </ac:inkMkLst>
        </pc:inkChg>
        <pc:inkChg chg="add del mod">
          <ac:chgData name="Milijana Surbatovich" userId="34f022815c94af0f" providerId="LiveId" clId="{F7A57E76-9520-4547-A1B8-87E8A02496BF}" dt="2020-02-11T23:33:35.481" v="1588"/>
          <ac:inkMkLst>
            <pc:docMk/>
            <pc:sldMk cId="3603559325" sldId="260"/>
            <ac:inkMk id="177" creationId="{BACA404E-C730-41A8-B13D-A35CFC957CE6}"/>
          </ac:inkMkLst>
        </pc:inkChg>
        <pc:inkChg chg="add del mod">
          <ac:chgData name="Milijana Surbatovich" userId="34f022815c94af0f" providerId="LiveId" clId="{F7A57E76-9520-4547-A1B8-87E8A02496BF}" dt="2020-02-11T23:33:35.497" v="1594"/>
          <ac:inkMkLst>
            <pc:docMk/>
            <pc:sldMk cId="3603559325" sldId="260"/>
            <ac:inkMk id="178" creationId="{7BE43FA3-BCBD-4C75-875D-DF132BA35B2A}"/>
          </ac:inkMkLst>
        </pc:inkChg>
        <pc:inkChg chg="add del">
          <ac:chgData name="Milijana Surbatovich" userId="34f022815c94af0f" providerId="LiveId" clId="{F7A57E76-9520-4547-A1B8-87E8A02496BF}" dt="2020-02-11T23:35:36.905" v="1702"/>
          <ac:inkMkLst>
            <pc:docMk/>
            <pc:sldMk cId="3603559325" sldId="260"/>
            <ac:inkMk id="180" creationId="{634FC36E-F057-4EB2-88A4-80686F728AFD}"/>
          </ac:inkMkLst>
        </pc:inkChg>
        <pc:inkChg chg="add del mod">
          <ac:chgData name="Milijana Surbatovich" userId="34f022815c94af0f" providerId="LiveId" clId="{F7A57E76-9520-4547-A1B8-87E8A02496BF}" dt="2020-02-11T23:33:35.497" v="1592"/>
          <ac:inkMkLst>
            <pc:docMk/>
            <pc:sldMk cId="3603559325" sldId="260"/>
            <ac:inkMk id="181" creationId="{FB398A61-97C5-435A-A4DB-3D5F9626032F}"/>
          </ac:inkMkLst>
        </pc:inkChg>
        <pc:inkChg chg="add del mod">
          <ac:chgData name="Milijana Surbatovich" userId="34f022815c94af0f" providerId="LiveId" clId="{F7A57E76-9520-4547-A1B8-87E8A02496BF}" dt="2020-02-11T23:33:22.541" v="1583"/>
          <ac:inkMkLst>
            <pc:docMk/>
            <pc:sldMk cId="3603559325" sldId="260"/>
            <ac:inkMk id="183" creationId="{24BD4D20-6BA7-4CEB-B6FB-BAD98BBCB844}"/>
          </ac:inkMkLst>
        </pc:inkChg>
        <pc:inkChg chg="add del mod">
          <ac:chgData name="Milijana Surbatovich" userId="34f022815c94af0f" providerId="LiveId" clId="{F7A57E76-9520-4547-A1B8-87E8A02496BF}" dt="2020-02-11T23:33:22.541" v="1584"/>
          <ac:inkMkLst>
            <pc:docMk/>
            <pc:sldMk cId="3603559325" sldId="260"/>
            <ac:inkMk id="184" creationId="{974E78AB-F941-403C-9A00-7AC0D87092EF}"/>
          </ac:inkMkLst>
        </pc:inkChg>
        <pc:inkChg chg="add del mod">
          <ac:chgData name="Milijana Surbatovich" userId="34f022815c94af0f" providerId="LiveId" clId="{F7A57E76-9520-4547-A1B8-87E8A02496BF}" dt="2020-02-11T23:33:30.069" v="1587"/>
          <ac:inkMkLst>
            <pc:docMk/>
            <pc:sldMk cId="3603559325" sldId="260"/>
            <ac:inkMk id="186" creationId="{B4541B36-00B6-443E-ACF7-0C1F5E63E88A}"/>
          </ac:inkMkLst>
        </pc:inkChg>
        <pc:inkChg chg="add del mod">
          <ac:chgData name="Milijana Surbatovich" userId="34f022815c94af0f" providerId="LiveId" clId="{F7A57E76-9520-4547-A1B8-87E8A02496BF}" dt="2020-02-11T23:35:35.200" v="1694"/>
          <ac:inkMkLst>
            <pc:docMk/>
            <pc:sldMk cId="3603559325" sldId="260"/>
            <ac:inkMk id="188" creationId="{C4D110A3-5514-4179-93B2-AF77DD7449A2}"/>
          </ac:inkMkLst>
        </pc:inkChg>
        <pc:inkChg chg="add del mod">
          <ac:chgData name="Milijana Surbatovich" userId="34f022815c94af0f" providerId="LiveId" clId="{F7A57E76-9520-4547-A1B8-87E8A02496BF}" dt="2020-02-11T23:35:35.200" v="1700"/>
          <ac:inkMkLst>
            <pc:docMk/>
            <pc:sldMk cId="3603559325" sldId="260"/>
            <ac:inkMk id="189" creationId="{77D47A3A-A8B4-4B3A-AE61-3BF0B47C056B}"/>
          </ac:inkMkLst>
        </pc:inkChg>
        <pc:inkChg chg="add del mod">
          <ac:chgData name="Milijana Surbatovich" userId="34f022815c94af0f" providerId="LiveId" clId="{F7A57E76-9520-4547-A1B8-87E8A02496BF}" dt="2020-02-11T23:35:35.200" v="1691"/>
          <ac:inkMkLst>
            <pc:docMk/>
            <pc:sldMk cId="3603559325" sldId="260"/>
            <ac:inkMk id="190" creationId="{7EF7F116-AB6B-481A-9F80-2DADF9F38FBC}"/>
          </ac:inkMkLst>
        </pc:inkChg>
        <pc:inkChg chg="add del mod">
          <ac:chgData name="Milijana Surbatovich" userId="34f022815c94af0f" providerId="LiveId" clId="{F7A57E76-9520-4547-A1B8-87E8A02496BF}" dt="2020-02-11T23:35:35.200" v="1693"/>
          <ac:inkMkLst>
            <pc:docMk/>
            <pc:sldMk cId="3603559325" sldId="260"/>
            <ac:inkMk id="191" creationId="{6FEC113F-D6D5-46BF-B009-DD4CC63B83AD}"/>
          </ac:inkMkLst>
        </pc:inkChg>
        <pc:inkChg chg="add del mod">
          <ac:chgData name="Milijana Surbatovich" userId="34f022815c94af0f" providerId="LiveId" clId="{F7A57E76-9520-4547-A1B8-87E8A02496BF}" dt="2020-02-11T23:35:35.200" v="1699"/>
          <ac:inkMkLst>
            <pc:docMk/>
            <pc:sldMk cId="3603559325" sldId="260"/>
            <ac:inkMk id="192" creationId="{98FEE4A1-9EE8-4FF5-BA11-141821B24759}"/>
          </ac:inkMkLst>
        </pc:inkChg>
        <pc:inkChg chg="add del mod">
          <ac:chgData name="Milijana Surbatovich" userId="34f022815c94af0f" providerId="LiveId" clId="{F7A57E76-9520-4547-A1B8-87E8A02496BF}" dt="2020-02-11T23:35:35.200" v="1698"/>
          <ac:inkMkLst>
            <pc:docMk/>
            <pc:sldMk cId="3603559325" sldId="260"/>
            <ac:inkMk id="193" creationId="{76F3E499-ED78-4877-BDD1-A9456F30D087}"/>
          </ac:inkMkLst>
        </pc:inkChg>
        <pc:inkChg chg="add del mod">
          <ac:chgData name="Milijana Surbatovich" userId="34f022815c94af0f" providerId="LiveId" clId="{F7A57E76-9520-4547-A1B8-87E8A02496BF}" dt="2020-02-11T23:35:35.200" v="1692"/>
          <ac:inkMkLst>
            <pc:docMk/>
            <pc:sldMk cId="3603559325" sldId="260"/>
            <ac:inkMk id="194" creationId="{C9E2EE0B-0A0A-4960-804D-5E9034255852}"/>
          </ac:inkMkLst>
        </pc:inkChg>
        <pc:inkChg chg="add del mod">
          <ac:chgData name="Milijana Surbatovich" userId="34f022815c94af0f" providerId="LiveId" clId="{F7A57E76-9520-4547-A1B8-87E8A02496BF}" dt="2020-02-11T23:35:35.200" v="1697"/>
          <ac:inkMkLst>
            <pc:docMk/>
            <pc:sldMk cId="3603559325" sldId="260"/>
            <ac:inkMk id="195" creationId="{1068CEE9-F968-4F73-9BBB-46E977C6CBF8}"/>
          </ac:inkMkLst>
        </pc:inkChg>
        <pc:inkChg chg="add del mod">
          <ac:chgData name="Milijana Surbatovich" userId="34f022815c94af0f" providerId="LiveId" clId="{F7A57E76-9520-4547-A1B8-87E8A02496BF}" dt="2020-02-11T23:35:35.200" v="1696"/>
          <ac:inkMkLst>
            <pc:docMk/>
            <pc:sldMk cId="3603559325" sldId="260"/>
            <ac:inkMk id="196" creationId="{FDB0523C-6B78-4C94-9A23-56ADFBDA71DC}"/>
          </ac:inkMkLst>
        </pc:inkChg>
        <pc:inkChg chg="add del mod">
          <ac:chgData name="Milijana Surbatovich" userId="34f022815c94af0f" providerId="LiveId" clId="{F7A57E76-9520-4547-A1B8-87E8A02496BF}" dt="2020-02-11T23:35:35.200" v="1695"/>
          <ac:inkMkLst>
            <pc:docMk/>
            <pc:sldMk cId="3603559325" sldId="260"/>
            <ac:inkMk id="197" creationId="{9A4085C4-6B4B-4703-998B-9B303CDCDA0D}"/>
          </ac:inkMkLst>
        </pc:inkChg>
        <pc:inkChg chg="add del mod">
          <ac:chgData name="Milijana Surbatovich" userId="34f022815c94af0f" providerId="LiveId" clId="{F7A57E76-9520-4547-A1B8-87E8A02496BF}" dt="2020-02-11T23:35:35.215" v="1701"/>
          <ac:inkMkLst>
            <pc:docMk/>
            <pc:sldMk cId="3603559325" sldId="260"/>
            <ac:inkMk id="199" creationId="{F2F13C7D-3384-4DE1-BF5E-43125D976F33}"/>
          </ac:inkMkLst>
        </pc:inkChg>
        <pc:inkChg chg="add del mod">
          <ac:chgData name="Milijana Surbatovich" userId="34f022815c94af0f" providerId="LiveId" clId="{F7A57E76-9520-4547-A1B8-87E8A02496BF}" dt="2020-02-11T23:35:36.905" v="1703"/>
          <ac:inkMkLst>
            <pc:docMk/>
            <pc:sldMk cId="3603559325" sldId="260"/>
            <ac:inkMk id="200" creationId="{2E19F887-CBCF-498C-A96E-316F35F4D6EC}"/>
          </ac:inkMkLst>
        </pc:inkChg>
        <pc:inkChg chg="add mod">
          <ac:chgData name="Milijana Surbatovich" userId="34f022815c94af0f" providerId="LiveId" clId="{F7A57E76-9520-4547-A1B8-87E8A02496BF}" dt="2020-02-11T23:35:48.576" v="1717"/>
          <ac:inkMkLst>
            <pc:docMk/>
            <pc:sldMk cId="3603559325" sldId="260"/>
            <ac:inkMk id="202" creationId="{30B85FBE-69CB-4702-B366-5E072A795F1E}"/>
          </ac:inkMkLst>
        </pc:inkChg>
        <pc:inkChg chg="add mod">
          <ac:chgData name="Milijana Surbatovich" userId="34f022815c94af0f" providerId="LiveId" clId="{F7A57E76-9520-4547-A1B8-87E8A02496BF}" dt="2020-02-11T23:35:48.576" v="1717"/>
          <ac:inkMkLst>
            <pc:docMk/>
            <pc:sldMk cId="3603559325" sldId="260"/>
            <ac:inkMk id="203" creationId="{B5F5935C-36D8-42E3-8859-3A419F455011}"/>
          </ac:inkMkLst>
        </pc:inkChg>
        <pc:inkChg chg="add mod">
          <ac:chgData name="Milijana Surbatovich" userId="34f022815c94af0f" providerId="LiveId" clId="{F7A57E76-9520-4547-A1B8-87E8A02496BF}" dt="2020-02-11T23:35:48.576" v="1717"/>
          <ac:inkMkLst>
            <pc:docMk/>
            <pc:sldMk cId="3603559325" sldId="260"/>
            <ac:inkMk id="204" creationId="{62CC71E9-299D-4561-8513-E4B37CA3A1B9}"/>
          </ac:inkMkLst>
        </pc:inkChg>
        <pc:inkChg chg="add mod">
          <ac:chgData name="Milijana Surbatovich" userId="34f022815c94af0f" providerId="LiveId" clId="{F7A57E76-9520-4547-A1B8-87E8A02496BF}" dt="2020-02-11T23:35:48.576" v="1717"/>
          <ac:inkMkLst>
            <pc:docMk/>
            <pc:sldMk cId="3603559325" sldId="260"/>
            <ac:inkMk id="206" creationId="{173767ED-E17C-4392-8AE1-870B2F8EC475}"/>
          </ac:inkMkLst>
        </pc:inkChg>
        <pc:inkChg chg="add mod">
          <ac:chgData name="Milijana Surbatovich" userId="34f022815c94af0f" providerId="LiveId" clId="{F7A57E76-9520-4547-A1B8-87E8A02496BF}" dt="2020-02-11T23:35:48.576" v="1717"/>
          <ac:inkMkLst>
            <pc:docMk/>
            <pc:sldMk cId="3603559325" sldId="260"/>
            <ac:inkMk id="208" creationId="{9437D04D-9AC7-4D0B-9D6F-5864B049D880}"/>
          </ac:inkMkLst>
        </pc:inkChg>
        <pc:inkChg chg="add mod">
          <ac:chgData name="Milijana Surbatovich" userId="34f022815c94af0f" providerId="LiveId" clId="{F7A57E76-9520-4547-A1B8-87E8A02496BF}" dt="2020-02-11T23:35:48.576" v="1717"/>
          <ac:inkMkLst>
            <pc:docMk/>
            <pc:sldMk cId="3603559325" sldId="260"/>
            <ac:inkMk id="209" creationId="{49997835-E9C3-49E9-BCF4-9E46F416DE12}"/>
          </ac:inkMkLst>
        </pc:inkChg>
        <pc:inkChg chg="add mod">
          <ac:chgData name="Milijana Surbatovich" userId="34f022815c94af0f" providerId="LiveId" clId="{F7A57E76-9520-4547-A1B8-87E8A02496BF}" dt="2020-02-11T23:35:48.576" v="1717"/>
          <ac:inkMkLst>
            <pc:docMk/>
            <pc:sldMk cId="3603559325" sldId="260"/>
            <ac:inkMk id="211" creationId="{6574C351-EEF8-47EF-AD05-0F6F942D9D95}"/>
          </ac:inkMkLst>
        </pc:inkChg>
        <pc:inkChg chg="add mod">
          <ac:chgData name="Milijana Surbatovich" userId="34f022815c94af0f" providerId="LiveId" clId="{F7A57E76-9520-4547-A1B8-87E8A02496BF}" dt="2020-02-11T23:35:48.576" v="1717"/>
          <ac:inkMkLst>
            <pc:docMk/>
            <pc:sldMk cId="3603559325" sldId="260"/>
            <ac:inkMk id="212" creationId="{52D88109-5EE4-471A-985A-9FFF190021F1}"/>
          </ac:inkMkLst>
        </pc:inkChg>
        <pc:inkChg chg="add">
          <ac:chgData name="Milijana Surbatovich" userId="34f022815c94af0f" providerId="LiveId" clId="{F7A57E76-9520-4547-A1B8-87E8A02496BF}" dt="2020-02-11T23:34:08.304" v="1622" actId="9405"/>
          <ac:inkMkLst>
            <pc:docMk/>
            <pc:sldMk cId="3603559325" sldId="260"/>
            <ac:inkMk id="214" creationId="{7DEF9DA6-262F-490D-89D2-76C0826C7860}"/>
          </ac:inkMkLst>
        </pc:inkChg>
        <pc:inkChg chg="add del">
          <ac:chgData name="Milijana Surbatovich" userId="34f022815c94af0f" providerId="LiveId" clId="{F7A57E76-9520-4547-A1B8-87E8A02496BF}" dt="2020-02-11T23:34:17.032" v="1626"/>
          <ac:inkMkLst>
            <pc:docMk/>
            <pc:sldMk cId="3603559325" sldId="260"/>
            <ac:inkMk id="215" creationId="{CF20CCAA-BCFE-4002-ADA0-84B4A45BE78D}"/>
          </ac:inkMkLst>
        </pc:inkChg>
        <pc:inkChg chg="add del">
          <ac:chgData name="Milijana Surbatovich" userId="34f022815c94af0f" providerId="LiveId" clId="{F7A57E76-9520-4547-A1B8-87E8A02496BF}" dt="2020-02-11T23:34:16.317" v="1625"/>
          <ac:inkMkLst>
            <pc:docMk/>
            <pc:sldMk cId="3603559325" sldId="260"/>
            <ac:inkMk id="216" creationId="{90532C85-4E1D-499B-BAD8-EE64A9EE395D}"/>
          </ac:inkMkLst>
        </pc:inkChg>
        <pc:inkChg chg="add mod">
          <ac:chgData name="Milijana Surbatovich" userId="34f022815c94af0f" providerId="LiveId" clId="{F7A57E76-9520-4547-A1B8-87E8A02496BF}" dt="2020-02-11T23:34:26.936" v="1636"/>
          <ac:inkMkLst>
            <pc:docMk/>
            <pc:sldMk cId="3603559325" sldId="260"/>
            <ac:inkMk id="217" creationId="{56EB5ACA-D48F-469E-92F7-C56268954504}"/>
          </ac:inkMkLst>
        </pc:inkChg>
        <pc:inkChg chg="add mod">
          <ac:chgData name="Milijana Surbatovich" userId="34f022815c94af0f" providerId="LiveId" clId="{F7A57E76-9520-4547-A1B8-87E8A02496BF}" dt="2020-02-11T23:34:26.936" v="1636"/>
          <ac:inkMkLst>
            <pc:docMk/>
            <pc:sldMk cId="3603559325" sldId="260"/>
            <ac:inkMk id="218" creationId="{4937FBB6-5E3F-4AD9-A305-21735C7578D7}"/>
          </ac:inkMkLst>
        </pc:inkChg>
        <pc:inkChg chg="add mod">
          <ac:chgData name="Milijana Surbatovich" userId="34f022815c94af0f" providerId="LiveId" clId="{F7A57E76-9520-4547-A1B8-87E8A02496BF}" dt="2020-02-11T23:34:26.936" v="1636"/>
          <ac:inkMkLst>
            <pc:docMk/>
            <pc:sldMk cId="3603559325" sldId="260"/>
            <ac:inkMk id="220" creationId="{F6A027EF-CD87-446C-A678-95C6749A0A63}"/>
          </ac:inkMkLst>
        </pc:inkChg>
        <pc:inkChg chg="add mod">
          <ac:chgData name="Milijana Surbatovich" userId="34f022815c94af0f" providerId="LiveId" clId="{F7A57E76-9520-4547-A1B8-87E8A02496BF}" dt="2020-02-11T23:34:26.936" v="1636"/>
          <ac:inkMkLst>
            <pc:docMk/>
            <pc:sldMk cId="3603559325" sldId="260"/>
            <ac:inkMk id="221" creationId="{F349AD97-71A9-485C-AACD-CB557BF8D3C9}"/>
          </ac:inkMkLst>
        </pc:inkChg>
        <pc:inkChg chg="add mod">
          <ac:chgData name="Milijana Surbatovich" userId="34f022815c94af0f" providerId="LiveId" clId="{F7A57E76-9520-4547-A1B8-87E8A02496BF}" dt="2020-02-11T23:34:26.936" v="1636"/>
          <ac:inkMkLst>
            <pc:docMk/>
            <pc:sldMk cId="3603559325" sldId="260"/>
            <ac:inkMk id="223" creationId="{986EAE95-C1D2-4B62-8CEB-417BB5E6116A}"/>
          </ac:inkMkLst>
        </pc:inkChg>
        <pc:inkChg chg="add mod">
          <ac:chgData name="Milijana Surbatovich" userId="34f022815c94af0f" providerId="LiveId" clId="{F7A57E76-9520-4547-A1B8-87E8A02496BF}" dt="2020-02-11T23:34:26.936" v="1636"/>
          <ac:inkMkLst>
            <pc:docMk/>
            <pc:sldMk cId="3603559325" sldId="260"/>
            <ac:inkMk id="224" creationId="{06355F30-84A0-4E48-9157-C3265667C227}"/>
          </ac:inkMkLst>
        </pc:inkChg>
        <pc:inkChg chg="add mod">
          <ac:chgData name="Milijana Surbatovich" userId="34f022815c94af0f" providerId="LiveId" clId="{F7A57E76-9520-4547-A1B8-87E8A02496BF}" dt="2020-02-11T23:34:26.936" v="1636"/>
          <ac:inkMkLst>
            <pc:docMk/>
            <pc:sldMk cId="3603559325" sldId="260"/>
            <ac:inkMk id="225" creationId="{546FDD3D-D95D-47C0-818D-8DD02737B0F5}"/>
          </ac:inkMkLst>
        </pc:inkChg>
        <pc:inkChg chg="add del">
          <ac:chgData name="Milijana Surbatovich" userId="34f022815c94af0f" providerId="LiveId" clId="{F7A57E76-9520-4547-A1B8-87E8A02496BF}" dt="2020-02-11T23:34:32.164" v="1638"/>
          <ac:inkMkLst>
            <pc:docMk/>
            <pc:sldMk cId="3603559325" sldId="260"/>
            <ac:inkMk id="227" creationId="{2C068A8A-29FA-4215-A34B-4B6300DF39CF}"/>
          </ac:inkMkLst>
        </pc:inkChg>
        <pc:inkChg chg="add">
          <ac:chgData name="Milijana Surbatovich" userId="34f022815c94af0f" providerId="LiveId" clId="{F7A57E76-9520-4547-A1B8-87E8A02496BF}" dt="2020-02-11T23:34:36.267" v="1639" actId="9405"/>
          <ac:inkMkLst>
            <pc:docMk/>
            <pc:sldMk cId="3603559325" sldId="260"/>
            <ac:inkMk id="228" creationId="{DDB233A9-184B-4A0B-A96D-C7F691A9885E}"/>
          </ac:inkMkLst>
        </pc:inkChg>
        <pc:inkChg chg="add mod">
          <ac:chgData name="Milijana Surbatovich" userId="34f022815c94af0f" providerId="LiveId" clId="{F7A57E76-9520-4547-A1B8-87E8A02496BF}" dt="2020-02-11T23:34:44.795" v="1646"/>
          <ac:inkMkLst>
            <pc:docMk/>
            <pc:sldMk cId="3603559325" sldId="260"/>
            <ac:inkMk id="229" creationId="{0AF4F6E7-4A40-4979-9145-CFFCD8994C82}"/>
          </ac:inkMkLst>
        </pc:inkChg>
        <pc:inkChg chg="add mod">
          <ac:chgData name="Milijana Surbatovich" userId="34f022815c94af0f" providerId="LiveId" clId="{F7A57E76-9520-4547-A1B8-87E8A02496BF}" dt="2020-02-11T23:34:44.795" v="1646"/>
          <ac:inkMkLst>
            <pc:docMk/>
            <pc:sldMk cId="3603559325" sldId="260"/>
            <ac:inkMk id="230" creationId="{42A19779-93CC-4B29-A927-EB4EC03A905E}"/>
          </ac:inkMkLst>
        </pc:inkChg>
        <pc:inkChg chg="add mod">
          <ac:chgData name="Milijana Surbatovich" userId="34f022815c94af0f" providerId="LiveId" clId="{F7A57E76-9520-4547-A1B8-87E8A02496BF}" dt="2020-02-11T23:34:44.795" v="1646"/>
          <ac:inkMkLst>
            <pc:docMk/>
            <pc:sldMk cId="3603559325" sldId="260"/>
            <ac:inkMk id="231" creationId="{254DF8B9-7163-41C0-B513-67E26B1B0ED8}"/>
          </ac:inkMkLst>
        </pc:inkChg>
        <pc:inkChg chg="add mod">
          <ac:chgData name="Milijana Surbatovich" userId="34f022815c94af0f" providerId="LiveId" clId="{F7A57E76-9520-4547-A1B8-87E8A02496BF}" dt="2020-02-11T23:34:44.795" v="1646"/>
          <ac:inkMkLst>
            <pc:docMk/>
            <pc:sldMk cId="3603559325" sldId="260"/>
            <ac:inkMk id="232" creationId="{47B62636-901E-445B-A8F9-3BCE7D37702C}"/>
          </ac:inkMkLst>
        </pc:inkChg>
        <pc:inkChg chg="add mod">
          <ac:chgData name="Milijana Surbatovich" userId="34f022815c94af0f" providerId="LiveId" clId="{F7A57E76-9520-4547-A1B8-87E8A02496BF}" dt="2020-02-11T23:34:44.795" v="1646"/>
          <ac:inkMkLst>
            <pc:docMk/>
            <pc:sldMk cId="3603559325" sldId="260"/>
            <ac:inkMk id="233" creationId="{0A00E802-2653-4A89-B31E-F47BBCA1CA4C}"/>
          </ac:inkMkLst>
        </pc:inkChg>
        <pc:inkChg chg="add mod">
          <ac:chgData name="Milijana Surbatovich" userId="34f022815c94af0f" providerId="LiveId" clId="{F7A57E76-9520-4547-A1B8-87E8A02496BF}" dt="2020-02-11T23:34:44.795" v="1646"/>
          <ac:inkMkLst>
            <pc:docMk/>
            <pc:sldMk cId="3603559325" sldId="260"/>
            <ac:inkMk id="234" creationId="{C3621D06-049B-4262-8523-714A33560146}"/>
          </ac:inkMkLst>
        </pc:inkChg>
        <pc:inkChg chg="add mod">
          <ac:chgData name="Milijana Surbatovich" userId="34f022815c94af0f" providerId="LiveId" clId="{F7A57E76-9520-4547-A1B8-87E8A02496BF}" dt="2020-02-11T23:35:48.576" v="1717"/>
          <ac:inkMkLst>
            <pc:docMk/>
            <pc:sldMk cId="3603559325" sldId="260"/>
            <ac:inkMk id="236" creationId="{9C0447D2-1E46-4843-92E4-3657C4E4230D}"/>
          </ac:inkMkLst>
        </pc:inkChg>
        <pc:inkChg chg="add mod">
          <ac:chgData name="Milijana Surbatovich" userId="34f022815c94af0f" providerId="LiveId" clId="{F7A57E76-9520-4547-A1B8-87E8A02496BF}" dt="2020-02-11T23:35:48.576" v="1717"/>
          <ac:inkMkLst>
            <pc:docMk/>
            <pc:sldMk cId="3603559325" sldId="260"/>
            <ac:inkMk id="237" creationId="{BF62643B-1912-4CB0-B437-72BDFF8719FE}"/>
          </ac:inkMkLst>
        </pc:inkChg>
        <pc:inkChg chg="add mod">
          <ac:chgData name="Milijana Surbatovich" userId="34f022815c94af0f" providerId="LiveId" clId="{F7A57E76-9520-4547-A1B8-87E8A02496BF}" dt="2020-02-11T23:35:48.576" v="1717"/>
          <ac:inkMkLst>
            <pc:docMk/>
            <pc:sldMk cId="3603559325" sldId="260"/>
            <ac:inkMk id="239" creationId="{F6EE08CD-DB7C-492E-BEE6-0FE05315245B}"/>
          </ac:inkMkLst>
        </pc:inkChg>
        <pc:inkChg chg="add mod">
          <ac:chgData name="Milijana Surbatovich" userId="34f022815c94af0f" providerId="LiveId" clId="{F7A57E76-9520-4547-A1B8-87E8A02496BF}" dt="2020-02-11T23:35:48.576" v="1717"/>
          <ac:inkMkLst>
            <pc:docMk/>
            <pc:sldMk cId="3603559325" sldId="260"/>
            <ac:inkMk id="240" creationId="{B7987E4E-AF86-4383-A630-B4DB0D6504B5}"/>
          </ac:inkMkLst>
        </pc:inkChg>
        <pc:inkChg chg="add mod">
          <ac:chgData name="Milijana Surbatovich" userId="34f022815c94af0f" providerId="LiveId" clId="{F7A57E76-9520-4547-A1B8-87E8A02496BF}" dt="2020-02-11T23:35:48.576" v="1717"/>
          <ac:inkMkLst>
            <pc:docMk/>
            <pc:sldMk cId="3603559325" sldId="260"/>
            <ac:inkMk id="242" creationId="{6DC3E2F4-FE5F-4086-A87A-14E335FA18C1}"/>
          </ac:inkMkLst>
        </pc:inkChg>
        <pc:inkChg chg="add mod">
          <ac:chgData name="Milijana Surbatovich" userId="34f022815c94af0f" providerId="LiveId" clId="{F7A57E76-9520-4547-A1B8-87E8A02496BF}" dt="2020-02-11T23:35:48.576" v="1717"/>
          <ac:inkMkLst>
            <pc:docMk/>
            <pc:sldMk cId="3603559325" sldId="260"/>
            <ac:inkMk id="243" creationId="{C5386E04-655D-464C-94C7-958EDED898B8}"/>
          </ac:inkMkLst>
        </pc:inkChg>
        <pc:inkChg chg="add del mod">
          <ac:chgData name="Milijana Surbatovich" userId="34f022815c94af0f" providerId="LiveId" clId="{F7A57E76-9520-4547-A1B8-87E8A02496BF}" dt="2020-02-11T23:35:02.698" v="1659"/>
          <ac:inkMkLst>
            <pc:docMk/>
            <pc:sldMk cId="3603559325" sldId="260"/>
            <ac:inkMk id="244" creationId="{F09DE52D-F6C7-472B-9BBA-AA25787552E8}"/>
          </ac:inkMkLst>
        </pc:inkChg>
        <pc:inkChg chg="add del mod">
          <ac:chgData name="Milijana Surbatovich" userId="34f022815c94af0f" providerId="LiveId" clId="{F7A57E76-9520-4547-A1B8-87E8A02496BF}" dt="2020-02-11T23:35:02.698" v="1660"/>
          <ac:inkMkLst>
            <pc:docMk/>
            <pc:sldMk cId="3603559325" sldId="260"/>
            <ac:inkMk id="246" creationId="{2F51E890-FD96-4B3F-83AA-EE58CFD75B11}"/>
          </ac:inkMkLst>
        </pc:inkChg>
        <pc:inkChg chg="add mod">
          <ac:chgData name="Milijana Surbatovich" userId="34f022815c94af0f" providerId="LiveId" clId="{F7A57E76-9520-4547-A1B8-87E8A02496BF}" dt="2020-02-11T23:35:48.576" v="1717"/>
          <ac:inkMkLst>
            <pc:docMk/>
            <pc:sldMk cId="3603559325" sldId="260"/>
            <ac:inkMk id="248" creationId="{9E41C591-D167-4744-8D34-EE4FBFAA756E}"/>
          </ac:inkMkLst>
        </pc:inkChg>
        <pc:inkChg chg="add mod">
          <ac:chgData name="Milijana Surbatovich" userId="34f022815c94af0f" providerId="LiveId" clId="{F7A57E76-9520-4547-A1B8-87E8A02496BF}" dt="2020-02-11T23:35:48.576" v="1717"/>
          <ac:inkMkLst>
            <pc:docMk/>
            <pc:sldMk cId="3603559325" sldId="260"/>
            <ac:inkMk id="249" creationId="{365DE9F8-9D13-44DF-83C7-90B96985852E}"/>
          </ac:inkMkLst>
        </pc:inkChg>
        <pc:inkChg chg="add mod">
          <ac:chgData name="Milijana Surbatovich" userId="34f022815c94af0f" providerId="LiveId" clId="{F7A57E76-9520-4547-A1B8-87E8A02496BF}" dt="2020-02-11T23:35:48.576" v="1717"/>
          <ac:inkMkLst>
            <pc:docMk/>
            <pc:sldMk cId="3603559325" sldId="260"/>
            <ac:inkMk id="251" creationId="{374BE1D7-37EB-460C-9AA0-C6EA99583A44}"/>
          </ac:inkMkLst>
        </pc:inkChg>
        <pc:inkChg chg="add del mod">
          <ac:chgData name="Milijana Surbatovich" userId="34f022815c94af0f" providerId="LiveId" clId="{F7A57E76-9520-4547-A1B8-87E8A02496BF}" dt="2020-02-11T23:35:20.127" v="1675"/>
          <ac:inkMkLst>
            <pc:docMk/>
            <pc:sldMk cId="3603559325" sldId="260"/>
            <ac:inkMk id="252" creationId="{9E06C1E2-C658-4E62-B14D-D23F363BA23A}"/>
          </ac:inkMkLst>
        </pc:inkChg>
        <pc:inkChg chg="add del mod">
          <ac:chgData name="Milijana Surbatovich" userId="34f022815c94af0f" providerId="LiveId" clId="{F7A57E76-9520-4547-A1B8-87E8A02496BF}" dt="2020-02-11T23:35:20.127" v="1673"/>
          <ac:inkMkLst>
            <pc:docMk/>
            <pc:sldMk cId="3603559325" sldId="260"/>
            <ac:inkMk id="254" creationId="{71B5B2CC-6BEB-4719-B304-4BB92A1A900E}"/>
          </ac:inkMkLst>
        </pc:inkChg>
        <pc:inkChg chg="add del mod">
          <ac:chgData name="Milijana Surbatovich" userId="34f022815c94af0f" providerId="LiveId" clId="{F7A57E76-9520-4547-A1B8-87E8A02496BF}" dt="2020-02-11T23:35:20.127" v="1674"/>
          <ac:inkMkLst>
            <pc:docMk/>
            <pc:sldMk cId="3603559325" sldId="260"/>
            <ac:inkMk id="255" creationId="{0499BB0F-D04F-43F2-842D-9C346F57651C}"/>
          </ac:inkMkLst>
        </pc:inkChg>
        <pc:inkChg chg="add del mod">
          <ac:chgData name="Milijana Surbatovich" userId="34f022815c94af0f" providerId="LiveId" clId="{F7A57E76-9520-4547-A1B8-87E8A02496BF}" dt="2020-02-11T23:35:20.127" v="1677"/>
          <ac:inkMkLst>
            <pc:docMk/>
            <pc:sldMk cId="3603559325" sldId="260"/>
            <ac:inkMk id="256" creationId="{58347E41-BB57-4AB3-AF18-5A6AD3F27C38}"/>
          </ac:inkMkLst>
        </pc:inkChg>
        <pc:inkChg chg="add del mod">
          <ac:chgData name="Milijana Surbatovich" userId="34f022815c94af0f" providerId="LiveId" clId="{F7A57E76-9520-4547-A1B8-87E8A02496BF}" dt="2020-02-11T23:35:20.127" v="1676"/>
          <ac:inkMkLst>
            <pc:docMk/>
            <pc:sldMk cId="3603559325" sldId="260"/>
            <ac:inkMk id="258" creationId="{67DC0CAF-3059-4FB1-A7D9-F5E57A331AE8}"/>
          </ac:inkMkLst>
        </pc:inkChg>
        <pc:inkChg chg="add mod">
          <ac:chgData name="Milijana Surbatovich" userId="34f022815c94af0f" providerId="LiveId" clId="{F7A57E76-9520-4547-A1B8-87E8A02496BF}" dt="2020-02-11T23:35:48.576" v="1717"/>
          <ac:inkMkLst>
            <pc:docMk/>
            <pc:sldMk cId="3603559325" sldId="260"/>
            <ac:inkMk id="260" creationId="{702021B5-3301-42FB-A4F1-56BBA9965910}"/>
          </ac:inkMkLst>
        </pc:inkChg>
        <pc:inkChg chg="add mod">
          <ac:chgData name="Milijana Surbatovich" userId="34f022815c94af0f" providerId="LiveId" clId="{F7A57E76-9520-4547-A1B8-87E8A02496BF}" dt="2020-02-11T23:35:48.576" v="1717"/>
          <ac:inkMkLst>
            <pc:docMk/>
            <pc:sldMk cId="3603559325" sldId="260"/>
            <ac:inkMk id="261" creationId="{D5D857F0-5CE7-40A5-BA20-83643672AC62}"/>
          </ac:inkMkLst>
        </pc:inkChg>
        <pc:inkChg chg="add mod">
          <ac:chgData name="Milijana Surbatovich" userId="34f022815c94af0f" providerId="LiveId" clId="{F7A57E76-9520-4547-A1B8-87E8A02496BF}" dt="2020-02-11T23:35:48.576" v="1717"/>
          <ac:inkMkLst>
            <pc:docMk/>
            <pc:sldMk cId="3603559325" sldId="260"/>
            <ac:inkMk id="262" creationId="{792C663A-C86D-4F5E-AEDF-6AD61FCCD76A}"/>
          </ac:inkMkLst>
        </pc:inkChg>
        <pc:inkChg chg="add mod">
          <ac:chgData name="Milijana Surbatovich" userId="34f022815c94af0f" providerId="LiveId" clId="{F7A57E76-9520-4547-A1B8-87E8A02496BF}" dt="2020-02-11T23:35:48.576" v="1717"/>
          <ac:inkMkLst>
            <pc:docMk/>
            <pc:sldMk cId="3603559325" sldId="260"/>
            <ac:inkMk id="263" creationId="{0944F3FF-53F0-4043-8570-1AAA942C7815}"/>
          </ac:inkMkLst>
        </pc:inkChg>
        <pc:inkChg chg="add mod">
          <ac:chgData name="Milijana Surbatovich" userId="34f022815c94af0f" providerId="LiveId" clId="{F7A57E76-9520-4547-A1B8-87E8A02496BF}" dt="2020-02-11T23:35:48.576" v="1717"/>
          <ac:inkMkLst>
            <pc:docMk/>
            <pc:sldMk cId="3603559325" sldId="260"/>
            <ac:inkMk id="264" creationId="{6A0895E0-F059-49C4-9298-99FB930D2673}"/>
          </ac:inkMkLst>
        </pc:inkChg>
        <pc:inkChg chg="add mod">
          <ac:chgData name="Milijana Surbatovich" userId="34f022815c94af0f" providerId="LiveId" clId="{F7A57E76-9520-4547-A1B8-87E8A02496BF}" dt="2020-02-11T23:35:48.576" v="1717"/>
          <ac:inkMkLst>
            <pc:docMk/>
            <pc:sldMk cId="3603559325" sldId="260"/>
            <ac:inkMk id="265" creationId="{5F118711-B72A-488F-AA34-53D7490CE6B9}"/>
          </ac:inkMkLst>
        </pc:inkChg>
        <pc:inkChg chg="add mod">
          <ac:chgData name="Milijana Surbatovich" userId="34f022815c94af0f" providerId="LiveId" clId="{F7A57E76-9520-4547-A1B8-87E8A02496BF}" dt="2020-02-11T23:35:48.576" v="1717"/>
          <ac:inkMkLst>
            <pc:docMk/>
            <pc:sldMk cId="3603559325" sldId="260"/>
            <ac:inkMk id="267" creationId="{73CF814F-737B-4A0E-B710-39BC9E8E6266}"/>
          </ac:inkMkLst>
        </pc:inkChg>
        <pc:inkChg chg="add mod">
          <ac:chgData name="Milijana Surbatovich" userId="34f022815c94af0f" providerId="LiveId" clId="{F7A57E76-9520-4547-A1B8-87E8A02496BF}" dt="2020-02-11T23:35:48.576" v="1717"/>
          <ac:inkMkLst>
            <pc:docMk/>
            <pc:sldMk cId="3603559325" sldId="260"/>
            <ac:inkMk id="268" creationId="{06A2B198-165C-4C5E-96EC-335165A9B9F9}"/>
          </ac:inkMkLst>
        </pc:inkChg>
        <pc:inkChg chg="add mod">
          <ac:chgData name="Milijana Surbatovich" userId="34f022815c94af0f" providerId="LiveId" clId="{F7A57E76-9520-4547-A1B8-87E8A02496BF}" dt="2020-02-11T23:35:48.576" v="1717"/>
          <ac:inkMkLst>
            <pc:docMk/>
            <pc:sldMk cId="3603559325" sldId="260"/>
            <ac:inkMk id="269" creationId="{BA91E757-1364-4AFD-A1B4-2CD49B7B6CC3}"/>
          </ac:inkMkLst>
        </pc:inkChg>
        <pc:inkChg chg="add mod">
          <ac:chgData name="Milijana Surbatovich" userId="34f022815c94af0f" providerId="LiveId" clId="{F7A57E76-9520-4547-A1B8-87E8A02496BF}" dt="2020-02-11T23:35:48.576" v="1717"/>
          <ac:inkMkLst>
            <pc:docMk/>
            <pc:sldMk cId="3603559325" sldId="260"/>
            <ac:inkMk id="271" creationId="{9EE81815-D9B8-43D9-B615-654DD8D3FAC4}"/>
          </ac:inkMkLst>
        </pc:inkChg>
        <pc:inkChg chg="add mod">
          <ac:chgData name="Milijana Surbatovich" userId="34f022815c94af0f" providerId="LiveId" clId="{F7A57E76-9520-4547-A1B8-87E8A02496BF}" dt="2020-02-11T23:35:48.576" v="1717"/>
          <ac:inkMkLst>
            <pc:docMk/>
            <pc:sldMk cId="3603559325" sldId="260"/>
            <ac:inkMk id="273" creationId="{FB266B8B-73B4-421A-9DEE-FC9BF6625561}"/>
          </ac:inkMkLst>
        </pc:inkChg>
        <pc:inkChg chg="add mod">
          <ac:chgData name="Milijana Surbatovich" userId="34f022815c94af0f" providerId="LiveId" clId="{F7A57E76-9520-4547-A1B8-87E8A02496BF}" dt="2020-02-11T23:35:48.576" v="1717"/>
          <ac:inkMkLst>
            <pc:docMk/>
            <pc:sldMk cId="3603559325" sldId="260"/>
            <ac:inkMk id="274" creationId="{6B1DCB43-3957-4CED-BDCC-C823E6CAF15E}"/>
          </ac:inkMkLst>
        </pc:inkChg>
        <pc:inkChg chg="add mod">
          <ac:chgData name="Milijana Surbatovich" userId="34f022815c94af0f" providerId="LiveId" clId="{F7A57E76-9520-4547-A1B8-87E8A02496BF}" dt="2020-02-11T23:35:48.576" v="1717"/>
          <ac:inkMkLst>
            <pc:docMk/>
            <pc:sldMk cId="3603559325" sldId="260"/>
            <ac:inkMk id="275" creationId="{8FDC48EE-EA0C-4571-89C3-5F4BD89A8BFC}"/>
          </ac:inkMkLst>
        </pc:inkChg>
        <pc:inkChg chg="add mod">
          <ac:chgData name="Milijana Surbatovich" userId="34f022815c94af0f" providerId="LiveId" clId="{F7A57E76-9520-4547-A1B8-87E8A02496BF}" dt="2020-02-11T23:35:48.576" v="1717"/>
          <ac:inkMkLst>
            <pc:docMk/>
            <pc:sldMk cId="3603559325" sldId="260"/>
            <ac:inkMk id="276" creationId="{FBC9ABA6-E7A0-4154-9A92-5B69140F6C41}"/>
          </ac:inkMkLst>
        </pc:inkChg>
        <pc:inkChg chg="add mod">
          <ac:chgData name="Milijana Surbatovich" userId="34f022815c94af0f" providerId="LiveId" clId="{F7A57E76-9520-4547-A1B8-87E8A02496BF}" dt="2020-02-11T23:35:48.576" v="1717"/>
          <ac:inkMkLst>
            <pc:docMk/>
            <pc:sldMk cId="3603559325" sldId="260"/>
            <ac:inkMk id="277" creationId="{E56C7D9F-5A94-4187-86FF-8000C66497F5}"/>
          </ac:inkMkLst>
        </pc:inkChg>
        <pc:inkChg chg="add mod">
          <ac:chgData name="Milijana Surbatovich" userId="34f022815c94af0f" providerId="LiveId" clId="{F7A57E76-9520-4547-A1B8-87E8A02496BF}" dt="2020-02-11T23:35:48.576" v="1717"/>
          <ac:inkMkLst>
            <pc:docMk/>
            <pc:sldMk cId="3603559325" sldId="260"/>
            <ac:inkMk id="278" creationId="{156DC3EB-8EE3-4E22-B111-C7026A20ED6A}"/>
          </ac:inkMkLst>
        </pc:inkChg>
        <pc:inkChg chg="add mod">
          <ac:chgData name="Milijana Surbatovich" userId="34f022815c94af0f" providerId="LiveId" clId="{F7A57E76-9520-4547-A1B8-87E8A02496BF}" dt="2020-02-11T23:35:48.576" v="1717"/>
          <ac:inkMkLst>
            <pc:docMk/>
            <pc:sldMk cId="3603559325" sldId="260"/>
            <ac:inkMk id="279" creationId="{D2C607C5-E58A-4254-BE05-BA17784BE343}"/>
          </ac:inkMkLst>
        </pc:inkChg>
        <pc:inkChg chg="add mod">
          <ac:chgData name="Milijana Surbatovich" userId="34f022815c94af0f" providerId="LiveId" clId="{F7A57E76-9520-4547-A1B8-87E8A02496BF}" dt="2020-02-11T23:35:48.576" v="1717"/>
          <ac:inkMkLst>
            <pc:docMk/>
            <pc:sldMk cId="3603559325" sldId="260"/>
            <ac:inkMk id="280" creationId="{20E5A8A4-2B80-47E0-A455-F9D56970ADE3}"/>
          </ac:inkMkLst>
        </pc:inkChg>
        <pc:inkChg chg="add mod">
          <ac:chgData name="Milijana Surbatovich" userId="34f022815c94af0f" providerId="LiveId" clId="{F7A57E76-9520-4547-A1B8-87E8A02496BF}" dt="2020-02-11T23:35:48.576" v="1717"/>
          <ac:inkMkLst>
            <pc:docMk/>
            <pc:sldMk cId="3603559325" sldId="260"/>
            <ac:inkMk id="281" creationId="{4A292064-F0AE-46F2-9DD8-CE3642D79663}"/>
          </ac:inkMkLst>
        </pc:inkChg>
        <pc:inkChg chg="add mod">
          <ac:chgData name="Milijana Surbatovich" userId="34f022815c94af0f" providerId="LiveId" clId="{F7A57E76-9520-4547-A1B8-87E8A02496BF}" dt="2020-02-11T23:35:48.576" v="1717"/>
          <ac:inkMkLst>
            <pc:docMk/>
            <pc:sldMk cId="3603559325" sldId="260"/>
            <ac:inkMk id="282" creationId="{2A3FC36B-7AEB-43F1-9589-9DD79C15A79B}"/>
          </ac:inkMkLst>
        </pc:inkChg>
        <pc:inkChg chg="add mod">
          <ac:chgData name="Milijana Surbatovich" userId="34f022815c94af0f" providerId="LiveId" clId="{F7A57E76-9520-4547-A1B8-87E8A02496BF}" dt="2020-02-11T23:35:48.576" v="1717"/>
          <ac:inkMkLst>
            <pc:docMk/>
            <pc:sldMk cId="3603559325" sldId="260"/>
            <ac:inkMk id="283" creationId="{8BFDC383-A0CE-459B-94B9-05D2F909BC34}"/>
          </ac:inkMkLst>
        </pc:inkChg>
        <pc:inkChg chg="add mod">
          <ac:chgData name="Milijana Surbatovich" userId="34f022815c94af0f" providerId="LiveId" clId="{F7A57E76-9520-4547-A1B8-87E8A02496BF}" dt="2020-02-11T23:35:48.576" v="1717"/>
          <ac:inkMkLst>
            <pc:docMk/>
            <pc:sldMk cId="3603559325" sldId="260"/>
            <ac:inkMk id="284" creationId="{B2D8F244-9BC8-43F9-95C7-6C85BC3FF6F1}"/>
          </ac:inkMkLst>
        </pc:inkChg>
      </pc:sldChg>
      <pc:sldChg chg="modSp ord">
        <pc:chgData name="Milijana Surbatovich" userId="34f022815c94af0f" providerId="LiveId" clId="{F7A57E76-9520-4547-A1B8-87E8A02496BF}" dt="2020-02-12T16:51:57.431" v="3333" actId="14100"/>
        <pc:sldMkLst>
          <pc:docMk/>
          <pc:sldMk cId="1866569267" sldId="261"/>
        </pc:sldMkLst>
        <pc:spChg chg="mod">
          <ac:chgData name="Milijana Surbatovich" userId="34f022815c94af0f" providerId="LiveId" clId="{F7A57E76-9520-4547-A1B8-87E8A02496BF}" dt="2020-02-12T16:51:36.718" v="3329" actId="1076"/>
          <ac:spMkLst>
            <pc:docMk/>
            <pc:sldMk cId="1866569267" sldId="261"/>
            <ac:spMk id="86" creationId="{248F94B5-241C-4949-A4E6-D31388ECCBD6}"/>
          </ac:spMkLst>
        </pc:spChg>
        <pc:spChg chg="mod">
          <ac:chgData name="Milijana Surbatovich" userId="34f022815c94af0f" providerId="LiveId" clId="{F7A57E76-9520-4547-A1B8-87E8A02496BF}" dt="2020-02-12T16:51:30.222" v="3328" actId="1076"/>
          <ac:spMkLst>
            <pc:docMk/>
            <pc:sldMk cId="1866569267" sldId="261"/>
            <ac:spMk id="151" creationId="{B76E80AB-B117-4F3A-A3B0-A24D2E9D17AD}"/>
          </ac:spMkLst>
        </pc:spChg>
        <pc:spChg chg="mod">
          <ac:chgData name="Milijana Surbatovich" userId="34f022815c94af0f" providerId="LiveId" clId="{F7A57E76-9520-4547-A1B8-87E8A02496BF}" dt="2020-02-12T16:51:49.145" v="3331" actId="14100"/>
          <ac:spMkLst>
            <pc:docMk/>
            <pc:sldMk cId="1866569267" sldId="261"/>
            <ac:spMk id="171" creationId="{54ECA7C5-5A6C-4A40-A3FD-98D6FFD25032}"/>
          </ac:spMkLst>
        </pc:spChg>
        <pc:spChg chg="mod">
          <ac:chgData name="Milijana Surbatovich" userId="34f022815c94af0f" providerId="LiveId" clId="{F7A57E76-9520-4547-A1B8-87E8A02496BF}" dt="2020-02-12T16:51:57.431" v="3333" actId="14100"/>
          <ac:spMkLst>
            <pc:docMk/>
            <pc:sldMk cId="1866569267" sldId="261"/>
            <ac:spMk id="172" creationId="{3A999831-1261-453E-9F4D-EDBF73536E21}"/>
          </ac:spMkLst>
        </pc:spChg>
      </pc:sldChg>
      <pc:sldChg chg="modSp del ord">
        <pc:chgData name="Milijana Surbatovich" userId="34f022815c94af0f" providerId="LiveId" clId="{F7A57E76-9520-4547-A1B8-87E8A02496BF}" dt="2020-02-12T16:49:36.389" v="3321" actId="47"/>
        <pc:sldMkLst>
          <pc:docMk/>
          <pc:sldMk cId="2986411703" sldId="262"/>
        </pc:sldMkLst>
        <pc:spChg chg="mod">
          <ac:chgData name="Milijana Surbatovich" userId="34f022815c94af0f" providerId="LiveId" clId="{F7A57E76-9520-4547-A1B8-87E8A02496BF}" dt="2020-02-11T23:45:27.636" v="1827" actId="1076"/>
          <ac:spMkLst>
            <pc:docMk/>
            <pc:sldMk cId="2986411703" sldId="262"/>
            <ac:spMk id="2" creationId="{99D89E07-E914-42AE-8A98-3DC723AB0561}"/>
          </ac:spMkLst>
        </pc:spChg>
      </pc:sldChg>
      <pc:sldChg chg="addSp delSp modSp ord">
        <pc:chgData name="Milijana Surbatovich" userId="34f022815c94af0f" providerId="LiveId" clId="{F7A57E76-9520-4547-A1B8-87E8A02496BF}" dt="2020-02-12T16:50:36.596" v="3326" actId="1076"/>
        <pc:sldMkLst>
          <pc:docMk/>
          <pc:sldMk cId="2240468999" sldId="263"/>
        </pc:sldMkLst>
        <pc:spChg chg="mod">
          <ac:chgData name="Milijana Surbatovich" userId="34f022815c94af0f" providerId="LiveId" clId="{F7A57E76-9520-4547-A1B8-87E8A02496BF}" dt="2020-02-12T16:04:33.809" v="1835" actId="1076"/>
          <ac:spMkLst>
            <pc:docMk/>
            <pc:sldMk cId="2240468999" sldId="263"/>
            <ac:spMk id="2" creationId="{470CCB81-3E00-4125-B42F-C35C703080F6}"/>
          </ac:spMkLst>
        </pc:spChg>
        <pc:spChg chg="del mod">
          <ac:chgData name="Milijana Surbatovich" userId="34f022815c94af0f" providerId="LiveId" clId="{F7A57E76-9520-4547-A1B8-87E8A02496BF}" dt="2020-02-12T16:02:51.643" v="1828" actId="478"/>
          <ac:spMkLst>
            <pc:docMk/>
            <pc:sldMk cId="2240468999" sldId="263"/>
            <ac:spMk id="3" creationId="{428A290E-4ACE-4060-ACDC-6110E50C9404}"/>
          </ac:spMkLst>
        </pc:spChg>
        <pc:spChg chg="add del mod">
          <ac:chgData name="Milijana Surbatovich" userId="34f022815c94af0f" providerId="LiveId" clId="{F7A57E76-9520-4547-A1B8-87E8A02496BF}" dt="2020-02-12T16:02:55.377" v="1829" actId="478"/>
          <ac:spMkLst>
            <pc:docMk/>
            <pc:sldMk cId="2240468999" sldId="263"/>
            <ac:spMk id="5" creationId="{DEEB30D2-FF77-4FC9-A840-02DCC83B110A}"/>
          </ac:spMkLst>
        </pc:spChg>
        <pc:spChg chg="add del mod">
          <ac:chgData name="Milijana Surbatovich" userId="34f022815c94af0f" providerId="LiveId" clId="{F7A57E76-9520-4547-A1B8-87E8A02496BF}" dt="2020-02-12T16:04:10.756" v="1833" actId="478"/>
          <ac:spMkLst>
            <pc:docMk/>
            <pc:sldMk cId="2240468999" sldId="263"/>
            <ac:spMk id="6" creationId="{371715DF-7E02-4B6C-920C-828B5259260A}"/>
          </ac:spMkLst>
        </pc:spChg>
        <pc:spChg chg="add del mod">
          <ac:chgData name="Milijana Surbatovich" userId="34f022815c94af0f" providerId="LiveId" clId="{F7A57E76-9520-4547-A1B8-87E8A02496BF}" dt="2020-02-12T16:04:10.756" v="1833" actId="478"/>
          <ac:spMkLst>
            <pc:docMk/>
            <pc:sldMk cId="2240468999" sldId="263"/>
            <ac:spMk id="7" creationId="{521A84F6-22D4-40F9-900F-DDD31F6E2BCE}"/>
          </ac:spMkLst>
        </pc:spChg>
        <pc:spChg chg="add del mod">
          <ac:chgData name="Milijana Surbatovich" userId="34f022815c94af0f" providerId="LiveId" clId="{F7A57E76-9520-4547-A1B8-87E8A02496BF}" dt="2020-02-12T16:04:10.756" v="1833" actId="478"/>
          <ac:spMkLst>
            <pc:docMk/>
            <pc:sldMk cId="2240468999" sldId="263"/>
            <ac:spMk id="8" creationId="{FE9EFA23-5095-4045-AA5C-3B915DAB9F0E}"/>
          </ac:spMkLst>
        </pc:spChg>
        <pc:spChg chg="add del mod">
          <ac:chgData name="Milijana Surbatovich" userId="34f022815c94af0f" providerId="LiveId" clId="{F7A57E76-9520-4547-A1B8-87E8A02496BF}" dt="2020-02-12T16:04:10.756" v="1833" actId="478"/>
          <ac:spMkLst>
            <pc:docMk/>
            <pc:sldMk cId="2240468999" sldId="263"/>
            <ac:spMk id="9" creationId="{3546B223-751A-49AE-9133-9EA9EE01AF87}"/>
          </ac:spMkLst>
        </pc:spChg>
        <pc:spChg chg="add del mod">
          <ac:chgData name="Milijana Surbatovich" userId="34f022815c94af0f" providerId="LiveId" clId="{F7A57E76-9520-4547-A1B8-87E8A02496BF}" dt="2020-02-12T16:04:10.756" v="1833" actId="478"/>
          <ac:spMkLst>
            <pc:docMk/>
            <pc:sldMk cId="2240468999" sldId="263"/>
            <ac:spMk id="10" creationId="{F1FB72DA-9C89-4629-ABB4-5EC16B9B0E86}"/>
          </ac:spMkLst>
        </pc:spChg>
        <pc:spChg chg="add del mod">
          <ac:chgData name="Milijana Surbatovich" userId="34f022815c94af0f" providerId="LiveId" clId="{F7A57E76-9520-4547-A1B8-87E8A02496BF}" dt="2020-02-12T16:04:10.756" v="1833" actId="478"/>
          <ac:spMkLst>
            <pc:docMk/>
            <pc:sldMk cId="2240468999" sldId="263"/>
            <ac:spMk id="11" creationId="{87379856-99A5-4202-9681-B99901088F6E}"/>
          </ac:spMkLst>
        </pc:spChg>
        <pc:spChg chg="add del mod">
          <ac:chgData name="Milijana Surbatovich" userId="34f022815c94af0f" providerId="LiveId" clId="{F7A57E76-9520-4547-A1B8-87E8A02496BF}" dt="2020-02-12T16:04:10.756" v="1833" actId="478"/>
          <ac:spMkLst>
            <pc:docMk/>
            <pc:sldMk cId="2240468999" sldId="263"/>
            <ac:spMk id="12" creationId="{0F807C4A-D9E3-4B86-B3AF-42B6CB64A640}"/>
          </ac:spMkLst>
        </pc:spChg>
        <pc:spChg chg="add del mod">
          <ac:chgData name="Milijana Surbatovich" userId="34f022815c94af0f" providerId="LiveId" clId="{F7A57E76-9520-4547-A1B8-87E8A02496BF}" dt="2020-02-12T16:04:10.756" v="1833" actId="478"/>
          <ac:spMkLst>
            <pc:docMk/>
            <pc:sldMk cId="2240468999" sldId="263"/>
            <ac:spMk id="13" creationId="{7A8A3656-8884-40C1-B694-0B151EAA7705}"/>
          </ac:spMkLst>
        </pc:spChg>
        <pc:spChg chg="add del mod">
          <ac:chgData name="Milijana Surbatovich" userId="34f022815c94af0f" providerId="LiveId" clId="{F7A57E76-9520-4547-A1B8-87E8A02496BF}" dt="2020-02-12T16:04:10.756" v="1833" actId="478"/>
          <ac:spMkLst>
            <pc:docMk/>
            <pc:sldMk cId="2240468999" sldId="263"/>
            <ac:spMk id="14" creationId="{F772A983-A629-42C2-B4B8-972FF52D9934}"/>
          </ac:spMkLst>
        </pc:spChg>
        <pc:spChg chg="add del mod">
          <ac:chgData name="Milijana Surbatovich" userId="34f022815c94af0f" providerId="LiveId" clId="{F7A57E76-9520-4547-A1B8-87E8A02496BF}" dt="2020-02-12T16:04:10.756" v="1833" actId="478"/>
          <ac:spMkLst>
            <pc:docMk/>
            <pc:sldMk cId="2240468999" sldId="263"/>
            <ac:spMk id="15" creationId="{00BD3E65-0952-435E-9311-59871C567AB8}"/>
          </ac:spMkLst>
        </pc:spChg>
        <pc:spChg chg="add del mod">
          <ac:chgData name="Milijana Surbatovich" userId="34f022815c94af0f" providerId="LiveId" clId="{F7A57E76-9520-4547-A1B8-87E8A02496BF}" dt="2020-02-12T16:04:10.756" v="1833" actId="478"/>
          <ac:spMkLst>
            <pc:docMk/>
            <pc:sldMk cId="2240468999" sldId="263"/>
            <ac:spMk id="25" creationId="{AD1E26FE-0258-4F26-9514-E7DD6F823D54}"/>
          </ac:spMkLst>
        </pc:spChg>
        <pc:spChg chg="add del mod">
          <ac:chgData name="Milijana Surbatovich" userId="34f022815c94af0f" providerId="LiveId" clId="{F7A57E76-9520-4547-A1B8-87E8A02496BF}" dt="2020-02-12T16:04:10.756" v="1833" actId="478"/>
          <ac:spMkLst>
            <pc:docMk/>
            <pc:sldMk cId="2240468999" sldId="263"/>
            <ac:spMk id="26" creationId="{587F1228-59C7-4351-8915-CC9CDDC6CDA6}"/>
          </ac:spMkLst>
        </pc:spChg>
        <pc:spChg chg="add del mod">
          <ac:chgData name="Milijana Surbatovich" userId="34f022815c94af0f" providerId="LiveId" clId="{F7A57E76-9520-4547-A1B8-87E8A02496BF}" dt="2020-02-12T16:04:10.756" v="1833" actId="478"/>
          <ac:spMkLst>
            <pc:docMk/>
            <pc:sldMk cId="2240468999" sldId="263"/>
            <ac:spMk id="27" creationId="{458A6D8D-6096-43E1-A888-A8E9CAC8F795}"/>
          </ac:spMkLst>
        </pc:spChg>
        <pc:spChg chg="add del mod">
          <ac:chgData name="Milijana Surbatovich" userId="34f022815c94af0f" providerId="LiveId" clId="{F7A57E76-9520-4547-A1B8-87E8A02496BF}" dt="2020-02-12T16:04:10.756" v="1833" actId="478"/>
          <ac:spMkLst>
            <pc:docMk/>
            <pc:sldMk cId="2240468999" sldId="263"/>
            <ac:spMk id="28" creationId="{55D5C795-D444-49C0-8E2A-4025572EF691}"/>
          </ac:spMkLst>
        </pc:spChg>
        <pc:spChg chg="add del mod">
          <ac:chgData name="Milijana Surbatovich" userId="34f022815c94af0f" providerId="LiveId" clId="{F7A57E76-9520-4547-A1B8-87E8A02496BF}" dt="2020-02-12T16:04:10.756" v="1833" actId="478"/>
          <ac:spMkLst>
            <pc:docMk/>
            <pc:sldMk cId="2240468999" sldId="263"/>
            <ac:spMk id="31" creationId="{35099CD2-0CA1-43BE-9915-AFED4A791649}"/>
          </ac:spMkLst>
        </pc:spChg>
        <pc:spChg chg="add del mod">
          <ac:chgData name="Milijana Surbatovich" userId="34f022815c94af0f" providerId="LiveId" clId="{F7A57E76-9520-4547-A1B8-87E8A02496BF}" dt="2020-02-12T16:04:10.756" v="1833" actId="478"/>
          <ac:spMkLst>
            <pc:docMk/>
            <pc:sldMk cId="2240468999" sldId="263"/>
            <ac:spMk id="34" creationId="{4358D2C2-CC03-4390-84AA-6BE72F967D54}"/>
          </ac:spMkLst>
        </pc:spChg>
        <pc:spChg chg="add del mod">
          <ac:chgData name="Milijana Surbatovich" userId="34f022815c94af0f" providerId="LiveId" clId="{F7A57E76-9520-4547-A1B8-87E8A02496BF}" dt="2020-02-12T16:04:10.756" v="1833" actId="478"/>
          <ac:spMkLst>
            <pc:docMk/>
            <pc:sldMk cId="2240468999" sldId="263"/>
            <ac:spMk id="37" creationId="{4CB3BE9B-2B60-46B8-A16D-27239505B471}"/>
          </ac:spMkLst>
        </pc:spChg>
        <pc:spChg chg="add del mod">
          <ac:chgData name="Milijana Surbatovich" userId="34f022815c94af0f" providerId="LiveId" clId="{F7A57E76-9520-4547-A1B8-87E8A02496BF}" dt="2020-02-12T16:04:10.756" v="1833" actId="478"/>
          <ac:spMkLst>
            <pc:docMk/>
            <pc:sldMk cId="2240468999" sldId="263"/>
            <ac:spMk id="40" creationId="{D6AD109D-5AF5-4C7F-8AE4-3B64DFCCCD42}"/>
          </ac:spMkLst>
        </pc:spChg>
        <pc:spChg chg="add del mod">
          <ac:chgData name="Milijana Surbatovich" userId="34f022815c94af0f" providerId="LiveId" clId="{F7A57E76-9520-4547-A1B8-87E8A02496BF}" dt="2020-02-12T16:04:10.756" v="1833" actId="478"/>
          <ac:spMkLst>
            <pc:docMk/>
            <pc:sldMk cId="2240468999" sldId="263"/>
            <ac:spMk id="43" creationId="{E6BC67B2-4331-466E-A6BA-7A594D8E4A93}"/>
          </ac:spMkLst>
        </pc:spChg>
        <pc:spChg chg="add del mod">
          <ac:chgData name="Milijana Surbatovich" userId="34f022815c94af0f" providerId="LiveId" clId="{F7A57E76-9520-4547-A1B8-87E8A02496BF}" dt="2020-02-12T16:04:10.756" v="1833" actId="478"/>
          <ac:spMkLst>
            <pc:docMk/>
            <pc:sldMk cId="2240468999" sldId="263"/>
            <ac:spMk id="44" creationId="{E6B14F8C-7E03-45D3-BD1E-9CFFE09D7DD6}"/>
          </ac:spMkLst>
        </pc:spChg>
        <pc:spChg chg="add del mod">
          <ac:chgData name="Milijana Surbatovich" userId="34f022815c94af0f" providerId="LiveId" clId="{F7A57E76-9520-4547-A1B8-87E8A02496BF}" dt="2020-02-12T16:04:10.756" v="1833" actId="478"/>
          <ac:spMkLst>
            <pc:docMk/>
            <pc:sldMk cId="2240468999" sldId="263"/>
            <ac:spMk id="45" creationId="{AD6C7AED-D55D-476D-B154-E1850F3AD0FD}"/>
          </ac:spMkLst>
        </pc:spChg>
        <pc:spChg chg="add del mod">
          <ac:chgData name="Milijana Surbatovich" userId="34f022815c94af0f" providerId="LiveId" clId="{F7A57E76-9520-4547-A1B8-87E8A02496BF}" dt="2020-02-12T16:04:10.756" v="1833" actId="478"/>
          <ac:spMkLst>
            <pc:docMk/>
            <pc:sldMk cId="2240468999" sldId="263"/>
            <ac:spMk id="46" creationId="{DF7BA4C8-CFDE-45B9-8292-141E50840975}"/>
          </ac:spMkLst>
        </pc:spChg>
        <pc:spChg chg="add del mod">
          <ac:chgData name="Milijana Surbatovich" userId="34f022815c94af0f" providerId="LiveId" clId="{F7A57E76-9520-4547-A1B8-87E8A02496BF}" dt="2020-02-12T16:04:10.756" v="1833" actId="478"/>
          <ac:spMkLst>
            <pc:docMk/>
            <pc:sldMk cId="2240468999" sldId="263"/>
            <ac:spMk id="47" creationId="{7D71D45D-D43C-4D72-BB4A-2AA81B0E5794}"/>
          </ac:spMkLst>
        </pc:spChg>
        <pc:spChg chg="add del mod">
          <ac:chgData name="Milijana Surbatovich" userId="34f022815c94af0f" providerId="LiveId" clId="{F7A57E76-9520-4547-A1B8-87E8A02496BF}" dt="2020-02-12T16:04:10.756" v="1833" actId="478"/>
          <ac:spMkLst>
            <pc:docMk/>
            <pc:sldMk cId="2240468999" sldId="263"/>
            <ac:spMk id="48" creationId="{005088F8-00D7-4983-A92D-69821919337E}"/>
          </ac:spMkLst>
        </pc:spChg>
        <pc:spChg chg="add mod">
          <ac:chgData name="Milijana Surbatovich" userId="34f022815c94af0f" providerId="LiveId" clId="{F7A57E76-9520-4547-A1B8-87E8A02496BF}" dt="2020-02-12T16:50:36.596" v="3326" actId="1076"/>
          <ac:spMkLst>
            <pc:docMk/>
            <pc:sldMk cId="2240468999" sldId="263"/>
            <ac:spMk id="49" creationId="{2DD38995-D870-4B24-A28A-31147CF57C0B}"/>
          </ac:spMkLst>
        </pc:spChg>
        <pc:spChg chg="add mod">
          <ac:chgData name="Milijana Surbatovich" userId="34f022815c94af0f" providerId="LiveId" clId="{F7A57E76-9520-4547-A1B8-87E8A02496BF}" dt="2020-02-12T16:50:36.596" v="3326" actId="1076"/>
          <ac:spMkLst>
            <pc:docMk/>
            <pc:sldMk cId="2240468999" sldId="263"/>
            <ac:spMk id="50" creationId="{D3629690-A79D-4EAC-B869-2694DFF79B99}"/>
          </ac:spMkLst>
        </pc:spChg>
        <pc:spChg chg="add mod">
          <ac:chgData name="Milijana Surbatovich" userId="34f022815c94af0f" providerId="LiveId" clId="{F7A57E76-9520-4547-A1B8-87E8A02496BF}" dt="2020-02-12T16:50:27.079" v="3325" actId="1076"/>
          <ac:spMkLst>
            <pc:docMk/>
            <pc:sldMk cId="2240468999" sldId="263"/>
            <ac:spMk id="51" creationId="{7A707F4B-F921-480D-BD88-74F12CFE5FCD}"/>
          </ac:spMkLst>
        </pc:spChg>
        <pc:spChg chg="add mod">
          <ac:chgData name="Milijana Surbatovich" userId="34f022815c94af0f" providerId="LiveId" clId="{F7A57E76-9520-4547-A1B8-87E8A02496BF}" dt="2020-02-12T16:50:36.596" v="3326" actId="1076"/>
          <ac:spMkLst>
            <pc:docMk/>
            <pc:sldMk cId="2240468999" sldId="263"/>
            <ac:spMk id="52" creationId="{C9CA43B3-B7B7-4887-9AE7-257E70693A89}"/>
          </ac:spMkLst>
        </pc:spChg>
        <pc:spChg chg="add mod">
          <ac:chgData name="Milijana Surbatovich" userId="34f022815c94af0f" providerId="LiveId" clId="{F7A57E76-9520-4547-A1B8-87E8A02496BF}" dt="2020-02-12T16:50:36.596" v="3326" actId="1076"/>
          <ac:spMkLst>
            <pc:docMk/>
            <pc:sldMk cId="2240468999" sldId="263"/>
            <ac:spMk id="53" creationId="{54A8FE36-D069-4D11-A769-24E2F112DE51}"/>
          </ac:spMkLst>
        </pc:spChg>
        <pc:spChg chg="add mod">
          <ac:chgData name="Milijana Surbatovich" userId="34f022815c94af0f" providerId="LiveId" clId="{F7A57E76-9520-4547-A1B8-87E8A02496BF}" dt="2020-02-12T16:50:36.596" v="3326" actId="1076"/>
          <ac:spMkLst>
            <pc:docMk/>
            <pc:sldMk cId="2240468999" sldId="263"/>
            <ac:spMk id="54" creationId="{7FDA669D-3B23-4030-813A-23EE93EF7402}"/>
          </ac:spMkLst>
        </pc:spChg>
        <pc:spChg chg="add mod">
          <ac:chgData name="Milijana Surbatovich" userId="34f022815c94af0f" providerId="LiveId" clId="{F7A57E76-9520-4547-A1B8-87E8A02496BF}" dt="2020-02-12T16:50:36.596" v="3326" actId="1076"/>
          <ac:spMkLst>
            <pc:docMk/>
            <pc:sldMk cId="2240468999" sldId="263"/>
            <ac:spMk id="55" creationId="{9F5CC230-FFD2-4E5C-8721-4F0319F32022}"/>
          </ac:spMkLst>
        </pc:spChg>
        <pc:spChg chg="add mod">
          <ac:chgData name="Milijana Surbatovich" userId="34f022815c94af0f" providerId="LiveId" clId="{F7A57E76-9520-4547-A1B8-87E8A02496BF}" dt="2020-02-12T16:50:36.596" v="3326" actId="1076"/>
          <ac:spMkLst>
            <pc:docMk/>
            <pc:sldMk cId="2240468999" sldId="263"/>
            <ac:spMk id="56" creationId="{17BA93E7-6DF0-4027-8F9E-A4CDB495B0DC}"/>
          </ac:spMkLst>
        </pc:spChg>
        <pc:spChg chg="add mod">
          <ac:chgData name="Milijana Surbatovich" userId="34f022815c94af0f" providerId="LiveId" clId="{F7A57E76-9520-4547-A1B8-87E8A02496BF}" dt="2020-02-12T16:50:36.596" v="3326" actId="1076"/>
          <ac:spMkLst>
            <pc:docMk/>
            <pc:sldMk cId="2240468999" sldId="263"/>
            <ac:spMk id="57" creationId="{0594F1A5-F022-4CF0-8855-A0655D427AAC}"/>
          </ac:spMkLst>
        </pc:spChg>
        <pc:spChg chg="add mod">
          <ac:chgData name="Milijana Surbatovich" userId="34f022815c94af0f" providerId="LiveId" clId="{F7A57E76-9520-4547-A1B8-87E8A02496BF}" dt="2020-02-12T16:50:36.596" v="3326" actId="1076"/>
          <ac:spMkLst>
            <pc:docMk/>
            <pc:sldMk cId="2240468999" sldId="263"/>
            <ac:spMk id="58" creationId="{7387D367-C05F-4959-980A-3A8E4B00A79D}"/>
          </ac:spMkLst>
        </pc:spChg>
        <pc:spChg chg="add mod">
          <ac:chgData name="Milijana Surbatovich" userId="34f022815c94af0f" providerId="LiveId" clId="{F7A57E76-9520-4547-A1B8-87E8A02496BF}" dt="2020-02-12T16:50:36.596" v="3326" actId="1076"/>
          <ac:spMkLst>
            <pc:docMk/>
            <pc:sldMk cId="2240468999" sldId="263"/>
            <ac:spMk id="59" creationId="{557F34ED-B8DB-41A1-979F-240556CFDA8A}"/>
          </ac:spMkLst>
        </pc:spChg>
        <pc:spChg chg="add mod">
          <ac:chgData name="Milijana Surbatovich" userId="34f022815c94af0f" providerId="LiveId" clId="{F7A57E76-9520-4547-A1B8-87E8A02496BF}" dt="2020-02-12T16:50:36.596" v="3326" actId="1076"/>
          <ac:spMkLst>
            <pc:docMk/>
            <pc:sldMk cId="2240468999" sldId="263"/>
            <ac:spMk id="60" creationId="{6439D9B4-6D27-4405-BAEE-F51F6E4E35EC}"/>
          </ac:spMkLst>
        </pc:spChg>
        <pc:spChg chg="add mod">
          <ac:chgData name="Milijana Surbatovich" userId="34f022815c94af0f" providerId="LiveId" clId="{F7A57E76-9520-4547-A1B8-87E8A02496BF}" dt="2020-02-12T16:50:27.079" v="3325" actId="1076"/>
          <ac:spMkLst>
            <pc:docMk/>
            <pc:sldMk cId="2240468999" sldId="263"/>
            <ac:spMk id="61" creationId="{22A16287-5417-47E9-824A-155D28FA180C}"/>
          </ac:spMkLst>
        </pc:spChg>
        <pc:spChg chg="add mod">
          <ac:chgData name="Milijana Surbatovich" userId="34f022815c94af0f" providerId="LiveId" clId="{F7A57E76-9520-4547-A1B8-87E8A02496BF}" dt="2020-02-12T16:50:27.079" v="3325" actId="1076"/>
          <ac:spMkLst>
            <pc:docMk/>
            <pc:sldMk cId="2240468999" sldId="263"/>
            <ac:spMk id="62" creationId="{A82D258C-7B8A-4B0D-B447-EC907802E055}"/>
          </ac:spMkLst>
        </pc:spChg>
        <pc:spChg chg="add mod">
          <ac:chgData name="Milijana Surbatovich" userId="34f022815c94af0f" providerId="LiveId" clId="{F7A57E76-9520-4547-A1B8-87E8A02496BF}" dt="2020-02-12T16:50:27.079" v="3325" actId="1076"/>
          <ac:spMkLst>
            <pc:docMk/>
            <pc:sldMk cId="2240468999" sldId="263"/>
            <ac:spMk id="63" creationId="{8AFC01DF-D3C6-4426-8485-34CBD7468C8F}"/>
          </ac:spMkLst>
        </pc:spChg>
        <pc:spChg chg="add mod">
          <ac:chgData name="Milijana Surbatovich" userId="34f022815c94af0f" providerId="LiveId" clId="{F7A57E76-9520-4547-A1B8-87E8A02496BF}" dt="2020-02-12T16:50:36.596" v="3326" actId="1076"/>
          <ac:spMkLst>
            <pc:docMk/>
            <pc:sldMk cId="2240468999" sldId="263"/>
            <ac:spMk id="64" creationId="{22FDD9AE-350F-41EC-AEA5-884C8315B381}"/>
          </ac:spMkLst>
        </pc:spChg>
        <pc:spChg chg="add mod">
          <ac:chgData name="Milijana Surbatovich" userId="34f022815c94af0f" providerId="LiveId" clId="{F7A57E76-9520-4547-A1B8-87E8A02496BF}" dt="2020-02-12T16:50:36.596" v="3326" actId="1076"/>
          <ac:spMkLst>
            <pc:docMk/>
            <pc:sldMk cId="2240468999" sldId="263"/>
            <ac:spMk id="65" creationId="{342F2BCF-71CC-48F1-BACB-D783B42ECF85}"/>
          </ac:spMkLst>
        </pc:spChg>
        <pc:spChg chg="add del mod">
          <ac:chgData name="Milijana Surbatovich" userId="34f022815c94af0f" providerId="LiveId" clId="{F7A57E76-9520-4547-A1B8-87E8A02496BF}" dt="2020-02-12T16:50:07.119" v="3323" actId="478"/>
          <ac:spMkLst>
            <pc:docMk/>
            <pc:sldMk cId="2240468999" sldId="263"/>
            <ac:spMk id="66" creationId="{5242D94B-E5AC-4D08-BE8B-92D4D70CBCA8}"/>
          </ac:spMkLst>
        </pc:spChg>
        <pc:spChg chg="add mod">
          <ac:chgData name="Milijana Surbatovich" userId="34f022815c94af0f" providerId="LiveId" clId="{F7A57E76-9520-4547-A1B8-87E8A02496BF}" dt="2020-02-12T16:50:36.596" v="3326" actId="1076"/>
          <ac:spMkLst>
            <pc:docMk/>
            <pc:sldMk cId="2240468999" sldId="263"/>
            <ac:spMk id="67" creationId="{52D07ECE-6D79-4BEA-8239-53ED641671EB}"/>
          </ac:spMkLst>
        </pc:spChg>
        <pc:spChg chg="add mod">
          <ac:chgData name="Milijana Surbatovich" userId="34f022815c94af0f" providerId="LiveId" clId="{F7A57E76-9520-4547-A1B8-87E8A02496BF}" dt="2020-02-12T16:50:36.596" v="3326" actId="1076"/>
          <ac:spMkLst>
            <pc:docMk/>
            <pc:sldMk cId="2240468999" sldId="263"/>
            <ac:spMk id="68" creationId="{FB85C187-E698-49AF-A20C-C4C0E8DCA520}"/>
          </ac:spMkLst>
        </pc:spChg>
        <pc:spChg chg="add mod">
          <ac:chgData name="Milijana Surbatovich" userId="34f022815c94af0f" providerId="LiveId" clId="{F7A57E76-9520-4547-A1B8-87E8A02496BF}" dt="2020-02-12T16:50:36.596" v="3326" actId="1076"/>
          <ac:spMkLst>
            <pc:docMk/>
            <pc:sldMk cId="2240468999" sldId="263"/>
            <ac:spMk id="69" creationId="{C8C0D7AE-593E-442D-AB87-D879A726E338}"/>
          </ac:spMkLst>
        </pc:spChg>
        <pc:spChg chg="add mod">
          <ac:chgData name="Milijana Surbatovich" userId="34f022815c94af0f" providerId="LiveId" clId="{F7A57E76-9520-4547-A1B8-87E8A02496BF}" dt="2020-02-12T16:50:36.596" v="3326" actId="1076"/>
          <ac:spMkLst>
            <pc:docMk/>
            <pc:sldMk cId="2240468999" sldId="263"/>
            <ac:spMk id="70" creationId="{C92D9A8C-42A6-48D4-846F-06708CBF6FAD}"/>
          </ac:spMkLst>
        </pc:spChg>
        <pc:spChg chg="add mod">
          <ac:chgData name="Milijana Surbatovich" userId="34f022815c94af0f" providerId="LiveId" clId="{F7A57E76-9520-4547-A1B8-87E8A02496BF}" dt="2020-02-12T16:50:36.596" v="3326" actId="1076"/>
          <ac:spMkLst>
            <pc:docMk/>
            <pc:sldMk cId="2240468999" sldId="263"/>
            <ac:spMk id="71" creationId="{7C3318FF-2C30-4D4F-B041-66CA9E526FE0}"/>
          </ac:spMkLst>
        </pc:spChg>
        <pc:spChg chg="add mod">
          <ac:chgData name="Milijana Surbatovich" userId="34f022815c94af0f" providerId="LiveId" clId="{F7A57E76-9520-4547-A1B8-87E8A02496BF}" dt="2020-02-12T16:50:36.596" v="3326" actId="1076"/>
          <ac:spMkLst>
            <pc:docMk/>
            <pc:sldMk cId="2240468999" sldId="263"/>
            <ac:spMk id="72" creationId="{D3D0A6F0-107E-4260-94F9-D051552FBFF6}"/>
          </ac:spMkLst>
        </pc:spChg>
        <pc:spChg chg="add mod">
          <ac:chgData name="Milijana Surbatovich" userId="34f022815c94af0f" providerId="LiveId" clId="{F7A57E76-9520-4547-A1B8-87E8A02496BF}" dt="2020-02-12T16:50:36.596" v="3326" actId="1076"/>
          <ac:spMkLst>
            <pc:docMk/>
            <pc:sldMk cId="2240468999" sldId="263"/>
            <ac:spMk id="73" creationId="{EF653A74-7575-4683-A437-E70BF0BA98FE}"/>
          </ac:spMkLst>
        </pc:spChg>
        <pc:spChg chg="add mod">
          <ac:chgData name="Milijana Surbatovich" userId="34f022815c94af0f" providerId="LiveId" clId="{F7A57E76-9520-4547-A1B8-87E8A02496BF}" dt="2020-02-12T16:50:36.596" v="3326" actId="1076"/>
          <ac:spMkLst>
            <pc:docMk/>
            <pc:sldMk cId="2240468999" sldId="263"/>
            <ac:spMk id="74" creationId="{3FD962F9-6F3E-4404-91FB-023F6AD857FD}"/>
          </ac:spMkLst>
        </pc:spChg>
        <pc:spChg chg="add mod">
          <ac:chgData name="Milijana Surbatovich" userId="34f022815c94af0f" providerId="LiveId" clId="{F7A57E76-9520-4547-A1B8-87E8A02496BF}" dt="2020-02-12T16:50:36.596" v="3326" actId="1076"/>
          <ac:spMkLst>
            <pc:docMk/>
            <pc:sldMk cId="2240468999" sldId="263"/>
            <ac:spMk id="75" creationId="{F12F1CF3-2703-479D-AE40-A659A641ABD2}"/>
          </ac:spMkLst>
        </pc:spChg>
        <pc:spChg chg="add mod">
          <ac:chgData name="Milijana Surbatovich" userId="34f022815c94af0f" providerId="LiveId" clId="{F7A57E76-9520-4547-A1B8-87E8A02496BF}" dt="2020-02-12T16:50:36.596" v="3326" actId="1076"/>
          <ac:spMkLst>
            <pc:docMk/>
            <pc:sldMk cId="2240468999" sldId="263"/>
            <ac:spMk id="76" creationId="{196DFC5C-F546-4112-A8FD-3914E826566B}"/>
          </ac:spMkLst>
        </pc:spChg>
        <pc:spChg chg="add mod">
          <ac:chgData name="Milijana Surbatovich" userId="34f022815c94af0f" providerId="LiveId" clId="{F7A57E76-9520-4547-A1B8-87E8A02496BF}" dt="2020-02-12T16:50:36.596" v="3326" actId="1076"/>
          <ac:spMkLst>
            <pc:docMk/>
            <pc:sldMk cId="2240468999" sldId="263"/>
            <ac:spMk id="77" creationId="{5259344F-4D0B-4B1F-81F5-79EE3BE09419}"/>
          </ac:spMkLst>
        </pc:spChg>
        <pc:spChg chg="add mod">
          <ac:chgData name="Milijana Surbatovich" userId="34f022815c94af0f" providerId="LiveId" clId="{F7A57E76-9520-4547-A1B8-87E8A02496BF}" dt="2020-02-12T16:50:36.596" v="3326" actId="1076"/>
          <ac:spMkLst>
            <pc:docMk/>
            <pc:sldMk cId="2240468999" sldId="263"/>
            <ac:spMk id="78" creationId="{1E00FCFF-8339-47A9-8330-610ADE8E05C2}"/>
          </ac:spMkLst>
        </pc:spChg>
        <pc:spChg chg="add mod">
          <ac:chgData name="Milijana Surbatovich" userId="34f022815c94af0f" providerId="LiveId" clId="{F7A57E76-9520-4547-A1B8-87E8A02496BF}" dt="2020-02-12T16:50:36.596" v="3326" actId="1076"/>
          <ac:spMkLst>
            <pc:docMk/>
            <pc:sldMk cId="2240468999" sldId="263"/>
            <ac:spMk id="79" creationId="{ED7FD613-4176-4F31-9294-9331E30ACC4A}"/>
          </ac:spMkLst>
        </pc:spChg>
        <pc:spChg chg="add mod">
          <ac:chgData name="Milijana Surbatovich" userId="34f022815c94af0f" providerId="LiveId" clId="{F7A57E76-9520-4547-A1B8-87E8A02496BF}" dt="2020-02-12T16:50:36.596" v="3326" actId="1076"/>
          <ac:spMkLst>
            <pc:docMk/>
            <pc:sldMk cId="2240468999" sldId="263"/>
            <ac:spMk id="80" creationId="{F06C9672-2164-425A-B849-6BE40956CD35}"/>
          </ac:spMkLst>
        </pc:spChg>
        <pc:spChg chg="add mod">
          <ac:chgData name="Milijana Surbatovich" userId="34f022815c94af0f" providerId="LiveId" clId="{F7A57E76-9520-4547-A1B8-87E8A02496BF}" dt="2020-02-12T16:50:36.596" v="3326" actId="1076"/>
          <ac:spMkLst>
            <pc:docMk/>
            <pc:sldMk cId="2240468999" sldId="263"/>
            <ac:spMk id="81" creationId="{74A678B8-0317-4070-A5BE-3DEF5C8A1570}"/>
          </ac:spMkLst>
        </pc:spChg>
        <pc:spChg chg="add mod">
          <ac:chgData name="Milijana Surbatovich" userId="34f022815c94af0f" providerId="LiveId" clId="{F7A57E76-9520-4547-A1B8-87E8A02496BF}" dt="2020-02-12T16:50:36.596" v="3326" actId="1076"/>
          <ac:spMkLst>
            <pc:docMk/>
            <pc:sldMk cId="2240468999" sldId="263"/>
            <ac:spMk id="82" creationId="{5A917A80-644E-4C90-B665-7F46AD9CE443}"/>
          </ac:spMkLst>
        </pc:spChg>
        <pc:cxnChg chg="add del mod">
          <ac:chgData name="Milijana Surbatovich" userId="34f022815c94af0f" providerId="LiveId" clId="{F7A57E76-9520-4547-A1B8-87E8A02496BF}" dt="2020-02-12T16:04:10.756" v="1833" actId="478"/>
          <ac:cxnSpMkLst>
            <pc:docMk/>
            <pc:sldMk cId="2240468999" sldId="263"/>
            <ac:cxnSpMk id="16" creationId="{699308F1-DE2A-40C2-95D9-DB0DF84969AD}"/>
          </ac:cxnSpMkLst>
        </pc:cxnChg>
        <pc:cxnChg chg="add del mod">
          <ac:chgData name="Milijana Surbatovich" userId="34f022815c94af0f" providerId="LiveId" clId="{F7A57E76-9520-4547-A1B8-87E8A02496BF}" dt="2020-02-12T16:04:10.756" v="1833" actId="478"/>
          <ac:cxnSpMkLst>
            <pc:docMk/>
            <pc:sldMk cId="2240468999" sldId="263"/>
            <ac:cxnSpMk id="17" creationId="{BFC28F78-5296-473C-A6D3-F1A3BDC3AA27}"/>
          </ac:cxnSpMkLst>
        </pc:cxnChg>
        <pc:cxnChg chg="add del mod">
          <ac:chgData name="Milijana Surbatovich" userId="34f022815c94af0f" providerId="LiveId" clId="{F7A57E76-9520-4547-A1B8-87E8A02496BF}" dt="2020-02-12T16:04:10.756" v="1833" actId="478"/>
          <ac:cxnSpMkLst>
            <pc:docMk/>
            <pc:sldMk cId="2240468999" sldId="263"/>
            <ac:cxnSpMk id="18" creationId="{15A773EE-34ED-44AD-813C-C6C0F6B0D891}"/>
          </ac:cxnSpMkLst>
        </pc:cxnChg>
        <pc:cxnChg chg="add del mod">
          <ac:chgData name="Milijana Surbatovich" userId="34f022815c94af0f" providerId="LiveId" clId="{F7A57E76-9520-4547-A1B8-87E8A02496BF}" dt="2020-02-12T16:04:10.756" v="1833" actId="478"/>
          <ac:cxnSpMkLst>
            <pc:docMk/>
            <pc:sldMk cId="2240468999" sldId="263"/>
            <ac:cxnSpMk id="19" creationId="{539C198F-B04D-4FA0-B71C-5BF30532D8F2}"/>
          </ac:cxnSpMkLst>
        </pc:cxnChg>
        <pc:cxnChg chg="add del mod">
          <ac:chgData name="Milijana Surbatovich" userId="34f022815c94af0f" providerId="LiveId" clId="{F7A57E76-9520-4547-A1B8-87E8A02496BF}" dt="2020-02-12T16:04:10.756" v="1833" actId="478"/>
          <ac:cxnSpMkLst>
            <pc:docMk/>
            <pc:sldMk cId="2240468999" sldId="263"/>
            <ac:cxnSpMk id="20" creationId="{BB5C27B8-4FE8-4572-BA8E-7151737CB082}"/>
          </ac:cxnSpMkLst>
        </pc:cxnChg>
        <pc:cxnChg chg="add del mod">
          <ac:chgData name="Milijana Surbatovich" userId="34f022815c94af0f" providerId="LiveId" clId="{F7A57E76-9520-4547-A1B8-87E8A02496BF}" dt="2020-02-12T16:04:10.756" v="1833" actId="478"/>
          <ac:cxnSpMkLst>
            <pc:docMk/>
            <pc:sldMk cId="2240468999" sldId="263"/>
            <ac:cxnSpMk id="21" creationId="{7799DFD2-1C62-4805-BAEC-4AEFE8D94F81}"/>
          </ac:cxnSpMkLst>
        </pc:cxnChg>
        <pc:cxnChg chg="add del mod">
          <ac:chgData name="Milijana Surbatovich" userId="34f022815c94af0f" providerId="LiveId" clId="{F7A57E76-9520-4547-A1B8-87E8A02496BF}" dt="2020-02-12T16:04:10.756" v="1833" actId="478"/>
          <ac:cxnSpMkLst>
            <pc:docMk/>
            <pc:sldMk cId="2240468999" sldId="263"/>
            <ac:cxnSpMk id="22" creationId="{2D854CEF-B7F9-427D-B98F-2B70D14CFAD1}"/>
          </ac:cxnSpMkLst>
        </pc:cxnChg>
        <pc:cxnChg chg="add del mod">
          <ac:chgData name="Milijana Surbatovich" userId="34f022815c94af0f" providerId="LiveId" clId="{F7A57E76-9520-4547-A1B8-87E8A02496BF}" dt="2020-02-12T16:04:10.756" v="1833" actId="478"/>
          <ac:cxnSpMkLst>
            <pc:docMk/>
            <pc:sldMk cId="2240468999" sldId="263"/>
            <ac:cxnSpMk id="23" creationId="{C1195AA1-E414-4E87-A683-074ED241118F}"/>
          </ac:cxnSpMkLst>
        </pc:cxnChg>
        <pc:cxnChg chg="add del mod">
          <ac:chgData name="Milijana Surbatovich" userId="34f022815c94af0f" providerId="LiveId" clId="{F7A57E76-9520-4547-A1B8-87E8A02496BF}" dt="2020-02-12T16:04:10.756" v="1833" actId="478"/>
          <ac:cxnSpMkLst>
            <pc:docMk/>
            <pc:sldMk cId="2240468999" sldId="263"/>
            <ac:cxnSpMk id="24" creationId="{71B355A6-44CA-430D-8C69-66D8A33E343F}"/>
          </ac:cxnSpMkLst>
        </pc:cxnChg>
        <pc:cxnChg chg="add del mod">
          <ac:chgData name="Milijana Surbatovich" userId="34f022815c94af0f" providerId="LiveId" clId="{F7A57E76-9520-4547-A1B8-87E8A02496BF}" dt="2020-02-12T16:04:10.756" v="1833" actId="478"/>
          <ac:cxnSpMkLst>
            <pc:docMk/>
            <pc:sldMk cId="2240468999" sldId="263"/>
            <ac:cxnSpMk id="29" creationId="{F2BB987D-A71C-44B5-8C11-F80F24EBB882}"/>
          </ac:cxnSpMkLst>
        </pc:cxnChg>
        <pc:cxnChg chg="add del mod">
          <ac:chgData name="Milijana Surbatovich" userId="34f022815c94af0f" providerId="LiveId" clId="{F7A57E76-9520-4547-A1B8-87E8A02496BF}" dt="2020-02-12T16:04:10.756" v="1833" actId="478"/>
          <ac:cxnSpMkLst>
            <pc:docMk/>
            <pc:sldMk cId="2240468999" sldId="263"/>
            <ac:cxnSpMk id="30" creationId="{B3E309B2-8E05-4678-9A09-5A58F1B140B9}"/>
          </ac:cxnSpMkLst>
        </pc:cxnChg>
        <pc:cxnChg chg="add del mod">
          <ac:chgData name="Milijana Surbatovich" userId="34f022815c94af0f" providerId="LiveId" clId="{F7A57E76-9520-4547-A1B8-87E8A02496BF}" dt="2020-02-12T16:04:10.756" v="1833" actId="478"/>
          <ac:cxnSpMkLst>
            <pc:docMk/>
            <pc:sldMk cId="2240468999" sldId="263"/>
            <ac:cxnSpMk id="32" creationId="{B1648D11-04A4-4934-B405-6B49285C1D17}"/>
          </ac:cxnSpMkLst>
        </pc:cxnChg>
        <pc:cxnChg chg="add del mod">
          <ac:chgData name="Milijana Surbatovich" userId="34f022815c94af0f" providerId="LiveId" clId="{F7A57E76-9520-4547-A1B8-87E8A02496BF}" dt="2020-02-12T16:04:10.756" v="1833" actId="478"/>
          <ac:cxnSpMkLst>
            <pc:docMk/>
            <pc:sldMk cId="2240468999" sldId="263"/>
            <ac:cxnSpMk id="33" creationId="{F24F278D-AFA3-401D-82C3-6C43B2A3CE72}"/>
          </ac:cxnSpMkLst>
        </pc:cxnChg>
        <pc:cxnChg chg="add del mod">
          <ac:chgData name="Milijana Surbatovich" userId="34f022815c94af0f" providerId="LiveId" clId="{F7A57E76-9520-4547-A1B8-87E8A02496BF}" dt="2020-02-12T16:04:10.756" v="1833" actId="478"/>
          <ac:cxnSpMkLst>
            <pc:docMk/>
            <pc:sldMk cId="2240468999" sldId="263"/>
            <ac:cxnSpMk id="35" creationId="{03B2F170-5470-4282-B716-1859D2D9A4B5}"/>
          </ac:cxnSpMkLst>
        </pc:cxnChg>
        <pc:cxnChg chg="add del mod">
          <ac:chgData name="Milijana Surbatovich" userId="34f022815c94af0f" providerId="LiveId" clId="{F7A57E76-9520-4547-A1B8-87E8A02496BF}" dt="2020-02-12T16:04:10.756" v="1833" actId="478"/>
          <ac:cxnSpMkLst>
            <pc:docMk/>
            <pc:sldMk cId="2240468999" sldId="263"/>
            <ac:cxnSpMk id="36" creationId="{9C1C81A8-EF94-46E7-AC50-15852393F446}"/>
          </ac:cxnSpMkLst>
        </pc:cxnChg>
        <pc:cxnChg chg="add del mod">
          <ac:chgData name="Milijana Surbatovich" userId="34f022815c94af0f" providerId="LiveId" clId="{F7A57E76-9520-4547-A1B8-87E8A02496BF}" dt="2020-02-12T16:04:10.756" v="1833" actId="478"/>
          <ac:cxnSpMkLst>
            <pc:docMk/>
            <pc:sldMk cId="2240468999" sldId="263"/>
            <ac:cxnSpMk id="38" creationId="{EC6DC34A-B3BE-47F0-8F6B-9733ACA6E8AB}"/>
          </ac:cxnSpMkLst>
        </pc:cxnChg>
        <pc:cxnChg chg="add del mod">
          <ac:chgData name="Milijana Surbatovich" userId="34f022815c94af0f" providerId="LiveId" clId="{F7A57E76-9520-4547-A1B8-87E8A02496BF}" dt="2020-02-12T16:04:10.756" v="1833" actId="478"/>
          <ac:cxnSpMkLst>
            <pc:docMk/>
            <pc:sldMk cId="2240468999" sldId="263"/>
            <ac:cxnSpMk id="39" creationId="{ED770E84-F14D-4BB4-9AFF-F12B5AD415FF}"/>
          </ac:cxnSpMkLst>
        </pc:cxnChg>
        <pc:cxnChg chg="add del mod">
          <ac:chgData name="Milijana Surbatovich" userId="34f022815c94af0f" providerId="LiveId" clId="{F7A57E76-9520-4547-A1B8-87E8A02496BF}" dt="2020-02-12T16:04:10.756" v="1833" actId="478"/>
          <ac:cxnSpMkLst>
            <pc:docMk/>
            <pc:sldMk cId="2240468999" sldId="263"/>
            <ac:cxnSpMk id="41" creationId="{FE43036B-11F7-4B25-8717-AB3D48617809}"/>
          </ac:cxnSpMkLst>
        </pc:cxnChg>
        <pc:cxnChg chg="add del mod">
          <ac:chgData name="Milijana Surbatovich" userId="34f022815c94af0f" providerId="LiveId" clId="{F7A57E76-9520-4547-A1B8-87E8A02496BF}" dt="2020-02-12T16:04:10.756" v="1833" actId="478"/>
          <ac:cxnSpMkLst>
            <pc:docMk/>
            <pc:sldMk cId="2240468999" sldId="263"/>
            <ac:cxnSpMk id="42" creationId="{E55FFCB9-0C24-4E6E-82B5-17B3557CC812}"/>
          </ac:cxnSpMkLst>
        </pc:cxnChg>
        <pc:cxnChg chg="add mod">
          <ac:chgData name="Milijana Surbatovich" userId="34f022815c94af0f" providerId="LiveId" clId="{F7A57E76-9520-4547-A1B8-87E8A02496BF}" dt="2020-02-12T16:50:36.596" v="3326" actId="1076"/>
          <ac:cxnSpMkLst>
            <pc:docMk/>
            <pc:sldMk cId="2240468999" sldId="263"/>
            <ac:cxnSpMk id="83" creationId="{472A5328-43B6-44CE-BF3C-A0BE63A1AB58}"/>
          </ac:cxnSpMkLst>
        </pc:cxnChg>
        <pc:cxnChg chg="add mod">
          <ac:chgData name="Milijana Surbatovich" userId="34f022815c94af0f" providerId="LiveId" clId="{F7A57E76-9520-4547-A1B8-87E8A02496BF}" dt="2020-02-12T16:50:36.596" v="3326" actId="1076"/>
          <ac:cxnSpMkLst>
            <pc:docMk/>
            <pc:sldMk cId="2240468999" sldId="263"/>
            <ac:cxnSpMk id="84" creationId="{64298774-A809-4B1E-8129-C2BE0BECCA00}"/>
          </ac:cxnSpMkLst>
        </pc:cxnChg>
        <pc:cxnChg chg="add mod">
          <ac:chgData name="Milijana Surbatovich" userId="34f022815c94af0f" providerId="LiveId" clId="{F7A57E76-9520-4547-A1B8-87E8A02496BF}" dt="2020-02-12T16:50:36.596" v="3326" actId="1076"/>
          <ac:cxnSpMkLst>
            <pc:docMk/>
            <pc:sldMk cId="2240468999" sldId="263"/>
            <ac:cxnSpMk id="85" creationId="{79BB424B-05DE-4D73-A6B2-78E596143253}"/>
          </ac:cxnSpMkLst>
        </pc:cxnChg>
        <pc:cxnChg chg="add mod">
          <ac:chgData name="Milijana Surbatovich" userId="34f022815c94af0f" providerId="LiveId" clId="{F7A57E76-9520-4547-A1B8-87E8A02496BF}" dt="2020-02-12T16:50:36.596" v="3326" actId="1076"/>
          <ac:cxnSpMkLst>
            <pc:docMk/>
            <pc:sldMk cId="2240468999" sldId="263"/>
            <ac:cxnSpMk id="86" creationId="{0F3DEC83-4C01-41A0-AA72-07BC2FCB9CC1}"/>
          </ac:cxnSpMkLst>
        </pc:cxnChg>
        <pc:cxnChg chg="add mod">
          <ac:chgData name="Milijana Surbatovich" userId="34f022815c94af0f" providerId="LiveId" clId="{F7A57E76-9520-4547-A1B8-87E8A02496BF}" dt="2020-02-12T16:50:36.596" v="3326" actId="1076"/>
          <ac:cxnSpMkLst>
            <pc:docMk/>
            <pc:sldMk cId="2240468999" sldId="263"/>
            <ac:cxnSpMk id="87" creationId="{EB96F073-FF2D-41FE-BE95-65129F2231B5}"/>
          </ac:cxnSpMkLst>
        </pc:cxnChg>
        <pc:cxnChg chg="add mod">
          <ac:chgData name="Milijana Surbatovich" userId="34f022815c94af0f" providerId="LiveId" clId="{F7A57E76-9520-4547-A1B8-87E8A02496BF}" dt="2020-02-12T16:50:36.596" v="3326" actId="1076"/>
          <ac:cxnSpMkLst>
            <pc:docMk/>
            <pc:sldMk cId="2240468999" sldId="263"/>
            <ac:cxnSpMk id="88" creationId="{8D6794E2-3AE8-4D9C-8E5D-333A40DEFF01}"/>
          </ac:cxnSpMkLst>
        </pc:cxnChg>
        <pc:cxnChg chg="add mod">
          <ac:chgData name="Milijana Surbatovich" userId="34f022815c94af0f" providerId="LiveId" clId="{F7A57E76-9520-4547-A1B8-87E8A02496BF}" dt="2020-02-12T16:50:36.596" v="3326" actId="1076"/>
          <ac:cxnSpMkLst>
            <pc:docMk/>
            <pc:sldMk cId="2240468999" sldId="263"/>
            <ac:cxnSpMk id="89" creationId="{AE61A91B-3AF6-4AA4-9BBB-E5FA70A3D2CC}"/>
          </ac:cxnSpMkLst>
        </pc:cxnChg>
      </pc:sldChg>
      <pc:sldChg chg="addSp delSp modSp modAnim">
        <pc:chgData name="Milijana Surbatovich" userId="34f022815c94af0f" providerId="LiveId" clId="{F7A57E76-9520-4547-A1B8-87E8A02496BF}" dt="2020-02-12T16:26:36.020" v="2405" actId="1076"/>
        <pc:sldMkLst>
          <pc:docMk/>
          <pc:sldMk cId="1423421436" sldId="264"/>
        </pc:sldMkLst>
        <pc:spChg chg="mod">
          <ac:chgData name="Milijana Surbatovich" userId="34f022815c94af0f" providerId="LiveId" clId="{F7A57E76-9520-4547-A1B8-87E8A02496BF}" dt="2020-02-12T16:26:36.020" v="2405" actId="1076"/>
          <ac:spMkLst>
            <pc:docMk/>
            <pc:sldMk cId="1423421436" sldId="264"/>
            <ac:spMk id="2" creationId="{B4CF3897-D996-4A8D-A0B4-6CE9CC342A0F}"/>
          </ac:spMkLst>
        </pc:spChg>
        <pc:spChg chg="del">
          <ac:chgData name="Milijana Surbatovich" userId="34f022815c94af0f" providerId="LiveId" clId="{F7A57E76-9520-4547-A1B8-87E8A02496BF}" dt="2020-02-12T16:26:24.061" v="2401" actId="478"/>
          <ac:spMkLst>
            <pc:docMk/>
            <pc:sldMk cId="1423421436" sldId="264"/>
            <ac:spMk id="3" creationId="{5E45E44C-9BE1-4078-B90D-5A53178A567E}"/>
          </ac:spMkLst>
        </pc:spChg>
        <pc:spChg chg="add del mod">
          <ac:chgData name="Milijana Surbatovich" userId="34f022815c94af0f" providerId="LiveId" clId="{F7A57E76-9520-4547-A1B8-87E8A02496BF}" dt="2020-02-12T16:26:26.186" v="2402" actId="478"/>
          <ac:spMkLst>
            <pc:docMk/>
            <pc:sldMk cId="1423421436" sldId="264"/>
            <ac:spMk id="5" creationId="{AC57D1DB-704B-42AB-8961-511D9BE926F4}"/>
          </ac:spMkLst>
        </pc:spChg>
        <pc:spChg chg="add mod">
          <ac:chgData name="Milijana Surbatovich" userId="34f022815c94af0f" providerId="LiveId" clId="{F7A57E76-9520-4547-A1B8-87E8A02496BF}" dt="2020-02-12T16:26:30.590" v="2404" actId="1076"/>
          <ac:spMkLst>
            <pc:docMk/>
            <pc:sldMk cId="1423421436" sldId="264"/>
            <ac:spMk id="6" creationId="{4E5B761F-82F5-4531-B527-A392A89F54A2}"/>
          </ac:spMkLst>
        </pc:spChg>
        <pc:spChg chg="add mod">
          <ac:chgData name="Milijana Surbatovich" userId="34f022815c94af0f" providerId="LiveId" clId="{F7A57E76-9520-4547-A1B8-87E8A02496BF}" dt="2020-02-12T16:26:30.590" v="2404" actId="1076"/>
          <ac:spMkLst>
            <pc:docMk/>
            <pc:sldMk cId="1423421436" sldId="264"/>
            <ac:spMk id="7" creationId="{8DF4B0D7-7D21-4823-8CD6-1848C51E3D8F}"/>
          </ac:spMkLst>
        </pc:spChg>
        <pc:spChg chg="add mod">
          <ac:chgData name="Milijana Surbatovich" userId="34f022815c94af0f" providerId="LiveId" clId="{F7A57E76-9520-4547-A1B8-87E8A02496BF}" dt="2020-02-12T16:26:30.590" v="2404" actId="1076"/>
          <ac:spMkLst>
            <pc:docMk/>
            <pc:sldMk cId="1423421436" sldId="264"/>
            <ac:spMk id="8" creationId="{21373816-D3A1-4064-B02E-E3209931FC6E}"/>
          </ac:spMkLst>
        </pc:spChg>
        <pc:spChg chg="add mod">
          <ac:chgData name="Milijana Surbatovich" userId="34f022815c94af0f" providerId="LiveId" clId="{F7A57E76-9520-4547-A1B8-87E8A02496BF}" dt="2020-02-12T16:26:30.590" v="2404" actId="1076"/>
          <ac:spMkLst>
            <pc:docMk/>
            <pc:sldMk cId="1423421436" sldId="264"/>
            <ac:spMk id="9" creationId="{AFC31708-50D2-41AD-B161-A0DAD58B0F13}"/>
          </ac:spMkLst>
        </pc:spChg>
        <pc:spChg chg="add mod">
          <ac:chgData name="Milijana Surbatovich" userId="34f022815c94af0f" providerId="LiveId" clId="{F7A57E76-9520-4547-A1B8-87E8A02496BF}" dt="2020-02-12T16:26:30.590" v="2404" actId="1076"/>
          <ac:spMkLst>
            <pc:docMk/>
            <pc:sldMk cId="1423421436" sldId="264"/>
            <ac:spMk id="10" creationId="{FAE85170-924A-444C-B456-3B1AE63D141A}"/>
          </ac:spMkLst>
        </pc:spChg>
        <pc:spChg chg="add mod">
          <ac:chgData name="Milijana Surbatovich" userId="34f022815c94af0f" providerId="LiveId" clId="{F7A57E76-9520-4547-A1B8-87E8A02496BF}" dt="2020-02-12T16:26:30.590" v="2404" actId="1076"/>
          <ac:spMkLst>
            <pc:docMk/>
            <pc:sldMk cId="1423421436" sldId="264"/>
            <ac:spMk id="11" creationId="{1A585EBD-B67C-4194-858A-9CE3D1069B7E}"/>
          </ac:spMkLst>
        </pc:spChg>
        <pc:spChg chg="add mod">
          <ac:chgData name="Milijana Surbatovich" userId="34f022815c94af0f" providerId="LiveId" clId="{F7A57E76-9520-4547-A1B8-87E8A02496BF}" dt="2020-02-12T16:26:30.590" v="2404" actId="1076"/>
          <ac:spMkLst>
            <pc:docMk/>
            <pc:sldMk cId="1423421436" sldId="264"/>
            <ac:spMk id="12" creationId="{A167E36F-E924-44B4-9F82-F98E5C9295E3}"/>
          </ac:spMkLst>
        </pc:spChg>
      </pc:sldChg>
      <pc:sldChg chg="modSp">
        <pc:chgData name="Milijana Surbatovich" userId="34f022815c94af0f" providerId="LiveId" clId="{F7A57E76-9520-4547-A1B8-87E8A02496BF}" dt="2020-02-11T22:14:14.156" v="377" actId="20577"/>
        <pc:sldMkLst>
          <pc:docMk/>
          <pc:sldMk cId="85581964" sldId="265"/>
        </pc:sldMkLst>
        <pc:spChg chg="mod">
          <ac:chgData name="Milijana Surbatovich" userId="34f022815c94af0f" providerId="LiveId" clId="{F7A57E76-9520-4547-A1B8-87E8A02496BF}" dt="2020-02-11T22:14:14.156" v="377" actId="20577"/>
          <ac:spMkLst>
            <pc:docMk/>
            <pc:sldMk cId="85581964" sldId="265"/>
            <ac:spMk id="3" creationId="{EE37D6A9-D440-4C37-9DF7-769F6416E0C9}"/>
          </ac:spMkLst>
        </pc:spChg>
      </pc:sldChg>
      <pc:sldChg chg="del">
        <pc:chgData name="Milijana Surbatovich" userId="34f022815c94af0f" providerId="LiveId" clId="{F7A57E76-9520-4547-A1B8-87E8A02496BF}" dt="2020-02-12T16:50:43.961" v="3327" actId="47"/>
        <pc:sldMkLst>
          <pc:docMk/>
          <pc:sldMk cId="1815182962" sldId="266"/>
        </pc:sldMkLst>
      </pc:sldChg>
      <pc:sldChg chg="del">
        <pc:chgData name="Milijana Surbatovich" userId="34f022815c94af0f" providerId="LiveId" clId="{F7A57E76-9520-4547-A1B8-87E8A02496BF}" dt="2020-02-10T20:35:18.589" v="296" actId="47"/>
        <pc:sldMkLst>
          <pc:docMk/>
          <pc:sldMk cId="1631692833" sldId="267"/>
        </pc:sldMkLst>
      </pc:sldChg>
      <pc:sldChg chg="modSp">
        <pc:chgData name="Milijana Surbatovich" userId="34f022815c94af0f" providerId="LiveId" clId="{F7A57E76-9520-4547-A1B8-87E8A02496BF}" dt="2020-02-11T22:48:44.086" v="429" actId="20577"/>
        <pc:sldMkLst>
          <pc:docMk/>
          <pc:sldMk cId="878456280" sldId="268"/>
        </pc:sldMkLst>
        <pc:spChg chg="mod">
          <ac:chgData name="Milijana Surbatovich" userId="34f022815c94af0f" providerId="LiveId" clId="{F7A57E76-9520-4547-A1B8-87E8A02496BF}" dt="2020-02-11T22:48:44.086" v="429" actId="20577"/>
          <ac:spMkLst>
            <pc:docMk/>
            <pc:sldMk cId="878456280" sldId="268"/>
            <ac:spMk id="3" creationId="{6904CE5F-1AB4-4C3A-B24F-D3CEEB88ACE7}"/>
          </ac:spMkLst>
        </pc:spChg>
      </pc:sldChg>
      <pc:sldChg chg="addSp delSp modSp">
        <pc:chgData name="Milijana Surbatovich" userId="34f022815c94af0f" providerId="LiveId" clId="{F7A57E76-9520-4547-A1B8-87E8A02496BF}" dt="2020-02-11T22:45:38.919" v="382"/>
        <pc:sldMkLst>
          <pc:docMk/>
          <pc:sldMk cId="530854876" sldId="269"/>
        </pc:sldMkLst>
        <pc:spChg chg="del">
          <ac:chgData name="Milijana Surbatovich" userId="34f022815c94af0f" providerId="LiveId" clId="{F7A57E76-9520-4547-A1B8-87E8A02496BF}" dt="2020-02-11T22:45:28.287" v="378" actId="478"/>
          <ac:spMkLst>
            <pc:docMk/>
            <pc:sldMk cId="530854876" sldId="269"/>
            <ac:spMk id="2" creationId="{C90AE7EB-868E-4E33-BA9D-116F57A64EA3}"/>
          </ac:spMkLst>
        </pc:spChg>
        <pc:spChg chg="del">
          <ac:chgData name="Milijana Surbatovich" userId="34f022815c94af0f" providerId="LiveId" clId="{F7A57E76-9520-4547-A1B8-87E8A02496BF}" dt="2020-02-11T22:45:32.571" v="379" actId="478"/>
          <ac:spMkLst>
            <pc:docMk/>
            <pc:sldMk cId="530854876" sldId="269"/>
            <ac:spMk id="3" creationId="{C64644B7-7EE6-41E9-A6F0-33EE5B6F6BF3}"/>
          </ac:spMkLst>
        </pc:spChg>
        <pc:spChg chg="add del mod">
          <ac:chgData name="Milijana Surbatovich" userId="34f022815c94af0f" providerId="LiveId" clId="{F7A57E76-9520-4547-A1B8-87E8A02496BF}" dt="2020-02-11T22:45:35.372" v="380" actId="478"/>
          <ac:spMkLst>
            <pc:docMk/>
            <pc:sldMk cId="530854876" sldId="269"/>
            <ac:spMk id="5" creationId="{C262E96F-FFD0-4E15-9451-B2073AC3DD8E}"/>
          </ac:spMkLst>
        </pc:spChg>
        <pc:spChg chg="add del mod">
          <ac:chgData name="Milijana Surbatovich" userId="34f022815c94af0f" providerId="LiveId" clId="{F7A57E76-9520-4547-A1B8-87E8A02496BF}" dt="2020-02-11T22:45:38.057" v="381" actId="478"/>
          <ac:spMkLst>
            <pc:docMk/>
            <pc:sldMk cId="530854876" sldId="269"/>
            <ac:spMk id="7" creationId="{E92CE06C-D253-435C-9C9E-F831E847896D}"/>
          </ac:spMkLst>
        </pc:spChg>
        <pc:spChg chg="add">
          <ac:chgData name="Milijana Surbatovich" userId="34f022815c94af0f" providerId="LiveId" clId="{F7A57E76-9520-4547-A1B8-87E8A02496BF}" dt="2020-02-11T22:45:38.919" v="382"/>
          <ac:spMkLst>
            <pc:docMk/>
            <pc:sldMk cId="530854876" sldId="269"/>
            <ac:spMk id="8" creationId="{E0D29380-40DB-4741-B28C-7E4D15ABE346}"/>
          </ac:spMkLst>
        </pc:spChg>
        <pc:spChg chg="add">
          <ac:chgData name="Milijana Surbatovich" userId="34f022815c94af0f" providerId="LiveId" clId="{F7A57E76-9520-4547-A1B8-87E8A02496BF}" dt="2020-02-11T22:45:38.919" v="382"/>
          <ac:spMkLst>
            <pc:docMk/>
            <pc:sldMk cId="530854876" sldId="269"/>
            <ac:spMk id="9" creationId="{9971F972-EACE-4EE0-A0BC-D22F2D5F2212}"/>
          </ac:spMkLst>
        </pc:spChg>
        <pc:picChg chg="add">
          <ac:chgData name="Milijana Surbatovich" userId="34f022815c94af0f" providerId="LiveId" clId="{F7A57E76-9520-4547-A1B8-87E8A02496BF}" dt="2020-02-11T22:45:38.919" v="382"/>
          <ac:picMkLst>
            <pc:docMk/>
            <pc:sldMk cId="530854876" sldId="269"/>
            <ac:picMk id="10" creationId="{843B2E3D-6457-411D-8250-24D4502A5A55}"/>
          </ac:picMkLst>
        </pc:picChg>
        <pc:picChg chg="add">
          <ac:chgData name="Milijana Surbatovich" userId="34f022815c94af0f" providerId="LiveId" clId="{F7A57E76-9520-4547-A1B8-87E8A02496BF}" dt="2020-02-11T22:45:38.919" v="382"/>
          <ac:picMkLst>
            <pc:docMk/>
            <pc:sldMk cId="530854876" sldId="269"/>
            <ac:picMk id="11" creationId="{F139B359-0DB8-448B-9535-EA4F6514421D}"/>
          </ac:picMkLst>
        </pc:picChg>
        <pc:picChg chg="add">
          <ac:chgData name="Milijana Surbatovich" userId="34f022815c94af0f" providerId="LiveId" clId="{F7A57E76-9520-4547-A1B8-87E8A02496BF}" dt="2020-02-11T22:45:38.919" v="382"/>
          <ac:picMkLst>
            <pc:docMk/>
            <pc:sldMk cId="530854876" sldId="269"/>
            <ac:picMk id="12" creationId="{E0F4F64D-F693-45A1-9BD0-34677870C495}"/>
          </ac:picMkLst>
        </pc:picChg>
      </pc:sldChg>
      <pc:sldChg chg="del">
        <pc:chgData name="Milijana Surbatovich" userId="34f022815c94af0f" providerId="LiveId" clId="{F7A57E76-9520-4547-A1B8-87E8A02496BF}" dt="2020-02-11T22:49:11.946" v="430" actId="47"/>
        <pc:sldMkLst>
          <pc:docMk/>
          <pc:sldMk cId="3894641812" sldId="270"/>
        </pc:sldMkLst>
      </pc:sldChg>
      <pc:sldChg chg="modSp">
        <pc:chgData name="Milijana Surbatovich" userId="34f022815c94af0f" providerId="LiveId" clId="{F7A57E76-9520-4547-A1B8-87E8A02496BF}" dt="2020-02-12T16:53:00.456" v="3468" actId="20577"/>
        <pc:sldMkLst>
          <pc:docMk/>
          <pc:sldMk cId="3250385006" sldId="271"/>
        </pc:sldMkLst>
        <pc:spChg chg="mod">
          <ac:chgData name="Milijana Surbatovich" userId="34f022815c94af0f" providerId="LiveId" clId="{F7A57E76-9520-4547-A1B8-87E8A02496BF}" dt="2020-02-12T16:52:26.520" v="3361" actId="20577"/>
          <ac:spMkLst>
            <pc:docMk/>
            <pc:sldMk cId="3250385006" sldId="271"/>
            <ac:spMk id="2" creationId="{F45514AE-EF56-4497-831A-C0B92131A33B}"/>
          </ac:spMkLst>
        </pc:spChg>
        <pc:spChg chg="mod">
          <ac:chgData name="Milijana Surbatovich" userId="34f022815c94af0f" providerId="LiveId" clId="{F7A57E76-9520-4547-A1B8-87E8A02496BF}" dt="2020-02-12T16:53:00.456" v="3468" actId="20577"/>
          <ac:spMkLst>
            <pc:docMk/>
            <pc:sldMk cId="3250385006" sldId="271"/>
            <ac:spMk id="3" creationId="{29DB8D08-8311-4A96-B8B2-9B8D1B428B5F}"/>
          </ac:spMkLst>
        </pc:spChg>
      </pc:sldChg>
      <pc:sldChg chg="addSp delSp modSp add delAnim modAnim">
        <pc:chgData name="Milijana Surbatovich" userId="34f022815c94af0f" providerId="LiveId" clId="{F7A57E76-9520-4547-A1B8-87E8A02496BF}" dt="2020-02-12T16:23:09.692" v="2074" actId="208"/>
        <pc:sldMkLst>
          <pc:docMk/>
          <pc:sldMk cId="2299555795" sldId="272"/>
        </pc:sldMkLst>
        <pc:spChg chg="mod">
          <ac:chgData name="Milijana Surbatovich" userId="34f022815c94af0f" providerId="LiveId" clId="{F7A57E76-9520-4547-A1B8-87E8A02496BF}" dt="2020-02-12T16:21:48.038" v="1991" actId="20577"/>
          <ac:spMkLst>
            <pc:docMk/>
            <pc:sldMk cId="2299555795" sldId="272"/>
            <ac:spMk id="2" creationId="{470CCB81-3E00-4125-B42F-C35C703080F6}"/>
          </ac:spMkLst>
        </pc:spChg>
        <pc:spChg chg="del">
          <ac:chgData name="Milijana Surbatovich" userId="34f022815c94af0f" providerId="LiveId" clId="{F7A57E76-9520-4547-A1B8-87E8A02496BF}" dt="2020-02-10T20:32:04.568" v="246" actId="478"/>
          <ac:spMkLst>
            <pc:docMk/>
            <pc:sldMk cId="2299555795" sldId="272"/>
            <ac:spMk id="3" creationId="{428A290E-4ACE-4060-ACDC-6110E50C9404}"/>
          </ac:spMkLst>
        </pc:spChg>
        <pc:spChg chg="add del mod">
          <ac:chgData name="Milijana Surbatovich" userId="34f022815c94af0f" providerId="LiveId" clId="{F7A57E76-9520-4547-A1B8-87E8A02496BF}" dt="2020-02-10T20:32:08.522" v="247" actId="478"/>
          <ac:spMkLst>
            <pc:docMk/>
            <pc:sldMk cId="2299555795" sldId="272"/>
            <ac:spMk id="5" creationId="{61257B54-0C77-49A4-8869-3331D9D23960}"/>
          </ac:spMkLst>
        </pc:spChg>
        <pc:spChg chg="add mod">
          <ac:chgData name="Milijana Surbatovich" userId="34f022815c94af0f" providerId="LiveId" clId="{F7A57E76-9520-4547-A1B8-87E8A02496BF}" dt="2020-02-12T16:21:57.833" v="1992" actId="1076"/>
          <ac:spMkLst>
            <pc:docMk/>
            <pc:sldMk cId="2299555795" sldId="272"/>
            <ac:spMk id="11" creationId="{A83EA369-B5DA-4BF4-B974-50C20C191307}"/>
          </ac:spMkLst>
        </pc:spChg>
        <pc:spChg chg="add mod">
          <ac:chgData name="Milijana Surbatovich" userId="34f022815c94af0f" providerId="LiveId" clId="{F7A57E76-9520-4547-A1B8-87E8A02496BF}" dt="2020-02-12T16:21:57.833" v="1992" actId="1076"/>
          <ac:spMkLst>
            <pc:docMk/>
            <pc:sldMk cId="2299555795" sldId="272"/>
            <ac:spMk id="12" creationId="{150333BE-C377-423C-8EB5-421642C04673}"/>
          </ac:spMkLst>
        </pc:spChg>
        <pc:spChg chg="add mod">
          <ac:chgData name="Milijana Surbatovich" userId="34f022815c94af0f" providerId="LiveId" clId="{F7A57E76-9520-4547-A1B8-87E8A02496BF}" dt="2020-02-12T16:21:57.833" v="1992" actId="1076"/>
          <ac:spMkLst>
            <pc:docMk/>
            <pc:sldMk cId="2299555795" sldId="272"/>
            <ac:spMk id="13" creationId="{20D835F7-C5AC-4E2E-A4E3-1E0B86CFF517}"/>
          </ac:spMkLst>
        </pc:spChg>
        <pc:spChg chg="add mod">
          <ac:chgData name="Milijana Surbatovich" userId="34f022815c94af0f" providerId="LiveId" clId="{F7A57E76-9520-4547-A1B8-87E8A02496BF}" dt="2020-02-12T16:21:57.833" v="1992" actId="1076"/>
          <ac:spMkLst>
            <pc:docMk/>
            <pc:sldMk cId="2299555795" sldId="272"/>
            <ac:spMk id="14" creationId="{02CC8DDA-B823-4DB6-8827-30311B0137C5}"/>
          </ac:spMkLst>
        </pc:spChg>
        <pc:spChg chg="add mod">
          <ac:chgData name="Milijana Surbatovich" userId="34f022815c94af0f" providerId="LiveId" clId="{F7A57E76-9520-4547-A1B8-87E8A02496BF}" dt="2020-02-12T16:21:57.833" v="1992" actId="1076"/>
          <ac:spMkLst>
            <pc:docMk/>
            <pc:sldMk cId="2299555795" sldId="272"/>
            <ac:spMk id="15" creationId="{90A98FEB-384F-4DC5-8571-AE6345DEFB4F}"/>
          </ac:spMkLst>
        </pc:spChg>
        <pc:spChg chg="add mod">
          <ac:chgData name="Milijana Surbatovich" userId="34f022815c94af0f" providerId="LiveId" clId="{F7A57E76-9520-4547-A1B8-87E8A02496BF}" dt="2020-02-12T16:21:57.833" v="1992" actId="1076"/>
          <ac:spMkLst>
            <pc:docMk/>
            <pc:sldMk cId="2299555795" sldId="272"/>
            <ac:spMk id="16" creationId="{D7C317A1-CB5D-4542-800C-398DB5AC5171}"/>
          </ac:spMkLst>
        </pc:spChg>
        <pc:spChg chg="add del mod">
          <ac:chgData name="Milijana Surbatovich" userId="34f022815c94af0f" providerId="LiveId" clId="{F7A57E76-9520-4547-A1B8-87E8A02496BF}" dt="2020-02-12T16:14:23.688" v="1870" actId="478"/>
          <ac:spMkLst>
            <pc:docMk/>
            <pc:sldMk cId="2299555795" sldId="272"/>
            <ac:spMk id="19" creationId="{134EA242-759D-4346-91AF-F28280E59A7E}"/>
          </ac:spMkLst>
        </pc:spChg>
        <pc:spChg chg="add del mod">
          <ac:chgData name="Milijana Surbatovich" userId="34f022815c94af0f" providerId="LiveId" clId="{F7A57E76-9520-4547-A1B8-87E8A02496BF}" dt="2020-02-12T16:14:23.688" v="1870" actId="478"/>
          <ac:spMkLst>
            <pc:docMk/>
            <pc:sldMk cId="2299555795" sldId="272"/>
            <ac:spMk id="20" creationId="{CE4C7FF8-F2FE-4760-A1E3-6745D6F1E8DA}"/>
          </ac:spMkLst>
        </pc:spChg>
        <pc:spChg chg="add del mod">
          <ac:chgData name="Milijana Surbatovich" userId="34f022815c94af0f" providerId="LiveId" clId="{F7A57E76-9520-4547-A1B8-87E8A02496BF}" dt="2020-02-12T16:14:23.688" v="1870" actId="478"/>
          <ac:spMkLst>
            <pc:docMk/>
            <pc:sldMk cId="2299555795" sldId="272"/>
            <ac:spMk id="22" creationId="{0352F10A-5EDF-449C-AFD6-5EC661D54B83}"/>
          </ac:spMkLst>
        </pc:spChg>
        <pc:spChg chg="add mod">
          <ac:chgData name="Milijana Surbatovich" userId="34f022815c94af0f" providerId="LiveId" clId="{F7A57E76-9520-4547-A1B8-87E8A02496BF}" dt="2020-02-12T16:21:57.833" v="1992" actId="1076"/>
          <ac:spMkLst>
            <pc:docMk/>
            <pc:sldMk cId="2299555795" sldId="272"/>
            <ac:spMk id="24" creationId="{8728FD7A-808E-4494-B6ED-8FA4FC794F09}"/>
          </ac:spMkLst>
        </pc:spChg>
        <pc:spChg chg="add mod">
          <ac:chgData name="Milijana Surbatovich" userId="34f022815c94af0f" providerId="LiveId" clId="{F7A57E76-9520-4547-A1B8-87E8A02496BF}" dt="2020-02-12T16:21:57.833" v="1992" actId="1076"/>
          <ac:spMkLst>
            <pc:docMk/>
            <pc:sldMk cId="2299555795" sldId="272"/>
            <ac:spMk id="25" creationId="{7646E951-EB95-409C-BC90-D1F9632321FC}"/>
          </ac:spMkLst>
        </pc:spChg>
        <pc:spChg chg="add mod">
          <ac:chgData name="Milijana Surbatovich" userId="34f022815c94af0f" providerId="LiveId" clId="{F7A57E76-9520-4547-A1B8-87E8A02496BF}" dt="2020-02-12T16:21:57.833" v="1992" actId="1076"/>
          <ac:spMkLst>
            <pc:docMk/>
            <pc:sldMk cId="2299555795" sldId="272"/>
            <ac:spMk id="28" creationId="{A7BB1AA6-B2CA-40AA-BC2E-F45C66972817}"/>
          </ac:spMkLst>
        </pc:spChg>
        <pc:spChg chg="add del mod">
          <ac:chgData name="Milijana Surbatovich" userId="34f022815c94af0f" providerId="LiveId" clId="{F7A57E76-9520-4547-A1B8-87E8A02496BF}" dt="2020-02-12T16:14:23.688" v="1870" actId="478"/>
          <ac:spMkLst>
            <pc:docMk/>
            <pc:sldMk cId="2299555795" sldId="272"/>
            <ac:spMk id="30" creationId="{55AF6C47-7B01-4D48-9A6B-9A789AC0D36F}"/>
          </ac:spMkLst>
        </pc:spChg>
        <pc:spChg chg="add mod">
          <ac:chgData name="Milijana Surbatovich" userId="34f022815c94af0f" providerId="LiveId" clId="{F7A57E76-9520-4547-A1B8-87E8A02496BF}" dt="2020-02-12T16:21:57.833" v="1992" actId="1076"/>
          <ac:spMkLst>
            <pc:docMk/>
            <pc:sldMk cId="2299555795" sldId="272"/>
            <ac:spMk id="31" creationId="{1FEF0C0B-1CEB-4D37-AE05-2309C8883DC9}"/>
          </ac:spMkLst>
        </pc:spChg>
        <pc:spChg chg="add mod">
          <ac:chgData name="Milijana Surbatovich" userId="34f022815c94af0f" providerId="LiveId" clId="{F7A57E76-9520-4547-A1B8-87E8A02496BF}" dt="2020-02-12T16:21:57.833" v="1992" actId="1076"/>
          <ac:spMkLst>
            <pc:docMk/>
            <pc:sldMk cId="2299555795" sldId="272"/>
            <ac:spMk id="32" creationId="{213FE46E-75CB-4180-BBF3-52912C51B191}"/>
          </ac:spMkLst>
        </pc:spChg>
        <pc:spChg chg="add mod">
          <ac:chgData name="Milijana Surbatovich" userId="34f022815c94af0f" providerId="LiveId" clId="{F7A57E76-9520-4547-A1B8-87E8A02496BF}" dt="2020-02-12T16:21:57.833" v="1992" actId="1076"/>
          <ac:spMkLst>
            <pc:docMk/>
            <pc:sldMk cId="2299555795" sldId="272"/>
            <ac:spMk id="33" creationId="{920398EA-3815-4049-AF62-6C13D72C825D}"/>
          </ac:spMkLst>
        </pc:spChg>
        <pc:spChg chg="add mod">
          <ac:chgData name="Milijana Surbatovich" userId="34f022815c94af0f" providerId="LiveId" clId="{F7A57E76-9520-4547-A1B8-87E8A02496BF}" dt="2020-02-12T16:19:46.878" v="1906" actId="1076"/>
          <ac:spMkLst>
            <pc:docMk/>
            <pc:sldMk cId="2299555795" sldId="272"/>
            <ac:spMk id="37" creationId="{439C6B50-ABFD-4EEB-8394-E417AAF55083}"/>
          </ac:spMkLst>
        </pc:spChg>
        <pc:spChg chg="add mod">
          <ac:chgData name="Milijana Surbatovich" userId="34f022815c94af0f" providerId="LiveId" clId="{F7A57E76-9520-4547-A1B8-87E8A02496BF}" dt="2020-02-12T16:19:46.878" v="1906" actId="1076"/>
          <ac:spMkLst>
            <pc:docMk/>
            <pc:sldMk cId="2299555795" sldId="272"/>
            <ac:spMk id="38" creationId="{F818AD1C-0B6E-4314-8C08-E1D7B6BC0B8A}"/>
          </ac:spMkLst>
        </pc:spChg>
        <pc:spChg chg="add mod">
          <ac:chgData name="Milijana Surbatovich" userId="34f022815c94af0f" providerId="LiveId" clId="{F7A57E76-9520-4547-A1B8-87E8A02496BF}" dt="2020-02-12T16:19:46.878" v="1906" actId="1076"/>
          <ac:spMkLst>
            <pc:docMk/>
            <pc:sldMk cId="2299555795" sldId="272"/>
            <ac:spMk id="39" creationId="{68566CEB-CD04-4BD2-818B-8C1D4EBF622E}"/>
          </ac:spMkLst>
        </pc:spChg>
        <pc:spChg chg="add mod">
          <ac:chgData name="Milijana Surbatovich" userId="34f022815c94af0f" providerId="LiveId" clId="{F7A57E76-9520-4547-A1B8-87E8A02496BF}" dt="2020-02-12T16:19:46.878" v="1906" actId="1076"/>
          <ac:spMkLst>
            <pc:docMk/>
            <pc:sldMk cId="2299555795" sldId="272"/>
            <ac:spMk id="40" creationId="{3A464F1D-A7EE-46C8-BFFD-A9F0B5ABC592}"/>
          </ac:spMkLst>
        </pc:spChg>
        <pc:spChg chg="add mod">
          <ac:chgData name="Milijana Surbatovich" userId="34f022815c94af0f" providerId="LiveId" clId="{F7A57E76-9520-4547-A1B8-87E8A02496BF}" dt="2020-02-12T16:19:46.878" v="1906" actId="1076"/>
          <ac:spMkLst>
            <pc:docMk/>
            <pc:sldMk cId="2299555795" sldId="272"/>
            <ac:spMk id="42" creationId="{17CDFE30-47CE-4C75-A86B-6A39D21275D9}"/>
          </ac:spMkLst>
        </pc:spChg>
        <pc:spChg chg="add del mod">
          <ac:chgData name="Milijana Surbatovich" userId="34f022815c94af0f" providerId="LiveId" clId="{F7A57E76-9520-4547-A1B8-87E8A02496BF}" dt="2020-02-12T16:21:35.435" v="1963" actId="478"/>
          <ac:spMkLst>
            <pc:docMk/>
            <pc:sldMk cId="2299555795" sldId="272"/>
            <ac:spMk id="43" creationId="{1E93CE9A-0931-4BFB-A9C6-E203AFAA594F}"/>
          </ac:spMkLst>
        </pc:spChg>
        <pc:spChg chg="add mod">
          <ac:chgData name="Milijana Surbatovich" userId="34f022815c94af0f" providerId="LiveId" clId="{F7A57E76-9520-4547-A1B8-87E8A02496BF}" dt="2020-02-12T16:22:25.089" v="1999" actId="14100"/>
          <ac:spMkLst>
            <pc:docMk/>
            <pc:sldMk cId="2299555795" sldId="272"/>
            <ac:spMk id="44" creationId="{9D27DCFD-725A-4DA6-B690-E1CBD686A588}"/>
          </ac:spMkLst>
        </pc:spChg>
        <pc:spChg chg="add mod">
          <ac:chgData name="Milijana Surbatovich" userId="34f022815c94af0f" providerId="LiveId" clId="{F7A57E76-9520-4547-A1B8-87E8A02496BF}" dt="2020-02-12T16:22:17.751" v="1997" actId="14100"/>
          <ac:spMkLst>
            <pc:docMk/>
            <pc:sldMk cId="2299555795" sldId="272"/>
            <ac:spMk id="45" creationId="{D0D21D36-5076-4238-AB40-2CB9F2E39564}"/>
          </ac:spMkLst>
        </pc:spChg>
        <pc:spChg chg="add mod">
          <ac:chgData name="Milijana Surbatovich" userId="34f022815c94af0f" providerId="LiveId" clId="{F7A57E76-9520-4547-A1B8-87E8A02496BF}" dt="2020-02-12T16:23:09.692" v="2074" actId="208"/>
          <ac:spMkLst>
            <pc:docMk/>
            <pc:sldMk cId="2299555795" sldId="272"/>
            <ac:spMk id="46" creationId="{8C6D2ED8-541D-44C5-913C-E5C88A92DAA4}"/>
          </ac:spMkLst>
        </pc:spChg>
        <pc:cxnChg chg="add mod">
          <ac:chgData name="Milijana Surbatovich" userId="34f022815c94af0f" providerId="LiveId" clId="{F7A57E76-9520-4547-A1B8-87E8A02496BF}" dt="2020-02-12T16:21:57.833" v="1992" actId="1076"/>
          <ac:cxnSpMkLst>
            <pc:docMk/>
            <pc:sldMk cId="2299555795" sldId="272"/>
            <ac:cxnSpMk id="6" creationId="{2C2F1EE5-A0A5-4879-9982-202C67F3ECF3}"/>
          </ac:cxnSpMkLst>
        </pc:cxnChg>
        <pc:cxnChg chg="add mod">
          <ac:chgData name="Milijana Surbatovich" userId="34f022815c94af0f" providerId="LiveId" clId="{F7A57E76-9520-4547-A1B8-87E8A02496BF}" dt="2020-02-12T16:21:57.833" v="1992" actId="1076"/>
          <ac:cxnSpMkLst>
            <pc:docMk/>
            <pc:sldMk cId="2299555795" sldId="272"/>
            <ac:cxnSpMk id="7" creationId="{F938D708-5BC6-41BD-BE9C-EEBE8E9D808F}"/>
          </ac:cxnSpMkLst>
        </pc:cxnChg>
        <pc:cxnChg chg="add mod">
          <ac:chgData name="Milijana Surbatovich" userId="34f022815c94af0f" providerId="LiveId" clId="{F7A57E76-9520-4547-A1B8-87E8A02496BF}" dt="2020-02-12T16:21:57.833" v="1992" actId="1076"/>
          <ac:cxnSpMkLst>
            <pc:docMk/>
            <pc:sldMk cId="2299555795" sldId="272"/>
            <ac:cxnSpMk id="8" creationId="{35CCE7D7-43AB-4A9F-917F-E46482734B8C}"/>
          </ac:cxnSpMkLst>
        </pc:cxnChg>
        <pc:cxnChg chg="add mod">
          <ac:chgData name="Milijana Surbatovich" userId="34f022815c94af0f" providerId="LiveId" clId="{F7A57E76-9520-4547-A1B8-87E8A02496BF}" dt="2020-02-12T16:21:57.833" v="1992" actId="1076"/>
          <ac:cxnSpMkLst>
            <pc:docMk/>
            <pc:sldMk cId="2299555795" sldId="272"/>
            <ac:cxnSpMk id="9" creationId="{B31160AA-590F-4AC6-B771-0F042FC44A78}"/>
          </ac:cxnSpMkLst>
        </pc:cxnChg>
        <pc:cxnChg chg="add mod">
          <ac:chgData name="Milijana Surbatovich" userId="34f022815c94af0f" providerId="LiveId" clId="{F7A57E76-9520-4547-A1B8-87E8A02496BF}" dt="2020-02-12T16:21:57.833" v="1992" actId="1076"/>
          <ac:cxnSpMkLst>
            <pc:docMk/>
            <pc:sldMk cId="2299555795" sldId="272"/>
            <ac:cxnSpMk id="10" creationId="{3211E645-E65E-412E-8612-54C3D6AE8498}"/>
          </ac:cxnSpMkLst>
        </pc:cxnChg>
        <pc:cxnChg chg="add del mod">
          <ac:chgData name="Milijana Surbatovich" userId="34f022815c94af0f" providerId="LiveId" clId="{F7A57E76-9520-4547-A1B8-87E8A02496BF}" dt="2020-02-12T16:14:23.688" v="1870" actId="478"/>
          <ac:cxnSpMkLst>
            <pc:docMk/>
            <pc:sldMk cId="2299555795" sldId="272"/>
            <ac:cxnSpMk id="17" creationId="{6B42275D-4E0E-44AC-8961-3B96B192E6DA}"/>
          </ac:cxnSpMkLst>
        </pc:cxnChg>
        <pc:cxnChg chg="add del mod">
          <ac:chgData name="Milijana Surbatovich" userId="34f022815c94af0f" providerId="LiveId" clId="{F7A57E76-9520-4547-A1B8-87E8A02496BF}" dt="2020-02-12T16:14:23.688" v="1870" actId="478"/>
          <ac:cxnSpMkLst>
            <pc:docMk/>
            <pc:sldMk cId="2299555795" sldId="272"/>
            <ac:cxnSpMk id="18" creationId="{C1A154A7-BAC4-49AE-BC41-89046D434339}"/>
          </ac:cxnSpMkLst>
        </pc:cxnChg>
        <pc:cxnChg chg="add del mod">
          <ac:chgData name="Milijana Surbatovich" userId="34f022815c94af0f" providerId="LiveId" clId="{F7A57E76-9520-4547-A1B8-87E8A02496BF}" dt="2020-02-12T16:14:23.688" v="1870" actId="478"/>
          <ac:cxnSpMkLst>
            <pc:docMk/>
            <pc:sldMk cId="2299555795" sldId="272"/>
            <ac:cxnSpMk id="21" creationId="{D218AF07-4200-4278-B7CB-FF0A267F5289}"/>
          </ac:cxnSpMkLst>
        </pc:cxnChg>
        <pc:cxnChg chg="add mod">
          <ac:chgData name="Milijana Surbatovich" userId="34f022815c94af0f" providerId="LiveId" clId="{F7A57E76-9520-4547-A1B8-87E8A02496BF}" dt="2020-02-12T16:21:57.833" v="1992" actId="1076"/>
          <ac:cxnSpMkLst>
            <pc:docMk/>
            <pc:sldMk cId="2299555795" sldId="272"/>
            <ac:cxnSpMk id="23" creationId="{36699199-2DB9-405B-82EC-B86751E50B9A}"/>
          </ac:cxnSpMkLst>
        </pc:cxnChg>
        <pc:cxnChg chg="add mod">
          <ac:chgData name="Milijana Surbatovich" userId="34f022815c94af0f" providerId="LiveId" clId="{F7A57E76-9520-4547-A1B8-87E8A02496BF}" dt="2020-02-12T16:21:57.833" v="1992" actId="1076"/>
          <ac:cxnSpMkLst>
            <pc:docMk/>
            <pc:sldMk cId="2299555795" sldId="272"/>
            <ac:cxnSpMk id="26" creationId="{19D9894E-F896-4D1C-BAE5-8FEFE5EA1572}"/>
          </ac:cxnSpMkLst>
        </pc:cxnChg>
        <pc:cxnChg chg="add mod">
          <ac:chgData name="Milijana Surbatovich" userId="34f022815c94af0f" providerId="LiveId" clId="{F7A57E76-9520-4547-A1B8-87E8A02496BF}" dt="2020-02-12T16:21:57.833" v="1992" actId="1076"/>
          <ac:cxnSpMkLst>
            <pc:docMk/>
            <pc:sldMk cId="2299555795" sldId="272"/>
            <ac:cxnSpMk id="27" creationId="{F6A9E8C4-722E-4356-814B-CCDA6F4D909C}"/>
          </ac:cxnSpMkLst>
        </pc:cxnChg>
        <pc:cxnChg chg="add del mod">
          <ac:chgData name="Milijana Surbatovich" userId="34f022815c94af0f" providerId="LiveId" clId="{F7A57E76-9520-4547-A1B8-87E8A02496BF}" dt="2020-02-12T16:14:23.688" v="1870" actId="478"/>
          <ac:cxnSpMkLst>
            <pc:docMk/>
            <pc:sldMk cId="2299555795" sldId="272"/>
            <ac:cxnSpMk id="29" creationId="{2254398F-D9DD-4B2C-AD5E-4050F40D9673}"/>
          </ac:cxnSpMkLst>
        </pc:cxnChg>
        <pc:cxnChg chg="add mod">
          <ac:chgData name="Milijana Surbatovich" userId="34f022815c94af0f" providerId="LiveId" clId="{F7A57E76-9520-4547-A1B8-87E8A02496BF}" dt="2020-02-12T16:19:46.878" v="1906" actId="1076"/>
          <ac:cxnSpMkLst>
            <pc:docMk/>
            <pc:sldMk cId="2299555795" sldId="272"/>
            <ac:cxnSpMk id="34" creationId="{81690A7C-89D8-462B-BCBF-235350F8C6ED}"/>
          </ac:cxnSpMkLst>
        </pc:cxnChg>
        <pc:cxnChg chg="add mod">
          <ac:chgData name="Milijana Surbatovich" userId="34f022815c94af0f" providerId="LiveId" clId="{F7A57E76-9520-4547-A1B8-87E8A02496BF}" dt="2020-02-12T16:19:46.878" v="1906" actId="1076"/>
          <ac:cxnSpMkLst>
            <pc:docMk/>
            <pc:sldMk cId="2299555795" sldId="272"/>
            <ac:cxnSpMk id="35" creationId="{5E69F371-B021-4AE2-92C3-04957BBFCC71}"/>
          </ac:cxnSpMkLst>
        </pc:cxnChg>
        <pc:cxnChg chg="add mod">
          <ac:chgData name="Milijana Surbatovich" userId="34f022815c94af0f" providerId="LiveId" clId="{F7A57E76-9520-4547-A1B8-87E8A02496BF}" dt="2020-02-12T16:19:46.878" v="1906" actId="1076"/>
          <ac:cxnSpMkLst>
            <pc:docMk/>
            <pc:sldMk cId="2299555795" sldId="272"/>
            <ac:cxnSpMk id="36" creationId="{E320B2D0-0894-4F07-B7E1-365ED691F618}"/>
          </ac:cxnSpMkLst>
        </pc:cxnChg>
        <pc:cxnChg chg="add mod">
          <ac:chgData name="Milijana Surbatovich" userId="34f022815c94af0f" providerId="LiveId" clId="{F7A57E76-9520-4547-A1B8-87E8A02496BF}" dt="2020-02-12T16:19:46.878" v="1906" actId="1076"/>
          <ac:cxnSpMkLst>
            <pc:docMk/>
            <pc:sldMk cId="2299555795" sldId="272"/>
            <ac:cxnSpMk id="41" creationId="{1B7E6D9A-C8AD-4D47-87E7-EF5E11AF64A3}"/>
          </ac:cxnSpMkLst>
        </pc:cxnChg>
      </pc:sldChg>
      <pc:sldChg chg="addSp delSp modSp add ord modAnim">
        <pc:chgData name="Milijana Surbatovich" userId="34f022815c94af0f" providerId="LiveId" clId="{F7A57E76-9520-4547-A1B8-87E8A02496BF}" dt="2020-02-12T17:07:34.345" v="3538"/>
        <pc:sldMkLst>
          <pc:docMk/>
          <pc:sldMk cId="4236323087" sldId="273"/>
        </pc:sldMkLst>
        <pc:spChg chg="mod">
          <ac:chgData name="Milijana Surbatovich" userId="34f022815c94af0f" providerId="LiveId" clId="{F7A57E76-9520-4547-A1B8-87E8A02496BF}" dt="2020-02-10T20:15:26.279" v="174" actId="20577"/>
          <ac:spMkLst>
            <pc:docMk/>
            <pc:sldMk cId="4236323087" sldId="273"/>
            <ac:spMk id="2" creationId="{470CCB81-3E00-4125-B42F-C35C703080F6}"/>
          </ac:spMkLst>
        </pc:spChg>
        <pc:spChg chg="del">
          <ac:chgData name="Milijana Surbatovich" userId="34f022815c94af0f" providerId="LiveId" clId="{F7A57E76-9520-4547-A1B8-87E8A02496BF}" dt="2020-02-10T20:31:37.575" v="241" actId="478"/>
          <ac:spMkLst>
            <pc:docMk/>
            <pc:sldMk cId="4236323087" sldId="273"/>
            <ac:spMk id="3" creationId="{428A290E-4ACE-4060-ACDC-6110E50C9404}"/>
          </ac:spMkLst>
        </pc:spChg>
        <pc:spChg chg="add del mod">
          <ac:chgData name="Milijana Surbatovich" userId="34f022815c94af0f" providerId="LiveId" clId="{F7A57E76-9520-4547-A1B8-87E8A02496BF}" dt="2020-02-10T20:31:39.817" v="242" actId="478"/>
          <ac:spMkLst>
            <pc:docMk/>
            <pc:sldMk cId="4236323087" sldId="273"/>
            <ac:spMk id="5" creationId="{1B5BAA88-0EE6-4CD6-91A1-E24A17048848}"/>
          </ac:spMkLst>
        </pc:spChg>
        <pc:spChg chg="add del mod">
          <ac:chgData name="Milijana Surbatovich" userId="34f022815c94af0f" providerId="LiveId" clId="{F7A57E76-9520-4547-A1B8-87E8A02496BF}" dt="2020-02-10T20:31:57.945" v="245"/>
          <ac:spMkLst>
            <pc:docMk/>
            <pc:sldMk cId="4236323087" sldId="273"/>
            <ac:spMk id="11" creationId="{BBDB3E1E-D9D8-4E71-B3C0-15FDF72B3205}"/>
          </ac:spMkLst>
        </pc:spChg>
        <pc:spChg chg="add del mod">
          <ac:chgData name="Milijana Surbatovich" userId="34f022815c94af0f" providerId="LiveId" clId="{F7A57E76-9520-4547-A1B8-87E8A02496BF}" dt="2020-02-10T20:31:57.945" v="245"/>
          <ac:spMkLst>
            <pc:docMk/>
            <pc:sldMk cId="4236323087" sldId="273"/>
            <ac:spMk id="12" creationId="{776E6441-96BC-451D-B069-3D7C196E2A1F}"/>
          </ac:spMkLst>
        </pc:spChg>
        <pc:spChg chg="add del mod">
          <ac:chgData name="Milijana Surbatovich" userId="34f022815c94af0f" providerId="LiveId" clId="{F7A57E76-9520-4547-A1B8-87E8A02496BF}" dt="2020-02-10T20:31:57.945" v="245"/>
          <ac:spMkLst>
            <pc:docMk/>
            <pc:sldMk cId="4236323087" sldId="273"/>
            <ac:spMk id="13" creationId="{301D8A4A-FBE4-45C0-BBEB-4C7575FE5599}"/>
          </ac:spMkLst>
        </pc:spChg>
        <pc:spChg chg="add del mod">
          <ac:chgData name="Milijana Surbatovich" userId="34f022815c94af0f" providerId="LiveId" clId="{F7A57E76-9520-4547-A1B8-87E8A02496BF}" dt="2020-02-10T20:31:57.945" v="245"/>
          <ac:spMkLst>
            <pc:docMk/>
            <pc:sldMk cId="4236323087" sldId="273"/>
            <ac:spMk id="14" creationId="{1B988516-8155-4F73-9634-DE271DB7C37B}"/>
          </ac:spMkLst>
        </pc:spChg>
        <pc:spChg chg="add del mod">
          <ac:chgData name="Milijana Surbatovich" userId="34f022815c94af0f" providerId="LiveId" clId="{F7A57E76-9520-4547-A1B8-87E8A02496BF}" dt="2020-02-10T20:31:57.945" v="245"/>
          <ac:spMkLst>
            <pc:docMk/>
            <pc:sldMk cId="4236323087" sldId="273"/>
            <ac:spMk id="15" creationId="{6ABA0696-36B4-48F3-9191-31968D2A5A67}"/>
          </ac:spMkLst>
        </pc:spChg>
        <pc:spChg chg="add del mod">
          <ac:chgData name="Milijana Surbatovich" userId="34f022815c94af0f" providerId="LiveId" clId="{F7A57E76-9520-4547-A1B8-87E8A02496BF}" dt="2020-02-10T20:31:57.945" v="245"/>
          <ac:spMkLst>
            <pc:docMk/>
            <pc:sldMk cId="4236323087" sldId="273"/>
            <ac:spMk id="16" creationId="{83D62468-961F-466B-B4F7-7715F2EEEC1B}"/>
          </ac:spMkLst>
        </pc:spChg>
        <pc:spChg chg="add del mod">
          <ac:chgData name="Milijana Surbatovich" userId="34f022815c94af0f" providerId="LiveId" clId="{F7A57E76-9520-4547-A1B8-87E8A02496BF}" dt="2020-02-10T20:31:57.945" v="245"/>
          <ac:spMkLst>
            <pc:docMk/>
            <pc:sldMk cId="4236323087" sldId="273"/>
            <ac:spMk id="19" creationId="{0D6D4D75-1E55-41AA-8F80-9973DAD53C07}"/>
          </ac:spMkLst>
        </pc:spChg>
        <pc:spChg chg="add del mod">
          <ac:chgData name="Milijana Surbatovich" userId="34f022815c94af0f" providerId="LiveId" clId="{F7A57E76-9520-4547-A1B8-87E8A02496BF}" dt="2020-02-10T20:31:57.945" v="245"/>
          <ac:spMkLst>
            <pc:docMk/>
            <pc:sldMk cId="4236323087" sldId="273"/>
            <ac:spMk id="20" creationId="{8E95CB61-3F6D-42AD-81A9-537E4AF8B517}"/>
          </ac:spMkLst>
        </pc:spChg>
        <pc:spChg chg="add del mod">
          <ac:chgData name="Milijana Surbatovich" userId="34f022815c94af0f" providerId="LiveId" clId="{F7A57E76-9520-4547-A1B8-87E8A02496BF}" dt="2020-02-10T20:31:57.945" v="245"/>
          <ac:spMkLst>
            <pc:docMk/>
            <pc:sldMk cId="4236323087" sldId="273"/>
            <ac:spMk id="22" creationId="{F74FAC09-8DA7-40AA-AEFD-C0FA51480A37}"/>
          </ac:spMkLst>
        </pc:spChg>
        <pc:spChg chg="add del mod">
          <ac:chgData name="Milijana Surbatovich" userId="34f022815c94af0f" providerId="LiveId" clId="{F7A57E76-9520-4547-A1B8-87E8A02496BF}" dt="2020-02-10T20:31:57.945" v="245"/>
          <ac:spMkLst>
            <pc:docMk/>
            <pc:sldMk cId="4236323087" sldId="273"/>
            <ac:spMk id="24" creationId="{41B07B2A-2B26-43D8-AA2A-D9E9E4626000}"/>
          </ac:spMkLst>
        </pc:spChg>
        <pc:spChg chg="add del mod">
          <ac:chgData name="Milijana Surbatovich" userId="34f022815c94af0f" providerId="LiveId" clId="{F7A57E76-9520-4547-A1B8-87E8A02496BF}" dt="2020-02-10T20:31:57.945" v="245"/>
          <ac:spMkLst>
            <pc:docMk/>
            <pc:sldMk cId="4236323087" sldId="273"/>
            <ac:spMk id="25" creationId="{3A17A0CD-3690-4C5E-8B11-2AE43D7AFA8D}"/>
          </ac:spMkLst>
        </pc:spChg>
        <pc:spChg chg="add del mod">
          <ac:chgData name="Milijana Surbatovich" userId="34f022815c94af0f" providerId="LiveId" clId="{F7A57E76-9520-4547-A1B8-87E8A02496BF}" dt="2020-02-10T20:31:57.945" v="245"/>
          <ac:spMkLst>
            <pc:docMk/>
            <pc:sldMk cId="4236323087" sldId="273"/>
            <ac:spMk id="28" creationId="{77A110B5-19A7-4BFA-80DE-923D65C8D1BB}"/>
          </ac:spMkLst>
        </pc:spChg>
        <pc:spChg chg="add del mod">
          <ac:chgData name="Milijana Surbatovich" userId="34f022815c94af0f" providerId="LiveId" clId="{F7A57E76-9520-4547-A1B8-87E8A02496BF}" dt="2020-02-10T20:31:57.945" v="245"/>
          <ac:spMkLst>
            <pc:docMk/>
            <pc:sldMk cId="4236323087" sldId="273"/>
            <ac:spMk id="30" creationId="{CD14EDD6-7100-4619-BB5F-F2817280EA4F}"/>
          </ac:spMkLst>
        </pc:spChg>
        <pc:spChg chg="add del mod">
          <ac:chgData name="Milijana Surbatovich" userId="34f022815c94af0f" providerId="LiveId" clId="{F7A57E76-9520-4547-A1B8-87E8A02496BF}" dt="2020-02-10T20:31:57.945" v="245"/>
          <ac:spMkLst>
            <pc:docMk/>
            <pc:sldMk cId="4236323087" sldId="273"/>
            <ac:spMk id="31" creationId="{5AED5552-6FFD-4D15-8CEF-8DAF85FE0E49}"/>
          </ac:spMkLst>
        </pc:spChg>
        <pc:spChg chg="add del mod">
          <ac:chgData name="Milijana Surbatovich" userId="34f022815c94af0f" providerId="LiveId" clId="{F7A57E76-9520-4547-A1B8-87E8A02496BF}" dt="2020-02-10T20:31:57.945" v="245"/>
          <ac:spMkLst>
            <pc:docMk/>
            <pc:sldMk cId="4236323087" sldId="273"/>
            <ac:spMk id="32" creationId="{E2240C7E-38C7-4530-847B-A32165C3AB70}"/>
          </ac:spMkLst>
        </pc:spChg>
        <pc:spChg chg="add del mod">
          <ac:chgData name="Milijana Surbatovich" userId="34f022815c94af0f" providerId="LiveId" clId="{F7A57E76-9520-4547-A1B8-87E8A02496BF}" dt="2020-02-10T20:31:57.945" v="245"/>
          <ac:spMkLst>
            <pc:docMk/>
            <pc:sldMk cId="4236323087" sldId="273"/>
            <ac:spMk id="33" creationId="{FF82B9A1-D453-4190-9D60-09D96DDF0AF0}"/>
          </ac:spMkLst>
        </pc:spChg>
        <pc:spChg chg="add del">
          <ac:chgData name="Milijana Surbatovich" userId="34f022815c94af0f" providerId="LiveId" clId="{F7A57E76-9520-4547-A1B8-87E8A02496BF}" dt="2020-02-10T20:34:04.482" v="251"/>
          <ac:spMkLst>
            <pc:docMk/>
            <pc:sldMk cId="4236323087" sldId="273"/>
            <ac:spMk id="39" creationId="{3711485D-7640-4714-B870-999EB5ACA5E8}"/>
          </ac:spMkLst>
        </pc:spChg>
        <pc:spChg chg="add del">
          <ac:chgData name="Milijana Surbatovich" userId="34f022815c94af0f" providerId="LiveId" clId="{F7A57E76-9520-4547-A1B8-87E8A02496BF}" dt="2020-02-10T20:34:04.482" v="251"/>
          <ac:spMkLst>
            <pc:docMk/>
            <pc:sldMk cId="4236323087" sldId="273"/>
            <ac:spMk id="40" creationId="{C929997E-16A4-4216-B891-F5771A0B16F5}"/>
          </ac:spMkLst>
        </pc:spChg>
        <pc:spChg chg="add del">
          <ac:chgData name="Milijana Surbatovich" userId="34f022815c94af0f" providerId="LiveId" clId="{F7A57E76-9520-4547-A1B8-87E8A02496BF}" dt="2020-02-10T20:34:04.482" v="251"/>
          <ac:spMkLst>
            <pc:docMk/>
            <pc:sldMk cId="4236323087" sldId="273"/>
            <ac:spMk id="41" creationId="{1DA68442-D0CF-45B2-A64B-8AA382F35054}"/>
          </ac:spMkLst>
        </pc:spChg>
        <pc:spChg chg="add del">
          <ac:chgData name="Milijana Surbatovich" userId="34f022815c94af0f" providerId="LiveId" clId="{F7A57E76-9520-4547-A1B8-87E8A02496BF}" dt="2020-02-10T20:34:04.482" v="251"/>
          <ac:spMkLst>
            <pc:docMk/>
            <pc:sldMk cId="4236323087" sldId="273"/>
            <ac:spMk id="42" creationId="{DA92DB60-9EF0-4A67-AE10-8086DB3162E9}"/>
          </ac:spMkLst>
        </pc:spChg>
        <pc:spChg chg="add del">
          <ac:chgData name="Milijana Surbatovich" userId="34f022815c94af0f" providerId="LiveId" clId="{F7A57E76-9520-4547-A1B8-87E8A02496BF}" dt="2020-02-10T20:34:04.482" v="251"/>
          <ac:spMkLst>
            <pc:docMk/>
            <pc:sldMk cId="4236323087" sldId="273"/>
            <ac:spMk id="43" creationId="{12E8D345-CD5B-49D3-8DB5-D07BB727E0B7}"/>
          </ac:spMkLst>
        </pc:spChg>
        <pc:spChg chg="add del">
          <ac:chgData name="Milijana Surbatovich" userId="34f022815c94af0f" providerId="LiveId" clId="{F7A57E76-9520-4547-A1B8-87E8A02496BF}" dt="2020-02-10T20:34:04.482" v="251"/>
          <ac:spMkLst>
            <pc:docMk/>
            <pc:sldMk cId="4236323087" sldId="273"/>
            <ac:spMk id="44" creationId="{FB4AC040-5EBC-4DC0-A6FF-7FC632B0F241}"/>
          </ac:spMkLst>
        </pc:spChg>
        <pc:spChg chg="add del">
          <ac:chgData name="Milijana Surbatovich" userId="34f022815c94af0f" providerId="LiveId" clId="{F7A57E76-9520-4547-A1B8-87E8A02496BF}" dt="2020-02-10T20:34:04.482" v="251"/>
          <ac:spMkLst>
            <pc:docMk/>
            <pc:sldMk cId="4236323087" sldId="273"/>
            <ac:spMk id="47" creationId="{7240F42C-5FCE-4B3E-BAAB-7E3B25F4FD31}"/>
          </ac:spMkLst>
        </pc:spChg>
        <pc:spChg chg="add del">
          <ac:chgData name="Milijana Surbatovich" userId="34f022815c94af0f" providerId="LiveId" clId="{F7A57E76-9520-4547-A1B8-87E8A02496BF}" dt="2020-02-10T20:34:04.482" v="251"/>
          <ac:spMkLst>
            <pc:docMk/>
            <pc:sldMk cId="4236323087" sldId="273"/>
            <ac:spMk id="48" creationId="{650DA9AC-95D8-4447-9D59-20882362F535}"/>
          </ac:spMkLst>
        </pc:spChg>
        <pc:spChg chg="add del">
          <ac:chgData name="Milijana Surbatovich" userId="34f022815c94af0f" providerId="LiveId" clId="{F7A57E76-9520-4547-A1B8-87E8A02496BF}" dt="2020-02-10T20:34:04.482" v="251"/>
          <ac:spMkLst>
            <pc:docMk/>
            <pc:sldMk cId="4236323087" sldId="273"/>
            <ac:spMk id="50" creationId="{BEBCB94C-5257-4207-8B7D-584B203783EF}"/>
          </ac:spMkLst>
        </pc:spChg>
        <pc:spChg chg="add del">
          <ac:chgData name="Milijana Surbatovich" userId="34f022815c94af0f" providerId="LiveId" clId="{F7A57E76-9520-4547-A1B8-87E8A02496BF}" dt="2020-02-10T20:34:04.482" v="251"/>
          <ac:spMkLst>
            <pc:docMk/>
            <pc:sldMk cId="4236323087" sldId="273"/>
            <ac:spMk id="52" creationId="{41AC6F44-A250-45DB-A1F1-969AFE1C0629}"/>
          </ac:spMkLst>
        </pc:spChg>
        <pc:spChg chg="add del">
          <ac:chgData name="Milijana Surbatovich" userId="34f022815c94af0f" providerId="LiveId" clId="{F7A57E76-9520-4547-A1B8-87E8A02496BF}" dt="2020-02-10T20:34:04.482" v="251"/>
          <ac:spMkLst>
            <pc:docMk/>
            <pc:sldMk cId="4236323087" sldId="273"/>
            <ac:spMk id="53" creationId="{64BF2383-1B5E-41C3-B5BD-4DC400B245E2}"/>
          </ac:spMkLst>
        </pc:spChg>
        <pc:spChg chg="add del">
          <ac:chgData name="Milijana Surbatovich" userId="34f022815c94af0f" providerId="LiveId" clId="{F7A57E76-9520-4547-A1B8-87E8A02496BF}" dt="2020-02-10T20:34:04.482" v="251"/>
          <ac:spMkLst>
            <pc:docMk/>
            <pc:sldMk cId="4236323087" sldId="273"/>
            <ac:spMk id="56" creationId="{608C2396-C48C-4E46-88A8-4805392615C0}"/>
          </ac:spMkLst>
        </pc:spChg>
        <pc:spChg chg="add del">
          <ac:chgData name="Milijana Surbatovich" userId="34f022815c94af0f" providerId="LiveId" clId="{F7A57E76-9520-4547-A1B8-87E8A02496BF}" dt="2020-02-10T20:34:04.482" v="251"/>
          <ac:spMkLst>
            <pc:docMk/>
            <pc:sldMk cId="4236323087" sldId="273"/>
            <ac:spMk id="58" creationId="{6F77B11A-09C5-469B-939D-CAFFEFE12AC7}"/>
          </ac:spMkLst>
        </pc:spChg>
        <pc:spChg chg="add del">
          <ac:chgData name="Milijana Surbatovich" userId="34f022815c94af0f" providerId="LiveId" clId="{F7A57E76-9520-4547-A1B8-87E8A02496BF}" dt="2020-02-10T20:34:04.482" v="251"/>
          <ac:spMkLst>
            <pc:docMk/>
            <pc:sldMk cId="4236323087" sldId="273"/>
            <ac:spMk id="59" creationId="{3AD2E2DA-97B7-4711-9D66-271D238A625D}"/>
          </ac:spMkLst>
        </pc:spChg>
        <pc:spChg chg="add del">
          <ac:chgData name="Milijana Surbatovich" userId="34f022815c94af0f" providerId="LiveId" clId="{F7A57E76-9520-4547-A1B8-87E8A02496BF}" dt="2020-02-10T20:34:04.482" v="251"/>
          <ac:spMkLst>
            <pc:docMk/>
            <pc:sldMk cId="4236323087" sldId="273"/>
            <ac:spMk id="60" creationId="{7F5D5CC9-6FA2-4437-9D90-BE1AA636938A}"/>
          </ac:spMkLst>
        </pc:spChg>
        <pc:spChg chg="add del">
          <ac:chgData name="Milijana Surbatovich" userId="34f022815c94af0f" providerId="LiveId" clId="{F7A57E76-9520-4547-A1B8-87E8A02496BF}" dt="2020-02-10T20:34:04.482" v="251"/>
          <ac:spMkLst>
            <pc:docMk/>
            <pc:sldMk cId="4236323087" sldId="273"/>
            <ac:spMk id="61" creationId="{333BC0BD-7F3A-497D-BCB1-B8C1B1A73401}"/>
          </ac:spMkLst>
        </pc:spChg>
        <pc:spChg chg="add del mod">
          <ac:chgData name="Milijana Surbatovich" userId="34f022815c94af0f" providerId="LiveId" clId="{F7A57E76-9520-4547-A1B8-87E8A02496BF}" dt="2020-02-12T16:39:22.799" v="2910" actId="478"/>
          <ac:spMkLst>
            <pc:docMk/>
            <pc:sldMk cId="4236323087" sldId="273"/>
            <ac:spMk id="66" creationId="{57BDF828-39C9-4057-AF83-BB9D84E69A4B}"/>
          </ac:spMkLst>
        </pc:spChg>
        <pc:spChg chg="add mod">
          <ac:chgData name="Milijana Surbatovich" userId="34f022815c94af0f" providerId="LiveId" clId="{F7A57E76-9520-4547-A1B8-87E8A02496BF}" dt="2020-02-12T16:38:54.173" v="2906" actId="1076"/>
          <ac:spMkLst>
            <pc:docMk/>
            <pc:sldMk cId="4236323087" sldId="273"/>
            <ac:spMk id="68" creationId="{1816AD36-3E40-47E2-822E-766570B14F62}"/>
          </ac:spMkLst>
        </pc:spChg>
        <pc:spChg chg="add del mod">
          <ac:chgData name="Milijana Surbatovich" userId="34f022815c94af0f" providerId="LiveId" clId="{F7A57E76-9520-4547-A1B8-87E8A02496BF}" dt="2020-02-12T16:39:15.925" v="2908" actId="478"/>
          <ac:spMkLst>
            <pc:docMk/>
            <pc:sldMk cId="4236323087" sldId="273"/>
            <ac:spMk id="69" creationId="{388737D2-842A-4B4C-A2E9-CC603A8EFDA6}"/>
          </ac:spMkLst>
        </pc:spChg>
        <pc:spChg chg="add mod">
          <ac:chgData name="Milijana Surbatovich" userId="34f022815c94af0f" providerId="LiveId" clId="{F7A57E76-9520-4547-A1B8-87E8A02496BF}" dt="2020-02-12T16:39:06.427" v="2907" actId="1076"/>
          <ac:spMkLst>
            <pc:docMk/>
            <pc:sldMk cId="4236323087" sldId="273"/>
            <ac:spMk id="70" creationId="{40745DF2-D215-4658-84FB-3D99E4C70DF5}"/>
          </ac:spMkLst>
        </pc:spChg>
        <pc:spChg chg="add mod">
          <ac:chgData name="Milijana Surbatovich" userId="34f022815c94af0f" providerId="LiveId" clId="{F7A57E76-9520-4547-A1B8-87E8A02496BF}" dt="2020-02-12T16:41:52.966" v="2980" actId="1076"/>
          <ac:spMkLst>
            <pc:docMk/>
            <pc:sldMk cId="4236323087" sldId="273"/>
            <ac:spMk id="86" creationId="{7D6A1236-BB17-43A2-82F7-014211BC5690}"/>
          </ac:spMkLst>
        </pc:spChg>
        <pc:spChg chg="add mod">
          <ac:chgData name="Milijana Surbatovich" userId="34f022815c94af0f" providerId="LiveId" clId="{F7A57E76-9520-4547-A1B8-87E8A02496BF}" dt="2020-02-12T16:40:09.701" v="2919" actId="20577"/>
          <ac:spMkLst>
            <pc:docMk/>
            <pc:sldMk cId="4236323087" sldId="273"/>
            <ac:spMk id="87" creationId="{EAAF5DD0-3811-426E-B00F-9806E7ECF887}"/>
          </ac:spMkLst>
        </pc:spChg>
        <pc:spChg chg="add mod">
          <ac:chgData name="Milijana Surbatovich" userId="34f022815c94af0f" providerId="LiveId" clId="{F7A57E76-9520-4547-A1B8-87E8A02496BF}" dt="2020-02-12T16:37:16.914" v="2883" actId="14100"/>
          <ac:spMkLst>
            <pc:docMk/>
            <pc:sldMk cId="4236323087" sldId="273"/>
            <ac:spMk id="88" creationId="{BAB17BC4-5F48-41F6-8BC4-5439F3E9F655}"/>
          </ac:spMkLst>
        </pc:spChg>
        <pc:spChg chg="add mod">
          <ac:chgData name="Milijana Surbatovich" userId="34f022815c94af0f" providerId="LiveId" clId="{F7A57E76-9520-4547-A1B8-87E8A02496BF}" dt="2020-02-12T16:38:35.367" v="2901" actId="1076"/>
          <ac:spMkLst>
            <pc:docMk/>
            <pc:sldMk cId="4236323087" sldId="273"/>
            <ac:spMk id="89" creationId="{A7884EA0-72F5-4E70-8090-AC449CC1AA99}"/>
          </ac:spMkLst>
        </pc:spChg>
        <pc:spChg chg="add mod">
          <ac:chgData name="Milijana Surbatovich" userId="34f022815c94af0f" providerId="LiveId" clId="{F7A57E76-9520-4547-A1B8-87E8A02496BF}" dt="2020-02-12T16:42:01.579" v="2981" actId="1076"/>
          <ac:spMkLst>
            <pc:docMk/>
            <pc:sldMk cId="4236323087" sldId="273"/>
            <ac:spMk id="90" creationId="{CD6668CF-3AA6-42B6-AC05-3FA13CF28685}"/>
          </ac:spMkLst>
        </pc:spChg>
        <pc:spChg chg="add del mod">
          <ac:chgData name="Milijana Surbatovich" userId="34f022815c94af0f" providerId="LiveId" clId="{F7A57E76-9520-4547-A1B8-87E8A02496BF}" dt="2020-02-12T16:40:15.080" v="2920" actId="478"/>
          <ac:spMkLst>
            <pc:docMk/>
            <pc:sldMk cId="4236323087" sldId="273"/>
            <ac:spMk id="91" creationId="{CB83668C-5AB1-4FFD-9989-2CBE53976D96}"/>
          </ac:spMkLst>
        </pc:spChg>
        <pc:spChg chg="add mod">
          <ac:chgData name="Milijana Surbatovich" userId="34f022815c94af0f" providerId="LiveId" clId="{F7A57E76-9520-4547-A1B8-87E8A02496BF}" dt="2020-02-12T16:42:01.579" v="2981" actId="1076"/>
          <ac:spMkLst>
            <pc:docMk/>
            <pc:sldMk cId="4236323087" sldId="273"/>
            <ac:spMk id="92" creationId="{89CD6AD8-DE61-4C18-B87F-596DE8757FF7}"/>
          </ac:spMkLst>
        </pc:spChg>
        <pc:spChg chg="add mod">
          <ac:chgData name="Milijana Surbatovich" userId="34f022815c94af0f" providerId="LiveId" clId="{F7A57E76-9520-4547-A1B8-87E8A02496BF}" dt="2020-02-12T16:42:01.579" v="2981" actId="1076"/>
          <ac:spMkLst>
            <pc:docMk/>
            <pc:sldMk cId="4236323087" sldId="273"/>
            <ac:spMk id="93" creationId="{5C0FF1EA-7F46-4DC1-87F9-9DA68252A7CD}"/>
          </ac:spMkLst>
        </pc:spChg>
        <pc:spChg chg="add mod">
          <ac:chgData name="Milijana Surbatovich" userId="34f022815c94af0f" providerId="LiveId" clId="{F7A57E76-9520-4547-A1B8-87E8A02496BF}" dt="2020-02-12T16:39:48.256" v="2912" actId="1076"/>
          <ac:spMkLst>
            <pc:docMk/>
            <pc:sldMk cId="4236323087" sldId="273"/>
            <ac:spMk id="94" creationId="{8D5E0540-D4E4-4460-B02C-2FE6C5B88DEE}"/>
          </ac:spMkLst>
        </pc:spChg>
        <pc:spChg chg="add mod">
          <ac:chgData name="Milijana Surbatovich" userId="34f022815c94af0f" providerId="LiveId" clId="{F7A57E76-9520-4547-A1B8-87E8A02496BF}" dt="2020-02-12T16:38:06.446" v="2892" actId="20577"/>
          <ac:spMkLst>
            <pc:docMk/>
            <pc:sldMk cId="4236323087" sldId="273"/>
            <ac:spMk id="95" creationId="{0877A54C-217B-44B6-85A1-16D41423BD16}"/>
          </ac:spMkLst>
        </pc:spChg>
        <pc:spChg chg="add mod">
          <ac:chgData name="Milijana Surbatovich" userId="34f022815c94af0f" providerId="LiveId" clId="{F7A57E76-9520-4547-A1B8-87E8A02496BF}" dt="2020-02-12T16:39:52.454" v="2913" actId="1076"/>
          <ac:spMkLst>
            <pc:docMk/>
            <pc:sldMk cId="4236323087" sldId="273"/>
            <ac:spMk id="96" creationId="{D2C073C8-CD2C-4714-BB11-D36DA8FA2342}"/>
          </ac:spMkLst>
        </pc:spChg>
        <pc:spChg chg="add mod">
          <ac:chgData name="Milijana Surbatovich" userId="34f022815c94af0f" providerId="LiveId" clId="{F7A57E76-9520-4547-A1B8-87E8A02496BF}" dt="2020-02-12T16:39:57.762" v="2914" actId="1076"/>
          <ac:spMkLst>
            <pc:docMk/>
            <pc:sldMk cId="4236323087" sldId="273"/>
            <ac:spMk id="97" creationId="{0E9F680C-93B9-4152-94E4-A0F22FE4F883}"/>
          </ac:spMkLst>
        </pc:spChg>
        <pc:spChg chg="add mod">
          <ac:chgData name="Milijana Surbatovich" userId="34f022815c94af0f" providerId="LiveId" clId="{F7A57E76-9520-4547-A1B8-87E8A02496BF}" dt="2020-02-12T16:36:08.987" v="2852" actId="1076"/>
          <ac:spMkLst>
            <pc:docMk/>
            <pc:sldMk cId="4236323087" sldId="273"/>
            <ac:spMk id="98" creationId="{194F3268-4B1C-4BF6-ADE4-B7D425508843}"/>
          </ac:spMkLst>
        </pc:spChg>
        <pc:spChg chg="add mod">
          <ac:chgData name="Milijana Surbatovich" userId="34f022815c94af0f" providerId="LiveId" clId="{F7A57E76-9520-4547-A1B8-87E8A02496BF}" dt="2020-02-12T16:41:52.966" v="2980" actId="1076"/>
          <ac:spMkLst>
            <pc:docMk/>
            <pc:sldMk cId="4236323087" sldId="273"/>
            <ac:spMk id="99" creationId="{AC45F5C2-F8EA-4F68-9641-9C1085B96E76}"/>
          </ac:spMkLst>
        </pc:spChg>
        <pc:spChg chg="add mod">
          <ac:chgData name="Milijana Surbatovich" userId="34f022815c94af0f" providerId="LiveId" clId="{F7A57E76-9520-4547-A1B8-87E8A02496BF}" dt="2020-02-12T16:42:10.162" v="2983" actId="14100"/>
          <ac:spMkLst>
            <pc:docMk/>
            <pc:sldMk cId="4236323087" sldId="273"/>
            <ac:spMk id="100" creationId="{ED918392-6187-4B10-A5D5-60B205FF946B}"/>
          </ac:spMkLst>
        </pc:spChg>
        <pc:cxnChg chg="add del mod">
          <ac:chgData name="Milijana Surbatovich" userId="34f022815c94af0f" providerId="LiveId" clId="{F7A57E76-9520-4547-A1B8-87E8A02496BF}" dt="2020-02-10T20:31:57.945" v="245"/>
          <ac:cxnSpMkLst>
            <pc:docMk/>
            <pc:sldMk cId="4236323087" sldId="273"/>
            <ac:cxnSpMk id="6" creationId="{8A29FBE5-F363-4F49-B1AE-52F37E6115B8}"/>
          </ac:cxnSpMkLst>
        </pc:cxnChg>
        <pc:cxnChg chg="add del mod">
          <ac:chgData name="Milijana Surbatovich" userId="34f022815c94af0f" providerId="LiveId" clId="{F7A57E76-9520-4547-A1B8-87E8A02496BF}" dt="2020-02-10T20:31:57.945" v="245"/>
          <ac:cxnSpMkLst>
            <pc:docMk/>
            <pc:sldMk cId="4236323087" sldId="273"/>
            <ac:cxnSpMk id="7" creationId="{514E1F93-5A15-49D9-8F0B-E899371052E5}"/>
          </ac:cxnSpMkLst>
        </pc:cxnChg>
        <pc:cxnChg chg="add del mod">
          <ac:chgData name="Milijana Surbatovich" userId="34f022815c94af0f" providerId="LiveId" clId="{F7A57E76-9520-4547-A1B8-87E8A02496BF}" dt="2020-02-10T20:31:57.945" v="245"/>
          <ac:cxnSpMkLst>
            <pc:docMk/>
            <pc:sldMk cId="4236323087" sldId="273"/>
            <ac:cxnSpMk id="8" creationId="{596882C6-0210-4285-B837-770ED5451C8F}"/>
          </ac:cxnSpMkLst>
        </pc:cxnChg>
        <pc:cxnChg chg="add del mod">
          <ac:chgData name="Milijana Surbatovich" userId="34f022815c94af0f" providerId="LiveId" clId="{F7A57E76-9520-4547-A1B8-87E8A02496BF}" dt="2020-02-10T20:31:57.945" v="245"/>
          <ac:cxnSpMkLst>
            <pc:docMk/>
            <pc:sldMk cId="4236323087" sldId="273"/>
            <ac:cxnSpMk id="9" creationId="{2FD8D808-9DB4-444E-8095-321C008E8063}"/>
          </ac:cxnSpMkLst>
        </pc:cxnChg>
        <pc:cxnChg chg="add del mod">
          <ac:chgData name="Milijana Surbatovich" userId="34f022815c94af0f" providerId="LiveId" clId="{F7A57E76-9520-4547-A1B8-87E8A02496BF}" dt="2020-02-10T20:31:57.945" v="245"/>
          <ac:cxnSpMkLst>
            <pc:docMk/>
            <pc:sldMk cId="4236323087" sldId="273"/>
            <ac:cxnSpMk id="10" creationId="{2084987D-49B4-45EE-9F7F-E1E38F5C1898}"/>
          </ac:cxnSpMkLst>
        </pc:cxnChg>
        <pc:cxnChg chg="add del mod">
          <ac:chgData name="Milijana Surbatovich" userId="34f022815c94af0f" providerId="LiveId" clId="{F7A57E76-9520-4547-A1B8-87E8A02496BF}" dt="2020-02-10T20:31:57.945" v="245"/>
          <ac:cxnSpMkLst>
            <pc:docMk/>
            <pc:sldMk cId="4236323087" sldId="273"/>
            <ac:cxnSpMk id="17" creationId="{40CE1CC9-EC1E-4B75-9AAD-99540E4044A4}"/>
          </ac:cxnSpMkLst>
        </pc:cxnChg>
        <pc:cxnChg chg="add del mod">
          <ac:chgData name="Milijana Surbatovich" userId="34f022815c94af0f" providerId="LiveId" clId="{F7A57E76-9520-4547-A1B8-87E8A02496BF}" dt="2020-02-10T20:31:57.945" v="245"/>
          <ac:cxnSpMkLst>
            <pc:docMk/>
            <pc:sldMk cId="4236323087" sldId="273"/>
            <ac:cxnSpMk id="18" creationId="{DE006F57-474A-43C0-854E-99157989FD7F}"/>
          </ac:cxnSpMkLst>
        </pc:cxnChg>
        <pc:cxnChg chg="add del mod">
          <ac:chgData name="Milijana Surbatovich" userId="34f022815c94af0f" providerId="LiveId" clId="{F7A57E76-9520-4547-A1B8-87E8A02496BF}" dt="2020-02-10T20:31:57.945" v="245"/>
          <ac:cxnSpMkLst>
            <pc:docMk/>
            <pc:sldMk cId="4236323087" sldId="273"/>
            <ac:cxnSpMk id="21" creationId="{FB222FF5-51F1-4E40-87D9-7EA22C68D6F2}"/>
          </ac:cxnSpMkLst>
        </pc:cxnChg>
        <pc:cxnChg chg="add del mod">
          <ac:chgData name="Milijana Surbatovich" userId="34f022815c94af0f" providerId="LiveId" clId="{F7A57E76-9520-4547-A1B8-87E8A02496BF}" dt="2020-02-10T20:31:57.945" v="245"/>
          <ac:cxnSpMkLst>
            <pc:docMk/>
            <pc:sldMk cId="4236323087" sldId="273"/>
            <ac:cxnSpMk id="23" creationId="{29217BA9-3F40-4396-A804-F8F06AD427B2}"/>
          </ac:cxnSpMkLst>
        </pc:cxnChg>
        <pc:cxnChg chg="add del mod">
          <ac:chgData name="Milijana Surbatovich" userId="34f022815c94af0f" providerId="LiveId" clId="{F7A57E76-9520-4547-A1B8-87E8A02496BF}" dt="2020-02-10T20:31:57.945" v="245"/>
          <ac:cxnSpMkLst>
            <pc:docMk/>
            <pc:sldMk cId="4236323087" sldId="273"/>
            <ac:cxnSpMk id="26" creationId="{CADAB236-3C97-4273-9EAB-A6033514C3E3}"/>
          </ac:cxnSpMkLst>
        </pc:cxnChg>
        <pc:cxnChg chg="add del mod">
          <ac:chgData name="Milijana Surbatovich" userId="34f022815c94af0f" providerId="LiveId" clId="{F7A57E76-9520-4547-A1B8-87E8A02496BF}" dt="2020-02-10T20:31:57.945" v="245"/>
          <ac:cxnSpMkLst>
            <pc:docMk/>
            <pc:sldMk cId="4236323087" sldId="273"/>
            <ac:cxnSpMk id="27" creationId="{625597C5-E16A-4DE1-8083-C78F1CBC3156}"/>
          </ac:cxnSpMkLst>
        </pc:cxnChg>
        <pc:cxnChg chg="add del mod">
          <ac:chgData name="Milijana Surbatovich" userId="34f022815c94af0f" providerId="LiveId" clId="{F7A57E76-9520-4547-A1B8-87E8A02496BF}" dt="2020-02-10T20:31:57.945" v="245"/>
          <ac:cxnSpMkLst>
            <pc:docMk/>
            <pc:sldMk cId="4236323087" sldId="273"/>
            <ac:cxnSpMk id="29" creationId="{A10E0945-981A-43E3-B7BD-3EDDEC51D9F1}"/>
          </ac:cxnSpMkLst>
        </pc:cxnChg>
        <pc:cxnChg chg="add del">
          <ac:chgData name="Milijana Surbatovich" userId="34f022815c94af0f" providerId="LiveId" clId="{F7A57E76-9520-4547-A1B8-87E8A02496BF}" dt="2020-02-10T20:34:04.482" v="251"/>
          <ac:cxnSpMkLst>
            <pc:docMk/>
            <pc:sldMk cId="4236323087" sldId="273"/>
            <ac:cxnSpMk id="34" creationId="{0E0E73BA-FBA1-4BCA-AD2F-39763C8E1C07}"/>
          </ac:cxnSpMkLst>
        </pc:cxnChg>
        <pc:cxnChg chg="add del">
          <ac:chgData name="Milijana Surbatovich" userId="34f022815c94af0f" providerId="LiveId" clId="{F7A57E76-9520-4547-A1B8-87E8A02496BF}" dt="2020-02-10T20:34:04.482" v="251"/>
          <ac:cxnSpMkLst>
            <pc:docMk/>
            <pc:sldMk cId="4236323087" sldId="273"/>
            <ac:cxnSpMk id="35" creationId="{F58E8C1B-FC55-4477-83EC-DEEF0416DCD9}"/>
          </ac:cxnSpMkLst>
        </pc:cxnChg>
        <pc:cxnChg chg="add del">
          <ac:chgData name="Milijana Surbatovich" userId="34f022815c94af0f" providerId="LiveId" clId="{F7A57E76-9520-4547-A1B8-87E8A02496BF}" dt="2020-02-10T20:34:04.482" v="251"/>
          <ac:cxnSpMkLst>
            <pc:docMk/>
            <pc:sldMk cId="4236323087" sldId="273"/>
            <ac:cxnSpMk id="36" creationId="{85534BDA-8014-4EF7-BCFE-C7670DE9B58D}"/>
          </ac:cxnSpMkLst>
        </pc:cxnChg>
        <pc:cxnChg chg="add del">
          <ac:chgData name="Milijana Surbatovich" userId="34f022815c94af0f" providerId="LiveId" clId="{F7A57E76-9520-4547-A1B8-87E8A02496BF}" dt="2020-02-10T20:34:04.482" v="251"/>
          <ac:cxnSpMkLst>
            <pc:docMk/>
            <pc:sldMk cId="4236323087" sldId="273"/>
            <ac:cxnSpMk id="37" creationId="{31ED2261-F559-4EB8-BD4D-A1C3AB5D6D20}"/>
          </ac:cxnSpMkLst>
        </pc:cxnChg>
        <pc:cxnChg chg="add del">
          <ac:chgData name="Milijana Surbatovich" userId="34f022815c94af0f" providerId="LiveId" clId="{F7A57E76-9520-4547-A1B8-87E8A02496BF}" dt="2020-02-10T20:34:04.482" v="251"/>
          <ac:cxnSpMkLst>
            <pc:docMk/>
            <pc:sldMk cId="4236323087" sldId="273"/>
            <ac:cxnSpMk id="38" creationId="{93E88FD7-FED4-480A-99B4-AC28532E55D1}"/>
          </ac:cxnSpMkLst>
        </pc:cxnChg>
        <pc:cxnChg chg="add del">
          <ac:chgData name="Milijana Surbatovich" userId="34f022815c94af0f" providerId="LiveId" clId="{F7A57E76-9520-4547-A1B8-87E8A02496BF}" dt="2020-02-10T20:34:04.482" v="251"/>
          <ac:cxnSpMkLst>
            <pc:docMk/>
            <pc:sldMk cId="4236323087" sldId="273"/>
            <ac:cxnSpMk id="45" creationId="{01DD0D41-8764-4DAB-9AB4-2BD9ABABE190}"/>
          </ac:cxnSpMkLst>
        </pc:cxnChg>
        <pc:cxnChg chg="add del">
          <ac:chgData name="Milijana Surbatovich" userId="34f022815c94af0f" providerId="LiveId" clId="{F7A57E76-9520-4547-A1B8-87E8A02496BF}" dt="2020-02-10T20:34:04.482" v="251"/>
          <ac:cxnSpMkLst>
            <pc:docMk/>
            <pc:sldMk cId="4236323087" sldId="273"/>
            <ac:cxnSpMk id="46" creationId="{27DC2DE1-5650-406F-999F-DA4479BC9A9D}"/>
          </ac:cxnSpMkLst>
        </pc:cxnChg>
        <pc:cxnChg chg="add del">
          <ac:chgData name="Milijana Surbatovich" userId="34f022815c94af0f" providerId="LiveId" clId="{F7A57E76-9520-4547-A1B8-87E8A02496BF}" dt="2020-02-10T20:34:04.482" v="251"/>
          <ac:cxnSpMkLst>
            <pc:docMk/>
            <pc:sldMk cId="4236323087" sldId="273"/>
            <ac:cxnSpMk id="49" creationId="{892D7B9F-DF6E-4ABA-B6A2-1B71D664292C}"/>
          </ac:cxnSpMkLst>
        </pc:cxnChg>
        <pc:cxnChg chg="add del">
          <ac:chgData name="Milijana Surbatovich" userId="34f022815c94af0f" providerId="LiveId" clId="{F7A57E76-9520-4547-A1B8-87E8A02496BF}" dt="2020-02-10T20:34:04.482" v="251"/>
          <ac:cxnSpMkLst>
            <pc:docMk/>
            <pc:sldMk cId="4236323087" sldId="273"/>
            <ac:cxnSpMk id="51" creationId="{BDD46273-EDA9-4010-BB8D-4FCB1669C941}"/>
          </ac:cxnSpMkLst>
        </pc:cxnChg>
        <pc:cxnChg chg="add del">
          <ac:chgData name="Milijana Surbatovich" userId="34f022815c94af0f" providerId="LiveId" clId="{F7A57E76-9520-4547-A1B8-87E8A02496BF}" dt="2020-02-10T20:34:04.482" v="251"/>
          <ac:cxnSpMkLst>
            <pc:docMk/>
            <pc:sldMk cId="4236323087" sldId="273"/>
            <ac:cxnSpMk id="54" creationId="{4D392F09-61FE-4454-9E97-44BDD6EF2195}"/>
          </ac:cxnSpMkLst>
        </pc:cxnChg>
        <pc:cxnChg chg="add del">
          <ac:chgData name="Milijana Surbatovich" userId="34f022815c94af0f" providerId="LiveId" clId="{F7A57E76-9520-4547-A1B8-87E8A02496BF}" dt="2020-02-10T20:34:04.482" v="251"/>
          <ac:cxnSpMkLst>
            <pc:docMk/>
            <pc:sldMk cId="4236323087" sldId="273"/>
            <ac:cxnSpMk id="55" creationId="{F5CBB0D3-D48A-4A51-B46B-A48E04B0B648}"/>
          </ac:cxnSpMkLst>
        </pc:cxnChg>
        <pc:cxnChg chg="add del">
          <ac:chgData name="Milijana Surbatovich" userId="34f022815c94af0f" providerId="LiveId" clId="{F7A57E76-9520-4547-A1B8-87E8A02496BF}" dt="2020-02-10T20:34:04.482" v="251"/>
          <ac:cxnSpMkLst>
            <pc:docMk/>
            <pc:sldMk cId="4236323087" sldId="273"/>
            <ac:cxnSpMk id="57" creationId="{B92FF13C-6D4F-4683-8F9F-BB2D06521CE7}"/>
          </ac:cxnSpMkLst>
        </pc:cxnChg>
        <pc:cxnChg chg="add mod">
          <ac:chgData name="Milijana Surbatovich" userId="34f022815c94af0f" providerId="LiveId" clId="{F7A57E76-9520-4547-A1B8-87E8A02496BF}" dt="2020-02-12T16:34:17.393" v="2839" actId="1076"/>
          <ac:cxnSpMkLst>
            <pc:docMk/>
            <pc:sldMk cId="4236323087" sldId="273"/>
            <ac:cxnSpMk id="62" creationId="{2A44F878-0F9F-4B51-A871-05CE5EA5F619}"/>
          </ac:cxnSpMkLst>
        </pc:cxnChg>
        <pc:cxnChg chg="add mod">
          <ac:chgData name="Milijana Surbatovich" userId="34f022815c94af0f" providerId="LiveId" clId="{F7A57E76-9520-4547-A1B8-87E8A02496BF}" dt="2020-02-12T16:34:17.393" v="2839" actId="1076"/>
          <ac:cxnSpMkLst>
            <pc:docMk/>
            <pc:sldMk cId="4236323087" sldId="273"/>
            <ac:cxnSpMk id="63" creationId="{9AA0048A-2B6D-4146-8C97-EEC00E271281}"/>
          </ac:cxnSpMkLst>
        </pc:cxnChg>
        <pc:cxnChg chg="add del mod">
          <ac:chgData name="Milijana Surbatovich" userId="34f022815c94af0f" providerId="LiveId" clId="{F7A57E76-9520-4547-A1B8-87E8A02496BF}" dt="2020-02-12T16:39:19.714" v="2909" actId="478"/>
          <ac:cxnSpMkLst>
            <pc:docMk/>
            <pc:sldMk cId="4236323087" sldId="273"/>
            <ac:cxnSpMk id="64" creationId="{9C8C1A21-CE06-4CCC-8A5C-01717F7FB0F7}"/>
          </ac:cxnSpMkLst>
        </pc:cxnChg>
        <pc:cxnChg chg="add del mod">
          <ac:chgData name="Milijana Surbatovich" userId="34f022815c94af0f" providerId="LiveId" clId="{F7A57E76-9520-4547-A1B8-87E8A02496BF}" dt="2020-02-12T16:39:19.714" v="2909" actId="478"/>
          <ac:cxnSpMkLst>
            <pc:docMk/>
            <pc:sldMk cId="4236323087" sldId="273"/>
            <ac:cxnSpMk id="65" creationId="{7BE61C0E-1461-4679-B4BD-7303E00D9A49}"/>
          </ac:cxnSpMkLst>
        </pc:cxnChg>
        <pc:cxnChg chg="add del mod">
          <ac:chgData name="Milijana Surbatovich" userId="34f022815c94af0f" providerId="LiveId" clId="{F7A57E76-9520-4547-A1B8-87E8A02496BF}" dt="2020-02-12T16:38:45.349" v="2904" actId="478"/>
          <ac:cxnSpMkLst>
            <pc:docMk/>
            <pc:sldMk cId="4236323087" sldId="273"/>
            <ac:cxnSpMk id="67" creationId="{FF918465-B4C4-4105-98D5-5A7F8994811B}"/>
          </ac:cxnSpMkLst>
        </pc:cxnChg>
        <pc:cxnChg chg="add mod">
          <ac:chgData name="Milijana Surbatovich" userId="34f022815c94af0f" providerId="LiveId" clId="{F7A57E76-9520-4547-A1B8-87E8A02496BF}" dt="2020-02-12T16:34:17.393" v="2839" actId="1076"/>
          <ac:cxnSpMkLst>
            <pc:docMk/>
            <pc:sldMk cId="4236323087" sldId="273"/>
            <ac:cxnSpMk id="71" creationId="{FD840CDA-6EC4-4018-B4C3-18384824BEDE}"/>
          </ac:cxnSpMkLst>
        </pc:cxnChg>
        <pc:cxnChg chg="add mod">
          <ac:chgData name="Milijana Surbatovich" userId="34f022815c94af0f" providerId="LiveId" clId="{F7A57E76-9520-4547-A1B8-87E8A02496BF}" dt="2020-02-12T16:34:17.393" v="2839" actId="1076"/>
          <ac:cxnSpMkLst>
            <pc:docMk/>
            <pc:sldMk cId="4236323087" sldId="273"/>
            <ac:cxnSpMk id="72" creationId="{D99AA38E-1660-4DD2-A7CB-E876685D6433}"/>
          </ac:cxnSpMkLst>
        </pc:cxnChg>
        <pc:cxnChg chg="add mod">
          <ac:chgData name="Milijana Surbatovich" userId="34f022815c94af0f" providerId="LiveId" clId="{F7A57E76-9520-4547-A1B8-87E8A02496BF}" dt="2020-02-12T16:34:17.393" v="2839" actId="1076"/>
          <ac:cxnSpMkLst>
            <pc:docMk/>
            <pc:sldMk cId="4236323087" sldId="273"/>
            <ac:cxnSpMk id="73" creationId="{911F5B3F-064B-40A8-A359-AD5E88278FAA}"/>
          </ac:cxnSpMkLst>
        </pc:cxnChg>
        <pc:cxnChg chg="add mod">
          <ac:chgData name="Milijana Surbatovich" userId="34f022815c94af0f" providerId="LiveId" clId="{F7A57E76-9520-4547-A1B8-87E8A02496BF}" dt="2020-02-12T16:34:17.393" v="2839" actId="1076"/>
          <ac:cxnSpMkLst>
            <pc:docMk/>
            <pc:sldMk cId="4236323087" sldId="273"/>
            <ac:cxnSpMk id="74" creationId="{44C405A8-355E-45A8-9931-20CE1C54E600}"/>
          </ac:cxnSpMkLst>
        </pc:cxnChg>
        <pc:cxnChg chg="add mod">
          <ac:chgData name="Milijana Surbatovich" userId="34f022815c94af0f" providerId="LiveId" clId="{F7A57E76-9520-4547-A1B8-87E8A02496BF}" dt="2020-02-12T16:41:52.966" v="2980" actId="1076"/>
          <ac:cxnSpMkLst>
            <pc:docMk/>
            <pc:sldMk cId="4236323087" sldId="273"/>
            <ac:cxnSpMk id="75" creationId="{6463DAB1-3C79-4E7A-AF29-D5FAAF813B98}"/>
          </ac:cxnSpMkLst>
        </pc:cxnChg>
        <pc:cxnChg chg="add mod">
          <ac:chgData name="Milijana Surbatovich" userId="34f022815c94af0f" providerId="LiveId" clId="{F7A57E76-9520-4547-A1B8-87E8A02496BF}" dt="2020-02-12T16:41:52.966" v="2980" actId="1076"/>
          <ac:cxnSpMkLst>
            <pc:docMk/>
            <pc:sldMk cId="4236323087" sldId="273"/>
            <ac:cxnSpMk id="76" creationId="{B1B8D255-AB20-498C-A6E2-EA2E320C8BBE}"/>
          </ac:cxnSpMkLst>
        </pc:cxnChg>
        <pc:cxnChg chg="add mod">
          <ac:chgData name="Milijana Surbatovich" userId="34f022815c94af0f" providerId="LiveId" clId="{F7A57E76-9520-4547-A1B8-87E8A02496BF}" dt="2020-02-12T16:41:52.966" v="2980" actId="1076"/>
          <ac:cxnSpMkLst>
            <pc:docMk/>
            <pc:sldMk cId="4236323087" sldId="273"/>
            <ac:cxnSpMk id="77" creationId="{F30BB1FA-A6F7-45FE-92AA-6310518B1A73}"/>
          </ac:cxnSpMkLst>
        </pc:cxnChg>
        <pc:cxnChg chg="add mod">
          <ac:chgData name="Milijana Surbatovich" userId="34f022815c94af0f" providerId="LiveId" clId="{F7A57E76-9520-4547-A1B8-87E8A02496BF}" dt="2020-02-12T16:41:52.966" v="2980" actId="1076"/>
          <ac:cxnSpMkLst>
            <pc:docMk/>
            <pc:sldMk cId="4236323087" sldId="273"/>
            <ac:cxnSpMk id="78" creationId="{76E8B2F1-D6DE-4604-A96E-00C9E1BECC6A}"/>
          </ac:cxnSpMkLst>
        </pc:cxnChg>
        <pc:cxnChg chg="add mod">
          <ac:chgData name="Milijana Surbatovich" userId="34f022815c94af0f" providerId="LiveId" clId="{F7A57E76-9520-4547-A1B8-87E8A02496BF}" dt="2020-02-12T16:41:52.966" v="2980" actId="1076"/>
          <ac:cxnSpMkLst>
            <pc:docMk/>
            <pc:sldMk cId="4236323087" sldId="273"/>
            <ac:cxnSpMk id="79" creationId="{323DFFBF-4888-4039-8ED2-7842CD64750A}"/>
          </ac:cxnSpMkLst>
        </pc:cxnChg>
        <pc:cxnChg chg="add mod">
          <ac:chgData name="Milijana Surbatovich" userId="34f022815c94af0f" providerId="LiveId" clId="{F7A57E76-9520-4547-A1B8-87E8A02496BF}" dt="2020-02-12T16:42:01.579" v="2981" actId="1076"/>
          <ac:cxnSpMkLst>
            <pc:docMk/>
            <pc:sldMk cId="4236323087" sldId="273"/>
            <ac:cxnSpMk id="80" creationId="{A2FCB0FC-25EA-43DC-BA64-E985C696BD84}"/>
          </ac:cxnSpMkLst>
        </pc:cxnChg>
        <pc:cxnChg chg="add mod">
          <ac:chgData name="Milijana Surbatovich" userId="34f022815c94af0f" providerId="LiveId" clId="{F7A57E76-9520-4547-A1B8-87E8A02496BF}" dt="2020-02-12T16:42:01.579" v="2981" actId="1076"/>
          <ac:cxnSpMkLst>
            <pc:docMk/>
            <pc:sldMk cId="4236323087" sldId="273"/>
            <ac:cxnSpMk id="81" creationId="{5BD7F430-4A57-4729-8312-ABB8CCF9A397}"/>
          </ac:cxnSpMkLst>
        </pc:cxnChg>
        <pc:cxnChg chg="add mod">
          <ac:chgData name="Milijana Surbatovich" userId="34f022815c94af0f" providerId="LiveId" clId="{F7A57E76-9520-4547-A1B8-87E8A02496BF}" dt="2020-02-12T16:42:01.579" v="2981" actId="1076"/>
          <ac:cxnSpMkLst>
            <pc:docMk/>
            <pc:sldMk cId="4236323087" sldId="273"/>
            <ac:cxnSpMk id="82" creationId="{71643F23-E8C5-49B9-88E7-C019D0F3D37A}"/>
          </ac:cxnSpMkLst>
        </pc:cxnChg>
        <pc:cxnChg chg="add mod">
          <ac:chgData name="Milijana Surbatovich" userId="34f022815c94af0f" providerId="LiveId" clId="{F7A57E76-9520-4547-A1B8-87E8A02496BF}" dt="2020-02-12T16:42:01.579" v="2981" actId="1076"/>
          <ac:cxnSpMkLst>
            <pc:docMk/>
            <pc:sldMk cId="4236323087" sldId="273"/>
            <ac:cxnSpMk id="83" creationId="{DA933C4E-11F3-40C7-AFDE-AD3F827D59EE}"/>
          </ac:cxnSpMkLst>
        </pc:cxnChg>
        <pc:cxnChg chg="add del mod">
          <ac:chgData name="Milijana Surbatovich" userId="34f022815c94af0f" providerId="LiveId" clId="{F7A57E76-9520-4547-A1B8-87E8A02496BF}" dt="2020-02-12T16:39:15.925" v="2908" actId="478"/>
          <ac:cxnSpMkLst>
            <pc:docMk/>
            <pc:sldMk cId="4236323087" sldId="273"/>
            <ac:cxnSpMk id="84" creationId="{114907C4-87A4-49A1-9A26-F5591D759A3F}"/>
          </ac:cxnSpMkLst>
        </pc:cxnChg>
        <pc:cxnChg chg="add del mod">
          <ac:chgData name="Milijana Surbatovich" userId="34f022815c94af0f" providerId="LiveId" clId="{F7A57E76-9520-4547-A1B8-87E8A02496BF}" dt="2020-02-12T16:39:15.925" v="2908" actId="478"/>
          <ac:cxnSpMkLst>
            <pc:docMk/>
            <pc:sldMk cId="4236323087" sldId="273"/>
            <ac:cxnSpMk id="85" creationId="{5E7EE825-32E9-4025-AD57-6E6BA6D52D92}"/>
          </ac:cxnSpMkLst>
        </pc:cxnChg>
      </pc:sldChg>
      <pc:sldChg chg="addSp delSp modSp add modAnim">
        <pc:chgData name="Milijana Surbatovich" userId="34f022815c94af0f" providerId="LiveId" clId="{F7A57E76-9520-4547-A1B8-87E8A02496BF}" dt="2020-02-12T17:06:57.040" v="3537"/>
        <pc:sldMkLst>
          <pc:docMk/>
          <pc:sldMk cId="3045051582" sldId="274"/>
        </pc:sldMkLst>
        <pc:spChg chg="mod">
          <ac:chgData name="Milijana Surbatovich" userId="34f022815c94af0f" providerId="LiveId" clId="{F7A57E76-9520-4547-A1B8-87E8A02496BF}" dt="2020-02-10T20:21:11.248" v="208" actId="20577"/>
          <ac:spMkLst>
            <pc:docMk/>
            <pc:sldMk cId="3045051582" sldId="274"/>
            <ac:spMk id="2" creationId="{576D215B-9B45-41C0-8FA9-74992F5400FE}"/>
          </ac:spMkLst>
        </pc:spChg>
        <pc:spChg chg="del">
          <ac:chgData name="Milijana Surbatovich" userId="34f022815c94af0f" providerId="LiveId" clId="{F7A57E76-9520-4547-A1B8-87E8A02496BF}" dt="2020-02-10T20:20:42.853" v="176" actId="478"/>
          <ac:spMkLst>
            <pc:docMk/>
            <pc:sldMk cId="3045051582" sldId="274"/>
            <ac:spMk id="3" creationId="{4C7E139C-6458-4F46-B0C2-95FC648DDAD2}"/>
          </ac:spMkLst>
        </pc:spChg>
        <pc:spChg chg="add del mod">
          <ac:chgData name="Milijana Surbatovich" userId="34f022815c94af0f" providerId="LiveId" clId="{F7A57E76-9520-4547-A1B8-87E8A02496BF}" dt="2020-02-10T20:20:50.404" v="180"/>
          <ac:spMkLst>
            <pc:docMk/>
            <pc:sldMk cId="3045051582" sldId="274"/>
            <ac:spMk id="8" creationId="{9147F1A9-5D23-4CA5-8268-CE45576BB708}"/>
          </ac:spMkLst>
        </pc:spChg>
        <pc:spChg chg="add del mod">
          <ac:chgData name="Milijana Surbatovich" userId="34f022815c94af0f" providerId="LiveId" clId="{F7A57E76-9520-4547-A1B8-87E8A02496BF}" dt="2020-02-10T20:20:50.404" v="180"/>
          <ac:spMkLst>
            <pc:docMk/>
            <pc:sldMk cId="3045051582" sldId="274"/>
            <ac:spMk id="15" creationId="{5D3FBBAF-8BCB-47C3-8722-85BEB90F5CB2}"/>
          </ac:spMkLst>
        </pc:spChg>
        <pc:spChg chg="add del mod">
          <ac:chgData name="Milijana Surbatovich" userId="34f022815c94af0f" providerId="LiveId" clId="{F7A57E76-9520-4547-A1B8-87E8A02496BF}" dt="2020-02-10T20:20:50.404" v="180"/>
          <ac:spMkLst>
            <pc:docMk/>
            <pc:sldMk cId="3045051582" sldId="274"/>
            <ac:spMk id="16" creationId="{BC256568-BF2C-4431-9738-D94D23C9A807}"/>
          </ac:spMkLst>
        </pc:spChg>
        <pc:spChg chg="add del mod">
          <ac:chgData name="Milijana Surbatovich" userId="34f022815c94af0f" providerId="LiveId" clId="{F7A57E76-9520-4547-A1B8-87E8A02496BF}" dt="2020-02-10T20:20:50.404" v="180"/>
          <ac:spMkLst>
            <pc:docMk/>
            <pc:sldMk cId="3045051582" sldId="274"/>
            <ac:spMk id="17" creationId="{B71449CD-B941-43F1-9F27-2BEFA58347CC}"/>
          </ac:spMkLst>
        </pc:spChg>
        <pc:spChg chg="add del mod">
          <ac:chgData name="Milijana Surbatovich" userId="34f022815c94af0f" providerId="LiveId" clId="{F7A57E76-9520-4547-A1B8-87E8A02496BF}" dt="2020-02-10T20:20:50.404" v="180"/>
          <ac:spMkLst>
            <pc:docMk/>
            <pc:sldMk cId="3045051582" sldId="274"/>
            <ac:spMk id="19" creationId="{02FEFE4F-16AF-4607-AAF8-A64BCE00BC01}"/>
          </ac:spMkLst>
        </pc:spChg>
        <pc:spChg chg="add del mod">
          <ac:chgData name="Milijana Surbatovich" userId="34f022815c94af0f" providerId="LiveId" clId="{F7A57E76-9520-4547-A1B8-87E8A02496BF}" dt="2020-02-10T20:20:50.404" v="180"/>
          <ac:spMkLst>
            <pc:docMk/>
            <pc:sldMk cId="3045051582" sldId="274"/>
            <ac:spMk id="20" creationId="{435DEACB-9C71-4ADA-A671-967AE723DC78}"/>
          </ac:spMkLst>
        </pc:spChg>
        <pc:spChg chg="add del mod">
          <ac:chgData name="Milijana Surbatovich" userId="34f022815c94af0f" providerId="LiveId" clId="{F7A57E76-9520-4547-A1B8-87E8A02496BF}" dt="2020-02-10T20:20:50.404" v="180"/>
          <ac:spMkLst>
            <pc:docMk/>
            <pc:sldMk cId="3045051582" sldId="274"/>
            <ac:spMk id="21" creationId="{BAAE79E7-AAD1-4593-AEDC-754831312F58}"/>
          </ac:spMkLst>
        </pc:spChg>
        <pc:spChg chg="add del mod">
          <ac:chgData name="Milijana Surbatovich" userId="34f022815c94af0f" providerId="LiveId" clId="{F7A57E76-9520-4547-A1B8-87E8A02496BF}" dt="2020-02-10T20:20:50.404" v="180"/>
          <ac:spMkLst>
            <pc:docMk/>
            <pc:sldMk cId="3045051582" sldId="274"/>
            <ac:spMk id="25" creationId="{0FADD9E2-F573-4E7C-9AB4-60B46B1D1EB0}"/>
          </ac:spMkLst>
        </pc:spChg>
        <pc:spChg chg="add del mod">
          <ac:chgData name="Milijana Surbatovich" userId="34f022815c94af0f" providerId="LiveId" clId="{F7A57E76-9520-4547-A1B8-87E8A02496BF}" dt="2020-02-10T20:20:50.404" v="180"/>
          <ac:spMkLst>
            <pc:docMk/>
            <pc:sldMk cId="3045051582" sldId="274"/>
            <ac:spMk id="28" creationId="{656F545A-5BFA-4E51-98E0-C45CEDF19964}"/>
          </ac:spMkLst>
        </pc:spChg>
        <pc:spChg chg="add del mod">
          <ac:chgData name="Milijana Surbatovich" userId="34f022815c94af0f" providerId="LiveId" clId="{F7A57E76-9520-4547-A1B8-87E8A02496BF}" dt="2020-02-11T22:58:41.948" v="498" actId="478"/>
          <ac:spMkLst>
            <pc:docMk/>
            <pc:sldMk cId="3045051582" sldId="274"/>
            <ac:spMk id="49" creationId="{C5856AA4-8CF5-4678-B0F5-928ECBEBEAA9}"/>
          </ac:spMkLst>
        </pc:spChg>
        <pc:spChg chg="add mod">
          <ac:chgData name="Milijana Surbatovich" userId="34f022815c94af0f" providerId="LiveId" clId="{F7A57E76-9520-4547-A1B8-87E8A02496BF}" dt="2020-02-11T23:02:09.346" v="535" actId="1076"/>
          <ac:spMkLst>
            <pc:docMk/>
            <pc:sldMk cId="3045051582" sldId="274"/>
            <ac:spMk id="56" creationId="{125C1F02-03DE-4678-965C-9B020F9E2BA2}"/>
          </ac:spMkLst>
        </pc:spChg>
        <pc:spChg chg="add mod">
          <ac:chgData name="Milijana Surbatovich" userId="34f022815c94af0f" providerId="LiveId" clId="{F7A57E76-9520-4547-A1B8-87E8A02496BF}" dt="2020-02-11T23:02:09.346" v="535" actId="1076"/>
          <ac:spMkLst>
            <pc:docMk/>
            <pc:sldMk cId="3045051582" sldId="274"/>
            <ac:spMk id="57" creationId="{90734921-1EF5-42AA-B62A-5A0232B1EC26}"/>
          </ac:spMkLst>
        </pc:spChg>
        <pc:spChg chg="add mod">
          <ac:chgData name="Milijana Surbatovich" userId="34f022815c94af0f" providerId="LiveId" clId="{F7A57E76-9520-4547-A1B8-87E8A02496BF}" dt="2020-02-11T23:02:09.346" v="535" actId="1076"/>
          <ac:spMkLst>
            <pc:docMk/>
            <pc:sldMk cId="3045051582" sldId="274"/>
            <ac:spMk id="58" creationId="{0C4A1C07-A89E-4793-B707-B8BC5EA6E666}"/>
          </ac:spMkLst>
        </pc:spChg>
        <pc:spChg chg="add del mod">
          <ac:chgData name="Milijana Surbatovich" userId="34f022815c94af0f" providerId="LiveId" clId="{F7A57E76-9520-4547-A1B8-87E8A02496BF}" dt="2020-02-11T23:00:44.928" v="525" actId="478"/>
          <ac:spMkLst>
            <pc:docMk/>
            <pc:sldMk cId="3045051582" sldId="274"/>
            <ac:spMk id="60" creationId="{B538ED0D-A08F-40E0-9017-48A960B730B6}"/>
          </ac:spMkLst>
        </pc:spChg>
        <pc:spChg chg="add del mod">
          <ac:chgData name="Milijana Surbatovich" userId="34f022815c94af0f" providerId="LiveId" clId="{F7A57E76-9520-4547-A1B8-87E8A02496BF}" dt="2020-02-11T23:00:44.928" v="525" actId="478"/>
          <ac:spMkLst>
            <pc:docMk/>
            <pc:sldMk cId="3045051582" sldId="274"/>
            <ac:spMk id="61" creationId="{BCCCC769-5035-4202-878F-9893090A8AE3}"/>
          </ac:spMkLst>
        </pc:spChg>
        <pc:spChg chg="add del mod">
          <ac:chgData name="Milijana Surbatovich" userId="34f022815c94af0f" providerId="LiveId" clId="{F7A57E76-9520-4547-A1B8-87E8A02496BF}" dt="2020-02-11T23:01:16.250" v="529" actId="478"/>
          <ac:spMkLst>
            <pc:docMk/>
            <pc:sldMk cId="3045051582" sldId="274"/>
            <ac:spMk id="62" creationId="{4BB451EA-8041-40CB-87DD-85B134F0B7AB}"/>
          </ac:spMkLst>
        </pc:spChg>
        <pc:spChg chg="add mod">
          <ac:chgData name="Milijana Surbatovich" userId="34f022815c94af0f" providerId="LiveId" clId="{F7A57E76-9520-4547-A1B8-87E8A02496BF}" dt="2020-02-11T23:02:09.346" v="535" actId="1076"/>
          <ac:spMkLst>
            <pc:docMk/>
            <pc:sldMk cId="3045051582" sldId="274"/>
            <ac:spMk id="66" creationId="{F02CC3FA-D006-4621-82CF-DD3A9A46CA79}"/>
          </ac:spMkLst>
        </pc:spChg>
        <pc:spChg chg="add del mod">
          <ac:chgData name="Milijana Surbatovich" userId="34f022815c94af0f" providerId="LiveId" clId="{F7A57E76-9520-4547-A1B8-87E8A02496BF}" dt="2020-02-11T22:58:41.948" v="498" actId="478"/>
          <ac:spMkLst>
            <pc:docMk/>
            <pc:sldMk cId="3045051582" sldId="274"/>
            <ac:spMk id="69" creationId="{5B789800-61E1-4FFB-AC37-B53B6B07B8EA}"/>
          </ac:spMkLst>
        </pc:spChg>
        <pc:spChg chg="add mod">
          <ac:chgData name="Milijana Surbatovich" userId="34f022815c94af0f" providerId="LiveId" clId="{F7A57E76-9520-4547-A1B8-87E8A02496BF}" dt="2020-02-11T23:02:44.757" v="549" actId="1076"/>
          <ac:spMkLst>
            <pc:docMk/>
            <pc:sldMk cId="3045051582" sldId="274"/>
            <ac:spMk id="70" creationId="{65CCE7BF-C666-4542-9A84-D791A79D6316}"/>
          </ac:spMkLst>
        </pc:spChg>
        <pc:spChg chg="add mod">
          <ac:chgData name="Milijana Surbatovich" userId="34f022815c94af0f" providerId="LiveId" clId="{F7A57E76-9520-4547-A1B8-87E8A02496BF}" dt="2020-02-11T23:02:44.757" v="549" actId="1076"/>
          <ac:spMkLst>
            <pc:docMk/>
            <pc:sldMk cId="3045051582" sldId="274"/>
            <ac:spMk id="71" creationId="{26C9276A-E0EB-49DD-A563-074CD282427A}"/>
          </ac:spMkLst>
        </pc:spChg>
        <pc:spChg chg="add mod">
          <ac:chgData name="Milijana Surbatovich" userId="34f022815c94af0f" providerId="LiveId" clId="{F7A57E76-9520-4547-A1B8-87E8A02496BF}" dt="2020-02-11T23:02:44.757" v="549" actId="1076"/>
          <ac:spMkLst>
            <pc:docMk/>
            <pc:sldMk cId="3045051582" sldId="274"/>
            <ac:spMk id="72" creationId="{B253D872-3CB0-4E18-BE2B-81CC56271670}"/>
          </ac:spMkLst>
        </pc:spChg>
        <pc:spChg chg="add mod">
          <ac:chgData name="Milijana Surbatovich" userId="34f022815c94af0f" providerId="LiveId" clId="{F7A57E76-9520-4547-A1B8-87E8A02496BF}" dt="2020-02-11T23:02:44.757" v="549" actId="1076"/>
          <ac:spMkLst>
            <pc:docMk/>
            <pc:sldMk cId="3045051582" sldId="274"/>
            <ac:spMk id="73" creationId="{5BF38508-3272-4697-ADDD-33C798D95CB0}"/>
          </ac:spMkLst>
        </pc:spChg>
        <pc:spChg chg="add mod">
          <ac:chgData name="Milijana Surbatovich" userId="34f022815c94af0f" providerId="LiveId" clId="{F7A57E76-9520-4547-A1B8-87E8A02496BF}" dt="2020-02-11T23:02:18.692" v="536" actId="1076"/>
          <ac:spMkLst>
            <pc:docMk/>
            <pc:sldMk cId="3045051582" sldId="274"/>
            <ac:spMk id="76" creationId="{E468F7BE-A2A5-4D80-B8CC-702A4CD538BD}"/>
          </ac:spMkLst>
        </pc:spChg>
        <pc:spChg chg="add mod">
          <ac:chgData name="Milijana Surbatovich" userId="34f022815c94af0f" providerId="LiveId" clId="{F7A57E76-9520-4547-A1B8-87E8A02496BF}" dt="2020-02-11T23:02:18.692" v="536" actId="1076"/>
          <ac:spMkLst>
            <pc:docMk/>
            <pc:sldMk cId="3045051582" sldId="274"/>
            <ac:spMk id="77" creationId="{1F7FA09B-3189-498C-8080-39BB85454C21}"/>
          </ac:spMkLst>
        </pc:spChg>
        <pc:spChg chg="add mod">
          <ac:chgData name="Milijana Surbatovich" userId="34f022815c94af0f" providerId="LiveId" clId="{F7A57E76-9520-4547-A1B8-87E8A02496BF}" dt="2020-02-11T23:02:18.692" v="536" actId="1076"/>
          <ac:spMkLst>
            <pc:docMk/>
            <pc:sldMk cId="3045051582" sldId="274"/>
            <ac:spMk id="78" creationId="{05131F09-DC11-4423-8EE0-006CC52292A1}"/>
          </ac:spMkLst>
        </pc:spChg>
        <pc:spChg chg="add mod">
          <ac:chgData name="Milijana Surbatovich" userId="34f022815c94af0f" providerId="LiveId" clId="{F7A57E76-9520-4547-A1B8-87E8A02496BF}" dt="2020-02-11T23:02:18.692" v="536" actId="1076"/>
          <ac:spMkLst>
            <pc:docMk/>
            <pc:sldMk cId="3045051582" sldId="274"/>
            <ac:spMk id="80" creationId="{7556E268-8128-460F-A2CA-0EA050FF2384}"/>
          </ac:spMkLst>
        </pc:spChg>
        <pc:spChg chg="add mod">
          <ac:chgData name="Milijana Surbatovich" userId="34f022815c94af0f" providerId="LiveId" clId="{F7A57E76-9520-4547-A1B8-87E8A02496BF}" dt="2020-02-11T23:02:51.400" v="550" actId="1076"/>
          <ac:spMkLst>
            <pc:docMk/>
            <pc:sldMk cId="3045051582" sldId="274"/>
            <ac:spMk id="81" creationId="{7F1F91DC-AFCD-4C16-848A-D0F89FA8FE1A}"/>
          </ac:spMkLst>
        </pc:spChg>
        <pc:spChg chg="add mod">
          <ac:chgData name="Milijana Surbatovich" userId="34f022815c94af0f" providerId="LiveId" clId="{F7A57E76-9520-4547-A1B8-87E8A02496BF}" dt="2020-02-11T23:03:49.020" v="580" actId="1076"/>
          <ac:spMkLst>
            <pc:docMk/>
            <pc:sldMk cId="3045051582" sldId="274"/>
            <ac:spMk id="82" creationId="{96987EB0-EAD2-4FD5-9CEF-75FDF7BFB462}"/>
          </ac:spMkLst>
        </pc:spChg>
        <pc:cxnChg chg="add del mod">
          <ac:chgData name="Milijana Surbatovich" userId="34f022815c94af0f" providerId="LiveId" clId="{F7A57E76-9520-4547-A1B8-87E8A02496BF}" dt="2020-02-10T20:20:50.404" v="180"/>
          <ac:cxnSpMkLst>
            <pc:docMk/>
            <pc:sldMk cId="3045051582" sldId="274"/>
            <ac:cxnSpMk id="4" creationId="{5D11D1E0-FE1E-4875-81A5-CCE917DBFBF4}"/>
          </ac:cxnSpMkLst>
        </pc:cxnChg>
        <pc:cxnChg chg="add del mod">
          <ac:chgData name="Milijana Surbatovich" userId="34f022815c94af0f" providerId="LiveId" clId="{F7A57E76-9520-4547-A1B8-87E8A02496BF}" dt="2020-02-10T20:20:50.404" v="180"/>
          <ac:cxnSpMkLst>
            <pc:docMk/>
            <pc:sldMk cId="3045051582" sldId="274"/>
            <ac:cxnSpMk id="5" creationId="{451E3DB8-F624-424F-84E4-6CBC5622A84B}"/>
          </ac:cxnSpMkLst>
        </pc:cxnChg>
        <pc:cxnChg chg="add del mod">
          <ac:chgData name="Milijana Surbatovich" userId="34f022815c94af0f" providerId="LiveId" clId="{F7A57E76-9520-4547-A1B8-87E8A02496BF}" dt="2020-02-10T20:20:50.404" v="180"/>
          <ac:cxnSpMkLst>
            <pc:docMk/>
            <pc:sldMk cId="3045051582" sldId="274"/>
            <ac:cxnSpMk id="6" creationId="{C7F2E7B4-B32E-4DC3-A1DC-241A9223EA17}"/>
          </ac:cxnSpMkLst>
        </pc:cxnChg>
        <pc:cxnChg chg="add del mod">
          <ac:chgData name="Milijana Surbatovich" userId="34f022815c94af0f" providerId="LiveId" clId="{F7A57E76-9520-4547-A1B8-87E8A02496BF}" dt="2020-02-10T20:20:50.404" v="180"/>
          <ac:cxnSpMkLst>
            <pc:docMk/>
            <pc:sldMk cId="3045051582" sldId="274"/>
            <ac:cxnSpMk id="7" creationId="{81E6B7BC-7E14-46E4-BFC4-EEEE521FD3E6}"/>
          </ac:cxnSpMkLst>
        </pc:cxnChg>
        <pc:cxnChg chg="add del mod">
          <ac:chgData name="Milijana Surbatovich" userId="34f022815c94af0f" providerId="LiveId" clId="{F7A57E76-9520-4547-A1B8-87E8A02496BF}" dt="2020-02-10T20:20:50.404" v="180"/>
          <ac:cxnSpMkLst>
            <pc:docMk/>
            <pc:sldMk cId="3045051582" sldId="274"/>
            <ac:cxnSpMk id="9" creationId="{5438744E-0EA9-4F78-B963-21C3EC5F96A5}"/>
          </ac:cxnSpMkLst>
        </pc:cxnChg>
        <pc:cxnChg chg="add del mod">
          <ac:chgData name="Milijana Surbatovich" userId="34f022815c94af0f" providerId="LiveId" clId="{F7A57E76-9520-4547-A1B8-87E8A02496BF}" dt="2020-02-10T20:20:50.404" v="180"/>
          <ac:cxnSpMkLst>
            <pc:docMk/>
            <pc:sldMk cId="3045051582" sldId="274"/>
            <ac:cxnSpMk id="10" creationId="{0B057A76-B8B2-48AB-B3D7-30357FD4170E}"/>
          </ac:cxnSpMkLst>
        </pc:cxnChg>
        <pc:cxnChg chg="add del mod">
          <ac:chgData name="Milijana Surbatovich" userId="34f022815c94af0f" providerId="LiveId" clId="{F7A57E76-9520-4547-A1B8-87E8A02496BF}" dt="2020-02-10T20:20:50.404" v="180"/>
          <ac:cxnSpMkLst>
            <pc:docMk/>
            <pc:sldMk cId="3045051582" sldId="274"/>
            <ac:cxnSpMk id="11" creationId="{A5830E62-A916-4557-986E-E3737F96EFAD}"/>
          </ac:cxnSpMkLst>
        </pc:cxnChg>
        <pc:cxnChg chg="add del mod">
          <ac:chgData name="Milijana Surbatovich" userId="34f022815c94af0f" providerId="LiveId" clId="{F7A57E76-9520-4547-A1B8-87E8A02496BF}" dt="2020-02-10T20:20:50.404" v="180"/>
          <ac:cxnSpMkLst>
            <pc:docMk/>
            <pc:sldMk cId="3045051582" sldId="274"/>
            <ac:cxnSpMk id="12" creationId="{80D3B70A-6C5F-4F2D-AB66-9573A795434D}"/>
          </ac:cxnSpMkLst>
        </pc:cxnChg>
        <pc:cxnChg chg="add del mod">
          <ac:chgData name="Milijana Surbatovich" userId="34f022815c94af0f" providerId="LiveId" clId="{F7A57E76-9520-4547-A1B8-87E8A02496BF}" dt="2020-02-10T20:20:50.404" v="180"/>
          <ac:cxnSpMkLst>
            <pc:docMk/>
            <pc:sldMk cId="3045051582" sldId="274"/>
            <ac:cxnSpMk id="13" creationId="{94DD0A91-0B90-4603-9E5E-B5BECA76F5A8}"/>
          </ac:cxnSpMkLst>
        </pc:cxnChg>
        <pc:cxnChg chg="add del mod">
          <ac:chgData name="Milijana Surbatovich" userId="34f022815c94af0f" providerId="LiveId" clId="{F7A57E76-9520-4547-A1B8-87E8A02496BF}" dt="2020-02-10T20:20:50.404" v="180"/>
          <ac:cxnSpMkLst>
            <pc:docMk/>
            <pc:sldMk cId="3045051582" sldId="274"/>
            <ac:cxnSpMk id="14" creationId="{2FEFE337-4FAF-4D98-AA60-7E58988292A7}"/>
          </ac:cxnSpMkLst>
        </pc:cxnChg>
        <pc:cxnChg chg="add del mod">
          <ac:chgData name="Milijana Surbatovich" userId="34f022815c94af0f" providerId="LiveId" clId="{F7A57E76-9520-4547-A1B8-87E8A02496BF}" dt="2020-02-10T20:20:50.404" v="180"/>
          <ac:cxnSpMkLst>
            <pc:docMk/>
            <pc:sldMk cId="3045051582" sldId="274"/>
            <ac:cxnSpMk id="18" creationId="{2FE3FAE3-1E31-42A8-89D5-4F14AB841769}"/>
          </ac:cxnSpMkLst>
        </pc:cxnChg>
        <pc:cxnChg chg="add del mod">
          <ac:chgData name="Milijana Surbatovich" userId="34f022815c94af0f" providerId="LiveId" clId="{F7A57E76-9520-4547-A1B8-87E8A02496BF}" dt="2020-02-10T20:20:50.404" v="180"/>
          <ac:cxnSpMkLst>
            <pc:docMk/>
            <pc:sldMk cId="3045051582" sldId="274"/>
            <ac:cxnSpMk id="22" creationId="{54480A79-F1BA-4945-AE4C-DC3CD8433CB5}"/>
          </ac:cxnSpMkLst>
        </pc:cxnChg>
        <pc:cxnChg chg="add del mod">
          <ac:chgData name="Milijana Surbatovich" userId="34f022815c94af0f" providerId="LiveId" clId="{F7A57E76-9520-4547-A1B8-87E8A02496BF}" dt="2020-02-10T20:20:50.404" v="180"/>
          <ac:cxnSpMkLst>
            <pc:docMk/>
            <pc:sldMk cId="3045051582" sldId="274"/>
            <ac:cxnSpMk id="23" creationId="{79764D72-5ACC-4CB3-AC88-9BD5F9BB456D}"/>
          </ac:cxnSpMkLst>
        </pc:cxnChg>
        <pc:cxnChg chg="add del mod">
          <ac:chgData name="Milijana Surbatovich" userId="34f022815c94af0f" providerId="LiveId" clId="{F7A57E76-9520-4547-A1B8-87E8A02496BF}" dt="2020-02-10T20:20:50.404" v="180"/>
          <ac:cxnSpMkLst>
            <pc:docMk/>
            <pc:sldMk cId="3045051582" sldId="274"/>
            <ac:cxnSpMk id="24" creationId="{3E028A52-B616-4B0E-AA99-CD7DF018D0E3}"/>
          </ac:cxnSpMkLst>
        </pc:cxnChg>
        <pc:cxnChg chg="add del mod">
          <ac:chgData name="Milijana Surbatovich" userId="34f022815c94af0f" providerId="LiveId" clId="{F7A57E76-9520-4547-A1B8-87E8A02496BF}" dt="2020-02-10T20:20:50.404" v="180"/>
          <ac:cxnSpMkLst>
            <pc:docMk/>
            <pc:sldMk cId="3045051582" sldId="274"/>
            <ac:cxnSpMk id="26" creationId="{CA544CB7-0C31-4192-A942-0CF00E187CF3}"/>
          </ac:cxnSpMkLst>
        </pc:cxnChg>
        <pc:cxnChg chg="add del mod">
          <ac:chgData name="Milijana Surbatovich" userId="34f022815c94af0f" providerId="LiveId" clId="{F7A57E76-9520-4547-A1B8-87E8A02496BF}" dt="2020-02-10T20:20:50.404" v="180"/>
          <ac:cxnSpMkLst>
            <pc:docMk/>
            <pc:sldMk cId="3045051582" sldId="274"/>
            <ac:cxnSpMk id="27" creationId="{42551EA6-E848-425D-AA54-C9BA22EC0F6F}"/>
          </ac:cxnSpMkLst>
        </pc:cxnChg>
        <pc:cxnChg chg="add mod">
          <ac:chgData name="Milijana Surbatovich" userId="34f022815c94af0f" providerId="LiveId" clId="{F7A57E76-9520-4547-A1B8-87E8A02496BF}" dt="2020-02-11T23:02:18.692" v="536" actId="1076"/>
          <ac:cxnSpMkLst>
            <pc:docMk/>
            <pc:sldMk cId="3045051582" sldId="274"/>
            <ac:cxnSpMk id="45" creationId="{9FDB0B05-A580-46C6-81C3-9794593B1A26}"/>
          </ac:cxnSpMkLst>
        </pc:cxnChg>
        <pc:cxnChg chg="add mod">
          <ac:chgData name="Milijana Surbatovich" userId="34f022815c94af0f" providerId="LiveId" clId="{F7A57E76-9520-4547-A1B8-87E8A02496BF}" dt="2020-02-11T23:02:18.692" v="536" actId="1076"/>
          <ac:cxnSpMkLst>
            <pc:docMk/>
            <pc:sldMk cId="3045051582" sldId="274"/>
            <ac:cxnSpMk id="46" creationId="{10C6F24C-1B0E-44DE-85FA-EA3C05A02D86}"/>
          </ac:cxnSpMkLst>
        </pc:cxnChg>
        <pc:cxnChg chg="add del mod">
          <ac:chgData name="Milijana Surbatovich" userId="34f022815c94af0f" providerId="LiveId" clId="{F7A57E76-9520-4547-A1B8-87E8A02496BF}" dt="2020-02-11T22:58:41.948" v="498" actId="478"/>
          <ac:cxnSpMkLst>
            <pc:docMk/>
            <pc:sldMk cId="3045051582" sldId="274"/>
            <ac:cxnSpMk id="47" creationId="{E6F5259B-F5A6-40D8-AE25-04BE33E84682}"/>
          </ac:cxnSpMkLst>
        </pc:cxnChg>
        <pc:cxnChg chg="add del mod">
          <ac:chgData name="Milijana Surbatovich" userId="34f022815c94af0f" providerId="LiveId" clId="{F7A57E76-9520-4547-A1B8-87E8A02496BF}" dt="2020-02-11T22:58:41.948" v="498" actId="478"/>
          <ac:cxnSpMkLst>
            <pc:docMk/>
            <pc:sldMk cId="3045051582" sldId="274"/>
            <ac:cxnSpMk id="48" creationId="{84050910-EBBA-4119-96B5-B3FCED30F1B3}"/>
          </ac:cxnSpMkLst>
        </pc:cxnChg>
        <pc:cxnChg chg="add mod">
          <ac:chgData name="Milijana Surbatovich" userId="34f022815c94af0f" providerId="LiveId" clId="{F7A57E76-9520-4547-A1B8-87E8A02496BF}" dt="2020-02-11T23:02:18.692" v="536" actId="1076"/>
          <ac:cxnSpMkLst>
            <pc:docMk/>
            <pc:sldMk cId="3045051582" sldId="274"/>
            <ac:cxnSpMk id="50" creationId="{60D8DAD1-83E1-4D77-A584-81CC9D2BB38C}"/>
          </ac:cxnSpMkLst>
        </pc:cxnChg>
        <pc:cxnChg chg="add mod">
          <ac:chgData name="Milijana Surbatovich" userId="34f022815c94af0f" providerId="LiveId" clId="{F7A57E76-9520-4547-A1B8-87E8A02496BF}" dt="2020-02-11T23:02:18.692" v="536" actId="1076"/>
          <ac:cxnSpMkLst>
            <pc:docMk/>
            <pc:sldMk cId="3045051582" sldId="274"/>
            <ac:cxnSpMk id="51" creationId="{2175772F-4400-4FCE-A75A-427EF6BF1483}"/>
          </ac:cxnSpMkLst>
        </pc:cxnChg>
        <pc:cxnChg chg="add mod">
          <ac:chgData name="Milijana Surbatovich" userId="34f022815c94af0f" providerId="LiveId" clId="{F7A57E76-9520-4547-A1B8-87E8A02496BF}" dt="2020-02-11T23:02:18.692" v="536" actId="1076"/>
          <ac:cxnSpMkLst>
            <pc:docMk/>
            <pc:sldMk cId="3045051582" sldId="274"/>
            <ac:cxnSpMk id="52" creationId="{41263801-EEC3-4321-8B9C-B138B89EBFBB}"/>
          </ac:cxnSpMkLst>
        </pc:cxnChg>
        <pc:cxnChg chg="add mod">
          <ac:chgData name="Milijana Surbatovich" userId="34f022815c94af0f" providerId="LiveId" clId="{F7A57E76-9520-4547-A1B8-87E8A02496BF}" dt="2020-02-11T23:02:18.692" v="536" actId="1076"/>
          <ac:cxnSpMkLst>
            <pc:docMk/>
            <pc:sldMk cId="3045051582" sldId="274"/>
            <ac:cxnSpMk id="53" creationId="{3CD7C811-C3FE-48F3-916C-C13A860B0B01}"/>
          </ac:cxnSpMkLst>
        </pc:cxnChg>
        <pc:cxnChg chg="add mod">
          <ac:chgData name="Milijana Surbatovich" userId="34f022815c94af0f" providerId="LiveId" clId="{F7A57E76-9520-4547-A1B8-87E8A02496BF}" dt="2020-02-11T23:02:37.838" v="548" actId="1076"/>
          <ac:cxnSpMkLst>
            <pc:docMk/>
            <pc:sldMk cId="3045051582" sldId="274"/>
            <ac:cxnSpMk id="54" creationId="{F34F21D0-B79A-464E-BF8F-8D72E4F723C4}"/>
          </ac:cxnSpMkLst>
        </pc:cxnChg>
        <pc:cxnChg chg="add mod">
          <ac:chgData name="Milijana Surbatovich" userId="34f022815c94af0f" providerId="LiveId" clId="{F7A57E76-9520-4547-A1B8-87E8A02496BF}" dt="2020-02-11T23:02:09.346" v="535" actId="1076"/>
          <ac:cxnSpMkLst>
            <pc:docMk/>
            <pc:sldMk cId="3045051582" sldId="274"/>
            <ac:cxnSpMk id="55" creationId="{C3A0C853-C242-4C34-B6BE-23DEF4DB35DF}"/>
          </ac:cxnSpMkLst>
        </pc:cxnChg>
        <pc:cxnChg chg="add mod">
          <ac:chgData name="Milijana Surbatovich" userId="34f022815c94af0f" providerId="LiveId" clId="{F7A57E76-9520-4547-A1B8-87E8A02496BF}" dt="2020-02-11T23:02:09.346" v="535" actId="1076"/>
          <ac:cxnSpMkLst>
            <pc:docMk/>
            <pc:sldMk cId="3045051582" sldId="274"/>
            <ac:cxnSpMk id="59" creationId="{35200B78-5A7D-4E8D-998B-0DB967B09733}"/>
          </ac:cxnSpMkLst>
        </pc:cxnChg>
        <pc:cxnChg chg="add mod">
          <ac:chgData name="Milijana Surbatovich" userId="34f022815c94af0f" providerId="LiveId" clId="{F7A57E76-9520-4547-A1B8-87E8A02496BF}" dt="2020-02-11T23:02:18.692" v="536" actId="1076"/>
          <ac:cxnSpMkLst>
            <pc:docMk/>
            <pc:sldMk cId="3045051582" sldId="274"/>
            <ac:cxnSpMk id="63" creationId="{CB97932B-06A6-4116-B473-ABAA83DB54A3}"/>
          </ac:cxnSpMkLst>
        </pc:cxnChg>
        <pc:cxnChg chg="add mod">
          <ac:chgData name="Milijana Surbatovich" userId="34f022815c94af0f" providerId="LiveId" clId="{F7A57E76-9520-4547-A1B8-87E8A02496BF}" dt="2020-02-11T23:02:18.692" v="536" actId="1076"/>
          <ac:cxnSpMkLst>
            <pc:docMk/>
            <pc:sldMk cId="3045051582" sldId="274"/>
            <ac:cxnSpMk id="64" creationId="{CA6D7E52-36C6-4CF4-8F97-4D4E678D248B}"/>
          </ac:cxnSpMkLst>
        </pc:cxnChg>
        <pc:cxnChg chg="add del mod">
          <ac:chgData name="Milijana Surbatovich" userId="34f022815c94af0f" providerId="LiveId" clId="{F7A57E76-9520-4547-A1B8-87E8A02496BF}" dt="2020-02-11T22:58:41.948" v="498" actId="478"/>
          <ac:cxnSpMkLst>
            <pc:docMk/>
            <pc:sldMk cId="3045051582" sldId="274"/>
            <ac:cxnSpMk id="65" creationId="{C8F94C77-99D0-4868-BABB-E8D7C5ED2FCC}"/>
          </ac:cxnSpMkLst>
        </pc:cxnChg>
        <pc:cxnChg chg="add del mod">
          <ac:chgData name="Milijana Surbatovich" userId="34f022815c94af0f" providerId="LiveId" clId="{F7A57E76-9520-4547-A1B8-87E8A02496BF}" dt="2020-02-11T22:58:41.948" v="498" actId="478"/>
          <ac:cxnSpMkLst>
            <pc:docMk/>
            <pc:sldMk cId="3045051582" sldId="274"/>
            <ac:cxnSpMk id="67" creationId="{D6DF2A24-C3A9-47B5-8D78-0A9628F07234}"/>
          </ac:cxnSpMkLst>
        </pc:cxnChg>
        <pc:cxnChg chg="add del mod">
          <ac:chgData name="Milijana Surbatovich" userId="34f022815c94af0f" providerId="LiveId" clId="{F7A57E76-9520-4547-A1B8-87E8A02496BF}" dt="2020-02-11T22:58:41.948" v="498" actId="478"/>
          <ac:cxnSpMkLst>
            <pc:docMk/>
            <pc:sldMk cId="3045051582" sldId="274"/>
            <ac:cxnSpMk id="68" creationId="{8D4A7E76-3D7A-4754-B9FD-005D2D41CC20}"/>
          </ac:cxnSpMkLst>
        </pc:cxnChg>
      </pc:sldChg>
      <pc:sldChg chg="addSp delSp modSp add ord">
        <pc:chgData name="Milijana Surbatovich" userId="34f022815c94af0f" providerId="LiveId" clId="{F7A57E76-9520-4547-A1B8-87E8A02496BF}" dt="2020-02-12T16:49:20.682" v="3320" actId="1076"/>
        <pc:sldMkLst>
          <pc:docMk/>
          <pc:sldMk cId="3915640085" sldId="275"/>
        </pc:sldMkLst>
        <pc:spChg chg="mod">
          <ac:chgData name="Milijana Surbatovich" userId="34f022815c94af0f" providerId="LiveId" clId="{F7A57E76-9520-4547-A1B8-87E8A02496BF}" dt="2020-02-12T16:46:55.443" v="3108" actId="20577"/>
          <ac:spMkLst>
            <pc:docMk/>
            <pc:sldMk cId="3915640085" sldId="275"/>
            <ac:spMk id="2" creationId="{D5B0CFB3-F605-4B7F-BFEA-56115EA02D5C}"/>
          </ac:spMkLst>
        </pc:spChg>
        <pc:spChg chg="del">
          <ac:chgData name="Milijana Surbatovich" userId="34f022815c94af0f" providerId="LiveId" clId="{F7A57E76-9520-4547-A1B8-87E8A02496BF}" dt="2020-02-10T20:28:48.558" v="212" actId="478"/>
          <ac:spMkLst>
            <pc:docMk/>
            <pc:sldMk cId="3915640085" sldId="275"/>
            <ac:spMk id="3" creationId="{7774850D-2306-4397-9A07-42A667504C11}"/>
          </ac:spMkLst>
        </pc:spChg>
        <pc:spChg chg="add mod">
          <ac:chgData name="Milijana Surbatovich" userId="34f022815c94af0f" providerId="LiveId" clId="{F7A57E76-9520-4547-A1B8-87E8A02496BF}" dt="2020-02-12T16:49:12.867" v="3319" actId="1076"/>
          <ac:spMkLst>
            <pc:docMk/>
            <pc:sldMk cId="3915640085" sldId="275"/>
            <ac:spMk id="9" creationId="{025671BD-CCCC-4432-B59A-B117DD4D3C1D}"/>
          </ac:spMkLst>
        </pc:spChg>
        <pc:spChg chg="add mod">
          <ac:chgData name="Milijana Surbatovich" userId="34f022815c94af0f" providerId="LiveId" clId="{F7A57E76-9520-4547-A1B8-87E8A02496BF}" dt="2020-02-12T16:49:12.867" v="3319" actId="1076"/>
          <ac:spMkLst>
            <pc:docMk/>
            <pc:sldMk cId="3915640085" sldId="275"/>
            <ac:spMk id="10" creationId="{E1824A16-DADF-41BD-A168-EA05CD62D9A9}"/>
          </ac:spMkLst>
        </pc:spChg>
        <pc:spChg chg="add mod">
          <ac:chgData name="Milijana Surbatovich" userId="34f022815c94af0f" providerId="LiveId" clId="{F7A57E76-9520-4547-A1B8-87E8A02496BF}" dt="2020-02-12T16:49:12.867" v="3319" actId="1076"/>
          <ac:spMkLst>
            <pc:docMk/>
            <pc:sldMk cId="3915640085" sldId="275"/>
            <ac:spMk id="11" creationId="{0F146CF7-A72F-4EF7-8392-C96C3533B11B}"/>
          </ac:spMkLst>
        </pc:spChg>
        <pc:spChg chg="add mod">
          <ac:chgData name="Milijana Surbatovich" userId="34f022815c94af0f" providerId="LiveId" clId="{F7A57E76-9520-4547-A1B8-87E8A02496BF}" dt="2020-02-12T16:49:12.867" v="3319" actId="1076"/>
          <ac:spMkLst>
            <pc:docMk/>
            <pc:sldMk cId="3915640085" sldId="275"/>
            <ac:spMk id="12" creationId="{CAF3EF3F-92F4-409F-ADCA-70B89794D251}"/>
          </ac:spMkLst>
        </pc:spChg>
        <pc:spChg chg="add mod">
          <ac:chgData name="Milijana Surbatovich" userId="34f022815c94af0f" providerId="LiveId" clId="{F7A57E76-9520-4547-A1B8-87E8A02496BF}" dt="2020-02-12T16:49:12.867" v="3319" actId="1076"/>
          <ac:spMkLst>
            <pc:docMk/>
            <pc:sldMk cId="3915640085" sldId="275"/>
            <ac:spMk id="13" creationId="{9A90A5A7-E74E-4845-ABA7-8B4CE609D28D}"/>
          </ac:spMkLst>
        </pc:spChg>
        <pc:spChg chg="add mod">
          <ac:chgData name="Milijana Surbatovich" userId="34f022815c94af0f" providerId="LiveId" clId="{F7A57E76-9520-4547-A1B8-87E8A02496BF}" dt="2020-02-12T16:49:12.867" v="3319" actId="1076"/>
          <ac:spMkLst>
            <pc:docMk/>
            <pc:sldMk cId="3915640085" sldId="275"/>
            <ac:spMk id="14" creationId="{B73C22DD-C1E5-4808-88F1-45433E4C9AD4}"/>
          </ac:spMkLst>
        </pc:spChg>
        <pc:spChg chg="add mod">
          <ac:chgData name="Milijana Surbatovich" userId="34f022815c94af0f" providerId="LiveId" clId="{F7A57E76-9520-4547-A1B8-87E8A02496BF}" dt="2020-02-12T16:49:12.867" v="3319" actId="1076"/>
          <ac:spMkLst>
            <pc:docMk/>
            <pc:sldMk cId="3915640085" sldId="275"/>
            <ac:spMk id="15" creationId="{74FCD1A1-EBC2-438E-9F32-99FF967706BF}"/>
          </ac:spMkLst>
        </pc:spChg>
        <pc:spChg chg="add mod">
          <ac:chgData name="Milijana Surbatovich" userId="34f022815c94af0f" providerId="LiveId" clId="{F7A57E76-9520-4547-A1B8-87E8A02496BF}" dt="2020-02-12T16:49:12.867" v="3319" actId="1076"/>
          <ac:spMkLst>
            <pc:docMk/>
            <pc:sldMk cId="3915640085" sldId="275"/>
            <ac:spMk id="16" creationId="{9F0049A9-7240-4C3D-982A-22DBB402FA28}"/>
          </ac:spMkLst>
        </pc:spChg>
        <pc:spChg chg="add mod">
          <ac:chgData name="Milijana Surbatovich" userId="34f022815c94af0f" providerId="LiveId" clId="{F7A57E76-9520-4547-A1B8-87E8A02496BF}" dt="2020-02-12T16:49:12.867" v="3319" actId="1076"/>
          <ac:spMkLst>
            <pc:docMk/>
            <pc:sldMk cId="3915640085" sldId="275"/>
            <ac:spMk id="17" creationId="{2F6E75BF-D120-4628-A555-7987E2BB0565}"/>
          </ac:spMkLst>
        </pc:spChg>
        <pc:spChg chg="add mod">
          <ac:chgData name="Milijana Surbatovich" userId="34f022815c94af0f" providerId="LiveId" clId="{F7A57E76-9520-4547-A1B8-87E8A02496BF}" dt="2020-02-12T16:49:12.867" v="3319" actId="1076"/>
          <ac:spMkLst>
            <pc:docMk/>
            <pc:sldMk cId="3915640085" sldId="275"/>
            <ac:spMk id="18" creationId="{0BCE668C-BD6B-4E0A-B15A-B0C45140720F}"/>
          </ac:spMkLst>
        </pc:spChg>
        <pc:spChg chg="add mod">
          <ac:chgData name="Milijana Surbatovich" userId="34f022815c94af0f" providerId="LiveId" clId="{F7A57E76-9520-4547-A1B8-87E8A02496BF}" dt="2020-02-12T16:49:12.867" v="3319" actId="1076"/>
          <ac:spMkLst>
            <pc:docMk/>
            <pc:sldMk cId="3915640085" sldId="275"/>
            <ac:spMk id="21" creationId="{2022920F-FE31-4467-9EE9-33ACDCBFB872}"/>
          </ac:spMkLst>
        </pc:spChg>
        <pc:spChg chg="add mod">
          <ac:chgData name="Milijana Surbatovich" userId="34f022815c94af0f" providerId="LiveId" clId="{F7A57E76-9520-4547-A1B8-87E8A02496BF}" dt="2020-02-12T16:49:20.682" v="3320" actId="1076"/>
          <ac:spMkLst>
            <pc:docMk/>
            <pc:sldMk cId="3915640085" sldId="275"/>
            <ac:spMk id="22" creationId="{F7A783E7-18CE-48D3-8517-53CB55340A52}"/>
          </ac:spMkLst>
        </pc:spChg>
        <pc:cxnChg chg="add mod">
          <ac:chgData name="Milijana Surbatovich" userId="34f022815c94af0f" providerId="LiveId" clId="{F7A57E76-9520-4547-A1B8-87E8A02496BF}" dt="2020-02-12T16:49:12.867" v="3319" actId="1076"/>
          <ac:cxnSpMkLst>
            <pc:docMk/>
            <pc:sldMk cId="3915640085" sldId="275"/>
            <ac:cxnSpMk id="4" creationId="{A6A14955-A506-4481-BE6C-4630175D85B1}"/>
          </ac:cxnSpMkLst>
        </pc:cxnChg>
        <pc:cxnChg chg="add mod">
          <ac:chgData name="Milijana Surbatovich" userId="34f022815c94af0f" providerId="LiveId" clId="{F7A57E76-9520-4547-A1B8-87E8A02496BF}" dt="2020-02-12T16:49:12.867" v="3319" actId="1076"/>
          <ac:cxnSpMkLst>
            <pc:docMk/>
            <pc:sldMk cId="3915640085" sldId="275"/>
            <ac:cxnSpMk id="5" creationId="{CBFBCA93-8007-4BCC-868C-8C0DAB8BCEBC}"/>
          </ac:cxnSpMkLst>
        </pc:cxnChg>
        <pc:cxnChg chg="add mod">
          <ac:chgData name="Milijana Surbatovich" userId="34f022815c94af0f" providerId="LiveId" clId="{F7A57E76-9520-4547-A1B8-87E8A02496BF}" dt="2020-02-12T16:49:12.867" v="3319" actId="1076"/>
          <ac:cxnSpMkLst>
            <pc:docMk/>
            <pc:sldMk cId="3915640085" sldId="275"/>
            <ac:cxnSpMk id="6" creationId="{AD9DA2B1-ED93-4C32-BA96-01D427856062}"/>
          </ac:cxnSpMkLst>
        </pc:cxnChg>
        <pc:cxnChg chg="add mod">
          <ac:chgData name="Milijana Surbatovich" userId="34f022815c94af0f" providerId="LiveId" clId="{F7A57E76-9520-4547-A1B8-87E8A02496BF}" dt="2020-02-12T16:49:12.867" v="3319" actId="1076"/>
          <ac:cxnSpMkLst>
            <pc:docMk/>
            <pc:sldMk cId="3915640085" sldId="275"/>
            <ac:cxnSpMk id="7" creationId="{9A453EED-51C6-4152-9525-C45F8E8AC070}"/>
          </ac:cxnSpMkLst>
        </pc:cxnChg>
        <pc:cxnChg chg="add mod">
          <ac:chgData name="Milijana Surbatovich" userId="34f022815c94af0f" providerId="LiveId" clId="{F7A57E76-9520-4547-A1B8-87E8A02496BF}" dt="2020-02-12T16:49:12.867" v="3319" actId="1076"/>
          <ac:cxnSpMkLst>
            <pc:docMk/>
            <pc:sldMk cId="3915640085" sldId="275"/>
            <ac:cxnSpMk id="8" creationId="{FD132DC5-CAA6-43BF-9692-76EA6449B3C7}"/>
          </ac:cxnSpMkLst>
        </pc:cxnChg>
        <pc:cxnChg chg="add mod">
          <ac:chgData name="Milijana Surbatovich" userId="34f022815c94af0f" providerId="LiveId" clId="{F7A57E76-9520-4547-A1B8-87E8A02496BF}" dt="2020-02-12T16:49:12.867" v="3319" actId="1076"/>
          <ac:cxnSpMkLst>
            <pc:docMk/>
            <pc:sldMk cId="3915640085" sldId="275"/>
            <ac:cxnSpMk id="19" creationId="{2E869C78-AC59-4DD8-96D7-0EC248F2FE93}"/>
          </ac:cxnSpMkLst>
        </pc:cxnChg>
        <pc:cxnChg chg="add mod">
          <ac:chgData name="Milijana Surbatovich" userId="34f022815c94af0f" providerId="LiveId" clId="{F7A57E76-9520-4547-A1B8-87E8A02496BF}" dt="2020-02-12T16:49:12.867" v="3319" actId="1076"/>
          <ac:cxnSpMkLst>
            <pc:docMk/>
            <pc:sldMk cId="3915640085" sldId="275"/>
            <ac:cxnSpMk id="20" creationId="{6FE490E4-6BC3-41E0-8124-3FB7DEC7F001}"/>
          </ac:cxnSpMkLst>
        </pc:cxnChg>
      </pc:sldChg>
      <pc:sldChg chg="modSp add">
        <pc:chgData name="Milijana Surbatovich" userId="34f022815c94af0f" providerId="LiveId" clId="{F7A57E76-9520-4547-A1B8-87E8A02496BF}" dt="2020-02-12T16:24:59.195" v="2337" actId="20577"/>
        <pc:sldMkLst>
          <pc:docMk/>
          <pc:sldMk cId="3996225770" sldId="276"/>
        </pc:sldMkLst>
        <pc:spChg chg="mod">
          <ac:chgData name="Milijana Surbatovich" userId="34f022815c94af0f" providerId="LiveId" clId="{F7A57E76-9520-4547-A1B8-87E8A02496BF}" dt="2020-02-10T20:34:35.227" v="291" actId="20577"/>
          <ac:spMkLst>
            <pc:docMk/>
            <pc:sldMk cId="3996225770" sldId="276"/>
            <ac:spMk id="2" creationId="{731207EB-E1AA-4405-AF0D-908A563B3C78}"/>
          </ac:spMkLst>
        </pc:spChg>
        <pc:spChg chg="mod">
          <ac:chgData name="Milijana Surbatovich" userId="34f022815c94af0f" providerId="LiveId" clId="{F7A57E76-9520-4547-A1B8-87E8A02496BF}" dt="2020-02-12T16:24:59.195" v="2337" actId="20577"/>
          <ac:spMkLst>
            <pc:docMk/>
            <pc:sldMk cId="3996225770" sldId="276"/>
            <ac:spMk id="3" creationId="{4E2AE6D8-0325-4A58-AF05-09C9F2CC3B81}"/>
          </ac:spMkLst>
        </pc:spChg>
      </pc:sldChg>
      <pc:sldChg chg="modSp add">
        <pc:chgData name="Milijana Surbatovich" userId="34f022815c94af0f" providerId="LiveId" clId="{F7A57E76-9520-4547-A1B8-87E8A02496BF}" dt="2020-02-11T22:51:13.602" v="434" actId="1076"/>
        <pc:sldMkLst>
          <pc:docMk/>
          <pc:sldMk cId="2438524409" sldId="277"/>
        </pc:sldMkLst>
        <pc:spChg chg="mod">
          <ac:chgData name="Milijana Surbatovich" userId="34f022815c94af0f" providerId="LiveId" clId="{F7A57E76-9520-4547-A1B8-87E8A02496BF}" dt="2020-02-11T22:51:13.602" v="434" actId="1076"/>
          <ac:spMkLst>
            <pc:docMk/>
            <pc:sldMk cId="2438524409" sldId="277"/>
            <ac:spMk id="2" creationId="{2CD8A531-5799-41A3-8833-CCEF87704C5E}"/>
          </ac:spMkLst>
        </pc:spChg>
      </pc:sldChg>
      <pc:sldChg chg="addSp delSp modSp add">
        <pc:chgData name="Milijana Surbatovich" userId="34f022815c94af0f" providerId="LiveId" clId="{F7A57E76-9520-4547-A1B8-87E8A02496BF}" dt="2020-02-11T22:51:24.388" v="437"/>
        <pc:sldMkLst>
          <pc:docMk/>
          <pc:sldMk cId="1127255135" sldId="283"/>
        </pc:sldMkLst>
        <pc:spChg chg="del">
          <ac:chgData name="Milijana Surbatovich" userId="34f022815c94af0f" providerId="LiveId" clId="{F7A57E76-9520-4547-A1B8-87E8A02496BF}" dt="2020-02-11T22:51:21.870" v="435" actId="478"/>
          <ac:spMkLst>
            <pc:docMk/>
            <pc:sldMk cId="1127255135" sldId="283"/>
            <ac:spMk id="2" creationId="{2CD8A531-5799-41A3-8833-CCEF87704C5E}"/>
          </ac:spMkLst>
        </pc:spChg>
        <pc:spChg chg="add del mod">
          <ac:chgData name="Milijana Surbatovich" userId="34f022815c94af0f" providerId="LiveId" clId="{F7A57E76-9520-4547-A1B8-87E8A02496BF}" dt="2020-02-11T22:51:23.773" v="436" actId="478"/>
          <ac:spMkLst>
            <pc:docMk/>
            <pc:sldMk cId="1127255135" sldId="283"/>
            <ac:spMk id="4" creationId="{D5BFBB99-8076-414B-9A08-FCF9F732DFD7}"/>
          </ac:spMkLst>
        </pc:spChg>
        <pc:spChg chg="add">
          <ac:chgData name="Milijana Surbatovich" userId="34f022815c94af0f" providerId="LiveId" clId="{F7A57E76-9520-4547-A1B8-87E8A02496BF}" dt="2020-02-11T22:51:24.388" v="437"/>
          <ac:spMkLst>
            <pc:docMk/>
            <pc:sldMk cId="1127255135" sldId="283"/>
            <ac:spMk id="65" creationId="{65DBEB46-3CEE-452E-8769-925778A97D66}"/>
          </ac:spMkLst>
        </pc:spChg>
      </pc:sldChg>
      <pc:sldChg chg="add">
        <pc:chgData name="Milijana Surbatovich" userId="34f022815c94af0f" providerId="LiveId" clId="{F7A57E76-9520-4547-A1B8-87E8A02496BF}" dt="2020-02-11T22:50:44.911" v="432"/>
        <pc:sldMkLst>
          <pc:docMk/>
          <pc:sldMk cId="2885294646" sldId="284"/>
        </pc:sldMkLst>
      </pc:sldChg>
      <pc:sldChg chg="addSp delSp modSp add ord">
        <pc:chgData name="Milijana Surbatovich" userId="34f022815c94af0f" providerId="LiveId" clId="{F7A57E76-9520-4547-A1B8-87E8A02496BF}" dt="2020-02-12T16:33:58.260" v="2838" actId="688"/>
        <pc:sldMkLst>
          <pc:docMk/>
          <pc:sldMk cId="2751828964" sldId="285"/>
        </pc:sldMkLst>
        <pc:spChg chg="mod">
          <ac:chgData name="Milijana Surbatovich" userId="34f022815c94af0f" providerId="LiveId" clId="{F7A57E76-9520-4547-A1B8-87E8A02496BF}" dt="2020-02-12T16:28:52.683" v="2758" actId="1076"/>
          <ac:spMkLst>
            <pc:docMk/>
            <pc:sldMk cId="2751828964" sldId="285"/>
            <ac:spMk id="2" creationId="{470CCB81-3E00-4125-B42F-C35C703080F6}"/>
          </ac:spMkLst>
        </pc:spChg>
        <pc:spChg chg="mod">
          <ac:chgData name="Milijana Surbatovich" userId="34f022815c94af0f" providerId="LiveId" clId="{F7A57E76-9520-4547-A1B8-87E8A02496BF}" dt="2020-02-12T16:33:19.777" v="2828" actId="20577"/>
          <ac:spMkLst>
            <pc:docMk/>
            <pc:sldMk cId="2751828964" sldId="285"/>
            <ac:spMk id="3" creationId="{428A290E-4ACE-4060-ACDC-6110E50C9404}"/>
          </ac:spMkLst>
        </pc:spChg>
        <pc:spChg chg="add mod">
          <ac:chgData name="Milijana Surbatovich" userId="34f022815c94af0f" providerId="LiveId" clId="{F7A57E76-9520-4547-A1B8-87E8A02496BF}" dt="2020-02-12T16:31:28.880" v="2789" actId="1076"/>
          <ac:spMkLst>
            <pc:docMk/>
            <pc:sldMk cId="2751828964" sldId="285"/>
            <ac:spMk id="4" creationId="{3414BCAB-AF7D-46EC-9C97-00A8AC4E4D68}"/>
          </ac:spMkLst>
        </pc:spChg>
        <pc:spChg chg="add mod">
          <ac:chgData name="Milijana Surbatovich" userId="34f022815c94af0f" providerId="LiveId" clId="{F7A57E76-9520-4547-A1B8-87E8A02496BF}" dt="2020-02-12T16:31:48.842" v="2793" actId="1076"/>
          <ac:spMkLst>
            <pc:docMk/>
            <pc:sldMk cId="2751828964" sldId="285"/>
            <ac:spMk id="5" creationId="{B92E6F08-192E-426D-8E36-DC322B8E04C6}"/>
          </ac:spMkLst>
        </pc:spChg>
        <pc:spChg chg="add mod">
          <ac:chgData name="Milijana Surbatovich" userId="34f022815c94af0f" providerId="LiveId" clId="{F7A57E76-9520-4547-A1B8-87E8A02496BF}" dt="2020-02-12T16:31:56.177" v="2794" actId="1076"/>
          <ac:spMkLst>
            <pc:docMk/>
            <pc:sldMk cId="2751828964" sldId="285"/>
            <ac:spMk id="6" creationId="{7DFB6F00-78F6-4043-82E7-DCA2ECCB1493}"/>
          </ac:spMkLst>
        </pc:spChg>
        <pc:spChg chg="add del mod">
          <ac:chgData name="Milijana Surbatovich" userId="34f022815c94af0f" providerId="LiveId" clId="{F7A57E76-9520-4547-A1B8-87E8A02496BF}" dt="2020-02-12T16:30:54.552" v="2777" actId="478"/>
          <ac:spMkLst>
            <pc:docMk/>
            <pc:sldMk cId="2751828964" sldId="285"/>
            <ac:spMk id="7" creationId="{C12DB995-B388-4F2A-9BAF-415D68E5E100}"/>
          </ac:spMkLst>
        </pc:spChg>
        <pc:spChg chg="add del mod">
          <ac:chgData name="Milijana Surbatovich" userId="34f022815c94af0f" providerId="LiveId" clId="{F7A57E76-9520-4547-A1B8-87E8A02496BF}" dt="2020-02-12T16:30:54.552" v="2777" actId="478"/>
          <ac:spMkLst>
            <pc:docMk/>
            <pc:sldMk cId="2751828964" sldId="285"/>
            <ac:spMk id="8" creationId="{7451715F-1C63-4269-9C52-FF0E50F280DD}"/>
          </ac:spMkLst>
        </pc:spChg>
        <pc:spChg chg="add del mod">
          <ac:chgData name="Milijana Surbatovich" userId="34f022815c94af0f" providerId="LiveId" clId="{F7A57E76-9520-4547-A1B8-87E8A02496BF}" dt="2020-02-12T16:30:54.552" v="2777" actId="478"/>
          <ac:spMkLst>
            <pc:docMk/>
            <pc:sldMk cId="2751828964" sldId="285"/>
            <ac:spMk id="9" creationId="{8C6FD2C8-9050-401A-9963-2D3B6EA198C7}"/>
          </ac:spMkLst>
        </pc:spChg>
        <pc:spChg chg="add mod">
          <ac:chgData name="Milijana Surbatovich" userId="34f022815c94af0f" providerId="LiveId" clId="{F7A57E76-9520-4547-A1B8-87E8A02496BF}" dt="2020-02-12T16:31:43.116" v="2792" actId="1076"/>
          <ac:spMkLst>
            <pc:docMk/>
            <pc:sldMk cId="2751828964" sldId="285"/>
            <ac:spMk id="12" creationId="{D11FBA31-AFD2-41CF-B3AB-3873FED889D1}"/>
          </ac:spMkLst>
        </pc:spChg>
        <pc:spChg chg="add del mod">
          <ac:chgData name="Milijana Surbatovich" userId="34f022815c94af0f" providerId="LiveId" clId="{F7A57E76-9520-4547-A1B8-87E8A02496BF}" dt="2020-02-12T16:32:21.877" v="2799" actId="478"/>
          <ac:spMkLst>
            <pc:docMk/>
            <pc:sldMk cId="2751828964" sldId="285"/>
            <ac:spMk id="13" creationId="{83D5EE21-6AE5-4328-851F-9B49EC873BAF}"/>
          </ac:spMkLst>
        </pc:spChg>
        <pc:spChg chg="add mod">
          <ac:chgData name="Milijana Surbatovich" userId="34f022815c94af0f" providerId="LiveId" clId="{F7A57E76-9520-4547-A1B8-87E8A02496BF}" dt="2020-02-12T16:32:17.059" v="2798" actId="1076"/>
          <ac:spMkLst>
            <pc:docMk/>
            <pc:sldMk cId="2751828964" sldId="285"/>
            <ac:spMk id="14" creationId="{3A23190F-B47C-4B00-BBA9-48495CE5A87E}"/>
          </ac:spMkLst>
        </pc:spChg>
        <pc:spChg chg="add mod">
          <ac:chgData name="Milijana Surbatovich" userId="34f022815c94af0f" providerId="LiveId" clId="{F7A57E76-9520-4547-A1B8-87E8A02496BF}" dt="2020-02-12T16:32:54.744" v="2801" actId="1076"/>
          <ac:spMkLst>
            <pc:docMk/>
            <pc:sldMk cId="2751828964" sldId="285"/>
            <ac:spMk id="19" creationId="{442CE55E-4E88-44E7-8972-25E3ECB05C6B}"/>
          </ac:spMkLst>
        </pc:spChg>
        <pc:spChg chg="add mod">
          <ac:chgData name="Milijana Surbatovich" userId="34f022815c94af0f" providerId="LiveId" clId="{F7A57E76-9520-4547-A1B8-87E8A02496BF}" dt="2020-02-12T16:33:08.337" v="2802" actId="1076"/>
          <ac:spMkLst>
            <pc:docMk/>
            <pc:sldMk cId="2751828964" sldId="285"/>
            <ac:spMk id="20" creationId="{CFB3E249-8E02-4E32-9AE5-D29CEDB4C325}"/>
          </ac:spMkLst>
        </pc:spChg>
        <pc:spChg chg="add mod">
          <ac:chgData name="Milijana Surbatovich" userId="34f022815c94af0f" providerId="LiveId" clId="{F7A57E76-9520-4547-A1B8-87E8A02496BF}" dt="2020-02-12T16:32:54.744" v="2801" actId="1076"/>
          <ac:spMkLst>
            <pc:docMk/>
            <pc:sldMk cId="2751828964" sldId="285"/>
            <ac:spMk id="21" creationId="{7F662496-CCFE-43FD-A8B4-79E053A7418A}"/>
          </ac:spMkLst>
        </pc:spChg>
        <pc:spChg chg="add mod">
          <ac:chgData name="Milijana Surbatovich" userId="34f022815c94af0f" providerId="LiveId" clId="{F7A57E76-9520-4547-A1B8-87E8A02496BF}" dt="2020-02-12T16:32:54.744" v="2801" actId="1076"/>
          <ac:spMkLst>
            <pc:docMk/>
            <pc:sldMk cId="2751828964" sldId="285"/>
            <ac:spMk id="24" creationId="{61CCD568-4E4D-4AE3-973D-DE076C82CE75}"/>
          </ac:spMkLst>
        </pc:spChg>
        <pc:spChg chg="add mod">
          <ac:chgData name="Milijana Surbatovich" userId="34f022815c94af0f" providerId="LiveId" clId="{F7A57E76-9520-4547-A1B8-87E8A02496BF}" dt="2020-02-12T16:32:54.744" v="2801" actId="1076"/>
          <ac:spMkLst>
            <pc:docMk/>
            <pc:sldMk cId="2751828964" sldId="285"/>
            <ac:spMk id="25" creationId="{054D334B-5757-4F71-ADBE-EC2012C69A57}"/>
          </ac:spMkLst>
        </pc:spChg>
        <pc:spChg chg="add del mod">
          <ac:chgData name="Milijana Surbatovich" userId="34f022815c94af0f" providerId="LiveId" clId="{F7A57E76-9520-4547-A1B8-87E8A02496BF}" dt="2020-02-12T16:33:30.496" v="2830" actId="478"/>
          <ac:spMkLst>
            <pc:docMk/>
            <pc:sldMk cId="2751828964" sldId="285"/>
            <ac:spMk id="26" creationId="{CCF970AC-9386-4844-91BB-D5890744B328}"/>
          </ac:spMkLst>
        </pc:spChg>
        <pc:spChg chg="add mod">
          <ac:chgData name="Milijana Surbatovich" userId="34f022815c94af0f" providerId="LiveId" clId="{F7A57E76-9520-4547-A1B8-87E8A02496BF}" dt="2020-02-12T16:33:58.260" v="2838" actId="688"/>
          <ac:spMkLst>
            <pc:docMk/>
            <pc:sldMk cId="2751828964" sldId="285"/>
            <ac:spMk id="27" creationId="{347B5C69-B8A7-4912-BE9C-D9025FCDD6D3}"/>
          </ac:spMkLst>
        </pc:spChg>
        <pc:cxnChg chg="add mod">
          <ac:chgData name="Milijana Surbatovich" userId="34f022815c94af0f" providerId="LiveId" clId="{F7A57E76-9520-4547-A1B8-87E8A02496BF}" dt="2020-02-12T16:31:37.569" v="2791" actId="14100"/>
          <ac:cxnSpMkLst>
            <pc:docMk/>
            <pc:sldMk cId="2751828964" sldId="285"/>
            <ac:cxnSpMk id="10" creationId="{5606A325-A0B0-4774-8E21-AE7704DA387A}"/>
          </ac:cxnSpMkLst>
        </pc:cxnChg>
        <pc:cxnChg chg="add mod">
          <ac:chgData name="Milijana Surbatovich" userId="34f022815c94af0f" providerId="LiveId" clId="{F7A57E76-9520-4547-A1B8-87E8A02496BF}" dt="2020-02-12T16:32:10.856" v="2797" actId="14100"/>
          <ac:cxnSpMkLst>
            <pc:docMk/>
            <pc:sldMk cId="2751828964" sldId="285"/>
            <ac:cxnSpMk id="11" creationId="{66D8B11A-D39A-4746-B2A5-A28AEFD7BE68}"/>
          </ac:cxnSpMkLst>
        </pc:cxnChg>
        <pc:cxnChg chg="add mod">
          <ac:chgData name="Milijana Surbatovich" userId="34f022815c94af0f" providerId="LiveId" clId="{F7A57E76-9520-4547-A1B8-87E8A02496BF}" dt="2020-02-12T16:32:54.744" v="2801" actId="1076"/>
          <ac:cxnSpMkLst>
            <pc:docMk/>
            <pc:sldMk cId="2751828964" sldId="285"/>
            <ac:cxnSpMk id="22" creationId="{200F0184-AE8D-4659-ABDD-2C37FFAADB0B}"/>
          </ac:cxnSpMkLst>
        </pc:cxnChg>
        <pc:cxnChg chg="add mod">
          <ac:chgData name="Milijana Surbatovich" userId="34f022815c94af0f" providerId="LiveId" clId="{F7A57E76-9520-4547-A1B8-87E8A02496BF}" dt="2020-02-12T16:32:54.744" v="2801" actId="1076"/>
          <ac:cxnSpMkLst>
            <pc:docMk/>
            <pc:sldMk cId="2751828964" sldId="285"/>
            <ac:cxnSpMk id="23" creationId="{35F923A4-8581-4EC5-923D-E55296A46534}"/>
          </ac:cxnSpMkLst>
        </pc:cxnChg>
      </pc:sldChg>
      <pc:sldChg chg="modSp add">
        <pc:chgData name="Milijana Surbatovich" userId="34f022815c94af0f" providerId="LiveId" clId="{F7A57E76-9520-4547-A1B8-87E8A02496BF}" dt="2020-02-12T16:43:38.034" v="3091" actId="20577"/>
        <pc:sldMkLst>
          <pc:docMk/>
          <pc:sldMk cId="1576502711" sldId="286"/>
        </pc:sldMkLst>
        <pc:spChg chg="mod">
          <ac:chgData name="Milijana Surbatovich" userId="34f022815c94af0f" providerId="LiveId" clId="{F7A57E76-9520-4547-A1B8-87E8A02496BF}" dt="2020-02-12T16:43:38.034" v="3091" actId="20577"/>
          <ac:spMkLst>
            <pc:docMk/>
            <pc:sldMk cId="1576502711" sldId="286"/>
            <ac:spMk id="3" creationId="{5E45E44C-9BE1-4078-B90D-5A53178A567E}"/>
          </ac:spMkLst>
        </pc:spChg>
      </pc:sldChg>
      <pc:sldMasterChg chg="modSldLayout">
        <pc:chgData name="Milijana Surbatovich" userId="34f022815c94af0f" providerId="LiveId" clId="{F7A57E76-9520-4547-A1B8-87E8A02496BF}" dt="2020-02-11T22:46:54.625" v="383" actId="16037"/>
        <pc:sldMasterMkLst>
          <pc:docMk/>
          <pc:sldMasterMk cId="264167279" sldId="2147483648"/>
        </pc:sldMasterMkLst>
        <pc:sldLayoutChg chg="modSp">
          <pc:chgData name="Milijana Surbatovich" userId="34f022815c94af0f" providerId="LiveId" clId="{F7A57E76-9520-4547-A1B8-87E8A02496BF}" dt="2020-02-11T22:46:54.625" v="383" actId="16037"/>
          <pc:sldLayoutMkLst>
            <pc:docMk/>
            <pc:sldMasterMk cId="264167279" sldId="2147483648"/>
            <pc:sldLayoutMk cId="3278496858" sldId="2147483650"/>
          </pc:sldLayoutMkLst>
          <pc:spChg chg="mod">
            <ac:chgData name="Milijana Surbatovich" userId="34f022815c94af0f" providerId="LiveId" clId="{F7A57E76-9520-4547-A1B8-87E8A02496BF}" dt="2020-02-11T22:46:54.625" v="383" actId="16037"/>
            <ac:spMkLst>
              <pc:docMk/>
              <pc:sldMasterMk cId="264167279" sldId="2147483648"/>
              <pc:sldLayoutMk cId="3278496858" sldId="2147483650"/>
              <ac:spMk id="2" creationId="{6ECC093C-F499-4395-811C-A2736C80C6C5}"/>
            </ac:spMkLst>
          </pc:spChg>
        </pc:sldLayoutChg>
      </pc:sldMasterChg>
    </pc:docChg>
  </pc:docChgLst>
  <pc:docChgLst>
    <pc:chgData name="Milijana Surbatovich" userId="34f022815c94af0f" providerId="LiveId" clId="{06B021C2-0228-41EC-955A-6374ADA04ACC}"/>
    <pc:docChg chg="undo custSel addSld delSld modSld sldOrd">
      <pc:chgData name="Milijana Surbatovich" userId="34f022815c94af0f" providerId="LiveId" clId="{06B021C2-0228-41EC-955A-6374ADA04ACC}" dt="2020-12-10T02:30:27.805" v="6810" actId="20577"/>
      <pc:docMkLst>
        <pc:docMk/>
      </pc:docMkLst>
      <pc:sldChg chg="addSp delSp modSp mod modTransition delAnim">
        <pc:chgData name="Milijana Surbatovich" userId="34f022815c94af0f" providerId="LiveId" clId="{06B021C2-0228-41EC-955A-6374ADA04ACC}" dt="2020-12-10T02:12:57.219" v="6655"/>
        <pc:sldMkLst>
          <pc:docMk/>
          <pc:sldMk cId="3210012301" sldId="257"/>
        </pc:sldMkLst>
        <pc:spChg chg="mod">
          <ac:chgData name="Milijana Surbatovich" userId="34f022815c94af0f" providerId="LiveId" clId="{06B021C2-0228-41EC-955A-6374ADA04ACC}" dt="2020-12-08T21:12:48.008" v="294" actId="20577"/>
          <ac:spMkLst>
            <pc:docMk/>
            <pc:sldMk cId="3210012301" sldId="257"/>
            <ac:spMk id="2" creationId="{A7D55E54-299A-4CFB-9F7E-A5EAA3902A5C}"/>
          </ac:spMkLst>
        </pc:spChg>
        <pc:spChg chg="mod">
          <ac:chgData name="Milijana Surbatovich" userId="34f022815c94af0f" providerId="LiveId" clId="{06B021C2-0228-41EC-955A-6374ADA04ACC}" dt="2020-12-09T23:08:25.140" v="4152" actId="27636"/>
          <ac:spMkLst>
            <pc:docMk/>
            <pc:sldMk cId="3210012301" sldId="257"/>
            <ac:spMk id="3" creationId="{7AC9044F-5E68-447A-B595-D3FA93EEB350}"/>
          </ac:spMkLst>
        </pc:spChg>
        <pc:spChg chg="mod">
          <ac:chgData name="Milijana Surbatovich" userId="34f022815c94af0f" providerId="LiveId" clId="{06B021C2-0228-41EC-955A-6374ADA04ACC}" dt="2020-12-09T23:07:52.227" v="4074" actId="1076"/>
          <ac:spMkLst>
            <pc:docMk/>
            <pc:sldMk cId="3210012301" sldId="257"/>
            <ac:spMk id="22" creationId="{091D2145-BF6B-4FC3-8099-3348EE3EAA6E}"/>
          </ac:spMkLst>
        </pc:spChg>
        <pc:spChg chg="mod">
          <ac:chgData name="Milijana Surbatovich" userId="34f022815c94af0f" providerId="LiveId" clId="{06B021C2-0228-41EC-955A-6374ADA04ACC}" dt="2020-12-09T23:07:52.227" v="4074" actId="1076"/>
          <ac:spMkLst>
            <pc:docMk/>
            <pc:sldMk cId="3210012301" sldId="257"/>
            <ac:spMk id="24" creationId="{6697D82C-1247-4C79-8AA1-F7C02C01144F}"/>
          </ac:spMkLst>
        </pc:spChg>
        <pc:spChg chg="mod">
          <ac:chgData name="Milijana Surbatovich" userId="34f022815c94af0f" providerId="LiveId" clId="{06B021C2-0228-41EC-955A-6374ADA04ACC}" dt="2020-12-09T23:07:52.227" v="4074" actId="1076"/>
          <ac:spMkLst>
            <pc:docMk/>
            <pc:sldMk cId="3210012301" sldId="257"/>
            <ac:spMk id="35" creationId="{A36CAFC6-F1C1-4EE5-A58D-F854FD770EA5}"/>
          </ac:spMkLst>
        </pc:spChg>
        <pc:spChg chg="mod">
          <ac:chgData name="Milijana Surbatovich" userId="34f022815c94af0f" providerId="LiveId" clId="{06B021C2-0228-41EC-955A-6374ADA04ACC}" dt="2020-12-09T23:07:52.227" v="4074" actId="1076"/>
          <ac:spMkLst>
            <pc:docMk/>
            <pc:sldMk cId="3210012301" sldId="257"/>
            <ac:spMk id="42" creationId="{94C08D7F-E76F-4F81-9A1E-73A7FFB29FD6}"/>
          </ac:spMkLst>
        </pc:spChg>
        <pc:spChg chg="mod">
          <ac:chgData name="Milijana Surbatovich" userId="34f022815c94af0f" providerId="LiveId" clId="{06B021C2-0228-41EC-955A-6374ADA04ACC}" dt="2020-12-09T23:07:52.227" v="4074" actId="1076"/>
          <ac:spMkLst>
            <pc:docMk/>
            <pc:sldMk cId="3210012301" sldId="257"/>
            <ac:spMk id="44" creationId="{31EED2E1-3287-4021-8B96-56F3C9186776}"/>
          </ac:spMkLst>
        </pc:spChg>
        <pc:spChg chg="mod">
          <ac:chgData name="Milijana Surbatovich" userId="34f022815c94af0f" providerId="LiveId" clId="{06B021C2-0228-41EC-955A-6374ADA04ACC}" dt="2020-12-09T23:07:52.227" v="4074" actId="1076"/>
          <ac:spMkLst>
            <pc:docMk/>
            <pc:sldMk cId="3210012301" sldId="257"/>
            <ac:spMk id="45" creationId="{28197C2A-052A-4FDD-A901-A3CAAE45E57C}"/>
          </ac:spMkLst>
        </pc:spChg>
        <pc:spChg chg="mod">
          <ac:chgData name="Milijana Surbatovich" userId="34f022815c94af0f" providerId="LiveId" clId="{06B021C2-0228-41EC-955A-6374ADA04ACC}" dt="2020-12-09T23:07:52.227" v="4074" actId="1076"/>
          <ac:spMkLst>
            <pc:docMk/>
            <pc:sldMk cId="3210012301" sldId="257"/>
            <ac:spMk id="49" creationId="{F392CA50-A68C-4D51-9D8B-B33D4CC99B70}"/>
          </ac:spMkLst>
        </pc:spChg>
        <pc:spChg chg="mod">
          <ac:chgData name="Milijana Surbatovich" userId="34f022815c94af0f" providerId="LiveId" clId="{06B021C2-0228-41EC-955A-6374ADA04ACC}" dt="2020-12-09T23:07:52.227" v="4074" actId="1076"/>
          <ac:spMkLst>
            <pc:docMk/>
            <pc:sldMk cId="3210012301" sldId="257"/>
            <ac:spMk id="62" creationId="{4BE4432F-13E1-4203-ADBC-FC5CD0595809}"/>
          </ac:spMkLst>
        </pc:spChg>
        <pc:spChg chg="add del mod">
          <ac:chgData name="Milijana Surbatovich" userId="34f022815c94af0f" providerId="LiveId" clId="{06B021C2-0228-41EC-955A-6374ADA04ACC}" dt="2020-12-09T01:20:06.523" v="2031" actId="21"/>
          <ac:spMkLst>
            <pc:docMk/>
            <pc:sldMk cId="3210012301" sldId="257"/>
            <ac:spMk id="65" creationId="{542B1ED1-24AA-4819-AA79-A74C26C30A29}"/>
          </ac:spMkLst>
        </pc:spChg>
        <pc:spChg chg="del">
          <ac:chgData name="Milijana Surbatovich" userId="34f022815c94af0f" providerId="LiveId" clId="{06B021C2-0228-41EC-955A-6374ADA04ACC}" dt="2020-12-08T21:13:27.484" v="351" actId="21"/>
          <ac:spMkLst>
            <pc:docMk/>
            <pc:sldMk cId="3210012301" sldId="257"/>
            <ac:spMk id="91" creationId="{001713F5-B094-4876-AA94-983F483ACD0C}"/>
          </ac:spMkLst>
        </pc:spChg>
        <pc:spChg chg="del">
          <ac:chgData name="Milijana Surbatovich" userId="34f022815c94af0f" providerId="LiveId" clId="{06B021C2-0228-41EC-955A-6374ADA04ACC}" dt="2020-12-08T21:13:27.484" v="351" actId="21"/>
          <ac:spMkLst>
            <pc:docMk/>
            <pc:sldMk cId="3210012301" sldId="257"/>
            <ac:spMk id="94" creationId="{5D974222-18FE-4921-8E13-17DA043562A6}"/>
          </ac:spMkLst>
        </pc:spChg>
        <pc:spChg chg="del">
          <ac:chgData name="Milijana Surbatovich" userId="34f022815c94af0f" providerId="LiveId" clId="{06B021C2-0228-41EC-955A-6374ADA04ACC}" dt="2020-12-08T21:13:27.484" v="351" actId="21"/>
          <ac:spMkLst>
            <pc:docMk/>
            <pc:sldMk cId="3210012301" sldId="257"/>
            <ac:spMk id="96" creationId="{8779E46D-0B10-4F6D-9AB6-21D4CF2E9420}"/>
          </ac:spMkLst>
        </pc:spChg>
        <pc:spChg chg="del">
          <ac:chgData name="Milijana Surbatovich" userId="34f022815c94af0f" providerId="LiveId" clId="{06B021C2-0228-41EC-955A-6374ADA04ACC}" dt="2020-12-08T21:13:27.484" v="351" actId="21"/>
          <ac:spMkLst>
            <pc:docMk/>
            <pc:sldMk cId="3210012301" sldId="257"/>
            <ac:spMk id="98" creationId="{CECA0C78-FF6A-4113-B275-5C7A1604037C}"/>
          </ac:spMkLst>
        </pc:spChg>
        <pc:spChg chg="del">
          <ac:chgData name="Milijana Surbatovich" userId="34f022815c94af0f" providerId="LiveId" clId="{06B021C2-0228-41EC-955A-6374ADA04ACC}" dt="2020-12-08T21:13:27.484" v="351" actId="21"/>
          <ac:spMkLst>
            <pc:docMk/>
            <pc:sldMk cId="3210012301" sldId="257"/>
            <ac:spMk id="101" creationId="{60E95848-DA67-4040-9D07-941DCBDB5FD0}"/>
          </ac:spMkLst>
        </pc:spChg>
        <pc:spChg chg="del">
          <ac:chgData name="Milijana Surbatovich" userId="34f022815c94af0f" providerId="LiveId" clId="{06B021C2-0228-41EC-955A-6374ADA04ACC}" dt="2020-12-08T21:13:27.484" v="351" actId="21"/>
          <ac:spMkLst>
            <pc:docMk/>
            <pc:sldMk cId="3210012301" sldId="257"/>
            <ac:spMk id="102" creationId="{DDE07329-06DF-49E5-92F7-ECCC8D6BECFF}"/>
          </ac:spMkLst>
        </pc:spChg>
        <pc:spChg chg="del">
          <ac:chgData name="Milijana Surbatovich" userId="34f022815c94af0f" providerId="LiveId" clId="{06B021C2-0228-41EC-955A-6374ADA04ACC}" dt="2020-12-08T21:13:27.484" v="351" actId="21"/>
          <ac:spMkLst>
            <pc:docMk/>
            <pc:sldMk cId="3210012301" sldId="257"/>
            <ac:spMk id="104" creationId="{E2037B67-CE2A-44BD-9128-D76B99629758}"/>
          </ac:spMkLst>
        </pc:spChg>
        <pc:spChg chg="del">
          <ac:chgData name="Milijana Surbatovich" userId="34f022815c94af0f" providerId="LiveId" clId="{06B021C2-0228-41EC-955A-6374ADA04ACC}" dt="2020-12-08T21:13:27.484" v="351" actId="21"/>
          <ac:spMkLst>
            <pc:docMk/>
            <pc:sldMk cId="3210012301" sldId="257"/>
            <ac:spMk id="106" creationId="{5940770E-F14A-4E30-A79D-157496C9D64E}"/>
          </ac:spMkLst>
        </pc:spChg>
        <pc:spChg chg="del">
          <ac:chgData name="Milijana Surbatovich" userId="34f022815c94af0f" providerId="LiveId" clId="{06B021C2-0228-41EC-955A-6374ADA04ACC}" dt="2020-12-08T21:13:27.484" v="351" actId="21"/>
          <ac:spMkLst>
            <pc:docMk/>
            <pc:sldMk cId="3210012301" sldId="257"/>
            <ac:spMk id="107" creationId="{733FD495-1236-4859-B495-0F3C61FE92AD}"/>
          </ac:spMkLst>
        </pc:spChg>
        <pc:spChg chg="del">
          <ac:chgData name="Milijana Surbatovich" userId="34f022815c94af0f" providerId="LiveId" clId="{06B021C2-0228-41EC-955A-6374ADA04ACC}" dt="2020-12-08T21:13:27.484" v="351" actId="21"/>
          <ac:spMkLst>
            <pc:docMk/>
            <pc:sldMk cId="3210012301" sldId="257"/>
            <ac:spMk id="109" creationId="{BF181E1D-63FB-4011-B61D-57061C47A549}"/>
          </ac:spMkLst>
        </pc:spChg>
        <pc:spChg chg="del">
          <ac:chgData name="Milijana Surbatovich" userId="34f022815c94af0f" providerId="LiveId" clId="{06B021C2-0228-41EC-955A-6374ADA04ACC}" dt="2020-12-08T21:13:27.484" v="351" actId="21"/>
          <ac:spMkLst>
            <pc:docMk/>
            <pc:sldMk cId="3210012301" sldId="257"/>
            <ac:spMk id="110" creationId="{289A83B1-2C9C-402C-A87B-C3B7F15947C1}"/>
          </ac:spMkLst>
        </pc:spChg>
        <pc:spChg chg="del">
          <ac:chgData name="Milijana Surbatovich" userId="34f022815c94af0f" providerId="LiveId" clId="{06B021C2-0228-41EC-955A-6374ADA04ACC}" dt="2020-12-08T21:13:27.484" v="351" actId="21"/>
          <ac:spMkLst>
            <pc:docMk/>
            <pc:sldMk cId="3210012301" sldId="257"/>
            <ac:spMk id="111" creationId="{7469E49D-A58B-4D25-AD9C-37D80258875E}"/>
          </ac:spMkLst>
        </pc:spChg>
        <pc:spChg chg="del">
          <ac:chgData name="Milijana Surbatovich" userId="34f022815c94af0f" providerId="LiveId" clId="{06B021C2-0228-41EC-955A-6374ADA04ACC}" dt="2020-12-08T21:13:27.484" v="351" actId="21"/>
          <ac:spMkLst>
            <pc:docMk/>
            <pc:sldMk cId="3210012301" sldId="257"/>
            <ac:spMk id="112" creationId="{09362A83-4167-4405-855A-56895B6354B8}"/>
          </ac:spMkLst>
        </pc:spChg>
        <pc:spChg chg="del">
          <ac:chgData name="Milijana Surbatovich" userId="34f022815c94af0f" providerId="LiveId" clId="{06B021C2-0228-41EC-955A-6374ADA04ACC}" dt="2020-12-08T21:13:27.484" v="351" actId="21"/>
          <ac:spMkLst>
            <pc:docMk/>
            <pc:sldMk cId="3210012301" sldId="257"/>
            <ac:spMk id="114" creationId="{71D43149-1679-453D-A20F-2699B561B39B}"/>
          </ac:spMkLst>
        </pc:spChg>
        <pc:spChg chg="del">
          <ac:chgData name="Milijana Surbatovich" userId="34f022815c94af0f" providerId="LiveId" clId="{06B021C2-0228-41EC-955A-6374ADA04ACC}" dt="2020-12-08T21:13:27.484" v="351" actId="21"/>
          <ac:spMkLst>
            <pc:docMk/>
            <pc:sldMk cId="3210012301" sldId="257"/>
            <ac:spMk id="115" creationId="{CBAD0FBB-E4B4-410D-81DC-52C65038D392}"/>
          </ac:spMkLst>
        </pc:spChg>
        <pc:spChg chg="del">
          <ac:chgData name="Milijana Surbatovich" userId="34f022815c94af0f" providerId="LiveId" clId="{06B021C2-0228-41EC-955A-6374ADA04ACC}" dt="2020-12-08T21:13:27.484" v="351" actId="21"/>
          <ac:spMkLst>
            <pc:docMk/>
            <pc:sldMk cId="3210012301" sldId="257"/>
            <ac:spMk id="117" creationId="{D01D9A13-22C7-4BB1-B279-ECDC4A150664}"/>
          </ac:spMkLst>
        </pc:spChg>
        <pc:spChg chg="del">
          <ac:chgData name="Milijana Surbatovich" userId="34f022815c94af0f" providerId="LiveId" clId="{06B021C2-0228-41EC-955A-6374ADA04ACC}" dt="2020-12-08T21:13:27.484" v="351" actId="21"/>
          <ac:spMkLst>
            <pc:docMk/>
            <pc:sldMk cId="3210012301" sldId="257"/>
            <ac:spMk id="118" creationId="{C841E7C2-DBA4-4D48-ADD0-F7E23857E9EB}"/>
          </ac:spMkLst>
        </pc:spChg>
        <pc:spChg chg="del">
          <ac:chgData name="Milijana Surbatovich" userId="34f022815c94af0f" providerId="LiveId" clId="{06B021C2-0228-41EC-955A-6374ADA04ACC}" dt="2020-12-08T21:13:27.484" v="351" actId="21"/>
          <ac:spMkLst>
            <pc:docMk/>
            <pc:sldMk cId="3210012301" sldId="257"/>
            <ac:spMk id="120" creationId="{59D9CF1A-193F-48AC-B306-2473DD0C90E6}"/>
          </ac:spMkLst>
        </pc:spChg>
        <pc:spChg chg="del">
          <ac:chgData name="Milijana Surbatovich" userId="34f022815c94af0f" providerId="LiveId" clId="{06B021C2-0228-41EC-955A-6374ADA04ACC}" dt="2020-12-08T21:13:27.484" v="351" actId="21"/>
          <ac:spMkLst>
            <pc:docMk/>
            <pc:sldMk cId="3210012301" sldId="257"/>
            <ac:spMk id="122" creationId="{C4E0A9CF-7A03-4924-B908-C616225B4224}"/>
          </ac:spMkLst>
        </pc:spChg>
        <pc:spChg chg="del">
          <ac:chgData name="Milijana Surbatovich" userId="34f022815c94af0f" providerId="LiveId" clId="{06B021C2-0228-41EC-955A-6374ADA04ACC}" dt="2020-12-08T21:13:27.484" v="351" actId="21"/>
          <ac:spMkLst>
            <pc:docMk/>
            <pc:sldMk cId="3210012301" sldId="257"/>
            <ac:spMk id="123" creationId="{E827DC68-CE2B-4B1A-80C0-B1830586125E}"/>
          </ac:spMkLst>
        </pc:spChg>
        <pc:spChg chg="del">
          <ac:chgData name="Milijana Surbatovich" userId="34f022815c94af0f" providerId="LiveId" clId="{06B021C2-0228-41EC-955A-6374ADA04ACC}" dt="2020-12-08T21:13:27.484" v="351" actId="21"/>
          <ac:spMkLst>
            <pc:docMk/>
            <pc:sldMk cId="3210012301" sldId="257"/>
            <ac:spMk id="124" creationId="{D1CFDAF6-11F9-47A8-9AAA-9EF549E312E2}"/>
          </ac:spMkLst>
        </pc:spChg>
        <pc:spChg chg="del">
          <ac:chgData name="Milijana Surbatovich" userId="34f022815c94af0f" providerId="LiveId" clId="{06B021C2-0228-41EC-955A-6374ADA04ACC}" dt="2020-12-08T21:13:27.484" v="351" actId="21"/>
          <ac:spMkLst>
            <pc:docMk/>
            <pc:sldMk cId="3210012301" sldId="257"/>
            <ac:spMk id="125" creationId="{B71D051B-79C8-4A92-8AFA-A333957B7A48}"/>
          </ac:spMkLst>
        </pc:spChg>
        <pc:spChg chg="del">
          <ac:chgData name="Milijana Surbatovich" userId="34f022815c94af0f" providerId="LiveId" clId="{06B021C2-0228-41EC-955A-6374ADA04ACC}" dt="2020-12-08T21:13:27.484" v="351" actId="21"/>
          <ac:spMkLst>
            <pc:docMk/>
            <pc:sldMk cId="3210012301" sldId="257"/>
            <ac:spMk id="126" creationId="{0E2DD83D-4E61-46D2-9875-3AE88373123A}"/>
          </ac:spMkLst>
        </pc:spChg>
        <pc:spChg chg="del">
          <ac:chgData name="Milijana Surbatovich" userId="34f022815c94af0f" providerId="LiveId" clId="{06B021C2-0228-41EC-955A-6374ADA04ACC}" dt="2020-12-08T21:13:27.484" v="351" actId="21"/>
          <ac:spMkLst>
            <pc:docMk/>
            <pc:sldMk cId="3210012301" sldId="257"/>
            <ac:spMk id="128" creationId="{328BA3C5-4270-4EE4-A8CD-8C3ED52D6BF7}"/>
          </ac:spMkLst>
        </pc:spChg>
        <pc:spChg chg="mod">
          <ac:chgData name="Milijana Surbatovich" userId="34f022815c94af0f" providerId="LiveId" clId="{06B021C2-0228-41EC-955A-6374ADA04ACC}" dt="2020-12-09T23:07:52.227" v="4074" actId="1076"/>
          <ac:spMkLst>
            <pc:docMk/>
            <pc:sldMk cId="3210012301" sldId="257"/>
            <ac:spMk id="147" creationId="{9AB06FD3-32BA-4704-B64C-24CF8B65A81A}"/>
          </ac:spMkLst>
        </pc:spChg>
        <pc:spChg chg="mod">
          <ac:chgData name="Milijana Surbatovich" userId="34f022815c94af0f" providerId="LiveId" clId="{06B021C2-0228-41EC-955A-6374ADA04ACC}" dt="2020-12-09T23:07:52.227" v="4074" actId="1076"/>
          <ac:spMkLst>
            <pc:docMk/>
            <pc:sldMk cId="3210012301" sldId="257"/>
            <ac:spMk id="148" creationId="{6AEF6C19-3BBB-410E-B851-AD973B9F3034}"/>
          </ac:spMkLst>
        </pc:spChg>
        <pc:spChg chg="del">
          <ac:chgData name="Milijana Surbatovich" userId="34f022815c94af0f" providerId="LiveId" clId="{06B021C2-0228-41EC-955A-6374ADA04ACC}" dt="2020-12-08T21:13:27.484" v="351" actId="21"/>
          <ac:spMkLst>
            <pc:docMk/>
            <pc:sldMk cId="3210012301" sldId="257"/>
            <ac:spMk id="149" creationId="{212A2F16-660B-419B-8E10-A7CD2DC5ABBD}"/>
          </ac:spMkLst>
        </pc:spChg>
        <pc:spChg chg="del">
          <ac:chgData name="Milijana Surbatovich" userId="34f022815c94af0f" providerId="LiveId" clId="{06B021C2-0228-41EC-955A-6374ADA04ACC}" dt="2020-12-08T21:13:27.484" v="351" actId="21"/>
          <ac:spMkLst>
            <pc:docMk/>
            <pc:sldMk cId="3210012301" sldId="257"/>
            <ac:spMk id="150" creationId="{CB9E7AA3-D897-4E8B-B3DC-23940D7CA04B}"/>
          </ac:spMkLst>
        </pc:spChg>
        <pc:spChg chg="del">
          <ac:chgData name="Milijana Surbatovich" userId="34f022815c94af0f" providerId="LiveId" clId="{06B021C2-0228-41EC-955A-6374ADA04ACC}" dt="2020-12-08T21:13:27.484" v="351" actId="21"/>
          <ac:spMkLst>
            <pc:docMk/>
            <pc:sldMk cId="3210012301" sldId="257"/>
            <ac:spMk id="152" creationId="{E403A8A0-2CAF-4BB7-8FEE-42A065099535}"/>
          </ac:spMkLst>
        </pc:spChg>
        <pc:spChg chg="del">
          <ac:chgData name="Milijana Surbatovich" userId="34f022815c94af0f" providerId="LiveId" clId="{06B021C2-0228-41EC-955A-6374ADA04ACC}" dt="2020-12-08T21:13:27.484" v="351" actId="21"/>
          <ac:spMkLst>
            <pc:docMk/>
            <pc:sldMk cId="3210012301" sldId="257"/>
            <ac:spMk id="153" creationId="{07274319-5096-479B-8129-56468B1E3982}"/>
          </ac:spMkLst>
        </pc:spChg>
        <pc:spChg chg="del">
          <ac:chgData name="Milijana Surbatovich" userId="34f022815c94af0f" providerId="LiveId" clId="{06B021C2-0228-41EC-955A-6374ADA04ACC}" dt="2020-12-08T21:13:27.484" v="351" actId="21"/>
          <ac:spMkLst>
            <pc:docMk/>
            <pc:sldMk cId="3210012301" sldId="257"/>
            <ac:spMk id="155" creationId="{DD78F743-EC54-4883-9180-9CEBFAF8FD17}"/>
          </ac:spMkLst>
        </pc:spChg>
        <pc:spChg chg="del">
          <ac:chgData name="Milijana Surbatovich" userId="34f022815c94af0f" providerId="LiveId" clId="{06B021C2-0228-41EC-955A-6374ADA04ACC}" dt="2020-12-08T21:13:27.484" v="351" actId="21"/>
          <ac:spMkLst>
            <pc:docMk/>
            <pc:sldMk cId="3210012301" sldId="257"/>
            <ac:spMk id="157" creationId="{38FB8F1A-9540-44AE-956A-9D2682459839}"/>
          </ac:spMkLst>
        </pc:spChg>
        <pc:spChg chg="del">
          <ac:chgData name="Milijana Surbatovich" userId="34f022815c94af0f" providerId="LiveId" clId="{06B021C2-0228-41EC-955A-6374ADA04ACC}" dt="2020-12-08T21:13:27.484" v="351" actId="21"/>
          <ac:spMkLst>
            <pc:docMk/>
            <pc:sldMk cId="3210012301" sldId="257"/>
            <ac:spMk id="158" creationId="{08AABB73-C442-46EC-975A-0A2701E51F3A}"/>
          </ac:spMkLst>
        </pc:spChg>
        <pc:spChg chg="del">
          <ac:chgData name="Milijana Surbatovich" userId="34f022815c94af0f" providerId="LiveId" clId="{06B021C2-0228-41EC-955A-6374ADA04ACC}" dt="2020-12-08T21:13:27.484" v="351" actId="21"/>
          <ac:spMkLst>
            <pc:docMk/>
            <pc:sldMk cId="3210012301" sldId="257"/>
            <ac:spMk id="159" creationId="{43B55FC9-65FA-4F47-8800-598895E10E9F}"/>
          </ac:spMkLst>
        </pc:spChg>
        <pc:spChg chg="del">
          <ac:chgData name="Milijana Surbatovich" userId="34f022815c94af0f" providerId="LiveId" clId="{06B021C2-0228-41EC-955A-6374ADA04ACC}" dt="2020-12-08T21:13:27.484" v="351" actId="21"/>
          <ac:spMkLst>
            <pc:docMk/>
            <pc:sldMk cId="3210012301" sldId="257"/>
            <ac:spMk id="160" creationId="{129B2877-979F-4D2A-B31A-A8F66E13718D}"/>
          </ac:spMkLst>
        </pc:spChg>
        <pc:spChg chg="del">
          <ac:chgData name="Milijana Surbatovich" userId="34f022815c94af0f" providerId="LiveId" clId="{06B021C2-0228-41EC-955A-6374ADA04ACC}" dt="2020-12-08T21:13:27.484" v="351" actId="21"/>
          <ac:spMkLst>
            <pc:docMk/>
            <pc:sldMk cId="3210012301" sldId="257"/>
            <ac:spMk id="162" creationId="{1D0163DA-AD3A-4354-983E-9DFA51975644}"/>
          </ac:spMkLst>
        </pc:spChg>
        <pc:cxnChg chg="mod">
          <ac:chgData name="Milijana Surbatovich" userId="34f022815c94af0f" providerId="LiveId" clId="{06B021C2-0228-41EC-955A-6374ADA04ACC}" dt="2020-12-09T23:07:52.227" v="4074" actId="1076"/>
          <ac:cxnSpMkLst>
            <pc:docMk/>
            <pc:sldMk cId="3210012301" sldId="257"/>
            <ac:cxnSpMk id="25" creationId="{4063825F-84A3-4227-94C7-CAB58E935694}"/>
          </ac:cxnSpMkLst>
        </pc:cxnChg>
        <pc:cxnChg chg="mod">
          <ac:chgData name="Milijana Surbatovich" userId="34f022815c94af0f" providerId="LiveId" clId="{06B021C2-0228-41EC-955A-6374ADA04ACC}" dt="2020-12-09T23:07:52.227" v="4074" actId="1076"/>
          <ac:cxnSpMkLst>
            <pc:docMk/>
            <pc:sldMk cId="3210012301" sldId="257"/>
            <ac:cxnSpMk id="41" creationId="{D2CEBAB2-6F13-4984-9944-AFA058A394FD}"/>
          </ac:cxnSpMkLst>
        </pc:cxnChg>
        <pc:cxnChg chg="mod">
          <ac:chgData name="Milijana Surbatovich" userId="34f022815c94af0f" providerId="LiveId" clId="{06B021C2-0228-41EC-955A-6374ADA04ACC}" dt="2020-12-09T23:07:52.227" v="4074" actId="1076"/>
          <ac:cxnSpMkLst>
            <pc:docMk/>
            <pc:sldMk cId="3210012301" sldId="257"/>
            <ac:cxnSpMk id="48" creationId="{87D2FA25-7860-4104-B0B1-561329A702C3}"/>
          </ac:cxnSpMkLst>
        </pc:cxnChg>
        <pc:cxnChg chg="del mod">
          <ac:chgData name="Milijana Surbatovich" userId="34f022815c94af0f" providerId="LiveId" clId="{06B021C2-0228-41EC-955A-6374ADA04ACC}" dt="2020-12-08T21:13:27.484" v="351" actId="21"/>
          <ac:cxnSpMkLst>
            <pc:docMk/>
            <pc:sldMk cId="3210012301" sldId="257"/>
            <ac:cxnSpMk id="93" creationId="{CB0C57D3-712B-4E4B-8469-9FFC55865556}"/>
          </ac:cxnSpMkLst>
        </pc:cxnChg>
        <pc:cxnChg chg="del">
          <ac:chgData name="Milijana Surbatovich" userId="34f022815c94af0f" providerId="LiveId" clId="{06B021C2-0228-41EC-955A-6374ADA04ACC}" dt="2020-12-08T21:13:27.484" v="351" actId="21"/>
          <ac:cxnSpMkLst>
            <pc:docMk/>
            <pc:sldMk cId="3210012301" sldId="257"/>
            <ac:cxnSpMk id="95" creationId="{D7504B23-62F3-4AEC-A0C9-228CB30067DF}"/>
          </ac:cxnSpMkLst>
        </pc:cxnChg>
        <pc:cxnChg chg="del">
          <ac:chgData name="Milijana Surbatovich" userId="34f022815c94af0f" providerId="LiveId" clId="{06B021C2-0228-41EC-955A-6374ADA04ACC}" dt="2020-12-08T21:13:27.484" v="351" actId="21"/>
          <ac:cxnSpMkLst>
            <pc:docMk/>
            <pc:sldMk cId="3210012301" sldId="257"/>
            <ac:cxnSpMk id="103" creationId="{CAD06389-301B-4049-A28D-F12D2461D04D}"/>
          </ac:cxnSpMkLst>
        </pc:cxnChg>
        <pc:cxnChg chg="del">
          <ac:chgData name="Milijana Surbatovich" userId="34f022815c94af0f" providerId="LiveId" clId="{06B021C2-0228-41EC-955A-6374ADA04ACC}" dt="2020-12-08T21:13:27.484" v="351" actId="21"/>
          <ac:cxnSpMkLst>
            <pc:docMk/>
            <pc:sldMk cId="3210012301" sldId="257"/>
            <ac:cxnSpMk id="105" creationId="{1E4AE091-22AF-4B65-A59F-50FD99884EE0}"/>
          </ac:cxnSpMkLst>
        </pc:cxnChg>
        <pc:cxnChg chg="del">
          <ac:chgData name="Milijana Surbatovich" userId="34f022815c94af0f" providerId="LiveId" clId="{06B021C2-0228-41EC-955A-6374ADA04ACC}" dt="2020-12-08T21:13:27.484" v="351" actId="21"/>
          <ac:cxnSpMkLst>
            <pc:docMk/>
            <pc:sldMk cId="3210012301" sldId="257"/>
            <ac:cxnSpMk id="108" creationId="{07442985-CCB8-45DC-8D4F-2E9AFFA6E674}"/>
          </ac:cxnSpMkLst>
        </pc:cxnChg>
        <pc:cxnChg chg="del">
          <ac:chgData name="Milijana Surbatovich" userId="34f022815c94af0f" providerId="LiveId" clId="{06B021C2-0228-41EC-955A-6374ADA04ACC}" dt="2020-12-08T21:13:27.484" v="351" actId="21"/>
          <ac:cxnSpMkLst>
            <pc:docMk/>
            <pc:sldMk cId="3210012301" sldId="257"/>
            <ac:cxnSpMk id="116" creationId="{FC2D41E9-B519-4035-8BC6-D167A5CFE891}"/>
          </ac:cxnSpMkLst>
        </pc:cxnChg>
        <pc:cxnChg chg="del mod">
          <ac:chgData name="Milijana Surbatovich" userId="34f022815c94af0f" providerId="LiveId" clId="{06B021C2-0228-41EC-955A-6374ADA04ACC}" dt="2020-12-08T21:13:27.484" v="351" actId="21"/>
          <ac:cxnSpMkLst>
            <pc:docMk/>
            <pc:sldMk cId="3210012301" sldId="257"/>
            <ac:cxnSpMk id="119" creationId="{39745831-41E1-4B98-850A-D8A5B1C67716}"/>
          </ac:cxnSpMkLst>
        </pc:cxnChg>
        <pc:cxnChg chg="del">
          <ac:chgData name="Milijana Surbatovich" userId="34f022815c94af0f" providerId="LiveId" clId="{06B021C2-0228-41EC-955A-6374ADA04ACC}" dt="2020-12-08T21:13:27.484" v="351" actId="21"/>
          <ac:cxnSpMkLst>
            <pc:docMk/>
            <pc:sldMk cId="3210012301" sldId="257"/>
            <ac:cxnSpMk id="121" creationId="{7F3EC49D-CF80-42A9-AE66-C72F92D80EDE}"/>
          </ac:cxnSpMkLst>
        </pc:cxnChg>
        <pc:cxnChg chg="del">
          <ac:chgData name="Milijana Surbatovich" userId="34f022815c94af0f" providerId="LiveId" clId="{06B021C2-0228-41EC-955A-6374ADA04ACC}" dt="2020-12-08T21:13:27.484" v="351" actId="21"/>
          <ac:cxnSpMkLst>
            <pc:docMk/>
            <pc:sldMk cId="3210012301" sldId="257"/>
            <ac:cxnSpMk id="127" creationId="{4E08B78D-E7CD-4C68-877B-B9C7D0C2E704}"/>
          </ac:cxnSpMkLst>
        </pc:cxnChg>
        <pc:cxnChg chg="del">
          <ac:chgData name="Milijana Surbatovich" userId="34f022815c94af0f" providerId="LiveId" clId="{06B021C2-0228-41EC-955A-6374ADA04ACC}" dt="2020-12-08T21:13:27.484" v="351" actId="21"/>
          <ac:cxnSpMkLst>
            <pc:docMk/>
            <pc:sldMk cId="3210012301" sldId="257"/>
            <ac:cxnSpMk id="151" creationId="{9142E26A-CFCA-464E-9E30-93FD0CEE8A48}"/>
          </ac:cxnSpMkLst>
        </pc:cxnChg>
        <pc:cxnChg chg="del">
          <ac:chgData name="Milijana Surbatovich" userId="34f022815c94af0f" providerId="LiveId" clId="{06B021C2-0228-41EC-955A-6374ADA04ACC}" dt="2020-12-08T21:13:27.484" v="351" actId="21"/>
          <ac:cxnSpMkLst>
            <pc:docMk/>
            <pc:sldMk cId="3210012301" sldId="257"/>
            <ac:cxnSpMk id="154" creationId="{3D7A2BA1-A2DB-4FCC-8799-FEEA6AE02B72}"/>
          </ac:cxnSpMkLst>
        </pc:cxnChg>
        <pc:cxnChg chg="del">
          <ac:chgData name="Milijana Surbatovich" userId="34f022815c94af0f" providerId="LiveId" clId="{06B021C2-0228-41EC-955A-6374ADA04ACC}" dt="2020-12-08T21:13:27.484" v="351" actId="21"/>
          <ac:cxnSpMkLst>
            <pc:docMk/>
            <pc:sldMk cId="3210012301" sldId="257"/>
            <ac:cxnSpMk id="156" creationId="{C1C0A6FA-3688-4A0A-B68F-CCF535165764}"/>
          </ac:cxnSpMkLst>
        </pc:cxnChg>
        <pc:cxnChg chg="del">
          <ac:chgData name="Milijana Surbatovich" userId="34f022815c94af0f" providerId="LiveId" clId="{06B021C2-0228-41EC-955A-6374ADA04ACC}" dt="2020-12-08T21:13:27.484" v="351" actId="21"/>
          <ac:cxnSpMkLst>
            <pc:docMk/>
            <pc:sldMk cId="3210012301" sldId="257"/>
            <ac:cxnSpMk id="161" creationId="{FFBAB512-351B-455C-992E-9D7EA4DB9187}"/>
          </ac:cxnSpMkLst>
        </pc:cxnChg>
      </pc:sldChg>
      <pc:sldChg chg="modSp del mod">
        <pc:chgData name="Milijana Surbatovich" userId="34f022815c94af0f" providerId="LiveId" clId="{06B021C2-0228-41EC-955A-6374ADA04ACC}" dt="2020-12-09T23:04:56.202" v="3927" actId="47"/>
        <pc:sldMkLst>
          <pc:docMk/>
          <pc:sldMk cId="2407272328" sldId="258"/>
        </pc:sldMkLst>
        <pc:spChg chg="mod">
          <ac:chgData name="Milijana Surbatovich" userId="34f022815c94af0f" providerId="LiveId" clId="{06B021C2-0228-41EC-955A-6374ADA04ACC}" dt="2020-12-09T22:32:44.155" v="3532" actId="20577"/>
          <ac:spMkLst>
            <pc:docMk/>
            <pc:sldMk cId="2407272328" sldId="258"/>
            <ac:spMk id="3" creationId="{C8E7D4ED-1A6B-4F63-8F00-79C9C49C43CC}"/>
          </ac:spMkLst>
        </pc:spChg>
      </pc:sldChg>
      <pc:sldChg chg="del">
        <pc:chgData name="Milijana Surbatovich" userId="34f022815c94af0f" providerId="LiveId" clId="{06B021C2-0228-41EC-955A-6374ADA04ACC}" dt="2020-12-06T23:51:42.342" v="124" actId="47"/>
        <pc:sldMkLst>
          <pc:docMk/>
          <pc:sldMk cId="3603559325" sldId="260"/>
        </pc:sldMkLst>
      </pc:sldChg>
      <pc:sldChg chg="del">
        <pc:chgData name="Milijana Surbatovich" userId="34f022815c94af0f" providerId="LiveId" clId="{06B021C2-0228-41EC-955A-6374ADA04ACC}" dt="2020-12-06T23:51:47.583" v="126" actId="47"/>
        <pc:sldMkLst>
          <pc:docMk/>
          <pc:sldMk cId="1866569267" sldId="261"/>
        </pc:sldMkLst>
      </pc:sldChg>
      <pc:sldChg chg="del">
        <pc:chgData name="Milijana Surbatovich" userId="34f022815c94af0f" providerId="LiveId" clId="{06B021C2-0228-41EC-955A-6374ADA04ACC}" dt="2020-12-08T17:23:43.699" v="252" actId="47"/>
        <pc:sldMkLst>
          <pc:docMk/>
          <pc:sldMk cId="2240468999" sldId="263"/>
        </pc:sldMkLst>
      </pc:sldChg>
      <pc:sldChg chg="addSp delSp modSp mod modTransition delAnim modAnim">
        <pc:chgData name="Milijana Surbatovich" userId="34f022815c94af0f" providerId="LiveId" clId="{06B021C2-0228-41EC-955A-6374ADA04ACC}" dt="2020-12-10T02:18:17.799" v="6757"/>
        <pc:sldMkLst>
          <pc:docMk/>
          <pc:sldMk cId="1423421436" sldId="264"/>
        </pc:sldMkLst>
        <pc:spChg chg="mod">
          <ac:chgData name="Milijana Surbatovich" userId="34f022815c94af0f" providerId="LiveId" clId="{06B021C2-0228-41EC-955A-6374ADA04ACC}" dt="2020-12-09T18:59:06.034" v="3052" actId="1076"/>
          <ac:spMkLst>
            <pc:docMk/>
            <pc:sldMk cId="1423421436" sldId="264"/>
            <ac:spMk id="3" creationId="{536D4356-A771-46F7-89FC-344DE698C459}"/>
          </ac:spMkLst>
        </pc:spChg>
        <pc:spChg chg="del">
          <ac:chgData name="Milijana Surbatovich" userId="34f022815c94af0f" providerId="LiveId" clId="{06B021C2-0228-41EC-955A-6374ADA04ACC}" dt="2020-12-09T18:55:39.010" v="3023" actId="478"/>
          <ac:spMkLst>
            <pc:docMk/>
            <pc:sldMk cId="1423421436" sldId="264"/>
            <ac:spMk id="9" creationId="{A76B98B1-35BE-43FB-BF13-E9DF3B47AC4A}"/>
          </ac:spMkLst>
        </pc:spChg>
        <pc:spChg chg="del">
          <ac:chgData name="Milijana Surbatovich" userId="34f022815c94af0f" providerId="LiveId" clId="{06B021C2-0228-41EC-955A-6374ADA04ACC}" dt="2020-12-09T18:55:39.010" v="3023" actId="478"/>
          <ac:spMkLst>
            <pc:docMk/>
            <pc:sldMk cId="1423421436" sldId="264"/>
            <ac:spMk id="10" creationId="{B78BF9B6-3F5C-4C4C-979C-AF0657843446}"/>
          </ac:spMkLst>
        </pc:spChg>
        <pc:spChg chg="del">
          <ac:chgData name="Milijana Surbatovich" userId="34f022815c94af0f" providerId="LiveId" clId="{06B021C2-0228-41EC-955A-6374ADA04ACC}" dt="2020-12-09T18:55:30.969" v="3022" actId="478"/>
          <ac:spMkLst>
            <pc:docMk/>
            <pc:sldMk cId="1423421436" sldId="264"/>
            <ac:spMk id="11" creationId="{88FD200E-E096-403E-AEDE-A7F9CE05D875}"/>
          </ac:spMkLst>
        </pc:spChg>
        <pc:spChg chg="mod">
          <ac:chgData name="Milijana Surbatovich" userId="34f022815c94af0f" providerId="LiveId" clId="{06B021C2-0228-41EC-955A-6374ADA04ACC}" dt="2020-12-09T18:59:06.034" v="3052" actId="1076"/>
          <ac:spMkLst>
            <pc:docMk/>
            <pc:sldMk cId="1423421436" sldId="264"/>
            <ac:spMk id="13" creationId="{FA121276-FEC0-4EA8-850F-8B2F63A3FE74}"/>
          </ac:spMkLst>
        </pc:spChg>
        <pc:spChg chg="del">
          <ac:chgData name="Milijana Surbatovich" userId="34f022815c94af0f" providerId="LiveId" clId="{06B021C2-0228-41EC-955A-6374ADA04ACC}" dt="2020-12-09T00:31:30.218" v="1641" actId="478"/>
          <ac:spMkLst>
            <pc:docMk/>
            <pc:sldMk cId="1423421436" sldId="264"/>
            <ac:spMk id="14" creationId="{C645610D-4881-489D-921A-FCA66A86DBD7}"/>
          </ac:spMkLst>
        </pc:spChg>
        <pc:spChg chg="del">
          <ac:chgData name="Milijana Surbatovich" userId="34f022815c94af0f" providerId="LiveId" clId="{06B021C2-0228-41EC-955A-6374ADA04ACC}" dt="2020-12-09T00:31:32.988" v="1642" actId="478"/>
          <ac:spMkLst>
            <pc:docMk/>
            <pc:sldMk cId="1423421436" sldId="264"/>
            <ac:spMk id="15" creationId="{221FD9AC-ABCC-48E4-BF0E-BEDE00D92BB2}"/>
          </ac:spMkLst>
        </pc:spChg>
        <pc:spChg chg="del">
          <ac:chgData name="Milijana Surbatovich" userId="34f022815c94af0f" providerId="LiveId" clId="{06B021C2-0228-41EC-955A-6374ADA04ACC}" dt="2020-12-09T00:28:33.465" v="1616" actId="478"/>
          <ac:spMkLst>
            <pc:docMk/>
            <pc:sldMk cId="1423421436" sldId="264"/>
            <ac:spMk id="16" creationId="{917BDAF8-C403-43DD-9764-D45EC0DB1FE5}"/>
          </ac:spMkLst>
        </pc:spChg>
        <pc:spChg chg="del">
          <ac:chgData name="Milijana Surbatovich" userId="34f022815c94af0f" providerId="LiveId" clId="{06B021C2-0228-41EC-955A-6374ADA04ACC}" dt="2020-12-09T00:28:37.289" v="1617" actId="478"/>
          <ac:spMkLst>
            <pc:docMk/>
            <pc:sldMk cId="1423421436" sldId="264"/>
            <ac:spMk id="17" creationId="{42E4ECC6-03FA-47F5-A68B-B8F38242C7BE}"/>
          </ac:spMkLst>
        </pc:spChg>
        <pc:spChg chg="del">
          <ac:chgData name="Milijana Surbatovich" userId="34f022815c94af0f" providerId="LiveId" clId="{06B021C2-0228-41EC-955A-6374ADA04ACC}" dt="2020-12-09T00:28:42.222" v="1618" actId="478"/>
          <ac:spMkLst>
            <pc:docMk/>
            <pc:sldMk cId="1423421436" sldId="264"/>
            <ac:spMk id="18" creationId="{1DB38B35-3C02-42E3-ACD1-CC6D3EEBA89D}"/>
          </ac:spMkLst>
        </pc:spChg>
        <pc:spChg chg="mod ord">
          <ac:chgData name="Milijana Surbatovich" userId="34f022815c94af0f" providerId="LiveId" clId="{06B021C2-0228-41EC-955A-6374ADA04ACC}" dt="2020-12-09T18:59:06.034" v="3052" actId="1076"/>
          <ac:spMkLst>
            <pc:docMk/>
            <pc:sldMk cId="1423421436" sldId="264"/>
            <ac:spMk id="21" creationId="{0860C455-2918-4BC5-A761-9B931E77EC70}"/>
          </ac:spMkLst>
        </pc:spChg>
        <pc:spChg chg="add del mod ord">
          <ac:chgData name="Milijana Surbatovich" userId="34f022815c94af0f" providerId="LiveId" clId="{06B021C2-0228-41EC-955A-6374ADA04ACC}" dt="2020-12-09T01:12:57.355" v="1894" actId="478"/>
          <ac:spMkLst>
            <pc:docMk/>
            <pc:sldMk cId="1423421436" sldId="264"/>
            <ac:spMk id="22" creationId="{2C7AB620-DB30-4DAC-BE47-A6FE259F3962}"/>
          </ac:spMkLst>
        </pc:spChg>
        <pc:spChg chg="mod">
          <ac:chgData name="Milijana Surbatovich" userId="34f022815c94af0f" providerId="LiveId" clId="{06B021C2-0228-41EC-955A-6374ADA04ACC}" dt="2020-12-09T18:59:50.514" v="3091" actId="20577"/>
          <ac:spMkLst>
            <pc:docMk/>
            <pc:sldMk cId="1423421436" sldId="264"/>
            <ac:spMk id="23" creationId="{AA1E3A42-FF50-424D-835F-9B0494091893}"/>
          </ac:spMkLst>
        </pc:spChg>
        <pc:spChg chg="del mod">
          <ac:chgData name="Milijana Surbatovich" userId="34f022815c94af0f" providerId="LiveId" clId="{06B021C2-0228-41EC-955A-6374ADA04ACC}" dt="2020-12-09T00:47:35.791" v="1702" actId="478"/>
          <ac:spMkLst>
            <pc:docMk/>
            <pc:sldMk cId="1423421436" sldId="264"/>
            <ac:spMk id="24" creationId="{9FC68847-606A-41DB-8C18-830089753A3E}"/>
          </ac:spMkLst>
        </pc:spChg>
        <pc:spChg chg="mod">
          <ac:chgData name="Milijana Surbatovich" userId="34f022815c94af0f" providerId="LiveId" clId="{06B021C2-0228-41EC-955A-6374ADA04ACC}" dt="2020-12-09T18:59:06.034" v="3052" actId="1076"/>
          <ac:spMkLst>
            <pc:docMk/>
            <pc:sldMk cId="1423421436" sldId="264"/>
            <ac:spMk id="25" creationId="{C27B6727-B840-448E-9687-89DCA60A6B06}"/>
          </ac:spMkLst>
        </pc:spChg>
        <pc:spChg chg="add mod ord">
          <ac:chgData name="Milijana Surbatovich" userId="34f022815c94af0f" providerId="LiveId" clId="{06B021C2-0228-41EC-955A-6374ADA04ACC}" dt="2020-12-09T18:59:06.034" v="3052" actId="1076"/>
          <ac:spMkLst>
            <pc:docMk/>
            <pc:sldMk cId="1423421436" sldId="264"/>
            <ac:spMk id="26" creationId="{841F831D-4670-46F8-9148-189866AC4845}"/>
          </ac:spMkLst>
        </pc:spChg>
        <pc:spChg chg="add mod">
          <ac:chgData name="Milijana Surbatovich" userId="34f022815c94af0f" providerId="LiveId" clId="{06B021C2-0228-41EC-955A-6374ADA04ACC}" dt="2020-12-09T18:59:06.034" v="3052" actId="1076"/>
          <ac:spMkLst>
            <pc:docMk/>
            <pc:sldMk cId="1423421436" sldId="264"/>
            <ac:spMk id="29" creationId="{764F39FE-46CD-464E-8D0A-5E3F2A48125E}"/>
          </ac:spMkLst>
        </pc:spChg>
        <pc:spChg chg="del mod">
          <ac:chgData name="Milijana Surbatovich" userId="34f022815c94af0f" providerId="LiveId" clId="{06B021C2-0228-41EC-955A-6374ADA04ACC}" dt="2020-12-09T23:01:40.578" v="3850" actId="478"/>
          <ac:spMkLst>
            <pc:docMk/>
            <pc:sldMk cId="1423421436" sldId="264"/>
            <ac:spMk id="30" creationId="{61CDDE23-AFD2-41C3-9106-D3EACE86B54E}"/>
          </ac:spMkLst>
        </pc:spChg>
        <pc:spChg chg="add mod">
          <ac:chgData name="Milijana Surbatovich" userId="34f022815c94af0f" providerId="LiveId" clId="{06B021C2-0228-41EC-955A-6374ADA04ACC}" dt="2020-12-09T18:59:06.034" v="3052" actId="1076"/>
          <ac:spMkLst>
            <pc:docMk/>
            <pc:sldMk cId="1423421436" sldId="264"/>
            <ac:spMk id="31" creationId="{B562CA66-3BC4-492A-BB6F-6D0DC00CCA82}"/>
          </ac:spMkLst>
        </pc:spChg>
        <pc:spChg chg="add mod">
          <ac:chgData name="Milijana Surbatovich" userId="34f022815c94af0f" providerId="LiveId" clId="{06B021C2-0228-41EC-955A-6374ADA04ACC}" dt="2020-12-09T18:59:06.034" v="3052" actId="1076"/>
          <ac:spMkLst>
            <pc:docMk/>
            <pc:sldMk cId="1423421436" sldId="264"/>
            <ac:spMk id="33" creationId="{C2D4DC39-2C6F-4B0C-94FD-F2A5435B6086}"/>
          </ac:spMkLst>
        </pc:spChg>
        <pc:spChg chg="add mod">
          <ac:chgData name="Milijana Surbatovich" userId="34f022815c94af0f" providerId="LiveId" clId="{06B021C2-0228-41EC-955A-6374ADA04ACC}" dt="2020-12-09T18:59:06.034" v="3052" actId="1076"/>
          <ac:spMkLst>
            <pc:docMk/>
            <pc:sldMk cId="1423421436" sldId="264"/>
            <ac:spMk id="34" creationId="{8718EDFF-BC4D-4EC7-97F5-18049517C641}"/>
          </ac:spMkLst>
        </pc:spChg>
        <pc:spChg chg="add mod">
          <ac:chgData name="Milijana Surbatovich" userId="34f022815c94af0f" providerId="LiveId" clId="{06B021C2-0228-41EC-955A-6374ADA04ACC}" dt="2020-12-09T18:59:06.034" v="3052" actId="1076"/>
          <ac:spMkLst>
            <pc:docMk/>
            <pc:sldMk cId="1423421436" sldId="264"/>
            <ac:spMk id="35" creationId="{E752790E-AA54-4242-A01D-FAF055BF9288}"/>
          </ac:spMkLst>
        </pc:spChg>
        <pc:spChg chg="add mod">
          <ac:chgData name="Milijana Surbatovich" userId="34f022815c94af0f" providerId="LiveId" clId="{06B021C2-0228-41EC-955A-6374ADA04ACC}" dt="2020-12-09T18:59:06.034" v="3052" actId="1076"/>
          <ac:spMkLst>
            <pc:docMk/>
            <pc:sldMk cId="1423421436" sldId="264"/>
            <ac:spMk id="36" creationId="{3C9D45D7-D08D-4069-8449-D974EC315C2C}"/>
          </ac:spMkLst>
        </pc:spChg>
        <pc:spChg chg="add mod">
          <ac:chgData name="Milijana Surbatovich" userId="34f022815c94af0f" providerId="LiveId" clId="{06B021C2-0228-41EC-955A-6374ADA04ACC}" dt="2020-12-09T18:59:06.034" v="3052" actId="1076"/>
          <ac:spMkLst>
            <pc:docMk/>
            <pc:sldMk cId="1423421436" sldId="264"/>
            <ac:spMk id="37" creationId="{5C351B7C-227B-4967-8FD0-7D228B62D494}"/>
          </ac:spMkLst>
        </pc:spChg>
        <pc:spChg chg="add mod">
          <ac:chgData name="Milijana Surbatovich" userId="34f022815c94af0f" providerId="LiveId" clId="{06B021C2-0228-41EC-955A-6374ADA04ACC}" dt="2020-12-09T18:59:06.034" v="3052" actId="1076"/>
          <ac:spMkLst>
            <pc:docMk/>
            <pc:sldMk cId="1423421436" sldId="264"/>
            <ac:spMk id="38" creationId="{2B2DF93D-9086-4640-9638-DC4656C2B807}"/>
          </ac:spMkLst>
        </pc:spChg>
        <pc:spChg chg="add mod">
          <ac:chgData name="Milijana Surbatovich" userId="34f022815c94af0f" providerId="LiveId" clId="{06B021C2-0228-41EC-955A-6374ADA04ACC}" dt="2020-12-09T18:59:06.034" v="3052" actId="1076"/>
          <ac:spMkLst>
            <pc:docMk/>
            <pc:sldMk cId="1423421436" sldId="264"/>
            <ac:spMk id="39" creationId="{68C44DB1-07ED-433A-82E2-7B20CFEF7D1D}"/>
          </ac:spMkLst>
        </pc:spChg>
        <pc:spChg chg="add mod">
          <ac:chgData name="Milijana Surbatovich" userId="34f022815c94af0f" providerId="LiveId" clId="{06B021C2-0228-41EC-955A-6374ADA04ACC}" dt="2020-12-09T18:59:06.034" v="3052" actId="1076"/>
          <ac:spMkLst>
            <pc:docMk/>
            <pc:sldMk cId="1423421436" sldId="264"/>
            <ac:spMk id="41" creationId="{9DBA1AB8-BA66-4905-8FF8-4569DB6833F6}"/>
          </ac:spMkLst>
        </pc:spChg>
        <pc:spChg chg="add mod">
          <ac:chgData name="Milijana Surbatovich" userId="34f022815c94af0f" providerId="LiveId" clId="{06B021C2-0228-41EC-955A-6374ADA04ACC}" dt="2020-12-09T18:59:06.034" v="3052" actId="1076"/>
          <ac:spMkLst>
            <pc:docMk/>
            <pc:sldMk cId="1423421436" sldId="264"/>
            <ac:spMk id="42" creationId="{75C7EFC0-8245-4C33-AAEA-AFE641232EC7}"/>
          </ac:spMkLst>
        </pc:spChg>
        <pc:spChg chg="add mod">
          <ac:chgData name="Milijana Surbatovich" userId="34f022815c94af0f" providerId="LiveId" clId="{06B021C2-0228-41EC-955A-6374ADA04ACC}" dt="2020-12-09T18:59:06.034" v="3052" actId="1076"/>
          <ac:spMkLst>
            <pc:docMk/>
            <pc:sldMk cId="1423421436" sldId="264"/>
            <ac:spMk id="43" creationId="{75E35608-3252-44AA-B103-5140D2CF75C6}"/>
          </ac:spMkLst>
        </pc:spChg>
        <pc:spChg chg="add mod">
          <ac:chgData name="Milijana Surbatovich" userId="34f022815c94af0f" providerId="LiveId" clId="{06B021C2-0228-41EC-955A-6374ADA04ACC}" dt="2020-12-09T18:59:06.034" v="3052" actId="1076"/>
          <ac:spMkLst>
            <pc:docMk/>
            <pc:sldMk cId="1423421436" sldId="264"/>
            <ac:spMk id="44" creationId="{9CD72734-15D0-4D3E-9B09-5BB6A06F79C1}"/>
          </ac:spMkLst>
        </pc:spChg>
        <pc:spChg chg="add mod">
          <ac:chgData name="Milijana Surbatovich" userId="34f022815c94af0f" providerId="LiveId" clId="{06B021C2-0228-41EC-955A-6374ADA04ACC}" dt="2020-12-09T18:59:06.034" v="3052" actId="1076"/>
          <ac:spMkLst>
            <pc:docMk/>
            <pc:sldMk cId="1423421436" sldId="264"/>
            <ac:spMk id="45" creationId="{A6925010-AB5B-4022-A092-F77F5EF1E36F}"/>
          </ac:spMkLst>
        </pc:spChg>
        <pc:spChg chg="add mod">
          <ac:chgData name="Milijana Surbatovich" userId="34f022815c94af0f" providerId="LiveId" clId="{06B021C2-0228-41EC-955A-6374ADA04ACC}" dt="2020-12-09T18:59:06.034" v="3052" actId="1076"/>
          <ac:spMkLst>
            <pc:docMk/>
            <pc:sldMk cId="1423421436" sldId="264"/>
            <ac:spMk id="46" creationId="{55E6DEE9-6B04-4A72-B948-97E8189D8889}"/>
          </ac:spMkLst>
        </pc:spChg>
        <pc:spChg chg="add mod">
          <ac:chgData name="Milijana Surbatovich" userId="34f022815c94af0f" providerId="LiveId" clId="{06B021C2-0228-41EC-955A-6374ADA04ACC}" dt="2020-12-09T18:59:06.034" v="3052" actId="1076"/>
          <ac:spMkLst>
            <pc:docMk/>
            <pc:sldMk cId="1423421436" sldId="264"/>
            <ac:spMk id="47" creationId="{E2910FEE-B8C8-4019-B498-FA0E02F930D7}"/>
          </ac:spMkLst>
        </pc:spChg>
        <pc:spChg chg="add mod">
          <ac:chgData name="Milijana Surbatovich" userId="34f022815c94af0f" providerId="LiveId" clId="{06B021C2-0228-41EC-955A-6374ADA04ACC}" dt="2020-12-09T18:59:06.034" v="3052" actId="1076"/>
          <ac:spMkLst>
            <pc:docMk/>
            <pc:sldMk cId="1423421436" sldId="264"/>
            <ac:spMk id="48" creationId="{DB7336AE-0E7B-4E01-B885-8C9EF232B9FB}"/>
          </ac:spMkLst>
        </pc:spChg>
        <pc:spChg chg="add mod">
          <ac:chgData name="Milijana Surbatovich" userId="34f022815c94af0f" providerId="LiveId" clId="{06B021C2-0228-41EC-955A-6374ADA04ACC}" dt="2020-12-09T18:59:06.034" v="3052" actId="1076"/>
          <ac:spMkLst>
            <pc:docMk/>
            <pc:sldMk cId="1423421436" sldId="264"/>
            <ac:spMk id="49" creationId="{B98B6F29-184D-48FD-80C7-6EB5C7495AB3}"/>
          </ac:spMkLst>
        </pc:spChg>
        <pc:spChg chg="add mod">
          <ac:chgData name="Milijana Surbatovich" userId="34f022815c94af0f" providerId="LiveId" clId="{06B021C2-0228-41EC-955A-6374ADA04ACC}" dt="2020-12-09T18:59:06.034" v="3052" actId="1076"/>
          <ac:spMkLst>
            <pc:docMk/>
            <pc:sldMk cId="1423421436" sldId="264"/>
            <ac:spMk id="50" creationId="{2BF4E56F-E170-49B2-8F3B-70C761C26016}"/>
          </ac:spMkLst>
        </pc:spChg>
        <pc:spChg chg="add mod">
          <ac:chgData name="Milijana Surbatovich" userId="34f022815c94af0f" providerId="LiveId" clId="{06B021C2-0228-41EC-955A-6374ADA04ACC}" dt="2020-12-09T18:59:06.034" v="3052" actId="1076"/>
          <ac:spMkLst>
            <pc:docMk/>
            <pc:sldMk cId="1423421436" sldId="264"/>
            <ac:spMk id="51" creationId="{3B59919D-547B-4F78-A409-234BBF9EEE8B}"/>
          </ac:spMkLst>
        </pc:spChg>
        <pc:spChg chg="add mod">
          <ac:chgData name="Milijana Surbatovich" userId="34f022815c94af0f" providerId="LiveId" clId="{06B021C2-0228-41EC-955A-6374ADA04ACC}" dt="2020-12-09T18:59:06.034" v="3052" actId="1076"/>
          <ac:spMkLst>
            <pc:docMk/>
            <pc:sldMk cId="1423421436" sldId="264"/>
            <ac:spMk id="52" creationId="{8FD8EB5A-2486-4549-9CC1-A41D37BFE559}"/>
          </ac:spMkLst>
        </pc:spChg>
        <pc:spChg chg="add mod">
          <ac:chgData name="Milijana Surbatovich" userId="34f022815c94af0f" providerId="LiveId" clId="{06B021C2-0228-41EC-955A-6374ADA04ACC}" dt="2020-12-09T18:59:06.034" v="3052" actId="1076"/>
          <ac:spMkLst>
            <pc:docMk/>
            <pc:sldMk cId="1423421436" sldId="264"/>
            <ac:spMk id="53" creationId="{1A4B5474-16DF-4997-902E-AAB47A14A736}"/>
          </ac:spMkLst>
        </pc:spChg>
        <pc:spChg chg="add mod">
          <ac:chgData name="Milijana Surbatovich" userId="34f022815c94af0f" providerId="LiveId" clId="{06B021C2-0228-41EC-955A-6374ADA04ACC}" dt="2020-12-09T18:59:06.034" v="3052" actId="1076"/>
          <ac:spMkLst>
            <pc:docMk/>
            <pc:sldMk cId="1423421436" sldId="264"/>
            <ac:spMk id="54" creationId="{D079CBF8-7DEE-4A54-9A82-707A12330049}"/>
          </ac:spMkLst>
        </pc:spChg>
        <pc:spChg chg="add mod">
          <ac:chgData name="Milijana Surbatovich" userId="34f022815c94af0f" providerId="LiveId" clId="{06B021C2-0228-41EC-955A-6374ADA04ACC}" dt="2020-12-09T18:59:06.034" v="3052" actId="1076"/>
          <ac:spMkLst>
            <pc:docMk/>
            <pc:sldMk cId="1423421436" sldId="264"/>
            <ac:spMk id="55" creationId="{5EEA7AAA-DC25-4D84-9152-9CE011AAB88C}"/>
          </ac:spMkLst>
        </pc:spChg>
        <pc:spChg chg="add mod">
          <ac:chgData name="Milijana Surbatovich" userId="34f022815c94af0f" providerId="LiveId" clId="{06B021C2-0228-41EC-955A-6374ADA04ACC}" dt="2020-12-09T18:59:06.034" v="3052" actId="1076"/>
          <ac:spMkLst>
            <pc:docMk/>
            <pc:sldMk cId="1423421436" sldId="264"/>
            <ac:spMk id="56" creationId="{FADBEE4D-608E-4E84-976F-898C605247FF}"/>
          </ac:spMkLst>
        </pc:spChg>
        <pc:spChg chg="add mod">
          <ac:chgData name="Milijana Surbatovich" userId="34f022815c94af0f" providerId="LiveId" clId="{06B021C2-0228-41EC-955A-6374ADA04ACC}" dt="2020-12-09T18:59:06.034" v="3052" actId="1076"/>
          <ac:spMkLst>
            <pc:docMk/>
            <pc:sldMk cId="1423421436" sldId="264"/>
            <ac:spMk id="57" creationId="{35260928-DB15-4D5F-8F58-8AA6F55A5ADB}"/>
          </ac:spMkLst>
        </pc:spChg>
        <pc:spChg chg="add mod">
          <ac:chgData name="Milijana Surbatovich" userId="34f022815c94af0f" providerId="LiveId" clId="{06B021C2-0228-41EC-955A-6374ADA04ACC}" dt="2020-12-09T18:59:06.034" v="3052" actId="1076"/>
          <ac:spMkLst>
            <pc:docMk/>
            <pc:sldMk cId="1423421436" sldId="264"/>
            <ac:spMk id="58" creationId="{37096D77-D032-4225-8DC0-BB2B52FB66C0}"/>
          </ac:spMkLst>
        </pc:spChg>
        <pc:spChg chg="add mod">
          <ac:chgData name="Milijana Surbatovich" userId="34f022815c94af0f" providerId="LiveId" clId="{06B021C2-0228-41EC-955A-6374ADA04ACC}" dt="2020-12-09T18:59:06.034" v="3052" actId="1076"/>
          <ac:spMkLst>
            <pc:docMk/>
            <pc:sldMk cId="1423421436" sldId="264"/>
            <ac:spMk id="59" creationId="{7182AF88-A332-4CA1-8410-2F9AB8BBBAC4}"/>
          </ac:spMkLst>
        </pc:spChg>
        <pc:spChg chg="add mod">
          <ac:chgData name="Milijana Surbatovich" userId="34f022815c94af0f" providerId="LiveId" clId="{06B021C2-0228-41EC-955A-6374ADA04ACC}" dt="2020-12-09T19:00:56.552" v="3096" actId="1076"/>
          <ac:spMkLst>
            <pc:docMk/>
            <pc:sldMk cId="1423421436" sldId="264"/>
            <ac:spMk id="60" creationId="{E84C70B0-3877-41E4-B41A-6D3E94549457}"/>
          </ac:spMkLst>
        </pc:spChg>
        <pc:spChg chg="add mod">
          <ac:chgData name="Milijana Surbatovich" userId="34f022815c94af0f" providerId="LiveId" clId="{06B021C2-0228-41EC-955A-6374ADA04ACC}" dt="2020-12-09T19:00:56.552" v="3096" actId="1076"/>
          <ac:spMkLst>
            <pc:docMk/>
            <pc:sldMk cId="1423421436" sldId="264"/>
            <ac:spMk id="61" creationId="{354281A4-A32C-4292-8E94-9FA20380686A}"/>
          </ac:spMkLst>
        </pc:spChg>
        <pc:spChg chg="add mod">
          <ac:chgData name="Milijana Surbatovich" userId="34f022815c94af0f" providerId="LiveId" clId="{06B021C2-0228-41EC-955A-6374ADA04ACC}" dt="2020-12-09T19:00:56.552" v="3096" actId="1076"/>
          <ac:spMkLst>
            <pc:docMk/>
            <pc:sldMk cId="1423421436" sldId="264"/>
            <ac:spMk id="62" creationId="{7004A60A-83EA-4CAA-A9F3-B084EDB9731C}"/>
          </ac:spMkLst>
        </pc:spChg>
        <pc:spChg chg="add del mod">
          <ac:chgData name="Milijana Surbatovich" userId="34f022815c94af0f" providerId="LiveId" clId="{06B021C2-0228-41EC-955A-6374ADA04ACC}" dt="2020-12-09T18:58:50.971" v="3051" actId="478"/>
          <ac:spMkLst>
            <pc:docMk/>
            <pc:sldMk cId="1423421436" sldId="264"/>
            <ac:spMk id="63" creationId="{5E64B490-1A27-4A8D-A4B0-1A5B019B048A}"/>
          </ac:spMkLst>
        </pc:spChg>
        <pc:spChg chg="add mod">
          <ac:chgData name="Milijana Surbatovich" userId="34f022815c94af0f" providerId="LiveId" clId="{06B021C2-0228-41EC-955A-6374ADA04ACC}" dt="2020-12-09T19:00:56.552" v="3096" actId="1076"/>
          <ac:spMkLst>
            <pc:docMk/>
            <pc:sldMk cId="1423421436" sldId="264"/>
            <ac:spMk id="65" creationId="{2339204E-E655-44C2-AE57-98FEA18E3179}"/>
          </ac:spMkLst>
        </pc:spChg>
        <pc:spChg chg="add mod">
          <ac:chgData name="Milijana Surbatovich" userId="34f022815c94af0f" providerId="LiveId" clId="{06B021C2-0228-41EC-955A-6374ADA04ACC}" dt="2020-12-09T19:00:56.552" v="3096" actId="1076"/>
          <ac:spMkLst>
            <pc:docMk/>
            <pc:sldMk cId="1423421436" sldId="264"/>
            <ac:spMk id="66" creationId="{38C23934-55B0-4D3D-85FD-A862846A58D1}"/>
          </ac:spMkLst>
        </pc:spChg>
        <pc:spChg chg="add mod">
          <ac:chgData name="Milijana Surbatovich" userId="34f022815c94af0f" providerId="LiveId" clId="{06B021C2-0228-41EC-955A-6374ADA04ACC}" dt="2020-12-09T19:00:56.552" v="3096" actId="1076"/>
          <ac:spMkLst>
            <pc:docMk/>
            <pc:sldMk cId="1423421436" sldId="264"/>
            <ac:spMk id="67" creationId="{ECDA48A9-29EC-4AA6-B974-B4A9458FC412}"/>
          </ac:spMkLst>
        </pc:spChg>
        <pc:spChg chg="add mod">
          <ac:chgData name="Milijana Surbatovich" userId="34f022815c94af0f" providerId="LiveId" clId="{06B021C2-0228-41EC-955A-6374ADA04ACC}" dt="2020-12-09T19:00:56.552" v="3096" actId="1076"/>
          <ac:spMkLst>
            <pc:docMk/>
            <pc:sldMk cId="1423421436" sldId="264"/>
            <ac:spMk id="68" creationId="{28359F3C-92FC-4780-8B99-5D53B9B35492}"/>
          </ac:spMkLst>
        </pc:spChg>
        <pc:spChg chg="add mod">
          <ac:chgData name="Milijana Surbatovich" userId="34f022815c94af0f" providerId="LiveId" clId="{06B021C2-0228-41EC-955A-6374ADA04ACC}" dt="2020-12-09T19:00:56.552" v="3096" actId="1076"/>
          <ac:spMkLst>
            <pc:docMk/>
            <pc:sldMk cId="1423421436" sldId="264"/>
            <ac:spMk id="69" creationId="{3DB885FE-F9E0-4086-80D7-9CCB39EDAF2B}"/>
          </ac:spMkLst>
        </pc:spChg>
        <pc:spChg chg="add mod">
          <ac:chgData name="Milijana Surbatovich" userId="34f022815c94af0f" providerId="LiveId" clId="{06B021C2-0228-41EC-955A-6374ADA04ACC}" dt="2020-12-09T19:00:56.552" v="3096" actId="1076"/>
          <ac:spMkLst>
            <pc:docMk/>
            <pc:sldMk cId="1423421436" sldId="264"/>
            <ac:spMk id="70" creationId="{52FB5415-760D-4277-8F52-2F9FF7F5D1E8}"/>
          </ac:spMkLst>
        </pc:spChg>
        <pc:spChg chg="add mod">
          <ac:chgData name="Milijana Surbatovich" userId="34f022815c94af0f" providerId="LiveId" clId="{06B021C2-0228-41EC-955A-6374ADA04ACC}" dt="2020-12-09T19:00:56.552" v="3096" actId="1076"/>
          <ac:spMkLst>
            <pc:docMk/>
            <pc:sldMk cId="1423421436" sldId="264"/>
            <ac:spMk id="71" creationId="{A2F24715-5070-4C56-9070-AD2011E470D2}"/>
          </ac:spMkLst>
        </pc:spChg>
        <pc:spChg chg="add mod">
          <ac:chgData name="Milijana Surbatovich" userId="34f022815c94af0f" providerId="LiveId" clId="{06B021C2-0228-41EC-955A-6374ADA04ACC}" dt="2020-12-09T19:00:56.552" v="3096" actId="1076"/>
          <ac:spMkLst>
            <pc:docMk/>
            <pc:sldMk cId="1423421436" sldId="264"/>
            <ac:spMk id="72" creationId="{A82D0CCD-A9D1-45DD-B774-7F9B0CF56D55}"/>
          </ac:spMkLst>
        </pc:spChg>
        <pc:spChg chg="add mod">
          <ac:chgData name="Milijana Surbatovich" userId="34f022815c94af0f" providerId="LiveId" clId="{06B021C2-0228-41EC-955A-6374ADA04ACC}" dt="2020-12-09T19:00:56.552" v="3096" actId="1076"/>
          <ac:spMkLst>
            <pc:docMk/>
            <pc:sldMk cId="1423421436" sldId="264"/>
            <ac:spMk id="73" creationId="{55E383F9-C765-4958-9422-10D8B507FA39}"/>
          </ac:spMkLst>
        </pc:spChg>
        <pc:spChg chg="add mod">
          <ac:chgData name="Milijana Surbatovich" userId="34f022815c94af0f" providerId="LiveId" clId="{06B021C2-0228-41EC-955A-6374ADA04ACC}" dt="2020-12-09T19:00:56.552" v="3096" actId="1076"/>
          <ac:spMkLst>
            <pc:docMk/>
            <pc:sldMk cId="1423421436" sldId="264"/>
            <ac:spMk id="74" creationId="{98F8CF46-E2B8-4FDD-8608-212E36051B78}"/>
          </ac:spMkLst>
        </pc:spChg>
        <pc:spChg chg="add mod">
          <ac:chgData name="Milijana Surbatovich" userId="34f022815c94af0f" providerId="LiveId" clId="{06B021C2-0228-41EC-955A-6374ADA04ACC}" dt="2020-12-09T19:00:56.552" v="3096" actId="1076"/>
          <ac:spMkLst>
            <pc:docMk/>
            <pc:sldMk cId="1423421436" sldId="264"/>
            <ac:spMk id="75" creationId="{7B2C0709-60BA-44AD-A49E-258A7635F9A2}"/>
          </ac:spMkLst>
        </pc:spChg>
        <pc:spChg chg="add mod">
          <ac:chgData name="Milijana Surbatovich" userId="34f022815c94af0f" providerId="LiveId" clId="{06B021C2-0228-41EC-955A-6374ADA04ACC}" dt="2020-12-09T19:00:56.552" v="3096" actId="1076"/>
          <ac:spMkLst>
            <pc:docMk/>
            <pc:sldMk cId="1423421436" sldId="264"/>
            <ac:spMk id="76" creationId="{1839BEA7-DE50-4FF8-97BE-110FD6132EA9}"/>
          </ac:spMkLst>
        </pc:spChg>
        <pc:spChg chg="add mod">
          <ac:chgData name="Milijana Surbatovich" userId="34f022815c94af0f" providerId="LiveId" clId="{06B021C2-0228-41EC-955A-6374ADA04ACC}" dt="2020-12-09T19:00:56.552" v="3096" actId="1076"/>
          <ac:spMkLst>
            <pc:docMk/>
            <pc:sldMk cId="1423421436" sldId="264"/>
            <ac:spMk id="77" creationId="{1826876F-06E7-4247-ACE8-E0B3134772C5}"/>
          </ac:spMkLst>
        </pc:spChg>
        <pc:spChg chg="add mod">
          <ac:chgData name="Milijana Surbatovich" userId="34f022815c94af0f" providerId="LiveId" clId="{06B021C2-0228-41EC-955A-6374ADA04ACC}" dt="2020-12-09T19:00:56.552" v="3096" actId="1076"/>
          <ac:spMkLst>
            <pc:docMk/>
            <pc:sldMk cId="1423421436" sldId="264"/>
            <ac:spMk id="78" creationId="{C61BE67C-F29B-4BB4-BC0E-96C5ADF7357A}"/>
          </ac:spMkLst>
        </pc:spChg>
        <pc:spChg chg="add mod">
          <ac:chgData name="Milijana Surbatovich" userId="34f022815c94af0f" providerId="LiveId" clId="{06B021C2-0228-41EC-955A-6374ADA04ACC}" dt="2020-12-09T19:00:56.552" v="3096" actId="1076"/>
          <ac:spMkLst>
            <pc:docMk/>
            <pc:sldMk cId="1423421436" sldId="264"/>
            <ac:spMk id="79" creationId="{B34D9BF5-5919-4FEA-BB98-F9832A201708}"/>
          </ac:spMkLst>
        </pc:spChg>
        <pc:spChg chg="add mod">
          <ac:chgData name="Milijana Surbatovich" userId="34f022815c94af0f" providerId="LiveId" clId="{06B021C2-0228-41EC-955A-6374ADA04ACC}" dt="2020-12-09T19:00:56.552" v="3096" actId="1076"/>
          <ac:spMkLst>
            <pc:docMk/>
            <pc:sldMk cId="1423421436" sldId="264"/>
            <ac:spMk id="80" creationId="{820BB42B-580C-4C04-8D68-8E78FA5A3D0A}"/>
          </ac:spMkLst>
        </pc:spChg>
        <pc:spChg chg="add mod">
          <ac:chgData name="Milijana Surbatovich" userId="34f022815c94af0f" providerId="LiveId" clId="{06B021C2-0228-41EC-955A-6374ADA04ACC}" dt="2020-12-09T19:00:56.552" v="3096" actId="1076"/>
          <ac:spMkLst>
            <pc:docMk/>
            <pc:sldMk cId="1423421436" sldId="264"/>
            <ac:spMk id="81" creationId="{BC6F035C-28B6-4EF3-841B-0CC47E4816A7}"/>
          </ac:spMkLst>
        </pc:spChg>
        <pc:spChg chg="add mod">
          <ac:chgData name="Milijana Surbatovich" userId="34f022815c94af0f" providerId="LiveId" clId="{06B021C2-0228-41EC-955A-6374ADA04ACC}" dt="2020-12-09T19:00:56.552" v="3096" actId="1076"/>
          <ac:spMkLst>
            <pc:docMk/>
            <pc:sldMk cId="1423421436" sldId="264"/>
            <ac:spMk id="82" creationId="{C8C2D3A7-CF51-4173-AF75-F5AE53D43490}"/>
          </ac:spMkLst>
        </pc:spChg>
        <pc:spChg chg="add mod">
          <ac:chgData name="Milijana Surbatovich" userId="34f022815c94af0f" providerId="LiveId" clId="{06B021C2-0228-41EC-955A-6374ADA04ACC}" dt="2020-12-09T19:00:56.552" v="3096" actId="1076"/>
          <ac:spMkLst>
            <pc:docMk/>
            <pc:sldMk cId="1423421436" sldId="264"/>
            <ac:spMk id="83" creationId="{36D10252-47D5-4256-A7CA-1508B2DF25C4}"/>
          </ac:spMkLst>
        </pc:spChg>
        <pc:spChg chg="add mod">
          <ac:chgData name="Milijana Surbatovich" userId="34f022815c94af0f" providerId="LiveId" clId="{06B021C2-0228-41EC-955A-6374ADA04ACC}" dt="2020-12-09T19:00:56.552" v="3096" actId="1076"/>
          <ac:spMkLst>
            <pc:docMk/>
            <pc:sldMk cId="1423421436" sldId="264"/>
            <ac:spMk id="84" creationId="{FA67C631-2D01-4D5A-ADA6-6362EEEE3E4D}"/>
          </ac:spMkLst>
        </pc:spChg>
        <pc:spChg chg="add mod">
          <ac:chgData name="Milijana Surbatovich" userId="34f022815c94af0f" providerId="LiveId" clId="{06B021C2-0228-41EC-955A-6374ADA04ACC}" dt="2020-12-09T19:00:56.552" v="3096" actId="1076"/>
          <ac:spMkLst>
            <pc:docMk/>
            <pc:sldMk cId="1423421436" sldId="264"/>
            <ac:spMk id="85" creationId="{00AC3CCA-AD96-423D-BFAD-AB3D1F0DAF86}"/>
          </ac:spMkLst>
        </pc:spChg>
        <pc:spChg chg="add mod">
          <ac:chgData name="Milijana Surbatovich" userId="34f022815c94af0f" providerId="LiveId" clId="{06B021C2-0228-41EC-955A-6374ADA04ACC}" dt="2020-12-09T19:00:56.552" v="3096" actId="1076"/>
          <ac:spMkLst>
            <pc:docMk/>
            <pc:sldMk cId="1423421436" sldId="264"/>
            <ac:spMk id="86" creationId="{FE33A514-C7D2-486F-81AA-0014A22F8379}"/>
          </ac:spMkLst>
        </pc:spChg>
        <pc:spChg chg="add mod">
          <ac:chgData name="Milijana Surbatovich" userId="34f022815c94af0f" providerId="LiveId" clId="{06B021C2-0228-41EC-955A-6374ADA04ACC}" dt="2020-12-09T19:00:56.552" v="3096" actId="1076"/>
          <ac:spMkLst>
            <pc:docMk/>
            <pc:sldMk cId="1423421436" sldId="264"/>
            <ac:spMk id="87" creationId="{80CCC6A1-FC40-4F36-AE48-A3BD2BA29CCE}"/>
          </ac:spMkLst>
        </pc:spChg>
        <pc:spChg chg="add mod">
          <ac:chgData name="Milijana Surbatovich" userId="34f022815c94af0f" providerId="LiveId" clId="{06B021C2-0228-41EC-955A-6374ADA04ACC}" dt="2020-12-09T19:00:56.552" v="3096" actId="1076"/>
          <ac:spMkLst>
            <pc:docMk/>
            <pc:sldMk cId="1423421436" sldId="264"/>
            <ac:spMk id="88" creationId="{6C8A2D45-61BC-4F40-9B9D-1D1124F23D23}"/>
          </ac:spMkLst>
        </pc:spChg>
        <pc:spChg chg="add mod">
          <ac:chgData name="Milijana Surbatovich" userId="34f022815c94af0f" providerId="LiveId" clId="{06B021C2-0228-41EC-955A-6374ADA04ACC}" dt="2020-12-09T19:00:56.552" v="3096" actId="1076"/>
          <ac:spMkLst>
            <pc:docMk/>
            <pc:sldMk cId="1423421436" sldId="264"/>
            <ac:spMk id="89" creationId="{6A31F517-664C-45CF-B76B-FB553C84ADF6}"/>
          </ac:spMkLst>
        </pc:spChg>
        <pc:spChg chg="add mod">
          <ac:chgData name="Milijana Surbatovich" userId="34f022815c94af0f" providerId="LiveId" clId="{06B021C2-0228-41EC-955A-6374ADA04ACC}" dt="2020-12-09T19:00:56.552" v="3096" actId="1076"/>
          <ac:spMkLst>
            <pc:docMk/>
            <pc:sldMk cId="1423421436" sldId="264"/>
            <ac:spMk id="90" creationId="{C397E888-6F03-4FF3-B7E3-24339606F056}"/>
          </ac:spMkLst>
        </pc:spChg>
        <pc:spChg chg="add del mod">
          <ac:chgData name="Milijana Surbatovich" userId="34f022815c94af0f" providerId="LiveId" clId="{06B021C2-0228-41EC-955A-6374ADA04ACC}" dt="2020-12-09T18:58:41.674" v="3049" actId="478"/>
          <ac:spMkLst>
            <pc:docMk/>
            <pc:sldMk cId="1423421436" sldId="264"/>
            <ac:spMk id="91" creationId="{799B1FCE-B0E0-43BE-AF93-81C43330152D}"/>
          </ac:spMkLst>
        </pc:spChg>
        <pc:spChg chg="add mod">
          <ac:chgData name="Milijana Surbatovich" userId="34f022815c94af0f" providerId="LiveId" clId="{06B021C2-0228-41EC-955A-6374ADA04ACC}" dt="2020-12-09T19:00:56.552" v="3096" actId="1076"/>
          <ac:spMkLst>
            <pc:docMk/>
            <pc:sldMk cId="1423421436" sldId="264"/>
            <ac:spMk id="92" creationId="{0D25FD3C-F7BB-45C0-B505-EEC6D6CDF782}"/>
          </ac:spMkLst>
        </pc:spChg>
        <pc:spChg chg="add del mod">
          <ac:chgData name="Milijana Surbatovich" userId="34f022815c94af0f" providerId="LiveId" clId="{06B021C2-0228-41EC-955A-6374ADA04ACC}" dt="2020-12-09T18:58:44.349" v="3050" actId="478"/>
          <ac:spMkLst>
            <pc:docMk/>
            <pc:sldMk cId="1423421436" sldId="264"/>
            <ac:spMk id="93" creationId="{C1CD1EE9-5902-4C9A-BCC0-AD39C2683462}"/>
          </ac:spMkLst>
        </pc:spChg>
        <pc:spChg chg="add mod">
          <ac:chgData name="Milijana Surbatovich" userId="34f022815c94af0f" providerId="LiveId" clId="{06B021C2-0228-41EC-955A-6374ADA04ACC}" dt="2020-12-09T19:00:56.552" v="3096" actId="1076"/>
          <ac:spMkLst>
            <pc:docMk/>
            <pc:sldMk cId="1423421436" sldId="264"/>
            <ac:spMk id="94" creationId="{52A77057-B20A-41E4-A591-EB95A450243C}"/>
          </ac:spMkLst>
        </pc:spChg>
        <pc:spChg chg="add mod">
          <ac:chgData name="Milijana Surbatovich" userId="34f022815c94af0f" providerId="LiveId" clId="{06B021C2-0228-41EC-955A-6374ADA04ACC}" dt="2020-12-09T19:00:56.552" v="3096" actId="1076"/>
          <ac:spMkLst>
            <pc:docMk/>
            <pc:sldMk cId="1423421436" sldId="264"/>
            <ac:spMk id="95" creationId="{0BB775ED-0375-436E-A4C2-F1341B957D58}"/>
          </ac:spMkLst>
        </pc:spChg>
        <pc:spChg chg="add mod">
          <ac:chgData name="Milijana Surbatovich" userId="34f022815c94af0f" providerId="LiveId" clId="{06B021C2-0228-41EC-955A-6374ADA04ACC}" dt="2020-12-09T19:00:56.552" v="3096" actId="1076"/>
          <ac:spMkLst>
            <pc:docMk/>
            <pc:sldMk cId="1423421436" sldId="264"/>
            <ac:spMk id="96" creationId="{AB4BF434-2C0F-4015-B452-8302C4A04E3E}"/>
          </ac:spMkLst>
        </pc:spChg>
        <pc:spChg chg="add mod">
          <ac:chgData name="Milijana Surbatovich" userId="34f022815c94af0f" providerId="LiveId" clId="{06B021C2-0228-41EC-955A-6374ADA04ACC}" dt="2020-12-09T19:00:56.552" v="3096" actId="1076"/>
          <ac:spMkLst>
            <pc:docMk/>
            <pc:sldMk cId="1423421436" sldId="264"/>
            <ac:spMk id="97" creationId="{F69CD905-8A2B-47B5-8F66-2B526B0D1FF1}"/>
          </ac:spMkLst>
        </pc:spChg>
        <pc:spChg chg="add mod">
          <ac:chgData name="Milijana Surbatovich" userId="34f022815c94af0f" providerId="LiveId" clId="{06B021C2-0228-41EC-955A-6374ADA04ACC}" dt="2020-12-09T19:00:56.552" v="3096" actId="1076"/>
          <ac:spMkLst>
            <pc:docMk/>
            <pc:sldMk cId="1423421436" sldId="264"/>
            <ac:spMk id="98" creationId="{279F5150-506A-44AF-9B60-2E085B13360F}"/>
          </ac:spMkLst>
        </pc:spChg>
        <pc:spChg chg="add mod">
          <ac:chgData name="Milijana Surbatovich" userId="34f022815c94af0f" providerId="LiveId" clId="{06B021C2-0228-41EC-955A-6374ADA04ACC}" dt="2020-12-09T19:00:56.552" v="3096" actId="1076"/>
          <ac:spMkLst>
            <pc:docMk/>
            <pc:sldMk cId="1423421436" sldId="264"/>
            <ac:spMk id="99" creationId="{1A9187A9-CD72-4CC8-9F91-AFD07D3F4539}"/>
          </ac:spMkLst>
        </pc:spChg>
        <pc:spChg chg="add mod">
          <ac:chgData name="Milijana Surbatovich" userId="34f022815c94af0f" providerId="LiveId" clId="{06B021C2-0228-41EC-955A-6374ADA04ACC}" dt="2020-12-09T19:00:56.552" v="3096" actId="1076"/>
          <ac:spMkLst>
            <pc:docMk/>
            <pc:sldMk cId="1423421436" sldId="264"/>
            <ac:spMk id="100" creationId="{2425F099-2C9F-4C51-B9F1-F58E62C76978}"/>
          </ac:spMkLst>
        </pc:spChg>
        <pc:spChg chg="add mod">
          <ac:chgData name="Milijana Surbatovich" userId="34f022815c94af0f" providerId="LiveId" clId="{06B021C2-0228-41EC-955A-6374ADA04ACC}" dt="2020-12-10T02:10:09.517" v="6637" actId="1076"/>
          <ac:spMkLst>
            <pc:docMk/>
            <pc:sldMk cId="1423421436" sldId="264"/>
            <ac:spMk id="101" creationId="{0DD45497-8676-4C38-8936-76C66562ABEB}"/>
          </ac:spMkLst>
        </pc:spChg>
        <pc:spChg chg="add del mod">
          <ac:chgData name="Milijana Surbatovich" userId="34f022815c94af0f" providerId="LiveId" clId="{06B021C2-0228-41EC-955A-6374ADA04ACC}" dt="2020-12-10T02:09:55.926" v="6634" actId="478"/>
          <ac:spMkLst>
            <pc:docMk/>
            <pc:sldMk cId="1423421436" sldId="264"/>
            <ac:spMk id="102" creationId="{98EB1307-E4E8-443D-9B6B-D8788F18933D}"/>
          </ac:spMkLst>
        </pc:spChg>
        <pc:spChg chg="add mod">
          <ac:chgData name="Milijana Surbatovich" userId="34f022815c94af0f" providerId="LiveId" clId="{06B021C2-0228-41EC-955A-6374ADA04ACC}" dt="2020-12-10T02:10:03.128" v="6636" actId="1076"/>
          <ac:spMkLst>
            <pc:docMk/>
            <pc:sldMk cId="1423421436" sldId="264"/>
            <ac:spMk id="103" creationId="{AD5A57AB-EAE6-4891-9156-5F82EC61CF93}"/>
          </ac:spMkLst>
        </pc:spChg>
        <pc:picChg chg="del">
          <ac:chgData name="Milijana Surbatovich" userId="34f022815c94af0f" providerId="LiveId" clId="{06B021C2-0228-41EC-955A-6374ADA04ACC}" dt="2020-12-09T18:55:39.010" v="3023" actId="478"/>
          <ac:picMkLst>
            <pc:docMk/>
            <pc:sldMk cId="1423421436" sldId="264"/>
            <ac:picMk id="12" creationId="{02B72D96-E5FB-4C15-A151-A4A6581B4183}"/>
          </ac:picMkLst>
        </pc:picChg>
        <pc:cxnChg chg="del mod">
          <ac:chgData name="Milijana Surbatovich" userId="34f022815c94af0f" providerId="LiveId" clId="{06B021C2-0228-41EC-955A-6374ADA04ACC}" dt="2020-12-09T00:47:32.085" v="1701" actId="478"/>
          <ac:cxnSpMkLst>
            <pc:docMk/>
            <pc:sldMk cId="1423421436" sldId="264"/>
            <ac:cxnSpMk id="19" creationId="{6D127021-6EDB-40DB-9EEF-36624C4E5650}"/>
          </ac:cxnSpMkLst>
        </pc:cxnChg>
        <pc:cxnChg chg="add mod">
          <ac:chgData name="Milijana Surbatovich" userId="34f022815c94af0f" providerId="LiveId" clId="{06B021C2-0228-41EC-955A-6374ADA04ACC}" dt="2020-12-09T18:59:06.034" v="3052" actId="1076"/>
          <ac:cxnSpMkLst>
            <pc:docMk/>
            <pc:sldMk cId="1423421436" sldId="264"/>
            <ac:cxnSpMk id="28" creationId="{6C0EAF1B-1F5D-43A3-B1B3-0E0BCCCE5302}"/>
          </ac:cxnSpMkLst>
        </pc:cxnChg>
        <pc:cxnChg chg="add mod">
          <ac:chgData name="Milijana Surbatovich" userId="34f022815c94af0f" providerId="LiveId" clId="{06B021C2-0228-41EC-955A-6374ADA04ACC}" dt="2020-12-09T19:00:56.552" v="3096" actId="1076"/>
          <ac:cxnSpMkLst>
            <pc:docMk/>
            <pc:sldMk cId="1423421436" sldId="264"/>
            <ac:cxnSpMk id="64" creationId="{4E0EA1DF-5F0F-4A89-96F9-33103D0F8A27}"/>
          </ac:cxnSpMkLst>
        </pc:cxnChg>
      </pc:sldChg>
      <pc:sldChg chg="modSp mod modTransition">
        <pc:chgData name="Milijana Surbatovich" userId="34f022815c94af0f" providerId="LiveId" clId="{06B021C2-0228-41EC-955A-6374ADA04ACC}" dt="2020-12-10T02:15:08.531" v="6688" actId="20577"/>
        <pc:sldMkLst>
          <pc:docMk/>
          <pc:sldMk cId="878456280" sldId="268"/>
        </pc:sldMkLst>
        <pc:spChg chg="mod">
          <ac:chgData name="Milijana Surbatovich" userId="34f022815c94af0f" providerId="LiveId" clId="{06B021C2-0228-41EC-955A-6374ADA04ACC}" dt="2020-12-10T02:15:08.531" v="6688" actId="20577"/>
          <ac:spMkLst>
            <pc:docMk/>
            <pc:sldMk cId="878456280" sldId="268"/>
            <ac:spMk id="2" creationId="{0A28F278-E32B-45F5-8BF3-41DC322FC008}"/>
          </ac:spMkLst>
        </pc:spChg>
        <pc:spChg chg="mod">
          <ac:chgData name="Milijana Surbatovich" userId="34f022815c94af0f" providerId="LiveId" clId="{06B021C2-0228-41EC-955A-6374ADA04ACC}" dt="2020-12-09T01:28:47.533" v="2541" actId="113"/>
          <ac:spMkLst>
            <pc:docMk/>
            <pc:sldMk cId="878456280" sldId="268"/>
            <ac:spMk id="3" creationId="{6904CE5F-1AB4-4C3A-B24F-D3CEEB88ACE7}"/>
          </ac:spMkLst>
        </pc:spChg>
      </pc:sldChg>
      <pc:sldChg chg="addSp delSp modSp mod modTransition">
        <pc:chgData name="Milijana Surbatovich" userId="34f022815c94af0f" providerId="LiveId" clId="{06B021C2-0228-41EC-955A-6374ADA04ACC}" dt="2020-12-10T02:12:57.219" v="6655"/>
        <pc:sldMkLst>
          <pc:docMk/>
          <pc:sldMk cId="530854876" sldId="269"/>
        </pc:sldMkLst>
        <pc:spChg chg="add mod ord">
          <ac:chgData name="Milijana Surbatovich" userId="34f022815c94af0f" providerId="LiveId" clId="{06B021C2-0228-41EC-955A-6374ADA04ACC}" dt="2020-12-09T23:26:28.358" v="4628" actId="14100"/>
          <ac:spMkLst>
            <pc:docMk/>
            <pc:sldMk cId="530854876" sldId="269"/>
            <ac:spMk id="35" creationId="{C84EC7EF-AD6E-4F8E-9C09-5E283DD60903}"/>
          </ac:spMkLst>
        </pc:spChg>
        <pc:spChg chg="add mod">
          <ac:chgData name="Milijana Surbatovich" userId="34f022815c94af0f" providerId="LiveId" clId="{06B021C2-0228-41EC-955A-6374ADA04ACC}" dt="2020-12-09T23:28:58.326" v="4639" actId="1076"/>
          <ac:spMkLst>
            <pc:docMk/>
            <pc:sldMk cId="530854876" sldId="269"/>
            <ac:spMk id="36" creationId="{FE493B72-A5FC-475C-9EA6-ABBFD7D73BC3}"/>
          </ac:spMkLst>
        </pc:spChg>
        <pc:spChg chg="add mod">
          <ac:chgData name="Milijana Surbatovich" userId="34f022815c94af0f" providerId="LiveId" clId="{06B021C2-0228-41EC-955A-6374ADA04ACC}" dt="2020-12-09T23:29:11.635" v="4643" actId="1076"/>
          <ac:spMkLst>
            <pc:docMk/>
            <pc:sldMk cId="530854876" sldId="269"/>
            <ac:spMk id="40" creationId="{2A0EB468-9941-4163-98AD-2E9F6EEEF72D}"/>
          </ac:spMkLst>
        </pc:spChg>
        <pc:spChg chg="add mod">
          <ac:chgData name="Milijana Surbatovich" userId="34f022815c94af0f" providerId="LiveId" clId="{06B021C2-0228-41EC-955A-6374ADA04ACC}" dt="2020-12-09T23:29:17.466" v="4645" actId="1076"/>
          <ac:spMkLst>
            <pc:docMk/>
            <pc:sldMk cId="530854876" sldId="269"/>
            <ac:spMk id="42" creationId="{EB0B4CD8-291B-4701-94E7-6495098A4C4C}"/>
          </ac:spMkLst>
        </pc:spChg>
        <pc:spChg chg="add mod">
          <ac:chgData name="Milijana Surbatovich" userId="34f022815c94af0f" providerId="LiveId" clId="{06B021C2-0228-41EC-955A-6374ADA04ACC}" dt="2020-12-09T23:29:24.711" v="4647" actId="1076"/>
          <ac:spMkLst>
            <pc:docMk/>
            <pc:sldMk cId="530854876" sldId="269"/>
            <ac:spMk id="44" creationId="{9F914513-1418-4E05-BAE6-9CE506BC81B9}"/>
          </ac:spMkLst>
        </pc:spChg>
        <pc:spChg chg="add mod">
          <ac:chgData name="Milijana Surbatovich" userId="34f022815c94af0f" providerId="LiveId" clId="{06B021C2-0228-41EC-955A-6374ADA04ACC}" dt="2020-12-09T23:29:29.721" v="4649" actId="1076"/>
          <ac:spMkLst>
            <pc:docMk/>
            <pc:sldMk cId="530854876" sldId="269"/>
            <ac:spMk id="46" creationId="{08CDE6DB-FCCE-4290-A460-5604B1932783}"/>
          </ac:spMkLst>
        </pc:spChg>
        <pc:picChg chg="del">
          <ac:chgData name="Milijana Surbatovich" userId="34f022815c94af0f" providerId="LiveId" clId="{06B021C2-0228-41EC-955A-6374ADA04ACC}" dt="2020-12-09T23:23:25.976" v="4600" actId="478"/>
          <ac:picMkLst>
            <pc:docMk/>
            <pc:sldMk cId="530854876" sldId="269"/>
            <ac:picMk id="10" creationId="{843B2E3D-6457-411D-8250-24D4502A5A55}"/>
          </ac:picMkLst>
        </pc:picChg>
        <pc:picChg chg="del">
          <ac:chgData name="Milijana Surbatovich" userId="34f022815c94af0f" providerId="LiveId" clId="{06B021C2-0228-41EC-955A-6374ADA04ACC}" dt="2020-12-09T23:22:32.794" v="4595" actId="478"/>
          <ac:picMkLst>
            <pc:docMk/>
            <pc:sldMk cId="530854876" sldId="269"/>
            <ac:picMk id="11" creationId="{F139B359-0DB8-448B-9535-EA4F6514421D}"/>
          </ac:picMkLst>
        </pc:picChg>
        <pc:picChg chg="del">
          <ac:chgData name="Milijana Surbatovich" userId="34f022815c94af0f" providerId="LiveId" clId="{06B021C2-0228-41EC-955A-6374ADA04ACC}" dt="2020-12-09T23:21:37.188" v="4591" actId="478"/>
          <ac:picMkLst>
            <pc:docMk/>
            <pc:sldMk cId="530854876" sldId="269"/>
            <ac:picMk id="12" creationId="{E0F4F64D-F693-45A1-9BD0-34677870C495}"/>
          </ac:picMkLst>
        </pc:picChg>
        <pc:picChg chg="add mod">
          <ac:chgData name="Milijana Surbatovich" userId="34f022815c94af0f" providerId="LiveId" clId="{06B021C2-0228-41EC-955A-6374ADA04ACC}" dt="2020-12-09T23:21:40.799" v="4592" actId="1076"/>
          <ac:picMkLst>
            <pc:docMk/>
            <pc:sldMk cId="530854876" sldId="269"/>
            <ac:picMk id="20" creationId="{4E671EA0-7657-4F61-A81B-C93BAB6E1DBF}"/>
          </ac:picMkLst>
        </pc:picChg>
        <pc:picChg chg="add del mod">
          <ac:chgData name="Milijana Surbatovich" userId="34f022815c94af0f" providerId="LiveId" clId="{06B021C2-0228-41EC-955A-6374ADA04ACC}" dt="2020-12-09T23:28:34.646" v="4635" actId="478"/>
          <ac:picMkLst>
            <pc:docMk/>
            <pc:sldMk cId="530854876" sldId="269"/>
            <ac:picMk id="22" creationId="{B419C99B-9928-4A70-B9E2-00931A9F4674}"/>
          </ac:picMkLst>
        </pc:picChg>
        <pc:picChg chg="add mod">
          <ac:chgData name="Milijana Surbatovich" userId="34f022815c94af0f" providerId="LiveId" clId="{06B021C2-0228-41EC-955A-6374ADA04ACC}" dt="2020-12-09T23:23:34.088" v="4602" actId="14100"/>
          <ac:picMkLst>
            <pc:docMk/>
            <pc:sldMk cId="530854876" sldId="269"/>
            <ac:picMk id="31" creationId="{39CBDBB0-99AE-4260-928A-08488A783EDB}"/>
          </ac:picMkLst>
        </pc:picChg>
        <pc:picChg chg="add del mod">
          <ac:chgData name="Milijana Surbatovich" userId="34f022815c94af0f" providerId="LiveId" clId="{06B021C2-0228-41EC-955A-6374ADA04ACC}" dt="2020-12-09T23:23:55.059" v="4604" actId="21"/>
          <ac:picMkLst>
            <pc:docMk/>
            <pc:sldMk cId="530854876" sldId="269"/>
            <ac:picMk id="33" creationId="{1539B238-9860-4784-9FD1-CEEA9BFAF7E6}"/>
          </ac:picMkLst>
        </pc:picChg>
        <pc:picChg chg="add mod">
          <ac:chgData name="Milijana Surbatovich" userId="34f022815c94af0f" providerId="LiveId" clId="{06B021C2-0228-41EC-955A-6374ADA04ACC}" dt="2020-12-09T23:26:21.097" v="4627" actId="14100"/>
          <ac:picMkLst>
            <pc:docMk/>
            <pc:sldMk cId="530854876" sldId="269"/>
            <ac:picMk id="34" creationId="{65838F3A-8F69-4E94-A5A1-0296A9C338A4}"/>
          </ac:picMkLst>
        </pc:picChg>
        <pc:picChg chg="add mod">
          <ac:chgData name="Milijana Surbatovich" userId="34f022815c94af0f" providerId="LiveId" clId="{06B021C2-0228-41EC-955A-6374ADA04ACC}" dt="2020-12-09T23:28:58.326" v="4639" actId="1076"/>
          <ac:picMkLst>
            <pc:docMk/>
            <pc:sldMk cId="530854876" sldId="269"/>
            <ac:picMk id="37" creationId="{A9DAA59D-865C-466F-93DD-B77CBA47B9AA}"/>
          </ac:picMkLst>
        </pc:picChg>
        <pc:picChg chg="add mod">
          <ac:chgData name="Milijana Surbatovich" userId="34f022815c94af0f" providerId="LiveId" clId="{06B021C2-0228-41EC-955A-6374ADA04ACC}" dt="2020-12-09T23:29:03.820" v="4641" actId="1076"/>
          <ac:picMkLst>
            <pc:docMk/>
            <pc:sldMk cId="530854876" sldId="269"/>
            <ac:picMk id="39" creationId="{38144A8E-528F-41FB-99D0-CF56363AC643}"/>
          </ac:picMkLst>
        </pc:picChg>
        <pc:picChg chg="add mod">
          <ac:chgData name="Milijana Surbatovich" userId="34f022815c94af0f" providerId="LiveId" clId="{06B021C2-0228-41EC-955A-6374ADA04ACC}" dt="2020-12-09T23:29:11.635" v="4643" actId="1076"/>
          <ac:picMkLst>
            <pc:docMk/>
            <pc:sldMk cId="530854876" sldId="269"/>
            <ac:picMk id="41" creationId="{E388B340-555E-4DC4-BA51-F85BDBE47DAC}"/>
          </ac:picMkLst>
        </pc:picChg>
        <pc:picChg chg="add mod">
          <ac:chgData name="Milijana Surbatovich" userId="34f022815c94af0f" providerId="LiveId" clId="{06B021C2-0228-41EC-955A-6374ADA04ACC}" dt="2020-12-09T23:29:17.466" v="4645" actId="1076"/>
          <ac:picMkLst>
            <pc:docMk/>
            <pc:sldMk cId="530854876" sldId="269"/>
            <ac:picMk id="43" creationId="{AA3A1CA5-2030-4363-864A-DEEDCEFD7056}"/>
          </ac:picMkLst>
        </pc:picChg>
        <pc:picChg chg="add mod">
          <ac:chgData name="Milijana Surbatovich" userId="34f022815c94af0f" providerId="LiveId" clId="{06B021C2-0228-41EC-955A-6374ADA04ACC}" dt="2020-12-09T23:29:24.711" v="4647" actId="1076"/>
          <ac:picMkLst>
            <pc:docMk/>
            <pc:sldMk cId="530854876" sldId="269"/>
            <ac:picMk id="45" creationId="{B4A94FC2-16F8-45B2-9895-8EDF80C257A6}"/>
          </ac:picMkLst>
        </pc:picChg>
        <pc:picChg chg="add mod">
          <ac:chgData name="Milijana Surbatovich" userId="34f022815c94af0f" providerId="LiveId" clId="{06B021C2-0228-41EC-955A-6374ADA04ACC}" dt="2020-12-09T23:29:29.721" v="4649" actId="1076"/>
          <ac:picMkLst>
            <pc:docMk/>
            <pc:sldMk cId="530854876" sldId="269"/>
            <ac:picMk id="47" creationId="{0DF9D3A3-A68B-4897-BC19-382673C8B678}"/>
          </ac:picMkLst>
        </pc:picChg>
      </pc:sldChg>
      <pc:sldChg chg="del">
        <pc:chgData name="Milijana Surbatovich" userId="34f022815c94af0f" providerId="LiveId" clId="{06B021C2-0228-41EC-955A-6374ADA04ACC}" dt="2020-12-06T23:52:33.653" v="135" actId="47"/>
        <pc:sldMkLst>
          <pc:docMk/>
          <pc:sldMk cId="3250385006" sldId="271"/>
        </pc:sldMkLst>
      </pc:sldChg>
      <pc:sldChg chg="delSp add del mod modTransition delAnim">
        <pc:chgData name="Milijana Surbatovich" userId="34f022815c94af0f" providerId="LiveId" clId="{06B021C2-0228-41EC-955A-6374ADA04ACC}" dt="2020-12-10T02:12:57.219" v="6655"/>
        <pc:sldMkLst>
          <pc:docMk/>
          <pc:sldMk cId="3996225770" sldId="276"/>
        </pc:sldMkLst>
        <pc:picChg chg="del">
          <ac:chgData name="Milijana Surbatovich" userId="34f022815c94af0f" providerId="LiveId" clId="{06B021C2-0228-41EC-955A-6374ADA04ACC}" dt="2020-12-08T17:20:22.018" v="180" actId="478"/>
          <ac:picMkLst>
            <pc:docMk/>
            <pc:sldMk cId="3996225770" sldId="276"/>
            <ac:picMk id="9" creationId="{3C57BD7B-381B-4054-AB19-E55446EA67A6}"/>
          </ac:picMkLst>
        </pc:picChg>
      </pc:sldChg>
      <pc:sldChg chg="addSp delSp modSp mod modTransition">
        <pc:chgData name="Milijana Surbatovich" userId="34f022815c94af0f" providerId="LiveId" clId="{06B021C2-0228-41EC-955A-6374ADA04ACC}" dt="2020-12-10T02:12:57.219" v="6655"/>
        <pc:sldMkLst>
          <pc:docMk/>
          <pc:sldMk cId="2438524409" sldId="277"/>
        </pc:sldMkLst>
        <pc:picChg chg="add del mod">
          <ac:chgData name="Milijana Surbatovich" userId="34f022815c94af0f" providerId="LiveId" clId="{06B021C2-0228-41EC-955A-6374ADA04ACC}" dt="2020-12-09T23:24:15.170" v="4607" actId="21"/>
          <ac:picMkLst>
            <pc:docMk/>
            <pc:sldMk cId="2438524409" sldId="277"/>
            <ac:picMk id="61" creationId="{AD8C3BE7-EFD7-4C95-BD5A-ED722C1543DD}"/>
          </ac:picMkLst>
        </pc:picChg>
      </pc:sldChg>
      <pc:sldChg chg="addSp delSp modSp mod modTransition delAnim modAnim">
        <pc:chgData name="Milijana Surbatovich" userId="34f022815c94af0f" providerId="LiveId" clId="{06B021C2-0228-41EC-955A-6374ADA04ACC}" dt="2020-12-10T02:15:51.168" v="6701"/>
        <pc:sldMkLst>
          <pc:docMk/>
          <pc:sldMk cId="2885294646" sldId="284"/>
        </pc:sldMkLst>
        <pc:spChg chg="mod">
          <ac:chgData name="Milijana Surbatovich" userId="34f022815c94af0f" providerId="LiveId" clId="{06B021C2-0228-41EC-955A-6374ADA04ACC}" dt="2020-12-09T01:32:29.077" v="2684" actId="20577"/>
          <ac:spMkLst>
            <pc:docMk/>
            <pc:sldMk cId="2885294646" sldId="284"/>
            <ac:spMk id="2" creationId="{26D76453-2652-4D86-AFA2-27D89BCB04E8}"/>
          </ac:spMkLst>
        </pc:spChg>
        <pc:spChg chg="del mod">
          <ac:chgData name="Milijana Surbatovich" userId="34f022815c94af0f" providerId="LiveId" clId="{06B021C2-0228-41EC-955A-6374ADA04ACC}" dt="2020-12-09T00:18:36.785" v="1553" actId="478"/>
          <ac:spMkLst>
            <pc:docMk/>
            <pc:sldMk cId="2885294646" sldId="284"/>
            <ac:spMk id="7" creationId="{026C5C7A-9778-45DA-AC0E-BE84FA8E0354}"/>
          </ac:spMkLst>
        </pc:spChg>
        <pc:spChg chg="del mod">
          <ac:chgData name="Milijana Surbatovich" userId="34f022815c94af0f" providerId="LiveId" clId="{06B021C2-0228-41EC-955A-6374ADA04ACC}" dt="2020-12-09T00:21:41.519" v="1583" actId="478"/>
          <ac:spMkLst>
            <pc:docMk/>
            <pc:sldMk cId="2885294646" sldId="284"/>
            <ac:spMk id="8" creationId="{8110D941-65F2-41AA-8373-D7C5EB4EBF82}"/>
          </ac:spMkLst>
        </pc:spChg>
        <pc:spChg chg="mod">
          <ac:chgData name="Milijana Surbatovich" userId="34f022815c94af0f" providerId="LiveId" clId="{06B021C2-0228-41EC-955A-6374ADA04ACC}" dt="2020-12-09T00:23:22.838" v="1613" actId="14100"/>
          <ac:spMkLst>
            <pc:docMk/>
            <pc:sldMk cId="2885294646" sldId="284"/>
            <ac:spMk id="9" creationId="{01C309C7-9DF5-43AA-B67E-21182CE67B92}"/>
          </ac:spMkLst>
        </pc:spChg>
        <pc:spChg chg="add mod">
          <ac:chgData name="Milijana Surbatovich" userId="34f022815c94af0f" providerId="LiveId" clId="{06B021C2-0228-41EC-955A-6374ADA04ACC}" dt="2020-12-09T00:01:04.728" v="1386" actId="1076"/>
          <ac:spMkLst>
            <pc:docMk/>
            <pc:sldMk cId="2885294646" sldId="284"/>
            <ac:spMk id="14" creationId="{F6D947E6-8288-433B-8E31-3B6D027E354D}"/>
          </ac:spMkLst>
        </pc:spChg>
        <pc:spChg chg="add mod">
          <ac:chgData name="Milijana Surbatovich" userId="34f022815c94af0f" providerId="LiveId" clId="{06B021C2-0228-41EC-955A-6374ADA04ACC}" dt="2020-12-09T23:42:16.444" v="4735" actId="208"/>
          <ac:spMkLst>
            <pc:docMk/>
            <pc:sldMk cId="2885294646" sldId="284"/>
            <ac:spMk id="15" creationId="{7D2C0F76-7F7E-4F5D-9548-E4821D54B629}"/>
          </ac:spMkLst>
        </pc:spChg>
        <pc:spChg chg="add del mod">
          <ac:chgData name="Milijana Surbatovich" userId="34f022815c94af0f" providerId="LiveId" clId="{06B021C2-0228-41EC-955A-6374ADA04ACC}" dt="2020-12-09T00:12:40.526" v="1459" actId="478"/>
          <ac:spMkLst>
            <pc:docMk/>
            <pc:sldMk cId="2885294646" sldId="284"/>
            <ac:spMk id="16" creationId="{6D36B71E-E6C5-4DF7-8029-B40184E29AF0}"/>
          </ac:spMkLst>
        </pc:spChg>
        <pc:spChg chg="add del mod">
          <ac:chgData name="Milijana Surbatovich" userId="34f022815c94af0f" providerId="LiveId" clId="{06B021C2-0228-41EC-955A-6374ADA04ACC}" dt="2020-12-09T00:12:40.526" v="1459" actId="478"/>
          <ac:spMkLst>
            <pc:docMk/>
            <pc:sldMk cId="2885294646" sldId="284"/>
            <ac:spMk id="17" creationId="{1EDB0949-23FC-4F73-B1C3-CDD0ED727FCF}"/>
          </ac:spMkLst>
        </pc:spChg>
        <pc:spChg chg="add del mod">
          <ac:chgData name="Milijana Surbatovich" userId="34f022815c94af0f" providerId="LiveId" clId="{06B021C2-0228-41EC-955A-6374ADA04ACC}" dt="2020-12-09T00:12:40.526" v="1459" actId="478"/>
          <ac:spMkLst>
            <pc:docMk/>
            <pc:sldMk cId="2885294646" sldId="284"/>
            <ac:spMk id="18" creationId="{97DFBB64-A46B-45AA-AD3B-CFB37254DA5D}"/>
          </ac:spMkLst>
        </pc:spChg>
        <pc:spChg chg="add del mod">
          <ac:chgData name="Milijana Surbatovich" userId="34f022815c94af0f" providerId="LiveId" clId="{06B021C2-0228-41EC-955A-6374ADA04ACC}" dt="2020-12-09T00:04:04.263" v="1390" actId="478"/>
          <ac:spMkLst>
            <pc:docMk/>
            <pc:sldMk cId="2885294646" sldId="284"/>
            <ac:spMk id="19" creationId="{A48BB9BA-FF00-4E88-ADDD-76207C1BB4DA}"/>
          </ac:spMkLst>
        </pc:spChg>
        <pc:spChg chg="add mod">
          <ac:chgData name="Milijana Surbatovich" userId="34f022815c94af0f" providerId="LiveId" clId="{06B021C2-0228-41EC-955A-6374ADA04ACC}" dt="2020-12-09T00:23:34.537" v="1614" actId="1076"/>
          <ac:spMkLst>
            <pc:docMk/>
            <pc:sldMk cId="2885294646" sldId="284"/>
            <ac:spMk id="22" creationId="{0CB225CF-871C-4F3B-B9D6-CBC48B8C7C13}"/>
          </ac:spMkLst>
        </pc:spChg>
        <pc:spChg chg="add del mod">
          <ac:chgData name="Milijana Surbatovich" userId="34f022815c94af0f" providerId="LiveId" clId="{06B021C2-0228-41EC-955A-6374ADA04ACC}" dt="2020-12-09T00:15:46.268" v="1528" actId="478"/>
          <ac:spMkLst>
            <pc:docMk/>
            <pc:sldMk cId="2885294646" sldId="284"/>
            <ac:spMk id="23" creationId="{8EA73C31-58BB-4A64-A72B-05E47B2B0711}"/>
          </ac:spMkLst>
        </pc:spChg>
        <pc:spChg chg="add mod">
          <ac:chgData name="Milijana Surbatovich" userId="34f022815c94af0f" providerId="LiveId" clId="{06B021C2-0228-41EC-955A-6374ADA04ACC}" dt="2020-12-09T00:32:01.783" v="1649"/>
          <ac:spMkLst>
            <pc:docMk/>
            <pc:sldMk cId="2885294646" sldId="284"/>
            <ac:spMk id="24" creationId="{DC641834-16CD-4F62-AE91-49562C563CB1}"/>
          </ac:spMkLst>
        </pc:spChg>
        <pc:spChg chg="add mod">
          <ac:chgData name="Milijana Surbatovich" userId="34f022815c94af0f" providerId="LiveId" clId="{06B021C2-0228-41EC-955A-6374ADA04ACC}" dt="2020-12-09T00:23:34.537" v="1614" actId="1076"/>
          <ac:spMkLst>
            <pc:docMk/>
            <pc:sldMk cId="2885294646" sldId="284"/>
            <ac:spMk id="25" creationId="{F7898DD8-4016-432D-8BA1-B1B7C249CE3A}"/>
          </ac:spMkLst>
        </pc:spChg>
        <pc:spChg chg="add mod">
          <ac:chgData name="Milijana Surbatovich" userId="34f022815c94af0f" providerId="LiveId" clId="{06B021C2-0228-41EC-955A-6374ADA04ACC}" dt="2020-12-09T00:23:34.537" v="1614" actId="1076"/>
          <ac:spMkLst>
            <pc:docMk/>
            <pc:sldMk cId="2885294646" sldId="284"/>
            <ac:spMk id="26" creationId="{C3EF18AB-7765-48E3-BE1D-525C06CD45CA}"/>
          </ac:spMkLst>
        </pc:spChg>
        <pc:spChg chg="add del mod">
          <ac:chgData name="Milijana Surbatovich" userId="34f022815c94af0f" providerId="LiveId" clId="{06B021C2-0228-41EC-955A-6374ADA04ACC}" dt="2020-12-09T00:16:14.719" v="1534" actId="478"/>
          <ac:spMkLst>
            <pc:docMk/>
            <pc:sldMk cId="2885294646" sldId="284"/>
            <ac:spMk id="27" creationId="{DEF468E2-D6C9-4E79-AA81-A784834F1BB3}"/>
          </ac:spMkLst>
        </pc:spChg>
        <pc:spChg chg="add del mod">
          <ac:chgData name="Milijana Surbatovich" userId="34f022815c94af0f" providerId="LiveId" clId="{06B021C2-0228-41EC-955A-6374ADA04ACC}" dt="2020-12-09T00:16:13.084" v="1533" actId="478"/>
          <ac:spMkLst>
            <pc:docMk/>
            <pc:sldMk cId="2885294646" sldId="284"/>
            <ac:spMk id="28" creationId="{D5849111-0464-4866-9AE2-88037A89F8FF}"/>
          </ac:spMkLst>
        </pc:spChg>
        <pc:spChg chg="add del mod">
          <ac:chgData name="Milijana Surbatovich" userId="34f022815c94af0f" providerId="LiveId" clId="{06B021C2-0228-41EC-955A-6374ADA04ACC}" dt="2020-12-09T00:11:27.157" v="1455" actId="478"/>
          <ac:spMkLst>
            <pc:docMk/>
            <pc:sldMk cId="2885294646" sldId="284"/>
            <ac:spMk id="29" creationId="{D8BADF62-FF80-434B-9EBF-465000B76F55}"/>
          </ac:spMkLst>
        </pc:spChg>
        <pc:spChg chg="add mod">
          <ac:chgData name="Milijana Surbatovich" userId="34f022815c94af0f" providerId="LiveId" clId="{06B021C2-0228-41EC-955A-6374ADA04ACC}" dt="2020-12-09T00:23:34.537" v="1614" actId="1076"/>
          <ac:spMkLst>
            <pc:docMk/>
            <pc:sldMk cId="2885294646" sldId="284"/>
            <ac:spMk id="30" creationId="{92D0600B-1801-4416-BC9C-35C608DB78BE}"/>
          </ac:spMkLst>
        </pc:spChg>
        <pc:spChg chg="add mod">
          <ac:chgData name="Milijana Surbatovich" userId="34f022815c94af0f" providerId="LiveId" clId="{06B021C2-0228-41EC-955A-6374ADA04ACC}" dt="2020-12-09T00:31:56.189" v="1648" actId="1076"/>
          <ac:spMkLst>
            <pc:docMk/>
            <pc:sldMk cId="2885294646" sldId="284"/>
            <ac:spMk id="33" creationId="{F57F8A4B-C0DC-4050-8216-DA0577D52C7E}"/>
          </ac:spMkLst>
        </pc:spChg>
        <pc:spChg chg="add del mod">
          <ac:chgData name="Milijana Surbatovich" userId="34f022815c94af0f" providerId="LiveId" clId="{06B021C2-0228-41EC-955A-6374ADA04ACC}" dt="2020-12-09T00:13:30.524" v="1473" actId="478"/>
          <ac:spMkLst>
            <pc:docMk/>
            <pc:sldMk cId="2885294646" sldId="284"/>
            <ac:spMk id="34" creationId="{2F82F73F-4673-45EC-BA75-6FBC2025D112}"/>
          </ac:spMkLst>
        </pc:spChg>
        <pc:spChg chg="add mod ord">
          <ac:chgData name="Milijana Surbatovich" userId="34f022815c94af0f" providerId="LiveId" clId="{06B021C2-0228-41EC-955A-6374ADA04ACC}" dt="2020-12-09T00:45:03.460" v="1670" actId="1076"/>
          <ac:spMkLst>
            <pc:docMk/>
            <pc:sldMk cId="2885294646" sldId="284"/>
            <ac:spMk id="35" creationId="{A4688B0E-33DE-4DF7-8FAE-16B69FD7BD91}"/>
          </ac:spMkLst>
        </pc:spChg>
        <pc:spChg chg="add mod">
          <ac:chgData name="Milijana Surbatovich" userId="34f022815c94af0f" providerId="LiveId" clId="{06B021C2-0228-41EC-955A-6374ADA04ACC}" dt="2020-12-09T00:32:04.627" v="1650"/>
          <ac:spMkLst>
            <pc:docMk/>
            <pc:sldMk cId="2885294646" sldId="284"/>
            <ac:spMk id="36" creationId="{9DB706F6-925C-44AF-BC50-1CF1445E0367}"/>
          </ac:spMkLst>
        </pc:spChg>
        <pc:spChg chg="add mod">
          <ac:chgData name="Milijana Surbatovich" userId="34f022815c94af0f" providerId="LiveId" clId="{06B021C2-0228-41EC-955A-6374ADA04ACC}" dt="2020-12-09T00:18:49.884" v="1555" actId="1076"/>
          <ac:spMkLst>
            <pc:docMk/>
            <pc:sldMk cId="2885294646" sldId="284"/>
            <ac:spMk id="39" creationId="{2C17B3FA-F6D4-42D0-A1A9-106A9D08CEEC}"/>
          </ac:spMkLst>
        </pc:spChg>
        <pc:spChg chg="add mod">
          <ac:chgData name="Milijana Surbatovich" userId="34f022815c94af0f" providerId="LiveId" clId="{06B021C2-0228-41EC-955A-6374ADA04ACC}" dt="2020-12-09T23:42:16.444" v="4735" actId="208"/>
          <ac:spMkLst>
            <pc:docMk/>
            <pc:sldMk cId="2885294646" sldId="284"/>
            <ac:spMk id="40" creationId="{FEAC2F9B-DEE1-440F-8908-E0A4F35517B3}"/>
          </ac:spMkLst>
        </pc:spChg>
        <pc:spChg chg="add del mod">
          <ac:chgData name="Milijana Surbatovich" userId="34f022815c94af0f" providerId="LiveId" clId="{06B021C2-0228-41EC-955A-6374ADA04ACC}" dt="2020-12-09T00:21:58.052" v="1586" actId="478"/>
          <ac:spMkLst>
            <pc:docMk/>
            <pc:sldMk cId="2885294646" sldId="284"/>
            <ac:spMk id="42" creationId="{20A2D875-DBBE-4D67-B181-8980E64291A1}"/>
          </ac:spMkLst>
        </pc:spChg>
        <pc:spChg chg="add mod">
          <ac:chgData name="Milijana Surbatovich" userId="34f022815c94af0f" providerId="LiveId" clId="{06B021C2-0228-41EC-955A-6374ADA04ACC}" dt="2020-12-09T00:32:22.128" v="1653"/>
          <ac:spMkLst>
            <pc:docMk/>
            <pc:sldMk cId="2885294646" sldId="284"/>
            <ac:spMk id="44" creationId="{46118CA4-CC34-4189-858A-B4C77B5C9AC1}"/>
          </ac:spMkLst>
        </pc:spChg>
        <pc:spChg chg="add mod ord">
          <ac:chgData name="Milijana Surbatovich" userId="34f022815c94af0f" providerId="LiveId" clId="{06B021C2-0228-41EC-955A-6374ADA04ACC}" dt="2020-12-09T01:41:24.420" v="2835" actId="14100"/>
          <ac:spMkLst>
            <pc:docMk/>
            <pc:sldMk cId="2885294646" sldId="284"/>
            <ac:spMk id="46" creationId="{F70522F3-88E8-40A2-81C1-8309B301DC88}"/>
          </ac:spMkLst>
        </pc:spChg>
        <pc:spChg chg="del mod">
          <ac:chgData name="Milijana Surbatovich" userId="34f022815c94af0f" providerId="LiveId" clId="{06B021C2-0228-41EC-955A-6374ADA04ACC}" dt="2020-12-09T01:40:59.339" v="2830" actId="478"/>
          <ac:spMkLst>
            <pc:docMk/>
            <pc:sldMk cId="2885294646" sldId="284"/>
            <ac:spMk id="65" creationId="{EFF4E5B7-0655-45E9-BD56-697EAE94A522}"/>
          </ac:spMkLst>
        </pc:spChg>
        <pc:spChg chg="del mod">
          <ac:chgData name="Milijana Surbatovich" userId="34f022815c94af0f" providerId="LiveId" clId="{06B021C2-0228-41EC-955A-6374ADA04ACC}" dt="2020-12-09T00:22:29.059" v="1592" actId="478"/>
          <ac:spMkLst>
            <pc:docMk/>
            <pc:sldMk cId="2885294646" sldId="284"/>
            <ac:spMk id="68" creationId="{FA0197F4-22C2-4578-AA82-BF8B37B326F7}"/>
          </ac:spMkLst>
        </pc:spChg>
        <pc:spChg chg="mod">
          <ac:chgData name="Milijana Surbatovich" userId="34f022815c94af0f" providerId="LiveId" clId="{06B021C2-0228-41EC-955A-6374ADA04ACC}" dt="2020-12-09T00:23:34.537" v="1614" actId="1076"/>
          <ac:spMkLst>
            <pc:docMk/>
            <pc:sldMk cId="2885294646" sldId="284"/>
            <ac:spMk id="73" creationId="{6E841ADB-2639-4AB6-9153-DD6E9DEC5C48}"/>
          </ac:spMkLst>
        </pc:spChg>
        <pc:spChg chg="mod">
          <ac:chgData name="Milijana Surbatovich" userId="34f022815c94af0f" providerId="LiveId" clId="{06B021C2-0228-41EC-955A-6374ADA04ACC}" dt="2020-12-09T00:23:34.537" v="1614" actId="1076"/>
          <ac:spMkLst>
            <pc:docMk/>
            <pc:sldMk cId="2885294646" sldId="284"/>
            <ac:spMk id="74" creationId="{769830CA-F8D0-4487-A16A-2F1FC6AE1F95}"/>
          </ac:spMkLst>
        </pc:spChg>
        <pc:spChg chg="mod">
          <ac:chgData name="Milijana Surbatovich" userId="34f022815c94af0f" providerId="LiveId" clId="{06B021C2-0228-41EC-955A-6374ADA04ACC}" dt="2020-12-09T00:23:10.657" v="1609" actId="14100"/>
          <ac:spMkLst>
            <pc:docMk/>
            <pc:sldMk cId="2885294646" sldId="284"/>
            <ac:spMk id="91" creationId="{41DC083C-43A1-4554-86A8-97E02D0F65B9}"/>
          </ac:spMkLst>
        </pc:spChg>
        <pc:cxnChg chg="add mod">
          <ac:chgData name="Milijana Surbatovich" userId="34f022815c94af0f" providerId="LiveId" clId="{06B021C2-0228-41EC-955A-6374ADA04ACC}" dt="2020-12-09T00:23:34.537" v="1614" actId="1076"/>
          <ac:cxnSpMkLst>
            <pc:docMk/>
            <pc:sldMk cId="2885294646" sldId="284"/>
            <ac:cxnSpMk id="20" creationId="{BCA5B727-086A-4AC3-BF04-CA4B47659AF2}"/>
          </ac:cxnSpMkLst>
        </pc:cxnChg>
        <pc:cxnChg chg="add del mod">
          <ac:chgData name="Milijana Surbatovich" userId="34f022815c94af0f" providerId="LiveId" clId="{06B021C2-0228-41EC-955A-6374ADA04ACC}" dt="2020-12-09T00:22:00.879" v="1587" actId="478"/>
          <ac:cxnSpMkLst>
            <pc:docMk/>
            <pc:sldMk cId="2885294646" sldId="284"/>
            <ac:cxnSpMk id="41" creationId="{F5253085-C859-411D-B4F6-C7B453F23894}"/>
          </ac:cxnSpMkLst>
        </pc:cxnChg>
        <pc:cxnChg chg="add del mod">
          <ac:chgData name="Milijana Surbatovich" userId="34f022815c94af0f" providerId="LiveId" clId="{06B021C2-0228-41EC-955A-6374ADA04ACC}" dt="2020-12-09T01:36:02.438" v="2702" actId="21"/>
          <ac:cxnSpMkLst>
            <pc:docMk/>
            <pc:sldMk cId="2885294646" sldId="284"/>
            <ac:cxnSpMk id="45" creationId="{43AB8E63-B74C-42AF-895A-906CA34A1173}"/>
          </ac:cxnSpMkLst>
        </pc:cxnChg>
        <pc:cxnChg chg="mod">
          <ac:chgData name="Milijana Surbatovich" userId="34f022815c94af0f" providerId="LiveId" clId="{06B021C2-0228-41EC-955A-6374ADA04ACC}" dt="2020-12-09T00:18:33.194" v="1552" actId="14100"/>
          <ac:cxnSpMkLst>
            <pc:docMk/>
            <pc:sldMk cId="2885294646" sldId="284"/>
            <ac:cxnSpMk id="66" creationId="{7ECFF20D-0DCB-4302-9939-9107ADF4A520}"/>
          </ac:cxnSpMkLst>
        </pc:cxnChg>
        <pc:cxnChg chg="del mod">
          <ac:chgData name="Milijana Surbatovich" userId="34f022815c94af0f" providerId="LiveId" clId="{06B021C2-0228-41EC-955A-6374ADA04ACC}" dt="2020-12-09T00:21:41.519" v="1583" actId="478"/>
          <ac:cxnSpMkLst>
            <pc:docMk/>
            <pc:sldMk cId="2885294646" sldId="284"/>
            <ac:cxnSpMk id="71" creationId="{16934691-8DBB-4292-9FDA-16679E750582}"/>
          </ac:cxnSpMkLst>
        </pc:cxnChg>
      </pc:sldChg>
      <pc:sldChg chg="del">
        <pc:chgData name="Milijana Surbatovich" userId="34f022815c94af0f" providerId="LiveId" clId="{06B021C2-0228-41EC-955A-6374ADA04ACC}" dt="2020-12-06T23:51:39.641" v="123" actId="47"/>
        <pc:sldMkLst>
          <pc:docMk/>
          <pc:sldMk cId="2751828964" sldId="285"/>
        </pc:sldMkLst>
      </pc:sldChg>
      <pc:sldChg chg="del">
        <pc:chgData name="Milijana Surbatovich" userId="34f022815c94af0f" providerId="LiveId" clId="{06B021C2-0228-41EC-955A-6374ADA04ACC}" dt="2020-12-08T17:19:18.550" v="173" actId="47"/>
        <pc:sldMkLst>
          <pc:docMk/>
          <pc:sldMk cId="648558030" sldId="288"/>
        </pc:sldMkLst>
      </pc:sldChg>
      <pc:sldChg chg="del">
        <pc:chgData name="Milijana Surbatovich" userId="34f022815c94af0f" providerId="LiveId" clId="{06B021C2-0228-41EC-955A-6374ADA04ACC}" dt="2020-12-06T23:53:15.177" v="141" actId="47"/>
        <pc:sldMkLst>
          <pc:docMk/>
          <pc:sldMk cId="172230795" sldId="290"/>
        </pc:sldMkLst>
      </pc:sldChg>
      <pc:sldChg chg="del">
        <pc:chgData name="Milijana Surbatovich" userId="34f022815c94af0f" providerId="LiveId" clId="{06B021C2-0228-41EC-955A-6374ADA04ACC}" dt="2020-12-06T23:52:12.975" v="132" actId="47"/>
        <pc:sldMkLst>
          <pc:docMk/>
          <pc:sldMk cId="3119994568" sldId="292"/>
        </pc:sldMkLst>
      </pc:sldChg>
      <pc:sldChg chg="del">
        <pc:chgData name="Milijana Surbatovich" userId="34f022815c94af0f" providerId="LiveId" clId="{06B021C2-0228-41EC-955A-6374ADA04ACC}" dt="2020-12-06T23:51:56.941" v="129" actId="47"/>
        <pc:sldMkLst>
          <pc:docMk/>
          <pc:sldMk cId="3302948364" sldId="293"/>
        </pc:sldMkLst>
      </pc:sldChg>
      <pc:sldChg chg="del">
        <pc:chgData name="Milijana Surbatovich" userId="34f022815c94af0f" providerId="LiveId" clId="{06B021C2-0228-41EC-955A-6374ADA04ACC}" dt="2020-12-08T17:19:22.376" v="177" actId="47"/>
        <pc:sldMkLst>
          <pc:docMk/>
          <pc:sldMk cId="2191295734" sldId="294"/>
        </pc:sldMkLst>
      </pc:sldChg>
      <pc:sldChg chg="del">
        <pc:chgData name="Milijana Surbatovich" userId="34f022815c94af0f" providerId="LiveId" clId="{06B021C2-0228-41EC-955A-6374ADA04ACC}" dt="2020-12-08T17:19:21.340" v="176" actId="47"/>
        <pc:sldMkLst>
          <pc:docMk/>
          <pc:sldMk cId="1140352697" sldId="297"/>
        </pc:sldMkLst>
      </pc:sldChg>
      <pc:sldChg chg="del">
        <pc:chgData name="Milijana Surbatovich" userId="34f022815c94af0f" providerId="LiveId" clId="{06B021C2-0228-41EC-955A-6374ADA04ACC}" dt="2020-12-08T17:19:20.374" v="175" actId="47"/>
        <pc:sldMkLst>
          <pc:docMk/>
          <pc:sldMk cId="1402897677" sldId="298"/>
        </pc:sldMkLst>
      </pc:sldChg>
      <pc:sldChg chg="del">
        <pc:chgData name="Milijana Surbatovich" userId="34f022815c94af0f" providerId="LiveId" clId="{06B021C2-0228-41EC-955A-6374ADA04ACC}" dt="2020-12-06T23:51:43.861" v="125" actId="47"/>
        <pc:sldMkLst>
          <pc:docMk/>
          <pc:sldMk cId="1787351186" sldId="299"/>
        </pc:sldMkLst>
      </pc:sldChg>
      <pc:sldChg chg="del">
        <pc:chgData name="Milijana Surbatovich" userId="34f022815c94af0f" providerId="LiveId" clId="{06B021C2-0228-41EC-955A-6374ADA04ACC}" dt="2020-12-08T17:18:47.593" v="164" actId="47"/>
        <pc:sldMkLst>
          <pc:docMk/>
          <pc:sldMk cId="3014426374" sldId="300"/>
        </pc:sldMkLst>
      </pc:sldChg>
      <pc:sldChg chg="del">
        <pc:chgData name="Milijana Surbatovich" userId="34f022815c94af0f" providerId="LiveId" clId="{06B021C2-0228-41EC-955A-6374ADA04ACC}" dt="2020-12-06T23:51:52.328" v="128" actId="47"/>
        <pc:sldMkLst>
          <pc:docMk/>
          <pc:sldMk cId="2731343734" sldId="301"/>
        </pc:sldMkLst>
      </pc:sldChg>
      <pc:sldChg chg="del">
        <pc:chgData name="Milijana Surbatovich" userId="34f022815c94af0f" providerId="LiveId" clId="{06B021C2-0228-41EC-955A-6374ADA04ACC}" dt="2020-12-06T23:51:49.650" v="127" actId="47"/>
        <pc:sldMkLst>
          <pc:docMk/>
          <pc:sldMk cId="3331759914" sldId="302"/>
        </pc:sldMkLst>
      </pc:sldChg>
      <pc:sldChg chg="del">
        <pc:chgData name="Milijana Surbatovich" userId="34f022815c94af0f" providerId="LiveId" clId="{06B021C2-0228-41EC-955A-6374ADA04ACC}" dt="2020-12-06T23:52:06.879" v="131" actId="47"/>
        <pc:sldMkLst>
          <pc:docMk/>
          <pc:sldMk cId="3598166979" sldId="303"/>
        </pc:sldMkLst>
      </pc:sldChg>
      <pc:sldChg chg="del">
        <pc:chgData name="Milijana Surbatovich" userId="34f022815c94af0f" providerId="LiveId" clId="{06B021C2-0228-41EC-955A-6374ADA04ACC}" dt="2020-12-08T17:19:14.533" v="168" actId="47"/>
        <pc:sldMkLst>
          <pc:docMk/>
          <pc:sldMk cId="2417213956" sldId="304"/>
        </pc:sldMkLst>
      </pc:sldChg>
      <pc:sldChg chg="modTransition">
        <pc:chgData name="Milijana Surbatovich" userId="34f022815c94af0f" providerId="LiveId" clId="{06B021C2-0228-41EC-955A-6374ADA04ACC}" dt="2020-12-10T02:12:57.219" v="6655"/>
        <pc:sldMkLst>
          <pc:docMk/>
          <pc:sldMk cId="1262893227" sldId="305"/>
        </pc:sldMkLst>
      </pc:sldChg>
      <pc:sldChg chg="del">
        <pc:chgData name="Milijana Surbatovich" userId="34f022815c94af0f" providerId="LiveId" clId="{06B021C2-0228-41EC-955A-6374ADA04ACC}" dt="2020-12-06T23:52:01.388" v="130" actId="47"/>
        <pc:sldMkLst>
          <pc:docMk/>
          <pc:sldMk cId="1735065877" sldId="306"/>
        </pc:sldMkLst>
      </pc:sldChg>
      <pc:sldChg chg="del">
        <pc:chgData name="Milijana Surbatovich" userId="34f022815c94af0f" providerId="LiveId" clId="{06B021C2-0228-41EC-955A-6374ADA04ACC}" dt="2020-12-06T23:52:41.421" v="137" actId="47"/>
        <pc:sldMkLst>
          <pc:docMk/>
          <pc:sldMk cId="3621688715" sldId="307"/>
        </pc:sldMkLst>
      </pc:sldChg>
      <pc:sldChg chg="del">
        <pc:chgData name="Milijana Surbatovich" userId="34f022815c94af0f" providerId="LiveId" clId="{06B021C2-0228-41EC-955A-6374ADA04ACC}" dt="2020-12-06T23:52:15.479" v="133" actId="47"/>
        <pc:sldMkLst>
          <pc:docMk/>
          <pc:sldMk cId="1507021701" sldId="308"/>
        </pc:sldMkLst>
      </pc:sldChg>
      <pc:sldChg chg="del">
        <pc:chgData name="Milijana Surbatovich" userId="34f022815c94af0f" providerId="LiveId" clId="{06B021C2-0228-41EC-955A-6374ADA04ACC}" dt="2020-12-06T23:52:31.273" v="134" actId="47"/>
        <pc:sldMkLst>
          <pc:docMk/>
          <pc:sldMk cId="1188567645" sldId="309"/>
        </pc:sldMkLst>
      </pc:sldChg>
      <pc:sldChg chg="del">
        <pc:chgData name="Milijana Surbatovich" userId="34f022815c94af0f" providerId="LiveId" clId="{06B021C2-0228-41EC-955A-6374ADA04ACC}" dt="2020-12-08T17:18:52.869" v="165" actId="47"/>
        <pc:sldMkLst>
          <pc:docMk/>
          <pc:sldMk cId="3206556017" sldId="310"/>
        </pc:sldMkLst>
      </pc:sldChg>
      <pc:sldChg chg="addSp delSp modSp mod modTransition delAnim modAnim">
        <pc:chgData name="Milijana Surbatovich" userId="34f022815c94af0f" providerId="LiveId" clId="{06B021C2-0228-41EC-955A-6374ADA04ACC}" dt="2020-12-10T02:12:57.219" v="6655"/>
        <pc:sldMkLst>
          <pc:docMk/>
          <pc:sldMk cId="1303824937" sldId="311"/>
        </pc:sldMkLst>
        <pc:spChg chg="mod">
          <ac:chgData name="Milijana Surbatovich" userId="34f022815c94af0f" providerId="LiveId" clId="{06B021C2-0228-41EC-955A-6374ADA04ACC}" dt="2020-12-09T01:14:04.042" v="1906" actId="1076"/>
          <ac:spMkLst>
            <pc:docMk/>
            <pc:sldMk cId="1303824937" sldId="311"/>
            <ac:spMk id="5" creationId="{C5254223-15AD-414A-9B50-B5E0B977C5DA}"/>
          </ac:spMkLst>
        </pc:spChg>
        <pc:spChg chg="mod">
          <ac:chgData name="Milijana Surbatovich" userId="34f022815c94af0f" providerId="LiveId" clId="{06B021C2-0228-41EC-955A-6374ADA04ACC}" dt="2020-12-09T01:14:04.042" v="1906" actId="1076"/>
          <ac:spMkLst>
            <pc:docMk/>
            <pc:sldMk cId="1303824937" sldId="311"/>
            <ac:spMk id="6" creationId="{006606B6-17BE-4B5D-9CDC-660FC095B8C8}"/>
          </ac:spMkLst>
        </pc:spChg>
        <pc:spChg chg="mod">
          <ac:chgData name="Milijana Surbatovich" userId="34f022815c94af0f" providerId="LiveId" clId="{06B021C2-0228-41EC-955A-6374ADA04ACC}" dt="2020-12-09T01:14:04.042" v="1906" actId="1076"/>
          <ac:spMkLst>
            <pc:docMk/>
            <pc:sldMk cId="1303824937" sldId="311"/>
            <ac:spMk id="7" creationId="{F1E52838-C336-4184-AACF-781870B1A6A1}"/>
          </ac:spMkLst>
        </pc:spChg>
        <pc:spChg chg="del">
          <ac:chgData name="Milijana Surbatovich" userId="34f022815c94af0f" providerId="LiveId" clId="{06B021C2-0228-41EC-955A-6374ADA04ACC}" dt="2020-12-09T01:10:03.812" v="1866" actId="478"/>
          <ac:spMkLst>
            <pc:docMk/>
            <pc:sldMk cId="1303824937" sldId="311"/>
            <ac:spMk id="8" creationId="{82FAB625-F423-4A10-BD73-2AC2C5E05E94}"/>
          </ac:spMkLst>
        </pc:spChg>
        <pc:spChg chg="mod">
          <ac:chgData name="Milijana Surbatovich" userId="34f022815c94af0f" providerId="LiveId" clId="{06B021C2-0228-41EC-955A-6374ADA04ACC}" dt="2020-12-10T02:11:14.706" v="6641" actId="1076"/>
          <ac:spMkLst>
            <pc:docMk/>
            <pc:sldMk cId="1303824937" sldId="311"/>
            <ac:spMk id="9" creationId="{35EDC927-2CA6-40E8-9685-C3641A05A2AA}"/>
          </ac:spMkLst>
        </pc:spChg>
        <pc:spChg chg="mod">
          <ac:chgData name="Milijana Surbatovich" userId="34f022815c94af0f" providerId="LiveId" clId="{06B021C2-0228-41EC-955A-6374ADA04ACC}" dt="2020-12-09T01:14:04.042" v="1906" actId="1076"/>
          <ac:spMkLst>
            <pc:docMk/>
            <pc:sldMk cId="1303824937" sldId="311"/>
            <ac:spMk id="10" creationId="{3E29D734-9EEA-4D1A-889A-ACE98EB20DBD}"/>
          </ac:spMkLst>
        </pc:spChg>
        <pc:spChg chg="del">
          <ac:chgData name="Milijana Surbatovich" userId="34f022815c94af0f" providerId="LiveId" clId="{06B021C2-0228-41EC-955A-6374ADA04ACC}" dt="2020-12-09T01:10:03.812" v="1866" actId="478"/>
          <ac:spMkLst>
            <pc:docMk/>
            <pc:sldMk cId="1303824937" sldId="311"/>
            <ac:spMk id="11" creationId="{F886715D-CCD5-4AAD-9719-FCEB83336C2D}"/>
          </ac:spMkLst>
        </pc:spChg>
        <pc:spChg chg="del">
          <ac:chgData name="Milijana Surbatovich" userId="34f022815c94af0f" providerId="LiveId" clId="{06B021C2-0228-41EC-955A-6374ADA04ACC}" dt="2020-12-09T01:10:03.812" v="1866" actId="478"/>
          <ac:spMkLst>
            <pc:docMk/>
            <pc:sldMk cId="1303824937" sldId="311"/>
            <ac:spMk id="12" creationId="{686C6324-D1DE-4B9C-BE03-86B70DA296B0}"/>
          </ac:spMkLst>
        </pc:spChg>
        <pc:spChg chg="del">
          <ac:chgData name="Milijana Surbatovich" userId="34f022815c94af0f" providerId="LiveId" clId="{06B021C2-0228-41EC-955A-6374ADA04ACC}" dt="2020-12-09T01:10:03.812" v="1866" actId="478"/>
          <ac:spMkLst>
            <pc:docMk/>
            <pc:sldMk cId="1303824937" sldId="311"/>
            <ac:spMk id="13" creationId="{15DA8ED9-BD50-4851-84FE-2D624717306E}"/>
          </ac:spMkLst>
        </pc:spChg>
        <pc:spChg chg="mod">
          <ac:chgData name="Milijana Surbatovich" userId="34f022815c94af0f" providerId="LiveId" clId="{06B021C2-0228-41EC-955A-6374ADA04ACC}" dt="2020-12-10T02:11:14.706" v="6641" actId="1076"/>
          <ac:spMkLst>
            <pc:docMk/>
            <pc:sldMk cId="1303824937" sldId="311"/>
            <ac:spMk id="14" creationId="{A1B5EB6A-76B9-4882-A51E-E0CC9B96AE9C}"/>
          </ac:spMkLst>
        </pc:spChg>
        <pc:spChg chg="mod">
          <ac:chgData name="Milijana Surbatovich" userId="34f022815c94af0f" providerId="LiveId" clId="{06B021C2-0228-41EC-955A-6374ADA04ACC}" dt="2020-12-10T02:11:03.012" v="6639" actId="1076"/>
          <ac:spMkLst>
            <pc:docMk/>
            <pc:sldMk cId="1303824937" sldId="311"/>
            <ac:spMk id="15" creationId="{D948F853-A483-4AD1-BD74-422BEEA025CB}"/>
          </ac:spMkLst>
        </pc:spChg>
        <pc:spChg chg="mod">
          <ac:chgData name="Milijana Surbatovich" userId="34f022815c94af0f" providerId="LiveId" clId="{06B021C2-0228-41EC-955A-6374ADA04ACC}" dt="2020-12-10T02:11:27.401" v="6642" actId="1076"/>
          <ac:spMkLst>
            <pc:docMk/>
            <pc:sldMk cId="1303824937" sldId="311"/>
            <ac:spMk id="16" creationId="{394D5A18-B58D-42A4-AD1B-A685C83C4A6D}"/>
          </ac:spMkLst>
        </pc:spChg>
        <pc:spChg chg="del">
          <ac:chgData name="Milijana Surbatovich" userId="34f022815c94af0f" providerId="LiveId" clId="{06B021C2-0228-41EC-955A-6374ADA04ACC}" dt="2020-12-09T01:10:06.665" v="1867" actId="478"/>
          <ac:spMkLst>
            <pc:docMk/>
            <pc:sldMk cId="1303824937" sldId="311"/>
            <ac:spMk id="17" creationId="{27B5C9D9-495D-49FF-9CEA-66B9B67450E3}"/>
          </ac:spMkLst>
        </pc:spChg>
        <pc:spChg chg="del">
          <ac:chgData name="Milijana Surbatovich" userId="34f022815c94af0f" providerId="LiveId" clId="{06B021C2-0228-41EC-955A-6374ADA04ACC}" dt="2020-12-09T01:10:03.812" v="1866" actId="478"/>
          <ac:spMkLst>
            <pc:docMk/>
            <pc:sldMk cId="1303824937" sldId="311"/>
            <ac:spMk id="18" creationId="{04616008-B297-40F9-8130-CB0C76BCEAE7}"/>
          </ac:spMkLst>
        </pc:spChg>
        <pc:spChg chg="mod">
          <ac:chgData name="Milijana Surbatovich" userId="34f022815c94af0f" providerId="LiveId" clId="{06B021C2-0228-41EC-955A-6374ADA04ACC}" dt="2020-12-10T02:11:14.706" v="6641" actId="1076"/>
          <ac:spMkLst>
            <pc:docMk/>
            <pc:sldMk cId="1303824937" sldId="311"/>
            <ac:spMk id="22" creationId="{0D9D8FC0-8C25-4FB7-97DF-8669AE246365}"/>
          </ac:spMkLst>
        </pc:spChg>
        <pc:spChg chg="add del mod">
          <ac:chgData name="Milijana Surbatovich" userId="34f022815c94af0f" providerId="LiveId" clId="{06B021C2-0228-41EC-955A-6374ADA04ACC}" dt="2020-12-09T01:05:18.149" v="1799"/>
          <ac:spMkLst>
            <pc:docMk/>
            <pc:sldMk cId="1303824937" sldId="311"/>
            <ac:spMk id="23" creationId="{9A9FB211-492C-47FC-9532-66494FD905C8}"/>
          </ac:spMkLst>
        </pc:spChg>
        <pc:spChg chg="del mod">
          <ac:chgData name="Milijana Surbatovich" userId="34f022815c94af0f" providerId="LiveId" clId="{06B021C2-0228-41EC-955A-6374ADA04ACC}" dt="2020-12-10T02:10:56.366" v="6638" actId="478"/>
          <ac:spMkLst>
            <pc:docMk/>
            <pc:sldMk cId="1303824937" sldId="311"/>
            <ac:spMk id="24" creationId="{5678F244-BE09-47F0-8DB3-3BC8DA0C5CC9}"/>
          </ac:spMkLst>
        </pc:spChg>
        <pc:spChg chg="add del mod">
          <ac:chgData name="Milijana Surbatovich" userId="34f022815c94af0f" providerId="LiveId" clId="{06B021C2-0228-41EC-955A-6374ADA04ACC}" dt="2020-12-09T01:05:18.149" v="1799"/>
          <ac:spMkLst>
            <pc:docMk/>
            <pc:sldMk cId="1303824937" sldId="311"/>
            <ac:spMk id="25" creationId="{63BB9A93-BF52-466F-B2CA-44F34852BEBD}"/>
          </ac:spMkLst>
        </pc:spChg>
        <pc:spChg chg="del mod">
          <ac:chgData name="Milijana Surbatovich" userId="34f022815c94af0f" providerId="LiveId" clId="{06B021C2-0228-41EC-955A-6374ADA04ACC}" dt="2020-12-10T02:10:56.366" v="6638" actId="478"/>
          <ac:spMkLst>
            <pc:docMk/>
            <pc:sldMk cId="1303824937" sldId="311"/>
            <ac:spMk id="26" creationId="{D1D13780-0375-4283-8E3F-AE346266F118}"/>
          </ac:spMkLst>
        </pc:spChg>
        <pc:spChg chg="add del mod">
          <ac:chgData name="Milijana Surbatovich" userId="34f022815c94af0f" providerId="LiveId" clId="{06B021C2-0228-41EC-955A-6374ADA04ACC}" dt="2020-12-09T01:05:18.149" v="1799"/>
          <ac:spMkLst>
            <pc:docMk/>
            <pc:sldMk cId="1303824937" sldId="311"/>
            <ac:spMk id="27" creationId="{8F3659A5-DDC1-4291-86BE-2CFE6A8828CF}"/>
          </ac:spMkLst>
        </pc:spChg>
        <pc:spChg chg="add del mod">
          <ac:chgData name="Milijana Surbatovich" userId="34f022815c94af0f" providerId="LiveId" clId="{06B021C2-0228-41EC-955A-6374ADA04ACC}" dt="2020-12-09T01:05:18.149" v="1799"/>
          <ac:spMkLst>
            <pc:docMk/>
            <pc:sldMk cId="1303824937" sldId="311"/>
            <ac:spMk id="29" creationId="{D7D3E60F-7B68-4E0F-895E-4F9787E326EB}"/>
          </ac:spMkLst>
        </pc:spChg>
        <pc:spChg chg="add del mod">
          <ac:chgData name="Milijana Surbatovich" userId="34f022815c94af0f" providerId="LiveId" clId="{06B021C2-0228-41EC-955A-6374ADA04ACC}" dt="2020-12-09T01:05:18.149" v="1799"/>
          <ac:spMkLst>
            <pc:docMk/>
            <pc:sldMk cId="1303824937" sldId="311"/>
            <ac:spMk id="30" creationId="{C68F7C69-4788-45CE-AD1B-FE3DC75B3004}"/>
          </ac:spMkLst>
        </pc:spChg>
        <pc:spChg chg="add del mod">
          <ac:chgData name="Milijana Surbatovich" userId="34f022815c94af0f" providerId="LiveId" clId="{06B021C2-0228-41EC-955A-6374ADA04ACC}" dt="2020-12-09T01:05:18.149" v="1799"/>
          <ac:spMkLst>
            <pc:docMk/>
            <pc:sldMk cId="1303824937" sldId="311"/>
            <ac:spMk id="31" creationId="{7FAD203C-6A36-4CF2-9AD6-EA23A94A28DA}"/>
          </ac:spMkLst>
        </pc:spChg>
        <pc:spChg chg="add del mod">
          <ac:chgData name="Milijana Surbatovich" userId="34f022815c94af0f" providerId="LiveId" clId="{06B021C2-0228-41EC-955A-6374ADA04ACC}" dt="2020-12-09T01:05:18.149" v="1799"/>
          <ac:spMkLst>
            <pc:docMk/>
            <pc:sldMk cId="1303824937" sldId="311"/>
            <ac:spMk id="32" creationId="{6A5EE1B3-6C95-46B0-BC3A-DFD844BED163}"/>
          </ac:spMkLst>
        </pc:spChg>
        <pc:spChg chg="add del mod">
          <ac:chgData name="Milijana Surbatovich" userId="34f022815c94af0f" providerId="LiveId" clId="{06B021C2-0228-41EC-955A-6374ADA04ACC}" dt="2020-12-09T01:05:18.149" v="1799"/>
          <ac:spMkLst>
            <pc:docMk/>
            <pc:sldMk cId="1303824937" sldId="311"/>
            <ac:spMk id="33" creationId="{3479FA94-5F16-4BD1-850E-8CE94927113C}"/>
          </ac:spMkLst>
        </pc:spChg>
        <pc:spChg chg="add del mod">
          <ac:chgData name="Milijana Surbatovich" userId="34f022815c94af0f" providerId="LiveId" clId="{06B021C2-0228-41EC-955A-6374ADA04ACC}" dt="2020-12-09T01:05:18.149" v="1799"/>
          <ac:spMkLst>
            <pc:docMk/>
            <pc:sldMk cId="1303824937" sldId="311"/>
            <ac:spMk id="34" creationId="{7C090352-AEE6-4626-A2A6-3A6AD1945023}"/>
          </ac:spMkLst>
        </pc:spChg>
        <pc:spChg chg="add del mod">
          <ac:chgData name="Milijana Surbatovich" userId="34f022815c94af0f" providerId="LiveId" clId="{06B021C2-0228-41EC-955A-6374ADA04ACC}" dt="2020-12-09T01:05:18.149" v="1799"/>
          <ac:spMkLst>
            <pc:docMk/>
            <pc:sldMk cId="1303824937" sldId="311"/>
            <ac:spMk id="35" creationId="{F4C61B42-9DFC-4D7D-8AFD-819D358D5BE0}"/>
          </ac:spMkLst>
        </pc:spChg>
        <pc:spChg chg="add del mod">
          <ac:chgData name="Milijana Surbatovich" userId="34f022815c94af0f" providerId="LiveId" clId="{06B021C2-0228-41EC-955A-6374ADA04ACC}" dt="2020-12-09T01:12:24.144" v="1886" actId="478"/>
          <ac:spMkLst>
            <pc:docMk/>
            <pc:sldMk cId="1303824937" sldId="311"/>
            <ac:spMk id="36" creationId="{E8716DDF-8ACE-4BD2-974B-F7F916E45158}"/>
          </ac:spMkLst>
        </pc:spChg>
        <pc:spChg chg="add mod">
          <ac:chgData name="Milijana Surbatovich" userId="34f022815c94af0f" providerId="LiveId" clId="{06B021C2-0228-41EC-955A-6374ADA04ACC}" dt="2020-12-10T02:11:14.706" v="6641" actId="1076"/>
          <ac:spMkLst>
            <pc:docMk/>
            <pc:sldMk cId="1303824937" sldId="311"/>
            <ac:spMk id="37" creationId="{21FF4D33-AA59-451B-8C5A-2C476A73F95A}"/>
          </ac:spMkLst>
        </pc:spChg>
        <pc:spChg chg="add mod">
          <ac:chgData name="Milijana Surbatovich" userId="34f022815c94af0f" providerId="LiveId" clId="{06B021C2-0228-41EC-955A-6374ADA04ACC}" dt="2020-12-10T02:11:14.706" v="6641" actId="1076"/>
          <ac:spMkLst>
            <pc:docMk/>
            <pc:sldMk cId="1303824937" sldId="311"/>
            <ac:spMk id="38" creationId="{10B73433-BFBC-41C7-A255-C702373F5CB2}"/>
          </ac:spMkLst>
        </pc:spChg>
        <pc:spChg chg="add mod">
          <ac:chgData name="Milijana Surbatovich" userId="34f022815c94af0f" providerId="LiveId" clId="{06B021C2-0228-41EC-955A-6374ADA04ACC}" dt="2020-12-10T02:11:14.706" v="6641" actId="1076"/>
          <ac:spMkLst>
            <pc:docMk/>
            <pc:sldMk cId="1303824937" sldId="311"/>
            <ac:spMk id="39" creationId="{7C030699-7CFF-43F0-A9C9-696046561641}"/>
          </ac:spMkLst>
        </pc:spChg>
        <pc:spChg chg="add del mod">
          <ac:chgData name="Milijana Surbatovich" userId="34f022815c94af0f" providerId="LiveId" clId="{06B021C2-0228-41EC-955A-6374ADA04ACC}" dt="2020-12-09T01:05:33.313" v="1802" actId="478"/>
          <ac:spMkLst>
            <pc:docMk/>
            <pc:sldMk cId="1303824937" sldId="311"/>
            <ac:spMk id="40" creationId="{B25D83FE-010B-4A13-9EBB-03E0570C9C6B}"/>
          </ac:spMkLst>
        </pc:spChg>
        <pc:spChg chg="add mod ord">
          <ac:chgData name="Milijana Surbatovich" userId="34f022815c94af0f" providerId="LiveId" clId="{06B021C2-0228-41EC-955A-6374ADA04ACC}" dt="2020-12-10T02:11:14.706" v="6641" actId="1076"/>
          <ac:spMkLst>
            <pc:docMk/>
            <pc:sldMk cId="1303824937" sldId="311"/>
            <ac:spMk id="41" creationId="{68AF0407-9124-4193-9A4C-9219EA739B4F}"/>
          </ac:spMkLst>
        </pc:spChg>
        <pc:spChg chg="add mod ord">
          <ac:chgData name="Milijana Surbatovich" userId="34f022815c94af0f" providerId="LiveId" clId="{06B021C2-0228-41EC-955A-6374ADA04ACC}" dt="2020-12-10T02:11:14.706" v="6641" actId="1076"/>
          <ac:spMkLst>
            <pc:docMk/>
            <pc:sldMk cId="1303824937" sldId="311"/>
            <ac:spMk id="42" creationId="{4458E27E-4C17-4557-A8BB-B488C3F600AA}"/>
          </ac:spMkLst>
        </pc:spChg>
        <pc:spChg chg="add del mod">
          <ac:chgData name="Milijana Surbatovich" userId="34f022815c94af0f" providerId="LiveId" clId="{06B021C2-0228-41EC-955A-6374ADA04ACC}" dt="2020-12-09T01:06:49.716" v="1825" actId="478"/>
          <ac:spMkLst>
            <pc:docMk/>
            <pc:sldMk cId="1303824937" sldId="311"/>
            <ac:spMk id="43" creationId="{BF1995AC-F9B2-4846-A68A-6B91C97B55DA}"/>
          </ac:spMkLst>
        </pc:spChg>
        <pc:spChg chg="add mod ord">
          <ac:chgData name="Milijana Surbatovich" userId="34f022815c94af0f" providerId="LiveId" clId="{06B021C2-0228-41EC-955A-6374ADA04ACC}" dt="2020-12-10T02:11:14.706" v="6641" actId="1076"/>
          <ac:spMkLst>
            <pc:docMk/>
            <pc:sldMk cId="1303824937" sldId="311"/>
            <ac:spMk id="44" creationId="{5814B369-AFB9-4B6B-9C0E-25BA99713F0D}"/>
          </ac:spMkLst>
        </pc:spChg>
        <pc:spChg chg="add mod">
          <ac:chgData name="Milijana Surbatovich" userId="34f022815c94af0f" providerId="LiveId" clId="{06B021C2-0228-41EC-955A-6374ADA04ACC}" dt="2020-12-10T02:11:14.706" v="6641" actId="1076"/>
          <ac:spMkLst>
            <pc:docMk/>
            <pc:sldMk cId="1303824937" sldId="311"/>
            <ac:spMk id="45" creationId="{AA91223A-B12E-4047-94A1-26EFCF2CC833}"/>
          </ac:spMkLst>
        </pc:spChg>
        <pc:spChg chg="add mod">
          <ac:chgData name="Milijana Surbatovich" userId="34f022815c94af0f" providerId="LiveId" clId="{06B021C2-0228-41EC-955A-6374ADA04ACC}" dt="2020-12-10T02:11:14.706" v="6641" actId="1076"/>
          <ac:spMkLst>
            <pc:docMk/>
            <pc:sldMk cId="1303824937" sldId="311"/>
            <ac:spMk id="46" creationId="{D9750C13-257F-4840-A5B9-94A604E6537A}"/>
          </ac:spMkLst>
        </pc:spChg>
        <pc:spChg chg="add mod">
          <ac:chgData name="Milijana Surbatovich" userId="34f022815c94af0f" providerId="LiveId" clId="{06B021C2-0228-41EC-955A-6374ADA04ACC}" dt="2020-12-10T02:11:14.706" v="6641" actId="1076"/>
          <ac:spMkLst>
            <pc:docMk/>
            <pc:sldMk cId="1303824937" sldId="311"/>
            <ac:spMk id="47" creationId="{96B45E8D-D0D2-42A5-AE63-B6B9843244ED}"/>
          </ac:spMkLst>
        </pc:spChg>
        <pc:spChg chg="add mod">
          <ac:chgData name="Milijana Surbatovich" userId="34f022815c94af0f" providerId="LiveId" clId="{06B021C2-0228-41EC-955A-6374ADA04ACC}" dt="2020-12-10T02:11:14.706" v="6641" actId="1076"/>
          <ac:spMkLst>
            <pc:docMk/>
            <pc:sldMk cId="1303824937" sldId="311"/>
            <ac:spMk id="48" creationId="{A22C4601-9C97-4DBB-863E-C36968521FB0}"/>
          </ac:spMkLst>
        </pc:spChg>
        <pc:spChg chg="add mod">
          <ac:chgData name="Milijana Surbatovich" userId="34f022815c94af0f" providerId="LiveId" clId="{06B021C2-0228-41EC-955A-6374ADA04ACC}" dt="2020-12-10T02:11:14.706" v="6641" actId="1076"/>
          <ac:spMkLst>
            <pc:docMk/>
            <pc:sldMk cId="1303824937" sldId="311"/>
            <ac:spMk id="49" creationId="{8E14DB78-8F29-46E7-99F5-DF5283A1A7A0}"/>
          </ac:spMkLst>
        </pc:spChg>
        <pc:spChg chg="add del mod">
          <ac:chgData name="Milijana Surbatovich" userId="34f022815c94af0f" providerId="LiveId" clId="{06B021C2-0228-41EC-955A-6374ADA04ACC}" dt="2020-12-09T01:07:39.120" v="1834" actId="478"/>
          <ac:spMkLst>
            <pc:docMk/>
            <pc:sldMk cId="1303824937" sldId="311"/>
            <ac:spMk id="50" creationId="{8BC15BED-61DA-4176-AFF3-C42F7621F754}"/>
          </ac:spMkLst>
        </pc:spChg>
        <pc:spChg chg="add del mod">
          <ac:chgData name="Milijana Surbatovich" userId="34f022815c94af0f" providerId="LiveId" clId="{06B021C2-0228-41EC-955A-6374ADA04ACC}" dt="2020-12-09T01:07:39.120" v="1834" actId="478"/>
          <ac:spMkLst>
            <pc:docMk/>
            <pc:sldMk cId="1303824937" sldId="311"/>
            <ac:spMk id="51" creationId="{E4B24118-6423-4825-A589-42C60045944F}"/>
          </ac:spMkLst>
        </pc:spChg>
        <pc:spChg chg="add mod">
          <ac:chgData name="Milijana Surbatovich" userId="34f022815c94af0f" providerId="LiveId" clId="{06B021C2-0228-41EC-955A-6374ADA04ACC}" dt="2020-12-10T02:11:14.706" v="6641" actId="1076"/>
          <ac:spMkLst>
            <pc:docMk/>
            <pc:sldMk cId="1303824937" sldId="311"/>
            <ac:spMk id="52" creationId="{FC18877F-C877-4288-A771-6D8E69EBAA25}"/>
          </ac:spMkLst>
        </pc:spChg>
        <pc:spChg chg="add mod">
          <ac:chgData name="Milijana Surbatovich" userId="34f022815c94af0f" providerId="LiveId" clId="{06B021C2-0228-41EC-955A-6374ADA04ACC}" dt="2020-12-10T02:11:14.706" v="6641" actId="1076"/>
          <ac:spMkLst>
            <pc:docMk/>
            <pc:sldMk cId="1303824937" sldId="311"/>
            <ac:spMk id="53" creationId="{AB2DD565-C768-4A74-8380-195F7A09B0D2}"/>
          </ac:spMkLst>
        </pc:spChg>
        <pc:spChg chg="add mod">
          <ac:chgData name="Milijana Surbatovich" userId="34f022815c94af0f" providerId="LiveId" clId="{06B021C2-0228-41EC-955A-6374ADA04ACC}" dt="2020-12-10T02:11:14.706" v="6641" actId="1076"/>
          <ac:spMkLst>
            <pc:docMk/>
            <pc:sldMk cId="1303824937" sldId="311"/>
            <ac:spMk id="54" creationId="{61F53CE0-166C-42FD-BE9D-4942EE0E0AB8}"/>
          </ac:spMkLst>
        </pc:spChg>
        <pc:spChg chg="add del mod">
          <ac:chgData name="Milijana Surbatovich" userId="34f022815c94af0f" providerId="LiveId" clId="{06B021C2-0228-41EC-955A-6374ADA04ACC}" dt="2020-12-09T01:08:21.351" v="1847"/>
          <ac:spMkLst>
            <pc:docMk/>
            <pc:sldMk cId="1303824937" sldId="311"/>
            <ac:spMk id="55" creationId="{1C48D3FA-A9F6-4FC8-BE04-3BF495C0287E}"/>
          </ac:spMkLst>
        </pc:spChg>
        <pc:spChg chg="add del mod">
          <ac:chgData name="Milijana Surbatovich" userId="34f022815c94af0f" providerId="LiveId" clId="{06B021C2-0228-41EC-955A-6374ADA04ACC}" dt="2020-12-09T01:08:21.351" v="1847"/>
          <ac:spMkLst>
            <pc:docMk/>
            <pc:sldMk cId="1303824937" sldId="311"/>
            <ac:spMk id="56" creationId="{69E601D0-7B2E-4E93-9539-84470F686EA3}"/>
          </ac:spMkLst>
        </pc:spChg>
        <pc:spChg chg="add del mod">
          <ac:chgData name="Milijana Surbatovich" userId="34f022815c94af0f" providerId="LiveId" clId="{06B021C2-0228-41EC-955A-6374ADA04ACC}" dt="2020-12-09T01:08:21.351" v="1847"/>
          <ac:spMkLst>
            <pc:docMk/>
            <pc:sldMk cId="1303824937" sldId="311"/>
            <ac:spMk id="57" creationId="{6CB90989-DF42-46E2-BA7C-4C4E224FA944}"/>
          </ac:spMkLst>
        </pc:spChg>
        <pc:spChg chg="add del mod">
          <ac:chgData name="Milijana Surbatovich" userId="34f022815c94af0f" providerId="LiveId" clId="{06B021C2-0228-41EC-955A-6374ADA04ACC}" dt="2020-12-09T01:08:21.351" v="1847"/>
          <ac:spMkLst>
            <pc:docMk/>
            <pc:sldMk cId="1303824937" sldId="311"/>
            <ac:spMk id="58" creationId="{827C55BC-C49B-4B0F-B066-DD127003D827}"/>
          </ac:spMkLst>
        </pc:spChg>
        <pc:spChg chg="add del mod">
          <ac:chgData name="Milijana Surbatovich" userId="34f022815c94af0f" providerId="LiveId" clId="{06B021C2-0228-41EC-955A-6374ADA04ACC}" dt="2020-12-09T01:08:21.351" v="1847"/>
          <ac:spMkLst>
            <pc:docMk/>
            <pc:sldMk cId="1303824937" sldId="311"/>
            <ac:spMk id="59" creationId="{A750C195-027D-4E9A-8D37-D1D02A661C9B}"/>
          </ac:spMkLst>
        </pc:spChg>
        <pc:spChg chg="add del mod">
          <ac:chgData name="Milijana Surbatovich" userId="34f022815c94af0f" providerId="LiveId" clId="{06B021C2-0228-41EC-955A-6374ADA04ACC}" dt="2020-12-09T01:08:21.351" v="1847"/>
          <ac:spMkLst>
            <pc:docMk/>
            <pc:sldMk cId="1303824937" sldId="311"/>
            <ac:spMk id="60" creationId="{FBA9B2C6-BE6D-4321-853E-20C1019975D8}"/>
          </ac:spMkLst>
        </pc:spChg>
        <pc:spChg chg="add del mod">
          <ac:chgData name="Milijana Surbatovich" userId="34f022815c94af0f" providerId="LiveId" clId="{06B021C2-0228-41EC-955A-6374ADA04ACC}" dt="2020-12-09T01:08:21.351" v="1847"/>
          <ac:spMkLst>
            <pc:docMk/>
            <pc:sldMk cId="1303824937" sldId="311"/>
            <ac:spMk id="61" creationId="{C86E52DD-D3A2-4BE1-9964-09FCC6315980}"/>
          </ac:spMkLst>
        </pc:spChg>
        <pc:spChg chg="add del mod">
          <ac:chgData name="Milijana Surbatovich" userId="34f022815c94af0f" providerId="LiveId" clId="{06B021C2-0228-41EC-955A-6374ADA04ACC}" dt="2020-12-09T01:08:21.351" v="1847"/>
          <ac:spMkLst>
            <pc:docMk/>
            <pc:sldMk cId="1303824937" sldId="311"/>
            <ac:spMk id="62" creationId="{2E7D8B55-AE2E-4584-B349-3650D8D2B080}"/>
          </ac:spMkLst>
        </pc:spChg>
        <pc:spChg chg="add mod">
          <ac:chgData name="Milijana Surbatovich" userId="34f022815c94af0f" providerId="LiveId" clId="{06B021C2-0228-41EC-955A-6374ADA04ACC}" dt="2020-12-10T02:11:14.706" v="6641" actId="1076"/>
          <ac:spMkLst>
            <pc:docMk/>
            <pc:sldMk cId="1303824937" sldId="311"/>
            <ac:spMk id="63" creationId="{B27B1AB7-FF6A-4DFA-859E-8F04D1C1D3DF}"/>
          </ac:spMkLst>
        </pc:spChg>
        <pc:spChg chg="add mod">
          <ac:chgData name="Milijana Surbatovich" userId="34f022815c94af0f" providerId="LiveId" clId="{06B021C2-0228-41EC-955A-6374ADA04ACC}" dt="2020-12-10T02:11:14.706" v="6641" actId="1076"/>
          <ac:spMkLst>
            <pc:docMk/>
            <pc:sldMk cId="1303824937" sldId="311"/>
            <ac:spMk id="64" creationId="{5CE39C7B-5AED-4CC4-A802-028A971935C6}"/>
          </ac:spMkLst>
        </pc:spChg>
        <pc:spChg chg="add mod">
          <ac:chgData name="Milijana Surbatovich" userId="34f022815c94af0f" providerId="LiveId" clId="{06B021C2-0228-41EC-955A-6374ADA04ACC}" dt="2020-12-10T02:11:14.706" v="6641" actId="1076"/>
          <ac:spMkLst>
            <pc:docMk/>
            <pc:sldMk cId="1303824937" sldId="311"/>
            <ac:spMk id="65" creationId="{7F9CD4BC-9ED7-4C5D-8CF7-797131A3D33F}"/>
          </ac:spMkLst>
        </pc:spChg>
        <pc:spChg chg="add mod">
          <ac:chgData name="Milijana Surbatovich" userId="34f022815c94af0f" providerId="LiveId" clId="{06B021C2-0228-41EC-955A-6374ADA04ACC}" dt="2020-12-10T02:11:14.706" v="6641" actId="1076"/>
          <ac:spMkLst>
            <pc:docMk/>
            <pc:sldMk cId="1303824937" sldId="311"/>
            <ac:spMk id="66" creationId="{693E22F3-1A1D-4A63-8856-038CAAC22365}"/>
          </ac:spMkLst>
        </pc:spChg>
        <pc:spChg chg="add mod">
          <ac:chgData name="Milijana Surbatovich" userId="34f022815c94af0f" providerId="LiveId" clId="{06B021C2-0228-41EC-955A-6374ADA04ACC}" dt="2020-12-10T02:11:14.706" v="6641" actId="1076"/>
          <ac:spMkLst>
            <pc:docMk/>
            <pc:sldMk cId="1303824937" sldId="311"/>
            <ac:spMk id="67" creationId="{E0BD9208-E3B7-4F89-AC5E-6436E2B62F22}"/>
          </ac:spMkLst>
        </pc:spChg>
        <pc:spChg chg="add mod">
          <ac:chgData name="Milijana Surbatovich" userId="34f022815c94af0f" providerId="LiveId" clId="{06B021C2-0228-41EC-955A-6374ADA04ACC}" dt="2020-12-10T02:11:14.706" v="6641" actId="1076"/>
          <ac:spMkLst>
            <pc:docMk/>
            <pc:sldMk cId="1303824937" sldId="311"/>
            <ac:spMk id="68" creationId="{4DBAE4E7-4156-4ACF-A28F-0CB36835EB11}"/>
          </ac:spMkLst>
        </pc:spChg>
        <pc:spChg chg="add mod">
          <ac:chgData name="Milijana Surbatovich" userId="34f022815c94af0f" providerId="LiveId" clId="{06B021C2-0228-41EC-955A-6374ADA04ACC}" dt="2020-12-10T02:11:14.706" v="6641" actId="1076"/>
          <ac:spMkLst>
            <pc:docMk/>
            <pc:sldMk cId="1303824937" sldId="311"/>
            <ac:spMk id="69" creationId="{FB5C9BD4-4A76-480B-A211-FDCA3C516EE6}"/>
          </ac:spMkLst>
        </pc:spChg>
        <pc:spChg chg="add mod">
          <ac:chgData name="Milijana Surbatovich" userId="34f022815c94af0f" providerId="LiveId" clId="{06B021C2-0228-41EC-955A-6374ADA04ACC}" dt="2020-12-10T02:11:14.706" v="6641" actId="1076"/>
          <ac:spMkLst>
            <pc:docMk/>
            <pc:sldMk cId="1303824937" sldId="311"/>
            <ac:spMk id="70" creationId="{0C9C82D2-3D85-4636-841E-17D7770E71D8}"/>
          </ac:spMkLst>
        </pc:spChg>
        <pc:spChg chg="add mod">
          <ac:chgData name="Milijana Surbatovich" userId="34f022815c94af0f" providerId="LiveId" clId="{06B021C2-0228-41EC-955A-6374ADA04ACC}" dt="2020-12-10T02:11:14.706" v="6641" actId="1076"/>
          <ac:spMkLst>
            <pc:docMk/>
            <pc:sldMk cId="1303824937" sldId="311"/>
            <ac:spMk id="71" creationId="{B2680B9E-5F5B-48EC-A482-3B1B0FEBA018}"/>
          </ac:spMkLst>
        </pc:spChg>
        <pc:spChg chg="add mod">
          <ac:chgData name="Milijana Surbatovich" userId="34f022815c94af0f" providerId="LiveId" clId="{06B021C2-0228-41EC-955A-6374ADA04ACC}" dt="2020-12-10T02:11:14.706" v="6641" actId="1076"/>
          <ac:spMkLst>
            <pc:docMk/>
            <pc:sldMk cId="1303824937" sldId="311"/>
            <ac:spMk id="72" creationId="{DBD9CAF7-D7ED-4697-BB44-E977D66ABCEE}"/>
          </ac:spMkLst>
        </pc:spChg>
        <pc:spChg chg="add mod">
          <ac:chgData name="Milijana Surbatovich" userId="34f022815c94af0f" providerId="LiveId" clId="{06B021C2-0228-41EC-955A-6374ADA04ACC}" dt="2020-12-10T02:11:14.706" v="6641" actId="1076"/>
          <ac:spMkLst>
            <pc:docMk/>
            <pc:sldMk cId="1303824937" sldId="311"/>
            <ac:spMk id="73" creationId="{0AB7653F-34C2-4AE5-BCEA-9BE9A3D430CC}"/>
          </ac:spMkLst>
        </pc:spChg>
        <pc:spChg chg="add mod">
          <ac:chgData name="Milijana Surbatovich" userId="34f022815c94af0f" providerId="LiveId" clId="{06B021C2-0228-41EC-955A-6374ADA04ACC}" dt="2020-12-10T02:11:14.706" v="6641" actId="1076"/>
          <ac:spMkLst>
            <pc:docMk/>
            <pc:sldMk cId="1303824937" sldId="311"/>
            <ac:spMk id="74" creationId="{4E459DD3-8D8F-47BF-B95B-4D307ACDFD85}"/>
          </ac:spMkLst>
        </pc:spChg>
        <pc:spChg chg="add mod">
          <ac:chgData name="Milijana Surbatovich" userId="34f022815c94af0f" providerId="LiveId" clId="{06B021C2-0228-41EC-955A-6374ADA04ACC}" dt="2020-12-10T02:11:14.706" v="6641" actId="1076"/>
          <ac:spMkLst>
            <pc:docMk/>
            <pc:sldMk cId="1303824937" sldId="311"/>
            <ac:spMk id="75" creationId="{4E4658AD-65B0-455A-8D30-7DE558640942}"/>
          </ac:spMkLst>
        </pc:spChg>
        <pc:spChg chg="add mod">
          <ac:chgData name="Milijana Surbatovich" userId="34f022815c94af0f" providerId="LiveId" clId="{06B021C2-0228-41EC-955A-6374ADA04ACC}" dt="2020-12-10T02:11:14.706" v="6641" actId="1076"/>
          <ac:spMkLst>
            <pc:docMk/>
            <pc:sldMk cId="1303824937" sldId="311"/>
            <ac:spMk id="76" creationId="{15E9DDB1-BAA9-4FF3-8D5A-E6F1CCA45D2F}"/>
          </ac:spMkLst>
        </pc:spChg>
        <pc:spChg chg="add mod">
          <ac:chgData name="Milijana Surbatovich" userId="34f022815c94af0f" providerId="LiveId" clId="{06B021C2-0228-41EC-955A-6374ADA04ACC}" dt="2020-12-10T02:11:14.706" v="6641" actId="1076"/>
          <ac:spMkLst>
            <pc:docMk/>
            <pc:sldMk cId="1303824937" sldId="311"/>
            <ac:spMk id="77" creationId="{6DA89E4F-B9D4-4B3E-B024-CABEF2E6D6F0}"/>
          </ac:spMkLst>
        </pc:spChg>
        <pc:spChg chg="add mod">
          <ac:chgData name="Milijana Surbatovich" userId="34f022815c94af0f" providerId="LiveId" clId="{06B021C2-0228-41EC-955A-6374ADA04ACC}" dt="2020-12-10T02:11:14.706" v="6641" actId="1076"/>
          <ac:spMkLst>
            <pc:docMk/>
            <pc:sldMk cId="1303824937" sldId="311"/>
            <ac:spMk id="78" creationId="{68A98E71-6D4E-408C-AAAE-CF01E17707CA}"/>
          </ac:spMkLst>
        </pc:spChg>
        <pc:spChg chg="add mod">
          <ac:chgData name="Milijana Surbatovich" userId="34f022815c94af0f" providerId="LiveId" clId="{06B021C2-0228-41EC-955A-6374ADA04ACC}" dt="2020-12-10T02:11:14.706" v="6641" actId="1076"/>
          <ac:spMkLst>
            <pc:docMk/>
            <pc:sldMk cId="1303824937" sldId="311"/>
            <ac:spMk id="79" creationId="{15A0CA57-C470-4A1A-A207-0791A59BAC4C}"/>
          </ac:spMkLst>
        </pc:spChg>
        <pc:spChg chg="add del mod">
          <ac:chgData name="Milijana Surbatovich" userId="34f022815c94af0f" providerId="LiveId" clId="{06B021C2-0228-41EC-955A-6374ADA04ACC}" dt="2020-12-10T02:08:19.295" v="6621" actId="478"/>
          <ac:spMkLst>
            <pc:docMk/>
            <pc:sldMk cId="1303824937" sldId="311"/>
            <ac:spMk id="80" creationId="{B3D777CA-0F47-4675-B2AB-ECB095777882}"/>
          </ac:spMkLst>
        </pc:spChg>
        <pc:spChg chg="add del mod">
          <ac:chgData name="Milijana Surbatovich" userId="34f022815c94af0f" providerId="LiveId" clId="{06B021C2-0228-41EC-955A-6374ADA04ACC}" dt="2020-12-10T02:09:17.959" v="6630" actId="21"/>
          <ac:spMkLst>
            <pc:docMk/>
            <pc:sldMk cId="1303824937" sldId="311"/>
            <ac:spMk id="81" creationId="{B0AF22AF-F3C2-4A68-B6EE-D819A6FAD692}"/>
          </ac:spMkLst>
        </pc:spChg>
        <pc:picChg chg="del mod">
          <ac:chgData name="Milijana Surbatovich" userId="34f022815c94af0f" providerId="LiveId" clId="{06B021C2-0228-41EC-955A-6374ADA04ACC}" dt="2020-12-10T02:10:56.366" v="6638" actId="478"/>
          <ac:picMkLst>
            <pc:docMk/>
            <pc:sldMk cId="1303824937" sldId="311"/>
            <ac:picMk id="28" creationId="{06B98F7C-593A-49A9-8F68-7429CD6B5B2D}"/>
          </ac:picMkLst>
        </pc:picChg>
      </pc:sldChg>
      <pc:sldChg chg="del">
        <pc:chgData name="Milijana Surbatovich" userId="34f022815c94af0f" providerId="LiveId" clId="{06B021C2-0228-41EC-955A-6374ADA04ACC}" dt="2020-12-06T23:52:50.796" v="139" actId="47"/>
        <pc:sldMkLst>
          <pc:docMk/>
          <pc:sldMk cId="3272172119" sldId="312"/>
        </pc:sldMkLst>
      </pc:sldChg>
      <pc:sldChg chg="modSp mod modTransition">
        <pc:chgData name="Milijana Surbatovich" userId="34f022815c94af0f" providerId="LiveId" clId="{06B021C2-0228-41EC-955A-6374ADA04ACC}" dt="2020-12-10T02:30:27.805" v="6810" actId="20577"/>
        <pc:sldMkLst>
          <pc:docMk/>
          <pc:sldMk cId="1297983894" sldId="313"/>
        </pc:sldMkLst>
        <pc:spChg chg="mod">
          <ac:chgData name="Milijana Surbatovich" userId="34f022815c94af0f" providerId="LiveId" clId="{06B021C2-0228-41EC-955A-6374ADA04ACC}" dt="2020-12-08T17:23:39.803" v="251" actId="20577"/>
          <ac:spMkLst>
            <pc:docMk/>
            <pc:sldMk cId="1297983894" sldId="313"/>
            <ac:spMk id="2" creationId="{6A5283BC-40E8-4FCC-84E4-C41C93B98C8F}"/>
          </ac:spMkLst>
        </pc:spChg>
        <pc:spChg chg="mod">
          <ac:chgData name="Milijana Surbatovich" userId="34f022815c94af0f" providerId="LiveId" clId="{06B021C2-0228-41EC-955A-6374ADA04ACC}" dt="2020-12-10T02:30:27.805" v="6810" actId="20577"/>
          <ac:spMkLst>
            <pc:docMk/>
            <pc:sldMk cId="1297983894" sldId="313"/>
            <ac:spMk id="3" creationId="{C8E7D4ED-1A6B-4F63-8F00-79C9C49C43CC}"/>
          </ac:spMkLst>
        </pc:spChg>
      </pc:sldChg>
      <pc:sldChg chg="del">
        <pc:chgData name="Milijana Surbatovich" userId="34f022815c94af0f" providerId="LiveId" clId="{06B021C2-0228-41EC-955A-6374ADA04ACC}" dt="2020-12-08T17:18:58.632" v="167" actId="47"/>
        <pc:sldMkLst>
          <pc:docMk/>
          <pc:sldMk cId="1406266284" sldId="314"/>
        </pc:sldMkLst>
      </pc:sldChg>
      <pc:sldChg chg="del">
        <pc:chgData name="Milijana Surbatovich" userId="34f022815c94af0f" providerId="LiveId" clId="{06B021C2-0228-41EC-955A-6374ADA04ACC}" dt="2020-12-08T17:19:15.419" v="169" actId="47"/>
        <pc:sldMkLst>
          <pc:docMk/>
          <pc:sldMk cId="3129213763" sldId="315"/>
        </pc:sldMkLst>
      </pc:sldChg>
      <pc:sldChg chg="del">
        <pc:chgData name="Milijana Surbatovich" userId="34f022815c94af0f" providerId="LiveId" clId="{06B021C2-0228-41EC-955A-6374ADA04ACC}" dt="2020-12-08T17:19:16.823" v="171" actId="47"/>
        <pc:sldMkLst>
          <pc:docMk/>
          <pc:sldMk cId="3605819052" sldId="316"/>
        </pc:sldMkLst>
      </pc:sldChg>
      <pc:sldChg chg="del">
        <pc:chgData name="Milijana Surbatovich" userId="34f022815c94af0f" providerId="LiveId" clId="{06B021C2-0228-41EC-955A-6374ADA04ACC}" dt="2020-12-08T17:19:19.581" v="174" actId="47"/>
        <pc:sldMkLst>
          <pc:docMk/>
          <pc:sldMk cId="18237706" sldId="317"/>
        </pc:sldMkLst>
      </pc:sldChg>
      <pc:sldChg chg="del">
        <pc:chgData name="Milijana Surbatovich" userId="34f022815c94af0f" providerId="LiveId" clId="{06B021C2-0228-41EC-955A-6374ADA04ACC}" dt="2020-12-06T23:52:44.346" v="138" actId="47"/>
        <pc:sldMkLst>
          <pc:docMk/>
          <pc:sldMk cId="268577828" sldId="318"/>
        </pc:sldMkLst>
      </pc:sldChg>
      <pc:sldChg chg="del">
        <pc:chgData name="Milijana Surbatovich" userId="34f022815c94af0f" providerId="LiveId" clId="{06B021C2-0228-41EC-955A-6374ADA04ACC}" dt="2020-12-06T23:53:12.592" v="140" actId="47"/>
        <pc:sldMkLst>
          <pc:docMk/>
          <pc:sldMk cId="4054170346" sldId="319"/>
        </pc:sldMkLst>
      </pc:sldChg>
      <pc:sldChg chg="delSp modSp mod modTransition delAnim modAnim">
        <pc:chgData name="Milijana Surbatovich" userId="34f022815c94af0f" providerId="LiveId" clId="{06B021C2-0228-41EC-955A-6374ADA04ACC}" dt="2020-12-10T02:18:45.452" v="6758"/>
        <pc:sldMkLst>
          <pc:docMk/>
          <pc:sldMk cId="991853183" sldId="320"/>
        </pc:sldMkLst>
        <pc:spChg chg="mod">
          <ac:chgData name="Milijana Surbatovich" userId="34f022815c94af0f" providerId="LiveId" clId="{06B021C2-0228-41EC-955A-6374ADA04ACC}" dt="2020-12-09T23:04:44.014" v="3926" actId="1076"/>
          <ac:spMkLst>
            <pc:docMk/>
            <pc:sldMk cId="991853183" sldId="320"/>
            <ac:spMk id="5" creationId="{05420087-3274-4CEF-B393-9644AAD09E40}"/>
          </ac:spMkLst>
        </pc:spChg>
        <pc:picChg chg="del">
          <ac:chgData name="Milijana Surbatovich" userId="34f022815c94af0f" providerId="LiveId" clId="{06B021C2-0228-41EC-955A-6374ADA04ACC}" dt="2020-12-09T19:01:46.231" v="3097" actId="478"/>
          <ac:picMkLst>
            <pc:docMk/>
            <pc:sldMk cId="991853183" sldId="320"/>
            <ac:picMk id="7" creationId="{F6B85B1B-4C1C-482C-A015-5FAF658A5D97}"/>
          </ac:picMkLst>
        </pc:picChg>
        <pc:picChg chg="del">
          <ac:chgData name="Milijana Surbatovich" userId="34f022815c94af0f" providerId="LiveId" clId="{06B021C2-0228-41EC-955A-6374ADA04ACC}" dt="2020-12-09T19:01:46.231" v="3097" actId="478"/>
          <ac:picMkLst>
            <pc:docMk/>
            <pc:sldMk cId="991853183" sldId="320"/>
            <ac:picMk id="9" creationId="{35F52536-3B43-402C-9870-E2E52CDD0BFF}"/>
          </ac:picMkLst>
        </pc:picChg>
      </pc:sldChg>
      <pc:sldChg chg="addSp modSp mod modTransition modAnim">
        <pc:chgData name="Milijana Surbatovich" userId="34f022815c94af0f" providerId="LiveId" clId="{06B021C2-0228-41EC-955A-6374ADA04ACC}" dt="2020-12-10T02:19:46.115" v="6763"/>
        <pc:sldMkLst>
          <pc:docMk/>
          <pc:sldMk cId="2993251846" sldId="321"/>
        </pc:sldMkLst>
        <pc:spChg chg="mod">
          <ac:chgData name="Milijana Surbatovich" userId="34f022815c94af0f" providerId="LiveId" clId="{06B021C2-0228-41EC-955A-6374ADA04ACC}" dt="2020-12-09T01:20:59.219" v="2036" actId="1076"/>
          <ac:spMkLst>
            <pc:docMk/>
            <pc:sldMk cId="2993251846" sldId="321"/>
            <ac:spMk id="6" creationId="{E61341E4-1EF1-486D-AF0B-69CD6499B4D7}"/>
          </ac:spMkLst>
        </pc:spChg>
        <pc:spChg chg="mod">
          <ac:chgData name="Milijana Surbatovich" userId="34f022815c94af0f" providerId="LiveId" clId="{06B021C2-0228-41EC-955A-6374ADA04ACC}" dt="2020-12-09T01:20:39.264" v="2035" actId="1076"/>
          <ac:spMkLst>
            <pc:docMk/>
            <pc:sldMk cId="2993251846" sldId="321"/>
            <ac:spMk id="7" creationId="{BD4821DF-8F76-4815-8C39-4591202602D1}"/>
          </ac:spMkLst>
        </pc:spChg>
        <pc:spChg chg="mod">
          <ac:chgData name="Milijana Surbatovich" userId="34f022815c94af0f" providerId="LiveId" clId="{06B021C2-0228-41EC-955A-6374ADA04ACC}" dt="2020-12-09T01:20:39.264" v="2035" actId="1076"/>
          <ac:spMkLst>
            <pc:docMk/>
            <pc:sldMk cId="2993251846" sldId="321"/>
            <ac:spMk id="8" creationId="{07E6C76D-3D77-49D8-B761-2DD1A367E09E}"/>
          </ac:spMkLst>
        </pc:spChg>
        <pc:spChg chg="mod">
          <ac:chgData name="Milijana Surbatovich" userId="34f022815c94af0f" providerId="LiveId" clId="{06B021C2-0228-41EC-955A-6374ADA04ACC}" dt="2020-12-09T01:20:39.264" v="2035" actId="1076"/>
          <ac:spMkLst>
            <pc:docMk/>
            <pc:sldMk cId="2993251846" sldId="321"/>
            <ac:spMk id="10" creationId="{F11BFF58-F659-425C-9087-ED24BA56413F}"/>
          </ac:spMkLst>
        </pc:spChg>
        <pc:spChg chg="mod">
          <ac:chgData name="Milijana Surbatovich" userId="34f022815c94af0f" providerId="LiveId" clId="{06B021C2-0228-41EC-955A-6374ADA04ACC}" dt="2020-12-09T01:20:39.264" v="2035" actId="1076"/>
          <ac:spMkLst>
            <pc:docMk/>
            <pc:sldMk cId="2993251846" sldId="321"/>
            <ac:spMk id="12" creationId="{A4A5AA2A-9C9B-4A84-A318-DF1C2CB88B21}"/>
          </ac:spMkLst>
        </pc:spChg>
        <pc:spChg chg="mod">
          <ac:chgData name="Milijana Surbatovich" userId="34f022815c94af0f" providerId="LiveId" clId="{06B021C2-0228-41EC-955A-6374ADA04ACC}" dt="2020-12-09T01:20:39.264" v="2035" actId="1076"/>
          <ac:spMkLst>
            <pc:docMk/>
            <pc:sldMk cId="2993251846" sldId="321"/>
            <ac:spMk id="13" creationId="{9A5FD2AF-89A3-4CCD-B798-E78817163D58}"/>
          </ac:spMkLst>
        </pc:spChg>
        <pc:spChg chg="mod">
          <ac:chgData name="Milijana Surbatovich" userId="34f022815c94af0f" providerId="LiveId" clId="{06B021C2-0228-41EC-955A-6374ADA04ACC}" dt="2020-12-09T01:20:39.264" v="2035" actId="1076"/>
          <ac:spMkLst>
            <pc:docMk/>
            <pc:sldMk cId="2993251846" sldId="321"/>
            <ac:spMk id="14" creationId="{3F38A9E0-C8CF-4C83-A2B8-B70D120EEFA7}"/>
          </ac:spMkLst>
        </pc:spChg>
        <pc:spChg chg="mod">
          <ac:chgData name="Milijana Surbatovich" userId="34f022815c94af0f" providerId="LiveId" clId="{06B021C2-0228-41EC-955A-6374ADA04ACC}" dt="2020-12-09T01:20:39.264" v="2035" actId="1076"/>
          <ac:spMkLst>
            <pc:docMk/>
            <pc:sldMk cId="2993251846" sldId="321"/>
            <ac:spMk id="15" creationId="{FF069047-3D4B-47D2-9531-611F95A1A9CE}"/>
          </ac:spMkLst>
        </pc:spChg>
        <pc:spChg chg="mod">
          <ac:chgData name="Milijana Surbatovich" userId="34f022815c94af0f" providerId="LiveId" clId="{06B021C2-0228-41EC-955A-6374ADA04ACC}" dt="2020-12-09T01:20:39.264" v="2035" actId="1076"/>
          <ac:spMkLst>
            <pc:docMk/>
            <pc:sldMk cId="2993251846" sldId="321"/>
            <ac:spMk id="16" creationId="{11C243FA-97FD-4CFB-9C26-0842DDB14BDD}"/>
          </ac:spMkLst>
        </pc:spChg>
        <pc:spChg chg="mod">
          <ac:chgData name="Milijana Surbatovich" userId="34f022815c94af0f" providerId="LiveId" clId="{06B021C2-0228-41EC-955A-6374ADA04ACC}" dt="2020-12-09T01:20:39.264" v="2035" actId="1076"/>
          <ac:spMkLst>
            <pc:docMk/>
            <pc:sldMk cId="2993251846" sldId="321"/>
            <ac:spMk id="18" creationId="{C40ABAE0-246B-4DF8-87E2-131884D106E2}"/>
          </ac:spMkLst>
        </pc:spChg>
        <pc:spChg chg="mod">
          <ac:chgData name="Milijana Surbatovich" userId="34f022815c94af0f" providerId="LiveId" clId="{06B021C2-0228-41EC-955A-6374ADA04ACC}" dt="2020-12-09T01:20:39.264" v="2035" actId="1076"/>
          <ac:spMkLst>
            <pc:docMk/>
            <pc:sldMk cId="2993251846" sldId="321"/>
            <ac:spMk id="20" creationId="{0A9EE659-B58D-4743-B564-0DA71B207EAF}"/>
          </ac:spMkLst>
        </pc:spChg>
        <pc:spChg chg="mod">
          <ac:chgData name="Milijana Surbatovich" userId="34f022815c94af0f" providerId="LiveId" clId="{06B021C2-0228-41EC-955A-6374ADA04ACC}" dt="2020-12-09T19:41:02.053" v="3256" actId="207"/>
          <ac:spMkLst>
            <pc:docMk/>
            <pc:sldMk cId="2993251846" sldId="321"/>
            <ac:spMk id="21" creationId="{9E57F9BB-8A37-43E8-96A5-14C47370F4B2}"/>
          </ac:spMkLst>
        </pc:spChg>
        <pc:spChg chg="mod">
          <ac:chgData name="Milijana Surbatovich" userId="34f022815c94af0f" providerId="LiveId" clId="{06B021C2-0228-41EC-955A-6374ADA04ACC}" dt="2020-12-09T01:20:39.264" v="2035" actId="1076"/>
          <ac:spMkLst>
            <pc:docMk/>
            <pc:sldMk cId="2993251846" sldId="321"/>
            <ac:spMk id="22" creationId="{3EBC5FC7-BCD3-4368-8AEF-430BF00F1A9F}"/>
          </ac:spMkLst>
        </pc:spChg>
        <pc:spChg chg="mod">
          <ac:chgData name="Milijana Surbatovich" userId="34f022815c94af0f" providerId="LiveId" clId="{06B021C2-0228-41EC-955A-6374ADA04ACC}" dt="2020-12-09T01:20:39.264" v="2035" actId="1076"/>
          <ac:spMkLst>
            <pc:docMk/>
            <pc:sldMk cId="2993251846" sldId="321"/>
            <ac:spMk id="33" creationId="{FF39ECD3-D98B-434C-AB2B-924CCD97FB32}"/>
          </ac:spMkLst>
        </pc:spChg>
        <pc:spChg chg="mod">
          <ac:chgData name="Milijana Surbatovich" userId="34f022815c94af0f" providerId="LiveId" clId="{06B021C2-0228-41EC-955A-6374ADA04ACC}" dt="2020-12-09T01:20:39.264" v="2035" actId="1076"/>
          <ac:spMkLst>
            <pc:docMk/>
            <pc:sldMk cId="2993251846" sldId="321"/>
            <ac:spMk id="35" creationId="{C37B6DB4-D582-41B2-8E55-2086325BB1C8}"/>
          </ac:spMkLst>
        </pc:spChg>
        <pc:spChg chg="mod">
          <ac:chgData name="Milijana Surbatovich" userId="34f022815c94af0f" providerId="LiveId" clId="{06B021C2-0228-41EC-955A-6374ADA04ACC}" dt="2020-12-09T01:20:39.264" v="2035" actId="1076"/>
          <ac:spMkLst>
            <pc:docMk/>
            <pc:sldMk cId="2993251846" sldId="321"/>
            <ac:spMk id="37" creationId="{C9A8E39D-966C-4B6A-BC32-9AEBA0E540C8}"/>
          </ac:spMkLst>
        </pc:spChg>
        <pc:spChg chg="mod">
          <ac:chgData name="Milijana Surbatovich" userId="34f022815c94af0f" providerId="LiveId" clId="{06B021C2-0228-41EC-955A-6374ADA04ACC}" dt="2020-12-09T01:20:39.264" v="2035" actId="1076"/>
          <ac:spMkLst>
            <pc:docMk/>
            <pc:sldMk cId="2993251846" sldId="321"/>
            <ac:spMk id="38" creationId="{B5A229AD-F300-47A5-ACCF-82AAB3EDB77D}"/>
          </ac:spMkLst>
        </pc:spChg>
        <pc:spChg chg="mod">
          <ac:chgData name="Milijana Surbatovich" userId="34f022815c94af0f" providerId="LiveId" clId="{06B021C2-0228-41EC-955A-6374ADA04ACC}" dt="2020-12-09T01:20:39.264" v="2035" actId="1076"/>
          <ac:spMkLst>
            <pc:docMk/>
            <pc:sldMk cId="2993251846" sldId="321"/>
            <ac:spMk id="40" creationId="{79F34FE9-0876-4378-860E-F21BCC3CFAD4}"/>
          </ac:spMkLst>
        </pc:spChg>
        <pc:spChg chg="mod">
          <ac:chgData name="Milijana Surbatovich" userId="34f022815c94af0f" providerId="LiveId" clId="{06B021C2-0228-41EC-955A-6374ADA04ACC}" dt="2020-12-09T01:20:39.264" v="2035" actId="1076"/>
          <ac:spMkLst>
            <pc:docMk/>
            <pc:sldMk cId="2993251846" sldId="321"/>
            <ac:spMk id="42" creationId="{DB5F2780-6A97-4CC7-A0EC-48017A103AC0}"/>
          </ac:spMkLst>
        </pc:spChg>
        <pc:spChg chg="mod">
          <ac:chgData name="Milijana Surbatovich" userId="34f022815c94af0f" providerId="LiveId" clId="{06B021C2-0228-41EC-955A-6374ADA04ACC}" dt="2020-12-09T01:20:39.264" v="2035" actId="1076"/>
          <ac:spMkLst>
            <pc:docMk/>
            <pc:sldMk cId="2993251846" sldId="321"/>
            <ac:spMk id="44" creationId="{57E0C4F3-35F6-4707-86B6-66900BAA0A46}"/>
          </ac:spMkLst>
        </pc:spChg>
        <pc:spChg chg="mod">
          <ac:chgData name="Milijana Surbatovich" userId="34f022815c94af0f" providerId="LiveId" clId="{06B021C2-0228-41EC-955A-6374ADA04ACC}" dt="2020-12-09T01:20:39.264" v="2035" actId="1076"/>
          <ac:spMkLst>
            <pc:docMk/>
            <pc:sldMk cId="2993251846" sldId="321"/>
            <ac:spMk id="46" creationId="{530E7460-E6D8-4785-87A1-C83CB51D7741}"/>
          </ac:spMkLst>
        </pc:spChg>
        <pc:spChg chg="add mod">
          <ac:chgData name="Milijana Surbatovich" userId="34f022815c94af0f" providerId="LiveId" clId="{06B021C2-0228-41EC-955A-6374ADA04ACC}" dt="2020-12-09T01:20:59.219" v="2036" actId="1076"/>
          <ac:spMkLst>
            <pc:docMk/>
            <pc:sldMk cId="2993251846" sldId="321"/>
            <ac:spMk id="47" creationId="{F4AE4D3B-2C3D-49B9-9065-3A81554DAB17}"/>
          </ac:spMkLst>
        </pc:spChg>
        <pc:spChg chg="mod">
          <ac:chgData name="Milijana Surbatovich" userId="34f022815c94af0f" providerId="LiveId" clId="{06B021C2-0228-41EC-955A-6374ADA04ACC}" dt="2020-12-09T01:20:39.264" v="2035" actId="1076"/>
          <ac:spMkLst>
            <pc:docMk/>
            <pc:sldMk cId="2993251846" sldId="321"/>
            <ac:spMk id="48" creationId="{48B03059-1EFB-463D-A474-604FFF117362}"/>
          </ac:spMkLst>
        </pc:spChg>
        <pc:spChg chg="add mod">
          <ac:chgData name="Milijana Surbatovich" userId="34f022815c94af0f" providerId="LiveId" clId="{06B021C2-0228-41EC-955A-6374ADA04ACC}" dt="2020-12-09T19:40:47.587" v="3254" actId="1076"/>
          <ac:spMkLst>
            <pc:docMk/>
            <pc:sldMk cId="2993251846" sldId="321"/>
            <ac:spMk id="49" creationId="{0C9E1BD9-F8E3-4746-A429-67E2844D532F}"/>
          </ac:spMkLst>
        </pc:spChg>
        <pc:spChg chg="mod">
          <ac:chgData name="Milijana Surbatovich" userId="34f022815c94af0f" providerId="LiveId" clId="{06B021C2-0228-41EC-955A-6374ADA04ACC}" dt="2020-12-09T01:20:39.264" v="2035" actId="1076"/>
          <ac:spMkLst>
            <pc:docMk/>
            <pc:sldMk cId="2993251846" sldId="321"/>
            <ac:spMk id="50" creationId="{277F1F6A-325A-4CB4-99A8-AE101BD51DE7}"/>
          </ac:spMkLst>
        </pc:spChg>
        <pc:spChg chg="add mod">
          <ac:chgData name="Milijana Surbatovich" userId="34f022815c94af0f" providerId="LiveId" clId="{06B021C2-0228-41EC-955A-6374ADA04ACC}" dt="2020-12-09T19:40:47.587" v="3254" actId="1076"/>
          <ac:spMkLst>
            <pc:docMk/>
            <pc:sldMk cId="2993251846" sldId="321"/>
            <ac:spMk id="51" creationId="{4881EA50-FD54-4739-A6B0-4E76AEF9BEB2}"/>
          </ac:spMkLst>
        </pc:spChg>
        <pc:spChg chg="mod">
          <ac:chgData name="Milijana Surbatovich" userId="34f022815c94af0f" providerId="LiveId" clId="{06B021C2-0228-41EC-955A-6374ADA04ACC}" dt="2020-12-09T01:20:39.264" v="2035" actId="1076"/>
          <ac:spMkLst>
            <pc:docMk/>
            <pc:sldMk cId="2993251846" sldId="321"/>
            <ac:spMk id="52" creationId="{0E24698C-C544-4454-B334-58FAA4045ADC}"/>
          </ac:spMkLst>
        </pc:spChg>
        <pc:spChg chg="add mod">
          <ac:chgData name="Milijana Surbatovich" userId="34f022815c94af0f" providerId="LiveId" clId="{06B021C2-0228-41EC-955A-6374ADA04ACC}" dt="2020-12-09T19:40:47.587" v="3254" actId="1076"/>
          <ac:spMkLst>
            <pc:docMk/>
            <pc:sldMk cId="2993251846" sldId="321"/>
            <ac:spMk id="53" creationId="{00F82918-27B2-4A45-8A5E-BD252AABAE02}"/>
          </ac:spMkLst>
        </pc:spChg>
        <pc:spChg chg="add mod">
          <ac:chgData name="Milijana Surbatovich" userId="34f022815c94af0f" providerId="LiveId" clId="{06B021C2-0228-41EC-955A-6374ADA04ACC}" dt="2020-12-09T19:40:47.587" v="3254" actId="1076"/>
          <ac:spMkLst>
            <pc:docMk/>
            <pc:sldMk cId="2993251846" sldId="321"/>
            <ac:spMk id="54" creationId="{569D7A59-1237-4B6C-ABE6-65E51BDCB07E}"/>
          </ac:spMkLst>
        </pc:spChg>
        <pc:spChg chg="add mod">
          <ac:chgData name="Milijana Surbatovich" userId="34f022815c94af0f" providerId="LiveId" clId="{06B021C2-0228-41EC-955A-6374ADA04ACC}" dt="2020-12-09T19:40:47.587" v="3254" actId="1076"/>
          <ac:spMkLst>
            <pc:docMk/>
            <pc:sldMk cId="2993251846" sldId="321"/>
            <ac:spMk id="55" creationId="{414935D2-14FE-4C45-A6EF-28B0A9B5F307}"/>
          </ac:spMkLst>
        </pc:spChg>
        <pc:spChg chg="add mod">
          <ac:chgData name="Milijana Surbatovich" userId="34f022815c94af0f" providerId="LiveId" clId="{06B021C2-0228-41EC-955A-6374ADA04ACC}" dt="2020-12-09T19:40:47.587" v="3254" actId="1076"/>
          <ac:spMkLst>
            <pc:docMk/>
            <pc:sldMk cId="2993251846" sldId="321"/>
            <ac:spMk id="56" creationId="{AFEBD9AE-35A8-4BED-9F58-F8498DAF2746}"/>
          </ac:spMkLst>
        </pc:spChg>
        <pc:spChg chg="add mod">
          <ac:chgData name="Milijana Surbatovich" userId="34f022815c94af0f" providerId="LiveId" clId="{06B021C2-0228-41EC-955A-6374ADA04ACC}" dt="2020-12-09T19:40:47.587" v="3254" actId="1076"/>
          <ac:spMkLst>
            <pc:docMk/>
            <pc:sldMk cId="2993251846" sldId="321"/>
            <ac:spMk id="57" creationId="{85FF3F87-9A45-4010-AD50-67BDA10F4FEB}"/>
          </ac:spMkLst>
        </pc:spChg>
        <pc:spChg chg="mod">
          <ac:chgData name="Milijana Surbatovich" userId="34f022815c94af0f" providerId="LiveId" clId="{06B021C2-0228-41EC-955A-6374ADA04ACC}" dt="2020-12-09T01:20:39.264" v="2035" actId="1076"/>
          <ac:spMkLst>
            <pc:docMk/>
            <pc:sldMk cId="2993251846" sldId="321"/>
            <ac:spMk id="58" creationId="{11A6FA75-6591-4D5E-A65A-3826CB5924C3}"/>
          </ac:spMkLst>
        </pc:spChg>
        <pc:spChg chg="mod">
          <ac:chgData name="Milijana Surbatovich" userId="34f022815c94af0f" providerId="LiveId" clId="{06B021C2-0228-41EC-955A-6374ADA04ACC}" dt="2020-12-09T01:21:30.534" v="2095" actId="20577"/>
          <ac:spMkLst>
            <pc:docMk/>
            <pc:sldMk cId="2993251846" sldId="321"/>
            <ac:spMk id="61" creationId="{B1C8E7DE-DAE7-4A8F-8BEA-6B71B6188E6C}"/>
          </ac:spMkLst>
        </pc:spChg>
        <pc:spChg chg="mod">
          <ac:chgData name="Milijana Surbatovich" userId="34f022815c94af0f" providerId="LiveId" clId="{06B021C2-0228-41EC-955A-6374ADA04ACC}" dt="2020-12-09T01:20:39.264" v="2035" actId="1076"/>
          <ac:spMkLst>
            <pc:docMk/>
            <pc:sldMk cId="2993251846" sldId="321"/>
            <ac:spMk id="62" creationId="{EA4CD70A-E753-4E29-A0A7-CA08D192431A}"/>
          </ac:spMkLst>
        </pc:spChg>
        <pc:spChg chg="mod">
          <ac:chgData name="Milijana Surbatovich" userId="34f022815c94af0f" providerId="LiveId" clId="{06B021C2-0228-41EC-955A-6374ADA04ACC}" dt="2020-12-09T01:20:39.264" v="2035" actId="1076"/>
          <ac:spMkLst>
            <pc:docMk/>
            <pc:sldMk cId="2993251846" sldId="321"/>
            <ac:spMk id="63" creationId="{AD108A86-88F4-463B-8969-91E8DDF57C7F}"/>
          </ac:spMkLst>
        </pc:spChg>
        <pc:spChg chg="mod">
          <ac:chgData name="Milijana Surbatovich" userId="34f022815c94af0f" providerId="LiveId" clId="{06B021C2-0228-41EC-955A-6374ADA04ACC}" dt="2020-12-09T01:20:39.264" v="2035" actId="1076"/>
          <ac:spMkLst>
            <pc:docMk/>
            <pc:sldMk cId="2993251846" sldId="321"/>
            <ac:spMk id="64" creationId="{2F036A4D-D58A-40FC-9211-CED1D976A436}"/>
          </ac:spMkLst>
        </pc:spChg>
        <pc:spChg chg="mod">
          <ac:chgData name="Milijana Surbatovich" userId="34f022815c94af0f" providerId="LiveId" clId="{06B021C2-0228-41EC-955A-6374ADA04ACC}" dt="2020-12-09T01:20:39.264" v="2035" actId="1076"/>
          <ac:spMkLst>
            <pc:docMk/>
            <pc:sldMk cId="2993251846" sldId="321"/>
            <ac:spMk id="66" creationId="{BBB693BC-8F51-4848-B4FB-B3A662BE3533}"/>
          </ac:spMkLst>
        </pc:spChg>
        <pc:spChg chg="mod">
          <ac:chgData name="Milijana Surbatovich" userId="34f022815c94af0f" providerId="LiveId" clId="{06B021C2-0228-41EC-955A-6374ADA04ACC}" dt="2020-12-09T01:20:39.264" v="2035" actId="1076"/>
          <ac:spMkLst>
            <pc:docMk/>
            <pc:sldMk cId="2993251846" sldId="321"/>
            <ac:spMk id="68" creationId="{2C53CFCA-6721-46A6-ACE4-521D54EAA7C1}"/>
          </ac:spMkLst>
        </pc:spChg>
        <pc:spChg chg="mod">
          <ac:chgData name="Milijana Surbatovich" userId="34f022815c94af0f" providerId="LiveId" clId="{06B021C2-0228-41EC-955A-6374ADA04ACC}" dt="2020-12-09T01:20:39.264" v="2035" actId="1076"/>
          <ac:spMkLst>
            <pc:docMk/>
            <pc:sldMk cId="2993251846" sldId="321"/>
            <ac:spMk id="69" creationId="{85F084A9-0209-42D7-AA13-899CC1F21CEE}"/>
          </ac:spMkLst>
        </pc:spChg>
        <pc:spChg chg="mod">
          <ac:chgData name="Milijana Surbatovich" userId="34f022815c94af0f" providerId="LiveId" clId="{06B021C2-0228-41EC-955A-6374ADA04ACC}" dt="2020-12-09T01:20:39.264" v="2035" actId="1076"/>
          <ac:spMkLst>
            <pc:docMk/>
            <pc:sldMk cId="2993251846" sldId="321"/>
            <ac:spMk id="70" creationId="{9F8C2F85-804C-471B-A317-69E17B812F82}"/>
          </ac:spMkLst>
        </pc:spChg>
        <pc:spChg chg="mod">
          <ac:chgData name="Milijana Surbatovich" userId="34f022815c94af0f" providerId="LiveId" clId="{06B021C2-0228-41EC-955A-6374ADA04ACC}" dt="2020-12-09T01:20:39.264" v="2035" actId="1076"/>
          <ac:spMkLst>
            <pc:docMk/>
            <pc:sldMk cId="2993251846" sldId="321"/>
            <ac:spMk id="72" creationId="{2E007D00-57AC-4E6D-A1F0-9F5675ABA756}"/>
          </ac:spMkLst>
        </pc:spChg>
        <pc:spChg chg="mod">
          <ac:chgData name="Milijana Surbatovich" userId="34f022815c94af0f" providerId="LiveId" clId="{06B021C2-0228-41EC-955A-6374ADA04ACC}" dt="2020-12-09T01:20:39.264" v="2035" actId="1076"/>
          <ac:spMkLst>
            <pc:docMk/>
            <pc:sldMk cId="2993251846" sldId="321"/>
            <ac:spMk id="73" creationId="{6328161F-AEC4-4E08-9733-5CE6D1B68A77}"/>
          </ac:spMkLst>
        </pc:spChg>
        <pc:spChg chg="mod">
          <ac:chgData name="Milijana Surbatovich" userId="34f022815c94af0f" providerId="LiveId" clId="{06B021C2-0228-41EC-955A-6374ADA04ACC}" dt="2020-12-09T01:20:39.264" v="2035" actId="1076"/>
          <ac:spMkLst>
            <pc:docMk/>
            <pc:sldMk cId="2993251846" sldId="321"/>
            <ac:spMk id="74" creationId="{4E15914A-1229-47B1-B006-E8ED1DBA76D6}"/>
          </ac:spMkLst>
        </pc:spChg>
        <pc:cxnChg chg="mod">
          <ac:chgData name="Milijana Surbatovich" userId="34f022815c94af0f" providerId="LiveId" clId="{06B021C2-0228-41EC-955A-6374ADA04ACC}" dt="2020-12-09T01:20:39.264" v="2035" actId="1076"/>
          <ac:cxnSpMkLst>
            <pc:docMk/>
            <pc:sldMk cId="2993251846" sldId="321"/>
            <ac:cxnSpMk id="9" creationId="{86421FD8-CAB2-4F73-A578-8457BDDC526A}"/>
          </ac:cxnSpMkLst>
        </pc:cxnChg>
        <pc:cxnChg chg="mod">
          <ac:chgData name="Milijana Surbatovich" userId="34f022815c94af0f" providerId="LiveId" clId="{06B021C2-0228-41EC-955A-6374ADA04ACC}" dt="2020-12-09T01:20:39.264" v="2035" actId="1076"/>
          <ac:cxnSpMkLst>
            <pc:docMk/>
            <pc:sldMk cId="2993251846" sldId="321"/>
            <ac:cxnSpMk id="11" creationId="{5D5A3FE8-1AE9-4AA2-A817-5373A59D78B0}"/>
          </ac:cxnSpMkLst>
        </pc:cxnChg>
        <pc:cxnChg chg="mod">
          <ac:chgData name="Milijana Surbatovich" userId="34f022815c94af0f" providerId="LiveId" clId="{06B021C2-0228-41EC-955A-6374ADA04ACC}" dt="2020-12-09T01:20:39.264" v="2035" actId="1076"/>
          <ac:cxnSpMkLst>
            <pc:docMk/>
            <pc:sldMk cId="2993251846" sldId="321"/>
            <ac:cxnSpMk id="17" creationId="{94C84417-4B96-4C5A-8CA3-BD32A243654C}"/>
          </ac:cxnSpMkLst>
        </pc:cxnChg>
        <pc:cxnChg chg="mod">
          <ac:chgData name="Milijana Surbatovich" userId="34f022815c94af0f" providerId="LiveId" clId="{06B021C2-0228-41EC-955A-6374ADA04ACC}" dt="2020-12-09T01:20:39.264" v="2035" actId="1076"/>
          <ac:cxnSpMkLst>
            <pc:docMk/>
            <pc:sldMk cId="2993251846" sldId="321"/>
            <ac:cxnSpMk id="19" creationId="{66B9E4EC-EFF4-4846-B16A-456E0D58088D}"/>
          </ac:cxnSpMkLst>
        </pc:cxnChg>
        <pc:cxnChg chg="mod">
          <ac:chgData name="Milijana Surbatovich" userId="34f022815c94af0f" providerId="LiveId" clId="{06B021C2-0228-41EC-955A-6374ADA04ACC}" dt="2020-12-09T01:20:39.264" v="2035" actId="1076"/>
          <ac:cxnSpMkLst>
            <pc:docMk/>
            <pc:sldMk cId="2993251846" sldId="321"/>
            <ac:cxnSpMk id="65" creationId="{2DD94ED2-6078-4470-BCB2-93EE71955DA3}"/>
          </ac:cxnSpMkLst>
        </pc:cxnChg>
        <pc:cxnChg chg="mod">
          <ac:chgData name="Milijana Surbatovich" userId="34f022815c94af0f" providerId="LiveId" clId="{06B021C2-0228-41EC-955A-6374ADA04ACC}" dt="2020-12-09T01:20:39.264" v="2035" actId="1076"/>
          <ac:cxnSpMkLst>
            <pc:docMk/>
            <pc:sldMk cId="2993251846" sldId="321"/>
            <ac:cxnSpMk id="67" creationId="{5FBF5E47-F016-4B1E-B64A-80E29E28D7EA}"/>
          </ac:cxnSpMkLst>
        </pc:cxnChg>
        <pc:cxnChg chg="mod">
          <ac:chgData name="Milijana Surbatovich" userId="34f022815c94af0f" providerId="LiveId" clId="{06B021C2-0228-41EC-955A-6374ADA04ACC}" dt="2020-12-09T01:20:39.264" v="2035" actId="1076"/>
          <ac:cxnSpMkLst>
            <pc:docMk/>
            <pc:sldMk cId="2993251846" sldId="321"/>
            <ac:cxnSpMk id="71" creationId="{5E47B95B-60D2-4A86-9407-273C940FCD91}"/>
          </ac:cxnSpMkLst>
        </pc:cxnChg>
      </pc:sldChg>
      <pc:sldChg chg="delSp add del mod modTransition delAnim">
        <pc:chgData name="Milijana Surbatovich" userId="34f022815c94af0f" providerId="LiveId" clId="{06B021C2-0228-41EC-955A-6374ADA04ACC}" dt="2020-12-10T02:12:57.219" v="6655"/>
        <pc:sldMkLst>
          <pc:docMk/>
          <pc:sldMk cId="3608654915" sldId="322"/>
        </pc:sldMkLst>
        <pc:picChg chg="del">
          <ac:chgData name="Milijana Surbatovich" userId="34f022815c94af0f" providerId="LiveId" clId="{06B021C2-0228-41EC-955A-6374ADA04ACC}" dt="2020-12-08T17:20:15.392" v="179" actId="478"/>
          <ac:picMkLst>
            <pc:docMk/>
            <pc:sldMk cId="3608654915" sldId="322"/>
            <ac:picMk id="5" creationId="{EB0D2E9A-9DC5-4B9F-9B51-F82158F3AB1D}"/>
          </ac:picMkLst>
        </pc:picChg>
      </pc:sldChg>
      <pc:sldChg chg="delSp add del mod modTransition delAnim">
        <pc:chgData name="Milijana Surbatovich" userId="34f022815c94af0f" providerId="LiveId" clId="{06B021C2-0228-41EC-955A-6374ADA04ACC}" dt="2020-12-10T02:12:57.219" v="6655"/>
        <pc:sldMkLst>
          <pc:docMk/>
          <pc:sldMk cId="1300832629" sldId="323"/>
        </pc:sldMkLst>
        <pc:picChg chg="del">
          <ac:chgData name="Milijana Surbatovich" userId="34f022815c94af0f" providerId="LiveId" clId="{06B021C2-0228-41EC-955A-6374ADA04ACC}" dt="2020-12-08T17:20:28.481" v="181" actId="478"/>
          <ac:picMkLst>
            <pc:docMk/>
            <pc:sldMk cId="1300832629" sldId="323"/>
            <ac:picMk id="7" creationId="{E062E5D2-FD6F-41D1-A1CE-E7DCAB234CAC}"/>
          </ac:picMkLst>
        </pc:picChg>
      </pc:sldChg>
      <pc:sldChg chg="del">
        <pc:chgData name="Milijana Surbatovich" userId="34f022815c94af0f" providerId="LiveId" clId="{06B021C2-0228-41EC-955A-6374ADA04ACC}" dt="2020-12-06T23:52:38.998" v="136" actId="47"/>
        <pc:sldMkLst>
          <pc:docMk/>
          <pc:sldMk cId="1393750720" sldId="324"/>
        </pc:sldMkLst>
      </pc:sldChg>
      <pc:sldChg chg="addSp delSp modSp add mod modTransition modAnim">
        <pc:chgData name="Milijana Surbatovich" userId="34f022815c94af0f" providerId="LiveId" clId="{06B021C2-0228-41EC-955A-6374ADA04ACC}" dt="2020-12-10T02:12:57.219" v="6655"/>
        <pc:sldMkLst>
          <pc:docMk/>
          <pc:sldMk cId="205210474" sldId="325"/>
        </pc:sldMkLst>
        <pc:spChg chg="mod">
          <ac:chgData name="Milijana Surbatovich" userId="34f022815c94af0f" providerId="LiveId" clId="{06B021C2-0228-41EC-955A-6374ADA04ACC}" dt="2020-12-09T23:40:22.188" v="4671" actId="20577"/>
          <ac:spMkLst>
            <pc:docMk/>
            <pc:sldMk cId="205210474" sldId="325"/>
            <ac:spMk id="3" creationId="{6A8BC0CA-3069-4001-BE7A-982B3219C7BB}"/>
          </ac:spMkLst>
        </pc:spChg>
        <pc:spChg chg="del">
          <ac:chgData name="Milijana Surbatovich" userId="34f022815c94af0f" providerId="LiveId" clId="{06B021C2-0228-41EC-955A-6374ADA04ACC}" dt="2020-12-06T23:45:39.389" v="1" actId="478"/>
          <ac:spMkLst>
            <pc:docMk/>
            <pc:sldMk cId="205210474" sldId="325"/>
            <ac:spMk id="5" creationId="{B1E7A229-2766-4AA9-AE5A-26CFF4018E17}"/>
          </ac:spMkLst>
        </pc:spChg>
        <pc:spChg chg="del">
          <ac:chgData name="Milijana Surbatovich" userId="34f022815c94af0f" providerId="LiveId" clId="{06B021C2-0228-41EC-955A-6374ADA04ACC}" dt="2020-12-06T23:45:39.389" v="1" actId="478"/>
          <ac:spMkLst>
            <pc:docMk/>
            <pc:sldMk cId="205210474" sldId="325"/>
            <ac:spMk id="6" creationId="{4F4217FF-6E1A-48E6-8EAC-67D4F53B0A6D}"/>
          </ac:spMkLst>
        </pc:spChg>
        <pc:spChg chg="del">
          <ac:chgData name="Milijana Surbatovich" userId="34f022815c94af0f" providerId="LiveId" clId="{06B021C2-0228-41EC-955A-6374ADA04ACC}" dt="2020-12-06T23:45:39.389" v="1" actId="478"/>
          <ac:spMkLst>
            <pc:docMk/>
            <pc:sldMk cId="205210474" sldId="325"/>
            <ac:spMk id="18" creationId="{312717D4-F835-427F-93DE-115764568D36}"/>
          </ac:spMkLst>
        </pc:spChg>
        <pc:spChg chg="del">
          <ac:chgData name="Milijana Surbatovich" userId="34f022815c94af0f" providerId="LiveId" clId="{06B021C2-0228-41EC-955A-6374ADA04ACC}" dt="2020-12-06T23:45:39.389" v="1" actId="478"/>
          <ac:spMkLst>
            <pc:docMk/>
            <pc:sldMk cId="205210474" sldId="325"/>
            <ac:spMk id="19" creationId="{016B7A15-5261-4D7A-B592-7F1B6A37AC88}"/>
          </ac:spMkLst>
        </pc:spChg>
        <pc:spChg chg="del">
          <ac:chgData name="Milijana Surbatovich" userId="34f022815c94af0f" providerId="LiveId" clId="{06B021C2-0228-41EC-955A-6374ADA04ACC}" dt="2020-12-06T23:45:39.389" v="1" actId="478"/>
          <ac:spMkLst>
            <pc:docMk/>
            <pc:sldMk cId="205210474" sldId="325"/>
            <ac:spMk id="20" creationId="{272F1E84-BA74-4ECC-BC5A-D78C78BCF3AB}"/>
          </ac:spMkLst>
        </pc:spChg>
        <pc:spChg chg="del">
          <ac:chgData name="Milijana Surbatovich" userId="34f022815c94af0f" providerId="LiveId" clId="{06B021C2-0228-41EC-955A-6374ADA04ACC}" dt="2020-12-06T23:45:39.389" v="1" actId="478"/>
          <ac:spMkLst>
            <pc:docMk/>
            <pc:sldMk cId="205210474" sldId="325"/>
            <ac:spMk id="21" creationId="{EE379CD8-1552-45BC-B52D-5B75271B491F}"/>
          </ac:spMkLst>
        </pc:spChg>
        <pc:spChg chg="del">
          <ac:chgData name="Milijana Surbatovich" userId="34f022815c94af0f" providerId="LiveId" clId="{06B021C2-0228-41EC-955A-6374ADA04ACC}" dt="2020-12-06T23:45:39.389" v="1" actId="478"/>
          <ac:spMkLst>
            <pc:docMk/>
            <pc:sldMk cId="205210474" sldId="325"/>
            <ac:spMk id="22" creationId="{C409D395-A8EA-41F2-9213-0A79F7152E3E}"/>
          </ac:spMkLst>
        </pc:spChg>
        <pc:spChg chg="del">
          <ac:chgData name="Milijana Surbatovich" userId="34f022815c94af0f" providerId="LiveId" clId="{06B021C2-0228-41EC-955A-6374ADA04ACC}" dt="2020-12-06T23:45:39.389" v="1" actId="478"/>
          <ac:spMkLst>
            <pc:docMk/>
            <pc:sldMk cId="205210474" sldId="325"/>
            <ac:spMk id="23" creationId="{59F471A7-5F8D-4908-9FBD-FA03874235F7}"/>
          </ac:spMkLst>
        </pc:spChg>
        <pc:spChg chg="del">
          <ac:chgData name="Milijana Surbatovich" userId="34f022815c94af0f" providerId="LiveId" clId="{06B021C2-0228-41EC-955A-6374ADA04ACC}" dt="2020-12-06T23:45:39.389" v="1" actId="478"/>
          <ac:spMkLst>
            <pc:docMk/>
            <pc:sldMk cId="205210474" sldId="325"/>
            <ac:spMk id="24" creationId="{62DB229C-F245-4934-B483-B806CA309E65}"/>
          </ac:spMkLst>
        </pc:spChg>
        <pc:spChg chg="del">
          <ac:chgData name="Milijana Surbatovich" userId="34f022815c94af0f" providerId="LiveId" clId="{06B021C2-0228-41EC-955A-6374ADA04ACC}" dt="2020-12-06T23:45:39.389" v="1" actId="478"/>
          <ac:spMkLst>
            <pc:docMk/>
            <pc:sldMk cId="205210474" sldId="325"/>
            <ac:spMk id="25" creationId="{73AD1ED6-8620-4902-BA3E-8ADBF1B86F7A}"/>
          </ac:spMkLst>
        </pc:spChg>
        <pc:spChg chg="add mod">
          <ac:chgData name="Milijana Surbatovich" userId="34f022815c94af0f" providerId="LiveId" clId="{06B021C2-0228-41EC-955A-6374ADA04ACC}" dt="2020-12-06T23:45:45.402" v="3" actId="1076"/>
          <ac:spMkLst>
            <pc:docMk/>
            <pc:sldMk cId="205210474" sldId="325"/>
            <ac:spMk id="38" creationId="{83F82B7E-6132-40BA-B0ED-3A75E6A0F5C1}"/>
          </ac:spMkLst>
        </pc:spChg>
        <pc:spChg chg="add mod">
          <ac:chgData name="Milijana Surbatovich" userId="34f022815c94af0f" providerId="LiveId" clId="{06B021C2-0228-41EC-955A-6374ADA04ACC}" dt="2020-12-06T23:45:45.402" v="3" actId="1076"/>
          <ac:spMkLst>
            <pc:docMk/>
            <pc:sldMk cId="205210474" sldId="325"/>
            <ac:spMk id="39" creationId="{79409CD2-B930-4278-97A9-3BCC8F463E68}"/>
          </ac:spMkLst>
        </pc:spChg>
        <pc:spChg chg="add mod">
          <ac:chgData name="Milijana Surbatovich" userId="34f022815c94af0f" providerId="LiveId" clId="{06B021C2-0228-41EC-955A-6374ADA04ACC}" dt="2020-12-06T23:45:45.402" v="3" actId="1076"/>
          <ac:spMkLst>
            <pc:docMk/>
            <pc:sldMk cId="205210474" sldId="325"/>
            <ac:spMk id="51" creationId="{0A926E52-64AF-4310-B809-88B1F9CC75D1}"/>
          </ac:spMkLst>
        </pc:spChg>
        <pc:spChg chg="add mod">
          <ac:chgData name="Milijana Surbatovich" userId="34f022815c94af0f" providerId="LiveId" clId="{06B021C2-0228-41EC-955A-6374ADA04ACC}" dt="2020-12-06T23:45:45.402" v="3" actId="1076"/>
          <ac:spMkLst>
            <pc:docMk/>
            <pc:sldMk cId="205210474" sldId="325"/>
            <ac:spMk id="52" creationId="{37D0DA59-625B-4C9D-A2E4-E6625B6CD6F1}"/>
          </ac:spMkLst>
        </pc:spChg>
        <pc:spChg chg="add mod">
          <ac:chgData name="Milijana Surbatovich" userId="34f022815c94af0f" providerId="LiveId" clId="{06B021C2-0228-41EC-955A-6374ADA04ACC}" dt="2020-12-06T23:45:45.402" v="3" actId="1076"/>
          <ac:spMkLst>
            <pc:docMk/>
            <pc:sldMk cId="205210474" sldId="325"/>
            <ac:spMk id="53" creationId="{67F0CA41-F914-4A27-95C2-8E25D1E49855}"/>
          </ac:spMkLst>
        </pc:spChg>
        <pc:spChg chg="add mod">
          <ac:chgData name="Milijana Surbatovich" userId="34f022815c94af0f" providerId="LiveId" clId="{06B021C2-0228-41EC-955A-6374ADA04ACC}" dt="2020-12-06T23:45:45.402" v="3" actId="1076"/>
          <ac:spMkLst>
            <pc:docMk/>
            <pc:sldMk cId="205210474" sldId="325"/>
            <ac:spMk id="54" creationId="{AFADA8EA-4532-4FA5-AAAF-CDD85A6DD4F3}"/>
          </ac:spMkLst>
        </pc:spChg>
        <pc:spChg chg="add mod">
          <ac:chgData name="Milijana Surbatovich" userId="34f022815c94af0f" providerId="LiveId" clId="{06B021C2-0228-41EC-955A-6374ADA04ACC}" dt="2020-12-06T23:45:45.402" v="3" actId="1076"/>
          <ac:spMkLst>
            <pc:docMk/>
            <pc:sldMk cId="205210474" sldId="325"/>
            <ac:spMk id="55" creationId="{3B9C51C0-2962-4B2A-B1B4-3DF723253865}"/>
          </ac:spMkLst>
        </pc:spChg>
        <pc:spChg chg="add mod">
          <ac:chgData name="Milijana Surbatovich" userId="34f022815c94af0f" providerId="LiveId" clId="{06B021C2-0228-41EC-955A-6374ADA04ACC}" dt="2020-12-06T23:45:45.402" v="3" actId="1076"/>
          <ac:spMkLst>
            <pc:docMk/>
            <pc:sldMk cId="205210474" sldId="325"/>
            <ac:spMk id="56" creationId="{700C6FAB-9686-4EEE-8174-43B14E934272}"/>
          </ac:spMkLst>
        </pc:spChg>
        <pc:spChg chg="add mod">
          <ac:chgData name="Milijana Surbatovich" userId="34f022815c94af0f" providerId="LiveId" clId="{06B021C2-0228-41EC-955A-6374ADA04ACC}" dt="2020-12-09T01:31:57.637" v="2672" actId="1076"/>
          <ac:spMkLst>
            <pc:docMk/>
            <pc:sldMk cId="205210474" sldId="325"/>
            <ac:spMk id="57" creationId="{9A2C6354-2D3D-470B-B00C-211433FA2142}"/>
          </ac:spMkLst>
        </pc:spChg>
        <pc:spChg chg="add mod">
          <ac:chgData name="Milijana Surbatovich" userId="34f022815c94af0f" providerId="LiveId" clId="{06B021C2-0228-41EC-955A-6374ADA04ACC}" dt="2020-12-09T01:31:57.637" v="2672" actId="1076"/>
          <ac:spMkLst>
            <pc:docMk/>
            <pc:sldMk cId="205210474" sldId="325"/>
            <ac:spMk id="58" creationId="{B347DB5D-AC65-4480-A28E-662A63647607}"/>
          </ac:spMkLst>
        </pc:spChg>
        <pc:spChg chg="add mod">
          <ac:chgData name="Milijana Surbatovich" userId="34f022815c94af0f" providerId="LiveId" clId="{06B021C2-0228-41EC-955A-6374ADA04ACC}" dt="2020-12-08T21:33:09.685" v="549" actId="1076"/>
          <ac:spMkLst>
            <pc:docMk/>
            <pc:sldMk cId="205210474" sldId="325"/>
            <ac:spMk id="71" creationId="{143A65E3-6B3A-4D2D-844C-C511806C066E}"/>
          </ac:spMkLst>
        </pc:spChg>
        <pc:spChg chg="add mod">
          <ac:chgData name="Milijana Surbatovich" userId="34f022815c94af0f" providerId="LiveId" clId="{06B021C2-0228-41EC-955A-6374ADA04ACC}" dt="2020-12-09T01:31:57.637" v="2672" actId="1076"/>
          <ac:spMkLst>
            <pc:docMk/>
            <pc:sldMk cId="205210474" sldId="325"/>
            <ac:spMk id="72" creationId="{0502D878-F9D2-4B85-AF00-D908C337B491}"/>
          </ac:spMkLst>
        </pc:spChg>
        <pc:spChg chg="add mod">
          <ac:chgData name="Milijana Surbatovich" userId="34f022815c94af0f" providerId="LiveId" clId="{06B021C2-0228-41EC-955A-6374ADA04ACC}" dt="2020-12-09T01:31:57.637" v="2672" actId="1076"/>
          <ac:spMkLst>
            <pc:docMk/>
            <pc:sldMk cId="205210474" sldId="325"/>
            <ac:spMk id="73" creationId="{443FCE0D-C122-4A30-A2FF-B4A7A870EFAE}"/>
          </ac:spMkLst>
        </pc:spChg>
        <pc:spChg chg="add mod">
          <ac:chgData name="Milijana Surbatovich" userId="34f022815c94af0f" providerId="LiveId" clId="{06B021C2-0228-41EC-955A-6374ADA04ACC}" dt="2020-12-09T23:39:10.454" v="4659" actId="20577"/>
          <ac:spMkLst>
            <pc:docMk/>
            <pc:sldMk cId="205210474" sldId="325"/>
            <ac:spMk id="74" creationId="{61D838F0-ED4B-498B-B80F-2331C213A78E}"/>
          </ac:spMkLst>
        </pc:spChg>
        <pc:cxnChg chg="del">
          <ac:chgData name="Milijana Surbatovich" userId="34f022815c94af0f" providerId="LiveId" clId="{06B021C2-0228-41EC-955A-6374ADA04ACC}" dt="2020-12-06T23:45:39.389" v="1" actId="478"/>
          <ac:cxnSpMkLst>
            <pc:docMk/>
            <pc:sldMk cId="205210474" sldId="325"/>
            <ac:cxnSpMk id="7" creationId="{F930A7E3-FEA4-4B22-9338-30E0E43F1136}"/>
          </ac:cxnSpMkLst>
        </pc:cxnChg>
        <pc:cxnChg chg="del">
          <ac:chgData name="Milijana Surbatovich" userId="34f022815c94af0f" providerId="LiveId" clId="{06B021C2-0228-41EC-955A-6374ADA04ACC}" dt="2020-12-06T23:45:39.389" v="1" actId="478"/>
          <ac:cxnSpMkLst>
            <pc:docMk/>
            <pc:sldMk cId="205210474" sldId="325"/>
            <ac:cxnSpMk id="8" creationId="{CB320957-F37C-4624-8B83-066E4AC061EA}"/>
          </ac:cxnSpMkLst>
        </pc:cxnChg>
        <pc:cxnChg chg="del">
          <ac:chgData name="Milijana Surbatovich" userId="34f022815c94af0f" providerId="LiveId" clId="{06B021C2-0228-41EC-955A-6374ADA04ACC}" dt="2020-12-06T23:45:39.389" v="1" actId="478"/>
          <ac:cxnSpMkLst>
            <pc:docMk/>
            <pc:sldMk cId="205210474" sldId="325"/>
            <ac:cxnSpMk id="9" creationId="{FBB9DB0E-5F77-48A0-8DD2-43D3F7D066AD}"/>
          </ac:cxnSpMkLst>
        </pc:cxnChg>
        <pc:cxnChg chg="del">
          <ac:chgData name="Milijana Surbatovich" userId="34f022815c94af0f" providerId="LiveId" clId="{06B021C2-0228-41EC-955A-6374ADA04ACC}" dt="2020-12-06T23:45:39.389" v="1" actId="478"/>
          <ac:cxnSpMkLst>
            <pc:docMk/>
            <pc:sldMk cId="205210474" sldId="325"/>
            <ac:cxnSpMk id="10" creationId="{97259B17-0094-48D2-A94A-759A5C4229C2}"/>
          </ac:cxnSpMkLst>
        </pc:cxnChg>
        <pc:cxnChg chg="del">
          <ac:chgData name="Milijana Surbatovich" userId="34f022815c94af0f" providerId="LiveId" clId="{06B021C2-0228-41EC-955A-6374ADA04ACC}" dt="2020-12-06T23:45:39.389" v="1" actId="478"/>
          <ac:cxnSpMkLst>
            <pc:docMk/>
            <pc:sldMk cId="205210474" sldId="325"/>
            <ac:cxnSpMk id="11" creationId="{A1606C06-F988-4E80-9AC0-8170AB09FB36}"/>
          </ac:cxnSpMkLst>
        </pc:cxnChg>
        <pc:cxnChg chg="del">
          <ac:chgData name="Milijana Surbatovich" userId="34f022815c94af0f" providerId="LiveId" clId="{06B021C2-0228-41EC-955A-6374ADA04ACC}" dt="2020-12-06T23:45:39.389" v="1" actId="478"/>
          <ac:cxnSpMkLst>
            <pc:docMk/>
            <pc:sldMk cId="205210474" sldId="325"/>
            <ac:cxnSpMk id="12" creationId="{4FE18985-666F-4EAA-A62D-DE310800F0A7}"/>
          </ac:cxnSpMkLst>
        </pc:cxnChg>
        <pc:cxnChg chg="del">
          <ac:chgData name="Milijana Surbatovich" userId="34f022815c94af0f" providerId="LiveId" clId="{06B021C2-0228-41EC-955A-6374ADA04ACC}" dt="2020-12-06T23:45:39.389" v="1" actId="478"/>
          <ac:cxnSpMkLst>
            <pc:docMk/>
            <pc:sldMk cId="205210474" sldId="325"/>
            <ac:cxnSpMk id="13" creationId="{8E6E6C53-D3E8-48BE-92BF-8AE73F075945}"/>
          </ac:cxnSpMkLst>
        </pc:cxnChg>
        <pc:cxnChg chg="del">
          <ac:chgData name="Milijana Surbatovich" userId="34f022815c94af0f" providerId="LiveId" clId="{06B021C2-0228-41EC-955A-6374ADA04ACC}" dt="2020-12-06T23:45:39.389" v="1" actId="478"/>
          <ac:cxnSpMkLst>
            <pc:docMk/>
            <pc:sldMk cId="205210474" sldId="325"/>
            <ac:cxnSpMk id="14" creationId="{09A6445E-FEB1-41D2-A52B-A3CC76F4082C}"/>
          </ac:cxnSpMkLst>
        </pc:cxnChg>
        <pc:cxnChg chg="del">
          <ac:chgData name="Milijana Surbatovich" userId="34f022815c94af0f" providerId="LiveId" clId="{06B021C2-0228-41EC-955A-6374ADA04ACC}" dt="2020-12-06T23:45:39.389" v="1" actId="478"/>
          <ac:cxnSpMkLst>
            <pc:docMk/>
            <pc:sldMk cId="205210474" sldId="325"/>
            <ac:cxnSpMk id="15" creationId="{01BEEAFA-1847-4E7E-9EDB-19A724278C86}"/>
          </ac:cxnSpMkLst>
        </pc:cxnChg>
        <pc:cxnChg chg="del">
          <ac:chgData name="Milijana Surbatovich" userId="34f022815c94af0f" providerId="LiveId" clId="{06B021C2-0228-41EC-955A-6374ADA04ACC}" dt="2020-12-06T23:45:39.389" v="1" actId="478"/>
          <ac:cxnSpMkLst>
            <pc:docMk/>
            <pc:sldMk cId="205210474" sldId="325"/>
            <ac:cxnSpMk id="16" creationId="{6B65174C-7586-45A7-92B0-070DC16A548B}"/>
          </ac:cxnSpMkLst>
        </pc:cxnChg>
        <pc:cxnChg chg="del">
          <ac:chgData name="Milijana Surbatovich" userId="34f022815c94af0f" providerId="LiveId" clId="{06B021C2-0228-41EC-955A-6374ADA04ACC}" dt="2020-12-06T23:45:39.389" v="1" actId="478"/>
          <ac:cxnSpMkLst>
            <pc:docMk/>
            <pc:sldMk cId="205210474" sldId="325"/>
            <ac:cxnSpMk id="17" creationId="{1FB2052C-46CC-496D-B825-9E46329EFB0C}"/>
          </ac:cxnSpMkLst>
        </pc:cxnChg>
        <pc:cxnChg chg="del">
          <ac:chgData name="Milijana Surbatovich" userId="34f022815c94af0f" providerId="LiveId" clId="{06B021C2-0228-41EC-955A-6374ADA04ACC}" dt="2020-12-06T23:45:39.389" v="1" actId="478"/>
          <ac:cxnSpMkLst>
            <pc:docMk/>
            <pc:sldMk cId="205210474" sldId="325"/>
            <ac:cxnSpMk id="26" creationId="{59198E3C-8452-4272-A18C-A358EBF88AD1}"/>
          </ac:cxnSpMkLst>
        </pc:cxnChg>
        <pc:cxnChg chg="del">
          <ac:chgData name="Milijana Surbatovich" userId="34f022815c94af0f" providerId="LiveId" clId="{06B021C2-0228-41EC-955A-6374ADA04ACC}" dt="2020-12-06T23:45:39.389" v="1" actId="478"/>
          <ac:cxnSpMkLst>
            <pc:docMk/>
            <pc:sldMk cId="205210474" sldId="325"/>
            <ac:cxnSpMk id="27" creationId="{03E14673-0948-4EE3-89DA-A1B4651BB2A2}"/>
          </ac:cxnSpMkLst>
        </pc:cxnChg>
        <pc:cxnChg chg="del">
          <ac:chgData name="Milijana Surbatovich" userId="34f022815c94af0f" providerId="LiveId" clId="{06B021C2-0228-41EC-955A-6374ADA04ACC}" dt="2020-12-06T23:45:39.389" v="1" actId="478"/>
          <ac:cxnSpMkLst>
            <pc:docMk/>
            <pc:sldMk cId="205210474" sldId="325"/>
            <ac:cxnSpMk id="28" creationId="{D1E20DFE-703A-41F5-8CA2-66E033CF21B9}"/>
          </ac:cxnSpMkLst>
        </pc:cxnChg>
        <pc:cxnChg chg="del">
          <ac:chgData name="Milijana Surbatovich" userId="34f022815c94af0f" providerId="LiveId" clId="{06B021C2-0228-41EC-955A-6374ADA04ACC}" dt="2020-12-06T23:45:39.389" v="1" actId="478"/>
          <ac:cxnSpMkLst>
            <pc:docMk/>
            <pc:sldMk cId="205210474" sldId="325"/>
            <ac:cxnSpMk id="29" creationId="{99D6AEF0-237D-434A-B0CD-F5C91885027E}"/>
          </ac:cxnSpMkLst>
        </pc:cxnChg>
        <pc:cxnChg chg="del">
          <ac:chgData name="Milijana Surbatovich" userId="34f022815c94af0f" providerId="LiveId" clId="{06B021C2-0228-41EC-955A-6374ADA04ACC}" dt="2020-12-06T23:45:39.389" v="1" actId="478"/>
          <ac:cxnSpMkLst>
            <pc:docMk/>
            <pc:sldMk cId="205210474" sldId="325"/>
            <ac:cxnSpMk id="30" creationId="{68EB9991-7D3E-4391-9597-30739B5CB7A4}"/>
          </ac:cxnSpMkLst>
        </pc:cxnChg>
        <pc:cxnChg chg="del">
          <ac:chgData name="Milijana Surbatovich" userId="34f022815c94af0f" providerId="LiveId" clId="{06B021C2-0228-41EC-955A-6374ADA04ACC}" dt="2020-12-06T23:45:39.389" v="1" actId="478"/>
          <ac:cxnSpMkLst>
            <pc:docMk/>
            <pc:sldMk cId="205210474" sldId="325"/>
            <ac:cxnSpMk id="31" creationId="{BF53EFAD-7385-4DF7-8502-FBAB849FE2E0}"/>
          </ac:cxnSpMkLst>
        </pc:cxnChg>
        <pc:cxnChg chg="del">
          <ac:chgData name="Milijana Surbatovich" userId="34f022815c94af0f" providerId="LiveId" clId="{06B021C2-0228-41EC-955A-6374ADA04ACC}" dt="2020-12-06T23:45:39.389" v="1" actId="478"/>
          <ac:cxnSpMkLst>
            <pc:docMk/>
            <pc:sldMk cId="205210474" sldId="325"/>
            <ac:cxnSpMk id="32" creationId="{00F27DD2-977E-493B-96BF-3522CF7B7D63}"/>
          </ac:cxnSpMkLst>
        </pc:cxnChg>
        <pc:cxnChg chg="del">
          <ac:chgData name="Milijana Surbatovich" userId="34f022815c94af0f" providerId="LiveId" clId="{06B021C2-0228-41EC-955A-6374ADA04ACC}" dt="2020-12-06T23:45:39.389" v="1" actId="478"/>
          <ac:cxnSpMkLst>
            <pc:docMk/>
            <pc:sldMk cId="205210474" sldId="325"/>
            <ac:cxnSpMk id="33" creationId="{0AE6BEC2-0C3C-4A14-A409-164C16F84CA4}"/>
          </ac:cxnSpMkLst>
        </pc:cxnChg>
        <pc:cxnChg chg="del">
          <ac:chgData name="Milijana Surbatovich" userId="34f022815c94af0f" providerId="LiveId" clId="{06B021C2-0228-41EC-955A-6374ADA04ACC}" dt="2020-12-06T23:45:39.389" v="1" actId="478"/>
          <ac:cxnSpMkLst>
            <pc:docMk/>
            <pc:sldMk cId="205210474" sldId="325"/>
            <ac:cxnSpMk id="34" creationId="{3F542CD6-24E8-47E4-BFFB-8626C96C423A}"/>
          </ac:cxnSpMkLst>
        </pc:cxnChg>
        <pc:cxnChg chg="del">
          <ac:chgData name="Milijana Surbatovich" userId="34f022815c94af0f" providerId="LiveId" clId="{06B021C2-0228-41EC-955A-6374ADA04ACC}" dt="2020-12-06T23:45:39.389" v="1" actId="478"/>
          <ac:cxnSpMkLst>
            <pc:docMk/>
            <pc:sldMk cId="205210474" sldId="325"/>
            <ac:cxnSpMk id="35" creationId="{CC4F6137-378F-418B-A358-C637F3990D05}"/>
          </ac:cxnSpMkLst>
        </pc:cxnChg>
        <pc:cxnChg chg="del">
          <ac:chgData name="Milijana Surbatovich" userId="34f022815c94af0f" providerId="LiveId" clId="{06B021C2-0228-41EC-955A-6374ADA04ACC}" dt="2020-12-06T23:45:39.389" v="1" actId="478"/>
          <ac:cxnSpMkLst>
            <pc:docMk/>
            <pc:sldMk cId="205210474" sldId="325"/>
            <ac:cxnSpMk id="36" creationId="{EE72DD54-9DC6-4F06-B5B2-0465822BCAF7}"/>
          </ac:cxnSpMkLst>
        </pc:cxnChg>
        <pc:cxnChg chg="del">
          <ac:chgData name="Milijana Surbatovich" userId="34f022815c94af0f" providerId="LiveId" clId="{06B021C2-0228-41EC-955A-6374ADA04ACC}" dt="2020-12-06T23:45:39.389" v="1" actId="478"/>
          <ac:cxnSpMkLst>
            <pc:docMk/>
            <pc:sldMk cId="205210474" sldId="325"/>
            <ac:cxnSpMk id="37" creationId="{7FD72C6F-3390-44C3-9C23-8D890E8322FC}"/>
          </ac:cxnSpMkLst>
        </pc:cxnChg>
        <pc:cxnChg chg="add mod">
          <ac:chgData name="Milijana Surbatovich" userId="34f022815c94af0f" providerId="LiveId" clId="{06B021C2-0228-41EC-955A-6374ADA04ACC}" dt="2020-12-06T23:45:45.402" v="3" actId="1076"/>
          <ac:cxnSpMkLst>
            <pc:docMk/>
            <pc:sldMk cId="205210474" sldId="325"/>
            <ac:cxnSpMk id="40" creationId="{8A5915DF-59B1-4C9A-A138-F10A94F785A7}"/>
          </ac:cxnSpMkLst>
        </pc:cxnChg>
        <pc:cxnChg chg="add mod">
          <ac:chgData name="Milijana Surbatovich" userId="34f022815c94af0f" providerId="LiveId" clId="{06B021C2-0228-41EC-955A-6374ADA04ACC}" dt="2020-12-06T23:45:45.402" v="3" actId="1076"/>
          <ac:cxnSpMkLst>
            <pc:docMk/>
            <pc:sldMk cId="205210474" sldId="325"/>
            <ac:cxnSpMk id="41" creationId="{7EE9BB76-6968-43A8-ACAC-D814D84113B9}"/>
          </ac:cxnSpMkLst>
        </pc:cxnChg>
        <pc:cxnChg chg="add mod">
          <ac:chgData name="Milijana Surbatovich" userId="34f022815c94af0f" providerId="LiveId" clId="{06B021C2-0228-41EC-955A-6374ADA04ACC}" dt="2020-12-06T23:45:45.402" v="3" actId="1076"/>
          <ac:cxnSpMkLst>
            <pc:docMk/>
            <pc:sldMk cId="205210474" sldId="325"/>
            <ac:cxnSpMk id="42" creationId="{3DAD7F3F-DB3B-4C11-9A7E-7213BAFB3046}"/>
          </ac:cxnSpMkLst>
        </pc:cxnChg>
        <pc:cxnChg chg="add mod">
          <ac:chgData name="Milijana Surbatovich" userId="34f022815c94af0f" providerId="LiveId" clId="{06B021C2-0228-41EC-955A-6374ADA04ACC}" dt="2020-12-06T23:45:45.402" v="3" actId="1076"/>
          <ac:cxnSpMkLst>
            <pc:docMk/>
            <pc:sldMk cId="205210474" sldId="325"/>
            <ac:cxnSpMk id="43" creationId="{715FA9A9-8C92-449A-B124-F663AA81052F}"/>
          </ac:cxnSpMkLst>
        </pc:cxnChg>
        <pc:cxnChg chg="add mod">
          <ac:chgData name="Milijana Surbatovich" userId="34f022815c94af0f" providerId="LiveId" clId="{06B021C2-0228-41EC-955A-6374ADA04ACC}" dt="2020-12-06T23:45:45.402" v="3" actId="1076"/>
          <ac:cxnSpMkLst>
            <pc:docMk/>
            <pc:sldMk cId="205210474" sldId="325"/>
            <ac:cxnSpMk id="44" creationId="{1E14D85D-105A-4078-9E4E-EB602631BB02}"/>
          </ac:cxnSpMkLst>
        </pc:cxnChg>
        <pc:cxnChg chg="add mod">
          <ac:chgData name="Milijana Surbatovich" userId="34f022815c94af0f" providerId="LiveId" clId="{06B021C2-0228-41EC-955A-6374ADA04ACC}" dt="2020-12-06T23:45:45.402" v="3" actId="1076"/>
          <ac:cxnSpMkLst>
            <pc:docMk/>
            <pc:sldMk cId="205210474" sldId="325"/>
            <ac:cxnSpMk id="45" creationId="{83269254-9766-4F52-BE6B-EAFF347B377F}"/>
          </ac:cxnSpMkLst>
        </pc:cxnChg>
        <pc:cxnChg chg="add mod">
          <ac:chgData name="Milijana Surbatovich" userId="34f022815c94af0f" providerId="LiveId" clId="{06B021C2-0228-41EC-955A-6374ADA04ACC}" dt="2020-12-06T23:45:45.402" v="3" actId="1076"/>
          <ac:cxnSpMkLst>
            <pc:docMk/>
            <pc:sldMk cId="205210474" sldId="325"/>
            <ac:cxnSpMk id="46" creationId="{5C46D3E6-2F78-47B6-9A71-E672166578A1}"/>
          </ac:cxnSpMkLst>
        </pc:cxnChg>
        <pc:cxnChg chg="add mod">
          <ac:chgData name="Milijana Surbatovich" userId="34f022815c94af0f" providerId="LiveId" clId="{06B021C2-0228-41EC-955A-6374ADA04ACC}" dt="2020-12-06T23:45:45.402" v="3" actId="1076"/>
          <ac:cxnSpMkLst>
            <pc:docMk/>
            <pc:sldMk cId="205210474" sldId="325"/>
            <ac:cxnSpMk id="47" creationId="{DBCF3AAE-BB08-4BAD-B31F-13E23588F1CF}"/>
          </ac:cxnSpMkLst>
        </pc:cxnChg>
        <pc:cxnChg chg="add mod">
          <ac:chgData name="Milijana Surbatovich" userId="34f022815c94af0f" providerId="LiveId" clId="{06B021C2-0228-41EC-955A-6374ADA04ACC}" dt="2020-12-06T23:45:45.402" v="3" actId="1076"/>
          <ac:cxnSpMkLst>
            <pc:docMk/>
            <pc:sldMk cId="205210474" sldId="325"/>
            <ac:cxnSpMk id="48" creationId="{DEB2D015-B3CA-42F1-920F-CC6FBB478BAC}"/>
          </ac:cxnSpMkLst>
        </pc:cxnChg>
        <pc:cxnChg chg="add mod">
          <ac:chgData name="Milijana Surbatovich" userId="34f022815c94af0f" providerId="LiveId" clId="{06B021C2-0228-41EC-955A-6374ADA04ACC}" dt="2020-12-06T23:45:45.402" v="3" actId="1076"/>
          <ac:cxnSpMkLst>
            <pc:docMk/>
            <pc:sldMk cId="205210474" sldId="325"/>
            <ac:cxnSpMk id="49" creationId="{FD99396A-6AC2-42F0-B52C-518EE2EB88C5}"/>
          </ac:cxnSpMkLst>
        </pc:cxnChg>
        <pc:cxnChg chg="add mod">
          <ac:chgData name="Milijana Surbatovich" userId="34f022815c94af0f" providerId="LiveId" clId="{06B021C2-0228-41EC-955A-6374ADA04ACC}" dt="2020-12-06T23:45:45.402" v="3" actId="1076"/>
          <ac:cxnSpMkLst>
            <pc:docMk/>
            <pc:sldMk cId="205210474" sldId="325"/>
            <ac:cxnSpMk id="50" creationId="{7B94FBA9-7363-4F83-989D-B625DDBE748B}"/>
          </ac:cxnSpMkLst>
        </pc:cxnChg>
        <pc:cxnChg chg="add mod">
          <ac:chgData name="Milijana Surbatovich" userId="34f022815c94af0f" providerId="LiveId" clId="{06B021C2-0228-41EC-955A-6374ADA04ACC}" dt="2020-12-09T01:31:57.637" v="2672" actId="1076"/>
          <ac:cxnSpMkLst>
            <pc:docMk/>
            <pc:sldMk cId="205210474" sldId="325"/>
            <ac:cxnSpMk id="59" creationId="{692B2357-B10A-4565-AF82-BA63A85F8FBA}"/>
          </ac:cxnSpMkLst>
        </pc:cxnChg>
        <pc:cxnChg chg="add mod">
          <ac:chgData name="Milijana Surbatovich" userId="34f022815c94af0f" providerId="LiveId" clId="{06B021C2-0228-41EC-955A-6374ADA04ACC}" dt="2020-12-09T01:31:57.637" v="2672" actId="1076"/>
          <ac:cxnSpMkLst>
            <pc:docMk/>
            <pc:sldMk cId="205210474" sldId="325"/>
            <ac:cxnSpMk id="60" creationId="{E83B5375-C44D-41D6-A563-55E768B6FCB9}"/>
          </ac:cxnSpMkLst>
        </pc:cxnChg>
        <pc:cxnChg chg="add mod">
          <ac:chgData name="Milijana Surbatovich" userId="34f022815c94af0f" providerId="LiveId" clId="{06B021C2-0228-41EC-955A-6374ADA04ACC}" dt="2020-12-09T01:31:57.637" v="2672" actId="1076"/>
          <ac:cxnSpMkLst>
            <pc:docMk/>
            <pc:sldMk cId="205210474" sldId="325"/>
            <ac:cxnSpMk id="61" creationId="{B68AE503-5A43-40C6-9925-CE30037DE176}"/>
          </ac:cxnSpMkLst>
        </pc:cxnChg>
        <pc:cxnChg chg="add mod">
          <ac:chgData name="Milijana Surbatovich" userId="34f022815c94af0f" providerId="LiveId" clId="{06B021C2-0228-41EC-955A-6374ADA04ACC}" dt="2020-12-09T01:31:57.637" v="2672" actId="1076"/>
          <ac:cxnSpMkLst>
            <pc:docMk/>
            <pc:sldMk cId="205210474" sldId="325"/>
            <ac:cxnSpMk id="62" creationId="{9EF27737-38BC-4237-A5A8-D06EB25DBE6E}"/>
          </ac:cxnSpMkLst>
        </pc:cxnChg>
        <pc:cxnChg chg="add mod">
          <ac:chgData name="Milijana Surbatovich" userId="34f022815c94af0f" providerId="LiveId" clId="{06B021C2-0228-41EC-955A-6374ADA04ACC}" dt="2020-12-09T01:31:57.637" v="2672" actId="1076"/>
          <ac:cxnSpMkLst>
            <pc:docMk/>
            <pc:sldMk cId="205210474" sldId="325"/>
            <ac:cxnSpMk id="63" creationId="{CBFDBD6F-3A9F-4ABD-AE16-35DD1E00DE41}"/>
          </ac:cxnSpMkLst>
        </pc:cxnChg>
        <pc:cxnChg chg="add mod">
          <ac:chgData name="Milijana Surbatovich" userId="34f022815c94af0f" providerId="LiveId" clId="{06B021C2-0228-41EC-955A-6374ADA04ACC}" dt="2020-12-09T01:31:57.637" v="2672" actId="1076"/>
          <ac:cxnSpMkLst>
            <pc:docMk/>
            <pc:sldMk cId="205210474" sldId="325"/>
            <ac:cxnSpMk id="64" creationId="{F4511A2F-8204-4FEB-AABC-BEBA568B0542}"/>
          </ac:cxnSpMkLst>
        </pc:cxnChg>
        <pc:cxnChg chg="add mod">
          <ac:chgData name="Milijana Surbatovich" userId="34f022815c94af0f" providerId="LiveId" clId="{06B021C2-0228-41EC-955A-6374ADA04ACC}" dt="2020-12-09T01:31:57.637" v="2672" actId="1076"/>
          <ac:cxnSpMkLst>
            <pc:docMk/>
            <pc:sldMk cId="205210474" sldId="325"/>
            <ac:cxnSpMk id="65" creationId="{4BB8AA82-C0EF-4E03-881E-E80CFC043C12}"/>
          </ac:cxnSpMkLst>
        </pc:cxnChg>
        <pc:cxnChg chg="add mod">
          <ac:chgData name="Milijana Surbatovich" userId="34f022815c94af0f" providerId="LiveId" clId="{06B021C2-0228-41EC-955A-6374ADA04ACC}" dt="2020-12-09T01:31:57.637" v="2672" actId="1076"/>
          <ac:cxnSpMkLst>
            <pc:docMk/>
            <pc:sldMk cId="205210474" sldId="325"/>
            <ac:cxnSpMk id="66" creationId="{36ED49B6-6926-4F71-87CE-1FE4ECF4B982}"/>
          </ac:cxnSpMkLst>
        </pc:cxnChg>
        <pc:cxnChg chg="add mod">
          <ac:chgData name="Milijana Surbatovich" userId="34f022815c94af0f" providerId="LiveId" clId="{06B021C2-0228-41EC-955A-6374ADA04ACC}" dt="2020-12-09T01:31:57.637" v="2672" actId="1076"/>
          <ac:cxnSpMkLst>
            <pc:docMk/>
            <pc:sldMk cId="205210474" sldId="325"/>
            <ac:cxnSpMk id="67" creationId="{D84137B0-8E80-4A27-A8FB-DEEB9414733E}"/>
          </ac:cxnSpMkLst>
        </pc:cxnChg>
        <pc:cxnChg chg="add mod">
          <ac:chgData name="Milijana Surbatovich" userId="34f022815c94af0f" providerId="LiveId" clId="{06B021C2-0228-41EC-955A-6374ADA04ACC}" dt="2020-12-09T01:31:57.637" v="2672" actId="1076"/>
          <ac:cxnSpMkLst>
            <pc:docMk/>
            <pc:sldMk cId="205210474" sldId="325"/>
            <ac:cxnSpMk id="68" creationId="{21FA2C6E-6213-4912-A85C-B2CB23643A8B}"/>
          </ac:cxnSpMkLst>
        </pc:cxnChg>
        <pc:cxnChg chg="add mod">
          <ac:chgData name="Milijana Surbatovich" userId="34f022815c94af0f" providerId="LiveId" clId="{06B021C2-0228-41EC-955A-6374ADA04ACC}" dt="2020-12-09T01:31:57.637" v="2672" actId="1076"/>
          <ac:cxnSpMkLst>
            <pc:docMk/>
            <pc:sldMk cId="205210474" sldId="325"/>
            <ac:cxnSpMk id="69" creationId="{C2D81AED-DB0C-448E-8484-28D9B8D4F601}"/>
          </ac:cxnSpMkLst>
        </pc:cxnChg>
        <pc:cxnChg chg="add mod">
          <ac:chgData name="Milijana Surbatovich" userId="34f022815c94af0f" providerId="LiveId" clId="{06B021C2-0228-41EC-955A-6374ADA04ACC}" dt="2020-12-09T01:31:57.637" v="2672" actId="1076"/>
          <ac:cxnSpMkLst>
            <pc:docMk/>
            <pc:sldMk cId="205210474" sldId="325"/>
            <ac:cxnSpMk id="70" creationId="{E4736015-0A07-43AD-8F0C-6BB756A14197}"/>
          </ac:cxnSpMkLst>
        </pc:cxnChg>
      </pc:sldChg>
      <pc:sldChg chg="addSp delSp modSp new mod modTransition delAnim modAnim">
        <pc:chgData name="Milijana Surbatovich" userId="34f022815c94af0f" providerId="LiveId" clId="{06B021C2-0228-41EC-955A-6374ADA04ACC}" dt="2020-12-10T02:17:43.451" v="6710"/>
        <pc:sldMkLst>
          <pc:docMk/>
          <pc:sldMk cId="2292286972" sldId="326"/>
        </pc:sldMkLst>
        <pc:spChg chg="mod">
          <ac:chgData name="Milijana Surbatovich" userId="34f022815c94af0f" providerId="LiveId" clId="{06B021C2-0228-41EC-955A-6374ADA04ACC}" dt="2020-12-08T17:07:09.834" v="163" actId="20577"/>
          <ac:spMkLst>
            <pc:docMk/>
            <pc:sldMk cId="2292286972" sldId="326"/>
            <ac:spMk id="2" creationId="{D0D7E892-CA4C-4909-B1A5-63349CE25779}"/>
          </ac:spMkLst>
        </pc:spChg>
        <pc:spChg chg="mod">
          <ac:chgData name="Milijana Surbatovich" userId="34f022815c94af0f" providerId="LiveId" clId="{06B021C2-0228-41EC-955A-6374ADA04ACC}" dt="2020-12-09T23:43:32.724" v="4787" actId="20577"/>
          <ac:spMkLst>
            <pc:docMk/>
            <pc:sldMk cId="2292286972" sldId="326"/>
            <ac:spMk id="3" creationId="{829384F0-633A-4AB5-829A-41DF7FD4712B}"/>
          </ac:spMkLst>
        </pc:spChg>
        <pc:spChg chg="add mod">
          <ac:chgData name="Milijana Surbatovich" userId="34f022815c94af0f" providerId="LiveId" clId="{06B021C2-0228-41EC-955A-6374ADA04ACC}" dt="2020-12-09T23:42:47.208" v="4751" actId="20577"/>
          <ac:spMkLst>
            <pc:docMk/>
            <pc:sldMk cId="2292286972" sldId="326"/>
            <ac:spMk id="5" creationId="{734D60EA-B3EF-4787-9D23-BB4C61D0253A}"/>
          </ac:spMkLst>
        </pc:spChg>
        <pc:spChg chg="add mod">
          <ac:chgData name="Milijana Surbatovich" userId="34f022815c94af0f" providerId="LiveId" clId="{06B021C2-0228-41EC-955A-6374ADA04ACC}" dt="2020-12-09T23:42:27.715" v="4736" actId="208"/>
          <ac:spMkLst>
            <pc:docMk/>
            <pc:sldMk cId="2292286972" sldId="326"/>
            <ac:spMk id="6" creationId="{6EF5589C-0FE6-4072-92BE-D4CF2BD97F8C}"/>
          </ac:spMkLst>
        </pc:spChg>
        <pc:spChg chg="add mod">
          <ac:chgData name="Milijana Surbatovich" userId="34f022815c94af0f" providerId="LiveId" clId="{06B021C2-0228-41EC-955A-6374ADA04ACC}" dt="2020-12-09T01:38:55.025" v="2826" actId="1076"/>
          <ac:spMkLst>
            <pc:docMk/>
            <pc:sldMk cId="2292286972" sldId="326"/>
            <ac:spMk id="7" creationId="{21FA0C96-6622-41BA-8E95-35D467AC1E7B}"/>
          </ac:spMkLst>
        </pc:spChg>
        <pc:spChg chg="add del mod">
          <ac:chgData name="Milijana Surbatovich" userId="34f022815c94af0f" providerId="LiveId" clId="{06B021C2-0228-41EC-955A-6374ADA04ACC}" dt="2020-12-09T01:38:14.459" v="2749" actId="478"/>
          <ac:spMkLst>
            <pc:docMk/>
            <pc:sldMk cId="2292286972" sldId="326"/>
            <ac:spMk id="10" creationId="{E99AF63C-314C-4E55-9649-CCD85D2220E1}"/>
          </ac:spMkLst>
        </pc:spChg>
        <pc:spChg chg="add del mod">
          <ac:chgData name="Milijana Surbatovich" userId="34f022815c94af0f" providerId="LiveId" clId="{06B021C2-0228-41EC-955A-6374ADA04ACC}" dt="2020-12-09T01:38:14.459" v="2749" actId="478"/>
          <ac:spMkLst>
            <pc:docMk/>
            <pc:sldMk cId="2292286972" sldId="326"/>
            <ac:spMk id="11" creationId="{9969449B-CD82-4B6E-956E-02587029AC20}"/>
          </ac:spMkLst>
        </pc:spChg>
        <pc:spChg chg="add del mod">
          <ac:chgData name="Milijana Surbatovich" userId="34f022815c94af0f" providerId="LiveId" clId="{06B021C2-0228-41EC-955A-6374ADA04ACC}" dt="2020-12-09T01:38:14.459" v="2749" actId="478"/>
          <ac:spMkLst>
            <pc:docMk/>
            <pc:sldMk cId="2292286972" sldId="326"/>
            <ac:spMk id="13" creationId="{F411C1D7-19BA-4D15-AA9E-1F5C09774A88}"/>
          </ac:spMkLst>
        </pc:spChg>
        <pc:spChg chg="add del mod">
          <ac:chgData name="Milijana Surbatovich" userId="34f022815c94af0f" providerId="LiveId" clId="{06B021C2-0228-41EC-955A-6374ADA04ACC}" dt="2020-12-09T01:38:14.459" v="2749" actId="478"/>
          <ac:spMkLst>
            <pc:docMk/>
            <pc:sldMk cId="2292286972" sldId="326"/>
            <ac:spMk id="14" creationId="{8140D423-3E8A-49A5-BA05-1A9D57973174}"/>
          </ac:spMkLst>
        </pc:spChg>
        <pc:spChg chg="add del mod">
          <ac:chgData name="Milijana Surbatovich" userId="34f022815c94af0f" providerId="LiveId" clId="{06B021C2-0228-41EC-955A-6374ADA04ACC}" dt="2020-12-09T01:40:46.576" v="2829" actId="478"/>
          <ac:spMkLst>
            <pc:docMk/>
            <pc:sldMk cId="2292286972" sldId="326"/>
            <ac:spMk id="16" creationId="{C6999ADB-EE98-4778-B04A-AF306E042207}"/>
          </ac:spMkLst>
        </pc:spChg>
        <pc:spChg chg="add del mod">
          <ac:chgData name="Milijana Surbatovich" userId="34f022815c94af0f" providerId="LiveId" clId="{06B021C2-0228-41EC-955A-6374ADA04ACC}" dt="2020-12-09T01:40:46.576" v="2829" actId="478"/>
          <ac:spMkLst>
            <pc:docMk/>
            <pc:sldMk cId="2292286972" sldId="326"/>
            <ac:spMk id="17" creationId="{4E3BB78E-7FAD-4B7D-99DB-5B9E99CD03E2}"/>
          </ac:spMkLst>
        </pc:spChg>
        <pc:spChg chg="add mod">
          <ac:chgData name="Milijana Surbatovich" userId="34f022815c94af0f" providerId="LiveId" clId="{06B021C2-0228-41EC-955A-6374ADA04ACC}" dt="2020-12-09T01:42:22.831" v="2837" actId="1076"/>
          <ac:spMkLst>
            <pc:docMk/>
            <pc:sldMk cId="2292286972" sldId="326"/>
            <ac:spMk id="19" creationId="{E1DB642E-6FDA-40C1-960E-89ABF9CFCF78}"/>
          </ac:spMkLst>
        </pc:spChg>
        <pc:spChg chg="add mod">
          <ac:chgData name="Milijana Surbatovich" userId="34f022815c94af0f" providerId="LiveId" clId="{06B021C2-0228-41EC-955A-6374ADA04ACC}" dt="2020-12-09T01:45:59.099" v="2882" actId="207"/>
          <ac:spMkLst>
            <pc:docMk/>
            <pc:sldMk cId="2292286972" sldId="326"/>
            <ac:spMk id="21" creationId="{6F24C1BF-80A8-45B2-8A52-4E2A76C12BC4}"/>
          </ac:spMkLst>
        </pc:spChg>
        <pc:spChg chg="add mod">
          <ac:chgData name="Milijana Surbatovich" userId="34f022815c94af0f" providerId="LiveId" clId="{06B021C2-0228-41EC-955A-6374ADA04ACC}" dt="2020-12-09T23:42:27.715" v="4736" actId="208"/>
          <ac:spMkLst>
            <pc:docMk/>
            <pc:sldMk cId="2292286972" sldId="326"/>
            <ac:spMk id="22" creationId="{DD32F5CC-F084-4F71-8EBD-77C29C926162}"/>
          </ac:spMkLst>
        </pc:spChg>
        <pc:spChg chg="add mod">
          <ac:chgData name="Milijana Surbatovich" userId="34f022815c94af0f" providerId="LiveId" clId="{06B021C2-0228-41EC-955A-6374ADA04ACC}" dt="2020-12-09T01:42:34.905" v="2840" actId="1076"/>
          <ac:spMkLst>
            <pc:docMk/>
            <pc:sldMk cId="2292286972" sldId="326"/>
            <ac:spMk id="23" creationId="{1D17DF67-66AA-4E2A-B367-996E988A290E}"/>
          </ac:spMkLst>
        </pc:spChg>
        <pc:spChg chg="add mod">
          <ac:chgData name="Milijana Surbatovich" userId="34f022815c94af0f" providerId="LiveId" clId="{06B021C2-0228-41EC-955A-6374ADA04ACC}" dt="2020-12-09T01:46:33.393" v="2885" actId="1076"/>
          <ac:spMkLst>
            <pc:docMk/>
            <pc:sldMk cId="2292286972" sldId="326"/>
            <ac:spMk id="24" creationId="{0926F978-C58A-4251-900B-66CFF58CCE88}"/>
          </ac:spMkLst>
        </pc:spChg>
        <pc:spChg chg="add mod">
          <ac:chgData name="Milijana Surbatovich" userId="34f022815c94af0f" providerId="LiveId" clId="{06B021C2-0228-41EC-955A-6374ADA04ACC}" dt="2020-12-09T18:54:05.907" v="3021" actId="1076"/>
          <ac:spMkLst>
            <pc:docMk/>
            <pc:sldMk cId="2292286972" sldId="326"/>
            <ac:spMk id="25" creationId="{1EF465AF-E4C1-428F-98DA-9D4B9CF8F6DB}"/>
          </ac:spMkLst>
        </pc:spChg>
        <pc:spChg chg="add del mod">
          <ac:chgData name="Milijana Surbatovich" userId="34f022815c94af0f" providerId="LiveId" clId="{06B021C2-0228-41EC-955A-6374ADA04ACC}" dt="2020-12-09T01:45:16.003" v="2875" actId="478"/>
          <ac:spMkLst>
            <pc:docMk/>
            <pc:sldMk cId="2292286972" sldId="326"/>
            <ac:spMk id="26" creationId="{50272AB8-B550-4964-82F6-018723E421C0}"/>
          </ac:spMkLst>
        </pc:spChg>
        <pc:spChg chg="add mod">
          <ac:chgData name="Milijana Surbatovich" userId="34f022815c94af0f" providerId="LiveId" clId="{06B021C2-0228-41EC-955A-6374ADA04ACC}" dt="2020-12-09T18:54:05.907" v="3021" actId="1076"/>
          <ac:spMkLst>
            <pc:docMk/>
            <pc:sldMk cId="2292286972" sldId="326"/>
            <ac:spMk id="27" creationId="{B5A4F8BF-83DA-426A-BFA1-5750AE5CF585}"/>
          </ac:spMkLst>
        </pc:spChg>
        <pc:spChg chg="add mod">
          <ac:chgData name="Milijana Surbatovich" userId="34f022815c94af0f" providerId="LiveId" clId="{06B021C2-0228-41EC-955A-6374ADA04ACC}" dt="2020-12-09T01:45:44.262" v="2879" actId="1076"/>
          <ac:spMkLst>
            <pc:docMk/>
            <pc:sldMk cId="2292286972" sldId="326"/>
            <ac:spMk id="28" creationId="{561EAD48-B865-4991-BC6B-076BBF1098D7}"/>
          </ac:spMkLst>
        </pc:spChg>
        <pc:spChg chg="add mod">
          <ac:chgData name="Milijana Surbatovich" userId="34f022815c94af0f" providerId="LiveId" clId="{06B021C2-0228-41EC-955A-6374ADA04ACC}" dt="2020-12-09T01:45:48.579" v="2880" actId="1076"/>
          <ac:spMkLst>
            <pc:docMk/>
            <pc:sldMk cId="2292286972" sldId="326"/>
            <ac:spMk id="29" creationId="{A2BB7858-6EB2-4AA3-8D5A-6EF19A48562E}"/>
          </ac:spMkLst>
        </pc:spChg>
        <pc:spChg chg="add del mod">
          <ac:chgData name="Milijana Surbatovich" userId="34f022815c94af0f" providerId="LiveId" clId="{06B021C2-0228-41EC-955A-6374ADA04ACC}" dt="2020-12-09T01:44:16.465" v="2863" actId="478"/>
          <ac:spMkLst>
            <pc:docMk/>
            <pc:sldMk cId="2292286972" sldId="326"/>
            <ac:spMk id="30" creationId="{DA89943D-EE0B-4E15-A03E-13DC74BCA70F}"/>
          </ac:spMkLst>
        </pc:spChg>
        <pc:spChg chg="add mod">
          <ac:chgData name="Milijana Surbatovich" userId="34f022815c94af0f" providerId="LiveId" clId="{06B021C2-0228-41EC-955A-6374ADA04ACC}" dt="2020-12-09T23:43:53.077" v="4793" actId="27636"/>
          <ac:spMkLst>
            <pc:docMk/>
            <pc:sldMk cId="2292286972" sldId="326"/>
            <ac:spMk id="31" creationId="{FA5C01E0-FD63-4A3A-9CB2-3DDF5479411D}"/>
          </ac:spMkLst>
        </pc:spChg>
        <pc:spChg chg="add mod">
          <ac:chgData name="Milijana Surbatovich" userId="34f022815c94af0f" providerId="LiveId" clId="{06B021C2-0228-41EC-955A-6374ADA04ACC}" dt="2020-12-09T23:43:49.724" v="4789" actId="20577"/>
          <ac:spMkLst>
            <pc:docMk/>
            <pc:sldMk cId="2292286972" sldId="326"/>
            <ac:spMk id="32" creationId="{79BC91C2-3993-4CCE-9EA9-CEF7A0B14418}"/>
          </ac:spMkLst>
        </pc:spChg>
        <pc:cxnChg chg="add mod">
          <ac:chgData name="Milijana Surbatovich" userId="34f022815c94af0f" providerId="LiveId" clId="{06B021C2-0228-41EC-955A-6374ADA04ACC}" dt="2020-12-09T01:38:55.025" v="2826" actId="1076"/>
          <ac:cxnSpMkLst>
            <pc:docMk/>
            <pc:sldMk cId="2292286972" sldId="326"/>
            <ac:cxnSpMk id="8" creationId="{BB3C39AE-B65A-4A53-8741-9E24CE5F7B7F}"/>
          </ac:cxnSpMkLst>
        </pc:cxnChg>
        <pc:cxnChg chg="add del mod">
          <ac:chgData name="Milijana Surbatovich" userId="34f022815c94af0f" providerId="LiveId" clId="{06B021C2-0228-41EC-955A-6374ADA04ACC}" dt="2020-12-09T01:38:14.459" v="2749" actId="478"/>
          <ac:cxnSpMkLst>
            <pc:docMk/>
            <pc:sldMk cId="2292286972" sldId="326"/>
            <ac:cxnSpMk id="12" creationId="{0744422F-917A-4F26-B3D4-85DCB1177748}"/>
          </ac:cxnSpMkLst>
        </pc:cxnChg>
        <pc:cxnChg chg="add del mod">
          <ac:chgData name="Milijana Surbatovich" userId="34f022815c94af0f" providerId="LiveId" clId="{06B021C2-0228-41EC-955A-6374ADA04ACC}" dt="2020-12-09T01:38:14.459" v="2749" actId="478"/>
          <ac:cxnSpMkLst>
            <pc:docMk/>
            <pc:sldMk cId="2292286972" sldId="326"/>
            <ac:cxnSpMk id="15" creationId="{E67A9969-89A9-4A2D-95DE-2738107C4FF0}"/>
          </ac:cxnSpMkLst>
        </pc:cxnChg>
        <pc:cxnChg chg="add del mod">
          <ac:chgData name="Milijana Surbatovich" userId="34f022815c94af0f" providerId="LiveId" clId="{06B021C2-0228-41EC-955A-6374ADA04ACC}" dt="2020-12-09T01:40:46.576" v="2829" actId="478"/>
          <ac:cxnSpMkLst>
            <pc:docMk/>
            <pc:sldMk cId="2292286972" sldId="326"/>
            <ac:cxnSpMk id="18" creationId="{53C838F8-7126-437C-85CE-FD20FAED9828}"/>
          </ac:cxnSpMkLst>
        </pc:cxnChg>
        <pc:cxnChg chg="add mod">
          <ac:chgData name="Milijana Surbatovich" userId="34f022815c94af0f" providerId="LiveId" clId="{06B021C2-0228-41EC-955A-6374ADA04ACC}" dt="2020-12-09T01:43:25.527" v="2855" actId="1076"/>
          <ac:cxnSpMkLst>
            <pc:docMk/>
            <pc:sldMk cId="2292286972" sldId="326"/>
            <ac:cxnSpMk id="20" creationId="{04F254BD-B7F3-4E70-A557-E3379ABD4072}"/>
          </ac:cxnSpMkLst>
        </pc:cxnChg>
      </pc:sldChg>
      <pc:sldChg chg="addSp delSp modSp new del mod ord">
        <pc:chgData name="Milijana Surbatovich" userId="34f022815c94af0f" providerId="LiveId" clId="{06B021C2-0228-41EC-955A-6374ADA04ACC}" dt="2020-12-10T01:37:26.607" v="6109" actId="2696"/>
        <pc:sldMkLst>
          <pc:docMk/>
          <pc:sldMk cId="415148800" sldId="327"/>
        </pc:sldMkLst>
        <pc:spChg chg="mod">
          <ac:chgData name="Milijana Surbatovich" userId="34f022815c94af0f" providerId="LiveId" clId="{06B021C2-0228-41EC-955A-6374ADA04ACC}" dt="2020-12-09T19:34:56.254" v="3229" actId="20577"/>
          <ac:spMkLst>
            <pc:docMk/>
            <pc:sldMk cId="415148800" sldId="327"/>
            <ac:spMk id="2" creationId="{966FB9C2-F0C8-4AB5-86EE-301A242B6B98}"/>
          </ac:spMkLst>
        </pc:spChg>
        <pc:spChg chg="del">
          <ac:chgData name="Milijana Surbatovich" userId="34f022815c94af0f" providerId="LiveId" clId="{06B021C2-0228-41EC-955A-6374ADA04ACC}" dt="2020-12-08T17:22:09.988" v="241" actId="478"/>
          <ac:spMkLst>
            <pc:docMk/>
            <pc:sldMk cId="415148800" sldId="327"/>
            <ac:spMk id="3" creationId="{A29E4DB7-5A3E-4BFE-BE3A-FFCC4DCA8EBD}"/>
          </ac:spMkLst>
        </pc:spChg>
        <pc:spChg chg="add mod">
          <ac:chgData name="Milijana Surbatovich" userId="34f022815c94af0f" providerId="LiveId" clId="{06B021C2-0228-41EC-955A-6374ADA04ACC}" dt="2020-12-10T01:23:34.130" v="5823" actId="20577"/>
          <ac:spMkLst>
            <pc:docMk/>
            <pc:sldMk cId="415148800" sldId="327"/>
            <ac:spMk id="5" creationId="{DAF247D7-98B4-4F7B-B725-9686D895CE34}"/>
          </ac:spMkLst>
        </pc:spChg>
      </pc:sldChg>
      <pc:sldChg chg="modSp add mod modTransition">
        <pc:chgData name="Milijana Surbatovich" userId="34f022815c94af0f" providerId="LiveId" clId="{06B021C2-0228-41EC-955A-6374ADA04ACC}" dt="2020-12-10T02:12:57.219" v="6655"/>
        <pc:sldMkLst>
          <pc:docMk/>
          <pc:sldMk cId="1713362704" sldId="327"/>
        </pc:sldMkLst>
        <pc:spChg chg="mod">
          <ac:chgData name="Milijana Surbatovich" userId="34f022815c94af0f" providerId="LiveId" clId="{06B021C2-0228-41EC-955A-6374ADA04ACC}" dt="2020-12-10T01:38:48.319" v="6125" actId="20577"/>
          <ac:spMkLst>
            <pc:docMk/>
            <pc:sldMk cId="1713362704" sldId="327"/>
            <ac:spMk id="5" creationId="{DAF247D7-98B4-4F7B-B725-9686D895CE34}"/>
          </ac:spMkLst>
        </pc:spChg>
      </pc:sldChg>
      <pc:sldChg chg="addSp delSp modSp new mod modTransition">
        <pc:chgData name="Milijana Surbatovich" userId="34f022815c94af0f" providerId="LiveId" clId="{06B021C2-0228-41EC-955A-6374ADA04ACC}" dt="2020-12-10T02:12:57.219" v="6655"/>
        <pc:sldMkLst>
          <pc:docMk/>
          <pc:sldMk cId="1010938402" sldId="328"/>
        </pc:sldMkLst>
        <pc:spChg chg="mod">
          <ac:chgData name="Milijana Surbatovich" userId="34f022815c94af0f" providerId="LiveId" clId="{06B021C2-0228-41EC-955A-6374ADA04ACC}" dt="2020-12-08T17:24:29.440" v="262" actId="20577"/>
          <ac:spMkLst>
            <pc:docMk/>
            <pc:sldMk cId="1010938402" sldId="328"/>
            <ac:spMk id="2" creationId="{B75E0399-98A4-4495-A941-1948E5BF5FBA}"/>
          </ac:spMkLst>
        </pc:spChg>
        <pc:spChg chg="del mod">
          <ac:chgData name="Milijana Surbatovich" userId="34f022815c94af0f" providerId="LiveId" clId="{06B021C2-0228-41EC-955A-6374ADA04ACC}" dt="2020-12-09T01:49:34.403" v="3007" actId="478"/>
          <ac:spMkLst>
            <pc:docMk/>
            <pc:sldMk cId="1010938402" sldId="328"/>
            <ac:spMk id="3" creationId="{2CCF7CA2-404A-4BB7-965B-B8E0D7E7504B}"/>
          </ac:spMkLst>
        </pc:spChg>
        <pc:spChg chg="add del mod">
          <ac:chgData name="Milijana Surbatovich" userId="34f022815c94af0f" providerId="LiveId" clId="{06B021C2-0228-41EC-955A-6374ADA04ACC}" dt="2020-12-09T01:49:36.591" v="3008" actId="478"/>
          <ac:spMkLst>
            <pc:docMk/>
            <pc:sldMk cId="1010938402" sldId="328"/>
            <ac:spMk id="6" creationId="{B7879E57-E2F7-4D37-ADC2-B121572E508A}"/>
          </ac:spMkLst>
        </pc:spChg>
        <pc:spChg chg="add mod">
          <ac:chgData name="Milijana Surbatovich" userId="34f022815c94af0f" providerId="LiveId" clId="{06B021C2-0228-41EC-955A-6374ADA04ACC}" dt="2020-12-09T22:59:49.175" v="3770" actId="14100"/>
          <ac:spMkLst>
            <pc:docMk/>
            <pc:sldMk cId="1010938402" sldId="328"/>
            <ac:spMk id="7" creationId="{15DFBF9C-106B-4F3F-8D4A-9BAD335642DF}"/>
          </ac:spMkLst>
        </pc:spChg>
        <pc:spChg chg="add mod">
          <ac:chgData name="Milijana Surbatovich" userId="34f022815c94af0f" providerId="LiveId" clId="{06B021C2-0228-41EC-955A-6374ADA04ACC}" dt="2020-12-09T23:00:31.354" v="3849" actId="207"/>
          <ac:spMkLst>
            <pc:docMk/>
            <pc:sldMk cId="1010938402" sldId="328"/>
            <ac:spMk id="8" creationId="{AFCCE3D4-017D-4C56-8DAF-2C2B5691094F}"/>
          </ac:spMkLst>
        </pc:spChg>
      </pc:sldChg>
      <pc:sldChg chg="addSp delSp modSp new mod modTransition modAnim">
        <pc:chgData name="Milijana Surbatovich" userId="34f022815c94af0f" providerId="LiveId" clId="{06B021C2-0228-41EC-955A-6374ADA04ACC}" dt="2020-12-10T02:12:57.219" v="6655"/>
        <pc:sldMkLst>
          <pc:docMk/>
          <pc:sldMk cId="4273915461" sldId="329"/>
        </pc:sldMkLst>
        <pc:spChg chg="mod">
          <ac:chgData name="Milijana Surbatovich" userId="34f022815c94af0f" providerId="LiveId" clId="{06B021C2-0228-41EC-955A-6374ADA04ACC}" dt="2020-12-10T01:34:52.956" v="6108" actId="20577"/>
          <ac:spMkLst>
            <pc:docMk/>
            <pc:sldMk cId="4273915461" sldId="329"/>
            <ac:spMk id="2" creationId="{6B96A57B-C97C-4272-AC7C-7C68D1036AAE}"/>
          </ac:spMkLst>
        </pc:spChg>
        <pc:spChg chg="del">
          <ac:chgData name="Milijana Surbatovich" userId="34f022815c94af0f" providerId="LiveId" clId="{06B021C2-0228-41EC-955A-6374ADA04ACC}" dt="2020-12-08T21:13:32.421" v="352" actId="478"/>
          <ac:spMkLst>
            <pc:docMk/>
            <pc:sldMk cId="4273915461" sldId="329"/>
            <ac:spMk id="3" creationId="{A77F751B-DA9D-4BB6-9FD2-71A03EB4BB53}"/>
          </ac:spMkLst>
        </pc:spChg>
        <pc:spChg chg="add mod">
          <ac:chgData name="Milijana Surbatovich" userId="34f022815c94af0f" providerId="LiveId" clId="{06B021C2-0228-41EC-955A-6374ADA04ACC}" dt="2020-12-08T21:21:16.940" v="465" actId="1076"/>
          <ac:spMkLst>
            <pc:docMk/>
            <pc:sldMk cId="4273915461" sldId="329"/>
            <ac:spMk id="5" creationId="{DC92E0DE-0CB2-4BB1-908F-45E3251E1239}"/>
          </ac:spMkLst>
        </pc:spChg>
        <pc:spChg chg="add mod">
          <ac:chgData name="Milijana Surbatovich" userId="34f022815c94af0f" providerId="LiveId" clId="{06B021C2-0228-41EC-955A-6374ADA04ACC}" dt="2020-12-08T21:21:16.940" v="465" actId="1076"/>
          <ac:spMkLst>
            <pc:docMk/>
            <pc:sldMk cId="4273915461" sldId="329"/>
            <ac:spMk id="7" creationId="{52E7F5EE-BF30-4F9B-AE89-6416553C6399}"/>
          </ac:spMkLst>
        </pc:spChg>
        <pc:spChg chg="add mod">
          <ac:chgData name="Milijana Surbatovich" userId="34f022815c94af0f" providerId="LiveId" clId="{06B021C2-0228-41EC-955A-6374ADA04ACC}" dt="2020-12-08T21:21:16.940" v="465" actId="1076"/>
          <ac:spMkLst>
            <pc:docMk/>
            <pc:sldMk cId="4273915461" sldId="329"/>
            <ac:spMk id="9" creationId="{ED966C1C-8D74-45F5-B2E1-F566371E7B48}"/>
          </ac:spMkLst>
        </pc:spChg>
        <pc:spChg chg="add mod">
          <ac:chgData name="Milijana Surbatovich" userId="34f022815c94af0f" providerId="LiveId" clId="{06B021C2-0228-41EC-955A-6374ADA04ACC}" dt="2020-12-08T21:21:16.940" v="465" actId="1076"/>
          <ac:spMkLst>
            <pc:docMk/>
            <pc:sldMk cId="4273915461" sldId="329"/>
            <ac:spMk id="10" creationId="{F0DB1A57-1A7B-46BF-94D1-0007C08AF467}"/>
          </ac:spMkLst>
        </pc:spChg>
        <pc:spChg chg="add mod">
          <ac:chgData name="Milijana Surbatovich" userId="34f022815c94af0f" providerId="LiveId" clId="{06B021C2-0228-41EC-955A-6374ADA04ACC}" dt="2020-12-08T21:21:16.940" v="465" actId="1076"/>
          <ac:spMkLst>
            <pc:docMk/>
            <pc:sldMk cId="4273915461" sldId="329"/>
            <ac:spMk id="11" creationId="{CBBDB427-094B-40E1-B73A-D12B57D433ED}"/>
          </ac:spMkLst>
        </pc:spChg>
        <pc:spChg chg="add mod">
          <ac:chgData name="Milijana Surbatovich" userId="34f022815c94af0f" providerId="LiveId" clId="{06B021C2-0228-41EC-955A-6374ADA04ACC}" dt="2020-12-08T21:21:16.940" v="465" actId="1076"/>
          <ac:spMkLst>
            <pc:docMk/>
            <pc:sldMk cId="4273915461" sldId="329"/>
            <ac:spMk id="12" creationId="{CDE37B91-F26C-4019-BA15-DC6C50464922}"/>
          </ac:spMkLst>
        </pc:spChg>
        <pc:spChg chg="add mod">
          <ac:chgData name="Milijana Surbatovich" userId="34f022815c94af0f" providerId="LiveId" clId="{06B021C2-0228-41EC-955A-6374ADA04ACC}" dt="2020-12-08T21:21:16.940" v="465" actId="1076"/>
          <ac:spMkLst>
            <pc:docMk/>
            <pc:sldMk cId="4273915461" sldId="329"/>
            <ac:spMk id="14" creationId="{FE31C748-727A-42CC-8E9B-BB142C34DE0C}"/>
          </ac:spMkLst>
        </pc:spChg>
        <pc:spChg chg="add mod">
          <ac:chgData name="Milijana Surbatovich" userId="34f022815c94af0f" providerId="LiveId" clId="{06B021C2-0228-41EC-955A-6374ADA04ACC}" dt="2020-12-08T21:21:16.940" v="465" actId="1076"/>
          <ac:spMkLst>
            <pc:docMk/>
            <pc:sldMk cId="4273915461" sldId="329"/>
            <ac:spMk id="16" creationId="{471C3919-9DC1-4032-8602-A1D73E96BAB8}"/>
          </ac:spMkLst>
        </pc:spChg>
        <pc:spChg chg="add mod">
          <ac:chgData name="Milijana Surbatovich" userId="34f022815c94af0f" providerId="LiveId" clId="{06B021C2-0228-41EC-955A-6374ADA04ACC}" dt="2020-12-08T21:21:16.940" v="465" actId="1076"/>
          <ac:spMkLst>
            <pc:docMk/>
            <pc:sldMk cId="4273915461" sldId="329"/>
            <ac:spMk id="17" creationId="{C97F8B34-DA0E-4B82-87CF-31092C3EE3FB}"/>
          </ac:spMkLst>
        </pc:spChg>
        <pc:spChg chg="add mod">
          <ac:chgData name="Milijana Surbatovich" userId="34f022815c94af0f" providerId="LiveId" clId="{06B021C2-0228-41EC-955A-6374ADA04ACC}" dt="2020-12-08T21:21:16.940" v="465" actId="1076"/>
          <ac:spMkLst>
            <pc:docMk/>
            <pc:sldMk cId="4273915461" sldId="329"/>
            <ac:spMk id="19" creationId="{6C66C4DE-71B7-407B-A0CF-ADEDFD8F5B31}"/>
          </ac:spMkLst>
        </pc:spChg>
        <pc:spChg chg="add mod">
          <ac:chgData name="Milijana Surbatovich" userId="34f022815c94af0f" providerId="LiveId" clId="{06B021C2-0228-41EC-955A-6374ADA04ACC}" dt="2020-12-08T21:21:16.940" v="465" actId="1076"/>
          <ac:spMkLst>
            <pc:docMk/>
            <pc:sldMk cId="4273915461" sldId="329"/>
            <ac:spMk id="20" creationId="{69087836-66DC-467D-820D-66EDFECB8370}"/>
          </ac:spMkLst>
        </pc:spChg>
        <pc:spChg chg="add mod">
          <ac:chgData name="Milijana Surbatovich" userId="34f022815c94af0f" providerId="LiveId" clId="{06B021C2-0228-41EC-955A-6374ADA04ACC}" dt="2020-12-08T21:21:16.940" v="465" actId="1076"/>
          <ac:spMkLst>
            <pc:docMk/>
            <pc:sldMk cId="4273915461" sldId="329"/>
            <ac:spMk id="21" creationId="{3E0CC12B-4BC4-44C8-9B66-5ADACB1BD010}"/>
          </ac:spMkLst>
        </pc:spChg>
        <pc:spChg chg="add mod">
          <ac:chgData name="Milijana Surbatovich" userId="34f022815c94af0f" providerId="LiveId" clId="{06B021C2-0228-41EC-955A-6374ADA04ACC}" dt="2020-12-08T21:21:16.940" v="465" actId="1076"/>
          <ac:spMkLst>
            <pc:docMk/>
            <pc:sldMk cId="4273915461" sldId="329"/>
            <ac:spMk id="22" creationId="{FCFEFBD4-64F3-4525-A2A0-BF349BD569A7}"/>
          </ac:spMkLst>
        </pc:spChg>
        <pc:spChg chg="add mod">
          <ac:chgData name="Milijana Surbatovich" userId="34f022815c94af0f" providerId="LiveId" clId="{06B021C2-0228-41EC-955A-6374ADA04ACC}" dt="2020-12-08T21:21:16.940" v="465" actId="1076"/>
          <ac:spMkLst>
            <pc:docMk/>
            <pc:sldMk cId="4273915461" sldId="329"/>
            <ac:spMk id="23" creationId="{C14F5E80-E50C-4526-A65D-882ED291C860}"/>
          </ac:spMkLst>
        </pc:spChg>
        <pc:spChg chg="add mod">
          <ac:chgData name="Milijana Surbatovich" userId="34f022815c94af0f" providerId="LiveId" clId="{06B021C2-0228-41EC-955A-6374ADA04ACC}" dt="2020-12-08T21:21:16.940" v="465" actId="1076"/>
          <ac:spMkLst>
            <pc:docMk/>
            <pc:sldMk cId="4273915461" sldId="329"/>
            <ac:spMk id="24" creationId="{A76BFEB7-5AF6-426B-A735-6C204CC096BE}"/>
          </ac:spMkLst>
        </pc:spChg>
        <pc:spChg chg="add mod">
          <ac:chgData name="Milijana Surbatovich" userId="34f022815c94af0f" providerId="LiveId" clId="{06B021C2-0228-41EC-955A-6374ADA04ACC}" dt="2020-12-08T21:21:16.940" v="465" actId="1076"/>
          <ac:spMkLst>
            <pc:docMk/>
            <pc:sldMk cId="4273915461" sldId="329"/>
            <ac:spMk id="26" creationId="{9987D161-425A-4A6D-8BEA-0D2E2D885829}"/>
          </ac:spMkLst>
        </pc:spChg>
        <pc:spChg chg="add mod">
          <ac:chgData name="Milijana Surbatovich" userId="34f022815c94af0f" providerId="LiveId" clId="{06B021C2-0228-41EC-955A-6374ADA04ACC}" dt="2020-12-08T21:21:16.940" v="465" actId="1076"/>
          <ac:spMkLst>
            <pc:docMk/>
            <pc:sldMk cId="4273915461" sldId="329"/>
            <ac:spMk id="27" creationId="{9035FF54-DC9F-4B30-9F38-FEE739755092}"/>
          </ac:spMkLst>
        </pc:spChg>
        <pc:spChg chg="add mod">
          <ac:chgData name="Milijana Surbatovich" userId="34f022815c94af0f" providerId="LiveId" clId="{06B021C2-0228-41EC-955A-6374ADA04ACC}" dt="2020-12-08T21:21:16.940" v="465" actId="1076"/>
          <ac:spMkLst>
            <pc:docMk/>
            <pc:sldMk cId="4273915461" sldId="329"/>
            <ac:spMk id="29" creationId="{AE33F515-A024-4D5C-893D-9F74BA832785}"/>
          </ac:spMkLst>
        </pc:spChg>
        <pc:spChg chg="add mod">
          <ac:chgData name="Milijana Surbatovich" userId="34f022815c94af0f" providerId="LiveId" clId="{06B021C2-0228-41EC-955A-6374ADA04ACC}" dt="2020-12-08T21:21:16.940" v="465" actId="1076"/>
          <ac:spMkLst>
            <pc:docMk/>
            <pc:sldMk cId="4273915461" sldId="329"/>
            <ac:spMk id="31" creationId="{46C20A0A-3B38-4B98-A305-6BBEA4507D6A}"/>
          </ac:spMkLst>
        </pc:spChg>
        <pc:spChg chg="add mod">
          <ac:chgData name="Milijana Surbatovich" userId="34f022815c94af0f" providerId="LiveId" clId="{06B021C2-0228-41EC-955A-6374ADA04ACC}" dt="2020-12-08T21:21:16.940" v="465" actId="1076"/>
          <ac:spMkLst>
            <pc:docMk/>
            <pc:sldMk cId="4273915461" sldId="329"/>
            <ac:spMk id="32" creationId="{56730171-FD70-4D8A-813E-D1100BE26AFE}"/>
          </ac:spMkLst>
        </pc:spChg>
        <pc:spChg chg="add mod">
          <ac:chgData name="Milijana Surbatovich" userId="34f022815c94af0f" providerId="LiveId" clId="{06B021C2-0228-41EC-955A-6374ADA04ACC}" dt="2020-12-08T21:21:16.940" v="465" actId="1076"/>
          <ac:spMkLst>
            <pc:docMk/>
            <pc:sldMk cId="4273915461" sldId="329"/>
            <ac:spMk id="33" creationId="{023B5795-B689-433E-AEE1-8186DB273400}"/>
          </ac:spMkLst>
        </pc:spChg>
        <pc:spChg chg="add mod">
          <ac:chgData name="Milijana Surbatovich" userId="34f022815c94af0f" providerId="LiveId" clId="{06B021C2-0228-41EC-955A-6374ADA04ACC}" dt="2020-12-08T21:21:16.940" v="465" actId="1076"/>
          <ac:spMkLst>
            <pc:docMk/>
            <pc:sldMk cId="4273915461" sldId="329"/>
            <ac:spMk id="34" creationId="{366B2E15-EA20-4B7F-9D4E-5E3CB8B7EBBA}"/>
          </ac:spMkLst>
        </pc:spChg>
        <pc:spChg chg="add mod">
          <ac:chgData name="Milijana Surbatovich" userId="34f022815c94af0f" providerId="LiveId" clId="{06B021C2-0228-41EC-955A-6374ADA04ACC}" dt="2020-12-08T21:21:16.940" v="465" actId="1076"/>
          <ac:spMkLst>
            <pc:docMk/>
            <pc:sldMk cId="4273915461" sldId="329"/>
            <ac:spMk id="35" creationId="{9A4A2191-7CDA-4F67-B2CA-C25CC23ADE1B}"/>
          </ac:spMkLst>
        </pc:spChg>
        <pc:spChg chg="add mod">
          <ac:chgData name="Milijana Surbatovich" userId="34f022815c94af0f" providerId="LiveId" clId="{06B021C2-0228-41EC-955A-6374ADA04ACC}" dt="2020-12-08T21:21:16.940" v="465" actId="1076"/>
          <ac:spMkLst>
            <pc:docMk/>
            <pc:sldMk cId="4273915461" sldId="329"/>
            <ac:spMk id="37" creationId="{D30059C3-0BD0-4441-93C0-2F782D82D36D}"/>
          </ac:spMkLst>
        </pc:spChg>
        <pc:spChg chg="add mod">
          <ac:chgData name="Milijana Surbatovich" userId="34f022815c94af0f" providerId="LiveId" clId="{06B021C2-0228-41EC-955A-6374ADA04ACC}" dt="2020-12-08T21:21:16.940" v="465" actId="1076"/>
          <ac:spMkLst>
            <pc:docMk/>
            <pc:sldMk cId="4273915461" sldId="329"/>
            <ac:spMk id="38" creationId="{F5D2E6C9-BB76-492B-A4A2-46EE3387904A}"/>
          </ac:spMkLst>
        </pc:spChg>
        <pc:spChg chg="add mod">
          <ac:chgData name="Milijana Surbatovich" userId="34f022815c94af0f" providerId="LiveId" clId="{06B021C2-0228-41EC-955A-6374ADA04ACC}" dt="2020-12-08T21:21:16.940" v="465" actId="1076"/>
          <ac:spMkLst>
            <pc:docMk/>
            <pc:sldMk cId="4273915461" sldId="329"/>
            <ac:spMk id="39" creationId="{BAC8BD82-8437-488F-A150-0FDF6389AA8F}"/>
          </ac:spMkLst>
        </pc:spChg>
        <pc:spChg chg="add mod">
          <ac:chgData name="Milijana Surbatovich" userId="34f022815c94af0f" providerId="LiveId" clId="{06B021C2-0228-41EC-955A-6374ADA04ACC}" dt="2020-12-08T21:21:16.940" v="465" actId="1076"/>
          <ac:spMkLst>
            <pc:docMk/>
            <pc:sldMk cId="4273915461" sldId="329"/>
            <ac:spMk id="41" creationId="{E03EEE32-DCA2-454F-A1FF-3E0EBAC3EDC5}"/>
          </ac:spMkLst>
        </pc:spChg>
        <pc:spChg chg="add mod">
          <ac:chgData name="Milijana Surbatovich" userId="34f022815c94af0f" providerId="LiveId" clId="{06B021C2-0228-41EC-955A-6374ADA04ACC}" dt="2020-12-08T21:21:16.940" v="465" actId="1076"/>
          <ac:spMkLst>
            <pc:docMk/>
            <pc:sldMk cId="4273915461" sldId="329"/>
            <ac:spMk id="42" creationId="{4D4D4CC1-1244-41BA-84CE-13920C00EA41}"/>
          </ac:spMkLst>
        </pc:spChg>
        <pc:spChg chg="add mod">
          <ac:chgData name="Milijana Surbatovich" userId="34f022815c94af0f" providerId="LiveId" clId="{06B021C2-0228-41EC-955A-6374ADA04ACC}" dt="2020-12-08T21:21:16.940" v="465" actId="1076"/>
          <ac:spMkLst>
            <pc:docMk/>
            <pc:sldMk cId="4273915461" sldId="329"/>
            <ac:spMk id="44" creationId="{B028D2DC-1166-4398-89F3-8BAD28DF6A34}"/>
          </ac:spMkLst>
        </pc:spChg>
        <pc:spChg chg="add mod">
          <ac:chgData name="Milijana Surbatovich" userId="34f022815c94af0f" providerId="LiveId" clId="{06B021C2-0228-41EC-955A-6374ADA04ACC}" dt="2020-12-08T21:21:16.940" v="465" actId="1076"/>
          <ac:spMkLst>
            <pc:docMk/>
            <pc:sldMk cId="4273915461" sldId="329"/>
            <ac:spMk id="46" creationId="{1F67134B-11CB-41D0-9D87-F45140F2E4DE}"/>
          </ac:spMkLst>
        </pc:spChg>
        <pc:spChg chg="add mod">
          <ac:chgData name="Milijana Surbatovich" userId="34f022815c94af0f" providerId="LiveId" clId="{06B021C2-0228-41EC-955A-6374ADA04ACC}" dt="2020-12-08T21:21:16.940" v="465" actId="1076"/>
          <ac:spMkLst>
            <pc:docMk/>
            <pc:sldMk cId="4273915461" sldId="329"/>
            <ac:spMk id="47" creationId="{B5DED2E2-8185-4172-B3F5-66478CB73FA3}"/>
          </ac:spMkLst>
        </pc:spChg>
        <pc:spChg chg="add mod">
          <ac:chgData name="Milijana Surbatovich" userId="34f022815c94af0f" providerId="LiveId" clId="{06B021C2-0228-41EC-955A-6374ADA04ACC}" dt="2020-12-08T21:21:16.940" v="465" actId="1076"/>
          <ac:spMkLst>
            <pc:docMk/>
            <pc:sldMk cId="4273915461" sldId="329"/>
            <ac:spMk id="48" creationId="{BA5FFEE4-45BD-4245-A374-D0DFA089CFDC}"/>
          </ac:spMkLst>
        </pc:spChg>
        <pc:spChg chg="add mod">
          <ac:chgData name="Milijana Surbatovich" userId="34f022815c94af0f" providerId="LiveId" clId="{06B021C2-0228-41EC-955A-6374ADA04ACC}" dt="2020-12-08T21:21:16.940" v="465" actId="1076"/>
          <ac:spMkLst>
            <pc:docMk/>
            <pc:sldMk cId="4273915461" sldId="329"/>
            <ac:spMk id="49" creationId="{967B6456-ED72-461A-A405-D2948F96B5E6}"/>
          </ac:spMkLst>
        </pc:spChg>
        <pc:spChg chg="add mod">
          <ac:chgData name="Milijana Surbatovich" userId="34f022815c94af0f" providerId="LiveId" clId="{06B021C2-0228-41EC-955A-6374ADA04ACC}" dt="2020-12-08T21:21:16.940" v="465" actId="1076"/>
          <ac:spMkLst>
            <pc:docMk/>
            <pc:sldMk cId="4273915461" sldId="329"/>
            <ac:spMk id="51" creationId="{607B7AC1-472B-4FDA-B4CB-F8C59CA23152}"/>
          </ac:spMkLst>
        </pc:spChg>
        <pc:spChg chg="add mod">
          <ac:chgData name="Milijana Surbatovich" userId="34f022815c94af0f" providerId="LiveId" clId="{06B021C2-0228-41EC-955A-6374ADA04ACC}" dt="2020-12-08T21:21:16.940" v="465" actId="1076"/>
          <ac:spMkLst>
            <pc:docMk/>
            <pc:sldMk cId="4273915461" sldId="329"/>
            <ac:spMk id="52" creationId="{C00D2CA0-3286-4194-B8A2-1CFD1F637D40}"/>
          </ac:spMkLst>
        </pc:spChg>
        <pc:spChg chg="add mod">
          <ac:chgData name="Milijana Surbatovich" userId="34f022815c94af0f" providerId="LiveId" clId="{06B021C2-0228-41EC-955A-6374ADA04ACC}" dt="2020-12-08T21:21:16.940" v="465" actId="1076"/>
          <ac:spMkLst>
            <pc:docMk/>
            <pc:sldMk cId="4273915461" sldId="329"/>
            <ac:spMk id="53" creationId="{915CA36A-1E7A-47A5-A47D-D9408DCE1E4E}"/>
          </ac:spMkLst>
        </pc:spChg>
        <pc:spChg chg="add mod">
          <ac:chgData name="Milijana Surbatovich" userId="34f022815c94af0f" providerId="LiveId" clId="{06B021C2-0228-41EC-955A-6374ADA04ACC}" dt="2020-12-08T21:21:16.940" v="465" actId="1076"/>
          <ac:spMkLst>
            <pc:docMk/>
            <pc:sldMk cId="4273915461" sldId="329"/>
            <ac:spMk id="55" creationId="{3AF0090A-6CCF-42F2-BCC1-115E372D19EE}"/>
          </ac:spMkLst>
        </pc:spChg>
        <pc:spChg chg="add mod">
          <ac:chgData name="Milijana Surbatovich" userId="34f022815c94af0f" providerId="LiveId" clId="{06B021C2-0228-41EC-955A-6374ADA04ACC}" dt="2020-12-08T21:21:16.940" v="465" actId="1076"/>
          <ac:spMkLst>
            <pc:docMk/>
            <pc:sldMk cId="4273915461" sldId="329"/>
            <ac:spMk id="56" creationId="{D880FCAE-E81F-45BD-9C52-0FEE7CA66D74}"/>
          </ac:spMkLst>
        </pc:spChg>
        <pc:spChg chg="add mod">
          <ac:chgData name="Milijana Surbatovich" userId="34f022815c94af0f" providerId="LiveId" clId="{06B021C2-0228-41EC-955A-6374ADA04ACC}" dt="2020-12-08T21:21:16.940" v="465" actId="1076"/>
          <ac:spMkLst>
            <pc:docMk/>
            <pc:sldMk cId="4273915461" sldId="329"/>
            <ac:spMk id="58" creationId="{0918AD3B-CB01-4D53-830A-EC5789A455A1}"/>
          </ac:spMkLst>
        </pc:spChg>
        <pc:spChg chg="add mod">
          <ac:chgData name="Milijana Surbatovich" userId="34f022815c94af0f" providerId="LiveId" clId="{06B021C2-0228-41EC-955A-6374ADA04ACC}" dt="2020-12-08T21:21:16.940" v="465" actId="1076"/>
          <ac:spMkLst>
            <pc:docMk/>
            <pc:sldMk cId="4273915461" sldId="329"/>
            <ac:spMk id="60" creationId="{47C2E36B-FDE0-436D-B70F-A1F5AA267E0E}"/>
          </ac:spMkLst>
        </pc:spChg>
        <pc:spChg chg="add mod">
          <ac:chgData name="Milijana Surbatovich" userId="34f022815c94af0f" providerId="LiveId" clId="{06B021C2-0228-41EC-955A-6374ADA04ACC}" dt="2020-12-08T21:21:16.940" v="465" actId="1076"/>
          <ac:spMkLst>
            <pc:docMk/>
            <pc:sldMk cId="4273915461" sldId="329"/>
            <ac:spMk id="61" creationId="{BA4E53AE-C471-444B-A144-7FAE88E38F81}"/>
          </ac:spMkLst>
        </pc:spChg>
        <pc:spChg chg="add mod">
          <ac:chgData name="Milijana Surbatovich" userId="34f022815c94af0f" providerId="LiveId" clId="{06B021C2-0228-41EC-955A-6374ADA04ACC}" dt="2020-12-08T21:21:16.940" v="465" actId="1076"/>
          <ac:spMkLst>
            <pc:docMk/>
            <pc:sldMk cId="4273915461" sldId="329"/>
            <ac:spMk id="62" creationId="{31F67E60-2A59-42B1-AD52-15F5CC6E1C98}"/>
          </ac:spMkLst>
        </pc:spChg>
        <pc:spChg chg="add mod">
          <ac:chgData name="Milijana Surbatovich" userId="34f022815c94af0f" providerId="LiveId" clId="{06B021C2-0228-41EC-955A-6374ADA04ACC}" dt="2020-12-08T21:21:16.940" v="465" actId="1076"/>
          <ac:spMkLst>
            <pc:docMk/>
            <pc:sldMk cId="4273915461" sldId="329"/>
            <ac:spMk id="63" creationId="{9DE1FBF1-AC72-40B5-B3C9-8CB217017C9B}"/>
          </ac:spMkLst>
        </pc:spChg>
        <pc:spChg chg="add mod">
          <ac:chgData name="Milijana Surbatovich" userId="34f022815c94af0f" providerId="LiveId" clId="{06B021C2-0228-41EC-955A-6374ADA04ACC}" dt="2020-12-08T21:21:16.940" v="465" actId="1076"/>
          <ac:spMkLst>
            <pc:docMk/>
            <pc:sldMk cId="4273915461" sldId="329"/>
            <ac:spMk id="65" creationId="{2AB867D0-CF54-4514-8A8D-1591E2C86922}"/>
          </ac:spMkLst>
        </pc:spChg>
        <pc:spChg chg="add mod">
          <ac:chgData name="Milijana Surbatovich" userId="34f022815c94af0f" providerId="LiveId" clId="{06B021C2-0228-41EC-955A-6374ADA04ACC}" dt="2020-12-08T21:21:20.403" v="467" actId="20577"/>
          <ac:spMkLst>
            <pc:docMk/>
            <pc:sldMk cId="4273915461" sldId="329"/>
            <ac:spMk id="66" creationId="{5D523038-C7C9-448B-957C-8A4ABDE86511}"/>
          </ac:spMkLst>
        </pc:spChg>
        <pc:cxnChg chg="add mod">
          <ac:chgData name="Milijana Surbatovich" userId="34f022815c94af0f" providerId="LiveId" clId="{06B021C2-0228-41EC-955A-6374ADA04ACC}" dt="2020-12-08T21:21:16.940" v="465" actId="1076"/>
          <ac:cxnSpMkLst>
            <pc:docMk/>
            <pc:sldMk cId="4273915461" sldId="329"/>
            <ac:cxnSpMk id="6" creationId="{FD65C401-2221-412F-9789-9949AAD19E87}"/>
          </ac:cxnSpMkLst>
        </pc:cxnChg>
        <pc:cxnChg chg="add mod">
          <ac:chgData name="Milijana Surbatovich" userId="34f022815c94af0f" providerId="LiveId" clId="{06B021C2-0228-41EC-955A-6374ADA04ACC}" dt="2020-12-08T21:21:16.940" v="465" actId="1076"/>
          <ac:cxnSpMkLst>
            <pc:docMk/>
            <pc:sldMk cId="4273915461" sldId="329"/>
            <ac:cxnSpMk id="8" creationId="{55C5C85F-F53D-4976-809D-63332B39E5A8}"/>
          </ac:cxnSpMkLst>
        </pc:cxnChg>
        <pc:cxnChg chg="add mod">
          <ac:chgData name="Milijana Surbatovich" userId="34f022815c94af0f" providerId="LiveId" clId="{06B021C2-0228-41EC-955A-6374ADA04ACC}" dt="2020-12-08T21:21:16.940" v="465" actId="1076"/>
          <ac:cxnSpMkLst>
            <pc:docMk/>
            <pc:sldMk cId="4273915461" sldId="329"/>
            <ac:cxnSpMk id="13" creationId="{39EEC8D6-4CF6-4AB8-9B63-561FDE0CB8D5}"/>
          </ac:cxnSpMkLst>
        </pc:cxnChg>
        <pc:cxnChg chg="add mod">
          <ac:chgData name="Milijana Surbatovich" userId="34f022815c94af0f" providerId="LiveId" clId="{06B021C2-0228-41EC-955A-6374ADA04ACC}" dt="2020-12-08T21:21:16.940" v="465" actId="1076"/>
          <ac:cxnSpMkLst>
            <pc:docMk/>
            <pc:sldMk cId="4273915461" sldId="329"/>
            <ac:cxnSpMk id="15" creationId="{F918F8E1-9652-4547-979D-493F36F4BAAA}"/>
          </ac:cxnSpMkLst>
        </pc:cxnChg>
        <pc:cxnChg chg="add mod">
          <ac:chgData name="Milijana Surbatovich" userId="34f022815c94af0f" providerId="LiveId" clId="{06B021C2-0228-41EC-955A-6374ADA04ACC}" dt="2020-12-08T21:21:16.940" v="465" actId="1076"/>
          <ac:cxnSpMkLst>
            <pc:docMk/>
            <pc:sldMk cId="4273915461" sldId="329"/>
            <ac:cxnSpMk id="18" creationId="{934C0F00-9856-4C09-ABC8-85ED88493328}"/>
          </ac:cxnSpMkLst>
        </pc:cxnChg>
        <pc:cxnChg chg="add mod">
          <ac:chgData name="Milijana Surbatovich" userId="34f022815c94af0f" providerId="LiveId" clId="{06B021C2-0228-41EC-955A-6374ADA04ACC}" dt="2020-12-08T21:21:16.940" v="465" actId="1076"/>
          <ac:cxnSpMkLst>
            <pc:docMk/>
            <pc:sldMk cId="4273915461" sldId="329"/>
            <ac:cxnSpMk id="25" creationId="{FCECB3A4-09BB-4C65-A8F5-0B938D25C793}"/>
          </ac:cxnSpMkLst>
        </pc:cxnChg>
        <pc:cxnChg chg="add mod">
          <ac:chgData name="Milijana Surbatovich" userId="34f022815c94af0f" providerId="LiveId" clId="{06B021C2-0228-41EC-955A-6374ADA04ACC}" dt="2020-12-08T21:21:16.940" v="465" actId="1076"/>
          <ac:cxnSpMkLst>
            <pc:docMk/>
            <pc:sldMk cId="4273915461" sldId="329"/>
            <ac:cxnSpMk id="28" creationId="{A502FB6E-A076-4725-B420-64C1DEEA7C9F}"/>
          </ac:cxnSpMkLst>
        </pc:cxnChg>
        <pc:cxnChg chg="add mod">
          <ac:chgData name="Milijana Surbatovich" userId="34f022815c94af0f" providerId="LiveId" clId="{06B021C2-0228-41EC-955A-6374ADA04ACC}" dt="2020-12-08T21:21:16.940" v="465" actId="1076"/>
          <ac:cxnSpMkLst>
            <pc:docMk/>
            <pc:sldMk cId="4273915461" sldId="329"/>
            <ac:cxnSpMk id="30" creationId="{C7219379-6389-46A0-ACD4-3691DED5F13F}"/>
          </ac:cxnSpMkLst>
        </pc:cxnChg>
        <pc:cxnChg chg="add mod">
          <ac:chgData name="Milijana Surbatovich" userId="34f022815c94af0f" providerId="LiveId" clId="{06B021C2-0228-41EC-955A-6374ADA04ACC}" dt="2020-12-08T21:21:16.940" v="465" actId="1076"/>
          <ac:cxnSpMkLst>
            <pc:docMk/>
            <pc:sldMk cId="4273915461" sldId="329"/>
            <ac:cxnSpMk id="36" creationId="{95735629-E159-42F7-85C5-F25391B1E9DA}"/>
          </ac:cxnSpMkLst>
        </pc:cxnChg>
        <pc:cxnChg chg="add mod">
          <ac:chgData name="Milijana Surbatovich" userId="34f022815c94af0f" providerId="LiveId" clId="{06B021C2-0228-41EC-955A-6374ADA04ACC}" dt="2020-12-08T21:21:16.940" v="465" actId="1076"/>
          <ac:cxnSpMkLst>
            <pc:docMk/>
            <pc:sldMk cId="4273915461" sldId="329"/>
            <ac:cxnSpMk id="40" creationId="{6B1D9E33-9533-4A25-9A6B-79245C4174F4}"/>
          </ac:cxnSpMkLst>
        </pc:cxnChg>
        <pc:cxnChg chg="add mod">
          <ac:chgData name="Milijana Surbatovich" userId="34f022815c94af0f" providerId="LiveId" clId="{06B021C2-0228-41EC-955A-6374ADA04ACC}" dt="2020-12-08T21:21:16.940" v="465" actId="1076"/>
          <ac:cxnSpMkLst>
            <pc:docMk/>
            <pc:sldMk cId="4273915461" sldId="329"/>
            <ac:cxnSpMk id="43" creationId="{891C788F-20BD-405B-AFCF-4AF3AD5B1AF3}"/>
          </ac:cxnSpMkLst>
        </pc:cxnChg>
        <pc:cxnChg chg="add mod">
          <ac:chgData name="Milijana Surbatovich" userId="34f022815c94af0f" providerId="LiveId" clId="{06B021C2-0228-41EC-955A-6374ADA04ACC}" dt="2020-12-08T21:21:16.940" v="465" actId="1076"/>
          <ac:cxnSpMkLst>
            <pc:docMk/>
            <pc:sldMk cId="4273915461" sldId="329"/>
            <ac:cxnSpMk id="45" creationId="{C1FB234C-686B-47D4-BB48-18B3DF6B4FAB}"/>
          </ac:cxnSpMkLst>
        </pc:cxnChg>
        <pc:cxnChg chg="add mod">
          <ac:chgData name="Milijana Surbatovich" userId="34f022815c94af0f" providerId="LiveId" clId="{06B021C2-0228-41EC-955A-6374ADA04ACC}" dt="2020-12-08T21:21:16.940" v="465" actId="1076"/>
          <ac:cxnSpMkLst>
            <pc:docMk/>
            <pc:sldMk cId="4273915461" sldId="329"/>
            <ac:cxnSpMk id="50" creationId="{77516003-425F-474C-95E7-839C8469E3CC}"/>
          </ac:cxnSpMkLst>
        </pc:cxnChg>
        <pc:cxnChg chg="add mod">
          <ac:chgData name="Milijana Surbatovich" userId="34f022815c94af0f" providerId="LiveId" clId="{06B021C2-0228-41EC-955A-6374ADA04ACC}" dt="2020-12-08T21:21:16.940" v="465" actId="1076"/>
          <ac:cxnSpMkLst>
            <pc:docMk/>
            <pc:sldMk cId="4273915461" sldId="329"/>
            <ac:cxnSpMk id="54" creationId="{7D8B8367-3004-413A-81B5-DA0F533C6D42}"/>
          </ac:cxnSpMkLst>
        </pc:cxnChg>
        <pc:cxnChg chg="add mod">
          <ac:chgData name="Milijana Surbatovich" userId="34f022815c94af0f" providerId="LiveId" clId="{06B021C2-0228-41EC-955A-6374ADA04ACC}" dt="2020-12-08T21:21:16.940" v="465" actId="1076"/>
          <ac:cxnSpMkLst>
            <pc:docMk/>
            <pc:sldMk cId="4273915461" sldId="329"/>
            <ac:cxnSpMk id="57" creationId="{5C10308A-1877-4048-B9C0-6C9EC504F836}"/>
          </ac:cxnSpMkLst>
        </pc:cxnChg>
        <pc:cxnChg chg="add mod">
          <ac:chgData name="Milijana Surbatovich" userId="34f022815c94af0f" providerId="LiveId" clId="{06B021C2-0228-41EC-955A-6374ADA04ACC}" dt="2020-12-08T21:21:16.940" v="465" actId="1076"/>
          <ac:cxnSpMkLst>
            <pc:docMk/>
            <pc:sldMk cId="4273915461" sldId="329"/>
            <ac:cxnSpMk id="59" creationId="{BAA0FD47-1CEA-4225-91E8-745FFA016EB0}"/>
          </ac:cxnSpMkLst>
        </pc:cxnChg>
        <pc:cxnChg chg="add mod">
          <ac:chgData name="Milijana Surbatovich" userId="34f022815c94af0f" providerId="LiveId" clId="{06B021C2-0228-41EC-955A-6374ADA04ACC}" dt="2020-12-08T21:21:16.940" v="465" actId="1076"/>
          <ac:cxnSpMkLst>
            <pc:docMk/>
            <pc:sldMk cId="4273915461" sldId="329"/>
            <ac:cxnSpMk id="64" creationId="{8333D70D-1687-4760-937E-470ED24784C0}"/>
          </ac:cxnSpMkLst>
        </pc:cxnChg>
      </pc:sldChg>
      <pc:sldChg chg="add del">
        <pc:chgData name="Milijana Surbatovich" userId="34f022815c94af0f" providerId="LiveId" clId="{06B021C2-0228-41EC-955A-6374ADA04ACC}" dt="2020-12-08T23:59:06.217" v="1254" actId="47"/>
        <pc:sldMkLst>
          <pc:docMk/>
          <pc:sldMk cId="1453171848" sldId="330"/>
        </pc:sldMkLst>
      </pc:sldChg>
      <pc:sldChg chg="modSp add mod ord modTransition">
        <pc:chgData name="Milijana Surbatovich" userId="34f022815c94af0f" providerId="LiveId" clId="{06B021C2-0228-41EC-955A-6374ADA04ACC}" dt="2020-12-10T02:12:57.219" v="6655"/>
        <pc:sldMkLst>
          <pc:docMk/>
          <pc:sldMk cId="1653258223" sldId="330"/>
        </pc:sldMkLst>
        <pc:spChg chg="mod">
          <ac:chgData name="Milijana Surbatovich" userId="34f022815c94af0f" providerId="LiveId" clId="{06B021C2-0228-41EC-955A-6374ADA04ACC}" dt="2020-12-09T22:48:49.888" v="3683" actId="20577"/>
          <ac:spMkLst>
            <pc:docMk/>
            <pc:sldMk cId="1653258223" sldId="330"/>
            <ac:spMk id="7" creationId="{15DFBF9C-106B-4F3F-8D4A-9BAD335642DF}"/>
          </ac:spMkLst>
        </pc:spChg>
      </pc:sldChg>
      <pc:sldChg chg="addSp delSp modSp new del mod delAnim modAnim">
        <pc:chgData name="Milijana Surbatovich" userId="34f022815c94af0f" providerId="LiveId" clId="{06B021C2-0228-41EC-955A-6374ADA04ACC}" dt="2020-12-10T01:37:26.607" v="6109" actId="2696"/>
        <pc:sldMkLst>
          <pc:docMk/>
          <pc:sldMk cId="307319418" sldId="331"/>
        </pc:sldMkLst>
        <pc:spChg chg="mod">
          <ac:chgData name="Milijana Surbatovich" userId="34f022815c94af0f" providerId="LiveId" clId="{06B021C2-0228-41EC-955A-6374ADA04ACC}" dt="2020-12-10T01:33:22.446" v="6095"/>
          <ac:spMkLst>
            <pc:docMk/>
            <pc:sldMk cId="307319418" sldId="331"/>
            <ac:spMk id="2" creationId="{68D8460E-3044-45A1-88BC-960D9B908FA4}"/>
          </ac:spMkLst>
        </pc:spChg>
        <pc:spChg chg="del mod">
          <ac:chgData name="Milijana Surbatovich" userId="34f022815c94af0f" providerId="LiveId" clId="{06B021C2-0228-41EC-955A-6374ADA04ACC}" dt="2020-12-10T00:47:24.529" v="4821" actId="478"/>
          <ac:spMkLst>
            <pc:docMk/>
            <pc:sldMk cId="307319418" sldId="331"/>
            <ac:spMk id="3" creationId="{ED83B39B-CD54-4298-868E-9ED5D2EDB3DF}"/>
          </ac:spMkLst>
        </pc:spChg>
        <pc:spChg chg="add del mod">
          <ac:chgData name="Milijana Surbatovich" userId="34f022815c94af0f" providerId="LiveId" clId="{06B021C2-0228-41EC-955A-6374ADA04ACC}" dt="2020-12-10T00:47:26.929" v="4822" actId="478"/>
          <ac:spMkLst>
            <pc:docMk/>
            <pc:sldMk cId="307319418" sldId="331"/>
            <ac:spMk id="6" creationId="{78FF2050-8FEE-428B-8074-3CEEE59D418F}"/>
          </ac:spMkLst>
        </pc:spChg>
        <pc:spChg chg="add mod">
          <ac:chgData name="Milijana Surbatovich" userId="34f022815c94af0f" providerId="LiveId" clId="{06B021C2-0228-41EC-955A-6374ADA04ACC}" dt="2020-12-10T01:01:51.359" v="5238" actId="20577"/>
          <ac:spMkLst>
            <pc:docMk/>
            <pc:sldMk cId="307319418" sldId="331"/>
            <ac:spMk id="7" creationId="{DE5FECA1-1224-4ADE-B978-249556F9D8FE}"/>
          </ac:spMkLst>
        </pc:spChg>
        <pc:spChg chg="add mod">
          <ac:chgData name="Milijana Surbatovich" userId="34f022815c94af0f" providerId="LiveId" clId="{06B021C2-0228-41EC-955A-6374ADA04ACC}" dt="2020-12-10T01:24:14.327" v="5826" actId="1076"/>
          <ac:spMkLst>
            <pc:docMk/>
            <pc:sldMk cId="307319418" sldId="331"/>
            <ac:spMk id="8" creationId="{48882731-8460-4462-A26E-0A3C78A3A5F3}"/>
          </ac:spMkLst>
        </pc:spChg>
        <pc:spChg chg="add mod">
          <ac:chgData name="Milijana Surbatovich" userId="34f022815c94af0f" providerId="LiveId" clId="{06B021C2-0228-41EC-955A-6374ADA04ACC}" dt="2020-12-10T01:25:22.381" v="5828" actId="20577"/>
          <ac:spMkLst>
            <pc:docMk/>
            <pc:sldMk cId="307319418" sldId="331"/>
            <ac:spMk id="10" creationId="{E7147313-E083-4105-A471-B2E4FC3B2252}"/>
          </ac:spMkLst>
        </pc:spChg>
        <pc:spChg chg="add del mod">
          <ac:chgData name="Milijana Surbatovich" userId="34f022815c94af0f" providerId="LiveId" clId="{06B021C2-0228-41EC-955A-6374ADA04ACC}" dt="2020-12-10T00:59:32.582" v="5179" actId="478"/>
          <ac:spMkLst>
            <pc:docMk/>
            <pc:sldMk cId="307319418" sldId="331"/>
            <ac:spMk id="11" creationId="{81D97B82-CA83-4431-8099-5FD1B1455470}"/>
          </ac:spMkLst>
        </pc:spChg>
        <pc:spChg chg="add del mod">
          <ac:chgData name="Milijana Surbatovich" userId="34f022815c94af0f" providerId="LiveId" clId="{06B021C2-0228-41EC-955A-6374ADA04ACC}" dt="2020-12-10T00:52:49.761" v="4880" actId="478"/>
          <ac:spMkLst>
            <pc:docMk/>
            <pc:sldMk cId="307319418" sldId="331"/>
            <ac:spMk id="13" creationId="{A4C58793-0108-4905-AF2F-11158676F594}"/>
          </ac:spMkLst>
        </pc:spChg>
        <pc:spChg chg="add del mod">
          <ac:chgData name="Milijana Surbatovich" userId="34f022815c94af0f" providerId="LiveId" clId="{06B021C2-0228-41EC-955A-6374ADA04ACC}" dt="2020-12-10T00:55:27.958" v="4957" actId="478"/>
          <ac:spMkLst>
            <pc:docMk/>
            <pc:sldMk cId="307319418" sldId="331"/>
            <ac:spMk id="21" creationId="{A0DCD902-D1A3-41D1-A9DE-2EB0E50DD473}"/>
          </ac:spMkLst>
        </pc:spChg>
        <pc:spChg chg="add del mod">
          <ac:chgData name="Milijana Surbatovich" userId="34f022815c94af0f" providerId="LiveId" clId="{06B021C2-0228-41EC-955A-6374ADA04ACC}" dt="2020-12-10T00:55:24.088" v="4956" actId="478"/>
          <ac:spMkLst>
            <pc:docMk/>
            <pc:sldMk cId="307319418" sldId="331"/>
            <ac:spMk id="22" creationId="{84742A8C-9002-48FC-9BE4-8474533FE1FB}"/>
          </ac:spMkLst>
        </pc:spChg>
        <pc:spChg chg="add mod">
          <ac:chgData name="Milijana Surbatovich" userId="34f022815c94af0f" providerId="LiveId" clId="{06B021C2-0228-41EC-955A-6374ADA04ACC}" dt="2020-12-10T01:26:33.716" v="5846" actId="20577"/>
          <ac:spMkLst>
            <pc:docMk/>
            <pc:sldMk cId="307319418" sldId="331"/>
            <ac:spMk id="23" creationId="{B8AB444E-0A58-4DA3-B5A7-BD2CBA14EE74}"/>
          </ac:spMkLst>
        </pc:spChg>
        <pc:cxnChg chg="add del mod">
          <ac:chgData name="Milijana Surbatovich" userId="34f022815c94af0f" providerId="LiveId" clId="{06B021C2-0228-41EC-955A-6374ADA04ACC}" dt="2020-12-10T00:59:26.574" v="5178" actId="478"/>
          <ac:cxnSpMkLst>
            <pc:docMk/>
            <pc:sldMk cId="307319418" sldId="331"/>
            <ac:cxnSpMk id="14" creationId="{B25651AD-2096-42F6-9022-4F539435B1F3}"/>
          </ac:cxnSpMkLst>
        </pc:cxnChg>
        <pc:cxnChg chg="add del mod">
          <ac:chgData name="Milijana Surbatovich" userId="34f022815c94af0f" providerId="LiveId" clId="{06B021C2-0228-41EC-955A-6374ADA04ACC}" dt="2020-12-10T00:59:26.574" v="5178" actId="478"/>
          <ac:cxnSpMkLst>
            <pc:docMk/>
            <pc:sldMk cId="307319418" sldId="331"/>
            <ac:cxnSpMk id="17" creationId="{293293BC-A837-4EF2-9C1F-4B88DD6F3365}"/>
          </ac:cxnSpMkLst>
        </pc:cxnChg>
        <pc:cxnChg chg="add del mod">
          <ac:chgData name="Milijana Surbatovich" userId="34f022815c94af0f" providerId="LiveId" clId="{06B021C2-0228-41EC-955A-6374ADA04ACC}" dt="2020-12-10T00:59:26.574" v="5178" actId="478"/>
          <ac:cxnSpMkLst>
            <pc:docMk/>
            <pc:sldMk cId="307319418" sldId="331"/>
            <ac:cxnSpMk id="18" creationId="{E5B0AFCA-72C4-4BDF-9C57-FD11C0E275A7}"/>
          </ac:cxnSpMkLst>
        </pc:cxnChg>
        <pc:cxnChg chg="add del mod">
          <ac:chgData name="Milijana Surbatovich" userId="34f022815c94af0f" providerId="LiveId" clId="{06B021C2-0228-41EC-955A-6374ADA04ACC}" dt="2020-12-10T00:59:26.574" v="5178" actId="478"/>
          <ac:cxnSpMkLst>
            <pc:docMk/>
            <pc:sldMk cId="307319418" sldId="331"/>
            <ac:cxnSpMk id="19" creationId="{285F0CBE-3117-4DE4-9929-4D2A13B7CD54}"/>
          </ac:cxnSpMkLst>
        </pc:cxnChg>
      </pc:sldChg>
      <pc:sldChg chg="add modTransition">
        <pc:chgData name="Milijana Surbatovich" userId="34f022815c94af0f" providerId="LiveId" clId="{06B021C2-0228-41EC-955A-6374ADA04ACC}" dt="2020-12-10T02:12:57.219" v="6655"/>
        <pc:sldMkLst>
          <pc:docMk/>
          <pc:sldMk cId="1433335598" sldId="331"/>
        </pc:sldMkLst>
      </pc:sldChg>
      <pc:sldChg chg="addSp modSp add mod modTransition modAnim">
        <pc:chgData name="Milijana Surbatovich" userId="34f022815c94af0f" providerId="LiveId" clId="{06B021C2-0228-41EC-955A-6374ADA04ACC}" dt="2020-12-10T02:21:27.392" v="6774"/>
        <pc:sldMkLst>
          <pc:docMk/>
          <pc:sldMk cId="3377104878" sldId="332"/>
        </pc:sldMkLst>
        <pc:spChg chg="add mod">
          <ac:chgData name="Milijana Surbatovich" userId="34f022815c94af0f" providerId="LiveId" clId="{06B021C2-0228-41EC-955A-6374ADA04ACC}" dt="2020-12-10T01:48:45.529" v="6306" actId="14100"/>
          <ac:spMkLst>
            <pc:docMk/>
            <pc:sldMk cId="3377104878" sldId="332"/>
            <ac:spMk id="29" creationId="{283B51E4-9A59-47B6-847B-90D53DBE2DD9}"/>
          </ac:spMkLst>
        </pc:spChg>
        <pc:spChg chg="mod">
          <ac:chgData name="Milijana Surbatovich" userId="34f022815c94af0f" providerId="LiveId" clId="{06B021C2-0228-41EC-955A-6374ADA04ACC}" dt="2020-12-10T01:48:00.504" v="6240" actId="1076"/>
          <ac:spMkLst>
            <pc:docMk/>
            <pc:sldMk cId="3377104878" sldId="332"/>
            <ac:spMk id="30" creationId="{A13135D2-17EB-44C1-810E-547A7F93C62B}"/>
          </ac:spMkLst>
        </pc:spChg>
      </pc:sldChg>
      <pc:sldChg chg="addSp delSp modSp new del mod modAnim">
        <pc:chgData name="Milijana Surbatovich" userId="34f022815c94af0f" providerId="LiveId" clId="{06B021C2-0228-41EC-955A-6374ADA04ACC}" dt="2020-12-10T01:37:26.607" v="6109" actId="2696"/>
        <pc:sldMkLst>
          <pc:docMk/>
          <pc:sldMk cId="3486505053" sldId="332"/>
        </pc:sldMkLst>
        <pc:spChg chg="mod">
          <ac:chgData name="Milijana Surbatovich" userId="34f022815c94af0f" providerId="LiveId" clId="{06B021C2-0228-41EC-955A-6374ADA04ACC}" dt="2020-12-10T01:02:53.466" v="5273" actId="20577"/>
          <ac:spMkLst>
            <pc:docMk/>
            <pc:sldMk cId="3486505053" sldId="332"/>
            <ac:spMk id="2" creationId="{854B7F27-8138-4013-B781-B444257D2807}"/>
          </ac:spMkLst>
        </pc:spChg>
        <pc:spChg chg="del">
          <ac:chgData name="Milijana Surbatovich" userId="34f022815c94af0f" providerId="LiveId" clId="{06B021C2-0228-41EC-955A-6374ADA04ACC}" dt="2020-12-10T01:03:00.667" v="5274" actId="478"/>
          <ac:spMkLst>
            <pc:docMk/>
            <pc:sldMk cId="3486505053" sldId="332"/>
            <ac:spMk id="3" creationId="{02D5A1F3-2DA0-479F-ABB1-58ABDC3DA049}"/>
          </ac:spMkLst>
        </pc:spChg>
        <pc:spChg chg="add del mod">
          <ac:chgData name="Milijana Surbatovich" userId="34f022815c94af0f" providerId="LiveId" clId="{06B021C2-0228-41EC-955A-6374ADA04ACC}" dt="2020-12-10T01:12:47.020" v="5513" actId="478"/>
          <ac:spMkLst>
            <pc:docMk/>
            <pc:sldMk cId="3486505053" sldId="332"/>
            <ac:spMk id="5" creationId="{10BBE3C4-EEA0-4F7B-AAE7-D91259DA8D89}"/>
          </ac:spMkLst>
        </pc:spChg>
        <pc:spChg chg="add mod">
          <ac:chgData name="Milijana Surbatovich" userId="34f022815c94af0f" providerId="LiveId" clId="{06B021C2-0228-41EC-955A-6374ADA04ACC}" dt="2020-12-10T01:29:25.714" v="6006" actId="113"/>
          <ac:spMkLst>
            <pc:docMk/>
            <pc:sldMk cId="3486505053" sldId="332"/>
            <ac:spMk id="6" creationId="{6F13E471-E8EA-4E39-9E73-375EB065E4F2}"/>
          </ac:spMkLst>
        </pc:spChg>
        <pc:spChg chg="add mod">
          <ac:chgData name="Milijana Surbatovich" userId="34f022815c94af0f" providerId="LiveId" clId="{06B021C2-0228-41EC-955A-6374ADA04ACC}" dt="2020-12-10T01:32:09.321" v="6094" actId="20577"/>
          <ac:spMkLst>
            <pc:docMk/>
            <pc:sldMk cId="3486505053" sldId="332"/>
            <ac:spMk id="7" creationId="{D964888A-930A-4766-BF01-AB8F9723462F}"/>
          </ac:spMkLst>
        </pc:spChg>
        <pc:spChg chg="add mod">
          <ac:chgData name="Milijana Surbatovich" userId="34f022815c94af0f" providerId="LiveId" clId="{06B021C2-0228-41EC-955A-6374ADA04ACC}" dt="2020-12-10T01:17:46.310" v="5593" actId="1076"/>
          <ac:spMkLst>
            <pc:docMk/>
            <pc:sldMk cId="3486505053" sldId="332"/>
            <ac:spMk id="8" creationId="{C810A273-509C-4418-B830-3BAB2C2EC9E0}"/>
          </ac:spMkLst>
        </pc:spChg>
        <pc:spChg chg="add mod">
          <ac:chgData name="Milijana Surbatovich" userId="34f022815c94af0f" providerId="LiveId" clId="{06B021C2-0228-41EC-955A-6374ADA04ACC}" dt="2020-12-10T01:17:46.310" v="5593" actId="1076"/>
          <ac:spMkLst>
            <pc:docMk/>
            <pc:sldMk cId="3486505053" sldId="332"/>
            <ac:spMk id="9" creationId="{145D4EED-5B5D-4412-9B2A-4C4EEE9A55D3}"/>
          </ac:spMkLst>
        </pc:spChg>
        <pc:spChg chg="add mod">
          <ac:chgData name="Milijana Surbatovich" userId="34f022815c94af0f" providerId="LiveId" clId="{06B021C2-0228-41EC-955A-6374ADA04ACC}" dt="2020-12-10T01:17:46.310" v="5593" actId="1076"/>
          <ac:spMkLst>
            <pc:docMk/>
            <pc:sldMk cId="3486505053" sldId="332"/>
            <ac:spMk id="11" creationId="{E1CED95A-2ED6-4DE0-8466-ECF0D3EF57DD}"/>
          </ac:spMkLst>
        </pc:spChg>
        <pc:spChg chg="add mod">
          <ac:chgData name="Milijana Surbatovich" userId="34f022815c94af0f" providerId="LiveId" clId="{06B021C2-0228-41EC-955A-6374ADA04ACC}" dt="2020-12-10T01:17:58.360" v="5594" actId="1076"/>
          <ac:spMkLst>
            <pc:docMk/>
            <pc:sldMk cId="3486505053" sldId="332"/>
            <ac:spMk id="13" creationId="{6750BA9C-D207-4448-A639-CF0A5C0CC2AA}"/>
          </ac:spMkLst>
        </pc:spChg>
        <pc:spChg chg="add mod">
          <ac:chgData name="Milijana Surbatovich" userId="34f022815c94af0f" providerId="LiveId" clId="{06B021C2-0228-41EC-955A-6374ADA04ACC}" dt="2020-12-10T01:17:58.360" v="5594" actId="1076"/>
          <ac:spMkLst>
            <pc:docMk/>
            <pc:sldMk cId="3486505053" sldId="332"/>
            <ac:spMk id="14" creationId="{EC52A860-AE21-42B5-9BA7-F1A0289A6144}"/>
          </ac:spMkLst>
        </pc:spChg>
        <pc:spChg chg="add mod">
          <ac:chgData name="Milijana Surbatovich" userId="34f022815c94af0f" providerId="LiveId" clId="{06B021C2-0228-41EC-955A-6374ADA04ACC}" dt="2020-12-10T01:17:46.310" v="5593" actId="1076"/>
          <ac:spMkLst>
            <pc:docMk/>
            <pc:sldMk cId="3486505053" sldId="332"/>
            <ac:spMk id="15" creationId="{FA7A3A52-50A3-4E78-A9F6-3729C93F7C45}"/>
          </ac:spMkLst>
        </pc:spChg>
        <pc:spChg chg="add mod">
          <ac:chgData name="Milijana Surbatovich" userId="34f022815c94af0f" providerId="LiveId" clId="{06B021C2-0228-41EC-955A-6374ADA04ACC}" dt="2020-12-10T01:17:46.310" v="5593" actId="1076"/>
          <ac:spMkLst>
            <pc:docMk/>
            <pc:sldMk cId="3486505053" sldId="332"/>
            <ac:spMk id="16" creationId="{E517F87E-FC8C-42A5-8B5F-3B33E83B3FD2}"/>
          </ac:spMkLst>
        </pc:spChg>
        <pc:spChg chg="add mod">
          <ac:chgData name="Milijana Surbatovich" userId="34f022815c94af0f" providerId="LiveId" clId="{06B021C2-0228-41EC-955A-6374ADA04ACC}" dt="2020-12-10T01:17:46.310" v="5593" actId="1076"/>
          <ac:spMkLst>
            <pc:docMk/>
            <pc:sldMk cId="3486505053" sldId="332"/>
            <ac:spMk id="17" creationId="{F3573387-08D0-47D7-A32F-E755D2AC75AB}"/>
          </ac:spMkLst>
        </pc:spChg>
        <pc:spChg chg="add mod">
          <ac:chgData name="Milijana Surbatovich" userId="34f022815c94af0f" providerId="LiveId" clId="{06B021C2-0228-41EC-955A-6374ADA04ACC}" dt="2020-12-10T01:17:46.310" v="5593" actId="1076"/>
          <ac:spMkLst>
            <pc:docMk/>
            <pc:sldMk cId="3486505053" sldId="332"/>
            <ac:spMk id="18" creationId="{F8DEACF4-7311-4EAE-AA07-0598151FE4DA}"/>
          </ac:spMkLst>
        </pc:spChg>
        <pc:spChg chg="add mod">
          <ac:chgData name="Milijana Surbatovich" userId="34f022815c94af0f" providerId="LiveId" clId="{06B021C2-0228-41EC-955A-6374ADA04ACC}" dt="2020-12-10T01:17:58.360" v="5594" actId="1076"/>
          <ac:spMkLst>
            <pc:docMk/>
            <pc:sldMk cId="3486505053" sldId="332"/>
            <ac:spMk id="19" creationId="{DEEF0A1E-85F3-4213-B414-FD50D4B4C463}"/>
          </ac:spMkLst>
        </pc:spChg>
        <pc:spChg chg="add mod">
          <ac:chgData name="Milijana Surbatovich" userId="34f022815c94af0f" providerId="LiveId" clId="{06B021C2-0228-41EC-955A-6374ADA04ACC}" dt="2020-12-10T01:17:58.360" v="5594" actId="1076"/>
          <ac:spMkLst>
            <pc:docMk/>
            <pc:sldMk cId="3486505053" sldId="332"/>
            <ac:spMk id="20" creationId="{5D216F2C-1E43-47CF-A497-BB8CA150DB3C}"/>
          </ac:spMkLst>
        </pc:spChg>
        <pc:spChg chg="add mod">
          <ac:chgData name="Milijana Surbatovich" userId="34f022815c94af0f" providerId="LiveId" clId="{06B021C2-0228-41EC-955A-6374ADA04ACC}" dt="2020-12-10T01:17:58.360" v="5594" actId="1076"/>
          <ac:spMkLst>
            <pc:docMk/>
            <pc:sldMk cId="3486505053" sldId="332"/>
            <ac:spMk id="21" creationId="{B4A9483C-C642-4D2A-8BC9-0502B51EF801}"/>
          </ac:spMkLst>
        </pc:spChg>
        <pc:spChg chg="add mod">
          <ac:chgData name="Milijana Surbatovich" userId="34f022815c94af0f" providerId="LiveId" clId="{06B021C2-0228-41EC-955A-6374ADA04ACC}" dt="2020-12-10T01:17:58.360" v="5594" actId="1076"/>
          <ac:spMkLst>
            <pc:docMk/>
            <pc:sldMk cId="3486505053" sldId="332"/>
            <ac:spMk id="22" creationId="{847FBA6E-FD89-4329-87E3-6DD84C2C33C6}"/>
          </ac:spMkLst>
        </pc:spChg>
        <pc:spChg chg="add mod">
          <ac:chgData name="Milijana Surbatovich" userId="34f022815c94af0f" providerId="LiveId" clId="{06B021C2-0228-41EC-955A-6374ADA04ACC}" dt="2020-12-10T01:17:46.310" v="5593" actId="1076"/>
          <ac:spMkLst>
            <pc:docMk/>
            <pc:sldMk cId="3486505053" sldId="332"/>
            <ac:spMk id="23" creationId="{F2D524D1-668F-49C2-A56B-B81786134DF2}"/>
          </ac:spMkLst>
        </pc:spChg>
        <pc:spChg chg="add mod">
          <ac:chgData name="Milijana Surbatovich" userId="34f022815c94af0f" providerId="LiveId" clId="{06B021C2-0228-41EC-955A-6374ADA04ACC}" dt="2020-12-10T01:17:46.310" v="5593" actId="1076"/>
          <ac:spMkLst>
            <pc:docMk/>
            <pc:sldMk cId="3486505053" sldId="332"/>
            <ac:spMk id="24" creationId="{8A50F48B-0E87-4452-8FF0-05B92FB74035}"/>
          </ac:spMkLst>
        </pc:spChg>
        <pc:spChg chg="add mod">
          <ac:chgData name="Milijana Surbatovich" userId="34f022815c94af0f" providerId="LiveId" clId="{06B021C2-0228-41EC-955A-6374ADA04ACC}" dt="2020-12-10T01:17:46.310" v="5593" actId="1076"/>
          <ac:spMkLst>
            <pc:docMk/>
            <pc:sldMk cId="3486505053" sldId="332"/>
            <ac:spMk id="25" creationId="{EAA657D7-E023-4DE9-A437-F082F94EF42E}"/>
          </ac:spMkLst>
        </pc:spChg>
        <pc:spChg chg="add mod">
          <ac:chgData name="Milijana Surbatovich" userId="34f022815c94af0f" providerId="LiveId" clId="{06B021C2-0228-41EC-955A-6374ADA04ACC}" dt="2020-12-10T01:17:46.310" v="5593" actId="1076"/>
          <ac:spMkLst>
            <pc:docMk/>
            <pc:sldMk cId="3486505053" sldId="332"/>
            <ac:spMk id="28" creationId="{C00F5985-99C6-4D35-BA7E-5FB0716BC717}"/>
          </ac:spMkLst>
        </pc:spChg>
        <pc:spChg chg="add mod">
          <ac:chgData name="Milijana Surbatovich" userId="34f022815c94af0f" providerId="LiveId" clId="{06B021C2-0228-41EC-955A-6374ADA04ACC}" dt="2020-12-10T01:28:15.028" v="5947" actId="14100"/>
          <ac:spMkLst>
            <pc:docMk/>
            <pc:sldMk cId="3486505053" sldId="332"/>
            <ac:spMk id="30" creationId="{A13135D2-17EB-44C1-810E-547A7F93C62B}"/>
          </ac:spMkLst>
        </pc:spChg>
        <pc:spChg chg="add mod">
          <ac:chgData name="Milijana Surbatovich" userId="34f022815c94af0f" providerId="LiveId" clId="{06B021C2-0228-41EC-955A-6374ADA04ACC}" dt="2020-12-10T01:29:17.625" v="6005" actId="14100"/>
          <ac:spMkLst>
            <pc:docMk/>
            <pc:sldMk cId="3486505053" sldId="332"/>
            <ac:spMk id="31" creationId="{17F0C3E5-9C27-4D6A-B6F1-6062CFD812A6}"/>
          </ac:spMkLst>
        </pc:spChg>
        <pc:spChg chg="add mod">
          <ac:chgData name="Milijana Surbatovich" userId="34f022815c94af0f" providerId="LiveId" clId="{06B021C2-0228-41EC-955A-6374ADA04ACC}" dt="2020-12-10T01:30:17.945" v="6050" actId="1076"/>
          <ac:spMkLst>
            <pc:docMk/>
            <pc:sldMk cId="3486505053" sldId="332"/>
            <ac:spMk id="32" creationId="{BC8C751F-8C73-4572-9561-D18167BD9343}"/>
          </ac:spMkLst>
        </pc:spChg>
        <pc:spChg chg="add mod">
          <ac:chgData name="Milijana Surbatovich" userId="34f022815c94af0f" providerId="LiveId" clId="{06B021C2-0228-41EC-955A-6374ADA04ACC}" dt="2020-12-10T01:30:53.473" v="6086" actId="14100"/>
          <ac:spMkLst>
            <pc:docMk/>
            <pc:sldMk cId="3486505053" sldId="332"/>
            <ac:spMk id="33" creationId="{6921585E-0C1D-45AB-BDD5-CA9E5E6EF59E}"/>
          </ac:spMkLst>
        </pc:spChg>
        <pc:cxnChg chg="add mod">
          <ac:chgData name="Milijana Surbatovich" userId="34f022815c94af0f" providerId="LiveId" clId="{06B021C2-0228-41EC-955A-6374ADA04ACC}" dt="2020-12-10T01:17:46.310" v="5593" actId="1076"/>
          <ac:cxnSpMkLst>
            <pc:docMk/>
            <pc:sldMk cId="3486505053" sldId="332"/>
            <ac:cxnSpMk id="10" creationId="{B374EEC7-6A99-404B-A4EF-5097DC5A6847}"/>
          </ac:cxnSpMkLst>
        </pc:cxnChg>
        <pc:cxnChg chg="add mod">
          <ac:chgData name="Milijana Surbatovich" userId="34f022815c94af0f" providerId="LiveId" clId="{06B021C2-0228-41EC-955A-6374ADA04ACC}" dt="2020-12-10T01:17:58.360" v="5594" actId="1076"/>
          <ac:cxnSpMkLst>
            <pc:docMk/>
            <pc:sldMk cId="3486505053" sldId="332"/>
            <ac:cxnSpMk id="12" creationId="{6829C350-45D0-4E80-81F5-C80FA1752615}"/>
          </ac:cxnSpMkLst>
        </pc:cxnChg>
      </pc:sldChg>
      <pc:sldChg chg="modSp add mod modTransition">
        <pc:chgData name="Milijana Surbatovich" userId="34f022815c94af0f" providerId="LiveId" clId="{06B021C2-0228-41EC-955A-6374ADA04ACC}" dt="2020-12-10T02:12:57.219" v="6655"/>
        <pc:sldMkLst>
          <pc:docMk/>
          <pc:sldMk cId="228454766" sldId="333"/>
        </pc:sldMkLst>
        <pc:spChg chg="mod">
          <ac:chgData name="Milijana Surbatovich" userId="34f022815c94af0f" providerId="LiveId" clId="{06B021C2-0228-41EC-955A-6374ADA04ACC}" dt="2020-12-09T23:05:12.523" v="3930" actId="207"/>
          <ac:spMkLst>
            <pc:docMk/>
            <pc:sldMk cId="228454766" sldId="333"/>
            <ac:spMk id="7" creationId="{15DFBF9C-106B-4F3F-8D4A-9BAD335642DF}"/>
          </ac:spMkLst>
        </pc:spChg>
      </pc:sldChg>
      <pc:sldChg chg="modSp new mod modTransition">
        <pc:chgData name="Milijana Surbatovich" userId="34f022815c94af0f" providerId="LiveId" clId="{06B021C2-0228-41EC-955A-6374ADA04ACC}" dt="2020-12-10T02:30:11.662" v="6809" actId="20577"/>
        <pc:sldMkLst>
          <pc:docMk/>
          <pc:sldMk cId="538306639" sldId="334"/>
        </pc:sldMkLst>
        <pc:spChg chg="mod">
          <ac:chgData name="Milijana Surbatovich" userId="34f022815c94af0f" providerId="LiveId" clId="{06B021C2-0228-41EC-955A-6374ADA04ACC}" dt="2020-12-10T01:52:45.078" v="6307" actId="20577"/>
          <ac:spMkLst>
            <pc:docMk/>
            <pc:sldMk cId="538306639" sldId="334"/>
            <ac:spMk id="2" creationId="{AE2C24CC-C1F3-4279-876D-10C88A9631BA}"/>
          </ac:spMkLst>
        </pc:spChg>
        <pc:spChg chg="mod">
          <ac:chgData name="Milijana Surbatovich" userId="34f022815c94af0f" providerId="LiveId" clId="{06B021C2-0228-41EC-955A-6374ADA04ACC}" dt="2020-12-10T02:30:11.662" v="6809" actId="20577"/>
          <ac:spMkLst>
            <pc:docMk/>
            <pc:sldMk cId="538306639" sldId="334"/>
            <ac:spMk id="3" creationId="{12BAECDB-AEF6-439E-A337-1DABB68C15A5}"/>
          </ac:spMkLst>
        </pc:spChg>
      </pc:sldChg>
      <pc:sldChg chg="modSp new del mod">
        <pc:chgData name="Milijana Surbatovich" userId="34f022815c94af0f" providerId="LiveId" clId="{06B021C2-0228-41EC-955A-6374ADA04ACC}" dt="2020-12-09T23:18:21.625" v="4587" actId="47"/>
        <pc:sldMkLst>
          <pc:docMk/>
          <pc:sldMk cId="3961220221" sldId="334"/>
        </pc:sldMkLst>
        <pc:spChg chg="mod">
          <ac:chgData name="Milijana Surbatovich" userId="34f022815c94af0f" providerId="LiveId" clId="{06B021C2-0228-41EC-955A-6374ADA04ACC}" dt="2020-12-09T23:11:07.430" v="4190" actId="20577"/>
          <ac:spMkLst>
            <pc:docMk/>
            <pc:sldMk cId="3961220221" sldId="334"/>
            <ac:spMk id="2" creationId="{7D2DC267-5F7E-4464-A415-0B2A16D97C59}"/>
          </ac:spMkLst>
        </pc:spChg>
        <pc:spChg chg="mod">
          <ac:chgData name="Milijana Surbatovich" userId="34f022815c94af0f" providerId="LiveId" clId="{06B021C2-0228-41EC-955A-6374ADA04ACC}" dt="2020-12-09T23:18:18.338" v="4586" actId="6549"/>
          <ac:spMkLst>
            <pc:docMk/>
            <pc:sldMk cId="3961220221" sldId="334"/>
            <ac:spMk id="3" creationId="{6797B128-44AD-4E7A-9ED4-BDE5ED7C4D89}"/>
          </ac:spMkLst>
        </pc:spChg>
      </pc:sldChg>
    </pc:docChg>
  </pc:docChgLst>
  <pc:docChgLst>
    <pc:chgData name="Milijana Surbatovich" userId="34f022815c94af0f" providerId="LiveId" clId="{7EAAB792-6F57-4A5A-A55B-36EB1B2C0C25}"/>
    <pc:docChg chg="undo redo custSel addSld delSld modSld sldOrd modMainMaster modShowInfo">
      <pc:chgData name="Milijana Surbatovich" userId="34f022815c94af0f" providerId="LiveId" clId="{7EAAB792-6F57-4A5A-A55B-36EB1B2C0C25}" dt="2020-11-03T01:28:13.337" v="51640" actId="20577"/>
      <pc:docMkLst>
        <pc:docMk/>
      </pc:docMkLst>
      <pc:sldChg chg="addSp delSp modSp mod ord modTransition delAnim modAnim modNotesTx">
        <pc:chgData name="Milijana Surbatovich" userId="34f022815c94af0f" providerId="LiveId" clId="{7EAAB792-6F57-4A5A-A55B-36EB1B2C0C25}" dt="2020-11-03T01:25:48.373" v="51629" actId="20577"/>
        <pc:sldMkLst>
          <pc:docMk/>
          <pc:sldMk cId="3210012301" sldId="257"/>
        </pc:sldMkLst>
        <pc:spChg chg="mod">
          <ac:chgData name="Milijana Surbatovich" userId="34f022815c94af0f" providerId="LiveId" clId="{7EAAB792-6F57-4A5A-A55B-36EB1B2C0C25}" dt="2020-10-21T02:24:32.424" v="14456" actId="20577"/>
          <ac:spMkLst>
            <pc:docMk/>
            <pc:sldMk cId="3210012301" sldId="257"/>
            <ac:spMk id="2" creationId="{A7D55E54-299A-4CFB-9F7E-A5EAA3902A5C}"/>
          </ac:spMkLst>
        </pc:spChg>
        <pc:spChg chg="mod">
          <ac:chgData name="Milijana Surbatovich" userId="34f022815c94af0f" providerId="LiveId" clId="{7EAAB792-6F57-4A5A-A55B-36EB1B2C0C25}" dt="2020-10-27T18:52:08.563" v="38473" actId="14100"/>
          <ac:spMkLst>
            <pc:docMk/>
            <pc:sldMk cId="3210012301" sldId="257"/>
            <ac:spMk id="3" creationId="{7AC9044F-5E68-447A-B595-D3FA93EEB350}"/>
          </ac:spMkLst>
        </pc:spChg>
        <pc:spChg chg="add del mod">
          <ac:chgData name="Milijana Surbatovich" userId="34f022815c94af0f" providerId="LiveId" clId="{7EAAB792-6F57-4A5A-A55B-36EB1B2C0C25}" dt="2020-10-20T00:54:37.963" v="4795" actId="478"/>
          <ac:spMkLst>
            <pc:docMk/>
            <pc:sldMk cId="3210012301" sldId="257"/>
            <ac:spMk id="5" creationId="{24A94917-9B07-43E9-BBBD-58ADF911CD62}"/>
          </ac:spMkLst>
        </pc:spChg>
        <pc:spChg chg="add del mod">
          <ac:chgData name="Milijana Surbatovich" userId="34f022815c94af0f" providerId="LiveId" clId="{7EAAB792-6F57-4A5A-A55B-36EB1B2C0C25}" dt="2020-10-20T00:54:37.963" v="4795" actId="478"/>
          <ac:spMkLst>
            <pc:docMk/>
            <pc:sldMk cId="3210012301" sldId="257"/>
            <ac:spMk id="7" creationId="{F3FFA34B-96BF-4CFD-AC0E-AB3C62F878D5}"/>
          </ac:spMkLst>
        </pc:spChg>
        <pc:spChg chg="add del mod">
          <ac:chgData name="Milijana Surbatovich" userId="34f022815c94af0f" providerId="LiveId" clId="{7EAAB792-6F57-4A5A-A55B-36EB1B2C0C25}" dt="2020-10-20T00:54:37.963" v="4795" actId="478"/>
          <ac:spMkLst>
            <pc:docMk/>
            <pc:sldMk cId="3210012301" sldId="257"/>
            <ac:spMk id="9" creationId="{55B14755-523F-427B-84AC-2879345C91D7}"/>
          </ac:spMkLst>
        </pc:spChg>
        <pc:spChg chg="add del mod">
          <ac:chgData name="Milijana Surbatovich" userId="34f022815c94af0f" providerId="LiveId" clId="{7EAAB792-6F57-4A5A-A55B-36EB1B2C0C25}" dt="2020-10-20T00:54:37.963" v="4795" actId="478"/>
          <ac:spMkLst>
            <pc:docMk/>
            <pc:sldMk cId="3210012301" sldId="257"/>
            <ac:spMk id="11" creationId="{55472D9B-97B7-473A-B2DC-610C86A72DD4}"/>
          </ac:spMkLst>
        </pc:spChg>
        <pc:spChg chg="add del mod">
          <ac:chgData name="Milijana Surbatovich" userId="34f022815c94af0f" providerId="LiveId" clId="{7EAAB792-6F57-4A5A-A55B-36EB1B2C0C25}" dt="2020-10-20T00:54:37.963" v="4795" actId="478"/>
          <ac:spMkLst>
            <pc:docMk/>
            <pc:sldMk cId="3210012301" sldId="257"/>
            <ac:spMk id="13" creationId="{7D650B3B-D04E-4A34-B632-D0C208493F66}"/>
          </ac:spMkLst>
        </pc:spChg>
        <pc:spChg chg="add del mod">
          <ac:chgData name="Milijana Surbatovich" userId="34f022815c94af0f" providerId="LiveId" clId="{7EAAB792-6F57-4A5A-A55B-36EB1B2C0C25}" dt="2020-10-20T00:54:37.963" v="4795" actId="478"/>
          <ac:spMkLst>
            <pc:docMk/>
            <pc:sldMk cId="3210012301" sldId="257"/>
            <ac:spMk id="15" creationId="{A939556A-4B19-4D25-9B16-8D7F72C262A8}"/>
          </ac:spMkLst>
        </pc:spChg>
        <pc:spChg chg="add del mod">
          <ac:chgData name="Milijana Surbatovich" userId="34f022815c94af0f" providerId="LiveId" clId="{7EAAB792-6F57-4A5A-A55B-36EB1B2C0C25}" dt="2020-10-20T00:54:37.963" v="4795" actId="478"/>
          <ac:spMkLst>
            <pc:docMk/>
            <pc:sldMk cId="3210012301" sldId="257"/>
            <ac:spMk id="17" creationId="{7E796F83-215C-45A2-B93E-E8773A7815E7}"/>
          </ac:spMkLst>
        </pc:spChg>
        <pc:spChg chg="add del mod">
          <ac:chgData name="Milijana Surbatovich" userId="34f022815c94af0f" providerId="LiveId" clId="{7EAAB792-6F57-4A5A-A55B-36EB1B2C0C25}" dt="2020-10-20T00:54:37.963" v="4795" actId="478"/>
          <ac:spMkLst>
            <pc:docMk/>
            <pc:sldMk cId="3210012301" sldId="257"/>
            <ac:spMk id="19" creationId="{22E4240E-2DDB-4C42-8A41-83387A919EF2}"/>
          </ac:spMkLst>
        </pc:spChg>
        <pc:spChg chg="add del mod">
          <ac:chgData name="Milijana Surbatovich" userId="34f022815c94af0f" providerId="LiveId" clId="{7EAAB792-6F57-4A5A-A55B-36EB1B2C0C25}" dt="2020-10-20T00:54:37.963" v="4795" actId="478"/>
          <ac:spMkLst>
            <pc:docMk/>
            <pc:sldMk cId="3210012301" sldId="257"/>
            <ac:spMk id="21" creationId="{7F0D3CC8-6F69-46C5-B056-9024CBC56962}"/>
          </ac:spMkLst>
        </pc:spChg>
        <pc:spChg chg="add mod">
          <ac:chgData name="Milijana Surbatovich" userId="34f022815c94af0f" providerId="LiveId" clId="{7EAAB792-6F57-4A5A-A55B-36EB1B2C0C25}" dt="2020-10-27T19:21:08.886" v="38846" actId="1076"/>
          <ac:spMkLst>
            <pc:docMk/>
            <pc:sldMk cId="3210012301" sldId="257"/>
            <ac:spMk id="22" creationId="{091D2145-BF6B-4FC3-8099-3348EE3EAA6E}"/>
          </ac:spMkLst>
        </pc:spChg>
        <pc:spChg chg="add del mod">
          <ac:chgData name="Milijana Surbatovich" userId="34f022815c94af0f" providerId="LiveId" clId="{7EAAB792-6F57-4A5A-A55B-36EB1B2C0C25}" dt="2020-10-20T00:54:37.963" v="4795" actId="478"/>
          <ac:spMkLst>
            <pc:docMk/>
            <pc:sldMk cId="3210012301" sldId="257"/>
            <ac:spMk id="23" creationId="{2E5F1E0E-9C0D-491E-925F-A367074F6AB4}"/>
          </ac:spMkLst>
        </pc:spChg>
        <pc:spChg chg="add del mod">
          <ac:chgData name="Milijana Surbatovich" userId="34f022815c94af0f" providerId="LiveId" clId="{7EAAB792-6F57-4A5A-A55B-36EB1B2C0C25}" dt="2020-10-27T18:37:33.041" v="38321" actId="478"/>
          <ac:spMkLst>
            <pc:docMk/>
            <pc:sldMk cId="3210012301" sldId="257"/>
            <ac:spMk id="23" creationId="{E75304C2-9CC4-4990-9B93-682335860A28}"/>
          </ac:spMkLst>
        </pc:spChg>
        <pc:spChg chg="add mod">
          <ac:chgData name="Milijana Surbatovich" userId="34f022815c94af0f" providerId="LiveId" clId="{7EAAB792-6F57-4A5A-A55B-36EB1B2C0C25}" dt="2020-10-27T19:21:08.886" v="38846" actId="1076"/>
          <ac:spMkLst>
            <pc:docMk/>
            <pc:sldMk cId="3210012301" sldId="257"/>
            <ac:spMk id="24" creationId="{6697D82C-1247-4C79-8AA1-F7C02C01144F}"/>
          </ac:spMkLst>
        </pc:spChg>
        <pc:spChg chg="add del mod">
          <ac:chgData name="Milijana Surbatovich" userId="34f022815c94af0f" providerId="LiveId" clId="{7EAAB792-6F57-4A5A-A55B-36EB1B2C0C25}" dt="2020-10-21T02:25:44.205" v="14465" actId="478"/>
          <ac:spMkLst>
            <pc:docMk/>
            <pc:sldMk cId="3210012301" sldId="257"/>
            <ac:spMk id="25" creationId="{008A81A0-0407-4EE0-A2AD-237882E8223B}"/>
          </ac:spMkLst>
        </pc:spChg>
        <pc:spChg chg="add del mod">
          <ac:chgData name="Milijana Surbatovich" userId="34f022815c94af0f" providerId="LiveId" clId="{7EAAB792-6F57-4A5A-A55B-36EB1B2C0C25}" dt="2020-10-27T17:59:18.456" v="38292" actId="478"/>
          <ac:spMkLst>
            <pc:docMk/>
            <pc:sldMk cId="3210012301" sldId="257"/>
            <ac:spMk id="26" creationId="{FA9DD2D5-90DA-43F2-A775-C89FE66878AC}"/>
          </ac:spMkLst>
        </pc:spChg>
        <pc:spChg chg="add del mod">
          <ac:chgData name="Milijana Surbatovich" userId="34f022815c94af0f" providerId="LiveId" clId="{7EAAB792-6F57-4A5A-A55B-36EB1B2C0C25}" dt="2020-10-27T17:59:18.456" v="38292" actId="478"/>
          <ac:spMkLst>
            <pc:docMk/>
            <pc:sldMk cId="3210012301" sldId="257"/>
            <ac:spMk id="27" creationId="{A151251B-B979-4915-8BD7-384956CD210B}"/>
          </ac:spMkLst>
        </pc:spChg>
        <pc:spChg chg="add del mod">
          <ac:chgData name="Milijana Surbatovich" userId="34f022815c94af0f" providerId="LiveId" clId="{7EAAB792-6F57-4A5A-A55B-36EB1B2C0C25}" dt="2020-10-27T17:59:18.456" v="38292" actId="478"/>
          <ac:spMkLst>
            <pc:docMk/>
            <pc:sldMk cId="3210012301" sldId="257"/>
            <ac:spMk id="30" creationId="{A0345F19-FA44-45B3-8D2E-5A3DD8435A43}"/>
          </ac:spMkLst>
        </pc:spChg>
        <pc:spChg chg="add del mod">
          <ac:chgData name="Milijana Surbatovich" userId="34f022815c94af0f" providerId="LiveId" clId="{7EAAB792-6F57-4A5A-A55B-36EB1B2C0C25}" dt="2020-10-20T01:00:19.725" v="4844" actId="478"/>
          <ac:spMkLst>
            <pc:docMk/>
            <pc:sldMk cId="3210012301" sldId="257"/>
            <ac:spMk id="33" creationId="{4A331ABE-D77D-4522-B174-3E7A21F76A11}"/>
          </ac:spMkLst>
        </pc:spChg>
        <pc:spChg chg="add del mod">
          <ac:chgData name="Milijana Surbatovich" userId="34f022815c94af0f" providerId="LiveId" clId="{7EAAB792-6F57-4A5A-A55B-36EB1B2C0C25}" dt="2020-10-27T18:56:44.944" v="38529" actId="478"/>
          <ac:spMkLst>
            <pc:docMk/>
            <pc:sldMk cId="3210012301" sldId="257"/>
            <ac:spMk id="33" creationId="{C0A41384-7E1B-4978-9FBF-B0621A6A3CEC}"/>
          </ac:spMkLst>
        </pc:spChg>
        <pc:spChg chg="add mod">
          <ac:chgData name="Milijana Surbatovich" userId="34f022815c94af0f" providerId="LiveId" clId="{7EAAB792-6F57-4A5A-A55B-36EB1B2C0C25}" dt="2020-10-27T19:21:08.886" v="38846" actId="1076"/>
          <ac:spMkLst>
            <pc:docMk/>
            <pc:sldMk cId="3210012301" sldId="257"/>
            <ac:spMk id="35" creationId="{A36CAFC6-F1C1-4EE5-A58D-F854FD770EA5}"/>
          </ac:spMkLst>
        </pc:spChg>
        <pc:spChg chg="add del mod">
          <ac:chgData name="Milijana Surbatovich" userId="34f022815c94af0f" providerId="LiveId" clId="{7EAAB792-6F57-4A5A-A55B-36EB1B2C0C25}" dt="2020-10-27T18:56:44.944" v="38529" actId="478"/>
          <ac:spMkLst>
            <pc:docMk/>
            <pc:sldMk cId="3210012301" sldId="257"/>
            <ac:spMk id="36" creationId="{6F0B6912-0982-4060-AE7A-4ABC4794890C}"/>
          </ac:spMkLst>
        </pc:spChg>
        <pc:spChg chg="add del mod">
          <ac:chgData name="Milijana Surbatovich" userId="34f022815c94af0f" providerId="LiveId" clId="{7EAAB792-6F57-4A5A-A55B-36EB1B2C0C25}" dt="2020-10-27T18:56:55.753" v="38531" actId="478"/>
          <ac:spMkLst>
            <pc:docMk/>
            <pc:sldMk cId="3210012301" sldId="257"/>
            <ac:spMk id="37" creationId="{FCD7FD3F-045D-4A54-9BE8-90175EFFB1C4}"/>
          </ac:spMkLst>
        </pc:spChg>
        <pc:spChg chg="add del mod">
          <ac:chgData name="Milijana Surbatovich" userId="34f022815c94af0f" providerId="LiveId" clId="{7EAAB792-6F57-4A5A-A55B-36EB1B2C0C25}" dt="2020-10-21T19:10:58.701" v="17308" actId="478"/>
          <ac:spMkLst>
            <pc:docMk/>
            <pc:sldMk cId="3210012301" sldId="257"/>
            <ac:spMk id="38" creationId="{988CF83B-09B8-4822-8BFD-F4412523958C}"/>
          </ac:spMkLst>
        </pc:spChg>
        <pc:spChg chg="add del mod">
          <ac:chgData name="Milijana Surbatovich" userId="34f022815c94af0f" providerId="LiveId" clId="{7EAAB792-6F57-4A5A-A55B-36EB1B2C0C25}" dt="2020-10-27T18:56:52.996" v="38530" actId="478"/>
          <ac:spMkLst>
            <pc:docMk/>
            <pc:sldMk cId="3210012301" sldId="257"/>
            <ac:spMk id="38" creationId="{C2CAC019-EDC1-4B7C-B830-792359C4A353}"/>
          </ac:spMkLst>
        </pc:spChg>
        <pc:spChg chg="add del mod">
          <ac:chgData name="Milijana Surbatovich" userId="34f022815c94af0f" providerId="LiveId" clId="{7EAAB792-6F57-4A5A-A55B-36EB1B2C0C25}" dt="2020-10-21T19:10:58.701" v="17308" actId="478"/>
          <ac:spMkLst>
            <pc:docMk/>
            <pc:sldMk cId="3210012301" sldId="257"/>
            <ac:spMk id="39" creationId="{5697F14A-1C65-42B0-A163-3192D44BE7D4}"/>
          </ac:spMkLst>
        </pc:spChg>
        <pc:spChg chg="add del mod">
          <ac:chgData name="Milijana Surbatovich" userId="34f022815c94af0f" providerId="LiveId" clId="{7EAAB792-6F57-4A5A-A55B-36EB1B2C0C25}" dt="2020-10-27T19:15:39.346" v="38801" actId="478"/>
          <ac:spMkLst>
            <pc:docMk/>
            <pc:sldMk cId="3210012301" sldId="257"/>
            <ac:spMk id="40" creationId="{B1E1BE1C-189F-4ADD-9E6C-64E87C1DD9FD}"/>
          </ac:spMkLst>
        </pc:spChg>
        <pc:spChg chg="add mod">
          <ac:chgData name="Milijana Surbatovich" userId="34f022815c94af0f" providerId="LiveId" clId="{7EAAB792-6F57-4A5A-A55B-36EB1B2C0C25}" dt="2020-10-27T19:21:08.886" v="38846" actId="1076"/>
          <ac:spMkLst>
            <pc:docMk/>
            <pc:sldMk cId="3210012301" sldId="257"/>
            <ac:spMk id="42" creationId="{94C08D7F-E76F-4F81-9A1E-73A7FFB29FD6}"/>
          </ac:spMkLst>
        </pc:spChg>
        <pc:spChg chg="add mod">
          <ac:chgData name="Milijana Surbatovich" userId="34f022815c94af0f" providerId="LiveId" clId="{7EAAB792-6F57-4A5A-A55B-36EB1B2C0C25}" dt="2020-10-27T19:21:08.886" v="38846" actId="1076"/>
          <ac:spMkLst>
            <pc:docMk/>
            <pc:sldMk cId="3210012301" sldId="257"/>
            <ac:spMk id="44" creationId="{31EED2E1-3287-4021-8B96-56F3C9186776}"/>
          </ac:spMkLst>
        </pc:spChg>
        <pc:spChg chg="add mod">
          <ac:chgData name="Milijana Surbatovich" userId="34f022815c94af0f" providerId="LiveId" clId="{7EAAB792-6F57-4A5A-A55B-36EB1B2C0C25}" dt="2020-10-27T19:21:08.886" v="38846" actId="1076"/>
          <ac:spMkLst>
            <pc:docMk/>
            <pc:sldMk cId="3210012301" sldId="257"/>
            <ac:spMk id="45" creationId="{28197C2A-052A-4FDD-A901-A3CAAE45E57C}"/>
          </ac:spMkLst>
        </pc:spChg>
        <pc:spChg chg="add del mod">
          <ac:chgData name="Milijana Surbatovich" userId="34f022815c94af0f" providerId="LiveId" clId="{7EAAB792-6F57-4A5A-A55B-36EB1B2C0C25}" dt="2020-10-27T18:37:54.404" v="38324" actId="478"/>
          <ac:spMkLst>
            <pc:docMk/>
            <pc:sldMk cId="3210012301" sldId="257"/>
            <ac:spMk id="46" creationId="{585493BF-39AD-4D64-9E47-A183070C482D}"/>
          </ac:spMkLst>
        </pc:spChg>
        <pc:spChg chg="add del mod">
          <ac:chgData name="Milijana Surbatovich" userId="34f022815c94af0f" providerId="LiveId" clId="{7EAAB792-6F57-4A5A-A55B-36EB1B2C0C25}" dt="2020-10-27T18:37:54.404" v="38324" actId="478"/>
          <ac:spMkLst>
            <pc:docMk/>
            <pc:sldMk cId="3210012301" sldId="257"/>
            <ac:spMk id="47" creationId="{9C5C3D53-DEFB-4774-BF76-B5A55A41C2B2}"/>
          </ac:spMkLst>
        </pc:spChg>
        <pc:spChg chg="add del mod">
          <ac:chgData name="Milijana Surbatovich" userId="34f022815c94af0f" providerId="LiveId" clId="{7EAAB792-6F57-4A5A-A55B-36EB1B2C0C25}" dt="2020-10-21T19:10:58.701" v="17308" actId="478"/>
          <ac:spMkLst>
            <pc:docMk/>
            <pc:sldMk cId="3210012301" sldId="257"/>
            <ac:spMk id="49" creationId="{9E9CDEC0-5A4A-4278-A797-84BCEA2A3EE1}"/>
          </ac:spMkLst>
        </pc:spChg>
        <pc:spChg chg="add mod">
          <ac:chgData name="Milijana Surbatovich" userId="34f022815c94af0f" providerId="LiveId" clId="{7EAAB792-6F57-4A5A-A55B-36EB1B2C0C25}" dt="2020-10-27T19:21:08.886" v="38846" actId="1076"/>
          <ac:spMkLst>
            <pc:docMk/>
            <pc:sldMk cId="3210012301" sldId="257"/>
            <ac:spMk id="49" creationId="{F392CA50-A68C-4D51-9D8B-B33D4CC99B70}"/>
          </ac:spMkLst>
        </pc:spChg>
        <pc:spChg chg="add del mod">
          <ac:chgData name="Milijana Surbatovich" userId="34f022815c94af0f" providerId="LiveId" clId="{7EAAB792-6F57-4A5A-A55B-36EB1B2C0C25}" dt="2020-10-27T19:04:26.701" v="38601" actId="478"/>
          <ac:spMkLst>
            <pc:docMk/>
            <pc:sldMk cId="3210012301" sldId="257"/>
            <ac:spMk id="51" creationId="{E9566DCF-A4F3-4D89-BCE8-8FD3D1C8ED2F}"/>
          </ac:spMkLst>
        </pc:spChg>
        <pc:spChg chg="add del mod">
          <ac:chgData name="Milijana Surbatovich" userId="34f022815c94af0f" providerId="LiveId" clId="{7EAAB792-6F57-4A5A-A55B-36EB1B2C0C25}" dt="2020-10-27T19:04:16.979" v="38600" actId="478"/>
          <ac:spMkLst>
            <pc:docMk/>
            <pc:sldMk cId="3210012301" sldId="257"/>
            <ac:spMk id="54" creationId="{115506FE-C44F-4FF1-B88B-B137BD7C02DF}"/>
          </ac:spMkLst>
        </pc:spChg>
        <pc:spChg chg="add del mod">
          <ac:chgData name="Milijana Surbatovich" userId="34f022815c94af0f" providerId="LiveId" clId="{7EAAB792-6F57-4A5A-A55B-36EB1B2C0C25}" dt="2020-10-27T19:04:16.979" v="38600" actId="478"/>
          <ac:spMkLst>
            <pc:docMk/>
            <pc:sldMk cId="3210012301" sldId="257"/>
            <ac:spMk id="55" creationId="{1EF782CF-60A4-4B79-9518-221617D428E2}"/>
          </ac:spMkLst>
        </pc:spChg>
        <pc:spChg chg="add del mod">
          <ac:chgData name="Milijana Surbatovich" userId="34f022815c94af0f" providerId="LiveId" clId="{7EAAB792-6F57-4A5A-A55B-36EB1B2C0C25}" dt="2020-10-27T19:04:16.979" v="38600" actId="478"/>
          <ac:spMkLst>
            <pc:docMk/>
            <pc:sldMk cId="3210012301" sldId="257"/>
            <ac:spMk id="57" creationId="{4379A01D-A647-4D12-8120-96EB3E6E4AAE}"/>
          </ac:spMkLst>
        </pc:spChg>
        <pc:spChg chg="add del mod">
          <ac:chgData name="Milijana Surbatovich" userId="34f022815c94af0f" providerId="LiveId" clId="{7EAAB792-6F57-4A5A-A55B-36EB1B2C0C25}" dt="2020-10-21T02:25:51.957" v="14466" actId="478"/>
          <ac:spMkLst>
            <pc:docMk/>
            <pc:sldMk cId="3210012301" sldId="257"/>
            <ac:spMk id="58" creationId="{2E30C557-A418-4644-BE3E-3FF5E3817EE8}"/>
          </ac:spMkLst>
        </pc:spChg>
        <pc:spChg chg="add del mod">
          <ac:chgData name="Milijana Surbatovich" userId="34f022815c94af0f" providerId="LiveId" clId="{7EAAB792-6F57-4A5A-A55B-36EB1B2C0C25}" dt="2020-10-27T19:04:16.979" v="38600" actId="478"/>
          <ac:spMkLst>
            <pc:docMk/>
            <pc:sldMk cId="3210012301" sldId="257"/>
            <ac:spMk id="59" creationId="{201AA9DD-6370-41E2-ABAD-77FEDDE3FF2D}"/>
          </ac:spMkLst>
        </pc:spChg>
        <pc:spChg chg="add del mod">
          <ac:chgData name="Milijana Surbatovich" userId="34f022815c94af0f" providerId="LiveId" clId="{7EAAB792-6F57-4A5A-A55B-36EB1B2C0C25}" dt="2020-10-27T19:04:16.979" v="38600" actId="478"/>
          <ac:spMkLst>
            <pc:docMk/>
            <pc:sldMk cId="3210012301" sldId="257"/>
            <ac:spMk id="60" creationId="{1BF55742-1657-4ED7-AA44-D869D5E54C45}"/>
          </ac:spMkLst>
        </pc:spChg>
        <pc:spChg chg="add del mod">
          <ac:chgData name="Milijana Surbatovich" userId="34f022815c94af0f" providerId="LiveId" clId="{7EAAB792-6F57-4A5A-A55B-36EB1B2C0C25}" dt="2020-10-21T02:25:51.957" v="14466" actId="478"/>
          <ac:spMkLst>
            <pc:docMk/>
            <pc:sldMk cId="3210012301" sldId="257"/>
            <ac:spMk id="60" creationId="{427B31E4-6DE4-4ADE-8736-2C14C6495852}"/>
          </ac:spMkLst>
        </pc:spChg>
        <pc:spChg chg="add del mod">
          <ac:chgData name="Milijana Surbatovich" userId="34f022815c94af0f" providerId="LiveId" clId="{7EAAB792-6F57-4A5A-A55B-36EB1B2C0C25}" dt="2020-10-27T19:04:16.979" v="38600" actId="478"/>
          <ac:spMkLst>
            <pc:docMk/>
            <pc:sldMk cId="3210012301" sldId="257"/>
            <ac:spMk id="61" creationId="{3F59A544-6981-4C25-B4F6-72E88466CA50}"/>
          </ac:spMkLst>
        </pc:spChg>
        <pc:spChg chg="add del mod">
          <ac:chgData name="Milijana Surbatovich" userId="34f022815c94af0f" providerId="LiveId" clId="{7EAAB792-6F57-4A5A-A55B-36EB1B2C0C25}" dt="2020-10-21T02:25:51.957" v="14466" actId="478"/>
          <ac:spMkLst>
            <pc:docMk/>
            <pc:sldMk cId="3210012301" sldId="257"/>
            <ac:spMk id="61" creationId="{A5764021-205F-4177-A035-FE8F5D028BAB}"/>
          </ac:spMkLst>
        </pc:spChg>
        <pc:spChg chg="add mod">
          <ac:chgData name="Milijana Surbatovich" userId="34f022815c94af0f" providerId="LiveId" clId="{7EAAB792-6F57-4A5A-A55B-36EB1B2C0C25}" dt="2020-10-28T22:21:09.560" v="46485" actId="1076"/>
          <ac:spMkLst>
            <pc:docMk/>
            <pc:sldMk cId="3210012301" sldId="257"/>
            <ac:spMk id="62" creationId="{4BE4432F-13E1-4203-ADBC-FC5CD0595809}"/>
          </ac:spMkLst>
        </pc:spChg>
        <pc:spChg chg="add del mod">
          <ac:chgData name="Milijana Surbatovich" userId="34f022815c94af0f" providerId="LiveId" clId="{7EAAB792-6F57-4A5A-A55B-36EB1B2C0C25}" dt="2020-10-27T18:51:14.413" v="38464" actId="478"/>
          <ac:spMkLst>
            <pc:docMk/>
            <pc:sldMk cId="3210012301" sldId="257"/>
            <ac:spMk id="63" creationId="{643CF479-380E-4F0A-A3DE-0EF047727A31}"/>
          </ac:spMkLst>
        </pc:spChg>
        <pc:spChg chg="add del mod">
          <ac:chgData name="Milijana Surbatovich" userId="34f022815c94af0f" providerId="LiveId" clId="{7EAAB792-6F57-4A5A-A55B-36EB1B2C0C25}" dt="2020-10-27T19:04:16.979" v="38600" actId="478"/>
          <ac:spMkLst>
            <pc:docMk/>
            <pc:sldMk cId="3210012301" sldId="257"/>
            <ac:spMk id="64" creationId="{04929EE8-3E59-4199-9B11-B97D2D6EF8D4}"/>
          </ac:spMkLst>
        </pc:spChg>
        <pc:spChg chg="add del mod">
          <ac:chgData name="Milijana Surbatovich" userId="34f022815c94af0f" providerId="LiveId" clId="{7EAAB792-6F57-4A5A-A55B-36EB1B2C0C25}" dt="2020-10-27T18:51:14.413" v="38464" actId="478"/>
          <ac:spMkLst>
            <pc:docMk/>
            <pc:sldMk cId="3210012301" sldId="257"/>
            <ac:spMk id="65" creationId="{2BE2486A-1330-4B51-BA1B-FA76618C77B8}"/>
          </ac:spMkLst>
        </pc:spChg>
        <pc:spChg chg="add del mod">
          <ac:chgData name="Milijana Surbatovich" userId="34f022815c94af0f" providerId="LiveId" clId="{7EAAB792-6F57-4A5A-A55B-36EB1B2C0C25}" dt="2020-10-27T19:04:16.979" v="38600" actId="478"/>
          <ac:spMkLst>
            <pc:docMk/>
            <pc:sldMk cId="3210012301" sldId="257"/>
            <ac:spMk id="67" creationId="{BBB30D74-2CE4-4601-B4E6-0ADC78FE5EEE}"/>
          </ac:spMkLst>
        </pc:spChg>
        <pc:spChg chg="add del mod">
          <ac:chgData name="Milijana Surbatovich" userId="34f022815c94af0f" providerId="LiveId" clId="{7EAAB792-6F57-4A5A-A55B-36EB1B2C0C25}" dt="2020-10-27T19:04:16.979" v="38600" actId="478"/>
          <ac:spMkLst>
            <pc:docMk/>
            <pc:sldMk cId="3210012301" sldId="257"/>
            <ac:spMk id="69" creationId="{6A8CB7F2-0204-413A-8D37-996D638169E7}"/>
          </ac:spMkLst>
        </pc:spChg>
        <pc:spChg chg="add del mod">
          <ac:chgData name="Milijana Surbatovich" userId="34f022815c94af0f" providerId="LiveId" clId="{7EAAB792-6F57-4A5A-A55B-36EB1B2C0C25}" dt="2020-10-27T19:04:16.979" v="38600" actId="478"/>
          <ac:spMkLst>
            <pc:docMk/>
            <pc:sldMk cId="3210012301" sldId="257"/>
            <ac:spMk id="70" creationId="{04CB83BA-7B4C-4B88-A6BD-2DF33B47D5D6}"/>
          </ac:spMkLst>
        </pc:spChg>
        <pc:spChg chg="add del mod">
          <ac:chgData name="Milijana Surbatovich" userId="34f022815c94af0f" providerId="LiveId" clId="{7EAAB792-6F57-4A5A-A55B-36EB1B2C0C25}" dt="2020-10-27T17:58:58.458" v="38291" actId="478"/>
          <ac:spMkLst>
            <pc:docMk/>
            <pc:sldMk cId="3210012301" sldId="257"/>
            <ac:spMk id="72" creationId="{9ADB4F58-1C45-473A-BD4D-8E57026C123A}"/>
          </ac:spMkLst>
        </pc:spChg>
        <pc:spChg chg="add del mod">
          <ac:chgData name="Milijana Surbatovich" userId="34f022815c94af0f" providerId="LiveId" clId="{7EAAB792-6F57-4A5A-A55B-36EB1B2C0C25}" dt="2020-10-27T18:38:00.134" v="38325" actId="478"/>
          <ac:spMkLst>
            <pc:docMk/>
            <pc:sldMk cId="3210012301" sldId="257"/>
            <ac:spMk id="73" creationId="{7635B74B-B9F1-4FC2-87C5-407536859472}"/>
          </ac:spMkLst>
        </pc:spChg>
        <pc:spChg chg="add del mod">
          <ac:chgData name="Milijana Surbatovich" userId="34f022815c94af0f" providerId="LiveId" clId="{7EAAB792-6F57-4A5A-A55B-36EB1B2C0C25}" dt="2020-10-27T19:04:16.979" v="38600" actId="478"/>
          <ac:spMkLst>
            <pc:docMk/>
            <pc:sldMk cId="3210012301" sldId="257"/>
            <ac:spMk id="74" creationId="{9E7BF107-499A-4A6D-8343-339C97673D6B}"/>
          </ac:spMkLst>
        </pc:spChg>
        <pc:spChg chg="add del mod">
          <ac:chgData name="Milijana Surbatovich" userId="34f022815c94af0f" providerId="LiveId" clId="{7EAAB792-6F57-4A5A-A55B-36EB1B2C0C25}" dt="2020-10-27T19:04:16.979" v="38600" actId="478"/>
          <ac:spMkLst>
            <pc:docMk/>
            <pc:sldMk cId="3210012301" sldId="257"/>
            <ac:spMk id="75" creationId="{BFC46832-322A-4673-A3C0-6026F0C682D9}"/>
          </ac:spMkLst>
        </pc:spChg>
        <pc:spChg chg="add del mod">
          <ac:chgData name="Milijana Surbatovich" userId="34f022815c94af0f" providerId="LiveId" clId="{7EAAB792-6F57-4A5A-A55B-36EB1B2C0C25}" dt="2020-10-27T19:04:16.979" v="38600" actId="478"/>
          <ac:spMkLst>
            <pc:docMk/>
            <pc:sldMk cId="3210012301" sldId="257"/>
            <ac:spMk id="77" creationId="{86E00F5F-B8D8-4C77-9442-3B9D67278E29}"/>
          </ac:spMkLst>
        </pc:spChg>
        <pc:spChg chg="add del mod">
          <ac:chgData name="Milijana Surbatovich" userId="34f022815c94af0f" providerId="LiveId" clId="{7EAAB792-6F57-4A5A-A55B-36EB1B2C0C25}" dt="2020-10-27T19:04:16.979" v="38600" actId="478"/>
          <ac:spMkLst>
            <pc:docMk/>
            <pc:sldMk cId="3210012301" sldId="257"/>
            <ac:spMk id="79" creationId="{22B245F6-49B6-4BA0-94CB-91F85FB0C0CA}"/>
          </ac:spMkLst>
        </pc:spChg>
        <pc:spChg chg="add del mod">
          <ac:chgData name="Milijana Surbatovich" userId="34f022815c94af0f" providerId="LiveId" clId="{7EAAB792-6F57-4A5A-A55B-36EB1B2C0C25}" dt="2020-10-23T21:52:22" v="34560" actId="21"/>
          <ac:spMkLst>
            <pc:docMk/>
            <pc:sldMk cId="3210012301" sldId="257"/>
            <ac:spMk id="79" creationId="{E542DF8A-FDEA-4B35-8643-ED7980EAA937}"/>
          </ac:spMkLst>
        </pc:spChg>
        <pc:spChg chg="add del mod">
          <ac:chgData name="Milijana Surbatovich" userId="34f022815c94af0f" providerId="LiveId" clId="{7EAAB792-6F57-4A5A-A55B-36EB1B2C0C25}" dt="2020-10-27T17:59:18.456" v="38292" actId="478"/>
          <ac:spMkLst>
            <pc:docMk/>
            <pc:sldMk cId="3210012301" sldId="257"/>
            <ac:spMk id="80" creationId="{5A0C3FCA-6316-4579-9D4A-C3EB773E66BF}"/>
          </ac:spMkLst>
        </pc:spChg>
        <pc:spChg chg="add del mod">
          <ac:chgData name="Milijana Surbatovich" userId="34f022815c94af0f" providerId="LiveId" clId="{7EAAB792-6F57-4A5A-A55B-36EB1B2C0C25}" dt="2020-10-27T17:59:18.456" v="38292" actId="478"/>
          <ac:spMkLst>
            <pc:docMk/>
            <pc:sldMk cId="3210012301" sldId="257"/>
            <ac:spMk id="81" creationId="{3413FFFF-B457-42EA-8BE6-B53FEFCED05A}"/>
          </ac:spMkLst>
        </pc:spChg>
        <pc:spChg chg="add del mod">
          <ac:chgData name="Milijana Surbatovich" userId="34f022815c94af0f" providerId="LiveId" clId="{7EAAB792-6F57-4A5A-A55B-36EB1B2C0C25}" dt="2020-10-27T19:04:16.979" v="38600" actId="478"/>
          <ac:spMkLst>
            <pc:docMk/>
            <pc:sldMk cId="3210012301" sldId="257"/>
            <ac:spMk id="82" creationId="{7B0D38B7-778B-4F3B-81CB-94A53EC7387F}"/>
          </ac:spMkLst>
        </pc:spChg>
        <pc:spChg chg="add del mod">
          <ac:chgData name="Milijana Surbatovich" userId="34f022815c94af0f" providerId="LiveId" clId="{7EAAB792-6F57-4A5A-A55B-36EB1B2C0C25}" dt="2020-10-27T19:03:37.970" v="38598" actId="478"/>
          <ac:spMkLst>
            <pc:docMk/>
            <pc:sldMk cId="3210012301" sldId="257"/>
            <ac:spMk id="83" creationId="{13EF1672-36C4-4269-BB33-FDB5AD36A2B5}"/>
          </ac:spMkLst>
        </pc:spChg>
        <pc:spChg chg="add del mod">
          <ac:chgData name="Milijana Surbatovich" userId="34f022815c94af0f" providerId="LiveId" clId="{7EAAB792-6F57-4A5A-A55B-36EB1B2C0C25}" dt="2020-10-27T19:03:37.970" v="38598" actId="478"/>
          <ac:spMkLst>
            <pc:docMk/>
            <pc:sldMk cId="3210012301" sldId="257"/>
            <ac:spMk id="84" creationId="{93E41766-9C7C-465E-82CF-6B29D95A5972}"/>
          </ac:spMkLst>
        </pc:spChg>
        <pc:spChg chg="add del mod">
          <ac:chgData name="Milijana Surbatovich" userId="34f022815c94af0f" providerId="LiveId" clId="{7EAAB792-6F57-4A5A-A55B-36EB1B2C0C25}" dt="2020-10-27T19:03:37.970" v="38598" actId="478"/>
          <ac:spMkLst>
            <pc:docMk/>
            <pc:sldMk cId="3210012301" sldId="257"/>
            <ac:spMk id="86" creationId="{B62E6FE4-6B08-4353-8450-8E070AD4789D}"/>
          </ac:spMkLst>
        </pc:spChg>
        <pc:spChg chg="add del mod">
          <ac:chgData name="Milijana Surbatovich" userId="34f022815c94af0f" providerId="LiveId" clId="{7EAAB792-6F57-4A5A-A55B-36EB1B2C0C25}" dt="2020-10-27T19:03:37.970" v="38598" actId="478"/>
          <ac:spMkLst>
            <pc:docMk/>
            <pc:sldMk cId="3210012301" sldId="257"/>
            <ac:spMk id="88" creationId="{72D7D5B1-C927-408B-BC0B-A6D8AAF558F7}"/>
          </ac:spMkLst>
        </pc:spChg>
        <pc:spChg chg="add del mod">
          <ac:chgData name="Milijana Surbatovich" userId="34f022815c94af0f" providerId="LiveId" clId="{7EAAB792-6F57-4A5A-A55B-36EB1B2C0C25}" dt="2020-10-27T19:03:37.970" v="38598" actId="478"/>
          <ac:spMkLst>
            <pc:docMk/>
            <pc:sldMk cId="3210012301" sldId="257"/>
            <ac:spMk id="89" creationId="{5541B9C3-0387-4ED1-8714-8AB8ED49EE79}"/>
          </ac:spMkLst>
        </pc:spChg>
        <pc:spChg chg="add del mod">
          <ac:chgData name="Milijana Surbatovich" userId="34f022815c94af0f" providerId="LiveId" clId="{7EAAB792-6F57-4A5A-A55B-36EB1B2C0C25}" dt="2020-10-27T19:10:28.275" v="38662" actId="478"/>
          <ac:spMkLst>
            <pc:docMk/>
            <pc:sldMk cId="3210012301" sldId="257"/>
            <ac:spMk id="90" creationId="{94B33AF8-3136-45B9-848F-F403C3E5DDB7}"/>
          </ac:spMkLst>
        </pc:spChg>
        <pc:spChg chg="add mod">
          <ac:chgData name="Milijana Surbatovich" userId="34f022815c94af0f" providerId="LiveId" clId="{7EAAB792-6F57-4A5A-A55B-36EB1B2C0C25}" dt="2020-10-29T16:23:57.767" v="47653" actId="1076"/>
          <ac:spMkLst>
            <pc:docMk/>
            <pc:sldMk cId="3210012301" sldId="257"/>
            <ac:spMk id="91" creationId="{001713F5-B094-4876-AA94-983F483ACD0C}"/>
          </ac:spMkLst>
        </pc:spChg>
        <pc:spChg chg="add del mod">
          <ac:chgData name="Milijana Surbatovich" userId="34f022815c94af0f" providerId="LiveId" clId="{7EAAB792-6F57-4A5A-A55B-36EB1B2C0C25}" dt="2020-10-27T19:05:59.049" v="38617" actId="478"/>
          <ac:spMkLst>
            <pc:docMk/>
            <pc:sldMk cId="3210012301" sldId="257"/>
            <ac:spMk id="92" creationId="{0728AB23-2AF3-49C9-B3CE-EAEF0B5426FA}"/>
          </ac:spMkLst>
        </pc:spChg>
        <pc:spChg chg="add mod">
          <ac:chgData name="Milijana Surbatovich" userId="34f022815c94af0f" providerId="LiveId" clId="{7EAAB792-6F57-4A5A-A55B-36EB1B2C0C25}" dt="2020-10-29T16:23:57.767" v="47653" actId="1076"/>
          <ac:spMkLst>
            <pc:docMk/>
            <pc:sldMk cId="3210012301" sldId="257"/>
            <ac:spMk id="94" creationId="{5D974222-18FE-4921-8E13-17DA043562A6}"/>
          </ac:spMkLst>
        </pc:spChg>
        <pc:spChg chg="add mod">
          <ac:chgData name="Milijana Surbatovich" userId="34f022815c94af0f" providerId="LiveId" clId="{7EAAB792-6F57-4A5A-A55B-36EB1B2C0C25}" dt="2020-10-29T16:23:57.767" v="47653" actId="1076"/>
          <ac:spMkLst>
            <pc:docMk/>
            <pc:sldMk cId="3210012301" sldId="257"/>
            <ac:spMk id="96" creationId="{8779E46D-0B10-4F6D-9AB6-21D4CF2E9420}"/>
          </ac:spMkLst>
        </pc:spChg>
        <pc:spChg chg="add del mod">
          <ac:chgData name="Milijana Surbatovich" userId="34f022815c94af0f" providerId="LiveId" clId="{7EAAB792-6F57-4A5A-A55B-36EB1B2C0C25}" dt="2020-10-27T19:05:54.487" v="38616" actId="478"/>
          <ac:spMkLst>
            <pc:docMk/>
            <pc:sldMk cId="3210012301" sldId="257"/>
            <ac:spMk id="97" creationId="{EEA3442A-1A86-4B15-B0B0-1A73FA5A680B}"/>
          </ac:spMkLst>
        </pc:spChg>
        <pc:spChg chg="add mod">
          <ac:chgData name="Milijana Surbatovich" userId="34f022815c94af0f" providerId="LiveId" clId="{7EAAB792-6F57-4A5A-A55B-36EB1B2C0C25}" dt="2020-10-29T16:23:57.767" v="47653" actId="1076"/>
          <ac:spMkLst>
            <pc:docMk/>
            <pc:sldMk cId="3210012301" sldId="257"/>
            <ac:spMk id="98" creationId="{CECA0C78-FF6A-4113-B275-5C7A1604037C}"/>
          </ac:spMkLst>
        </pc:spChg>
        <pc:spChg chg="add del mod">
          <ac:chgData name="Milijana Surbatovich" userId="34f022815c94af0f" providerId="LiveId" clId="{7EAAB792-6F57-4A5A-A55B-36EB1B2C0C25}" dt="2020-10-27T19:05:25.860" v="38611" actId="478"/>
          <ac:spMkLst>
            <pc:docMk/>
            <pc:sldMk cId="3210012301" sldId="257"/>
            <ac:spMk id="100" creationId="{CE6D8303-B4BF-4884-A4FD-05180A2E0C16}"/>
          </ac:spMkLst>
        </pc:spChg>
        <pc:spChg chg="add mod">
          <ac:chgData name="Milijana Surbatovich" userId="34f022815c94af0f" providerId="LiveId" clId="{7EAAB792-6F57-4A5A-A55B-36EB1B2C0C25}" dt="2020-10-29T16:23:57.767" v="47653" actId="1076"/>
          <ac:spMkLst>
            <pc:docMk/>
            <pc:sldMk cId="3210012301" sldId="257"/>
            <ac:spMk id="101" creationId="{60E95848-DA67-4040-9D07-941DCBDB5FD0}"/>
          </ac:spMkLst>
        </pc:spChg>
        <pc:spChg chg="add mod">
          <ac:chgData name="Milijana Surbatovich" userId="34f022815c94af0f" providerId="LiveId" clId="{7EAAB792-6F57-4A5A-A55B-36EB1B2C0C25}" dt="2020-10-29T16:23:57.767" v="47653" actId="1076"/>
          <ac:spMkLst>
            <pc:docMk/>
            <pc:sldMk cId="3210012301" sldId="257"/>
            <ac:spMk id="102" creationId="{DDE07329-06DF-49E5-92F7-ECCC8D6BECFF}"/>
          </ac:spMkLst>
        </pc:spChg>
        <pc:spChg chg="add mod">
          <ac:chgData name="Milijana Surbatovich" userId="34f022815c94af0f" providerId="LiveId" clId="{7EAAB792-6F57-4A5A-A55B-36EB1B2C0C25}" dt="2020-10-29T16:23:57.767" v="47653" actId="1076"/>
          <ac:spMkLst>
            <pc:docMk/>
            <pc:sldMk cId="3210012301" sldId="257"/>
            <ac:spMk id="104" creationId="{E2037B67-CE2A-44BD-9128-D76B99629758}"/>
          </ac:spMkLst>
        </pc:spChg>
        <pc:spChg chg="add mod">
          <ac:chgData name="Milijana Surbatovich" userId="34f022815c94af0f" providerId="LiveId" clId="{7EAAB792-6F57-4A5A-A55B-36EB1B2C0C25}" dt="2020-10-29T16:23:57.767" v="47653" actId="1076"/>
          <ac:spMkLst>
            <pc:docMk/>
            <pc:sldMk cId="3210012301" sldId="257"/>
            <ac:spMk id="106" creationId="{5940770E-F14A-4E30-A79D-157496C9D64E}"/>
          </ac:spMkLst>
        </pc:spChg>
        <pc:spChg chg="add mod">
          <ac:chgData name="Milijana Surbatovich" userId="34f022815c94af0f" providerId="LiveId" clId="{7EAAB792-6F57-4A5A-A55B-36EB1B2C0C25}" dt="2020-10-29T16:23:57.767" v="47653" actId="1076"/>
          <ac:spMkLst>
            <pc:docMk/>
            <pc:sldMk cId="3210012301" sldId="257"/>
            <ac:spMk id="107" creationId="{733FD495-1236-4859-B495-0F3C61FE92AD}"/>
          </ac:spMkLst>
        </pc:spChg>
        <pc:spChg chg="add mod">
          <ac:chgData name="Milijana Surbatovich" userId="34f022815c94af0f" providerId="LiveId" clId="{7EAAB792-6F57-4A5A-A55B-36EB1B2C0C25}" dt="2020-10-29T16:23:57.767" v="47653" actId="1076"/>
          <ac:spMkLst>
            <pc:docMk/>
            <pc:sldMk cId="3210012301" sldId="257"/>
            <ac:spMk id="109" creationId="{BF181E1D-63FB-4011-B61D-57061C47A549}"/>
          </ac:spMkLst>
        </pc:spChg>
        <pc:spChg chg="add mod">
          <ac:chgData name="Milijana Surbatovich" userId="34f022815c94af0f" providerId="LiveId" clId="{7EAAB792-6F57-4A5A-A55B-36EB1B2C0C25}" dt="2020-10-29T16:23:57.767" v="47653" actId="1076"/>
          <ac:spMkLst>
            <pc:docMk/>
            <pc:sldMk cId="3210012301" sldId="257"/>
            <ac:spMk id="110" creationId="{289A83B1-2C9C-402C-A87B-C3B7F15947C1}"/>
          </ac:spMkLst>
        </pc:spChg>
        <pc:spChg chg="add mod">
          <ac:chgData name="Milijana Surbatovich" userId="34f022815c94af0f" providerId="LiveId" clId="{7EAAB792-6F57-4A5A-A55B-36EB1B2C0C25}" dt="2020-10-29T16:23:57.767" v="47653" actId="1076"/>
          <ac:spMkLst>
            <pc:docMk/>
            <pc:sldMk cId="3210012301" sldId="257"/>
            <ac:spMk id="111" creationId="{7469E49D-A58B-4D25-AD9C-37D80258875E}"/>
          </ac:spMkLst>
        </pc:spChg>
        <pc:spChg chg="add mod">
          <ac:chgData name="Milijana Surbatovich" userId="34f022815c94af0f" providerId="LiveId" clId="{7EAAB792-6F57-4A5A-A55B-36EB1B2C0C25}" dt="2020-10-29T16:23:57.767" v="47653" actId="1076"/>
          <ac:spMkLst>
            <pc:docMk/>
            <pc:sldMk cId="3210012301" sldId="257"/>
            <ac:spMk id="112" creationId="{09362A83-4167-4405-855A-56895B6354B8}"/>
          </ac:spMkLst>
        </pc:spChg>
        <pc:spChg chg="add mod">
          <ac:chgData name="Milijana Surbatovich" userId="34f022815c94af0f" providerId="LiveId" clId="{7EAAB792-6F57-4A5A-A55B-36EB1B2C0C25}" dt="2020-10-29T16:23:57.767" v="47653" actId="1076"/>
          <ac:spMkLst>
            <pc:docMk/>
            <pc:sldMk cId="3210012301" sldId="257"/>
            <ac:spMk id="114" creationId="{71D43149-1679-453D-A20F-2699B561B39B}"/>
          </ac:spMkLst>
        </pc:spChg>
        <pc:spChg chg="add mod">
          <ac:chgData name="Milijana Surbatovich" userId="34f022815c94af0f" providerId="LiveId" clId="{7EAAB792-6F57-4A5A-A55B-36EB1B2C0C25}" dt="2020-10-29T16:23:57.767" v="47653" actId="1076"/>
          <ac:spMkLst>
            <pc:docMk/>
            <pc:sldMk cId="3210012301" sldId="257"/>
            <ac:spMk id="115" creationId="{CBAD0FBB-E4B4-410D-81DC-52C65038D392}"/>
          </ac:spMkLst>
        </pc:spChg>
        <pc:spChg chg="add mod">
          <ac:chgData name="Milijana Surbatovich" userId="34f022815c94af0f" providerId="LiveId" clId="{7EAAB792-6F57-4A5A-A55B-36EB1B2C0C25}" dt="2020-10-29T16:23:57.767" v="47653" actId="1076"/>
          <ac:spMkLst>
            <pc:docMk/>
            <pc:sldMk cId="3210012301" sldId="257"/>
            <ac:spMk id="117" creationId="{D01D9A13-22C7-4BB1-B279-ECDC4A150664}"/>
          </ac:spMkLst>
        </pc:spChg>
        <pc:spChg chg="add mod">
          <ac:chgData name="Milijana Surbatovich" userId="34f022815c94af0f" providerId="LiveId" clId="{7EAAB792-6F57-4A5A-A55B-36EB1B2C0C25}" dt="2020-10-29T16:23:57.767" v="47653" actId="1076"/>
          <ac:spMkLst>
            <pc:docMk/>
            <pc:sldMk cId="3210012301" sldId="257"/>
            <ac:spMk id="118" creationId="{C841E7C2-DBA4-4D48-ADD0-F7E23857E9EB}"/>
          </ac:spMkLst>
        </pc:spChg>
        <pc:spChg chg="add mod">
          <ac:chgData name="Milijana Surbatovich" userId="34f022815c94af0f" providerId="LiveId" clId="{7EAAB792-6F57-4A5A-A55B-36EB1B2C0C25}" dt="2020-10-29T16:23:57.767" v="47653" actId="1076"/>
          <ac:spMkLst>
            <pc:docMk/>
            <pc:sldMk cId="3210012301" sldId="257"/>
            <ac:spMk id="120" creationId="{59D9CF1A-193F-48AC-B306-2473DD0C90E6}"/>
          </ac:spMkLst>
        </pc:spChg>
        <pc:spChg chg="add mod">
          <ac:chgData name="Milijana Surbatovich" userId="34f022815c94af0f" providerId="LiveId" clId="{7EAAB792-6F57-4A5A-A55B-36EB1B2C0C25}" dt="2020-10-29T16:23:57.767" v="47653" actId="1076"/>
          <ac:spMkLst>
            <pc:docMk/>
            <pc:sldMk cId="3210012301" sldId="257"/>
            <ac:spMk id="122" creationId="{C4E0A9CF-7A03-4924-B908-C616225B4224}"/>
          </ac:spMkLst>
        </pc:spChg>
        <pc:spChg chg="add mod">
          <ac:chgData name="Milijana Surbatovich" userId="34f022815c94af0f" providerId="LiveId" clId="{7EAAB792-6F57-4A5A-A55B-36EB1B2C0C25}" dt="2020-10-29T16:23:57.767" v="47653" actId="1076"/>
          <ac:spMkLst>
            <pc:docMk/>
            <pc:sldMk cId="3210012301" sldId="257"/>
            <ac:spMk id="123" creationId="{E827DC68-CE2B-4B1A-80C0-B1830586125E}"/>
          </ac:spMkLst>
        </pc:spChg>
        <pc:spChg chg="add mod">
          <ac:chgData name="Milijana Surbatovich" userId="34f022815c94af0f" providerId="LiveId" clId="{7EAAB792-6F57-4A5A-A55B-36EB1B2C0C25}" dt="2020-10-29T16:23:57.767" v="47653" actId="1076"/>
          <ac:spMkLst>
            <pc:docMk/>
            <pc:sldMk cId="3210012301" sldId="257"/>
            <ac:spMk id="124" creationId="{D1CFDAF6-11F9-47A8-9AAA-9EF549E312E2}"/>
          </ac:spMkLst>
        </pc:spChg>
        <pc:spChg chg="add mod">
          <ac:chgData name="Milijana Surbatovich" userId="34f022815c94af0f" providerId="LiveId" clId="{7EAAB792-6F57-4A5A-A55B-36EB1B2C0C25}" dt="2020-10-29T16:23:57.767" v="47653" actId="1076"/>
          <ac:spMkLst>
            <pc:docMk/>
            <pc:sldMk cId="3210012301" sldId="257"/>
            <ac:spMk id="125" creationId="{B71D051B-79C8-4A92-8AFA-A333957B7A48}"/>
          </ac:spMkLst>
        </pc:spChg>
        <pc:spChg chg="add mod">
          <ac:chgData name="Milijana Surbatovich" userId="34f022815c94af0f" providerId="LiveId" clId="{7EAAB792-6F57-4A5A-A55B-36EB1B2C0C25}" dt="2020-10-29T16:23:57.767" v="47653" actId="1076"/>
          <ac:spMkLst>
            <pc:docMk/>
            <pc:sldMk cId="3210012301" sldId="257"/>
            <ac:spMk id="126" creationId="{0E2DD83D-4E61-46D2-9875-3AE88373123A}"/>
          </ac:spMkLst>
        </pc:spChg>
        <pc:spChg chg="add mod">
          <ac:chgData name="Milijana Surbatovich" userId="34f022815c94af0f" providerId="LiveId" clId="{7EAAB792-6F57-4A5A-A55B-36EB1B2C0C25}" dt="2020-10-29T16:23:57.767" v="47653" actId="1076"/>
          <ac:spMkLst>
            <pc:docMk/>
            <pc:sldMk cId="3210012301" sldId="257"/>
            <ac:spMk id="128" creationId="{328BA3C5-4270-4EE4-A8CD-8C3ED52D6BF7}"/>
          </ac:spMkLst>
        </pc:spChg>
        <pc:spChg chg="add del mod">
          <ac:chgData name="Milijana Surbatovich" userId="34f022815c94af0f" providerId="LiveId" clId="{7EAAB792-6F57-4A5A-A55B-36EB1B2C0C25}" dt="2020-10-27T19:11:27.419" v="38672" actId="478"/>
          <ac:spMkLst>
            <pc:docMk/>
            <pc:sldMk cId="3210012301" sldId="257"/>
            <ac:spMk id="129" creationId="{1732B26E-721B-4551-8479-89A69EB9B1C7}"/>
          </ac:spMkLst>
        </pc:spChg>
        <pc:spChg chg="add del mod">
          <ac:chgData name="Milijana Surbatovich" userId="34f022815c94af0f" providerId="LiveId" clId="{7EAAB792-6F57-4A5A-A55B-36EB1B2C0C25}" dt="2020-10-27T19:11:27.419" v="38672" actId="478"/>
          <ac:spMkLst>
            <pc:docMk/>
            <pc:sldMk cId="3210012301" sldId="257"/>
            <ac:spMk id="131" creationId="{DF7CFBE3-0B69-4963-B400-CBDF50CB430A}"/>
          </ac:spMkLst>
        </pc:spChg>
        <pc:spChg chg="add del mod">
          <ac:chgData name="Milijana Surbatovich" userId="34f022815c94af0f" providerId="LiveId" clId="{7EAAB792-6F57-4A5A-A55B-36EB1B2C0C25}" dt="2020-10-27T19:11:27.419" v="38672" actId="478"/>
          <ac:spMkLst>
            <pc:docMk/>
            <pc:sldMk cId="3210012301" sldId="257"/>
            <ac:spMk id="133" creationId="{A10DA238-78CD-458C-A89E-4B3E89B534BF}"/>
          </ac:spMkLst>
        </pc:spChg>
        <pc:spChg chg="add del mod">
          <ac:chgData name="Milijana Surbatovich" userId="34f022815c94af0f" providerId="LiveId" clId="{7EAAB792-6F57-4A5A-A55B-36EB1B2C0C25}" dt="2020-10-27T19:11:27.419" v="38672" actId="478"/>
          <ac:spMkLst>
            <pc:docMk/>
            <pc:sldMk cId="3210012301" sldId="257"/>
            <ac:spMk id="134" creationId="{71B26A98-744F-4806-BFE4-79E0D6477C2A}"/>
          </ac:spMkLst>
        </pc:spChg>
        <pc:spChg chg="add del mod">
          <ac:chgData name="Milijana Surbatovich" userId="34f022815c94af0f" providerId="LiveId" clId="{7EAAB792-6F57-4A5A-A55B-36EB1B2C0C25}" dt="2020-10-27T19:11:27.419" v="38672" actId="478"/>
          <ac:spMkLst>
            <pc:docMk/>
            <pc:sldMk cId="3210012301" sldId="257"/>
            <ac:spMk id="135" creationId="{4EFEDEFF-2B5A-4DB2-9890-BDECEEB2F42A}"/>
          </ac:spMkLst>
        </pc:spChg>
        <pc:spChg chg="add del mod">
          <ac:chgData name="Milijana Surbatovich" userId="34f022815c94af0f" providerId="LiveId" clId="{7EAAB792-6F57-4A5A-A55B-36EB1B2C0C25}" dt="2020-10-29T16:23:17.654" v="47650" actId="478"/>
          <ac:spMkLst>
            <pc:docMk/>
            <pc:sldMk cId="3210012301" sldId="257"/>
            <ac:spMk id="136" creationId="{F894BAE7-6934-45F9-8C67-E5E96F580D71}"/>
          </ac:spMkLst>
        </pc:spChg>
        <pc:spChg chg="add del mod">
          <ac:chgData name="Milijana Surbatovich" userId="34f022815c94af0f" providerId="LiveId" clId="{7EAAB792-6F57-4A5A-A55B-36EB1B2C0C25}" dt="2020-10-29T16:23:17.654" v="47650" actId="478"/>
          <ac:spMkLst>
            <pc:docMk/>
            <pc:sldMk cId="3210012301" sldId="257"/>
            <ac:spMk id="137" creationId="{216E532B-12C9-4AF3-AB37-B9A634FFDB85}"/>
          </ac:spMkLst>
        </pc:spChg>
        <pc:spChg chg="add del mod">
          <ac:chgData name="Milijana Surbatovich" userId="34f022815c94af0f" providerId="LiveId" clId="{7EAAB792-6F57-4A5A-A55B-36EB1B2C0C25}" dt="2020-10-29T16:23:17.654" v="47650" actId="478"/>
          <ac:spMkLst>
            <pc:docMk/>
            <pc:sldMk cId="3210012301" sldId="257"/>
            <ac:spMk id="139" creationId="{276AF0E8-9E44-4401-8182-A0CAEA1A5A80}"/>
          </ac:spMkLst>
        </pc:spChg>
        <pc:spChg chg="add del mod">
          <ac:chgData name="Milijana Surbatovich" userId="34f022815c94af0f" providerId="LiveId" clId="{7EAAB792-6F57-4A5A-A55B-36EB1B2C0C25}" dt="2020-10-29T16:23:17.654" v="47650" actId="478"/>
          <ac:spMkLst>
            <pc:docMk/>
            <pc:sldMk cId="3210012301" sldId="257"/>
            <ac:spMk id="140" creationId="{7536B283-AB64-431A-BFB0-45FDE4570589}"/>
          </ac:spMkLst>
        </pc:spChg>
        <pc:spChg chg="add del mod">
          <ac:chgData name="Milijana Surbatovich" userId="34f022815c94af0f" providerId="LiveId" clId="{7EAAB792-6F57-4A5A-A55B-36EB1B2C0C25}" dt="2020-10-29T16:23:17.654" v="47650" actId="478"/>
          <ac:spMkLst>
            <pc:docMk/>
            <pc:sldMk cId="3210012301" sldId="257"/>
            <ac:spMk id="142" creationId="{E91DCE73-2778-4803-9DCE-44136E26D3E2}"/>
          </ac:spMkLst>
        </pc:spChg>
        <pc:spChg chg="add del mod">
          <ac:chgData name="Milijana Surbatovich" userId="34f022815c94af0f" providerId="LiveId" clId="{7EAAB792-6F57-4A5A-A55B-36EB1B2C0C25}" dt="2020-10-29T16:23:17.654" v="47650" actId="478"/>
          <ac:spMkLst>
            <pc:docMk/>
            <pc:sldMk cId="3210012301" sldId="257"/>
            <ac:spMk id="144" creationId="{CF2B0C8D-64A5-4414-A62D-989C502FEA8C}"/>
          </ac:spMkLst>
        </pc:spChg>
        <pc:spChg chg="add del mod">
          <ac:chgData name="Milijana Surbatovich" userId="34f022815c94af0f" providerId="LiveId" clId="{7EAAB792-6F57-4A5A-A55B-36EB1B2C0C25}" dt="2020-10-29T16:23:17.654" v="47650" actId="478"/>
          <ac:spMkLst>
            <pc:docMk/>
            <pc:sldMk cId="3210012301" sldId="257"/>
            <ac:spMk id="145" creationId="{D7350231-9549-4DF3-883D-D451C27978CE}"/>
          </ac:spMkLst>
        </pc:spChg>
        <pc:spChg chg="add del mod">
          <ac:chgData name="Milijana Surbatovich" userId="34f022815c94af0f" providerId="LiveId" clId="{7EAAB792-6F57-4A5A-A55B-36EB1B2C0C25}" dt="2020-10-29T16:23:17.654" v="47650" actId="478"/>
          <ac:spMkLst>
            <pc:docMk/>
            <pc:sldMk cId="3210012301" sldId="257"/>
            <ac:spMk id="146" creationId="{D4E2AF70-0B7D-4822-A42C-7A3E756CEDE7}"/>
          </ac:spMkLst>
        </pc:spChg>
        <pc:spChg chg="add mod">
          <ac:chgData name="Milijana Surbatovich" userId="34f022815c94af0f" providerId="LiveId" clId="{7EAAB792-6F57-4A5A-A55B-36EB1B2C0C25}" dt="2020-10-27T19:21:08.886" v="38846" actId="1076"/>
          <ac:spMkLst>
            <pc:docMk/>
            <pc:sldMk cId="3210012301" sldId="257"/>
            <ac:spMk id="147" creationId="{9AB06FD3-32BA-4704-B64C-24CF8B65A81A}"/>
          </ac:spMkLst>
        </pc:spChg>
        <pc:spChg chg="add mod">
          <ac:chgData name="Milijana Surbatovich" userId="34f022815c94af0f" providerId="LiveId" clId="{7EAAB792-6F57-4A5A-A55B-36EB1B2C0C25}" dt="2020-10-27T19:21:08.886" v="38846" actId="1076"/>
          <ac:spMkLst>
            <pc:docMk/>
            <pc:sldMk cId="3210012301" sldId="257"/>
            <ac:spMk id="148" creationId="{6AEF6C19-3BBB-410E-B851-AD973B9F3034}"/>
          </ac:spMkLst>
        </pc:spChg>
        <pc:spChg chg="add mod">
          <ac:chgData name="Milijana Surbatovich" userId="34f022815c94af0f" providerId="LiveId" clId="{7EAAB792-6F57-4A5A-A55B-36EB1B2C0C25}" dt="2020-10-29T16:23:57.767" v="47653" actId="1076"/>
          <ac:spMkLst>
            <pc:docMk/>
            <pc:sldMk cId="3210012301" sldId="257"/>
            <ac:spMk id="149" creationId="{212A2F16-660B-419B-8E10-A7CD2DC5ABBD}"/>
          </ac:spMkLst>
        </pc:spChg>
        <pc:spChg chg="add mod">
          <ac:chgData name="Milijana Surbatovich" userId="34f022815c94af0f" providerId="LiveId" clId="{7EAAB792-6F57-4A5A-A55B-36EB1B2C0C25}" dt="2020-10-29T16:23:57.767" v="47653" actId="1076"/>
          <ac:spMkLst>
            <pc:docMk/>
            <pc:sldMk cId="3210012301" sldId="257"/>
            <ac:spMk id="150" creationId="{CB9E7AA3-D897-4E8B-B3DC-23940D7CA04B}"/>
          </ac:spMkLst>
        </pc:spChg>
        <pc:spChg chg="add mod">
          <ac:chgData name="Milijana Surbatovich" userId="34f022815c94af0f" providerId="LiveId" clId="{7EAAB792-6F57-4A5A-A55B-36EB1B2C0C25}" dt="2020-10-29T16:23:57.767" v="47653" actId="1076"/>
          <ac:spMkLst>
            <pc:docMk/>
            <pc:sldMk cId="3210012301" sldId="257"/>
            <ac:spMk id="152" creationId="{E403A8A0-2CAF-4BB7-8FEE-42A065099535}"/>
          </ac:spMkLst>
        </pc:spChg>
        <pc:spChg chg="add mod">
          <ac:chgData name="Milijana Surbatovich" userId="34f022815c94af0f" providerId="LiveId" clId="{7EAAB792-6F57-4A5A-A55B-36EB1B2C0C25}" dt="2020-10-29T16:23:57.767" v="47653" actId="1076"/>
          <ac:spMkLst>
            <pc:docMk/>
            <pc:sldMk cId="3210012301" sldId="257"/>
            <ac:spMk id="153" creationId="{07274319-5096-479B-8129-56468B1E3982}"/>
          </ac:spMkLst>
        </pc:spChg>
        <pc:spChg chg="add mod">
          <ac:chgData name="Milijana Surbatovich" userId="34f022815c94af0f" providerId="LiveId" clId="{7EAAB792-6F57-4A5A-A55B-36EB1B2C0C25}" dt="2020-10-29T16:23:57.767" v="47653" actId="1076"/>
          <ac:spMkLst>
            <pc:docMk/>
            <pc:sldMk cId="3210012301" sldId="257"/>
            <ac:spMk id="155" creationId="{DD78F743-EC54-4883-9180-9CEBFAF8FD17}"/>
          </ac:spMkLst>
        </pc:spChg>
        <pc:spChg chg="add mod">
          <ac:chgData name="Milijana Surbatovich" userId="34f022815c94af0f" providerId="LiveId" clId="{7EAAB792-6F57-4A5A-A55B-36EB1B2C0C25}" dt="2020-10-29T16:23:57.767" v="47653" actId="1076"/>
          <ac:spMkLst>
            <pc:docMk/>
            <pc:sldMk cId="3210012301" sldId="257"/>
            <ac:spMk id="157" creationId="{38FB8F1A-9540-44AE-956A-9D2682459839}"/>
          </ac:spMkLst>
        </pc:spChg>
        <pc:spChg chg="add mod">
          <ac:chgData name="Milijana Surbatovich" userId="34f022815c94af0f" providerId="LiveId" clId="{7EAAB792-6F57-4A5A-A55B-36EB1B2C0C25}" dt="2020-10-29T16:23:57.767" v="47653" actId="1076"/>
          <ac:spMkLst>
            <pc:docMk/>
            <pc:sldMk cId="3210012301" sldId="257"/>
            <ac:spMk id="158" creationId="{08AABB73-C442-46EC-975A-0A2701E51F3A}"/>
          </ac:spMkLst>
        </pc:spChg>
        <pc:spChg chg="add mod">
          <ac:chgData name="Milijana Surbatovich" userId="34f022815c94af0f" providerId="LiveId" clId="{7EAAB792-6F57-4A5A-A55B-36EB1B2C0C25}" dt="2020-10-29T16:23:57.767" v="47653" actId="1076"/>
          <ac:spMkLst>
            <pc:docMk/>
            <pc:sldMk cId="3210012301" sldId="257"/>
            <ac:spMk id="159" creationId="{43B55FC9-65FA-4F47-8800-598895E10E9F}"/>
          </ac:spMkLst>
        </pc:spChg>
        <pc:spChg chg="add mod">
          <ac:chgData name="Milijana Surbatovich" userId="34f022815c94af0f" providerId="LiveId" clId="{7EAAB792-6F57-4A5A-A55B-36EB1B2C0C25}" dt="2020-10-29T16:23:57.767" v="47653" actId="1076"/>
          <ac:spMkLst>
            <pc:docMk/>
            <pc:sldMk cId="3210012301" sldId="257"/>
            <ac:spMk id="160" creationId="{129B2877-979F-4D2A-B31A-A8F66E13718D}"/>
          </ac:spMkLst>
        </pc:spChg>
        <pc:spChg chg="add mod">
          <ac:chgData name="Milijana Surbatovich" userId="34f022815c94af0f" providerId="LiveId" clId="{7EAAB792-6F57-4A5A-A55B-36EB1B2C0C25}" dt="2020-10-29T16:23:57.767" v="47653" actId="1076"/>
          <ac:spMkLst>
            <pc:docMk/>
            <pc:sldMk cId="3210012301" sldId="257"/>
            <ac:spMk id="162" creationId="{1D0163DA-AD3A-4354-983E-9DFA51975644}"/>
          </ac:spMkLst>
        </pc:spChg>
        <pc:picChg chg="add mod">
          <ac:chgData name="Milijana Surbatovich" userId="34f022815c94af0f" providerId="LiveId" clId="{7EAAB792-6F57-4A5A-A55B-36EB1B2C0C25}" dt="2020-10-29T18:08:22.980" v="47796"/>
          <ac:picMkLst>
            <pc:docMk/>
            <pc:sldMk cId="3210012301" sldId="257"/>
            <ac:picMk id="4" creationId="{0E9C3B41-C6E3-42F8-97D3-12E216240C93}"/>
          </ac:picMkLst>
        </pc:picChg>
        <pc:cxnChg chg="add mod">
          <ac:chgData name="Milijana Surbatovich" userId="34f022815c94af0f" providerId="LiveId" clId="{7EAAB792-6F57-4A5A-A55B-36EB1B2C0C25}" dt="2020-10-27T19:21:08.886" v="38846" actId="1076"/>
          <ac:cxnSpMkLst>
            <pc:docMk/>
            <pc:sldMk cId="3210012301" sldId="257"/>
            <ac:cxnSpMk id="25" creationId="{4063825F-84A3-4227-94C7-CAB58E935694}"/>
          </ac:cxnSpMkLst>
        </pc:cxnChg>
        <pc:cxnChg chg="add del mod">
          <ac:chgData name="Milijana Surbatovich" userId="34f022815c94af0f" providerId="LiveId" clId="{7EAAB792-6F57-4A5A-A55B-36EB1B2C0C25}" dt="2020-10-27T17:59:18.456" v="38292" actId="478"/>
          <ac:cxnSpMkLst>
            <pc:docMk/>
            <pc:sldMk cId="3210012301" sldId="257"/>
            <ac:cxnSpMk id="28" creationId="{12D0781C-EB2C-4C3B-9640-9525172AB9E8}"/>
          </ac:cxnSpMkLst>
        </pc:cxnChg>
        <pc:cxnChg chg="add del mod">
          <ac:chgData name="Milijana Surbatovich" userId="34f022815c94af0f" providerId="LiveId" clId="{7EAAB792-6F57-4A5A-A55B-36EB1B2C0C25}" dt="2020-10-27T17:59:18.456" v="38292" actId="478"/>
          <ac:cxnSpMkLst>
            <pc:docMk/>
            <pc:sldMk cId="3210012301" sldId="257"/>
            <ac:cxnSpMk id="29" creationId="{9BA40E3E-F415-4996-9D17-390C9DEE74C5}"/>
          </ac:cxnSpMkLst>
        </pc:cxnChg>
        <pc:cxnChg chg="add del mod">
          <ac:chgData name="Milijana Surbatovich" userId="34f022815c94af0f" providerId="LiveId" clId="{7EAAB792-6F57-4A5A-A55B-36EB1B2C0C25}" dt="2020-10-27T17:59:18.456" v="38292" actId="478"/>
          <ac:cxnSpMkLst>
            <pc:docMk/>
            <pc:sldMk cId="3210012301" sldId="257"/>
            <ac:cxnSpMk id="31" creationId="{BA78AB46-B983-430C-9022-EE3D72211F2E}"/>
          </ac:cxnSpMkLst>
        </pc:cxnChg>
        <pc:cxnChg chg="add del mod">
          <ac:chgData name="Milijana Surbatovich" userId="34f022815c94af0f" providerId="LiveId" clId="{7EAAB792-6F57-4A5A-A55B-36EB1B2C0C25}" dt="2020-10-27T17:59:18.456" v="38292" actId="478"/>
          <ac:cxnSpMkLst>
            <pc:docMk/>
            <pc:sldMk cId="3210012301" sldId="257"/>
            <ac:cxnSpMk id="32" creationId="{FD180E34-691F-4201-8DB9-2B1146F7C562}"/>
          </ac:cxnSpMkLst>
        </pc:cxnChg>
        <pc:cxnChg chg="add del mod">
          <ac:chgData name="Milijana Surbatovich" userId="34f022815c94af0f" providerId="LiveId" clId="{7EAAB792-6F57-4A5A-A55B-36EB1B2C0C25}" dt="2020-10-27T18:56:44.944" v="38529" actId="478"/>
          <ac:cxnSpMkLst>
            <pc:docMk/>
            <pc:sldMk cId="3210012301" sldId="257"/>
            <ac:cxnSpMk id="34" creationId="{DC1B2867-9EBF-4C06-BF82-42C7C51F234B}"/>
          </ac:cxnSpMkLst>
        </pc:cxnChg>
        <pc:cxnChg chg="add del mod">
          <ac:chgData name="Milijana Surbatovich" userId="34f022815c94af0f" providerId="LiveId" clId="{7EAAB792-6F57-4A5A-A55B-36EB1B2C0C25}" dt="2020-10-27T19:04:26.701" v="38601" actId="478"/>
          <ac:cxnSpMkLst>
            <pc:docMk/>
            <pc:sldMk cId="3210012301" sldId="257"/>
            <ac:cxnSpMk id="39" creationId="{127F6CBF-7CEB-4868-9BBE-ABE923B1F920}"/>
          </ac:cxnSpMkLst>
        </pc:cxnChg>
        <pc:cxnChg chg="add del mod">
          <ac:chgData name="Milijana Surbatovich" userId="34f022815c94af0f" providerId="LiveId" clId="{7EAAB792-6F57-4A5A-A55B-36EB1B2C0C25}" dt="2020-10-21T19:10:58.701" v="17308" actId="478"/>
          <ac:cxnSpMkLst>
            <pc:docMk/>
            <pc:sldMk cId="3210012301" sldId="257"/>
            <ac:cxnSpMk id="40" creationId="{A5E61430-8C34-45BA-AF7D-85F81BB93F49}"/>
          </ac:cxnSpMkLst>
        </pc:cxnChg>
        <pc:cxnChg chg="add del mod">
          <ac:chgData name="Milijana Surbatovich" userId="34f022815c94af0f" providerId="LiveId" clId="{7EAAB792-6F57-4A5A-A55B-36EB1B2C0C25}" dt="2020-10-21T19:10:58.701" v="17308" actId="478"/>
          <ac:cxnSpMkLst>
            <pc:docMk/>
            <pc:sldMk cId="3210012301" sldId="257"/>
            <ac:cxnSpMk id="41" creationId="{1A82CDBB-7B6D-4500-9939-8A232785DE08}"/>
          </ac:cxnSpMkLst>
        </pc:cxnChg>
        <pc:cxnChg chg="add mod">
          <ac:chgData name="Milijana Surbatovich" userId="34f022815c94af0f" providerId="LiveId" clId="{7EAAB792-6F57-4A5A-A55B-36EB1B2C0C25}" dt="2020-10-27T19:21:08.886" v="38846" actId="1076"/>
          <ac:cxnSpMkLst>
            <pc:docMk/>
            <pc:sldMk cId="3210012301" sldId="257"/>
            <ac:cxnSpMk id="41" creationId="{D2CEBAB2-6F13-4984-9944-AFA058A394FD}"/>
          </ac:cxnSpMkLst>
        </pc:cxnChg>
        <pc:cxnChg chg="add del mod">
          <ac:chgData name="Milijana Surbatovich" userId="34f022815c94af0f" providerId="LiveId" clId="{7EAAB792-6F57-4A5A-A55B-36EB1B2C0C25}" dt="2020-10-21T19:10:58.701" v="17308" actId="478"/>
          <ac:cxnSpMkLst>
            <pc:docMk/>
            <pc:sldMk cId="3210012301" sldId="257"/>
            <ac:cxnSpMk id="42" creationId="{1213787D-63AC-4021-9C38-4A7D2E54611E}"/>
          </ac:cxnSpMkLst>
        </pc:cxnChg>
        <pc:cxnChg chg="add del mod">
          <ac:chgData name="Milijana Surbatovich" userId="34f022815c94af0f" providerId="LiveId" clId="{7EAAB792-6F57-4A5A-A55B-36EB1B2C0C25}" dt="2020-10-21T19:10:15.032" v="17302" actId="478"/>
          <ac:cxnSpMkLst>
            <pc:docMk/>
            <pc:sldMk cId="3210012301" sldId="257"/>
            <ac:cxnSpMk id="43" creationId="{1901BABC-D6ED-45FE-8503-EF1C1631508B}"/>
          </ac:cxnSpMkLst>
        </pc:cxnChg>
        <pc:cxnChg chg="add mod">
          <ac:chgData name="Milijana Surbatovich" userId="34f022815c94af0f" providerId="LiveId" clId="{7EAAB792-6F57-4A5A-A55B-36EB1B2C0C25}" dt="2020-10-27T19:21:08.886" v="38846" actId="1076"/>
          <ac:cxnSpMkLst>
            <pc:docMk/>
            <pc:sldMk cId="3210012301" sldId="257"/>
            <ac:cxnSpMk id="48" creationId="{87D2FA25-7860-4104-B0B1-561329A702C3}"/>
          </ac:cxnSpMkLst>
        </pc:cxnChg>
        <pc:cxnChg chg="add del mod">
          <ac:chgData name="Milijana Surbatovich" userId="34f022815c94af0f" providerId="LiveId" clId="{7EAAB792-6F57-4A5A-A55B-36EB1B2C0C25}" dt="2020-10-21T19:10:58.701" v="17308" actId="478"/>
          <ac:cxnSpMkLst>
            <pc:docMk/>
            <pc:sldMk cId="3210012301" sldId="257"/>
            <ac:cxnSpMk id="48" creationId="{EC3B5E75-FEBA-4200-B687-65BDE21662B5}"/>
          </ac:cxnSpMkLst>
        </pc:cxnChg>
        <pc:cxnChg chg="add del mod">
          <ac:chgData name="Milijana Surbatovich" userId="34f022815c94af0f" providerId="LiveId" clId="{7EAAB792-6F57-4A5A-A55B-36EB1B2C0C25}" dt="2020-10-27T18:37:54.404" v="38324" actId="478"/>
          <ac:cxnSpMkLst>
            <pc:docMk/>
            <pc:sldMk cId="3210012301" sldId="257"/>
            <ac:cxnSpMk id="50" creationId="{04091AF2-B185-451B-A6DD-1195B7A1F65A}"/>
          </ac:cxnSpMkLst>
        </pc:cxnChg>
        <pc:cxnChg chg="add del mod">
          <ac:chgData name="Milijana Surbatovich" userId="34f022815c94af0f" providerId="LiveId" clId="{7EAAB792-6F57-4A5A-A55B-36EB1B2C0C25}" dt="2020-10-27T19:04:16.979" v="38600" actId="478"/>
          <ac:cxnSpMkLst>
            <pc:docMk/>
            <pc:sldMk cId="3210012301" sldId="257"/>
            <ac:cxnSpMk id="56" creationId="{584D62D1-187C-486F-849A-609AF806C416}"/>
          </ac:cxnSpMkLst>
        </pc:cxnChg>
        <pc:cxnChg chg="add del mod">
          <ac:chgData name="Milijana Surbatovich" userId="34f022815c94af0f" providerId="LiveId" clId="{7EAAB792-6F57-4A5A-A55B-36EB1B2C0C25}" dt="2020-10-27T19:04:16.979" v="38600" actId="478"/>
          <ac:cxnSpMkLst>
            <pc:docMk/>
            <pc:sldMk cId="3210012301" sldId="257"/>
            <ac:cxnSpMk id="58" creationId="{9E255C3B-143A-4103-8EC1-CA7DDF9E368D}"/>
          </ac:cxnSpMkLst>
        </pc:cxnChg>
        <pc:cxnChg chg="add del mod">
          <ac:chgData name="Milijana Surbatovich" userId="34f022815c94af0f" providerId="LiveId" clId="{7EAAB792-6F57-4A5A-A55B-36EB1B2C0C25}" dt="2020-10-27T19:04:16.979" v="38600" actId="478"/>
          <ac:cxnSpMkLst>
            <pc:docMk/>
            <pc:sldMk cId="3210012301" sldId="257"/>
            <ac:cxnSpMk id="66" creationId="{51BEB164-86F5-4A2F-BE47-CAAC6EE98D71}"/>
          </ac:cxnSpMkLst>
        </pc:cxnChg>
        <pc:cxnChg chg="add del mod">
          <ac:chgData name="Milijana Surbatovich" userId="34f022815c94af0f" providerId="LiveId" clId="{7EAAB792-6F57-4A5A-A55B-36EB1B2C0C25}" dt="2020-10-27T19:04:16.979" v="38600" actId="478"/>
          <ac:cxnSpMkLst>
            <pc:docMk/>
            <pc:sldMk cId="3210012301" sldId="257"/>
            <ac:cxnSpMk id="68" creationId="{328BBAE8-4874-4D33-A046-3BBECC42D5DB}"/>
          </ac:cxnSpMkLst>
        </pc:cxnChg>
        <pc:cxnChg chg="add del mod">
          <ac:chgData name="Milijana Surbatovich" userId="34f022815c94af0f" providerId="LiveId" clId="{7EAAB792-6F57-4A5A-A55B-36EB1B2C0C25}" dt="2020-10-27T19:04:16.979" v="38600" actId="478"/>
          <ac:cxnSpMkLst>
            <pc:docMk/>
            <pc:sldMk cId="3210012301" sldId="257"/>
            <ac:cxnSpMk id="76" creationId="{4F70E30A-B4DC-4478-926D-C0DA3F636089}"/>
          </ac:cxnSpMkLst>
        </pc:cxnChg>
        <pc:cxnChg chg="add del mod">
          <ac:chgData name="Milijana Surbatovich" userId="34f022815c94af0f" providerId="LiveId" clId="{7EAAB792-6F57-4A5A-A55B-36EB1B2C0C25}" dt="2020-10-27T19:04:16.979" v="38600" actId="478"/>
          <ac:cxnSpMkLst>
            <pc:docMk/>
            <pc:sldMk cId="3210012301" sldId="257"/>
            <ac:cxnSpMk id="78" creationId="{A0335D7A-1FD1-45C1-A553-3825504A4499}"/>
          </ac:cxnSpMkLst>
        </pc:cxnChg>
        <pc:cxnChg chg="add del mod">
          <ac:chgData name="Milijana Surbatovich" userId="34f022815c94af0f" providerId="LiveId" clId="{7EAAB792-6F57-4A5A-A55B-36EB1B2C0C25}" dt="2020-10-27T19:03:37.970" v="38598" actId="478"/>
          <ac:cxnSpMkLst>
            <pc:docMk/>
            <pc:sldMk cId="3210012301" sldId="257"/>
            <ac:cxnSpMk id="85" creationId="{D5945151-96B9-46BF-92D6-039F42FD60FA}"/>
          </ac:cxnSpMkLst>
        </pc:cxnChg>
        <pc:cxnChg chg="add del mod">
          <ac:chgData name="Milijana Surbatovich" userId="34f022815c94af0f" providerId="LiveId" clId="{7EAAB792-6F57-4A5A-A55B-36EB1B2C0C25}" dt="2020-10-27T19:03:37.970" v="38598" actId="478"/>
          <ac:cxnSpMkLst>
            <pc:docMk/>
            <pc:sldMk cId="3210012301" sldId="257"/>
            <ac:cxnSpMk id="87" creationId="{249582D1-98D6-433B-9CB3-47432E9ABADE}"/>
          </ac:cxnSpMkLst>
        </pc:cxnChg>
        <pc:cxnChg chg="add mod">
          <ac:chgData name="Milijana Surbatovich" userId="34f022815c94af0f" providerId="LiveId" clId="{7EAAB792-6F57-4A5A-A55B-36EB1B2C0C25}" dt="2020-10-29T16:23:57.767" v="47653" actId="1076"/>
          <ac:cxnSpMkLst>
            <pc:docMk/>
            <pc:sldMk cId="3210012301" sldId="257"/>
            <ac:cxnSpMk id="93" creationId="{CB0C57D3-712B-4E4B-8469-9FFC55865556}"/>
          </ac:cxnSpMkLst>
        </pc:cxnChg>
        <pc:cxnChg chg="add mod">
          <ac:chgData name="Milijana Surbatovich" userId="34f022815c94af0f" providerId="LiveId" clId="{7EAAB792-6F57-4A5A-A55B-36EB1B2C0C25}" dt="2020-10-29T16:23:57.767" v="47653" actId="1076"/>
          <ac:cxnSpMkLst>
            <pc:docMk/>
            <pc:sldMk cId="3210012301" sldId="257"/>
            <ac:cxnSpMk id="95" creationId="{D7504B23-62F3-4AEC-A0C9-228CB30067DF}"/>
          </ac:cxnSpMkLst>
        </pc:cxnChg>
        <pc:cxnChg chg="add del mod">
          <ac:chgData name="Milijana Surbatovich" userId="34f022815c94af0f" providerId="LiveId" clId="{7EAAB792-6F57-4A5A-A55B-36EB1B2C0C25}" dt="2020-10-27T19:09:17.409" v="38653" actId="478"/>
          <ac:cxnSpMkLst>
            <pc:docMk/>
            <pc:sldMk cId="3210012301" sldId="257"/>
            <ac:cxnSpMk id="99" creationId="{E2A43678-0418-4B39-956B-5791EC9310FA}"/>
          </ac:cxnSpMkLst>
        </pc:cxnChg>
        <pc:cxnChg chg="add mod">
          <ac:chgData name="Milijana Surbatovich" userId="34f022815c94af0f" providerId="LiveId" clId="{7EAAB792-6F57-4A5A-A55B-36EB1B2C0C25}" dt="2020-10-29T16:23:57.767" v="47653" actId="1076"/>
          <ac:cxnSpMkLst>
            <pc:docMk/>
            <pc:sldMk cId="3210012301" sldId="257"/>
            <ac:cxnSpMk id="103" creationId="{CAD06389-301B-4049-A28D-F12D2461D04D}"/>
          </ac:cxnSpMkLst>
        </pc:cxnChg>
        <pc:cxnChg chg="add mod">
          <ac:chgData name="Milijana Surbatovich" userId="34f022815c94af0f" providerId="LiveId" clId="{7EAAB792-6F57-4A5A-A55B-36EB1B2C0C25}" dt="2020-10-29T16:23:57.767" v="47653" actId="1076"/>
          <ac:cxnSpMkLst>
            <pc:docMk/>
            <pc:sldMk cId="3210012301" sldId="257"/>
            <ac:cxnSpMk id="105" creationId="{1E4AE091-22AF-4B65-A59F-50FD99884EE0}"/>
          </ac:cxnSpMkLst>
        </pc:cxnChg>
        <pc:cxnChg chg="add mod">
          <ac:chgData name="Milijana Surbatovich" userId="34f022815c94af0f" providerId="LiveId" clId="{7EAAB792-6F57-4A5A-A55B-36EB1B2C0C25}" dt="2020-10-29T16:23:57.767" v="47653" actId="1076"/>
          <ac:cxnSpMkLst>
            <pc:docMk/>
            <pc:sldMk cId="3210012301" sldId="257"/>
            <ac:cxnSpMk id="108" creationId="{07442985-CCB8-45DC-8D4F-2E9AFFA6E674}"/>
          </ac:cxnSpMkLst>
        </pc:cxnChg>
        <pc:cxnChg chg="add mod">
          <ac:chgData name="Milijana Surbatovich" userId="34f022815c94af0f" providerId="LiveId" clId="{7EAAB792-6F57-4A5A-A55B-36EB1B2C0C25}" dt="2020-10-29T16:23:57.767" v="47653" actId="1076"/>
          <ac:cxnSpMkLst>
            <pc:docMk/>
            <pc:sldMk cId="3210012301" sldId="257"/>
            <ac:cxnSpMk id="116" creationId="{FC2D41E9-B519-4035-8BC6-D167A5CFE891}"/>
          </ac:cxnSpMkLst>
        </pc:cxnChg>
        <pc:cxnChg chg="add mod">
          <ac:chgData name="Milijana Surbatovich" userId="34f022815c94af0f" providerId="LiveId" clId="{7EAAB792-6F57-4A5A-A55B-36EB1B2C0C25}" dt="2020-10-29T16:23:57.767" v="47653" actId="1076"/>
          <ac:cxnSpMkLst>
            <pc:docMk/>
            <pc:sldMk cId="3210012301" sldId="257"/>
            <ac:cxnSpMk id="119" creationId="{39745831-41E1-4B98-850A-D8A5B1C67716}"/>
          </ac:cxnSpMkLst>
        </pc:cxnChg>
        <pc:cxnChg chg="add mod">
          <ac:chgData name="Milijana Surbatovich" userId="34f022815c94af0f" providerId="LiveId" clId="{7EAAB792-6F57-4A5A-A55B-36EB1B2C0C25}" dt="2020-10-29T16:23:57.767" v="47653" actId="1076"/>
          <ac:cxnSpMkLst>
            <pc:docMk/>
            <pc:sldMk cId="3210012301" sldId="257"/>
            <ac:cxnSpMk id="121" creationId="{7F3EC49D-CF80-42A9-AE66-C72F92D80EDE}"/>
          </ac:cxnSpMkLst>
        </pc:cxnChg>
        <pc:cxnChg chg="add mod">
          <ac:chgData name="Milijana Surbatovich" userId="34f022815c94af0f" providerId="LiveId" clId="{7EAAB792-6F57-4A5A-A55B-36EB1B2C0C25}" dt="2020-10-29T16:23:57.767" v="47653" actId="1076"/>
          <ac:cxnSpMkLst>
            <pc:docMk/>
            <pc:sldMk cId="3210012301" sldId="257"/>
            <ac:cxnSpMk id="127" creationId="{4E08B78D-E7CD-4C68-877B-B9C7D0C2E704}"/>
          </ac:cxnSpMkLst>
        </pc:cxnChg>
        <pc:cxnChg chg="add del mod">
          <ac:chgData name="Milijana Surbatovich" userId="34f022815c94af0f" providerId="LiveId" clId="{7EAAB792-6F57-4A5A-A55B-36EB1B2C0C25}" dt="2020-10-27T19:11:27.419" v="38672" actId="478"/>
          <ac:cxnSpMkLst>
            <pc:docMk/>
            <pc:sldMk cId="3210012301" sldId="257"/>
            <ac:cxnSpMk id="130" creationId="{C81A7310-2DEC-4434-9766-DFC3C04C6205}"/>
          </ac:cxnSpMkLst>
        </pc:cxnChg>
        <pc:cxnChg chg="add del mod">
          <ac:chgData name="Milijana Surbatovich" userId="34f022815c94af0f" providerId="LiveId" clId="{7EAAB792-6F57-4A5A-A55B-36EB1B2C0C25}" dt="2020-10-27T19:11:27.419" v="38672" actId="478"/>
          <ac:cxnSpMkLst>
            <pc:docMk/>
            <pc:sldMk cId="3210012301" sldId="257"/>
            <ac:cxnSpMk id="132" creationId="{5669DD22-FF9E-4509-9248-B4581303544D}"/>
          </ac:cxnSpMkLst>
        </pc:cxnChg>
        <pc:cxnChg chg="add del mod">
          <ac:chgData name="Milijana Surbatovich" userId="34f022815c94af0f" providerId="LiveId" clId="{7EAAB792-6F57-4A5A-A55B-36EB1B2C0C25}" dt="2020-10-29T16:23:17.654" v="47650" actId="478"/>
          <ac:cxnSpMkLst>
            <pc:docMk/>
            <pc:sldMk cId="3210012301" sldId="257"/>
            <ac:cxnSpMk id="138" creationId="{C6799709-518D-435A-A5FB-70799C7BE323}"/>
          </ac:cxnSpMkLst>
        </pc:cxnChg>
        <pc:cxnChg chg="add del mod">
          <ac:chgData name="Milijana Surbatovich" userId="34f022815c94af0f" providerId="LiveId" clId="{7EAAB792-6F57-4A5A-A55B-36EB1B2C0C25}" dt="2020-10-29T16:23:17.654" v="47650" actId="478"/>
          <ac:cxnSpMkLst>
            <pc:docMk/>
            <pc:sldMk cId="3210012301" sldId="257"/>
            <ac:cxnSpMk id="141" creationId="{FEE21707-A778-4780-83C6-786737399CA9}"/>
          </ac:cxnSpMkLst>
        </pc:cxnChg>
        <pc:cxnChg chg="add del mod">
          <ac:chgData name="Milijana Surbatovich" userId="34f022815c94af0f" providerId="LiveId" clId="{7EAAB792-6F57-4A5A-A55B-36EB1B2C0C25}" dt="2020-10-29T16:23:17.654" v="47650" actId="478"/>
          <ac:cxnSpMkLst>
            <pc:docMk/>
            <pc:sldMk cId="3210012301" sldId="257"/>
            <ac:cxnSpMk id="143" creationId="{EB3F38AA-7DE0-4C8C-8B27-789A88CFF40E}"/>
          </ac:cxnSpMkLst>
        </pc:cxnChg>
        <pc:cxnChg chg="add mod">
          <ac:chgData name="Milijana Surbatovich" userId="34f022815c94af0f" providerId="LiveId" clId="{7EAAB792-6F57-4A5A-A55B-36EB1B2C0C25}" dt="2020-10-29T16:23:57.767" v="47653" actId="1076"/>
          <ac:cxnSpMkLst>
            <pc:docMk/>
            <pc:sldMk cId="3210012301" sldId="257"/>
            <ac:cxnSpMk id="151" creationId="{9142E26A-CFCA-464E-9E30-93FD0CEE8A48}"/>
          </ac:cxnSpMkLst>
        </pc:cxnChg>
        <pc:cxnChg chg="add mod">
          <ac:chgData name="Milijana Surbatovich" userId="34f022815c94af0f" providerId="LiveId" clId="{7EAAB792-6F57-4A5A-A55B-36EB1B2C0C25}" dt="2020-10-29T16:23:57.767" v="47653" actId="1076"/>
          <ac:cxnSpMkLst>
            <pc:docMk/>
            <pc:sldMk cId="3210012301" sldId="257"/>
            <ac:cxnSpMk id="154" creationId="{3D7A2BA1-A2DB-4FCC-8799-FEEA6AE02B72}"/>
          </ac:cxnSpMkLst>
        </pc:cxnChg>
        <pc:cxnChg chg="add mod">
          <ac:chgData name="Milijana Surbatovich" userId="34f022815c94af0f" providerId="LiveId" clId="{7EAAB792-6F57-4A5A-A55B-36EB1B2C0C25}" dt="2020-10-29T16:23:57.767" v="47653" actId="1076"/>
          <ac:cxnSpMkLst>
            <pc:docMk/>
            <pc:sldMk cId="3210012301" sldId="257"/>
            <ac:cxnSpMk id="156" creationId="{C1C0A6FA-3688-4A0A-B68F-CCF535165764}"/>
          </ac:cxnSpMkLst>
        </pc:cxnChg>
        <pc:cxnChg chg="add mod">
          <ac:chgData name="Milijana Surbatovich" userId="34f022815c94af0f" providerId="LiveId" clId="{7EAAB792-6F57-4A5A-A55B-36EB1B2C0C25}" dt="2020-10-29T16:23:57.767" v="47653" actId="1076"/>
          <ac:cxnSpMkLst>
            <pc:docMk/>
            <pc:sldMk cId="3210012301" sldId="257"/>
            <ac:cxnSpMk id="161" creationId="{FFBAB512-351B-455C-992E-9D7EA4DB9187}"/>
          </ac:cxnSpMkLst>
        </pc:cxnChg>
      </pc:sldChg>
      <pc:sldChg chg="addSp modSp mod ord modTransition modAnim modNotesTx">
        <pc:chgData name="Milijana Surbatovich" userId="34f022815c94af0f" providerId="LiveId" clId="{7EAAB792-6F57-4A5A-A55B-36EB1B2C0C25}" dt="2020-11-03T01:25:14.400" v="51589" actId="20577"/>
        <pc:sldMkLst>
          <pc:docMk/>
          <pc:sldMk cId="2407272328" sldId="258"/>
        </pc:sldMkLst>
        <pc:spChg chg="mod">
          <ac:chgData name="Milijana Surbatovich" userId="34f022815c94af0f" providerId="LiveId" clId="{7EAAB792-6F57-4A5A-A55B-36EB1B2C0C25}" dt="2020-10-27T17:55:50.966" v="38214" actId="20577"/>
          <ac:spMkLst>
            <pc:docMk/>
            <pc:sldMk cId="2407272328" sldId="258"/>
            <ac:spMk id="3" creationId="{C8E7D4ED-1A6B-4F63-8F00-79C9C49C43CC}"/>
          </ac:spMkLst>
        </pc:spChg>
        <pc:picChg chg="add mod">
          <ac:chgData name="Milijana Surbatovich" userId="34f022815c94af0f" providerId="LiveId" clId="{7EAAB792-6F57-4A5A-A55B-36EB1B2C0C25}" dt="2020-10-29T18:08:22.980" v="47796"/>
          <ac:picMkLst>
            <pc:docMk/>
            <pc:sldMk cId="2407272328" sldId="258"/>
            <ac:picMk id="5" creationId="{B37DD8B0-28DF-40E5-903F-0255A27F6C34}"/>
          </ac:picMkLst>
        </pc:picChg>
      </pc:sldChg>
      <pc:sldChg chg="del">
        <pc:chgData name="Milijana Surbatovich" userId="34f022815c94af0f" providerId="LiveId" clId="{7EAAB792-6F57-4A5A-A55B-36EB1B2C0C25}" dt="2020-10-15T22:20:30.600" v="586" actId="47"/>
        <pc:sldMkLst>
          <pc:docMk/>
          <pc:sldMk cId="4015897256" sldId="259"/>
        </pc:sldMkLst>
      </pc:sldChg>
      <pc:sldChg chg="addSp delSp modSp mod ord modTransition delAnim modAnim">
        <pc:chgData name="Milijana Surbatovich" userId="34f022815c94af0f" providerId="LiveId" clId="{7EAAB792-6F57-4A5A-A55B-36EB1B2C0C25}" dt="2020-11-02T23:27:05.192" v="49047"/>
        <pc:sldMkLst>
          <pc:docMk/>
          <pc:sldMk cId="3603559325" sldId="260"/>
        </pc:sldMkLst>
        <pc:spChg chg="mod">
          <ac:chgData name="Milijana Surbatovich" userId="34f022815c94af0f" providerId="LiveId" clId="{7EAAB792-6F57-4A5A-A55B-36EB1B2C0C25}" dt="2020-10-17T19:44:45.171" v="2289" actId="14100"/>
          <ac:spMkLst>
            <pc:docMk/>
            <pc:sldMk cId="3603559325" sldId="260"/>
            <ac:spMk id="2" creationId="{5A1A1FA0-8B73-4B8A-B1D2-7442EDE20B29}"/>
          </ac:spMkLst>
        </pc:spChg>
        <pc:spChg chg="add del mod">
          <ac:chgData name="Milijana Surbatovich" userId="34f022815c94af0f" providerId="LiveId" clId="{7EAAB792-6F57-4A5A-A55B-36EB1B2C0C25}" dt="2020-10-20T21:00:03.138" v="13915" actId="478"/>
          <ac:spMkLst>
            <pc:docMk/>
            <pc:sldMk cId="3603559325" sldId="260"/>
            <ac:spMk id="3" creationId="{FD3D02DB-46D2-4581-B81C-B1D25B0CE678}"/>
          </ac:spMkLst>
        </pc:spChg>
        <pc:spChg chg="add del mod">
          <ac:chgData name="Milijana Surbatovich" userId="34f022815c94af0f" providerId="LiveId" clId="{7EAAB792-6F57-4A5A-A55B-36EB1B2C0C25}" dt="2020-10-20T21:00:03.138" v="13915" actId="478"/>
          <ac:spMkLst>
            <pc:docMk/>
            <pc:sldMk cId="3603559325" sldId="260"/>
            <ac:spMk id="6" creationId="{57F9E07F-C872-4262-977D-9F8B017076A2}"/>
          </ac:spMkLst>
        </pc:spChg>
        <pc:spChg chg="mod">
          <ac:chgData name="Milijana Surbatovich" userId="34f022815c94af0f" providerId="LiveId" clId="{7EAAB792-6F57-4A5A-A55B-36EB1B2C0C25}" dt="2020-10-20T21:00:16.202" v="13916" actId="1076"/>
          <ac:spMkLst>
            <pc:docMk/>
            <pc:sldMk cId="3603559325" sldId="260"/>
            <ac:spMk id="7" creationId="{40284D3E-D400-4FC0-B663-181F152F9634}"/>
          </ac:spMkLst>
        </pc:spChg>
        <pc:spChg chg="add del mod">
          <ac:chgData name="Milijana Surbatovich" userId="34f022815c94af0f" providerId="LiveId" clId="{7EAAB792-6F57-4A5A-A55B-36EB1B2C0C25}" dt="2020-10-20T21:00:03.138" v="13915" actId="478"/>
          <ac:spMkLst>
            <pc:docMk/>
            <pc:sldMk cId="3603559325" sldId="260"/>
            <ac:spMk id="8" creationId="{756836E5-8BD9-4752-BE96-262511EB101D}"/>
          </ac:spMkLst>
        </pc:spChg>
        <pc:spChg chg="add del mod">
          <ac:chgData name="Milijana Surbatovich" userId="34f022815c94af0f" providerId="LiveId" clId="{7EAAB792-6F57-4A5A-A55B-36EB1B2C0C25}" dt="2020-10-20T21:00:03.138" v="13915" actId="478"/>
          <ac:spMkLst>
            <pc:docMk/>
            <pc:sldMk cId="3603559325" sldId="260"/>
            <ac:spMk id="11" creationId="{5704C8F9-19B2-4A0F-9663-8BE320C721FB}"/>
          </ac:spMkLst>
        </pc:spChg>
        <pc:spChg chg="add mod">
          <ac:chgData name="Milijana Surbatovich" userId="34f022815c94af0f" providerId="LiveId" clId="{7EAAB792-6F57-4A5A-A55B-36EB1B2C0C25}" dt="2020-10-20T21:00:23.514" v="13917" actId="1076"/>
          <ac:spMkLst>
            <pc:docMk/>
            <pc:sldMk cId="3603559325" sldId="260"/>
            <ac:spMk id="16" creationId="{D14C0926-D547-4F4D-8101-04EF203617CE}"/>
          </ac:spMkLst>
        </pc:spChg>
        <pc:spChg chg="add mod">
          <ac:chgData name="Milijana Surbatovich" userId="34f022815c94af0f" providerId="LiveId" clId="{7EAAB792-6F57-4A5A-A55B-36EB1B2C0C25}" dt="2020-10-20T21:00:23.514" v="13917" actId="1076"/>
          <ac:spMkLst>
            <pc:docMk/>
            <pc:sldMk cId="3603559325" sldId="260"/>
            <ac:spMk id="30" creationId="{32C9CB68-250F-4D58-AE05-2A3D15F5FC7A}"/>
          </ac:spMkLst>
        </pc:spChg>
        <pc:spChg chg="add mod">
          <ac:chgData name="Milijana Surbatovich" userId="34f022815c94af0f" providerId="LiveId" clId="{7EAAB792-6F57-4A5A-A55B-36EB1B2C0C25}" dt="2020-10-20T21:00:23.514" v="13917" actId="1076"/>
          <ac:spMkLst>
            <pc:docMk/>
            <pc:sldMk cId="3603559325" sldId="260"/>
            <ac:spMk id="34" creationId="{F378917A-23D1-4CB4-8F2D-D000FFD3109D}"/>
          </ac:spMkLst>
        </pc:spChg>
        <pc:spChg chg="add mod">
          <ac:chgData name="Milijana Surbatovich" userId="34f022815c94af0f" providerId="LiveId" clId="{7EAAB792-6F57-4A5A-A55B-36EB1B2C0C25}" dt="2020-10-20T21:00:23.514" v="13917" actId="1076"/>
          <ac:spMkLst>
            <pc:docMk/>
            <pc:sldMk cId="3603559325" sldId="260"/>
            <ac:spMk id="37" creationId="{1FCB92F4-A1A3-443C-B83C-079BFE430D7F}"/>
          </ac:spMkLst>
        </pc:spChg>
        <pc:spChg chg="add mod">
          <ac:chgData name="Milijana Surbatovich" userId="34f022815c94af0f" providerId="LiveId" clId="{7EAAB792-6F57-4A5A-A55B-36EB1B2C0C25}" dt="2020-10-20T21:00:23.514" v="13917" actId="1076"/>
          <ac:spMkLst>
            <pc:docMk/>
            <pc:sldMk cId="3603559325" sldId="260"/>
            <ac:spMk id="40" creationId="{ED3B17DD-F741-49AD-A6A3-3FFCBE362A41}"/>
          </ac:spMkLst>
        </pc:spChg>
        <pc:spChg chg="add mod">
          <ac:chgData name="Milijana Surbatovich" userId="34f022815c94af0f" providerId="LiveId" clId="{7EAAB792-6F57-4A5A-A55B-36EB1B2C0C25}" dt="2020-10-20T21:00:23.514" v="13917" actId="1076"/>
          <ac:spMkLst>
            <pc:docMk/>
            <pc:sldMk cId="3603559325" sldId="260"/>
            <ac:spMk id="42" creationId="{DACA3AFB-FA53-463B-8F8B-6EDF6284EFC5}"/>
          </ac:spMkLst>
        </pc:spChg>
        <pc:spChg chg="add mod">
          <ac:chgData name="Milijana Surbatovich" userId="34f022815c94af0f" providerId="LiveId" clId="{7EAAB792-6F57-4A5A-A55B-36EB1B2C0C25}" dt="2020-10-20T21:00:23.514" v="13917" actId="1076"/>
          <ac:spMkLst>
            <pc:docMk/>
            <pc:sldMk cId="3603559325" sldId="260"/>
            <ac:spMk id="51" creationId="{81FED0A3-07D0-4044-A209-F3616E5C390E}"/>
          </ac:spMkLst>
        </pc:spChg>
        <pc:spChg chg="add mod">
          <ac:chgData name="Milijana Surbatovich" userId="34f022815c94af0f" providerId="LiveId" clId="{7EAAB792-6F57-4A5A-A55B-36EB1B2C0C25}" dt="2020-10-20T21:00:23.514" v="13917" actId="1076"/>
          <ac:spMkLst>
            <pc:docMk/>
            <pc:sldMk cId="3603559325" sldId="260"/>
            <ac:spMk id="62" creationId="{28CDC38D-3AEC-4668-9430-CAF8870AD474}"/>
          </ac:spMkLst>
        </pc:spChg>
        <pc:spChg chg="add mod">
          <ac:chgData name="Milijana Surbatovich" userId="34f022815c94af0f" providerId="LiveId" clId="{7EAAB792-6F57-4A5A-A55B-36EB1B2C0C25}" dt="2020-10-20T21:00:23.514" v="13917" actId="1076"/>
          <ac:spMkLst>
            <pc:docMk/>
            <pc:sldMk cId="3603559325" sldId="260"/>
            <ac:spMk id="63" creationId="{D66EED6F-6A7D-4ABF-AF1C-11EEE1663A03}"/>
          </ac:spMkLst>
        </pc:spChg>
        <pc:spChg chg="add mod">
          <ac:chgData name="Milijana Surbatovich" userId="34f022815c94af0f" providerId="LiveId" clId="{7EAAB792-6F57-4A5A-A55B-36EB1B2C0C25}" dt="2020-10-20T21:00:23.514" v="13917" actId="1076"/>
          <ac:spMkLst>
            <pc:docMk/>
            <pc:sldMk cId="3603559325" sldId="260"/>
            <ac:spMk id="64" creationId="{9F52E2ED-4583-4034-A952-DA4A5B66EC6E}"/>
          </ac:spMkLst>
        </pc:spChg>
        <pc:spChg chg="add mod">
          <ac:chgData name="Milijana Surbatovich" userId="34f022815c94af0f" providerId="LiveId" clId="{7EAAB792-6F57-4A5A-A55B-36EB1B2C0C25}" dt="2020-10-20T21:00:23.514" v="13917" actId="1076"/>
          <ac:spMkLst>
            <pc:docMk/>
            <pc:sldMk cId="3603559325" sldId="260"/>
            <ac:spMk id="65" creationId="{76F87784-8E63-4843-B26F-97EDB6B21E9C}"/>
          </ac:spMkLst>
        </pc:spChg>
        <pc:spChg chg="add del mod">
          <ac:chgData name="Milijana Surbatovich" userId="34f022815c94af0f" providerId="LiveId" clId="{7EAAB792-6F57-4A5A-A55B-36EB1B2C0C25}" dt="2020-11-02T23:27:05.192" v="49047"/>
          <ac:spMkLst>
            <pc:docMk/>
            <pc:sldMk cId="3603559325" sldId="260"/>
            <ac:spMk id="66" creationId="{44BD7E9C-AC04-4059-864B-AC27C74E6D04}"/>
          </ac:spMkLst>
        </pc:spChg>
        <pc:spChg chg="add del mod">
          <ac:chgData name="Milijana Surbatovich" userId="34f022815c94af0f" providerId="LiveId" clId="{7EAAB792-6F57-4A5A-A55B-36EB1B2C0C25}" dt="2020-11-02T23:27:05.192" v="49047"/>
          <ac:spMkLst>
            <pc:docMk/>
            <pc:sldMk cId="3603559325" sldId="260"/>
            <ac:spMk id="67" creationId="{96FDC031-16BF-4CE9-8E86-CB7AF661E1FD}"/>
          </ac:spMkLst>
        </pc:spChg>
        <pc:spChg chg="add mod">
          <ac:chgData name="Milijana Surbatovich" userId="34f022815c94af0f" providerId="LiveId" clId="{7EAAB792-6F57-4A5A-A55B-36EB1B2C0C25}" dt="2020-10-20T21:00:23.514" v="13917" actId="1076"/>
          <ac:spMkLst>
            <pc:docMk/>
            <pc:sldMk cId="3603559325" sldId="260"/>
            <ac:spMk id="68" creationId="{670664D4-78B4-4DD2-83A9-139674C44E84}"/>
          </ac:spMkLst>
        </pc:spChg>
        <pc:spChg chg="add del mod">
          <ac:chgData name="Milijana Surbatovich" userId="34f022815c94af0f" providerId="LiveId" clId="{7EAAB792-6F57-4A5A-A55B-36EB1B2C0C25}" dt="2020-11-02T23:27:05.192" v="49047"/>
          <ac:spMkLst>
            <pc:docMk/>
            <pc:sldMk cId="3603559325" sldId="260"/>
            <ac:spMk id="72" creationId="{AF13DA57-A867-42FD-8BA4-4A172465682F}"/>
          </ac:spMkLst>
        </pc:spChg>
        <pc:spChg chg="add del mod">
          <ac:chgData name="Milijana Surbatovich" userId="34f022815c94af0f" providerId="LiveId" clId="{7EAAB792-6F57-4A5A-A55B-36EB1B2C0C25}" dt="2020-11-02T23:27:05.192" v="49047"/>
          <ac:spMkLst>
            <pc:docMk/>
            <pc:sldMk cId="3603559325" sldId="260"/>
            <ac:spMk id="73" creationId="{C9D4686F-B2C3-4B69-A658-E37148BFAF8E}"/>
          </ac:spMkLst>
        </pc:spChg>
        <pc:spChg chg="add del mod">
          <ac:chgData name="Milijana Surbatovich" userId="34f022815c94af0f" providerId="LiveId" clId="{7EAAB792-6F57-4A5A-A55B-36EB1B2C0C25}" dt="2020-11-02T23:27:05.192" v="49047"/>
          <ac:spMkLst>
            <pc:docMk/>
            <pc:sldMk cId="3603559325" sldId="260"/>
            <ac:spMk id="74" creationId="{F0D7CED6-5B1E-4F43-8857-8471A5269493}"/>
          </ac:spMkLst>
        </pc:spChg>
        <pc:spChg chg="add del mod">
          <ac:chgData name="Milijana Surbatovich" userId="34f022815c94af0f" providerId="LiveId" clId="{7EAAB792-6F57-4A5A-A55B-36EB1B2C0C25}" dt="2020-11-02T23:27:05.192" v="49047"/>
          <ac:spMkLst>
            <pc:docMk/>
            <pc:sldMk cId="3603559325" sldId="260"/>
            <ac:spMk id="75" creationId="{70950528-758D-4FE0-BB14-941682EB1C9D}"/>
          </ac:spMkLst>
        </pc:spChg>
        <pc:spChg chg="add del mod">
          <ac:chgData name="Milijana Surbatovich" userId="34f022815c94af0f" providerId="LiveId" clId="{7EAAB792-6F57-4A5A-A55B-36EB1B2C0C25}" dt="2020-11-02T23:27:05.192" v="49047"/>
          <ac:spMkLst>
            <pc:docMk/>
            <pc:sldMk cId="3603559325" sldId="260"/>
            <ac:spMk id="76" creationId="{3BDE10D8-641B-4558-BED3-AE64257C0BD7}"/>
          </ac:spMkLst>
        </pc:spChg>
        <pc:spChg chg="add del mod">
          <ac:chgData name="Milijana Surbatovich" userId="34f022815c94af0f" providerId="LiveId" clId="{7EAAB792-6F57-4A5A-A55B-36EB1B2C0C25}" dt="2020-11-02T23:27:05.192" v="49047"/>
          <ac:spMkLst>
            <pc:docMk/>
            <pc:sldMk cId="3603559325" sldId="260"/>
            <ac:spMk id="77" creationId="{C0CBB14C-DA2E-440A-B28D-2C92F16C838F}"/>
          </ac:spMkLst>
        </pc:spChg>
        <pc:spChg chg="add del mod">
          <ac:chgData name="Milijana Surbatovich" userId="34f022815c94af0f" providerId="LiveId" clId="{7EAAB792-6F57-4A5A-A55B-36EB1B2C0C25}" dt="2020-11-02T23:27:05.192" v="49047"/>
          <ac:spMkLst>
            <pc:docMk/>
            <pc:sldMk cId="3603559325" sldId="260"/>
            <ac:spMk id="81" creationId="{C15CDB06-802D-4A6E-934D-1979889D66E0}"/>
          </ac:spMkLst>
        </pc:spChg>
        <pc:spChg chg="add del mod">
          <ac:chgData name="Milijana Surbatovich" userId="34f022815c94af0f" providerId="LiveId" clId="{7EAAB792-6F57-4A5A-A55B-36EB1B2C0C25}" dt="2020-11-02T23:27:05.192" v="49047"/>
          <ac:spMkLst>
            <pc:docMk/>
            <pc:sldMk cId="3603559325" sldId="260"/>
            <ac:spMk id="82" creationId="{49C449FD-CE2D-4A3F-B6F2-4905022D9CE6}"/>
          </ac:spMkLst>
        </pc:spChg>
        <pc:spChg chg="add del mod">
          <ac:chgData name="Milijana Surbatovich" userId="34f022815c94af0f" providerId="LiveId" clId="{7EAAB792-6F57-4A5A-A55B-36EB1B2C0C25}" dt="2020-11-02T23:27:05.192" v="49047"/>
          <ac:spMkLst>
            <pc:docMk/>
            <pc:sldMk cId="3603559325" sldId="260"/>
            <ac:spMk id="83" creationId="{41125E0B-3344-43D0-BC0F-6238A1EFFEF7}"/>
          </ac:spMkLst>
        </pc:spChg>
        <pc:spChg chg="add del mod">
          <ac:chgData name="Milijana Surbatovich" userId="34f022815c94af0f" providerId="LiveId" clId="{7EAAB792-6F57-4A5A-A55B-36EB1B2C0C25}" dt="2020-11-02T23:27:05.192" v="49047"/>
          <ac:spMkLst>
            <pc:docMk/>
            <pc:sldMk cId="3603559325" sldId="260"/>
            <ac:spMk id="84" creationId="{8AF9CAB1-F91D-4438-B8FA-2478B8939796}"/>
          </ac:spMkLst>
        </pc:spChg>
        <pc:spChg chg="add del mod">
          <ac:chgData name="Milijana Surbatovich" userId="34f022815c94af0f" providerId="LiveId" clId="{7EAAB792-6F57-4A5A-A55B-36EB1B2C0C25}" dt="2020-11-02T23:27:05.192" v="49047"/>
          <ac:spMkLst>
            <pc:docMk/>
            <pc:sldMk cId="3603559325" sldId="260"/>
            <ac:spMk id="85" creationId="{07355C20-150A-43A2-8521-0D6D073ABB45}"/>
          </ac:spMkLst>
        </pc:spChg>
        <pc:spChg chg="add mod">
          <ac:chgData name="Milijana Surbatovich" userId="34f022815c94af0f" providerId="LiveId" clId="{7EAAB792-6F57-4A5A-A55B-36EB1B2C0C25}" dt="2020-10-20T21:00:16.202" v="13916" actId="1076"/>
          <ac:spMkLst>
            <pc:docMk/>
            <pc:sldMk cId="3603559325" sldId="260"/>
            <ac:spMk id="86" creationId="{965D7CD2-2179-4031-87D0-F91ED5C83B47}"/>
          </ac:spMkLst>
        </pc:spChg>
        <pc:spChg chg="add mod">
          <ac:chgData name="Milijana Surbatovich" userId="34f022815c94af0f" providerId="LiveId" clId="{7EAAB792-6F57-4A5A-A55B-36EB1B2C0C25}" dt="2020-10-20T21:00:16.202" v="13916" actId="1076"/>
          <ac:spMkLst>
            <pc:docMk/>
            <pc:sldMk cId="3603559325" sldId="260"/>
            <ac:spMk id="89" creationId="{D378B9CB-6702-418B-895B-CA13348C950E}"/>
          </ac:spMkLst>
        </pc:spChg>
        <pc:spChg chg="add mod">
          <ac:chgData name="Milijana Surbatovich" userId="34f022815c94af0f" providerId="LiveId" clId="{7EAAB792-6F57-4A5A-A55B-36EB1B2C0C25}" dt="2020-10-20T21:00:16.202" v="13916" actId="1076"/>
          <ac:spMkLst>
            <pc:docMk/>
            <pc:sldMk cId="3603559325" sldId="260"/>
            <ac:spMk id="90" creationId="{B4C61857-C01B-40F7-BFDB-0E5EAABFAE2A}"/>
          </ac:spMkLst>
        </pc:spChg>
        <pc:spChg chg="add mod">
          <ac:chgData name="Milijana Surbatovich" userId="34f022815c94af0f" providerId="LiveId" clId="{7EAAB792-6F57-4A5A-A55B-36EB1B2C0C25}" dt="2020-10-20T21:00:16.202" v="13916" actId="1076"/>
          <ac:spMkLst>
            <pc:docMk/>
            <pc:sldMk cId="3603559325" sldId="260"/>
            <ac:spMk id="91" creationId="{3ED1D6B4-CFE8-4C55-956C-8E72404D7117}"/>
          </ac:spMkLst>
        </pc:spChg>
        <pc:spChg chg="add mod ord">
          <ac:chgData name="Milijana Surbatovich" userId="34f022815c94af0f" providerId="LiveId" clId="{7EAAB792-6F57-4A5A-A55B-36EB1B2C0C25}" dt="2020-10-20T21:00:16.202" v="13916" actId="1076"/>
          <ac:spMkLst>
            <pc:docMk/>
            <pc:sldMk cId="3603559325" sldId="260"/>
            <ac:spMk id="92" creationId="{E85B00C5-115E-426F-96FB-993178E58D52}"/>
          </ac:spMkLst>
        </pc:spChg>
        <pc:spChg chg="add mod">
          <ac:chgData name="Milijana Surbatovich" userId="34f022815c94af0f" providerId="LiveId" clId="{7EAAB792-6F57-4A5A-A55B-36EB1B2C0C25}" dt="2020-10-20T21:00:16.202" v="13916" actId="1076"/>
          <ac:spMkLst>
            <pc:docMk/>
            <pc:sldMk cId="3603559325" sldId="260"/>
            <ac:spMk id="93" creationId="{87E582FB-84F9-4A80-9762-87EFB8781231}"/>
          </ac:spMkLst>
        </pc:spChg>
        <pc:spChg chg="add mod">
          <ac:chgData name="Milijana Surbatovich" userId="34f022815c94af0f" providerId="LiveId" clId="{7EAAB792-6F57-4A5A-A55B-36EB1B2C0C25}" dt="2020-10-20T21:00:16.202" v="13916" actId="1076"/>
          <ac:spMkLst>
            <pc:docMk/>
            <pc:sldMk cId="3603559325" sldId="260"/>
            <ac:spMk id="94" creationId="{344BD471-EA34-4F53-A50C-3240BFC7CF83}"/>
          </ac:spMkLst>
        </pc:spChg>
        <pc:spChg chg="add mod">
          <ac:chgData name="Milijana Surbatovich" userId="34f022815c94af0f" providerId="LiveId" clId="{7EAAB792-6F57-4A5A-A55B-36EB1B2C0C25}" dt="2020-10-20T21:00:16.202" v="13916" actId="1076"/>
          <ac:spMkLst>
            <pc:docMk/>
            <pc:sldMk cId="3603559325" sldId="260"/>
            <ac:spMk id="95" creationId="{4AF18958-AB08-43F8-A732-38638E1C6846}"/>
          </ac:spMkLst>
        </pc:spChg>
        <pc:spChg chg="add mod">
          <ac:chgData name="Milijana Surbatovich" userId="34f022815c94af0f" providerId="LiveId" clId="{7EAAB792-6F57-4A5A-A55B-36EB1B2C0C25}" dt="2020-10-20T21:00:16.202" v="13916" actId="1076"/>
          <ac:spMkLst>
            <pc:docMk/>
            <pc:sldMk cId="3603559325" sldId="260"/>
            <ac:spMk id="96" creationId="{4A6D6EDE-2D2F-4A84-8E0E-0845DCF5CCBA}"/>
          </ac:spMkLst>
        </pc:spChg>
        <pc:spChg chg="add del mod">
          <ac:chgData name="Milijana Surbatovich" userId="34f022815c94af0f" providerId="LiveId" clId="{7EAAB792-6F57-4A5A-A55B-36EB1B2C0C25}" dt="2020-11-02T23:27:05.192" v="49047"/>
          <ac:spMkLst>
            <pc:docMk/>
            <pc:sldMk cId="3603559325" sldId="260"/>
            <ac:spMk id="99" creationId="{A881FBB7-3763-4FC7-B8B9-C963C0AB8107}"/>
          </ac:spMkLst>
        </pc:spChg>
        <pc:spChg chg="add del mod">
          <ac:chgData name="Milijana Surbatovich" userId="34f022815c94af0f" providerId="LiveId" clId="{7EAAB792-6F57-4A5A-A55B-36EB1B2C0C25}" dt="2020-11-02T23:27:05.192" v="49047"/>
          <ac:spMkLst>
            <pc:docMk/>
            <pc:sldMk cId="3603559325" sldId="260"/>
            <ac:spMk id="100" creationId="{AD7301F7-F167-4EEE-9A80-1CE3B1063BDC}"/>
          </ac:spMkLst>
        </pc:spChg>
        <pc:spChg chg="add del mod">
          <ac:chgData name="Milijana Surbatovich" userId="34f022815c94af0f" providerId="LiveId" clId="{7EAAB792-6F57-4A5A-A55B-36EB1B2C0C25}" dt="2020-11-02T23:27:05.192" v="49047"/>
          <ac:spMkLst>
            <pc:docMk/>
            <pc:sldMk cId="3603559325" sldId="260"/>
            <ac:spMk id="101" creationId="{114BB87C-2BF7-4CF3-B968-44DD7229900B}"/>
          </ac:spMkLst>
        </pc:spChg>
        <pc:spChg chg="add del mod">
          <ac:chgData name="Milijana Surbatovich" userId="34f022815c94af0f" providerId="LiveId" clId="{7EAAB792-6F57-4A5A-A55B-36EB1B2C0C25}" dt="2020-11-02T23:27:05.192" v="49047"/>
          <ac:spMkLst>
            <pc:docMk/>
            <pc:sldMk cId="3603559325" sldId="260"/>
            <ac:spMk id="102" creationId="{6A33A520-0929-4C0F-9F78-AA8E811E6B91}"/>
          </ac:spMkLst>
        </pc:spChg>
        <pc:spChg chg="add del mod">
          <ac:chgData name="Milijana Surbatovich" userId="34f022815c94af0f" providerId="LiveId" clId="{7EAAB792-6F57-4A5A-A55B-36EB1B2C0C25}" dt="2020-11-02T23:27:05.192" v="49047"/>
          <ac:spMkLst>
            <pc:docMk/>
            <pc:sldMk cId="3603559325" sldId="260"/>
            <ac:spMk id="103" creationId="{4F7B56BE-177D-44A8-9AAE-AC4010DAC88D}"/>
          </ac:spMkLst>
        </pc:spChg>
        <pc:spChg chg="add del mod">
          <ac:chgData name="Milijana Surbatovich" userId="34f022815c94af0f" providerId="LiveId" clId="{7EAAB792-6F57-4A5A-A55B-36EB1B2C0C25}" dt="2020-11-02T23:27:05.192" v="49047"/>
          <ac:spMkLst>
            <pc:docMk/>
            <pc:sldMk cId="3603559325" sldId="260"/>
            <ac:spMk id="107" creationId="{DA8E19B5-482E-429F-9CD3-6D0F76146742}"/>
          </ac:spMkLst>
        </pc:spChg>
        <pc:spChg chg="add del mod">
          <ac:chgData name="Milijana Surbatovich" userId="34f022815c94af0f" providerId="LiveId" clId="{7EAAB792-6F57-4A5A-A55B-36EB1B2C0C25}" dt="2020-11-02T23:27:05.192" v="49047"/>
          <ac:spMkLst>
            <pc:docMk/>
            <pc:sldMk cId="3603559325" sldId="260"/>
            <ac:spMk id="108" creationId="{A5D86B33-2CF8-43C5-99A2-0ADF5950498F}"/>
          </ac:spMkLst>
        </pc:spChg>
        <pc:spChg chg="add del mod">
          <ac:chgData name="Milijana Surbatovich" userId="34f022815c94af0f" providerId="LiveId" clId="{7EAAB792-6F57-4A5A-A55B-36EB1B2C0C25}" dt="2020-11-02T23:27:05.192" v="49047"/>
          <ac:spMkLst>
            <pc:docMk/>
            <pc:sldMk cId="3603559325" sldId="260"/>
            <ac:spMk id="109" creationId="{ACE86818-BFF5-4A3E-B773-098FBF23325F}"/>
          </ac:spMkLst>
        </pc:spChg>
        <pc:spChg chg="add del mod">
          <ac:chgData name="Milijana Surbatovich" userId="34f022815c94af0f" providerId="LiveId" clId="{7EAAB792-6F57-4A5A-A55B-36EB1B2C0C25}" dt="2020-10-20T21:00:03.138" v="13915" actId="478"/>
          <ac:spMkLst>
            <pc:docMk/>
            <pc:sldMk cId="3603559325" sldId="260"/>
            <ac:spMk id="176" creationId="{04141152-5BFD-40F9-99B9-162FD005049A}"/>
          </ac:spMkLst>
        </pc:spChg>
        <pc:spChg chg="add del mod">
          <ac:chgData name="Milijana Surbatovich" userId="34f022815c94af0f" providerId="LiveId" clId="{7EAAB792-6F57-4A5A-A55B-36EB1B2C0C25}" dt="2020-10-20T21:00:03.138" v="13915" actId="478"/>
          <ac:spMkLst>
            <pc:docMk/>
            <pc:sldMk cId="3603559325" sldId="260"/>
            <ac:spMk id="177" creationId="{AF0D8A20-7A39-4CB2-B953-477B73D84D3C}"/>
          </ac:spMkLst>
        </pc:spChg>
        <pc:spChg chg="add del mod">
          <ac:chgData name="Milijana Surbatovich" userId="34f022815c94af0f" providerId="LiveId" clId="{7EAAB792-6F57-4A5A-A55B-36EB1B2C0C25}" dt="2020-10-20T21:00:03.138" v="13915" actId="478"/>
          <ac:spMkLst>
            <pc:docMk/>
            <pc:sldMk cId="3603559325" sldId="260"/>
            <ac:spMk id="180" creationId="{2AC69489-1AC1-4F1E-98CE-429601235999}"/>
          </ac:spMkLst>
        </pc:spChg>
        <pc:spChg chg="add del mod">
          <ac:chgData name="Milijana Surbatovich" userId="34f022815c94af0f" providerId="LiveId" clId="{7EAAB792-6F57-4A5A-A55B-36EB1B2C0C25}" dt="2020-10-20T21:00:03.138" v="13915" actId="478"/>
          <ac:spMkLst>
            <pc:docMk/>
            <pc:sldMk cId="3603559325" sldId="260"/>
            <ac:spMk id="181" creationId="{54114FC5-C03B-4157-87E2-FF42B48D1206}"/>
          </ac:spMkLst>
        </pc:spChg>
        <pc:spChg chg="add mod">
          <ac:chgData name="Milijana Surbatovich" userId="34f022815c94af0f" providerId="LiveId" clId="{7EAAB792-6F57-4A5A-A55B-36EB1B2C0C25}" dt="2020-10-20T21:00:23.514" v="13917" actId="1076"/>
          <ac:spMkLst>
            <pc:docMk/>
            <pc:sldMk cId="3603559325" sldId="260"/>
            <ac:spMk id="191" creationId="{9833D859-869B-4C69-8A7D-6A4B2E0D42A5}"/>
          </ac:spMkLst>
        </pc:spChg>
        <pc:spChg chg="add mod">
          <ac:chgData name="Milijana Surbatovich" userId="34f022815c94af0f" providerId="LiveId" clId="{7EAAB792-6F57-4A5A-A55B-36EB1B2C0C25}" dt="2020-10-20T21:00:23.514" v="13917" actId="1076"/>
          <ac:spMkLst>
            <pc:docMk/>
            <pc:sldMk cId="3603559325" sldId="260"/>
            <ac:spMk id="192" creationId="{53190975-E301-43F9-8853-23CEC478EFDC}"/>
          </ac:spMkLst>
        </pc:spChg>
        <pc:spChg chg="add del mod">
          <ac:chgData name="Milijana Surbatovich" userId="34f022815c94af0f" providerId="LiveId" clId="{7EAAB792-6F57-4A5A-A55B-36EB1B2C0C25}" dt="2020-10-19T21:48:43.996" v="4319" actId="478"/>
          <ac:spMkLst>
            <pc:docMk/>
            <pc:sldMk cId="3603559325" sldId="260"/>
            <ac:spMk id="210" creationId="{697308C7-585E-49B3-9118-23BE8E21D5B5}"/>
          </ac:spMkLst>
        </pc:spChg>
        <pc:spChg chg="add del mod">
          <ac:chgData name="Milijana Surbatovich" userId="34f022815c94af0f" providerId="LiveId" clId="{7EAAB792-6F57-4A5A-A55B-36EB1B2C0C25}" dt="2020-10-19T21:48:43.996" v="4319" actId="478"/>
          <ac:spMkLst>
            <pc:docMk/>
            <pc:sldMk cId="3603559325" sldId="260"/>
            <ac:spMk id="213" creationId="{368D77D1-216A-427C-8AC4-D8A4F6FA354F}"/>
          </ac:spMkLst>
        </pc:spChg>
        <pc:spChg chg="add del mod">
          <ac:chgData name="Milijana Surbatovich" userId="34f022815c94af0f" providerId="LiveId" clId="{7EAAB792-6F57-4A5A-A55B-36EB1B2C0C25}" dt="2020-10-19T21:48:43.996" v="4319" actId="478"/>
          <ac:spMkLst>
            <pc:docMk/>
            <pc:sldMk cId="3603559325" sldId="260"/>
            <ac:spMk id="215" creationId="{FBCA7299-5D6A-4B6A-B41A-F525FB06F9C0}"/>
          </ac:spMkLst>
        </pc:spChg>
        <pc:spChg chg="add del mod">
          <ac:chgData name="Milijana Surbatovich" userId="34f022815c94af0f" providerId="LiveId" clId="{7EAAB792-6F57-4A5A-A55B-36EB1B2C0C25}" dt="2020-10-19T21:48:43.996" v="4319" actId="478"/>
          <ac:spMkLst>
            <pc:docMk/>
            <pc:sldMk cId="3603559325" sldId="260"/>
            <ac:spMk id="216" creationId="{ECC8ADEE-EDA6-46B0-9C22-93868645627A}"/>
          </ac:spMkLst>
        </pc:spChg>
        <pc:spChg chg="add del mod">
          <ac:chgData name="Milijana Surbatovich" userId="34f022815c94af0f" providerId="LiveId" clId="{7EAAB792-6F57-4A5A-A55B-36EB1B2C0C25}" dt="2020-10-19T21:48:43.996" v="4319" actId="478"/>
          <ac:spMkLst>
            <pc:docMk/>
            <pc:sldMk cId="3603559325" sldId="260"/>
            <ac:spMk id="219" creationId="{B02797D8-1352-498E-A131-524492BC49CA}"/>
          </ac:spMkLst>
        </pc:spChg>
        <pc:spChg chg="add del mod">
          <ac:chgData name="Milijana Surbatovich" userId="34f022815c94af0f" providerId="LiveId" clId="{7EAAB792-6F57-4A5A-A55B-36EB1B2C0C25}" dt="2020-10-19T21:48:43.996" v="4319" actId="478"/>
          <ac:spMkLst>
            <pc:docMk/>
            <pc:sldMk cId="3603559325" sldId="260"/>
            <ac:spMk id="222" creationId="{143B0D60-71D9-4558-A169-49B2186D5DD5}"/>
          </ac:spMkLst>
        </pc:spChg>
        <pc:spChg chg="add del mod">
          <ac:chgData name="Milijana Surbatovich" userId="34f022815c94af0f" providerId="LiveId" clId="{7EAAB792-6F57-4A5A-A55B-36EB1B2C0C25}" dt="2020-10-19T21:48:38.054" v="4318" actId="478"/>
          <ac:spMkLst>
            <pc:docMk/>
            <pc:sldMk cId="3603559325" sldId="260"/>
            <ac:spMk id="227" creationId="{68149710-3BB2-46E5-B720-297E0BA5B6CA}"/>
          </ac:spMkLst>
        </pc:spChg>
        <pc:spChg chg="add del mod">
          <ac:chgData name="Milijana Surbatovich" userId="34f022815c94af0f" providerId="LiveId" clId="{7EAAB792-6F57-4A5A-A55B-36EB1B2C0C25}" dt="2020-10-19T21:48:38.054" v="4318" actId="478"/>
          <ac:spMkLst>
            <pc:docMk/>
            <pc:sldMk cId="3603559325" sldId="260"/>
            <ac:spMk id="238" creationId="{807574B3-8FBC-499F-9FBC-1CAFDB726132}"/>
          </ac:spMkLst>
        </pc:spChg>
        <pc:spChg chg="add mod">
          <ac:chgData name="Milijana Surbatovich" userId="34f022815c94af0f" providerId="LiveId" clId="{7EAAB792-6F57-4A5A-A55B-36EB1B2C0C25}" dt="2020-10-20T21:00:23.514" v="13917" actId="1076"/>
          <ac:spMkLst>
            <pc:docMk/>
            <pc:sldMk cId="3603559325" sldId="260"/>
            <ac:spMk id="290" creationId="{DB8BC36E-D9BF-48AD-A77E-1ACB625FB1E5}"/>
          </ac:spMkLst>
        </pc:spChg>
        <pc:spChg chg="add mod">
          <ac:chgData name="Milijana Surbatovich" userId="34f022815c94af0f" providerId="LiveId" clId="{7EAAB792-6F57-4A5A-A55B-36EB1B2C0C25}" dt="2020-10-20T21:00:23.514" v="13917" actId="1076"/>
          <ac:spMkLst>
            <pc:docMk/>
            <pc:sldMk cId="3603559325" sldId="260"/>
            <ac:spMk id="291" creationId="{7D4377EA-0B16-41BA-90B9-D851C271EE61}"/>
          </ac:spMkLst>
        </pc:spChg>
        <pc:spChg chg="add mod">
          <ac:chgData name="Milijana Surbatovich" userId="34f022815c94af0f" providerId="LiveId" clId="{7EAAB792-6F57-4A5A-A55B-36EB1B2C0C25}" dt="2020-10-20T22:02:22.799" v="14120" actId="20577"/>
          <ac:spMkLst>
            <pc:docMk/>
            <pc:sldMk cId="3603559325" sldId="260"/>
            <ac:spMk id="294" creationId="{2214E0F5-59FF-41AC-931B-B2DEAD1159F1}"/>
          </ac:spMkLst>
        </pc:spChg>
        <pc:spChg chg="add mod">
          <ac:chgData name="Milijana Surbatovich" userId="34f022815c94af0f" providerId="LiveId" clId="{7EAAB792-6F57-4A5A-A55B-36EB1B2C0C25}" dt="2020-10-20T21:00:23.514" v="13917" actId="1076"/>
          <ac:spMkLst>
            <pc:docMk/>
            <pc:sldMk cId="3603559325" sldId="260"/>
            <ac:spMk id="295" creationId="{1E97D6FD-5F61-4F48-959B-71261F0552E2}"/>
          </ac:spMkLst>
        </pc:spChg>
        <pc:spChg chg="add mod">
          <ac:chgData name="Milijana Surbatovich" userId="34f022815c94af0f" providerId="LiveId" clId="{7EAAB792-6F57-4A5A-A55B-36EB1B2C0C25}" dt="2020-10-20T21:00:16.202" v="13916" actId="1076"/>
          <ac:spMkLst>
            <pc:docMk/>
            <pc:sldMk cId="3603559325" sldId="260"/>
            <ac:spMk id="296" creationId="{CE65DA65-1344-475E-B0E8-10FA48166F94}"/>
          </ac:spMkLst>
        </pc:spChg>
        <pc:spChg chg="add mod">
          <ac:chgData name="Milijana Surbatovich" userId="34f022815c94af0f" providerId="LiveId" clId="{7EAAB792-6F57-4A5A-A55B-36EB1B2C0C25}" dt="2020-10-20T21:00:16.202" v="13916" actId="1076"/>
          <ac:spMkLst>
            <pc:docMk/>
            <pc:sldMk cId="3603559325" sldId="260"/>
            <ac:spMk id="297" creationId="{D8C8B487-6519-4147-B297-6922956434E1}"/>
          </ac:spMkLst>
        </pc:spChg>
        <pc:spChg chg="add mod">
          <ac:chgData name="Milijana Surbatovich" userId="34f022815c94af0f" providerId="LiveId" clId="{7EAAB792-6F57-4A5A-A55B-36EB1B2C0C25}" dt="2020-10-20T21:00:16.202" v="13916" actId="1076"/>
          <ac:spMkLst>
            <pc:docMk/>
            <pc:sldMk cId="3603559325" sldId="260"/>
            <ac:spMk id="298" creationId="{4F4E0E2D-CF85-47C7-A48E-003FDE46A240}"/>
          </ac:spMkLst>
        </pc:spChg>
        <pc:spChg chg="add mod">
          <ac:chgData name="Milijana Surbatovich" userId="34f022815c94af0f" providerId="LiveId" clId="{7EAAB792-6F57-4A5A-A55B-36EB1B2C0C25}" dt="2020-10-20T21:00:16.202" v="13916" actId="1076"/>
          <ac:spMkLst>
            <pc:docMk/>
            <pc:sldMk cId="3603559325" sldId="260"/>
            <ac:spMk id="299" creationId="{9018E901-F0F1-4063-835F-0821BAA22FBD}"/>
          </ac:spMkLst>
        </pc:spChg>
        <pc:spChg chg="add mod">
          <ac:chgData name="Milijana Surbatovich" userId="34f022815c94af0f" providerId="LiveId" clId="{7EAAB792-6F57-4A5A-A55B-36EB1B2C0C25}" dt="2020-10-20T21:00:16.202" v="13916" actId="1076"/>
          <ac:spMkLst>
            <pc:docMk/>
            <pc:sldMk cId="3603559325" sldId="260"/>
            <ac:spMk id="300" creationId="{90DFFD8C-A0FA-4932-ADD8-59322E94B62B}"/>
          </ac:spMkLst>
        </pc:spChg>
        <pc:spChg chg="add mod">
          <ac:chgData name="Milijana Surbatovich" userId="34f022815c94af0f" providerId="LiveId" clId="{7EAAB792-6F57-4A5A-A55B-36EB1B2C0C25}" dt="2020-10-20T21:00:16.202" v="13916" actId="1076"/>
          <ac:spMkLst>
            <pc:docMk/>
            <pc:sldMk cId="3603559325" sldId="260"/>
            <ac:spMk id="303" creationId="{ECFB6E8E-C6E8-40FC-AD31-47E45B44F6E4}"/>
          </ac:spMkLst>
        </pc:spChg>
        <pc:spChg chg="add mod">
          <ac:chgData name="Milijana Surbatovich" userId="34f022815c94af0f" providerId="LiveId" clId="{7EAAB792-6F57-4A5A-A55B-36EB1B2C0C25}" dt="2020-10-20T21:00:16.202" v="13916" actId="1076"/>
          <ac:spMkLst>
            <pc:docMk/>
            <pc:sldMk cId="3603559325" sldId="260"/>
            <ac:spMk id="304" creationId="{683D19CE-BA8C-4ED2-9FBE-76A9AC9C8F65}"/>
          </ac:spMkLst>
        </pc:spChg>
        <pc:spChg chg="add mod">
          <ac:chgData name="Milijana Surbatovich" userId="34f022815c94af0f" providerId="LiveId" clId="{7EAAB792-6F57-4A5A-A55B-36EB1B2C0C25}" dt="2020-10-20T21:00:16.202" v="13916" actId="1076"/>
          <ac:spMkLst>
            <pc:docMk/>
            <pc:sldMk cId="3603559325" sldId="260"/>
            <ac:spMk id="305" creationId="{23DA2634-A125-4CC1-86B3-FEC3498CFBCD}"/>
          </ac:spMkLst>
        </pc:spChg>
        <pc:spChg chg="add mod">
          <ac:chgData name="Milijana Surbatovich" userId="34f022815c94af0f" providerId="LiveId" clId="{7EAAB792-6F57-4A5A-A55B-36EB1B2C0C25}" dt="2020-10-20T21:00:16.202" v="13916" actId="1076"/>
          <ac:spMkLst>
            <pc:docMk/>
            <pc:sldMk cId="3603559325" sldId="260"/>
            <ac:spMk id="308" creationId="{782927D8-B4F9-4095-ABEE-0482864F636E}"/>
          </ac:spMkLst>
        </pc:spChg>
        <pc:spChg chg="add mod">
          <ac:chgData name="Milijana Surbatovich" userId="34f022815c94af0f" providerId="LiveId" clId="{7EAAB792-6F57-4A5A-A55B-36EB1B2C0C25}" dt="2020-10-20T21:00:16.202" v="13916" actId="1076"/>
          <ac:spMkLst>
            <pc:docMk/>
            <pc:sldMk cId="3603559325" sldId="260"/>
            <ac:spMk id="309" creationId="{25FB0037-D77D-49F1-A7C8-06FE3ACAA9B2}"/>
          </ac:spMkLst>
        </pc:spChg>
        <pc:spChg chg="add mod ord">
          <ac:chgData name="Milijana Surbatovich" userId="34f022815c94af0f" providerId="LiveId" clId="{7EAAB792-6F57-4A5A-A55B-36EB1B2C0C25}" dt="2020-10-20T21:00:16.202" v="13916" actId="1076"/>
          <ac:spMkLst>
            <pc:docMk/>
            <pc:sldMk cId="3603559325" sldId="260"/>
            <ac:spMk id="314" creationId="{2F101239-79D0-49CE-A392-EE7EDD786054}"/>
          </ac:spMkLst>
        </pc:spChg>
        <pc:spChg chg="add del mod ord">
          <ac:chgData name="Milijana Surbatovich" userId="34f022815c94af0f" providerId="LiveId" clId="{7EAAB792-6F57-4A5A-A55B-36EB1B2C0C25}" dt="2020-10-19T22:15:40.610" v="4545" actId="478"/>
          <ac:spMkLst>
            <pc:docMk/>
            <pc:sldMk cId="3603559325" sldId="260"/>
            <ac:spMk id="315" creationId="{3EB890A2-036B-4E2B-9631-63451F54AA2F}"/>
          </ac:spMkLst>
        </pc:spChg>
        <pc:spChg chg="add mod ord">
          <ac:chgData name="Milijana Surbatovich" userId="34f022815c94af0f" providerId="LiveId" clId="{7EAAB792-6F57-4A5A-A55B-36EB1B2C0C25}" dt="2020-10-20T21:00:16.202" v="13916" actId="1076"/>
          <ac:spMkLst>
            <pc:docMk/>
            <pc:sldMk cId="3603559325" sldId="260"/>
            <ac:spMk id="316" creationId="{00D0530B-CC73-4F32-A88B-9B9FDDF7888F}"/>
          </ac:spMkLst>
        </pc:spChg>
        <pc:spChg chg="add mod ord">
          <ac:chgData name="Milijana Surbatovich" userId="34f022815c94af0f" providerId="LiveId" clId="{7EAAB792-6F57-4A5A-A55B-36EB1B2C0C25}" dt="2020-10-20T21:00:16.202" v="13916" actId="1076"/>
          <ac:spMkLst>
            <pc:docMk/>
            <pc:sldMk cId="3603559325" sldId="260"/>
            <ac:spMk id="318" creationId="{1E3EA83B-DB4A-418C-B76D-5FBCA3C91814}"/>
          </ac:spMkLst>
        </pc:spChg>
        <pc:spChg chg="add del mod ord">
          <ac:chgData name="Milijana Surbatovich" userId="34f022815c94af0f" providerId="LiveId" clId="{7EAAB792-6F57-4A5A-A55B-36EB1B2C0C25}" dt="2020-10-19T22:15:45.633" v="4546" actId="478"/>
          <ac:spMkLst>
            <pc:docMk/>
            <pc:sldMk cId="3603559325" sldId="260"/>
            <ac:spMk id="319" creationId="{F0A1A61E-B4D6-41DB-98B7-FE1B70E11873}"/>
          </ac:spMkLst>
        </pc:spChg>
        <pc:spChg chg="add mod ord">
          <ac:chgData name="Milijana Surbatovich" userId="34f022815c94af0f" providerId="LiveId" clId="{7EAAB792-6F57-4A5A-A55B-36EB1B2C0C25}" dt="2020-10-20T21:00:16.202" v="13916" actId="1076"/>
          <ac:spMkLst>
            <pc:docMk/>
            <pc:sldMk cId="3603559325" sldId="260"/>
            <ac:spMk id="320" creationId="{ED461F0A-A20F-4E38-83BF-36A007836C83}"/>
          </ac:spMkLst>
        </pc:spChg>
        <pc:spChg chg="add del mod ord">
          <ac:chgData name="Milijana Surbatovich" userId="34f022815c94af0f" providerId="LiveId" clId="{7EAAB792-6F57-4A5A-A55B-36EB1B2C0C25}" dt="2020-10-19T22:18:11.396" v="4573" actId="478"/>
          <ac:spMkLst>
            <pc:docMk/>
            <pc:sldMk cId="3603559325" sldId="260"/>
            <ac:spMk id="322" creationId="{DD173E89-B23F-41DA-9A92-820DF2F95897}"/>
          </ac:spMkLst>
        </pc:spChg>
        <pc:grpChg chg="del">
          <ac:chgData name="Milijana Surbatovich" userId="34f022815c94af0f" providerId="LiveId" clId="{7EAAB792-6F57-4A5A-A55B-36EB1B2C0C25}" dt="2020-10-19T21:25:35.181" v="4066" actId="478"/>
          <ac:grpSpMkLst>
            <pc:docMk/>
            <pc:sldMk cId="3603559325" sldId="260"/>
            <ac:grpSpMk id="44" creationId="{AD74FB05-131A-4742-B214-1673F6FCBFDC}"/>
          </ac:grpSpMkLst>
        </pc:grpChg>
        <pc:grpChg chg="del">
          <ac:chgData name="Milijana Surbatovich" userId="34f022815c94af0f" providerId="LiveId" clId="{7EAAB792-6F57-4A5A-A55B-36EB1B2C0C25}" dt="2020-10-19T21:25:35.181" v="4066" actId="478"/>
          <ac:grpSpMkLst>
            <pc:docMk/>
            <pc:sldMk cId="3603559325" sldId="260"/>
            <ac:grpSpMk id="58" creationId="{5F583128-0C2C-4C70-B4B7-38EF95CF0F82}"/>
          </ac:grpSpMkLst>
        </pc:grpChg>
        <pc:grpChg chg="del">
          <ac:chgData name="Milijana Surbatovich" userId="34f022815c94af0f" providerId="LiveId" clId="{7EAAB792-6F57-4A5A-A55B-36EB1B2C0C25}" dt="2020-10-19T21:25:35.181" v="4066" actId="478"/>
          <ac:grpSpMkLst>
            <pc:docMk/>
            <pc:sldMk cId="3603559325" sldId="260"/>
            <ac:grpSpMk id="73" creationId="{5EF11A1C-501C-4EDE-BC23-C08074E117E0}"/>
          </ac:grpSpMkLst>
        </pc:grpChg>
        <pc:grpChg chg="del">
          <ac:chgData name="Milijana Surbatovich" userId="34f022815c94af0f" providerId="LiveId" clId="{7EAAB792-6F57-4A5A-A55B-36EB1B2C0C25}" dt="2020-10-19T21:25:35.181" v="4066" actId="478"/>
          <ac:grpSpMkLst>
            <pc:docMk/>
            <pc:sldMk cId="3603559325" sldId="260"/>
            <ac:grpSpMk id="76" creationId="{FB7CC190-9544-4328-883B-73A93CE7B1EB}"/>
          </ac:grpSpMkLst>
        </pc:grpChg>
        <pc:grpChg chg="del">
          <ac:chgData name="Milijana Surbatovich" userId="34f022815c94af0f" providerId="LiveId" clId="{7EAAB792-6F57-4A5A-A55B-36EB1B2C0C25}" dt="2020-10-19T21:25:35.181" v="4066" actId="478"/>
          <ac:grpSpMkLst>
            <pc:docMk/>
            <pc:sldMk cId="3603559325" sldId="260"/>
            <ac:grpSpMk id="83" creationId="{B4612672-5916-4C33-97BA-0332F576B9F9}"/>
          </ac:grpSpMkLst>
        </pc:grpChg>
        <pc:grpChg chg="del">
          <ac:chgData name="Milijana Surbatovich" userId="34f022815c94af0f" providerId="LiveId" clId="{7EAAB792-6F57-4A5A-A55B-36EB1B2C0C25}" dt="2020-10-19T21:25:35.181" v="4066" actId="478"/>
          <ac:grpSpMkLst>
            <pc:docMk/>
            <pc:sldMk cId="3603559325" sldId="260"/>
            <ac:grpSpMk id="88" creationId="{FE48EBFC-7449-4972-9208-D2FEE46C4BB4}"/>
          </ac:grpSpMkLst>
        </pc:grpChg>
        <pc:grpChg chg="del">
          <ac:chgData name="Milijana Surbatovich" userId="34f022815c94af0f" providerId="LiveId" clId="{7EAAB792-6F57-4A5A-A55B-36EB1B2C0C25}" dt="2020-10-19T21:25:35.181" v="4066" actId="478"/>
          <ac:grpSpMkLst>
            <pc:docMk/>
            <pc:sldMk cId="3603559325" sldId="260"/>
            <ac:grpSpMk id="169" creationId="{267DF0CA-2AF7-4D4B-A813-CAAD06FE7CC8}"/>
          </ac:grpSpMkLst>
        </pc:grpChg>
        <pc:grpChg chg="del">
          <ac:chgData name="Milijana Surbatovich" userId="34f022815c94af0f" providerId="LiveId" clId="{7EAAB792-6F57-4A5A-A55B-36EB1B2C0C25}" dt="2020-10-19T21:25:35.181" v="4066" actId="478"/>
          <ac:grpSpMkLst>
            <pc:docMk/>
            <pc:sldMk cId="3603559325" sldId="260"/>
            <ac:grpSpMk id="226" creationId="{76299968-E35F-40B2-B8F3-4FADB3C6AFCC}"/>
          </ac:grpSpMkLst>
        </pc:grpChg>
        <pc:grpChg chg="del">
          <ac:chgData name="Milijana Surbatovich" userId="34f022815c94af0f" providerId="LiveId" clId="{7EAAB792-6F57-4A5A-A55B-36EB1B2C0C25}" dt="2020-10-19T21:25:35.181" v="4066" actId="478"/>
          <ac:grpSpMkLst>
            <pc:docMk/>
            <pc:sldMk cId="3603559325" sldId="260"/>
            <ac:grpSpMk id="235" creationId="{98BA69A4-9315-4D75-A7F6-74C2BCD28038}"/>
          </ac:grpSpMkLst>
        </pc:grpChg>
        <pc:grpChg chg="del">
          <ac:chgData name="Milijana Surbatovich" userId="34f022815c94af0f" providerId="LiveId" clId="{7EAAB792-6F57-4A5A-A55B-36EB1B2C0C25}" dt="2020-10-19T21:25:35.181" v="4066" actId="478"/>
          <ac:grpSpMkLst>
            <pc:docMk/>
            <pc:sldMk cId="3603559325" sldId="260"/>
            <ac:grpSpMk id="285" creationId="{1E39B219-948C-4828-9A57-9B7460D470C2}"/>
          </ac:grpSpMkLst>
        </pc:grpChg>
        <pc:picChg chg="add del mod">
          <ac:chgData name="Milijana Surbatovich" userId="34f022815c94af0f" providerId="LiveId" clId="{7EAAB792-6F57-4A5A-A55B-36EB1B2C0C25}" dt="2020-10-20T21:00:03.138" v="13915" actId="478"/>
          <ac:picMkLst>
            <pc:docMk/>
            <pc:sldMk cId="3603559325" sldId="260"/>
            <ac:picMk id="5" creationId="{C262A9CF-2ACD-4316-A7FB-EE92D8328CC5}"/>
          </ac:picMkLst>
        </pc:picChg>
        <pc:inkChg chg="del">
          <ac:chgData name="Milijana Surbatovich" userId="34f022815c94af0f" providerId="LiveId" clId="{7EAAB792-6F57-4A5A-A55B-36EB1B2C0C25}" dt="2020-10-19T21:25:35.181" v="4066" actId="478"/>
          <ac:inkMkLst>
            <pc:docMk/>
            <pc:sldMk cId="3603559325" sldId="260"/>
            <ac:inkMk id="41" creationId="{EAD91C99-AEEA-45FA-9FF8-AA8021EA8295}"/>
          </ac:inkMkLst>
        </pc:inkChg>
        <pc:inkChg chg="del">
          <ac:chgData name="Milijana Surbatovich" userId="34f022815c94af0f" providerId="LiveId" clId="{7EAAB792-6F57-4A5A-A55B-36EB1B2C0C25}" dt="2020-10-19T21:25:35.181" v="4066" actId="478"/>
          <ac:inkMkLst>
            <pc:docMk/>
            <pc:sldMk cId="3603559325" sldId="260"/>
            <ac:inkMk id="59" creationId="{4A887B3C-4F9D-4F4C-A315-44FB5D65BB06}"/>
          </ac:inkMkLst>
        </pc:inkChg>
        <pc:inkChg chg="del">
          <ac:chgData name="Milijana Surbatovich" userId="34f022815c94af0f" providerId="LiveId" clId="{7EAAB792-6F57-4A5A-A55B-36EB1B2C0C25}" dt="2020-10-19T21:25:35.181" v="4066" actId="478"/>
          <ac:inkMkLst>
            <pc:docMk/>
            <pc:sldMk cId="3603559325" sldId="260"/>
            <ac:inkMk id="60" creationId="{6F1C94FD-DA9C-44B4-B5F5-DF0A614E3342}"/>
          </ac:inkMkLst>
        </pc:inkChg>
        <pc:inkChg chg="del">
          <ac:chgData name="Milijana Surbatovich" userId="34f022815c94af0f" providerId="LiveId" clId="{7EAAB792-6F57-4A5A-A55B-36EB1B2C0C25}" dt="2020-10-19T21:25:35.181" v="4066" actId="478"/>
          <ac:inkMkLst>
            <pc:docMk/>
            <pc:sldMk cId="3603559325" sldId="260"/>
            <ac:inkMk id="61" creationId="{2C93A402-40AA-4124-AD88-D033B0C6F55B}"/>
          </ac:inkMkLst>
        </pc:inkChg>
        <pc:inkChg chg="del">
          <ac:chgData name="Milijana Surbatovich" userId="34f022815c94af0f" providerId="LiveId" clId="{7EAAB792-6F57-4A5A-A55B-36EB1B2C0C25}" dt="2020-10-19T21:25:35.181" v="4066" actId="478"/>
          <ac:inkMkLst>
            <pc:docMk/>
            <pc:sldMk cId="3603559325" sldId="260"/>
            <ac:inkMk id="119" creationId="{85DD2075-1AC1-47D6-ABAA-DAF653EA4B86}"/>
          </ac:inkMkLst>
        </pc:inkChg>
        <pc:inkChg chg="del">
          <ac:chgData name="Milijana Surbatovich" userId="34f022815c94af0f" providerId="LiveId" clId="{7EAAB792-6F57-4A5A-A55B-36EB1B2C0C25}" dt="2020-10-19T21:25:35.181" v="4066" actId="478"/>
          <ac:inkMkLst>
            <pc:docMk/>
            <pc:sldMk cId="3603559325" sldId="260"/>
            <ac:inkMk id="121" creationId="{638D8045-6240-41C0-8BDD-E3A825020EC3}"/>
          </ac:inkMkLst>
        </pc:inkChg>
        <pc:inkChg chg="del">
          <ac:chgData name="Milijana Surbatovich" userId="34f022815c94af0f" providerId="LiveId" clId="{7EAAB792-6F57-4A5A-A55B-36EB1B2C0C25}" dt="2020-10-19T21:25:35.181" v="4066" actId="478"/>
          <ac:inkMkLst>
            <pc:docMk/>
            <pc:sldMk cId="3603559325" sldId="260"/>
            <ac:inkMk id="160" creationId="{905F333F-FCB9-42A4-8F17-665C53522FC6}"/>
          </ac:inkMkLst>
        </pc:inkChg>
        <pc:inkChg chg="del">
          <ac:chgData name="Milijana Surbatovich" userId="34f022815c94af0f" providerId="LiveId" clId="{7EAAB792-6F57-4A5A-A55B-36EB1B2C0C25}" dt="2020-10-19T21:25:35.181" v="4066" actId="478"/>
          <ac:inkMkLst>
            <pc:docMk/>
            <pc:sldMk cId="3603559325" sldId="260"/>
            <ac:inkMk id="214" creationId="{7DEF9DA6-262F-490D-89D2-76C0826C7860}"/>
          </ac:inkMkLst>
        </pc:inkChg>
        <pc:inkChg chg="del">
          <ac:chgData name="Milijana Surbatovich" userId="34f022815c94af0f" providerId="LiveId" clId="{7EAAB792-6F57-4A5A-A55B-36EB1B2C0C25}" dt="2020-10-19T21:28:21.121" v="4073" actId="478"/>
          <ac:inkMkLst>
            <pc:docMk/>
            <pc:sldMk cId="3603559325" sldId="260"/>
            <ac:inkMk id="228" creationId="{DDB233A9-184B-4A0B-A96D-C7F691A9885E}"/>
          </ac:inkMkLst>
        </pc:inkChg>
        <pc:cxnChg chg="add del mod">
          <ac:chgData name="Milijana Surbatovich" userId="34f022815c94af0f" providerId="LiveId" clId="{7EAAB792-6F57-4A5A-A55B-36EB1B2C0C25}" dt="2020-11-02T23:27:05.192" v="49047"/>
          <ac:cxnSpMkLst>
            <pc:docMk/>
            <pc:sldMk cId="3603559325" sldId="260"/>
            <ac:cxnSpMk id="69" creationId="{3F68709F-DF30-4C30-9A1C-E1D9AC6DE5DD}"/>
          </ac:cxnSpMkLst>
        </pc:cxnChg>
        <pc:cxnChg chg="add del mod">
          <ac:chgData name="Milijana Surbatovich" userId="34f022815c94af0f" providerId="LiveId" clId="{7EAAB792-6F57-4A5A-A55B-36EB1B2C0C25}" dt="2020-11-02T23:27:05.192" v="49047"/>
          <ac:cxnSpMkLst>
            <pc:docMk/>
            <pc:sldMk cId="3603559325" sldId="260"/>
            <ac:cxnSpMk id="70" creationId="{53075333-4A8B-4518-8D6D-1296F7D2111A}"/>
          </ac:cxnSpMkLst>
        </pc:cxnChg>
        <pc:cxnChg chg="add del mod">
          <ac:chgData name="Milijana Surbatovich" userId="34f022815c94af0f" providerId="LiveId" clId="{7EAAB792-6F57-4A5A-A55B-36EB1B2C0C25}" dt="2020-11-02T23:27:05.192" v="49047"/>
          <ac:cxnSpMkLst>
            <pc:docMk/>
            <pc:sldMk cId="3603559325" sldId="260"/>
            <ac:cxnSpMk id="71" creationId="{853E7B4A-10B3-4996-8CEF-2D37C1CB7D3F}"/>
          </ac:cxnSpMkLst>
        </pc:cxnChg>
        <pc:cxnChg chg="add del mod">
          <ac:chgData name="Milijana Surbatovich" userId="34f022815c94af0f" providerId="LiveId" clId="{7EAAB792-6F57-4A5A-A55B-36EB1B2C0C25}" dt="2020-11-02T23:27:05.192" v="49047"/>
          <ac:cxnSpMkLst>
            <pc:docMk/>
            <pc:sldMk cId="3603559325" sldId="260"/>
            <ac:cxnSpMk id="78" creationId="{686019B8-23BA-44AD-B5D1-932EB6AFB19E}"/>
          </ac:cxnSpMkLst>
        </pc:cxnChg>
        <pc:cxnChg chg="add del mod">
          <ac:chgData name="Milijana Surbatovich" userId="34f022815c94af0f" providerId="LiveId" clId="{7EAAB792-6F57-4A5A-A55B-36EB1B2C0C25}" dt="2020-11-02T23:27:05.192" v="49047"/>
          <ac:cxnSpMkLst>
            <pc:docMk/>
            <pc:sldMk cId="3603559325" sldId="260"/>
            <ac:cxnSpMk id="79" creationId="{BFED1364-41DF-4218-A29C-D5C34EB83D6D}"/>
          </ac:cxnSpMkLst>
        </pc:cxnChg>
        <pc:cxnChg chg="add del mod">
          <ac:chgData name="Milijana Surbatovich" userId="34f022815c94af0f" providerId="LiveId" clId="{7EAAB792-6F57-4A5A-A55B-36EB1B2C0C25}" dt="2020-11-02T23:27:05.192" v="49047"/>
          <ac:cxnSpMkLst>
            <pc:docMk/>
            <pc:sldMk cId="3603559325" sldId="260"/>
            <ac:cxnSpMk id="80" creationId="{3982ECDB-9FF4-4161-A49F-7C8807A0E02E}"/>
          </ac:cxnSpMkLst>
        </pc:cxnChg>
        <pc:cxnChg chg="add del mod">
          <ac:chgData name="Milijana Surbatovich" userId="34f022815c94af0f" providerId="LiveId" clId="{7EAAB792-6F57-4A5A-A55B-36EB1B2C0C25}" dt="2020-11-02T23:27:05.192" v="49047"/>
          <ac:cxnSpMkLst>
            <pc:docMk/>
            <pc:sldMk cId="3603559325" sldId="260"/>
            <ac:cxnSpMk id="87" creationId="{F0BCD843-8929-49B0-A76E-219CD9D8A1FC}"/>
          </ac:cxnSpMkLst>
        </pc:cxnChg>
        <pc:cxnChg chg="add del mod">
          <ac:chgData name="Milijana Surbatovich" userId="34f022815c94af0f" providerId="LiveId" clId="{7EAAB792-6F57-4A5A-A55B-36EB1B2C0C25}" dt="2020-11-02T23:27:05.192" v="49047"/>
          <ac:cxnSpMkLst>
            <pc:docMk/>
            <pc:sldMk cId="3603559325" sldId="260"/>
            <ac:cxnSpMk id="88" creationId="{61A23ECB-DCA9-42D6-A945-54F3F0EC6961}"/>
          </ac:cxnSpMkLst>
        </pc:cxnChg>
        <pc:cxnChg chg="add del mod">
          <ac:chgData name="Milijana Surbatovich" userId="34f022815c94af0f" providerId="LiveId" clId="{7EAAB792-6F57-4A5A-A55B-36EB1B2C0C25}" dt="2020-11-02T23:27:05.192" v="49047"/>
          <ac:cxnSpMkLst>
            <pc:docMk/>
            <pc:sldMk cId="3603559325" sldId="260"/>
            <ac:cxnSpMk id="98" creationId="{A2DBA152-21BD-4FD1-9871-19C072ACF8BF}"/>
          </ac:cxnSpMkLst>
        </pc:cxnChg>
        <pc:cxnChg chg="add del mod">
          <ac:chgData name="Milijana Surbatovich" userId="34f022815c94af0f" providerId="LiveId" clId="{7EAAB792-6F57-4A5A-A55B-36EB1B2C0C25}" dt="2020-11-02T23:27:05.192" v="49047"/>
          <ac:cxnSpMkLst>
            <pc:docMk/>
            <pc:sldMk cId="3603559325" sldId="260"/>
            <ac:cxnSpMk id="104" creationId="{DE1AF87E-34E5-43D2-9B38-D49A06D24523}"/>
          </ac:cxnSpMkLst>
        </pc:cxnChg>
        <pc:cxnChg chg="add del mod">
          <ac:chgData name="Milijana Surbatovich" userId="34f022815c94af0f" providerId="LiveId" clId="{7EAAB792-6F57-4A5A-A55B-36EB1B2C0C25}" dt="2020-11-02T23:27:05.192" v="49047"/>
          <ac:cxnSpMkLst>
            <pc:docMk/>
            <pc:sldMk cId="3603559325" sldId="260"/>
            <ac:cxnSpMk id="105" creationId="{E52C6E49-C122-4676-985E-522B8CDFD9A1}"/>
          </ac:cxnSpMkLst>
        </pc:cxnChg>
        <pc:cxnChg chg="add del mod">
          <ac:chgData name="Milijana Surbatovich" userId="34f022815c94af0f" providerId="LiveId" clId="{7EAAB792-6F57-4A5A-A55B-36EB1B2C0C25}" dt="2020-11-02T23:27:05.192" v="49047"/>
          <ac:cxnSpMkLst>
            <pc:docMk/>
            <pc:sldMk cId="3603559325" sldId="260"/>
            <ac:cxnSpMk id="106" creationId="{AE8BC8EB-523A-49D6-968A-7A7887C1BF94}"/>
          </ac:cxnSpMkLst>
        </pc:cxnChg>
        <pc:cxnChg chg="add mod">
          <ac:chgData name="Milijana Surbatovich" userId="34f022815c94af0f" providerId="LiveId" clId="{7EAAB792-6F57-4A5A-A55B-36EB1B2C0C25}" dt="2020-10-20T21:00:23.514" v="13917" actId="1076"/>
          <ac:cxnSpMkLst>
            <pc:docMk/>
            <pc:sldMk cId="3603559325" sldId="260"/>
            <ac:cxnSpMk id="193" creationId="{1DD6ECDE-5CE6-401F-AE9B-FE47CF4873C4}"/>
          </ac:cxnSpMkLst>
        </pc:cxnChg>
        <pc:cxnChg chg="add mod">
          <ac:chgData name="Milijana Surbatovich" userId="34f022815c94af0f" providerId="LiveId" clId="{7EAAB792-6F57-4A5A-A55B-36EB1B2C0C25}" dt="2020-10-20T21:00:23.514" v="13917" actId="1076"/>
          <ac:cxnSpMkLst>
            <pc:docMk/>
            <pc:sldMk cId="3603559325" sldId="260"/>
            <ac:cxnSpMk id="194" creationId="{1390C98D-D017-4FA1-8E01-C2BB48060C27}"/>
          </ac:cxnSpMkLst>
        </pc:cxnChg>
        <pc:cxnChg chg="add mod">
          <ac:chgData name="Milijana Surbatovich" userId="34f022815c94af0f" providerId="LiveId" clId="{7EAAB792-6F57-4A5A-A55B-36EB1B2C0C25}" dt="2020-10-20T21:00:23.514" v="13917" actId="1076"/>
          <ac:cxnSpMkLst>
            <pc:docMk/>
            <pc:sldMk cId="3603559325" sldId="260"/>
            <ac:cxnSpMk id="195" creationId="{FB95DBDC-776B-4697-BD2B-DEB12C96AB8C}"/>
          </ac:cxnSpMkLst>
        </pc:cxnChg>
        <pc:cxnChg chg="add mod">
          <ac:chgData name="Milijana Surbatovich" userId="34f022815c94af0f" providerId="LiveId" clId="{7EAAB792-6F57-4A5A-A55B-36EB1B2C0C25}" dt="2020-10-20T21:00:23.514" v="13917" actId="1076"/>
          <ac:cxnSpMkLst>
            <pc:docMk/>
            <pc:sldMk cId="3603559325" sldId="260"/>
            <ac:cxnSpMk id="196" creationId="{84CFB2E3-7778-4669-B90B-5A51477C2333}"/>
          </ac:cxnSpMkLst>
        </pc:cxnChg>
        <pc:cxnChg chg="add mod">
          <ac:chgData name="Milijana Surbatovich" userId="34f022815c94af0f" providerId="LiveId" clId="{7EAAB792-6F57-4A5A-A55B-36EB1B2C0C25}" dt="2020-10-20T21:00:23.514" v="13917" actId="1076"/>
          <ac:cxnSpMkLst>
            <pc:docMk/>
            <pc:sldMk cId="3603559325" sldId="260"/>
            <ac:cxnSpMk id="197" creationId="{47CEE66F-88EF-4417-972A-130BF03654B1}"/>
          </ac:cxnSpMkLst>
        </pc:cxnChg>
        <pc:cxnChg chg="add mod">
          <ac:chgData name="Milijana Surbatovich" userId="34f022815c94af0f" providerId="LiveId" clId="{7EAAB792-6F57-4A5A-A55B-36EB1B2C0C25}" dt="2020-10-20T21:00:23.514" v="13917" actId="1076"/>
          <ac:cxnSpMkLst>
            <pc:docMk/>
            <pc:sldMk cId="3603559325" sldId="260"/>
            <ac:cxnSpMk id="198" creationId="{EED45A58-24E5-45F9-85D9-53A83112CF73}"/>
          </ac:cxnSpMkLst>
        </pc:cxnChg>
        <pc:cxnChg chg="add mod">
          <ac:chgData name="Milijana Surbatovich" userId="34f022815c94af0f" providerId="LiveId" clId="{7EAAB792-6F57-4A5A-A55B-36EB1B2C0C25}" dt="2020-10-20T21:00:23.514" v="13917" actId="1076"/>
          <ac:cxnSpMkLst>
            <pc:docMk/>
            <pc:sldMk cId="3603559325" sldId="260"/>
            <ac:cxnSpMk id="199" creationId="{0EF2F172-99A2-4F24-B12C-CA3C5DBAD862}"/>
          </ac:cxnSpMkLst>
        </pc:cxnChg>
        <pc:cxnChg chg="add mod">
          <ac:chgData name="Milijana Surbatovich" userId="34f022815c94af0f" providerId="LiveId" clId="{7EAAB792-6F57-4A5A-A55B-36EB1B2C0C25}" dt="2020-10-20T21:00:23.514" v="13917" actId="1076"/>
          <ac:cxnSpMkLst>
            <pc:docMk/>
            <pc:sldMk cId="3603559325" sldId="260"/>
            <ac:cxnSpMk id="200" creationId="{9112118B-27D8-40FC-AC08-192042C66DE7}"/>
          </ac:cxnSpMkLst>
        </pc:cxnChg>
        <pc:cxnChg chg="add mod">
          <ac:chgData name="Milijana Surbatovich" userId="34f022815c94af0f" providerId="LiveId" clId="{7EAAB792-6F57-4A5A-A55B-36EB1B2C0C25}" dt="2020-10-20T21:00:23.514" v="13917" actId="1076"/>
          <ac:cxnSpMkLst>
            <pc:docMk/>
            <pc:sldMk cId="3603559325" sldId="260"/>
            <ac:cxnSpMk id="201" creationId="{F59DE681-9B34-4684-B42B-B031CF98EEA3}"/>
          </ac:cxnSpMkLst>
        </pc:cxnChg>
        <pc:cxnChg chg="add mod">
          <ac:chgData name="Milijana Surbatovich" userId="34f022815c94af0f" providerId="LiveId" clId="{7EAAB792-6F57-4A5A-A55B-36EB1B2C0C25}" dt="2020-10-20T21:00:23.514" v="13917" actId="1076"/>
          <ac:cxnSpMkLst>
            <pc:docMk/>
            <pc:sldMk cId="3603559325" sldId="260"/>
            <ac:cxnSpMk id="205" creationId="{CD8B2841-652A-43D7-8A98-D07528B8A3EE}"/>
          </ac:cxnSpMkLst>
        </pc:cxnChg>
        <pc:cxnChg chg="add mod">
          <ac:chgData name="Milijana Surbatovich" userId="34f022815c94af0f" providerId="LiveId" clId="{7EAAB792-6F57-4A5A-A55B-36EB1B2C0C25}" dt="2020-10-20T21:00:23.514" v="13917" actId="1076"/>
          <ac:cxnSpMkLst>
            <pc:docMk/>
            <pc:sldMk cId="3603559325" sldId="260"/>
            <ac:cxnSpMk id="207" creationId="{E1006C89-50B7-41CE-AE70-68CF6266568F}"/>
          </ac:cxnSpMkLst>
        </pc:cxnChg>
        <pc:cxnChg chg="add del mod">
          <ac:chgData name="Milijana Surbatovich" userId="34f022815c94af0f" providerId="LiveId" clId="{7EAAB792-6F57-4A5A-A55B-36EB1B2C0C25}" dt="2020-10-19T21:48:38.054" v="4318" actId="478"/>
          <ac:cxnSpMkLst>
            <pc:docMk/>
            <pc:sldMk cId="3603559325" sldId="260"/>
            <ac:cxnSpMk id="241" creationId="{52213FD2-21FF-4B03-A0E4-D29C86E13A63}"/>
          </ac:cxnSpMkLst>
        </pc:cxnChg>
        <pc:cxnChg chg="add del mod">
          <ac:chgData name="Milijana Surbatovich" userId="34f022815c94af0f" providerId="LiveId" clId="{7EAAB792-6F57-4A5A-A55B-36EB1B2C0C25}" dt="2020-10-19T21:48:38.054" v="4318" actId="478"/>
          <ac:cxnSpMkLst>
            <pc:docMk/>
            <pc:sldMk cId="3603559325" sldId="260"/>
            <ac:cxnSpMk id="244" creationId="{859A60F3-8EC5-49AE-B598-BC716930975F}"/>
          </ac:cxnSpMkLst>
        </pc:cxnChg>
        <pc:cxnChg chg="add del mod">
          <ac:chgData name="Milijana Surbatovich" userId="34f022815c94af0f" providerId="LiveId" clId="{7EAAB792-6F57-4A5A-A55B-36EB1B2C0C25}" dt="2020-10-19T21:48:38.054" v="4318" actId="478"/>
          <ac:cxnSpMkLst>
            <pc:docMk/>
            <pc:sldMk cId="3603559325" sldId="260"/>
            <ac:cxnSpMk id="245" creationId="{70F30A13-7648-436D-8BB1-62EE6F1DAF32}"/>
          </ac:cxnSpMkLst>
        </pc:cxnChg>
        <pc:cxnChg chg="add del mod">
          <ac:chgData name="Milijana Surbatovich" userId="34f022815c94af0f" providerId="LiveId" clId="{7EAAB792-6F57-4A5A-A55B-36EB1B2C0C25}" dt="2020-10-19T21:48:38.054" v="4318" actId="478"/>
          <ac:cxnSpMkLst>
            <pc:docMk/>
            <pc:sldMk cId="3603559325" sldId="260"/>
            <ac:cxnSpMk id="246" creationId="{A024E080-F95C-4D59-A869-E185D7B6A2BC}"/>
          </ac:cxnSpMkLst>
        </pc:cxnChg>
        <pc:cxnChg chg="add del mod">
          <ac:chgData name="Milijana Surbatovich" userId="34f022815c94af0f" providerId="LiveId" clId="{7EAAB792-6F57-4A5A-A55B-36EB1B2C0C25}" dt="2020-10-19T21:48:38.054" v="4318" actId="478"/>
          <ac:cxnSpMkLst>
            <pc:docMk/>
            <pc:sldMk cId="3603559325" sldId="260"/>
            <ac:cxnSpMk id="247" creationId="{DBDBF7C1-99FA-4A47-8264-726C0AEE537A}"/>
          </ac:cxnSpMkLst>
        </pc:cxnChg>
        <pc:cxnChg chg="add del mod">
          <ac:chgData name="Milijana Surbatovich" userId="34f022815c94af0f" providerId="LiveId" clId="{7EAAB792-6F57-4A5A-A55B-36EB1B2C0C25}" dt="2020-10-19T21:48:38.054" v="4318" actId="478"/>
          <ac:cxnSpMkLst>
            <pc:docMk/>
            <pc:sldMk cId="3603559325" sldId="260"/>
            <ac:cxnSpMk id="250" creationId="{BABD3314-B197-4062-9FBF-999E2362F317}"/>
          </ac:cxnSpMkLst>
        </pc:cxnChg>
        <pc:cxnChg chg="add del mod">
          <ac:chgData name="Milijana Surbatovich" userId="34f022815c94af0f" providerId="LiveId" clId="{7EAAB792-6F57-4A5A-A55B-36EB1B2C0C25}" dt="2020-10-19T21:48:38.054" v="4318" actId="478"/>
          <ac:cxnSpMkLst>
            <pc:docMk/>
            <pc:sldMk cId="3603559325" sldId="260"/>
            <ac:cxnSpMk id="252" creationId="{6508F77E-25D3-41E0-9A8F-2E81AFFE0254}"/>
          </ac:cxnSpMkLst>
        </pc:cxnChg>
        <pc:cxnChg chg="add del mod">
          <ac:chgData name="Milijana Surbatovich" userId="34f022815c94af0f" providerId="LiveId" clId="{7EAAB792-6F57-4A5A-A55B-36EB1B2C0C25}" dt="2020-10-19T21:48:38.054" v="4318" actId="478"/>
          <ac:cxnSpMkLst>
            <pc:docMk/>
            <pc:sldMk cId="3603559325" sldId="260"/>
            <ac:cxnSpMk id="253" creationId="{F1591242-DEC9-42B8-8CC3-6F540C9D5652}"/>
          </ac:cxnSpMkLst>
        </pc:cxnChg>
        <pc:cxnChg chg="add del mod">
          <ac:chgData name="Milijana Surbatovich" userId="34f022815c94af0f" providerId="LiveId" clId="{7EAAB792-6F57-4A5A-A55B-36EB1B2C0C25}" dt="2020-10-19T21:48:38.054" v="4318" actId="478"/>
          <ac:cxnSpMkLst>
            <pc:docMk/>
            <pc:sldMk cId="3603559325" sldId="260"/>
            <ac:cxnSpMk id="254" creationId="{343B06A0-DB63-45CF-8844-E750B0A0059D}"/>
          </ac:cxnSpMkLst>
        </pc:cxnChg>
        <pc:cxnChg chg="add del mod">
          <ac:chgData name="Milijana Surbatovich" userId="34f022815c94af0f" providerId="LiveId" clId="{7EAAB792-6F57-4A5A-A55B-36EB1B2C0C25}" dt="2020-10-19T21:48:38.054" v="4318" actId="478"/>
          <ac:cxnSpMkLst>
            <pc:docMk/>
            <pc:sldMk cId="3603559325" sldId="260"/>
            <ac:cxnSpMk id="255" creationId="{A81FB6EB-E3BA-4D05-A254-67A598AE3349}"/>
          </ac:cxnSpMkLst>
        </pc:cxnChg>
        <pc:cxnChg chg="add del mod">
          <ac:chgData name="Milijana Surbatovich" userId="34f022815c94af0f" providerId="LiveId" clId="{7EAAB792-6F57-4A5A-A55B-36EB1B2C0C25}" dt="2020-10-19T21:48:38.054" v="4318" actId="478"/>
          <ac:cxnSpMkLst>
            <pc:docMk/>
            <pc:sldMk cId="3603559325" sldId="260"/>
            <ac:cxnSpMk id="256" creationId="{EC6D307C-404F-4CBB-A106-0BB2F7C24AD1}"/>
          </ac:cxnSpMkLst>
        </pc:cxnChg>
        <pc:cxnChg chg="add del mod">
          <ac:chgData name="Milijana Surbatovich" userId="34f022815c94af0f" providerId="LiveId" clId="{7EAAB792-6F57-4A5A-A55B-36EB1B2C0C25}" dt="2020-10-19T21:48:38.054" v="4318" actId="478"/>
          <ac:cxnSpMkLst>
            <pc:docMk/>
            <pc:sldMk cId="3603559325" sldId="260"/>
            <ac:cxnSpMk id="257" creationId="{63758DAE-D190-4187-8B3E-467C301706FB}"/>
          </ac:cxnSpMkLst>
        </pc:cxnChg>
        <pc:cxnChg chg="add mod">
          <ac:chgData name="Milijana Surbatovich" userId="34f022815c94af0f" providerId="LiveId" clId="{7EAAB792-6F57-4A5A-A55B-36EB1B2C0C25}" dt="2020-10-20T21:00:23.514" v="13917" actId="1076"/>
          <ac:cxnSpMkLst>
            <pc:docMk/>
            <pc:sldMk cId="3603559325" sldId="260"/>
            <ac:cxnSpMk id="292" creationId="{A9CA3D47-777A-4D4D-A8B3-01532984DF39}"/>
          </ac:cxnSpMkLst>
        </pc:cxnChg>
        <pc:cxnChg chg="add mod">
          <ac:chgData name="Milijana Surbatovich" userId="34f022815c94af0f" providerId="LiveId" clId="{7EAAB792-6F57-4A5A-A55B-36EB1B2C0C25}" dt="2020-10-20T21:00:23.514" v="13917" actId="1076"/>
          <ac:cxnSpMkLst>
            <pc:docMk/>
            <pc:sldMk cId="3603559325" sldId="260"/>
            <ac:cxnSpMk id="293" creationId="{8AED6354-1342-48F2-B953-CE9127747135}"/>
          </ac:cxnSpMkLst>
        </pc:cxnChg>
        <pc:cxnChg chg="add mod">
          <ac:chgData name="Milijana Surbatovich" userId="34f022815c94af0f" providerId="LiveId" clId="{7EAAB792-6F57-4A5A-A55B-36EB1B2C0C25}" dt="2020-10-20T21:00:16.202" v="13916" actId="1076"/>
          <ac:cxnSpMkLst>
            <pc:docMk/>
            <pc:sldMk cId="3603559325" sldId="260"/>
            <ac:cxnSpMk id="301" creationId="{CE9A04A1-8C7A-4261-A2A9-43443684725B}"/>
          </ac:cxnSpMkLst>
        </pc:cxnChg>
        <pc:cxnChg chg="add mod">
          <ac:chgData name="Milijana Surbatovich" userId="34f022815c94af0f" providerId="LiveId" clId="{7EAAB792-6F57-4A5A-A55B-36EB1B2C0C25}" dt="2020-10-20T21:00:16.202" v="13916" actId="1076"/>
          <ac:cxnSpMkLst>
            <pc:docMk/>
            <pc:sldMk cId="3603559325" sldId="260"/>
            <ac:cxnSpMk id="302" creationId="{A83F2EB3-C9EA-4F35-BDBC-69E61394EEC9}"/>
          </ac:cxnSpMkLst>
        </pc:cxnChg>
        <pc:cxnChg chg="add mod">
          <ac:chgData name="Milijana Surbatovich" userId="34f022815c94af0f" providerId="LiveId" clId="{7EAAB792-6F57-4A5A-A55B-36EB1B2C0C25}" dt="2020-10-20T21:00:16.202" v="13916" actId="1076"/>
          <ac:cxnSpMkLst>
            <pc:docMk/>
            <pc:sldMk cId="3603559325" sldId="260"/>
            <ac:cxnSpMk id="306" creationId="{0F0B24CF-2804-4E89-BB5B-1789BEBAD65D}"/>
          </ac:cxnSpMkLst>
        </pc:cxnChg>
        <pc:cxnChg chg="add mod">
          <ac:chgData name="Milijana Surbatovich" userId="34f022815c94af0f" providerId="LiveId" clId="{7EAAB792-6F57-4A5A-A55B-36EB1B2C0C25}" dt="2020-10-20T21:00:16.202" v="13916" actId="1076"/>
          <ac:cxnSpMkLst>
            <pc:docMk/>
            <pc:sldMk cId="3603559325" sldId="260"/>
            <ac:cxnSpMk id="307" creationId="{7FC868F5-C3ED-4E60-A767-41D4ABC26C13}"/>
          </ac:cxnSpMkLst>
        </pc:cxnChg>
        <pc:cxnChg chg="add mod ord">
          <ac:chgData name="Milijana Surbatovich" userId="34f022815c94af0f" providerId="LiveId" clId="{7EAAB792-6F57-4A5A-A55B-36EB1B2C0C25}" dt="2020-10-20T21:00:16.202" v="13916" actId="1076"/>
          <ac:cxnSpMkLst>
            <pc:docMk/>
            <pc:sldMk cId="3603559325" sldId="260"/>
            <ac:cxnSpMk id="317" creationId="{A21B5B3D-4D98-4138-9421-0F0A64FA98E0}"/>
          </ac:cxnSpMkLst>
        </pc:cxnChg>
        <pc:cxnChg chg="add mod ord">
          <ac:chgData name="Milijana Surbatovich" userId="34f022815c94af0f" providerId="LiveId" clId="{7EAAB792-6F57-4A5A-A55B-36EB1B2C0C25}" dt="2020-10-20T21:00:16.202" v="13916" actId="1076"/>
          <ac:cxnSpMkLst>
            <pc:docMk/>
            <pc:sldMk cId="3603559325" sldId="260"/>
            <ac:cxnSpMk id="321" creationId="{8D2F8AEF-9EF4-4FC8-9851-734109C296A7}"/>
          </ac:cxnSpMkLst>
        </pc:cxnChg>
      </pc:sldChg>
      <pc:sldChg chg="addSp delSp modSp mod ord modTransition delAnim modAnim modNotesTx">
        <pc:chgData name="Milijana Surbatovich" userId="34f022815c94af0f" providerId="LiveId" clId="{7EAAB792-6F57-4A5A-A55B-36EB1B2C0C25}" dt="2020-10-29T18:02:17.357" v="47795"/>
        <pc:sldMkLst>
          <pc:docMk/>
          <pc:sldMk cId="1866569267" sldId="261"/>
        </pc:sldMkLst>
        <pc:spChg chg="mod">
          <ac:chgData name="Milijana Surbatovich" userId="34f022815c94af0f" providerId="LiveId" clId="{7EAAB792-6F57-4A5A-A55B-36EB1B2C0C25}" dt="2020-10-20T01:13:25.635" v="5004" actId="20577"/>
          <ac:spMkLst>
            <pc:docMk/>
            <pc:sldMk cId="1866569267" sldId="261"/>
            <ac:spMk id="2" creationId="{53359110-ABA6-4C21-840D-E54A1AD359EB}"/>
          </ac:spMkLst>
        </pc:spChg>
        <pc:spChg chg="add del mod">
          <ac:chgData name="Milijana Surbatovich" userId="34f022815c94af0f" providerId="LiveId" clId="{7EAAB792-6F57-4A5A-A55B-36EB1B2C0C25}" dt="2020-10-19T22:36:18.745" v="4766" actId="21"/>
          <ac:spMkLst>
            <pc:docMk/>
            <pc:sldMk cId="1866569267" sldId="261"/>
            <ac:spMk id="3" creationId="{1F173DF0-4E9B-4521-A643-E060021D7917}"/>
          </ac:spMkLst>
        </pc:spChg>
        <pc:spChg chg="add del mod">
          <ac:chgData name="Milijana Surbatovich" userId="34f022815c94af0f" providerId="LiveId" clId="{7EAAB792-6F57-4A5A-A55B-36EB1B2C0C25}" dt="2020-10-19T22:36:18.745" v="4766" actId="21"/>
          <ac:spMkLst>
            <pc:docMk/>
            <pc:sldMk cId="1866569267" sldId="261"/>
            <ac:spMk id="4" creationId="{13C99135-87D5-4199-881D-53C9547BA9D1}"/>
          </ac:spMkLst>
        </pc:spChg>
        <pc:spChg chg="add del">
          <ac:chgData name="Milijana Surbatovich" userId="34f022815c94af0f" providerId="LiveId" clId="{7EAAB792-6F57-4A5A-A55B-36EB1B2C0C25}" dt="2020-10-19T22:31:24.550" v="4639" actId="478"/>
          <ac:spMkLst>
            <pc:docMk/>
            <pc:sldMk cId="1866569267" sldId="261"/>
            <ac:spMk id="5" creationId="{2E3B93ED-DF3A-4B20-A7F9-CC4DF7E2C5E1}"/>
          </ac:spMkLst>
        </pc:spChg>
        <pc:spChg chg="del">
          <ac:chgData name="Milijana Surbatovich" userId="34f022815c94af0f" providerId="LiveId" clId="{7EAAB792-6F57-4A5A-A55B-36EB1B2C0C25}" dt="2020-10-20T16:55:20.954" v="8065" actId="478"/>
          <ac:spMkLst>
            <pc:docMk/>
            <pc:sldMk cId="1866569267" sldId="261"/>
            <ac:spMk id="6" creationId="{7E862DB0-665F-44F3-9099-2C79234C674D}"/>
          </ac:spMkLst>
        </pc:spChg>
        <pc:spChg chg="del">
          <ac:chgData name="Milijana Surbatovich" userId="34f022815c94af0f" providerId="LiveId" clId="{7EAAB792-6F57-4A5A-A55B-36EB1B2C0C25}" dt="2020-10-20T16:55:20.954" v="8065" actId="478"/>
          <ac:spMkLst>
            <pc:docMk/>
            <pc:sldMk cId="1866569267" sldId="261"/>
            <ac:spMk id="7" creationId="{5C2CCEE8-EC40-425A-867C-431E9764AD93}"/>
          </ac:spMkLst>
        </pc:spChg>
        <pc:spChg chg="del">
          <ac:chgData name="Milijana Surbatovich" userId="34f022815c94af0f" providerId="LiveId" clId="{7EAAB792-6F57-4A5A-A55B-36EB1B2C0C25}" dt="2020-10-20T16:55:20.954" v="8065" actId="478"/>
          <ac:spMkLst>
            <pc:docMk/>
            <pc:sldMk cId="1866569267" sldId="261"/>
            <ac:spMk id="8" creationId="{D0A48987-BCAD-4056-858B-006E6BEFF61F}"/>
          </ac:spMkLst>
        </pc:spChg>
        <pc:spChg chg="del">
          <ac:chgData name="Milijana Surbatovich" userId="34f022815c94af0f" providerId="LiveId" clId="{7EAAB792-6F57-4A5A-A55B-36EB1B2C0C25}" dt="2020-10-20T16:55:20.954" v="8065" actId="478"/>
          <ac:spMkLst>
            <pc:docMk/>
            <pc:sldMk cId="1866569267" sldId="261"/>
            <ac:spMk id="9" creationId="{AAAD7267-8A31-4083-A4E6-4D24A1930ADD}"/>
          </ac:spMkLst>
        </pc:spChg>
        <pc:spChg chg="del">
          <ac:chgData name="Milijana Surbatovich" userId="34f022815c94af0f" providerId="LiveId" clId="{7EAAB792-6F57-4A5A-A55B-36EB1B2C0C25}" dt="2020-10-20T16:55:20.954" v="8065" actId="478"/>
          <ac:spMkLst>
            <pc:docMk/>
            <pc:sldMk cId="1866569267" sldId="261"/>
            <ac:spMk id="10" creationId="{64C6038C-3653-46CA-8C0F-F0495E0C61BC}"/>
          </ac:spMkLst>
        </pc:spChg>
        <pc:spChg chg="del">
          <ac:chgData name="Milijana Surbatovich" userId="34f022815c94af0f" providerId="LiveId" clId="{7EAAB792-6F57-4A5A-A55B-36EB1B2C0C25}" dt="2020-10-20T16:55:20.954" v="8065" actId="478"/>
          <ac:spMkLst>
            <pc:docMk/>
            <pc:sldMk cId="1866569267" sldId="261"/>
            <ac:spMk id="11" creationId="{D3F8A5EF-22EC-4021-9F20-42C091FFF56B}"/>
          </ac:spMkLst>
        </pc:spChg>
        <pc:spChg chg="del">
          <ac:chgData name="Milijana Surbatovich" userId="34f022815c94af0f" providerId="LiveId" clId="{7EAAB792-6F57-4A5A-A55B-36EB1B2C0C25}" dt="2020-10-20T16:55:20.954" v="8065" actId="478"/>
          <ac:spMkLst>
            <pc:docMk/>
            <pc:sldMk cId="1866569267" sldId="261"/>
            <ac:spMk id="12" creationId="{75766347-92B6-44E6-8663-7045AB2D8048}"/>
          </ac:spMkLst>
        </pc:spChg>
        <pc:spChg chg="del">
          <ac:chgData name="Milijana Surbatovich" userId="34f022815c94af0f" providerId="LiveId" clId="{7EAAB792-6F57-4A5A-A55B-36EB1B2C0C25}" dt="2020-10-20T16:55:20.954" v="8065" actId="478"/>
          <ac:spMkLst>
            <pc:docMk/>
            <pc:sldMk cId="1866569267" sldId="261"/>
            <ac:spMk id="13" creationId="{08BE591B-9F66-4ABC-8DEE-993750550B22}"/>
          </ac:spMkLst>
        </pc:spChg>
        <pc:spChg chg="del">
          <ac:chgData name="Milijana Surbatovich" userId="34f022815c94af0f" providerId="LiveId" clId="{7EAAB792-6F57-4A5A-A55B-36EB1B2C0C25}" dt="2020-10-20T16:55:20.954" v="8065" actId="478"/>
          <ac:spMkLst>
            <pc:docMk/>
            <pc:sldMk cId="1866569267" sldId="261"/>
            <ac:spMk id="14" creationId="{00C94166-DEE2-4145-BC36-B2E0E8BA726A}"/>
          </ac:spMkLst>
        </pc:spChg>
        <pc:spChg chg="del">
          <ac:chgData name="Milijana Surbatovich" userId="34f022815c94af0f" providerId="LiveId" clId="{7EAAB792-6F57-4A5A-A55B-36EB1B2C0C25}" dt="2020-10-20T16:55:20.954" v="8065" actId="478"/>
          <ac:spMkLst>
            <pc:docMk/>
            <pc:sldMk cId="1866569267" sldId="261"/>
            <ac:spMk id="15" creationId="{B16C8BD6-1D0A-4016-A4B1-A4A88D5FD631}"/>
          </ac:spMkLst>
        </pc:spChg>
        <pc:spChg chg="del">
          <ac:chgData name="Milijana Surbatovich" userId="34f022815c94af0f" providerId="LiveId" clId="{7EAAB792-6F57-4A5A-A55B-36EB1B2C0C25}" dt="2020-10-20T16:55:20.954" v="8065" actId="478"/>
          <ac:spMkLst>
            <pc:docMk/>
            <pc:sldMk cId="1866569267" sldId="261"/>
            <ac:spMk id="16" creationId="{A10E561A-42BB-4199-BD71-7B4785FEC2C6}"/>
          </ac:spMkLst>
        </pc:spChg>
        <pc:spChg chg="del">
          <ac:chgData name="Milijana Surbatovich" userId="34f022815c94af0f" providerId="LiveId" clId="{7EAAB792-6F57-4A5A-A55B-36EB1B2C0C25}" dt="2020-10-20T16:55:20.954" v="8065" actId="478"/>
          <ac:spMkLst>
            <pc:docMk/>
            <pc:sldMk cId="1866569267" sldId="261"/>
            <ac:spMk id="17" creationId="{4A69AE84-D6D3-466B-8C3D-6435DE5EE214}"/>
          </ac:spMkLst>
        </pc:spChg>
        <pc:spChg chg="del">
          <ac:chgData name="Milijana Surbatovich" userId="34f022815c94af0f" providerId="LiveId" clId="{7EAAB792-6F57-4A5A-A55B-36EB1B2C0C25}" dt="2020-10-20T16:55:20.954" v="8065" actId="478"/>
          <ac:spMkLst>
            <pc:docMk/>
            <pc:sldMk cId="1866569267" sldId="261"/>
            <ac:spMk id="18" creationId="{7B417317-9FCA-4A6D-8041-D9ACA10A98A9}"/>
          </ac:spMkLst>
        </pc:spChg>
        <pc:spChg chg="del">
          <ac:chgData name="Milijana Surbatovich" userId="34f022815c94af0f" providerId="LiveId" clId="{7EAAB792-6F57-4A5A-A55B-36EB1B2C0C25}" dt="2020-10-20T16:55:20.954" v="8065" actId="478"/>
          <ac:spMkLst>
            <pc:docMk/>
            <pc:sldMk cId="1866569267" sldId="261"/>
            <ac:spMk id="19" creationId="{A2F6C1C7-61F6-4622-BAEA-2B6B751026E9}"/>
          </ac:spMkLst>
        </pc:spChg>
        <pc:spChg chg="del">
          <ac:chgData name="Milijana Surbatovich" userId="34f022815c94af0f" providerId="LiveId" clId="{7EAAB792-6F57-4A5A-A55B-36EB1B2C0C25}" dt="2020-10-20T16:55:20.954" v="8065" actId="478"/>
          <ac:spMkLst>
            <pc:docMk/>
            <pc:sldMk cId="1866569267" sldId="261"/>
            <ac:spMk id="21" creationId="{53189443-3CF1-470A-B2FA-8DAEE977CB32}"/>
          </ac:spMkLst>
        </pc:spChg>
        <pc:spChg chg="del">
          <ac:chgData name="Milijana Surbatovich" userId="34f022815c94af0f" providerId="LiveId" clId="{7EAAB792-6F57-4A5A-A55B-36EB1B2C0C25}" dt="2020-10-20T16:55:20.954" v="8065" actId="478"/>
          <ac:spMkLst>
            <pc:docMk/>
            <pc:sldMk cId="1866569267" sldId="261"/>
            <ac:spMk id="22" creationId="{054E1173-669E-4691-B096-7249CF967213}"/>
          </ac:spMkLst>
        </pc:spChg>
        <pc:spChg chg="del">
          <ac:chgData name="Milijana Surbatovich" userId="34f022815c94af0f" providerId="LiveId" clId="{7EAAB792-6F57-4A5A-A55B-36EB1B2C0C25}" dt="2020-10-20T16:55:20.954" v="8065" actId="478"/>
          <ac:spMkLst>
            <pc:docMk/>
            <pc:sldMk cId="1866569267" sldId="261"/>
            <ac:spMk id="23" creationId="{F32A4C1B-D462-4BE2-AED1-8CBC37CA9418}"/>
          </ac:spMkLst>
        </pc:spChg>
        <pc:spChg chg="del">
          <ac:chgData name="Milijana Surbatovich" userId="34f022815c94af0f" providerId="LiveId" clId="{7EAAB792-6F57-4A5A-A55B-36EB1B2C0C25}" dt="2020-10-20T16:55:20.954" v="8065" actId="478"/>
          <ac:spMkLst>
            <pc:docMk/>
            <pc:sldMk cId="1866569267" sldId="261"/>
            <ac:spMk id="24" creationId="{19E0ABC1-FC21-4A84-83BC-C6812D21E550}"/>
          </ac:spMkLst>
        </pc:spChg>
        <pc:spChg chg="del">
          <ac:chgData name="Milijana Surbatovich" userId="34f022815c94af0f" providerId="LiveId" clId="{7EAAB792-6F57-4A5A-A55B-36EB1B2C0C25}" dt="2020-10-20T16:55:20.954" v="8065" actId="478"/>
          <ac:spMkLst>
            <pc:docMk/>
            <pc:sldMk cId="1866569267" sldId="261"/>
            <ac:spMk id="25" creationId="{34041E40-3ECB-4CBB-9D66-8DE9262A3173}"/>
          </ac:spMkLst>
        </pc:spChg>
        <pc:spChg chg="del">
          <ac:chgData name="Milijana Surbatovich" userId="34f022815c94af0f" providerId="LiveId" clId="{7EAAB792-6F57-4A5A-A55B-36EB1B2C0C25}" dt="2020-10-20T16:55:20.954" v="8065" actId="478"/>
          <ac:spMkLst>
            <pc:docMk/>
            <pc:sldMk cId="1866569267" sldId="261"/>
            <ac:spMk id="26" creationId="{27ECA79F-F4AC-4EDA-8563-AF4BB39959FA}"/>
          </ac:spMkLst>
        </pc:spChg>
        <pc:spChg chg="del">
          <ac:chgData name="Milijana Surbatovich" userId="34f022815c94af0f" providerId="LiveId" clId="{7EAAB792-6F57-4A5A-A55B-36EB1B2C0C25}" dt="2020-10-20T16:55:20.954" v="8065" actId="478"/>
          <ac:spMkLst>
            <pc:docMk/>
            <pc:sldMk cId="1866569267" sldId="261"/>
            <ac:spMk id="27" creationId="{4DABA9EA-67CF-4387-8477-665A0F916F1E}"/>
          </ac:spMkLst>
        </pc:spChg>
        <pc:spChg chg="del">
          <ac:chgData name="Milijana Surbatovich" userId="34f022815c94af0f" providerId="LiveId" clId="{7EAAB792-6F57-4A5A-A55B-36EB1B2C0C25}" dt="2020-10-20T16:55:20.954" v="8065" actId="478"/>
          <ac:spMkLst>
            <pc:docMk/>
            <pc:sldMk cId="1866569267" sldId="261"/>
            <ac:spMk id="28" creationId="{648AA710-C422-44DC-BCC0-2C508EC28839}"/>
          </ac:spMkLst>
        </pc:spChg>
        <pc:spChg chg="del">
          <ac:chgData name="Milijana Surbatovich" userId="34f022815c94af0f" providerId="LiveId" clId="{7EAAB792-6F57-4A5A-A55B-36EB1B2C0C25}" dt="2020-10-20T16:55:20.954" v="8065" actId="478"/>
          <ac:spMkLst>
            <pc:docMk/>
            <pc:sldMk cId="1866569267" sldId="261"/>
            <ac:spMk id="36" creationId="{A91F9078-BFE9-470D-A0F8-3B1A1E8A2593}"/>
          </ac:spMkLst>
        </pc:spChg>
        <pc:spChg chg="del">
          <ac:chgData name="Milijana Surbatovich" userId="34f022815c94af0f" providerId="LiveId" clId="{7EAAB792-6F57-4A5A-A55B-36EB1B2C0C25}" dt="2020-10-20T16:55:20.954" v="8065" actId="478"/>
          <ac:spMkLst>
            <pc:docMk/>
            <pc:sldMk cId="1866569267" sldId="261"/>
            <ac:spMk id="42" creationId="{01252172-8016-429A-8669-C974B088ECC1}"/>
          </ac:spMkLst>
        </pc:spChg>
        <pc:spChg chg="del">
          <ac:chgData name="Milijana Surbatovich" userId="34f022815c94af0f" providerId="LiveId" clId="{7EAAB792-6F57-4A5A-A55B-36EB1B2C0C25}" dt="2020-10-20T16:55:20.954" v="8065" actId="478"/>
          <ac:spMkLst>
            <pc:docMk/>
            <pc:sldMk cId="1866569267" sldId="261"/>
            <ac:spMk id="43" creationId="{00E03233-C27C-4300-85B2-11D1F339FB6B}"/>
          </ac:spMkLst>
        </pc:spChg>
        <pc:spChg chg="del">
          <ac:chgData name="Milijana Surbatovich" userId="34f022815c94af0f" providerId="LiveId" clId="{7EAAB792-6F57-4A5A-A55B-36EB1B2C0C25}" dt="2020-10-20T16:55:20.954" v="8065" actId="478"/>
          <ac:spMkLst>
            <pc:docMk/>
            <pc:sldMk cId="1866569267" sldId="261"/>
            <ac:spMk id="44" creationId="{EB6181F3-DB51-40EF-8025-394F3DF839AF}"/>
          </ac:spMkLst>
        </pc:spChg>
        <pc:spChg chg="del">
          <ac:chgData name="Milijana Surbatovich" userId="34f022815c94af0f" providerId="LiveId" clId="{7EAAB792-6F57-4A5A-A55B-36EB1B2C0C25}" dt="2020-10-20T16:55:20.954" v="8065" actId="478"/>
          <ac:spMkLst>
            <pc:docMk/>
            <pc:sldMk cId="1866569267" sldId="261"/>
            <ac:spMk id="45" creationId="{2C1C3366-BEBA-4A6A-AA74-1E0E58D37084}"/>
          </ac:spMkLst>
        </pc:spChg>
        <pc:spChg chg="del">
          <ac:chgData name="Milijana Surbatovich" userId="34f022815c94af0f" providerId="LiveId" clId="{7EAAB792-6F57-4A5A-A55B-36EB1B2C0C25}" dt="2020-10-20T16:55:20.954" v="8065" actId="478"/>
          <ac:spMkLst>
            <pc:docMk/>
            <pc:sldMk cId="1866569267" sldId="261"/>
            <ac:spMk id="46" creationId="{6C73F76F-DEC6-44FC-BD95-47080D85356F}"/>
          </ac:spMkLst>
        </pc:spChg>
        <pc:spChg chg="del">
          <ac:chgData name="Milijana Surbatovich" userId="34f022815c94af0f" providerId="LiveId" clId="{7EAAB792-6F57-4A5A-A55B-36EB1B2C0C25}" dt="2020-10-20T16:55:20.954" v="8065" actId="478"/>
          <ac:spMkLst>
            <pc:docMk/>
            <pc:sldMk cId="1866569267" sldId="261"/>
            <ac:spMk id="47" creationId="{71239D75-90EB-45D7-BFD5-B8BF7E2A3C85}"/>
          </ac:spMkLst>
        </pc:spChg>
        <pc:spChg chg="del">
          <ac:chgData name="Milijana Surbatovich" userId="34f022815c94af0f" providerId="LiveId" clId="{7EAAB792-6F57-4A5A-A55B-36EB1B2C0C25}" dt="2020-10-20T16:55:20.954" v="8065" actId="478"/>
          <ac:spMkLst>
            <pc:docMk/>
            <pc:sldMk cId="1866569267" sldId="261"/>
            <ac:spMk id="48" creationId="{58E121EE-8CBB-4297-B810-9C2C9B58CF90}"/>
          </ac:spMkLst>
        </pc:spChg>
        <pc:spChg chg="del">
          <ac:chgData name="Milijana Surbatovich" userId="34f022815c94af0f" providerId="LiveId" clId="{7EAAB792-6F57-4A5A-A55B-36EB1B2C0C25}" dt="2020-10-20T16:55:20.954" v="8065" actId="478"/>
          <ac:spMkLst>
            <pc:docMk/>
            <pc:sldMk cId="1866569267" sldId="261"/>
            <ac:spMk id="49" creationId="{1B4168E1-4127-4F20-8D4D-A5B5A304B7D3}"/>
          </ac:spMkLst>
        </pc:spChg>
        <pc:spChg chg="del">
          <ac:chgData name="Milijana Surbatovich" userId="34f022815c94af0f" providerId="LiveId" clId="{7EAAB792-6F57-4A5A-A55B-36EB1B2C0C25}" dt="2020-10-20T16:55:20.954" v="8065" actId="478"/>
          <ac:spMkLst>
            <pc:docMk/>
            <pc:sldMk cId="1866569267" sldId="261"/>
            <ac:spMk id="50" creationId="{00BDB4F2-6A3F-4F5A-B234-04CB6B4799E8}"/>
          </ac:spMkLst>
        </pc:spChg>
        <pc:spChg chg="del">
          <ac:chgData name="Milijana Surbatovich" userId="34f022815c94af0f" providerId="LiveId" clId="{7EAAB792-6F57-4A5A-A55B-36EB1B2C0C25}" dt="2020-10-20T16:55:20.954" v="8065" actId="478"/>
          <ac:spMkLst>
            <pc:docMk/>
            <pc:sldMk cId="1866569267" sldId="261"/>
            <ac:spMk id="51" creationId="{C6F23DFF-1B6B-4892-AEF7-B27B3E574888}"/>
          </ac:spMkLst>
        </pc:spChg>
        <pc:spChg chg="del">
          <ac:chgData name="Milijana Surbatovich" userId="34f022815c94af0f" providerId="LiveId" clId="{7EAAB792-6F57-4A5A-A55B-36EB1B2C0C25}" dt="2020-10-20T16:55:20.954" v="8065" actId="478"/>
          <ac:spMkLst>
            <pc:docMk/>
            <pc:sldMk cId="1866569267" sldId="261"/>
            <ac:spMk id="52" creationId="{D6D5583C-B08E-4D0F-8BD7-499F5341FCAA}"/>
          </ac:spMkLst>
        </pc:spChg>
        <pc:spChg chg="del">
          <ac:chgData name="Milijana Surbatovich" userId="34f022815c94af0f" providerId="LiveId" clId="{7EAAB792-6F57-4A5A-A55B-36EB1B2C0C25}" dt="2020-10-20T16:55:20.954" v="8065" actId="478"/>
          <ac:spMkLst>
            <pc:docMk/>
            <pc:sldMk cId="1866569267" sldId="261"/>
            <ac:spMk id="53" creationId="{5D9F2823-1246-4E8E-9F4C-8CF6B2E6F979}"/>
          </ac:spMkLst>
        </pc:spChg>
        <pc:spChg chg="del">
          <ac:chgData name="Milijana Surbatovich" userId="34f022815c94af0f" providerId="LiveId" clId="{7EAAB792-6F57-4A5A-A55B-36EB1B2C0C25}" dt="2020-10-20T16:55:20.954" v="8065" actId="478"/>
          <ac:spMkLst>
            <pc:docMk/>
            <pc:sldMk cId="1866569267" sldId="261"/>
            <ac:spMk id="54" creationId="{9C9C2365-3A88-4BCD-B718-4063C3D49303}"/>
          </ac:spMkLst>
        </pc:spChg>
        <pc:spChg chg="del">
          <ac:chgData name="Milijana Surbatovich" userId="34f022815c94af0f" providerId="LiveId" clId="{7EAAB792-6F57-4A5A-A55B-36EB1B2C0C25}" dt="2020-10-20T16:55:20.954" v="8065" actId="478"/>
          <ac:spMkLst>
            <pc:docMk/>
            <pc:sldMk cId="1866569267" sldId="261"/>
            <ac:spMk id="55" creationId="{ECB9D9B4-6E1C-4FA7-BB77-0766CF9AAD51}"/>
          </ac:spMkLst>
        </pc:spChg>
        <pc:spChg chg="del">
          <ac:chgData name="Milijana Surbatovich" userId="34f022815c94af0f" providerId="LiveId" clId="{7EAAB792-6F57-4A5A-A55B-36EB1B2C0C25}" dt="2020-10-20T16:55:20.954" v="8065" actId="478"/>
          <ac:spMkLst>
            <pc:docMk/>
            <pc:sldMk cId="1866569267" sldId="261"/>
            <ac:spMk id="56" creationId="{18BDC1C3-A8B9-49B8-9722-FD9AAD5332FD}"/>
          </ac:spMkLst>
        </pc:spChg>
        <pc:spChg chg="del">
          <ac:chgData name="Milijana Surbatovich" userId="34f022815c94af0f" providerId="LiveId" clId="{7EAAB792-6F57-4A5A-A55B-36EB1B2C0C25}" dt="2020-10-20T16:55:20.954" v="8065" actId="478"/>
          <ac:spMkLst>
            <pc:docMk/>
            <pc:sldMk cId="1866569267" sldId="261"/>
            <ac:spMk id="57" creationId="{17038593-AF55-48CA-87CA-DFA4CF5AE0AC}"/>
          </ac:spMkLst>
        </pc:spChg>
        <pc:spChg chg="del">
          <ac:chgData name="Milijana Surbatovich" userId="34f022815c94af0f" providerId="LiveId" clId="{7EAAB792-6F57-4A5A-A55B-36EB1B2C0C25}" dt="2020-10-20T16:55:20.954" v="8065" actId="478"/>
          <ac:spMkLst>
            <pc:docMk/>
            <pc:sldMk cId="1866569267" sldId="261"/>
            <ac:spMk id="58" creationId="{DBAD2635-D6D1-4E8A-B96B-E27F86F0C63D}"/>
          </ac:spMkLst>
        </pc:spChg>
        <pc:spChg chg="del">
          <ac:chgData name="Milijana Surbatovich" userId="34f022815c94af0f" providerId="LiveId" clId="{7EAAB792-6F57-4A5A-A55B-36EB1B2C0C25}" dt="2020-10-20T16:55:20.954" v="8065" actId="478"/>
          <ac:spMkLst>
            <pc:docMk/>
            <pc:sldMk cId="1866569267" sldId="261"/>
            <ac:spMk id="64" creationId="{068F08E1-6045-48C3-86C4-475B189EC31B}"/>
          </ac:spMkLst>
        </pc:spChg>
        <pc:spChg chg="del">
          <ac:chgData name="Milijana Surbatovich" userId="34f022815c94af0f" providerId="LiveId" clId="{7EAAB792-6F57-4A5A-A55B-36EB1B2C0C25}" dt="2020-10-20T16:55:20.954" v="8065" actId="478"/>
          <ac:spMkLst>
            <pc:docMk/>
            <pc:sldMk cId="1866569267" sldId="261"/>
            <ac:spMk id="65" creationId="{B09E3B80-012D-49AF-93F8-F913C80A925D}"/>
          </ac:spMkLst>
        </pc:spChg>
        <pc:spChg chg="del">
          <ac:chgData name="Milijana Surbatovich" userId="34f022815c94af0f" providerId="LiveId" clId="{7EAAB792-6F57-4A5A-A55B-36EB1B2C0C25}" dt="2020-10-20T16:55:20.954" v="8065" actId="478"/>
          <ac:spMkLst>
            <pc:docMk/>
            <pc:sldMk cId="1866569267" sldId="261"/>
            <ac:spMk id="66" creationId="{9A16DC22-5925-43E1-9971-3E011BCAB181}"/>
          </ac:spMkLst>
        </pc:spChg>
        <pc:spChg chg="del">
          <ac:chgData name="Milijana Surbatovich" userId="34f022815c94af0f" providerId="LiveId" clId="{7EAAB792-6F57-4A5A-A55B-36EB1B2C0C25}" dt="2020-10-20T16:55:20.954" v="8065" actId="478"/>
          <ac:spMkLst>
            <pc:docMk/>
            <pc:sldMk cId="1866569267" sldId="261"/>
            <ac:spMk id="67" creationId="{FE5E5F4B-A4B3-4E56-946C-2B1CEAF24357}"/>
          </ac:spMkLst>
        </pc:spChg>
        <pc:spChg chg="del">
          <ac:chgData name="Milijana Surbatovich" userId="34f022815c94af0f" providerId="LiveId" clId="{7EAAB792-6F57-4A5A-A55B-36EB1B2C0C25}" dt="2020-10-20T16:55:20.954" v="8065" actId="478"/>
          <ac:spMkLst>
            <pc:docMk/>
            <pc:sldMk cId="1866569267" sldId="261"/>
            <ac:spMk id="68" creationId="{9DEEDAFE-0564-4584-8F7C-B817EE55CAB3}"/>
          </ac:spMkLst>
        </pc:spChg>
        <pc:spChg chg="del">
          <ac:chgData name="Milijana Surbatovich" userId="34f022815c94af0f" providerId="LiveId" clId="{7EAAB792-6F57-4A5A-A55B-36EB1B2C0C25}" dt="2020-10-20T16:55:20.954" v="8065" actId="478"/>
          <ac:spMkLst>
            <pc:docMk/>
            <pc:sldMk cId="1866569267" sldId="261"/>
            <ac:spMk id="69" creationId="{B732C3C0-CAF3-4AA3-A4E3-65D83C2E3AB5}"/>
          </ac:spMkLst>
        </pc:spChg>
        <pc:spChg chg="del">
          <ac:chgData name="Milijana Surbatovich" userId="34f022815c94af0f" providerId="LiveId" clId="{7EAAB792-6F57-4A5A-A55B-36EB1B2C0C25}" dt="2020-10-20T16:55:20.954" v="8065" actId="478"/>
          <ac:spMkLst>
            <pc:docMk/>
            <pc:sldMk cId="1866569267" sldId="261"/>
            <ac:spMk id="70" creationId="{C2A56522-4155-4520-9082-0123BC4655C9}"/>
          </ac:spMkLst>
        </pc:spChg>
        <pc:spChg chg="del">
          <ac:chgData name="Milijana Surbatovich" userId="34f022815c94af0f" providerId="LiveId" clId="{7EAAB792-6F57-4A5A-A55B-36EB1B2C0C25}" dt="2020-10-20T16:55:20.954" v="8065" actId="478"/>
          <ac:spMkLst>
            <pc:docMk/>
            <pc:sldMk cId="1866569267" sldId="261"/>
            <ac:spMk id="71" creationId="{1204D531-206F-4E1F-8EE4-8B2E2EE02D27}"/>
          </ac:spMkLst>
        </pc:spChg>
        <pc:spChg chg="del">
          <ac:chgData name="Milijana Surbatovich" userId="34f022815c94af0f" providerId="LiveId" clId="{7EAAB792-6F57-4A5A-A55B-36EB1B2C0C25}" dt="2020-10-20T16:55:20.954" v="8065" actId="478"/>
          <ac:spMkLst>
            <pc:docMk/>
            <pc:sldMk cId="1866569267" sldId="261"/>
            <ac:spMk id="72" creationId="{3C900525-9ADA-49F0-B902-06DE50B12575}"/>
          </ac:spMkLst>
        </pc:spChg>
        <pc:spChg chg="del">
          <ac:chgData name="Milijana Surbatovich" userId="34f022815c94af0f" providerId="LiveId" clId="{7EAAB792-6F57-4A5A-A55B-36EB1B2C0C25}" dt="2020-10-20T16:55:20.954" v="8065" actId="478"/>
          <ac:spMkLst>
            <pc:docMk/>
            <pc:sldMk cId="1866569267" sldId="261"/>
            <ac:spMk id="73" creationId="{BAA1CE83-9232-4BD0-8C3A-399ECBA15F73}"/>
          </ac:spMkLst>
        </pc:spChg>
        <pc:spChg chg="del">
          <ac:chgData name="Milijana Surbatovich" userId="34f022815c94af0f" providerId="LiveId" clId="{7EAAB792-6F57-4A5A-A55B-36EB1B2C0C25}" dt="2020-10-20T16:55:20.954" v="8065" actId="478"/>
          <ac:spMkLst>
            <pc:docMk/>
            <pc:sldMk cId="1866569267" sldId="261"/>
            <ac:spMk id="74" creationId="{BF33388B-8192-451B-AC6F-4FF200C7B402}"/>
          </ac:spMkLst>
        </pc:spChg>
        <pc:spChg chg="del">
          <ac:chgData name="Milijana Surbatovich" userId="34f022815c94af0f" providerId="LiveId" clId="{7EAAB792-6F57-4A5A-A55B-36EB1B2C0C25}" dt="2020-10-20T16:55:20.954" v="8065" actId="478"/>
          <ac:spMkLst>
            <pc:docMk/>
            <pc:sldMk cId="1866569267" sldId="261"/>
            <ac:spMk id="75" creationId="{F2914E38-52A5-4F26-A810-0CBF4358B084}"/>
          </ac:spMkLst>
        </pc:spChg>
        <pc:spChg chg="del">
          <ac:chgData name="Milijana Surbatovich" userId="34f022815c94af0f" providerId="LiveId" clId="{7EAAB792-6F57-4A5A-A55B-36EB1B2C0C25}" dt="2020-10-20T16:55:20.954" v="8065" actId="478"/>
          <ac:spMkLst>
            <pc:docMk/>
            <pc:sldMk cId="1866569267" sldId="261"/>
            <ac:spMk id="76" creationId="{48EA0E93-BB82-46BD-A4EA-54E7BD3B27A6}"/>
          </ac:spMkLst>
        </pc:spChg>
        <pc:spChg chg="del">
          <ac:chgData name="Milijana Surbatovich" userId="34f022815c94af0f" providerId="LiveId" clId="{7EAAB792-6F57-4A5A-A55B-36EB1B2C0C25}" dt="2020-10-20T16:55:20.954" v="8065" actId="478"/>
          <ac:spMkLst>
            <pc:docMk/>
            <pc:sldMk cId="1866569267" sldId="261"/>
            <ac:spMk id="77" creationId="{EDD32F42-FA65-4BFE-8F34-DA39373FF9C6}"/>
          </ac:spMkLst>
        </pc:spChg>
        <pc:spChg chg="del">
          <ac:chgData name="Milijana Surbatovich" userId="34f022815c94af0f" providerId="LiveId" clId="{7EAAB792-6F57-4A5A-A55B-36EB1B2C0C25}" dt="2020-10-20T16:55:20.954" v="8065" actId="478"/>
          <ac:spMkLst>
            <pc:docMk/>
            <pc:sldMk cId="1866569267" sldId="261"/>
            <ac:spMk id="78" creationId="{144AF878-60E9-4844-88BC-C5E92A3A45D4}"/>
          </ac:spMkLst>
        </pc:spChg>
        <pc:spChg chg="del">
          <ac:chgData name="Milijana Surbatovich" userId="34f022815c94af0f" providerId="LiveId" clId="{7EAAB792-6F57-4A5A-A55B-36EB1B2C0C25}" dt="2020-10-20T16:55:20.954" v="8065" actId="478"/>
          <ac:spMkLst>
            <pc:docMk/>
            <pc:sldMk cId="1866569267" sldId="261"/>
            <ac:spMk id="79" creationId="{0B0C292B-7E29-4BCD-85A4-5F908A713CCB}"/>
          </ac:spMkLst>
        </pc:spChg>
        <pc:spChg chg="del">
          <ac:chgData name="Milijana Surbatovich" userId="34f022815c94af0f" providerId="LiveId" clId="{7EAAB792-6F57-4A5A-A55B-36EB1B2C0C25}" dt="2020-10-20T16:55:20.954" v="8065" actId="478"/>
          <ac:spMkLst>
            <pc:docMk/>
            <pc:sldMk cId="1866569267" sldId="261"/>
            <ac:spMk id="80" creationId="{92464197-146F-4430-8FA6-EB52A499DCDC}"/>
          </ac:spMkLst>
        </pc:spChg>
        <pc:spChg chg="del">
          <ac:chgData name="Milijana Surbatovich" userId="34f022815c94af0f" providerId="LiveId" clId="{7EAAB792-6F57-4A5A-A55B-36EB1B2C0C25}" dt="2020-10-20T16:55:20.954" v="8065" actId="478"/>
          <ac:spMkLst>
            <pc:docMk/>
            <pc:sldMk cId="1866569267" sldId="261"/>
            <ac:spMk id="81" creationId="{A6BC9AD4-0A51-4E98-B3FF-84875D89084D}"/>
          </ac:spMkLst>
        </pc:spChg>
        <pc:spChg chg="del">
          <ac:chgData name="Milijana Surbatovich" userId="34f022815c94af0f" providerId="LiveId" clId="{7EAAB792-6F57-4A5A-A55B-36EB1B2C0C25}" dt="2020-10-20T16:55:20.954" v="8065" actId="478"/>
          <ac:spMkLst>
            <pc:docMk/>
            <pc:sldMk cId="1866569267" sldId="261"/>
            <ac:spMk id="82" creationId="{7C0B1485-AAE1-47B5-B810-A8F7AD755FA0}"/>
          </ac:spMkLst>
        </pc:spChg>
        <pc:spChg chg="del">
          <ac:chgData name="Milijana Surbatovich" userId="34f022815c94af0f" providerId="LiveId" clId="{7EAAB792-6F57-4A5A-A55B-36EB1B2C0C25}" dt="2020-10-20T16:55:20.954" v="8065" actId="478"/>
          <ac:spMkLst>
            <pc:docMk/>
            <pc:sldMk cId="1866569267" sldId="261"/>
            <ac:spMk id="83" creationId="{618874B9-2727-42FE-8427-763B37F2C487}"/>
          </ac:spMkLst>
        </pc:spChg>
        <pc:spChg chg="del">
          <ac:chgData name="Milijana Surbatovich" userId="34f022815c94af0f" providerId="LiveId" clId="{7EAAB792-6F57-4A5A-A55B-36EB1B2C0C25}" dt="2020-10-20T16:55:20.954" v="8065" actId="478"/>
          <ac:spMkLst>
            <pc:docMk/>
            <pc:sldMk cId="1866569267" sldId="261"/>
            <ac:spMk id="84" creationId="{64C058CE-05AF-4A9F-8D1C-C9EF68E3D23A}"/>
          </ac:spMkLst>
        </pc:spChg>
        <pc:spChg chg="del">
          <ac:chgData name="Milijana Surbatovich" userId="34f022815c94af0f" providerId="LiveId" clId="{7EAAB792-6F57-4A5A-A55B-36EB1B2C0C25}" dt="2020-10-20T16:55:20.954" v="8065" actId="478"/>
          <ac:spMkLst>
            <pc:docMk/>
            <pc:sldMk cId="1866569267" sldId="261"/>
            <ac:spMk id="85" creationId="{20AF1225-0C40-4B6C-B4F4-1A58AEB26AE1}"/>
          </ac:spMkLst>
        </pc:spChg>
        <pc:spChg chg="del">
          <ac:chgData name="Milijana Surbatovich" userId="34f022815c94af0f" providerId="LiveId" clId="{7EAAB792-6F57-4A5A-A55B-36EB1B2C0C25}" dt="2020-10-20T16:55:20.954" v="8065" actId="478"/>
          <ac:spMkLst>
            <pc:docMk/>
            <pc:sldMk cId="1866569267" sldId="261"/>
            <ac:spMk id="86" creationId="{248F94B5-241C-4949-A4E6-D31388ECCBD6}"/>
          </ac:spMkLst>
        </pc:spChg>
        <pc:spChg chg="del">
          <ac:chgData name="Milijana Surbatovich" userId="34f022815c94af0f" providerId="LiveId" clId="{7EAAB792-6F57-4A5A-A55B-36EB1B2C0C25}" dt="2020-10-20T16:55:20.954" v="8065" actId="478"/>
          <ac:spMkLst>
            <pc:docMk/>
            <pc:sldMk cId="1866569267" sldId="261"/>
            <ac:spMk id="88" creationId="{F84B2998-6613-4FD4-89B2-29A0BD369765}"/>
          </ac:spMkLst>
        </pc:spChg>
        <pc:spChg chg="del">
          <ac:chgData name="Milijana Surbatovich" userId="34f022815c94af0f" providerId="LiveId" clId="{7EAAB792-6F57-4A5A-A55B-36EB1B2C0C25}" dt="2020-10-20T16:55:20.954" v="8065" actId="478"/>
          <ac:spMkLst>
            <pc:docMk/>
            <pc:sldMk cId="1866569267" sldId="261"/>
            <ac:spMk id="89" creationId="{68F17638-4A42-4DE6-B32C-5945D3603EB0}"/>
          </ac:spMkLst>
        </pc:spChg>
        <pc:spChg chg="del">
          <ac:chgData name="Milijana Surbatovich" userId="34f022815c94af0f" providerId="LiveId" clId="{7EAAB792-6F57-4A5A-A55B-36EB1B2C0C25}" dt="2020-10-20T16:55:20.954" v="8065" actId="478"/>
          <ac:spMkLst>
            <pc:docMk/>
            <pc:sldMk cId="1866569267" sldId="261"/>
            <ac:spMk id="90" creationId="{7D5D6506-6E2D-432E-9D34-D87F9B0AF7E7}"/>
          </ac:spMkLst>
        </pc:spChg>
        <pc:spChg chg="del">
          <ac:chgData name="Milijana Surbatovich" userId="34f022815c94af0f" providerId="LiveId" clId="{7EAAB792-6F57-4A5A-A55B-36EB1B2C0C25}" dt="2020-10-20T16:55:20.954" v="8065" actId="478"/>
          <ac:spMkLst>
            <pc:docMk/>
            <pc:sldMk cId="1866569267" sldId="261"/>
            <ac:spMk id="93" creationId="{AC3E2BBC-774F-45B4-99BA-328C4C16A6ED}"/>
          </ac:spMkLst>
        </pc:spChg>
        <pc:spChg chg="del">
          <ac:chgData name="Milijana Surbatovich" userId="34f022815c94af0f" providerId="LiveId" clId="{7EAAB792-6F57-4A5A-A55B-36EB1B2C0C25}" dt="2020-10-20T16:55:20.954" v="8065" actId="478"/>
          <ac:spMkLst>
            <pc:docMk/>
            <pc:sldMk cId="1866569267" sldId="261"/>
            <ac:spMk id="94" creationId="{00D1D88B-E92F-4534-82A6-8492078AC884}"/>
          </ac:spMkLst>
        </pc:spChg>
        <pc:spChg chg="del">
          <ac:chgData name="Milijana Surbatovich" userId="34f022815c94af0f" providerId="LiveId" clId="{7EAAB792-6F57-4A5A-A55B-36EB1B2C0C25}" dt="2020-10-20T16:55:20.954" v="8065" actId="478"/>
          <ac:spMkLst>
            <pc:docMk/>
            <pc:sldMk cId="1866569267" sldId="261"/>
            <ac:spMk id="95" creationId="{A81D1B4D-B464-488D-A2C3-3A34FFDC3A51}"/>
          </ac:spMkLst>
        </pc:spChg>
        <pc:spChg chg="del">
          <ac:chgData name="Milijana Surbatovich" userId="34f022815c94af0f" providerId="LiveId" clId="{7EAAB792-6F57-4A5A-A55B-36EB1B2C0C25}" dt="2020-10-20T16:55:20.954" v="8065" actId="478"/>
          <ac:spMkLst>
            <pc:docMk/>
            <pc:sldMk cId="1866569267" sldId="261"/>
            <ac:spMk id="96" creationId="{3A8D97CC-5835-4318-98C9-72EE2AE45502}"/>
          </ac:spMkLst>
        </pc:spChg>
        <pc:spChg chg="del">
          <ac:chgData name="Milijana Surbatovich" userId="34f022815c94af0f" providerId="LiveId" clId="{7EAAB792-6F57-4A5A-A55B-36EB1B2C0C25}" dt="2020-10-20T16:55:20.954" v="8065" actId="478"/>
          <ac:spMkLst>
            <pc:docMk/>
            <pc:sldMk cId="1866569267" sldId="261"/>
            <ac:spMk id="97" creationId="{F665B476-3B5D-4897-9D1C-82EA5792044F}"/>
          </ac:spMkLst>
        </pc:spChg>
        <pc:spChg chg="del">
          <ac:chgData name="Milijana Surbatovich" userId="34f022815c94af0f" providerId="LiveId" clId="{7EAAB792-6F57-4A5A-A55B-36EB1B2C0C25}" dt="2020-10-20T16:55:20.954" v="8065" actId="478"/>
          <ac:spMkLst>
            <pc:docMk/>
            <pc:sldMk cId="1866569267" sldId="261"/>
            <ac:spMk id="103" creationId="{E2311133-2B07-45C7-BA8C-1106814EE257}"/>
          </ac:spMkLst>
        </pc:spChg>
        <pc:spChg chg="del">
          <ac:chgData name="Milijana Surbatovich" userId="34f022815c94af0f" providerId="LiveId" clId="{7EAAB792-6F57-4A5A-A55B-36EB1B2C0C25}" dt="2020-10-20T16:55:20.954" v="8065" actId="478"/>
          <ac:spMkLst>
            <pc:docMk/>
            <pc:sldMk cId="1866569267" sldId="261"/>
            <ac:spMk id="109" creationId="{03D12B2B-8769-4A8C-94D5-671A9AE82E30}"/>
          </ac:spMkLst>
        </pc:spChg>
        <pc:spChg chg="del">
          <ac:chgData name="Milijana Surbatovich" userId="34f022815c94af0f" providerId="LiveId" clId="{7EAAB792-6F57-4A5A-A55B-36EB1B2C0C25}" dt="2020-10-20T16:55:20.954" v="8065" actId="478"/>
          <ac:spMkLst>
            <pc:docMk/>
            <pc:sldMk cId="1866569267" sldId="261"/>
            <ac:spMk id="110" creationId="{E382CFF2-C769-422A-8529-96CEE0333144}"/>
          </ac:spMkLst>
        </pc:spChg>
        <pc:spChg chg="del">
          <ac:chgData name="Milijana Surbatovich" userId="34f022815c94af0f" providerId="LiveId" clId="{7EAAB792-6F57-4A5A-A55B-36EB1B2C0C25}" dt="2020-10-20T16:55:20.954" v="8065" actId="478"/>
          <ac:spMkLst>
            <pc:docMk/>
            <pc:sldMk cId="1866569267" sldId="261"/>
            <ac:spMk id="111" creationId="{196DE504-A88C-430A-8546-4CC7519F497E}"/>
          </ac:spMkLst>
        </pc:spChg>
        <pc:spChg chg="del">
          <ac:chgData name="Milijana Surbatovich" userId="34f022815c94af0f" providerId="LiveId" clId="{7EAAB792-6F57-4A5A-A55B-36EB1B2C0C25}" dt="2020-10-20T16:55:20.954" v="8065" actId="478"/>
          <ac:spMkLst>
            <pc:docMk/>
            <pc:sldMk cId="1866569267" sldId="261"/>
            <ac:spMk id="112" creationId="{1747BDA0-4956-402A-8DD4-C3D28884232E}"/>
          </ac:spMkLst>
        </pc:spChg>
        <pc:spChg chg="del">
          <ac:chgData name="Milijana Surbatovich" userId="34f022815c94af0f" providerId="LiveId" clId="{7EAAB792-6F57-4A5A-A55B-36EB1B2C0C25}" dt="2020-10-20T16:55:20.954" v="8065" actId="478"/>
          <ac:spMkLst>
            <pc:docMk/>
            <pc:sldMk cId="1866569267" sldId="261"/>
            <ac:spMk id="113" creationId="{1A69E981-F6DC-4FFC-8A49-5181DFAB8F9B}"/>
          </ac:spMkLst>
        </pc:spChg>
        <pc:spChg chg="del">
          <ac:chgData name="Milijana Surbatovich" userId="34f022815c94af0f" providerId="LiveId" clId="{7EAAB792-6F57-4A5A-A55B-36EB1B2C0C25}" dt="2020-10-20T16:55:20.954" v="8065" actId="478"/>
          <ac:spMkLst>
            <pc:docMk/>
            <pc:sldMk cId="1866569267" sldId="261"/>
            <ac:spMk id="114" creationId="{F974BDA4-3224-497D-941D-306CF483575E}"/>
          </ac:spMkLst>
        </pc:spChg>
        <pc:spChg chg="del">
          <ac:chgData name="Milijana Surbatovich" userId="34f022815c94af0f" providerId="LiveId" clId="{7EAAB792-6F57-4A5A-A55B-36EB1B2C0C25}" dt="2020-10-20T16:55:20.954" v="8065" actId="478"/>
          <ac:spMkLst>
            <pc:docMk/>
            <pc:sldMk cId="1866569267" sldId="261"/>
            <ac:spMk id="115" creationId="{E787436F-A506-465A-8622-88889687B57C}"/>
          </ac:spMkLst>
        </pc:spChg>
        <pc:spChg chg="del">
          <ac:chgData name="Milijana Surbatovich" userId="34f022815c94af0f" providerId="LiveId" clId="{7EAAB792-6F57-4A5A-A55B-36EB1B2C0C25}" dt="2020-10-20T16:55:20.954" v="8065" actId="478"/>
          <ac:spMkLst>
            <pc:docMk/>
            <pc:sldMk cId="1866569267" sldId="261"/>
            <ac:spMk id="116" creationId="{219057E3-0193-42CB-AC4F-37640195C9AD}"/>
          </ac:spMkLst>
        </pc:spChg>
        <pc:spChg chg="del">
          <ac:chgData name="Milijana Surbatovich" userId="34f022815c94af0f" providerId="LiveId" clId="{7EAAB792-6F57-4A5A-A55B-36EB1B2C0C25}" dt="2020-10-20T16:55:20.954" v="8065" actId="478"/>
          <ac:spMkLst>
            <pc:docMk/>
            <pc:sldMk cId="1866569267" sldId="261"/>
            <ac:spMk id="117" creationId="{05D9FD6E-0F67-4A42-9CB5-39B6B21FB7B6}"/>
          </ac:spMkLst>
        </pc:spChg>
        <pc:spChg chg="del">
          <ac:chgData name="Milijana Surbatovich" userId="34f022815c94af0f" providerId="LiveId" clId="{7EAAB792-6F57-4A5A-A55B-36EB1B2C0C25}" dt="2020-10-20T16:55:20.954" v="8065" actId="478"/>
          <ac:spMkLst>
            <pc:docMk/>
            <pc:sldMk cId="1866569267" sldId="261"/>
            <ac:spMk id="118" creationId="{BCBA8CB7-3AD4-4FC6-8894-533A1CE17EEB}"/>
          </ac:spMkLst>
        </pc:spChg>
        <pc:spChg chg="del">
          <ac:chgData name="Milijana Surbatovich" userId="34f022815c94af0f" providerId="LiveId" clId="{7EAAB792-6F57-4A5A-A55B-36EB1B2C0C25}" dt="2020-10-20T16:55:20.954" v="8065" actId="478"/>
          <ac:spMkLst>
            <pc:docMk/>
            <pc:sldMk cId="1866569267" sldId="261"/>
            <ac:spMk id="119" creationId="{D395214B-F24F-4F57-A0CF-D674757C2C45}"/>
          </ac:spMkLst>
        </pc:spChg>
        <pc:spChg chg="del">
          <ac:chgData name="Milijana Surbatovich" userId="34f022815c94af0f" providerId="LiveId" clId="{7EAAB792-6F57-4A5A-A55B-36EB1B2C0C25}" dt="2020-10-20T16:55:20.954" v="8065" actId="478"/>
          <ac:spMkLst>
            <pc:docMk/>
            <pc:sldMk cId="1866569267" sldId="261"/>
            <ac:spMk id="120" creationId="{9E2B7779-B849-4FBD-9E1E-4FD3E30E3878}"/>
          </ac:spMkLst>
        </pc:spChg>
        <pc:spChg chg="del">
          <ac:chgData name="Milijana Surbatovich" userId="34f022815c94af0f" providerId="LiveId" clId="{7EAAB792-6F57-4A5A-A55B-36EB1B2C0C25}" dt="2020-10-20T16:55:20.954" v="8065" actId="478"/>
          <ac:spMkLst>
            <pc:docMk/>
            <pc:sldMk cId="1866569267" sldId="261"/>
            <ac:spMk id="121" creationId="{65C643F4-CD65-4215-9213-F2124494A812}"/>
          </ac:spMkLst>
        </pc:spChg>
        <pc:spChg chg="del">
          <ac:chgData name="Milijana Surbatovich" userId="34f022815c94af0f" providerId="LiveId" clId="{7EAAB792-6F57-4A5A-A55B-36EB1B2C0C25}" dt="2020-10-20T16:55:20.954" v="8065" actId="478"/>
          <ac:spMkLst>
            <pc:docMk/>
            <pc:sldMk cId="1866569267" sldId="261"/>
            <ac:spMk id="122" creationId="{03B65E25-209B-4E25-8965-B26B685A2538}"/>
          </ac:spMkLst>
        </pc:spChg>
        <pc:spChg chg="del">
          <ac:chgData name="Milijana Surbatovich" userId="34f022815c94af0f" providerId="LiveId" clId="{7EAAB792-6F57-4A5A-A55B-36EB1B2C0C25}" dt="2020-10-20T16:55:20.954" v="8065" actId="478"/>
          <ac:spMkLst>
            <pc:docMk/>
            <pc:sldMk cId="1866569267" sldId="261"/>
            <ac:spMk id="123" creationId="{12E021B3-D403-45D4-B34A-D8A0EFDAF7D1}"/>
          </ac:spMkLst>
        </pc:spChg>
        <pc:spChg chg="del">
          <ac:chgData name="Milijana Surbatovich" userId="34f022815c94af0f" providerId="LiveId" clId="{7EAAB792-6F57-4A5A-A55B-36EB1B2C0C25}" dt="2020-10-20T16:55:20.954" v="8065" actId="478"/>
          <ac:spMkLst>
            <pc:docMk/>
            <pc:sldMk cId="1866569267" sldId="261"/>
            <ac:spMk id="124" creationId="{020CF917-2C50-433C-8A33-699AFA83E37E}"/>
          </ac:spMkLst>
        </pc:spChg>
        <pc:spChg chg="del">
          <ac:chgData name="Milijana Surbatovich" userId="34f022815c94af0f" providerId="LiveId" clId="{7EAAB792-6F57-4A5A-A55B-36EB1B2C0C25}" dt="2020-10-20T16:55:20.954" v="8065" actId="478"/>
          <ac:spMkLst>
            <pc:docMk/>
            <pc:sldMk cId="1866569267" sldId="261"/>
            <ac:spMk id="125" creationId="{AAC2F23A-F93F-42C4-8CB6-6E3212FC71B0}"/>
          </ac:spMkLst>
        </pc:spChg>
        <pc:spChg chg="del">
          <ac:chgData name="Milijana Surbatovich" userId="34f022815c94af0f" providerId="LiveId" clId="{7EAAB792-6F57-4A5A-A55B-36EB1B2C0C25}" dt="2020-10-20T16:55:20.954" v="8065" actId="478"/>
          <ac:spMkLst>
            <pc:docMk/>
            <pc:sldMk cId="1866569267" sldId="261"/>
            <ac:spMk id="131" creationId="{10A3CCA9-C5FB-419E-8949-5D3D7A753D39}"/>
          </ac:spMkLst>
        </pc:spChg>
        <pc:spChg chg="del">
          <ac:chgData name="Milijana Surbatovich" userId="34f022815c94af0f" providerId="LiveId" clId="{7EAAB792-6F57-4A5A-A55B-36EB1B2C0C25}" dt="2020-10-20T16:55:20.954" v="8065" actId="478"/>
          <ac:spMkLst>
            <pc:docMk/>
            <pc:sldMk cId="1866569267" sldId="261"/>
            <ac:spMk id="132" creationId="{E5E44F6F-FD63-4FE9-ABDB-C9191F193DE5}"/>
          </ac:spMkLst>
        </pc:spChg>
        <pc:spChg chg="del">
          <ac:chgData name="Milijana Surbatovich" userId="34f022815c94af0f" providerId="LiveId" clId="{7EAAB792-6F57-4A5A-A55B-36EB1B2C0C25}" dt="2020-10-20T16:55:20.954" v="8065" actId="478"/>
          <ac:spMkLst>
            <pc:docMk/>
            <pc:sldMk cId="1866569267" sldId="261"/>
            <ac:spMk id="133" creationId="{1A7AC3F2-FE05-40B6-BC13-90E75F69DEE7}"/>
          </ac:spMkLst>
        </pc:spChg>
        <pc:spChg chg="del">
          <ac:chgData name="Milijana Surbatovich" userId="34f022815c94af0f" providerId="LiveId" clId="{7EAAB792-6F57-4A5A-A55B-36EB1B2C0C25}" dt="2020-10-20T16:55:20.954" v="8065" actId="478"/>
          <ac:spMkLst>
            <pc:docMk/>
            <pc:sldMk cId="1866569267" sldId="261"/>
            <ac:spMk id="134" creationId="{2761DACC-5343-46E0-A0E8-4B80AB6806DB}"/>
          </ac:spMkLst>
        </pc:spChg>
        <pc:spChg chg="del">
          <ac:chgData name="Milijana Surbatovich" userId="34f022815c94af0f" providerId="LiveId" clId="{7EAAB792-6F57-4A5A-A55B-36EB1B2C0C25}" dt="2020-10-20T16:55:20.954" v="8065" actId="478"/>
          <ac:spMkLst>
            <pc:docMk/>
            <pc:sldMk cId="1866569267" sldId="261"/>
            <ac:spMk id="135" creationId="{F6453C36-B815-4C47-8ACC-FB811BF0ED91}"/>
          </ac:spMkLst>
        </pc:spChg>
        <pc:spChg chg="del">
          <ac:chgData name="Milijana Surbatovich" userId="34f022815c94af0f" providerId="LiveId" clId="{7EAAB792-6F57-4A5A-A55B-36EB1B2C0C25}" dt="2020-10-20T16:55:20.954" v="8065" actId="478"/>
          <ac:spMkLst>
            <pc:docMk/>
            <pc:sldMk cId="1866569267" sldId="261"/>
            <ac:spMk id="136" creationId="{3D5B8E88-F298-4DE1-B389-FC889E22FFBB}"/>
          </ac:spMkLst>
        </pc:spChg>
        <pc:spChg chg="del">
          <ac:chgData name="Milijana Surbatovich" userId="34f022815c94af0f" providerId="LiveId" clId="{7EAAB792-6F57-4A5A-A55B-36EB1B2C0C25}" dt="2020-10-20T16:55:20.954" v="8065" actId="478"/>
          <ac:spMkLst>
            <pc:docMk/>
            <pc:sldMk cId="1866569267" sldId="261"/>
            <ac:spMk id="137" creationId="{2B53E804-260F-49EB-835C-C809FB998AC2}"/>
          </ac:spMkLst>
        </pc:spChg>
        <pc:spChg chg="del">
          <ac:chgData name="Milijana Surbatovich" userId="34f022815c94af0f" providerId="LiveId" clId="{7EAAB792-6F57-4A5A-A55B-36EB1B2C0C25}" dt="2020-10-20T16:55:20.954" v="8065" actId="478"/>
          <ac:spMkLst>
            <pc:docMk/>
            <pc:sldMk cId="1866569267" sldId="261"/>
            <ac:spMk id="138" creationId="{717F7F0F-E2F7-48B4-99D4-F6599495CF56}"/>
          </ac:spMkLst>
        </pc:spChg>
        <pc:spChg chg="del">
          <ac:chgData name="Milijana Surbatovich" userId="34f022815c94af0f" providerId="LiveId" clId="{7EAAB792-6F57-4A5A-A55B-36EB1B2C0C25}" dt="2020-10-20T16:55:20.954" v="8065" actId="478"/>
          <ac:spMkLst>
            <pc:docMk/>
            <pc:sldMk cId="1866569267" sldId="261"/>
            <ac:spMk id="139" creationId="{D143FC30-F9BD-4171-9C22-178106007F99}"/>
          </ac:spMkLst>
        </pc:spChg>
        <pc:spChg chg="del">
          <ac:chgData name="Milijana Surbatovich" userId="34f022815c94af0f" providerId="LiveId" clId="{7EAAB792-6F57-4A5A-A55B-36EB1B2C0C25}" dt="2020-10-20T16:55:20.954" v="8065" actId="478"/>
          <ac:spMkLst>
            <pc:docMk/>
            <pc:sldMk cId="1866569267" sldId="261"/>
            <ac:spMk id="140" creationId="{6B38560F-4299-41E9-9F14-DBE8E49682E1}"/>
          </ac:spMkLst>
        </pc:spChg>
        <pc:spChg chg="del">
          <ac:chgData name="Milijana Surbatovich" userId="34f022815c94af0f" providerId="LiveId" clId="{7EAAB792-6F57-4A5A-A55B-36EB1B2C0C25}" dt="2020-10-20T16:55:20.954" v="8065" actId="478"/>
          <ac:spMkLst>
            <pc:docMk/>
            <pc:sldMk cId="1866569267" sldId="261"/>
            <ac:spMk id="141" creationId="{A796510A-F4E2-4436-932F-D05E9D114B4C}"/>
          </ac:spMkLst>
        </pc:spChg>
        <pc:spChg chg="del">
          <ac:chgData name="Milijana Surbatovich" userId="34f022815c94af0f" providerId="LiveId" clId="{7EAAB792-6F57-4A5A-A55B-36EB1B2C0C25}" dt="2020-10-20T16:55:20.954" v="8065" actId="478"/>
          <ac:spMkLst>
            <pc:docMk/>
            <pc:sldMk cId="1866569267" sldId="261"/>
            <ac:spMk id="142" creationId="{EEE035DE-69FA-4CE9-BF45-01BFED5C86D3}"/>
          </ac:spMkLst>
        </pc:spChg>
        <pc:spChg chg="del">
          <ac:chgData name="Milijana Surbatovich" userId="34f022815c94af0f" providerId="LiveId" clId="{7EAAB792-6F57-4A5A-A55B-36EB1B2C0C25}" dt="2020-10-20T16:55:20.954" v="8065" actId="478"/>
          <ac:spMkLst>
            <pc:docMk/>
            <pc:sldMk cId="1866569267" sldId="261"/>
            <ac:spMk id="143" creationId="{42EBB73F-91C8-41B1-97F5-ED92C51DDD58}"/>
          </ac:spMkLst>
        </pc:spChg>
        <pc:spChg chg="del">
          <ac:chgData name="Milijana Surbatovich" userId="34f022815c94af0f" providerId="LiveId" clId="{7EAAB792-6F57-4A5A-A55B-36EB1B2C0C25}" dt="2020-10-20T16:55:20.954" v="8065" actId="478"/>
          <ac:spMkLst>
            <pc:docMk/>
            <pc:sldMk cId="1866569267" sldId="261"/>
            <ac:spMk id="144" creationId="{94C16E1F-C1FA-40FA-BB3E-7111D39192EA}"/>
          </ac:spMkLst>
        </pc:spChg>
        <pc:spChg chg="del">
          <ac:chgData name="Milijana Surbatovich" userId="34f022815c94af0f" providerId="LiveId" clId="{7EAAB792-6F57-4A5A-A55B-36EB1B2C0C25}" dt="2020-10-20T16:55:20.954" v="8065" actId="478"/>
          <ac:spMkLst>
            <pc:docMk/>
            <pc:sldMk cId="1866569267" sldId="261"/>
            <ac:spMk id="145" creationId="{13655861-FA14-401B-A770-94106A92ADB9}"/>
          </ac:spMkLst>
        </pc:spChg>
        <pc:spChg chg="del">
          <ac:chgData name="Milijana Surbatovich" userId="34f022815c94af0f" providerId="LiveId" clId="{7EAAB792-6F57-4A5A-A55B-36EB1B2C0C25}" dt="2020-10-20T16:55:20.954" v="8065" actId="478"/>
          <ac:spMkLst>
            <pc:docMk/>
            <pc:sldMk cId="1866569267" sldId="261"/>
            <ac:spMk id="146" creationId="{02280640-E38E-4E51-B0C5-57D1DEABD174}"/>
          </ac:spMkLst>
        </pc:spChg>
        <pc:spChg chg="del">
          <ac:chgData name="Milijana Surbatovich" userId="34f022815c94af0f" providerId="LiveId" clId="{7EAAB792-6F57-4A5A-A55B-36EB1B2C0C25}" dt="2020-10-20T16:55:20.954" v="8065" actId="478"/>
          <ac:spMkLst>
            <pc:docMk/>
            <pc:sldMk cId="1866569267" sldId="261"/>
            <ac:spMk id="147" creationId="{26575301-BA07-4B24-AF1D-497934A0C715}"/>
          </ac:spMkLst>
        </pc:spChg>
        <pc:spChg chg="del">
          <ac:chgData name="Milijana Surbatovich" userId="34f022815c94af0f" providerId="LiveId" clId="{7EAAB792-6F57-4A5A-A55B-36EB1B2C0C25}" dt="2020-10-20T16:55:20.954" v="8065" actId="478"/>
          <ac:spMkLst>
            <pc:docMk/>
            <pc:sldMk cId="1866569267" sldId="261"/>
            <ac:spMk id="148" creationId="{044D4CD4-67B9-4002-967A-7CECBFE065C3}"/>
          </ac:spMkLst>
        </pc:spChg>
        <pc:spChg chg="del">
          <ac:chgData name="Milijana Surbatovich" userId="34f022815c94af0f" providerId="LiveId" clId="{7EAAB792-6F57-4A5A-A55B-36EB1B2C0C25}" dt="2020-10-20T16:55:20.954" v="8065" actId="478"/>
          <ac:spMkLst>
            <pc:docMk/>
            <pc:sldMk cId="1866569267" sldId="261"/>
            <ac:spMk id="149" creationId="{DF8F1589-07C6-4C72-9B88-8351815DDBCA}"/>
          </ac:spMkLst>
        </pc:spChg>
        <pc:spChg chg="del">
          <ac:chgData name="Milijana Surbatovich" userId="34f022815c94af0f" providerId="LiveId" clId="{7EAAB792-6F57-4A5A-A55B-36EB1B2C0C25}" dt="2020-10-20T16:55:20.954" v="8065" actId="478"/>
          <ac:spMkLst>
            <pc:docMk/>
            <pc:sldMk cId="1866569267" sldId="261"/>
            <ac:spMk id="150" creationId="{974D231E-7957-4718-837F-917DE47AB209}"/>
          </ac:spMkLst>
        </pc:spChg>
        <pc:spChg chg="del">
          <ac:chgData name="Milijana Surbatovich" userId="34f022815c94af0f" providerId="LiveId" clId="{7EAAB792-6F57-4A5A-A55B-36EB1B2C0C25}" dt="2020-10-20T16:55:20.954" v="8065" actId="478"/>
          <ac:spMkLst>
            <pc:docMk/>
            <pc:sldMk cId="1866569267" sldId="261"/>
            <ac:spMk id="151" creationId="{B76E80AB-B117-4F3A-A3B0-A24D2E9D17AD}"/>
          </ac:spMkLst>
        </pc:spChg>
        <pc:spChg chg="del">
          <ac:chgData name="Milijana Surbatovich" userId="34f022815c94af0f" providerId="LiveId" clId="{7EAAB792-6F57-4A5A-A55B-36EB1B2C0C25}" dt="2020-10-20T16:55:20.954" v="8065" actId="478"/>
          <ac:spMkLst>
            <pc:docMk/>
            <pc:sldMk cId="1866569267" sldId="261"/>
            <ac:spMk id="158" creationId="{3D73DB9B-41F7-4DF0-BC2D-8E32EB509220}"/>
          </ac:spMkLst>
        </pc:spChg>
        <pc:spChg chg="del">
          <ac:chgData name="Milijana Surbatovich" userId="34f022815c94af0f" providerId="LiveId" clId="{7EAAB792-6F57-4A5A-A55B-36EB1B2C0C25}" dt="2020-10-20T16:55:20.954" v="8065" actId="478"/>
          <ac:spMkLst>
            <pc:docMk/>
            <pc:sldMk cId="1866569267" sldId="261"/>
            <ac:spMk id="159" creationId="{55D8D4C1-B5F7-45B0-B4AB-A9FF0F318840}"/>
          </ac:spMkLst>
        </pc:spChg>
        <pc:spChg chg="del">
          <ac:chgData name="Milijana Surbatovich" userId="34f022815c94af0f" providerId="LiveId" clId="{7EAAB792-6F57-4A5A-A55B-36EB1B2C0C25}" dt="2020-10-20T16:55:20.954" v="8065" actId="478"/>
          <ac:spMkLst>
            <pc:docMk/>
            <pc:sldMk cId="1866569267" sldId="261"/>
            <ac:spMk id="160" creationId="{9E0AE576-6515-4900-941E-75F6CE6D0A14}"/>
          </ac:spMkLst>
        </pc:spChg>
        <pc:spChg chg="del">
          <ac:chgData name="Milijana Surbatovich" userId="34f022815c94af0f" providerId="LiveId" clId="{7EAAB792-6F57-4A5A-A55B-36EB1B2C0C25}" dt="2020-10-20T16:55:20.954" v="8065" actId="478"/>
          <ac:spMkLst>
            <pc:docMk/>
            <pc:sldMk cId="1866569267" sldId="261"/>
            <ac:spMk id="161" creationId="{FE0ADBEF-37F2-4988-B120-53612F8C1F2A}"/>
          </ac:spMkLst>
        </pc:spChg>
        <pc:spChg chg="del">
          <ac:chgData name="Milijana Surbatovich" userId="34f022815c94af0f" providerId="LiveId" clId="{7EAAB792-6F57-4A5A-A55B-36EB1B2C0C25}" dt="2020-10-20T16:55:20.954" v="8065" actId="478"/>
          <ac:spMkLst>
            <pc:docMk/>
            <pc:sldMk cId="1866569267" sldId="261"/>
            <ac:spMk id="162" creationId="{80B977CD-2EEE-415E-A784-E1346AB9E946}"/>
          </ac:spMkLst>
        </pc:spChg>
        <pc:spChg chg="del">
          <ac:chgData name="Milijana Surbatovich" userId="34f022815c94af0f" providerId="LiveId" clId="{7EAAB792-6F57-4A5A-A55B-36EB1B2C0C25}" dt="2020-10-20T16:55:20.954" v="8065" actId="478"/>
          <ac:spMkLst>
            <pc:docMk/>
            <pc:sldMk cId="1866569267" sldId="261"/>
            <ac:spMk id="163" creationId="{6DCECB2F-8F29-4F44-ADA5-D5DC2946E1FD}"/>
          </ac:spMkLst>
        </pc:spChg>
        <pc:spChg chg="del">
          <ac:chgData name="Milijana Surbatovich" userId="34f022815c94af0f" providerId="LiveId" clId="{7EAAB792-6F57-4A5A-A55B-36EB1B2C0C25}" dt="2020-10-20T16:55:20.954" v="8065" actId="478"/>
          <ac:spMkLst>
            <pc:docMk/>
            <pc:sldMk cId="1866569267" sldId="261"/>
            <ac:spMk id="164" creationId="{51A430CB-5E74-4134-979B-02ABF4009B6E}"/>
          </ac:spMkLst>
        </pc:spChg>
        <pc:spChg chg="del">
          <ac:chgData name="Milijana Surbatovich" userId="34f022815c94af0f" providerId="LiveId" clId="{7EAAB792-6F57-4A5A-A55B-36EB1B2C0C25}" dt="2020-10-20T16:55:20.954" v="8065" actId="478"/>
          <ac:spMkLst>
            <pc:docMk/>
            <pc:sldMk cId="1866569267" sldId="261"/>
            <ac:spMk id="165" creationId="{A1CCF25B-5793-4415-B885-BD62F238E3C9}"/>
          </ac:spMkLst>
        </pc:spChg>
        <pc:spChg chg="del">
          <ac:chgData name="Milijana Surbatovich" userId="34f022815c94af0f" providerId="LiveId" clId="{7EAAB792-6F57-4A5A-A55B-36EB1B2C0C25}" dt="2020-10-20T16:55:20.954" v="8065" actId="478"/>
          <ac:spMkLst>
            <pc:docMk/>
            <pc:sldMk cId="1866569267" sldId="261"/>
            <ac:spMk id="166" creationId="{65390CD9-7F6D-4436-A9DF-6CBADB425081}"/>
          </ac:spMkLst>
        </pc:spChg>
        <pc:spChg chg="del">
          <ac:chgData name="Milijana Surbatovich" userId="34f022815c94af0f" providerId="LiveId" clId="{7EAAB792-6F57-4A5A-A55B-36EB1B2C0C25}" dt="2020-10-20T16:55:20.954" v="8065" actId="478"/>
          <ac:spMkLst>
            <pc:docMk/>
            <pc:sldMk cId="1866569267" sldId="261"/>
            <ac:spMk id="167" creationId="{09ABEC7B-1DDA-47B5-BB94-C2572396A827}"/>
          </ac:spMkLst>
        </pc:spChg>
        <pc:spChg chg="del">
          <ac:chgData name="Milijana Surbatovich" userId="34f022815c94af0f" providerId="LiveId" clId="{7EAAB792-6F57-4A5A-A55B-36EB1B2C0C25}" dt="2020-10-20T16:55:20.954" v="8065" actId="478"/>
          <ac:spMkLst>
            <pc:docMk/>
            <pc:sldMk cId="1866569267" sldId="261"/>
            <ac:spMk id="168" creationId="{B259F647-A64B-4BE1-AC3C-2D20FB5D0A44}"/>
          </ac:spMkLst>
        </pc:spChg>
        <pc:spChg chg="del">
          <ac:chgData name="Milijana Surbatovich" userId="34f022815c94af0f" providerId="LiveId" clId="{7EAAB792-6F57-4A5A-A55B-36EB1B2C0C25}" dt="2020-10-20T16:55:20.954" v="8065" actId="478"/>
          <ac:spMkLst>
            <pc:docMk/>
            <pc:sldMk cId="1866569267" sldId="261"/>
            <ac:spMk id="169" creationId="{D5027752-047A-486B-AAB7-540A9A6C0BB1}"/>
          </ac:spMkLst>
        </pc:spChg>
        <pc:spChg chg="del">
          <ac:chgData name="Milijana Surbatovich" userId="34f022815c94af0f" providerId="LiveId" clId="{7EAAB792-6F57-4A5A-A55B-36EB1B2C0C25}" dt="2020-10-20T16:55:20.954" v="8065" actId="478"/>
          <ac:spMkLst>
            <pc:docMk/>
            <pc:sldMk cId="1866569267" sldId="261"/>
            <ac:spMk id="170" creationId="{E703C074-1E98-4BBB-B72D-960772A6AC1A}"/>
          </ac:spMkLst>
        </pc:spChg>
        <pc:spChg chg="del">
          <ac:chgData name="Milijana Surbatovich" userId="34f022815c94af0f" providerId="LiveId" clId="{7EAAB792-6F57-4A5A-A55B-36EB1B2C0C25}" dt="2020-10-20T16:55:20.954" v="8065" actId="478"/>
          <ac:spMkLst>
            <pc:docMk/>
            <pc:sldMk cId="1866569267" sldId="261"/>
            <ac:spMk id="171" creationId="{54ECA7C5-5A6C-4A40-A3FD-98D6FFD25032}"/>
          </ac:spMkLst>
        </pc:spChg>
        <pc:spChg chg="del">
          <ac:chgData name="Milijana Surbatovich" userId="34f022815c94af0f" providerId="LiveId" clId="{7EAAB792-6F57-4A5A-A55B-36EB1B2C0C25}" dt="2020-10-20T16:55:20.954" v="8065" actId="478"/>
          <ac:spMkLst>
            <pc:docMk/>
            <pc:sldMk cId="1866569267" sldId="261"/>
            <ac:spMk id="172" creationId="{3A999831-1261-453E-9F4D-EDBF73536E21}"/>
          </ac:spMkLst>
        </pc:spChg>
        <pc:spChg chg="del">
          <ac:chgData name="Milijana Surbatovich" userId="34f022815c94af0f" providerId="LiveId" clId="{7EAAB792-6F57-4A5A-A55B-36EB1B2C0C25}" dt="2020-10-20T16:55:20.954" v="8065" actId="478"/>
          <ac:spMkLst>
            <pc:docMk/>
            <pc:sldMk cId="1866569267" sldId="261"/>
            <ac:spMk id="174" creationId="{9E796E5B-39EA-457E-A894-811D8B2D11A2}"/>
          </ac:spMkLst>
        </pc:spChg>
        <pc:spChg chg="del">
          <ac:chgData name="Milijana Surbatovich" userId="34f022815c94af0f" providerId="LiveId" clId="{7EAAB792-6F57-4A5A-A55B-36EB1B2C0C25}" dt="2020-10-20T16:55:20.954" v="8065" actId="478"/>
          <ac:spMkLst>
            <pc:docMk/>
            <pc:sldMk cId="1866569267" sldId="261"/>
            <ac:spMk id="176" creationId="{744831EF-0B9E-4EF2-9A39-6AAFE72FDC65}"/>
          </ac:spMkLst>
        </pc:spChg>
        <pc:spChg chg="del">
          <ac:chgData name="Milijana Surbatovich" userId="34f022815c94af0f" providerId="LiveId" clId="{7EAAB792-6F57-4A5A-A55B-36EB1B2C0C25}" dt="2020-10-20T16:55:20.954" v="8065" actId="478"/>
          <ac:spMkLst>
            <pc:docMk/>
            <pc:sldMk cId="1866569267" sldId="261"/>
            <ac:spMk id="177" creationId="{FF1F535D-50ED-4C62-80ED-A0C834A83138}"/>
          </ac:spMkLst>
        </pc:spChg>
        <pc:spChg chg="del">
          <ac:chgData name="Milijana Surbatovich" userId="34f022815c94af0f" providerId="LiveId" clId="{7EAAB792-6F57-4A5A-A55B-36EB1B2C0C25}" dt="2020-10-20T16:55:20.954" v="8065" actId="478"/>
          <ac:spMkLst>
            <pc:docMk/>
            <pc:sldMk cId="1866569267" sldId="261"/>
            <ac:spMk id="178" creationId="{36A00DBB-21F7-4426-A13D-A34368EAFD41}"/>
          </ac:spMkLst>
        </pc:spChg>
        <pc:spChg chg="del">
          <ac:chgData name="Milijana Surbatovich" userId="34f022815c94af0f" providerId="LiveId" clId="{7EAAB792-6F57-4A5A-A55B-36EB1B2C0C25}" dt="2020-10-20T16:55:20.954" v="8065" actId="478"/>
          <ac:spMkLst>
            <pc:docMk/>
            <pc:sldMk cId="1866569267" sldId="261"/>
            <ac:spMk id="179" creationId="{6575A27D-77A5-42AA-91F4-DC30CED337B2}"/>
          </ac:spMkLst>
        </pc:spChg>
        <pc:spChg chg="del">
          <ac:chgData name="Milijana Surbatovich" userId="34f022815c94af0f" providerId="LiveId" clId="{7EAAB792-6F57-4A5A-A55B-36EB1B2C0C25}" dt="2020-10-20T16:55:20.954" v="8065" actId="478"/>
          <ac:spMkLst>
            <pc:docMk/>
            <pc:sldMk cId="1866569267" sldId="261"/>
            <ac:spMk id="180" creationId="{D88D6A22-6863-4320-869D-6464F96B92EB}"/>
          </ac:spMkLst>
        </pc:spChg>
        <pc:spChg chg="del">
          <ac:chgData name="Milijana Surbatovich" userId="34f022815c94af0f" providerId="LiveId" clId="{7EAAB792-6F57-4A5A-A55B-36EB1B2C0C25}" dt="2020-10-20T16:55:20.954" v="8065" actId="478"/>
          <ac:spMkLst>
            <pc:docMk/>
            <pc:sldMk cId="1866569267" sldId="261"/>
            <ac:spMk id="181" creationId="{E78FAEF1-BCBB-454A-A01B-DC5E51B53F22}"/>
          </ac:spMkLst>
        </pc:spChg>
        <pc:spChg chg="del">
          <ac:chgData name="Milijana Surbatovich" userId="34f022815c94af0f" providerId="LiveId" clId="{7EAAB792-6F57-4A5A-A55B-36EB1B2C0C25}" dt="2020-10-20T16:55:20.954" v="8065" actId="478"/>
          <ac:spMkLst>
            <pc:docMk/>
            <pc:sldMk cId="1866569267" sldId="261"/>
            <ac:spMk id="182" creationId="{60C6872E-C018-405A-8F29-2CFED8A58DEF}"/>
          </ac:spMkLst>
        </pc:spChg>
        <pc:spChg chg="del">
          <ac:chgData name="Milijana Surbatovich" userId="34f022815c94af0f" providerId="LiveId" clId="{7EAAB792-6F57-4A5A-A55B-36EB1B2C0C25}" dt="2020-10-20T16:55:20.954" v="8065" actId="478"/>
          <ac:spMkLst>
            <pc:docMk/>
            <pc:sldMk cId="1866569267" sldId="261"/>
            <ac:spMk id="183" creationId="{231D7C71-7BB2-470D-9C8B-AC19299EB95C}"/>
          </ac:spMkLst>
        </pc:spChg>
        <pc:spChg chg="del">
          <ac:chgData name="Milijana Surbatovich" userId="34f022815c94af0f" providerId="LiveId" clId="{7EAAB792-6F57-4A5A-A55B-36EB1B2C0C25}" dt="2020-10-20T16:55:20.954" v="8065" actId="478"/>
          <ac:spMkLst>
            <pc:docMk/>
            <pc:sldMk cId="1866569267" sldId="261"/>
            <ac:spMk id="184" creationId="{ED1F5638-55BA-4FE6-BFB6-3B5A1431DA91}"/>
          </ac:spMkLst>
        </pc:spChg>
        <pc:spChg chg="del">
          <ac:chgData name="Milijana Surbatovich" userId="34f022815c94af0f" providerId="LiveId" clId="{7EAAB792-6F57-4A5A-A55B-36EB1B2C0C25}" dt="2020-10-20T16:55:20.954" v="8065" actId="478"/>
          <ac:spMkLst>
            <pc:docMk/>
            <pc:sldMk cId="1866569267" sldId="261"/>
            <ac:spMk id="185" creationId="{3D467867-1AFF-41DE-BEF8-399ABED49DE1}"/>
          </ac:spMkLst>
        </pc:spChg>
        <pc:spChg chg="del">
          <ac:chgData name="Milijana Surbatovich" userId="34f022815c94af0f" providerId="LiveId" clId="{7EAAB792-6F57-4A5A-A55B-36EB1B2C0C25}" dt="2020-10-20T16:55:20.954" v="8065" actId="478"/>
          <ac:spMkLst>
            <pc:docMk/>
            <pc:sldMk cId="1866569267" sldId="261"/>
            <ac:spMk id="189" creationId="{0817C6FB-84C5-499D-AE23-B31F46C1A88F}"/>
          </ac:spMkLst>
        </pc:spChg>
        <pc:spChg chg="del">
          <ac:chgData name="Milijana Surbatovich" userId="34f022815c94af0f" providerId="LiveId" clId="{7EAAB792-6F57-4A5A-A55B-36EB1B2C0C25}" dt="2020-10-20T16:55:20.954" v="8065" actId="478"/>
          <ac:spMkLst>
            <pc:docMk/>
            <pc:sldMk cId="1866569267" sldId="261"/>
            <ac:spMk id="190" creationId="{6E81D2F4-F39D-42AD-982D-E98D1280845E}"/>
          </ac:spMkLst>
        </pc:spChg>
        <pc:spChg chg="del">
          <ac:chgData name="Milijana Surbatovich" userId="34f022815c94af0f" providerId="LiveId" clId="{7EAAB792-6F57-4A5A-A55B-36EB1B2C0C25}" dt="2020-10-20T16:55:20.954" v="8065" actId="478"/>
          <ac:spMkLst>
            <pc:docMk/>
            <pc:sldMk cId="1866569267" sldId="261"/>
            <ac:spMk id="191" creationId="{6229A3A1-BBDE-49F2-84EE-9BF0002C9A90}"/>
          </ac:spMkLst>
        </pc:spChg>
        <pc:spChg chg="del">
          <ac:chgData name="Milijana Surbatovich" userId="34f022815c94af0f" providerId="LiveId" clId="{7EAAB792-6F57-4A5A-A55B-36EB1B2C0C25}" dt="2020-10-20T16:55:20.954" v="8065" actId="478"/>
          <ac:spMkLst>
            <pc:docMk/>
            <pc:sldMk cId="1866569267" sldId="261"/>
            <ac:spMk id="194" creationId="{A8ACEE97-1220-46A1-858B-C641B14D9117}"/>
          </ac:spMkLst>
        </pc:spChg>
        <pc:spChg chg="del">
          <ac:chgData name="Milijana Surbatovich" userId="34f022815c94af0f" providerId="LiveId" clId="{7EAAB792-6F57-4A5A-A55B-36EB1B2C0C25}" dt="2020-10-20T16:55:20.954" v="8065" actId="478"/>
          <ac:spMkLst>
            <pc:docMk/>
            <pc:sldMk cId="1866569267" sldId="261"/>
            <ac:spMk id="195" creationId="{EC3718A6-A13F-45D7-8208-7BA905431712}"/>
          </ac:spMkLst>
        </pc:spChg>
        <pc:spChg chg="del">
          <ac:chgData name="Milijana Surbatovich" userId="34f022815c94af0f" providerId="LiveId" clId="{7EAAB792-6F57-4A5A-A55B-36EB1B2C0C25}" dt="2020-10-20T16:55:20.954" v="8065" actId="478"/>
          <ac:spMkLst>
            <pc:docMk/>
            <pc:sldMk cId="1866569267" sldId="261"/>
            <ac:spMk id="196" creationId="{A34009F1-B3C5-4ECD-9E8E-5ED6B3F3ACC2}"/>
          </ac:spMkLst>
        </pc:spChg>
        <pc:spChg chg="del">
          <ac:chgData name="Milijana Surbatovich" userId="34f022815c94af0f" providerId="LiveId" clId="{7EAAB792-6F57-4A5A-A55B-36EB1B2C0C25}" dt="2020-10-20T16:55:20.954" v="8065" actId="478"/>
          <ac:spMkLst>
            <pc:docMk/>
            <pc:sldMk cId="1866569267" sldId="261"/>
            <ac:spMk id="197" creationId="{0018E85D-B52F-4BE8-ADA4-BF6D680B539D}"/>
          </ac:spMkLst>
        </pc:spChg>
        <pc:spChg chg="del">
          <ac:chgData name="Milijana Surbatovich" userId="34f022815c94af0f" providerId="LiveId" clId="{7EAAB792-6F57-4A5A-A55B-36EB1B2C0C25}" dt="2020-10-20T16:55:20.954" v="8065" actId="478"/>
          <ac:spMkLst>
            <pc:docMk/>
            <pc:sldMk cId="1866569267" sldId="261"/>
            <ac:spMk id="198" creationId="{59194B23-4E7C-436C-BD0E-4BBAA824DE53}"/>
          </ac:spMkLst>
        </pc:spChg>
        <pc:spChg chg="del">
          <ac:chgData name="Milijana Surbatovich" userId="34f022815c94af0f" providerId="LiveId" clId="{7EAAB792-6F57-4A5A-A55B-36EB1B2C0C25}" dt="2020-10-20T16:55:20.954" v="8065" actId="478"/>
          <ac:spMkLst>
            <pc:docMk/>
            <pc:sldMk cId="1866569267" sldId="261"/>
            <ac:spMk id="199" creationId="{99E3693F-1599-40E9-8C4D-E34038FFBE19}"/>
          </ac:spMkLst>
        </pc:spChg>
        <pc:spChg chg="add mod">
          <ac:chgData name="Milijana Surbatovich" userId="34f022815c94af0f" providerId="LiveId" clId="{7EAAB792-6F57-4A5A-A55B-36EB1B2C0C25}" dt="2020-10-20T17:17:02.786" v="8246" actId="1076"/>
          <ac:spMkLst>
            <pc:docMk/>
            <pc:sldMk cId="1866569267" sldId="261"/>
            <ac:spMk id="206" creationId="{1206F1E0-B46E-4B4E-83DD-7FF523E7AF76}"/>
          </ac:spMkLst>
        </pc:spChg>
        <pc:spChg chg="add mod">
          <ac:chgData name="Milijana Surbatovich" userId="34f022815c94af0f" providerId="LiveId" clId="{7EAAB792-6F57-4A5A-A55B-36EB1B2C0C25}" dt="2020-10-20T20:28:57.801" v="13710" actId="1076"/>
          <ac:spMkLst>
            <pc:docMk/>
            <pc:sldMk cId="1866569267" sldId="261"/>
            <ac:spMk id="207" creationId="{691A8C14-EC46-41BA-A050-8879D343A58D}"/>
          </ac:spMkLst>
        </pc:spChg>
        <pc:spChg chg="add mod">
          <ac:chgData name="Milijana Surbatovich" userId="34f022815c94af0f" providerId="LiveId" clId="{7EAAB792-6F57-4A5A-A55B-36EB1B2C0C25}" dt="2020-10-20T17:17:31.069" v="8248" actId="207"/>
          <ac:spMkLst>
            <pc:docMk/>
            <pc:sldMk cId="1866569267" sldId="261"/>
            <ac:spMk id="210" creationId="{CC953F98-2FA4-4D7C-B7F3-A3E5D0DF7161}"/>
          </ac:spMkLst>
        </pc:spChg>
        <pc:spChg chg="add mod">
          <ac:chgData name="Milijana Surbatovich" userId="34f022815c94af0f" providerId="LiveId" clId="{7EAAB792-6F57-4A5A-A55B-36EB1B2C0C25}" dt="2020-10-20T17:13:59.934" v="8143" actId="1076"/>
          <ac:spMkLst>
            <pc:docMk/>
            <pc:sldMk cId="1866569267" sldId="261"/>
            <ac:spMk id="211" creationId="{0CEB2F54-A249-444C-8CA0-EFBF104FC648}"/>
          </ac:spMkLst>
        </pc:spChg>
        <pc:spChg chg="add mod">
          <ac:chgData name="Milijana Surbatovich" userId="34f022815c94af0f" providerId="LiveId" clId="{7EAAB792-6F57-4A5A-A55B-36EB1B2C0C25}" dt="2020-10-20T17:15:15.161" v="8169" actId="1076"/>
          <ac:spMkLst>
            <pc:docMk/>
            <pc:sldMk cId="1866569267" sldId="261"/>
            <ac:spMk id="212" creationId="{EF833BE4-E563-4630-B0D4-C9FB6B699133}"/>
          </ac:spMkLst>
        </pc:spChg>
        <pc:spChg chg="add mod">
          <ac:chgData name="Milijana Surbatovich" userId="34f022815c94af0f" providerId="LiveId" clId="{7EAAB792-6F57-4A5A-A55B-36EB1B2C0C25}" dt="2020-10-20T17:17:02.786" v="8246" actId="1076"/>
          <ac:spMkLst>
            <pc:docMk/>
            <pc:sldMk cId="1866569267" sldId="261"/>
            <ac:spMk id="214" creationId="{872F025C-2086-4F00-A77C-C10BCD74A12F}"/>
          </ac:spMkLst>
        </pc:spChg>
        <pc:spChg chg="add del mod">
          <ac:chgData name="Milijana Surbatovich" userId="34f022815c94af0f" providerId="LiveId" clId="{7EAAB792-6F57-4A5A-A55B-36EB1B2C0C25}" dt="2020-10-20T17:18:49.295" v="8272" actId="478"/>
          <ac:spMkLst>
            <pc:docMk/>
            <pc:sldMk cId="1866569267" sldId="261"/>
            <ac:spMk id="215" creationId="{5A86AE8E-94DE-4ACC-B7AA-6F65922283AE}"/>
          </ac:spMkLst>
        </pc:spChg>
        <pc:spChg chg="add del mod">
          <ac:chgData name="Milijana Surbatovich" userId="34f022815c94af0f" providerId="LiveId" clId="{7EAAB792-6F57-4A5A-A55B-36EB1B2C0C25}" dt="2020-10-20T17:18:49.295" v="8272" actId="478"/>
          <ac:spMkLst>
            <pc:docMk/>
            <pc:sldMk cId="1866569267" sldId="261"/>
            <ac:spMk id="218" creationId="{7E0A116C-3E4D-450D-BA06-EA85D50A82B0}"/>
          </ac:spMkLst>
        </pc:spChg>
        <pc:spChg chg="add mod">
          <ac:chgData name="Milijana Surbatovich" userId="34f022815c94af0f" providerId="LiveId" clId="{7EAAB792-6F57-4A5A-A55B-36EB1B2C0C25}" dt="2020-10-20T17:19:21.003" v="8275" actId="1076"/>
          <ac:spMkLst>
            <pc:docMk/>
            <pc:sldMk cId="1866569267" sldId="261"/>
            <ac:spMk id="219" creationId="{8C5AADD8-F81D-434C-B53C-1EF4FB8C314A}"/>
          </ac:spMkLst>
        </pc:spChg>
        <pc:spChg chg="add mod">
          <ac:chgData name="Milijana Surbatovich" userId="34f022815c94af0f" providerId="LiveId" clId="{7EAAB792-6F57-4A5A-A55B-36EB1B2C0C25}" dt="2020-10-20T17:19:47.876" v="8277" actId="1076"/>
          <ac:spMkLst>
            <pc:docMk/>
            <pc:sldMk cId="1866569267" sldId="261"/>
            <ac:spMk id="220" creationId="{0CA70E05-DC0E-4A8D-A98F-9B364E6E14F5}"/>
          </ac:spMkLst>
        </pc:spChg>
        <pc:spChg chg="add mod">
          <ac:chgData name="Milijana Surbatovich" userId="34f022815c94af0f" providerId="LiveId" clId="{7EAAB792-6F57-4A5A-A55B-36EB1B2C0C25}" dt="2020-10-20T17:19:47.876" v="8277" actId="1076"/>
          <ac:spMkLst>
            <pc:docMk/>
            <pc:sldMk cId="1866569267" sldId="261"/>
            <ac:spMk id="221" creationId="{5882AA23-0468-48A6-A50A-423DA0BBCCCA}"/>
          </ac:spMkLst>
        </pc:spChg>
        <pc:spChg chg="add mod">
          <ac:chgData name="Milijana Surbatovich" userId="34f022815c94af0f" providerId="LiveId" clId="{7EAAB792-6F57-4A5A-A55B-36EB1B2C0C25}" dt="2020-10-20T17:19:47.876" v="8277" actId="1076"/>
          <ac:spMkLst>
            <pc:docMk/>
            <pc:sldMk cId="1866569267" sldId="261"/>
            <ac:spMk id="222" creationId="{DCBFE882-DFAB-4874-9FDC-63F97594FD20}"/>
          </ac:spMkLst>
        </pc:spChg>
        <pc:spChg chg="add mod">
          <ac:chgData name="Milijana Surbatovich" userId="34f022815c94af0f" providerId="LiveId" clId="{7EAAB792-6F57-4A5A-A55B-36EB1B2C0C25}" dt="2020-10-20T17:19:35.707" v="8276" actId="1076"/>
          <ac:spMkLst>
            <pc:docMk/>
            <pc:sldMk cId="1866569267" sldId="261"/>
            <ac:spMk id="223" creationId="{F4428CE5-7AED-4FB3-8327-A2485C5A3374}"/>
          </ac:spMkLst>
        </pc:spChg>
        <pc:spChg chg="add mod">
          <ac:chgData name="Milijana Surbatovich" userId="34f022815c94af0f" providerId="LiveId" clId="{7EAAB792-6F57-4A5A-A55B-36EB1B2C0C25}" dt="2020-10-20T17:19:35.707" v="8276" actId="1076"/>
          <ac:spMkLst>
            <pc:docMk/>
            <pc:sldMk cId="1866569267" sldId="261"/>
            <ac:spMk id="224" creationId="{20F3F7FD-1712-47E3-B968-5F9AE3BD9FCF}"/>
          </ac:spMkLst>
        </pc:spChg>
        <pc:spChg chg="add mod">
          <ac:chgData name="Milijana Surbatovich" userId="34f022815c94af0f" providerId="LiveId" clId="{7EAAB792-6F57-4A5A-A55B-36EB1B2C0C25}" dt="2020-10-20T17:19:35.707" v="8276" actId="1076"/>
          <ac:spMkLst>
            <pc:docMk/>
            <pc:sldMk cId="1866569267" sldId="261"/>
            <ac:spMk id="225" creationId="{6485A882-4E2E-4076-82DB-F2B5D61D6858}"/>
          </ac:spMkLst>
        </pc:spChg>
        <pc:spChg chg="add mod">
          <ac:chgData name="Milijana Surbatovich" userId="34f022815c94af0f" providerId="LiveId" clId="{7EAAB792-6F57-4A5A-A55B-36EB1B2C0C25}" dt="2020-10-20T17:19:35.707" v="8276" actId="1076"/>
          <ac:spMkLst>
            <pc:docMk/>
            <pc:sldMk cId="1866569267" sldId="261"/>
            <ac:spMk id="226" creationId="{99351947-9D66-4366-A7C9-A7AFA092E451}"/>
          </ac:spMkLst>
        </pc:spChg>
        <pc:spChg chg="add mod">
          <ac:chgData name="Milijana Surbatovich" userId="34f022815c94af0f" providerId="LiveId" clId="{7EAAB792-6F57-4A5A-A55B-36EB1B2C0C25}" dt="2020-10-20T17:19:35.707" v="8276" actId="1076"/>
          <ac:spMkLst>
            <pc:docMk/>
            <pc:sldMk cId="1866569267" sldId="261"/>
            <ac:spMk id="229" creationId="{54BB0F47-7F34-4768-BEBC-E32E836D8F3A}"/>
          </ac:spMkLst>
        </pc:spChg>
        <pc:spChg chg="add mod">
          <ac:chgData name="Milijana Surbatovich" userId="34f022815c94af0f" providerId="LiveId" clId="{7EAAB792-6F57-4A5A-A55B-36EB1B2C0C25}" dt="2020-10-20T17:19:35.707" v="8276" actId="1076"/>
          <ac:spMkLst>
            <pc:docMk/>
            <pc:sldMk cId="1866569267" sldId="261"/>
            <ac:spMk id="230" creationId="{F65AA451-343D-4F0F-A5B5-865479872F97}"/>
          </ac:spMkLst>
        </pc:spChg>
        <pc:spChg chg="add mod">
          <ac:chgData name="Milijana Surbatovich" userId="34f022815c94af0f" providerId="LiveId" clId="{7EAAB792-6F57-4A5A-A55B-36EB1B2C0C25}" dt="2020-10-20T17:19:35.707" v="8276" actId="1076"/>
          <ac:spMkLst>
            <pc:docMk/>
            <pc:sldMk cId="1866569267" sldId="261"/>
            <ac:spMk id="232" creationId="{E4E95179-B66D-42B5-87EE-ADE7D5C1F010}"/>
          </ac:spMkLst>
        </pc:spChg>
        <pc:spChg chg="add mod">
          <ac:chgData name="Milijana Surbatovich" userId="34f022815c94af0f" providerId="LiveId" clId="{7EAAB792-6F57-4A5A-A55B-36EB1B2C0C25}" dt="2020-10-20T17:19:35.707" v="8276" actId="1076"/>
          <ac:spMkLst>
            <pc:docMk/>
            <pc:sldMk cId="1866569267" sldId="261"/>
            <ac:spMk id="233" creationId="{1BCBDFCC-0ED4-4EB1-B920-E86530EC0CE1}"/>
          </ac:spMkLst>
        </pc:spChg>
        <pc:spChg chg="add mod">
          <ac:chgData name="Milijana Surbatovich" userId="34f022815c94af0f" providerId="LiveId" clId="{7EAAB792-6F57-4A5A-A55B-36EB1B2C0C25}" dt="2020-10-20T17:19:47.876" v="8277" actId="1076"/>
          <ac:spMkLst>
            <pc:docMk/>
            <pc:sldMk cId="1866569267" sldId="261"/>
            <ac:spMk id="234" creationId="{C4998DC4-EF86-45D3-AED1-36E0BD4BB64E}"/>
          </ac:spMkLst>
        </pc:spChg>
        <pc:spChg chg="add mod">
          <ac:chgData name="Milijana Surbatovich" userId="34f022815c94af0f" providerId="LiveId" clId="{7EAAB792-6F57-4A5A-A55B-36EB1B2C0C25}" dt="2020-10-20T17:19:47.876" v="8277" actId="1076"/>
          <ac:spMkLst>
            <pc:docMk/>
            <pc:sldMk cId="1866569267" sldId="261"/>
            <ac:spMk id="235" creationId="{CDA62B53-FD86-40BA-9AB0-B442FE10F74E}"/>
          </ac:spMkLst>
        </pc:spChg>
        <pc:spChg chg="add mod">
          <ac:chgData name="Milijana Surbatovich" userId="34f022815c94af0f" providerId="LiveId" clId="{7EAAB792-6F57-4A5A-A55B-36EB1B2C0C25}" dt="2020-10-20T17:19:47.876" v="8277" actId="1076"/>
          <ac:spMkLst>
            <pc:docMk/>
            <pc:sldMk cId="1866569267" sldId="261"/>
            <ac:spMk id="236" creationId="{E9317574-904B-418F-903C-F5E4C58728B5}"/>
          </ac:spMkLst>
        </pc:spChg>
        <pc:spChg chg="add mod">
          <ac:chgData name="Milijana Surbatovich" userId="34f022815c94af0f" providerId="LiveId" clId="{7EAAB792-6F57-4A5A-A55B-36EB1B2C0C25}" dt="2020-10-20T17:19:47.876" v="8277" actId="1076"/>
          <ac:spMkLst>
            <pc:docMk/>
            <pc:sldMk cId="1866569267" sldId="261"/>
            <ac:spMk id="238" creationId="{48E23797-170A-47BF-891E-15D7B8ACAD6F}"/>
          </ac:spMkLst>
        </pc:spChg>
        <pc:spChg chg="add mod">
          <ac:chgData name="Milijana Surbatovich" userId="34f022815c94af0f" providerId="LiveId" clId="{7EAAB792-6F57-4A5A-A55B-36EB1B2C0C25}" dt="2020-10-20T17:19:47.876" v="8277" actId="1076"/>
          <ac:spMkLst>
            <pc:docMk/>
            <pc:sldMk cId="1866569267" sldId="261"/>
            <ac:spMk id="239" creationId="{9A5A82C4-4E23-449D-BAA6-D5B41F585999}"/>
          </ac:spMkLst>
        </pc:spChg>
        <pc:spChg chg="add mod">
          <ac:chgData name="Milijana Surbatovich" userId="34f022815c94af0f" providerId="LiveId" clId="{7EAAB792-6F57-4A5A-A55B-36EB1B2C0C25}" dt="2020-10-20T17:19:47.876" v="8277" actId="1076"/>
          <ac:spMkLst>
            <pc:docMk/>
            <pc:sldMk cId="1866569267" sldId="261"/>
            <ac:spMk id="240" creationId="{86CAB3C3-FE3D-4796-A788-9BB5FDC79E50}"/>
          </ac:spMkLst>
        </pc:spChg>
        <pc:spChg chg="add mod">
          <ac:chgData name="Milijana Surbatovich" userId="34f022815c94af0f" providerId="LiveId" clId="{7EAAB792-6F57-4A5A-A55B-36EB1B2C0C25}" dt="2020-10-20T17:19:47.876" v="8277" actId="1076"/>
          <ac:spMkLst>
            <pc:docMk/>
            <pc:sldMk cId="1866569267" sldId="261"/>
            <ac:spMk id="242" creationId="{9FA19B4C-0E50-4E16-8C25-540A8724ADE9}"/>
          </ac:spMkLst>
        </pc:spChg>
        <pc:spChg chg="add mod">
          <ac:chgData name="Milijana Surbatovich" userId="34f022815c94af0f" providerId="LiveId" clId="{7EAAB792-6F57-4A5A-A55B-36EB1B2C0C25}" dt="2020-10-20T17:20:46.894" v="8319" actId="14100"/>
          <ac:spMkLst>
            <pc:docMk/>
            <pc:sldMk cId="1866569267" sldId="261"/>
            <ac:spMk id="243" creationId="{FDA7DF3B-3C2E-4364-BED3-BB56B50F615D}"/>
          </ac:spMkLst>
        </pc:spChg>
        <pc:cxnChg chg="del">
          <ac:chgData name="Milijana Surbatovich" userId="34f022815c94af0f" providerId="LiveId" clId="{7EAAB792-6F57-4A5A-A55B-36EB1B2C0C25}" dt="2020-10-20T16:55:20.954" v="8065" actId="478"/>
          <ac:cxnSpMkLst>
            <pc:docMk/>
            <pc:sldMk cId="1866569267" sldId="261"/>
            <ac:cxnSpMk id="20" creationId="{E7C2645F-149A-4EE8-8275-DA9E84B15909}"/>
          </ac:cxnSpMkLst>
        </pc:cxnChg>
        <pc:cxnChg chg="del mod">
          <ac:chgData name="Milijana Surbatovich" userId="34f022815c94af0f" providerId="LiveId" clId="{7EAAB792-6F57-4A5A-A55B-36EB1B2C0C25}" dt="2020-10-20T16:55:20.954" v="8065" actId="478"/>
          <ac:cxnSpMkLst>
            <pc:docMk/>
            <pc:sldMk cId="1866569267" sldId="261"/>
            <ac:cxnSpMk id="29" creationId="{64EC473C-63AD-496B-9720-61193BD1E000}"/>
          </ac:cxnSpMkLst>
        </pc:cxnChg>
        <pc:cxnChg chg="del mod">
          <ac:chgData name="Milijana Surbatovich" userId="34f022815c94af0f" providerId="LiveId" clId="{7EAAB792-6F57-4A5A-A55B-36EB1B2C0C25}" dt="2020-10-20T16:55:20.954" v="8065" actId="478"/>
          <ac:cxnSpMkLst>
            <pc:docMk/>
            <pc:sldMk cId="1866569267" sldId="261"/>
            <ac:cxnSpMk id="30" creationId="{CC8E1463-362B-4150-8439-44E111DBF174}"/>
          </ac:cxnSpMkLst>
        </pc:cxnChg>
        <pc:cxnChg chg="del">
          <ac:chgData name="Milijana Surbatovich" userId="34f022815c94af0f" providerId="LiveId" clId="{7EAAB792-6F57-4A5A-A55B-36EB1B2C0C25}" dt="2020-10-20T16:55:20.954" v="8065" actId="478"/>
          <ac:cxnSpMkLst>
            <pc:docMk/>
            <pc:sldMk cId="1866569267" sldId="261"/>
            <ac:cxnSpMk id="31" creationId="{D8278A46-18E8-4756-9E96-C01AEA5F91C7}"/>
          </ac:cxnSpMkLst>
        </pc:cxnChg>
        <pc:cxnChg chg="del">
          <ac:chgData name="Milijana Surbatovich" userId="34f022815c94af0f" providerId="LiveId" clId="{7EAAB792-6F57-4A5A-A55B-36EB1B2C0C25}" dt="2020-10-20T16:55:20.954" v="8065" actId="478"/>
          <ac:cxnSpMkLst>
            <pc:docMk/>
            <pc:sldMk cId="1866569267" sldId="261"/>
            <ac:cxnSpMk id="32" creationId="{94FF6CA0-2244-4E8C-BE15-9098D8B370C5}"/>
          </ac:cxnSpMkLst>
        </pc:cxnChg>
        <pc:cxnChg chg="del">
          <ac:chgData name="Milijana Surbatovich" userId="34f022815c94af0f" providerId="LiveId" clId="{7EAAB792-6F57-4A5A-A55B-36EB1B2C0C25}" dt="2020-10-20T16:55:20.954" v="8065" actId="478"/>
          <ac:cxnSpMkLst>
            <pc:docMk/>
            <pc:sldMk cId="1866569267" sldId="261"/>
            <ac:cxnSpMk id="33" creationId="{37942365-4373-4FB7-8CEC-669BDC01DF18}"/>
          </ac:cxnSpMkLst>
        </pc:cxnChg>
        <pc:cxnChg chg="del">
          <ac:chgData name="Milijana Surbatovich" userId="34f022815c94af0f" providerId="LiveId" clId="{7EAAB792-6F57-4A5A-A55B-36EB1B2C0C25}" dt="2020-10-20T16:55:20.954" v="8065" actId="478"/>
          <ac:cxnSpMkLst>
            <pc:docMk/>
            <pc:sldMk cId="1866569267" sldId="261"/>
            <ac:cxnSpMk id="34" creationId="{34DEC995-CD21-4A72-9D7A-D3CB21F6C14C}"/>
          </ac:cxnSpMkLst>
        </pc:cxnChg>
        <pc:cxnChg chg="del">
          <ac:chgData name="Milijana Surbatovich" userId="34f022815c94af0f" providerId="LiveId" clId="{7EAAB792-6F57-4A5A-A55B-36EB1B2C0C25}" dt="2020-10-20T16:55:20.954" v="8065" actId="478"/>
          <ac:cxnSpMkLst>
            <pc:docMk/>
            <pc:sldMk cId="1866569267" sldId="261"/>
            <ac:cxnSpMk id="35" creationId="{68F1E5C8-8C6D-4E53-BF8E-75127DB5DF81}"/>
          </ac:cxnSpMkLst>
        </pc:cxnChg>
        <pc:cxnChg chg="del">
          <ac:chgData name="Milijana Surbatovich" userId="34f022815c94af0f" providerId="LiveId" clId="{7EAAB792-6F57-4A5A-A55B-36EB1B2C0C25}" dt="2020-10-20T16:55:20.954" v="8065" actId="478"/>
          <ac:cxnSpMkLst>
            <pc:docMk/>
            <pc:sldMk cId="1866569267" sldId="261"/>
            <ac:cxnSpMk id="37" creationId="{0F5D9C26-AF12-409A-90D6-3F3A568DEBE3}"/>
          </ac:cxnSpMkLst>
        </pc:cxnChg>
        <pc:cxnChg chg="del">
          <ac:chgData name="Milijana Surbatovich" userId="34f022815c94af0f" providerId="LiveId" clId="{7EAAB792-6F57-4A5A-A55B-36EB1B2C0C25}" dt="2020-10-20T16:55:20.954" v="8065" actId="478"/>
          <ac:cxnSpMkLst>
            <pc:docMk/>
            <pc:sldMk cId="1866569267" sldId="261"/>
            <ac:cxnSpMk id="38" creationId="{2E226861-3DC3-4C58-AD9A-EAC57B5C40DB}"/>
          </ac:cxnSpMkLst>
        </pc:cxnChg>
        <pc:cxnChg chg="del mod">
          <ac:chgData name="Milijana Surbatovich" userId="34f022815c94af0f" providerId="LiveId" clId="{7EAAB792-6F57-4A5A-A55B-36EB1B2C0C25}" dt="2020-10-20T16:55:20.954" v="8065" actId="478"/>
          <ac:cxnSpMkLst>
            <pc:docMk/>
            <pc:sldMk cId="1866569267" sldId="261"/>
            <ac:cxnSpMk id="39" creationId="{C49BFFF0-2ECD-4690-8F70-A037A6C9B41F}"/>
          </ac:cxnSpMkLst>
        </pc:cxnChg>
        <pc:cxnChg chg="del">
          <ac:chgData name="Milijana Surbatovich" userId="34f022815c94af0f" providerId="LiveId" clId="{7EAAB792-6F57-4A5A-A55B-36EB1B2C0C25}" dt="2020-10-20T16:55:20.954" v="8065" actId="478"/>
          <ac:cxnSpMkLst>
            <pc:docMk/>
            <pc:sldMk cId="1866569267" sldId="261"/>
            <ac:cxnSpMk id="40" creationId="{5FFE6559-F979-4AD6-80D0-389572A5E9E8}"/>
          </ac:cxnSpMkLst>
        </pc:cxnChg>
        <pc:cxnChg chg="del">
          <ac:chgData name="Milijana Surbatovich" userId="34f022815c94af0f" providerId="LiveId" clId="{7EAAB792-6F57-4A5A-A55B-36EB1B2C0C25}" dt="2020-10-20T16:55:20.954" v="8065" actId="478"/>
          <ac:cxnSpMkLst>
            <pc:docMk/>
            <pc:sldMk cId="1866569267" sldId="261"/>
            <ac:cxnSpMk id="41" creationId="{7CAA6F94-379F-4E7F-9D5D-DC5C69289894}"/>
          </ac:cxnSpMkLst>
        </pc:cxnChg>
        <pc:cxnChg chg="del">
          <ac:chgData name="Milijana Surbatovich" userId="34f022815c94af0f" providerId="LiveId" clId="{7EAAB792-6F57-4A5A-A55B-36EB1B2C0C25}" dt="2020-10-20T16:55:20.954" v="8065" actId="478"/>
          <ac:cxnSpMkLst>
            <pc:docMk/>
            <pc:sldMk cId="1866569267" sldId="261"/>
            <ac:cxnSpMk id="59" creationId="{A9B5116E-B8CA-4C50-9D48-759F84402BB4}"/>
          </ac:cxnSpMkLst>
        </pc:cxnChg>
        <pc:cxnChg chg="del">
          <ac:chgData name="Milijana Surbatovich" userId="34f022815c94af0f" providerId="LiveId" clId="{7EAAB792-6F57-4A5A-A55B-36EB1B2C0C25}" dt="2020-10-20T16:55:20.954" v="8065" actId="478"/>
          <ac:cxnSpMkLst>
            <pc:docMk/>
            <pc:sldMk cId="1866569267" sldId="261"/>
            <ac:cxnSpMk id="60" creationId="{2F813B24-3BF2-4CDC-A5A9-069CDCAF4674}"/>
          </ac:cxnSpMkLst>
        </pc:cxnChg>
        <pc:cxnChg chg="del mod">
          <ac:chgData name="Milijana Surbatovich" userId="34f022815c94af0f" providerId="LiveId" clId="{7EAAB792-6F57-4A5A-A55B-36EB1B2C0C25}" dt="2020-10-20T16:55:20.954" v="8065" actId="478"/>
          <ac:cxnSpMkLst>
            <pc:docMk/>
            <pc:sldMk cId="1866569267" sldId="261"/>
            <ac:cxnSpMk id="61" creationId="{6279CAF3-B1E4-47B0-ACC0-1EE0EE9CFDBD}"/>
          </ac:cxnSpMkLst>
        </pc:cxnChg>
        <pc:cxnChg chg="del">
          <ac:chgData name="Milijana Surbatovich" userId="34f022815c94af0f" providerId="LiveId" clId="{7EAAB792-6F57-4A5A-A55B-36EB1B2C0C25}" dt="2020-10-20T16:55:20.954" v="8065" actId="478"/>
          <ac:cxnSpMkLst>
            <pc:docMk/>
            <pc:sldMk cId="1866569267" sldId="261"/>
            <ac:cxnSpMk id="62" creationId="{4EDE8570-A5AB-4516-97AA-5421B154CAB4}"/>
          </ac:cxnSpMkLst>
        </pc:cxnChg>
        <pc:cxnChg chg="del">
          <ac:chgData name="Milijana Surbatovich" userId="34f022815c94af0f" providerId="LiveId" clId="{7EAAB792-6F57-4A5A-A55B-36EB1B2C0C25}" dt="2020-10-20T16:55:20.954" v="8065" actId="478"/>
          <ac:cxnSpMkLst>
            <pc:docMk/>
            <pc:sldMk cId="1866569267" sldId="261"/>
            <ac:cxnSpMk id="63" creationId="{745F116C-CB6E-471C-9410-003B75834F99}"/>
          </ac:cxnSpMkLst>
        </pc:cxnChg>
        <pc:cxnChg chg="del">
          <ac:chgData name="Milijana Surbatovich" userId="34f022815c94af0f" providerId="LiveId" clId="{7EAAB792-6F57-4A5A-A55B-36EB1B2C0C25}" dt="2020-10-20T16:55:20.954" v="8065" actId="478"/>
          <ac:cxnSpMkLst>
            <pc:docMk/>
            <pc:sldMk cId="1866569267" sldId="261"/>
            <ac:cxnSpMk id="87" creationId="{E10BB0BE-2E17-407E-A05C-CC0E4F2C1A4A}"/>
          </ac:cxnSpMkLst>
        </pc:cxnChg>
        <pc:cxnChg chg="del mod">
          <ac:chgData name="Milijana Surbatovich" userId="34f022815c94af0f" providerId="LiveId" clId="{7EAAB792-6F57-4A5A-A55B-36EB1B2C0C25}" dt="2020-10-20T16:55:20.954" v="8065" actId="478"/>
          <ac:cxnSpMkLst>
            <pc:docMk/>
            <pc:sldMk cId="1866569267" sldId="261"/>
            <ac:cxnSpMk id="91" creationId="{7FC00303-8CAE-4D35-888E-72D0A67C9EE8}"/>
          </ac:cxnSpMkLst>
        </pc:cxnChg>
        <pc:cxnChg chg="del mod">
          <ac:chgData name="Milijana Surbatovich" userId="34f022815c94af0f" providerId="LiveId" clId="{7EAAB792-6F57-4A5A-A55B-36EB1B2C0C25}" dt="2020-10-20T16:55:20.954" v="8065" actId="478"/>
          <ac:cxnSpMkLst>
            <pc:docMk/>
            <pc:sldMk cId="1866569267" sldId="261"/>
            <ac:cxnSpMk id="92" creationId="{2AFAA17F-C9A4-4919-A11E-D1CA9F688FD6}"/>
          </ac:cxnSpMkLst>
        </pc:cxnChg>
        <pc:cxnChg chg="del">
          <ac:chgData name="Milijana Surbatovich" userId="34f022815c94af0f" providerId="LiveId" clId="{7EAAB792-6F57-4A5A-A55B-36EB1B2C0C25}" dt="2020-10-20T16:55:20.954" v="8065" actId="478"/>
          <ac:cxnSpMkLst>
            <pc:docMk/>
            <pc:sldMk cId="1866569267" sldId="261"/>
            <ac:cxnSpMk id="98" creationId="{FEC11C27-E3D9-46F9-BF84-78381FAAD3F1}"/>
          </ac:cxnSpMkLst>
        </pc:cxnChg>
        <pc:cxnChg chg="del">
          <ac:chgData name="Milijana Surbatovich" userId="34f022815c94af0f" providerId="LiveId" clId="{7EAAB792-6F57-4A5A-A55B-36EB1B2C0C25}" dt="2020-10-20T16:55:20.954" v="8065" actId="478"/>
          <ac:cxnSpMkLst>
            <pc:docMk/>
            <pc:sldMk cId="1866569267" sldId="261"/>
            <ac:cxnSpMk id="99" creationId="{D49EC15F-A1E0-4C1E-B249-3E854266B2DF}"/>
          </ac:cxnSpMkLst>
        </pc:cxnChg>
        <pc:cxnChg chg="del">
          <ac:chgData name="Milijana Surbatovich" userId="34f022815c94af0f" providerId="LiveId" clId="{7EAAB792-6F57-4A5A-A55B-36EB1B2C0C25}" dt="2020-10-20T16:55:20.954" v="8065" actId="478"/>
          <ac:cxnSpMkLst>
            <pc:docMk/>
            <pc:sldMk cId="1866569267" sldId="261"/>
            <ac:cxnSpMk id="100" creationId="{C1AEF557-3E4D-464A-865A-B8800743F182}"/>
          </ac:cxnSpMkLst>
        </pc:cxnChg>
        <pc:cxnChg chg="del">
          <ac:chgData name="Milijana Surbatovich" userId="34f022815c94af0f" providerId="LiveId" clId="{7EAAB792-6F57-4A5A-A55B-36EB1B2C0C25}" dt="2020-10-20T16:55:20.954" v="8065" actId="478"/>
          <ac:cxnSpMkLst>
            <pc:docMk/>
            <pc:sldMk cId="1866569267" sldId="261"/>
            <ac:cxnSpMk id="101" creationId="{5FC9A7A0-B072-4139-8E78-A77CB98107F6}"/>
          </ac:cxnSpMkLst>
        </pc:cxnChg>
        <pc:cxnChg chg="del">
          <ac:chgData name="Milijana Surbatovich" userId="34f022815c94af0f" providerId="LiveId" clId="{7EAAB792-6F57-4A5A-A55B-36EB1B2C0C25}" dt="2020-10-20T16:55:20.954" v="8065" actId="478"/>
          <ac:cxnSpMkLst>
            <pc:docMk/>
            <pc:sldMk cId="1866569267" sldId="261"/>
            <ac:cxnSpMk id="102" creationId="{25DBB73F-D22E-4730-A941-DBA678C5926C}"/>
          </ac:cxnSpMkLst>
        </pc:cxnChg>
        <pc:cxnChg chg="del">
          <ac:chgData name="Milijana Surbatovich" userId="34f022815c94af0f" providerId="LiveId" clId="{7EAAB792-6F57-4A5A-A55B-36EB1B2C0C25}" dt="2020-10-20T16:55:20.954" v="8065" actId="478"/>
          <ac:cxnSpMkLst>
            <pc:docMk/>
            <pc:sldMk cId="1866569267" sldId="261"/>
            <ac:cxnSpMk id="104" creationId="{E4D3D966-5459-461D-952C-90D746C3D968}"/>
          </ac:cxnSpMkLst>
        </pc:cxnChg>
        <pc:cxnChg chg="del">
          <ac:chgData name="Milijana Surbatovich" userId="34f022815c94af0f" providerId="LiveId" clId="{7EAAB792-6F57-4A5A-A55B-36EB1B2C0C25}" dt="2020-10-20T16:55:20.954" v="8065" actId="478"/>
          <ac:cxnSpMkLst>
            <pc:docMk/>
            <pc:sldMk cId="1866569267" sldId="261"/>
            <ac:cxnSpMk id="105" creationId="{2ABC1C9B-EB02-47C0-9AAA-EC67459A376E}"/>
          </ac:cxnSpMkLst>
        </pc:cxnChg>
        <pc:cxnChg chg="del mod">
          <ac:chgData name="Milijana Surbatovich" userId="34f022815c94af0f" providerId="LiveId" clId="{7EAAB792-6F57-4A5A-A55B-36EB1B2C0C25}" dt="2020-10-20T16:55:20.954" v="8065" actId="478"/>
          <ac:cxnSpMkLst>
            <pc:docMk/>
            <pc:sldMk cId="1866569267" sldId="261"/>
            <ac:cxnSpMk id="106" creationId="{89B9BD72-9A0B-4B11-BB1E-E598C392E9BB}"/>
          </ac:cxnSpMkLst>
        </pc:cxnChg>
        <pc:cxnChg chg="del">
          <ac:chgData name="Milijana Surbatovich" userId="34f022815c94af0f" providerId="LiveId" clId="{7EAAB792-6F57-4A5A-A55B-36EB1B2C0C25}" dt="2020-10-20T16:55:20.954" v="8065" actId="478"/>
          <ac:cxnSpMkLst>
            <pc:docMk/>
            <pc:sldMk cId="1866569267" sldId="261"/>
            <ac:cxnSpMk id="107" creationId="{6C09C957-9BA9-4F63-A88C-5BC2BBEA0949}"/>
          </ac:cxnSpMkLst>
        </pc:cxnChg>
        <pc:cxnChg chg="del">
          <ac:chgData name="Milijana Surbatovich" userId="34f022815c94af0f" providerId="LiveId" clId="{7EAAB792-6F57-4A5A-A55B-36EB1B2C0C25}" dt="2020-10-20T16:55:20.954" v="8065" actId="478"/>
          <ac:cxnSpMkLst>
            <pc:docMk/>
            <pc:sldMk cId="1866569267" sldId="261"/>
            <ac:cxnSpMk id="108" creationId="{73C0327E-DB55-46DF-ACDF-736F98F11C51}"/>
          </ac:cxnSpMkLst>
        </pc:cxnChg>
        <pc:cxnChg chg="del">
          <ac:chgData name="Milijana Surbatovich" userId="34f022815c94af0f" providerId="LiveId" clId="{7EAAB792-6F57-4A5A-A55B-36EB1B2C0C25}" dt="2020-10-20T16:55:20.954" v="8065" actId="478"/>
          <ac:cxnSpMkLst>
            <pc:docMk/>
            <pc:sldMk cId="1866569267" sldId="261"/>
            <ac:cxnSpMk id="126" creationId="{59D35213-797E-462B-A07E-8D53F3F2C5F9}"/>
          </ac:cxnSpMkLst>
        </pc:cxnChg>
        <pc:cxnChg chg="del">
          <ac:chgData name="Milijana Surbatovich" userId="34f022815c94af0f" providerId="LiveId" clId="{7EAAB792-6F57-4A5A-A55B-36EB1B2C0C25}" dt="2020-10-20T16:55:20.954" v="8065" actId="478"/>
          <ac:cxnSpMkLst>
            <pc:docMk/>
            <pc:sldMk cId="1866569267" sldId="261"/>
            <ac:cxnSpMk id="127" creationId="{1DF009C0-899E-4810-9512-F8D1B05927D2}"/>
          </ac:cxnSpMkLst>
        </pc:cxnChg>
        <pc:cxnChg chg="del mod">
          <ac:chgData name="Milijana Surbatovich" userId="34f022815c94af0f" providerId="LiveId" clId="{7EAAB792-6F57-4A5A-A55B-36EB1B2C0C25}" dt="2020-10-20T16:55:20.954" v="8065" actId="478"/>
          <ac:cxnSpMkLst>
            <pc:docMk/>
            <pc:sldMk cId="1866569267" sldId="261"/>
            <ac:cxnSpMk id="128" creationId="{BB3FCC67-011B-481B-9D3B-F33482177064}"/>
          </ac:cxnSpMkLst>
        </pc:cxnChg>
        <pc:cxnChg chg="del">
          <ac:chgData name="Milijana Surbatovich" userId="34f022815c94af0f" providerId="LiveId" clId="{7EAAB792-6F57-4A5A-A55B-36EB1B2C0C25}" dt="2020-10-20T16:55:20.954" v="8065" actId="478"/>
          <ac:cxnSpMkLst>
            <pc:docMk/>
            <pc:sldMk cId="1866569267" sldId="261"/>
            <ac:cxnSpMk id="129" creationId="{3BD96F22-789D-4729-A9B6-1001617B2F48}"/>
          </ac:cxnSpMkLst>
        </pc:cxnChg>
        <pc:cxnChg chg="del">
          <ac:chgData name="Milijana Surbatovich" userId="34f022815c94af0f" providerId="LiveId" clId="{7EAAB792-6F57-4A5A-A55B-36EB1B2C0C25}" dt="2020-10-20T16:55:20.954" v="8065" actId="478"/>
          <ac:cxnSpMkLst>
            <pc:docMk/>
            <pc:sldMk cId="1866569267" sldId="261"/>
            <ac:cxnSpMk id="130" creationId="{33943BA2-722B-4996-A20A-A3BA6B79BD55}"/>
          </ac:cxnSpMkLst>
        </pc:cxnChg>
        <pc:cxnChg chg="del">
          <ac:chgData name="Milijana Surbatovich" userId="34f022815c94af0f" providerId="LiveId" clId="{7EAAB792-6F57-4A5A-A55B-36EB1B2C0C25}" dt="2020-10-20T16:55:20.954" v="8065" actId="478"/>
          <ac:cxnSpMkLst>
            <pc:docMk/>
            <pc:sldMk cId="1866569267" sldId="261"/>
            <ac:cxnSpMk id="152" creationId="{5F7D891F-B579-4B5E-BCBB-B5438243861B}"/>
          </ac:cxnSpMkLst>
        </pc:cxnChg>
        <pc:cxnChg chg="del">
          <ac:chgData name="Milijana Surbatovich" userId="34f022815c94af0f" providerId="LiveId" clId="{7EAAB792-6F57-4A5A-A55B-36EB1B2C0C25}" dt="2020-10-20T16:55:20.954" v="8065" actId="478"/>
          <ac:cxnSpMkLst>
            <pc:docMk/>
            <pc:sldMk cId="1866569267" sldId="261"/>
            <ac:cxnSpMk id="153" creationId="{ED202ACB-DB6B-43DE-801D-81AC2780C3CC}"/>
          </ac:cxnSpMkLst>
        </pc:cxnChg>
        <pc:cxnChg chg="del">
          <ac:chgData name="Milijana Surbatovich" userId="34f022815c94af0f" providerId="LiveId" clId="{7EAAB792-6F57-4A5A-A55B-36EB1B2C0C25}" dt="2020-10-20T16:55:20.954" v="8065" actId="478"/>
          <ac:cxnSpMkLst>
            <pc:docMk/>
            <pc:sldMk cId="1866569267" sldId="261"/>
            <ac:cxnSpMk id="154" creationId="{6F3EE3C5-E759-46CA-A1FB-695252742E50}"/>
          </ac:cxnSpMkLst>
        </pc:cxnChg>
        <pc:cxnChg chg="del">
          <ac:chgData name="Milijana Surbatovich" userId="34f022815c94af0f" providerId="LiveId" clId="{7EAAB792-6F57-4A5A-A55B-36EB1B2C0C25}" dt="2020-10-20T16:55:20.954" v="8065" actId="478"/>
          <ac:cxnSpMkLst>
            <pc:docMk/>
            <pc:sldMk cId="1866569267" sldId="261"/>
            <ac:cxnSpMk id="155" creationId="{D634192A-7808-45F6-9A37-15F3E6511020}"/>
          </ac:cxnSpMkLst>
        </pc:cxnChg>
        <pc:cxnChg chg="del">
          <ac:chgData name="Milijana Surbatovich" userId="34f022815c94af0f" providerId="LiveId" clId="{7EAAB792-6F57-4A5A-A55B-36EB1B2C0C25}" dt="2020-10-20T16:55:20.954" v="8065" actId="478"/>
          <ac:cxnSpMkLst>
            <pc:docMk/>
            <pc:sldMk cId="1866569267" sldId="261"/>
            <ac:cxnSpMk id="156" creationId="{1FBB50E0-1E25-45DC-ABD0-BB5F47FBC8DD}"/>
          </ac:cxnSpMkLst>
        </pc:cxnChg>
        <pc:cxnChg chg="del">
          <ac:chgData name="Milijana Surbatovich" userId="34f022815c94af0f" providerId="LiveId" clId="{7EAAB792-6F57-4A5A-A55B-36EB1B2C0C25}" dt="2020-10-20T16:55:20.954" v="8065" actId="478"/>
          <ac:cxnSpMkLst>
            <pc:docMk/>
            <pc:sldMk cId="1866569267" sldId="261"/>
            <ac:cxnSpMk id="157" creationId="{931F3EE5-FAD3-4BE0-8561-50F232F1089D}"/>
          </ac:cxnSpMkLst>
        </pc:cxnChg>
        <pc:cxnChg chg="del">
          <ac:chgData name="Milijana Surbatovich" userId="34f022815c94af0f" providerId="LiveId" clId="{7EAAB792-6F57-4A5A-A55B-36EB1B2C0C25}" dt="2020-10-20T16:55:20.954" v="8065" actId="478"/>
          <ac:cxnSpMkLst>
            <pc:docMk/>
            <pc:sldMk cId="1866569267" sldId="261"/>
            <ac:cxnSpMk id="173" creationId="{5B9ED855-65C9-414C-9953-086A7A3205A4}"/>
          </ac:cxnSpMkLst>
        </pc:cxnChg>
        <pc:cxnChg chg="del">
          <ac:chgData name="Milijana Surbatovich" userId="34f022815c94af0f" providerId="LiveId" clId="{7EAAB792-6F57-4A5A-A55B-36EB1B2C0C25}" dt="2020-10-20T16:55:20.954" v="8065" actId="478"/>
          <ac:cxnSpMkLst>
            <pc:docMk/>
            <pc:sldMk cId="1866569267" sldId="261"/>
            <ac:cxnSpMk id="175" creationId="{3E9BF938-9EF5-4F84-AF97-908851E5F5B9}"/>
          </ac:cxnSpMkLst>
        </pc:cxnChg>
        <pc:cxnChg chg="del mod">
          <ac:chgData name="Milijana Surbatovich" userId="34f022815c94af0f" providerId="LiveId" clId="{7EAAB792-6F57-4A5A-A55B-36EB1B2C0C25}" dt="2020-10-20T16:55:20.954" v="8065" actId="478"/>
          <ac:cxnSpMkLst>
            <pc:docMk/>
            <pc:sldMk cId="1866569267" sldId="261"/>
            <ac:cxnSpMk id="186" creationId="{D06B20E2-50D1-41C2-9F1E-80807548A988}"/>
          </ac:cxnSpMkLst>
        </pc:cxnChg>
        <pc:cxnChg chg="del">
          <ac:chgData name="Milijana Surbatovich" userId="34f022815c94af0f" providerId="LiveId" clId="{7EAAB792-6F57-4A5A-A55B-36EB1B2C0C25}" dt="2020-10-20T16:55:20.954" v="8065" actId="478"/>
          <ac:cxnSpMkLst>
            <pc:docMk/>
            <pc:sldMk cId="1866569267" sldId="261"/>
            <ac:cxnSpMk id="187" creationId="{A4B1FF04-F9B2-4724-B8AE-D90999F26995}"/>
          </ac:cxnSpMkLst>
        </pc:cxnChg>
        <pc:cxnChg chg="del">
          <ac:chgData name="Milijana Surbatovich" userId="34f022815c94af0f" providerId="LiveId" clId="{7EAAB792-6F57-4A5A-A55B-36EB1B2C0C25}" dt="2020-10-20T16:55:20.954" v="8065" actId="478"/>
          <ac:cxnSpMkLst>
            <pc:docMk/>
            <pc:sldMk cId="1866569267" sldId="261"/>
            <ac:cxnSpMk id="188" creationId="{C8AFE9B6-B063-425C-A177-69BE10401566}"/>
          </ac:cxnSpMkLst>
        </pc:cxnChg>
        <pc:cxnChg chg="del">
          <ac:chgData name="Milijana Surbatovich" userId="34f022815c94af0f" providerId="LiveId" clId="{7EAAB792-6F57-4A5A-A55B-36EB1B2C0C25}" dt="2020-10-20T16:55:20.954" v="8065" actId="478"/>
          <ac:cxnSpMkLst>
            <pc:docMk/>
            <pc:sldMk cId="1866569267" sldId="261"/>
            <ac:cxnSpMk id="192" creationId="{E59A5B2A-AEFB-4402-87AC-CB2802819517}"/>
          </ac:cxnSpMkLst>
        </pc:cxnChg>
        <pc:cxnChg chg="del">
          <ac:chgData name="Milijana Surbatovich" userId="34f022815c94af0f" providerId="LiveId" clId="{7EAAB792-6F57-4A5A-A55B-36EB1B2C0C25}" dt="2020-10-20T16:55:20.954" v="8065" actId="478"/>
          <ac:cxnSpMkLst>
            <pc:docMk/>
            <pc:sldMk cId="1866569267" sldId="261"/>
            <ac:cxnSpMk id="193" creationId="{A41F2E0C-FE39-4E99-A26F-7DE070EBF3A3}"/>
          </ac:cxnSpMkLst>
        </pc:cxnChg>
        <pc:cxnChg chg="del">
          <ac:chgData name="Milijana Surbatovich" userId="34f022815c94af0f" providerId="LiveId" clId="{7EAAB792-6F57-4A5A-A55B-36EB1B2C0C25}" dt="2020-10-20T16:55:20.954" v="8065" actId="478"/>
          <ac:cxnSpMkLst>
            <pc:docMk/>
            <pc:sldMk cId="1866569267" sldId="261"/>
            <ac:cxnSpMk id="200" creationId="{03329F9C-1B83-42FC-96AF-8F23A9AFA241}"/>
          </ac:cxnSpMkLst>
        </pc:cxnChg>
        <pc:cxnChg chg="del">
          <ac:chgData name="Milijana Surbatovich" userId="34f022815c94af0f" providerId="LiveId" clId="{7EAAB792-6F57-4A5A-A55B-36EB1B2C0C25}" dt="2020-10-20T16:55:20.954" v="8065" actId="478"/>
          <ac:cxnSpMkLst>
            <pc:docMk/>
            <pc:sldMk cId="1866569267" sldId="261"/>
            <ac:cxnSpMk id="201" creationId="{48E5A6DF-6956-4C04-8DF3-415437A05E29}"/>
          </ac:cxnSpMkLst>
        </pc:cxnChg>
        <pc:cxnChg chg="del">
          <ac:chgData name="Milijana Surbatovich" userId="34f022815c94af0f" providerId="LiveId" clId="{7EAAB792-6F57-4A5A-A55B-36EB1B2C0C25}" dt="2020-10-20T16:55:20.954" v="8065" actId="478"/>
          <ac:cxnSpMkLst>
            <pc:docMk/>
            <pc:sldMk cId="1866569267" sldId="261"/>
            <ac:cxnSpMk id="202" creationId="{5A8808A2-3796-40C1-90B3-1D7E4B264949}"/>
          </ac:cxnSpMkLst>
        </pc:cxnChg>
        <pc:cxnChg chg="add mod">
          <ac:chgData name="Milijana Surbatovich" userId="34f022815c94af0f" providerId="LiveId" clId="{7EAAB792-6F57-4A5A-A55B-36EB1B2C0C25}" dt="2020-10-20T17:17:02.786" v="8246" actId="1076"/>
          <ac:cxnSpMkLst>
            <pc:docMk/>
            <pc:sldMk cId="1866569267" sldId="261"/>
            <ac:cxnSpMk id="208" creationId="{BECF9312-EB25-4DC0-BF25-CAF8E0C79C92}"/>
          </ac:cxnSpMkLst>
        </pc:cxnChg>
        <pc:cxnChg chg="add mod">
          <ac:chgData name="Milijana Surbatovich" userId="34f022815c94af0f" providerId="LiveId" clId="{7EAAB792-6F57-4A5A-A55B-36EB1B2C0C25}" dt="2020-10-20T17:17:02.786" v="8246" actId="1076"/>
          <ac:cxnSpMkLst>
            <pc:docMk/>
            <pc:sldMk cId="1866569267" sldId="261"/>
            <ac:cxnSpMk id="209" creationId="{35840DBE-2E33-4E79-91A0-0935986CDD5D}"/>
          </ac:cxnSpMkLst>
        </pc:cxnChg>
        <pc:cxnChg chg="add del mod">
          <ac:chgData name="Milijana Surbatovich" userId="34f022815c94af0f" providerId="LiveId" clId="{7EAAB792-6F57-4A5A-A55B-36EB1B2C0C25}" dt="2020-10-20T17:18:49.295" v="8272" actId="478"/>
          <ac:cxnSpMkLst>
            <pc:docMk/>
            <pc:sldMk cId="1866569267" sldId="261"/>
            <ac:cxnSpMk id="216" creationId="{673C08C7-6332-4B26-8705-C467515586F7}"/>
          </ac:cxnSpMkLst>
        </pc:cxnChg>
        <pc:cxnChg chg="add del mod">
          <ac:chgData name="Milijana Surbatovich" userId="34f022815c94af0f" providerId="LiveId" clId="{7EAAB792-6F57-4A5A-A55B-36EB1B2C0C25}" dt="2020-10-20T17:18:49.295" v="8272" actId="478"/>
          <ac:cxnSpMkLst>
            <pc:docMk/>
            <pc:sldMk cId="1866569267" sldId="261"/>
            <ac:cxnSpMk id="217" creationId="{F4003F16-476C-4FD6-A9CD-48AB04E10DDD}"/>
          </ac:cxnSpMkLst>
        </pc:cxnChg>
        <pc:cxnChg chg="add mod">
          <ac:chgData name="Milijana Surbatovich" userId="34f022815c94af0f" providerId="LiveId" clId="{7EAAB792-6F57-4A5A-A55B-36EB1B2C0C25}" dt="2020-10-20T17:19:35.707" v="8276" actId="1076"/>
          <ac:cxnSpMkLst>
            <pc:docMk/>
            <pc:sldMk cId="1866569267" sldId="261"/>
            <ac:cxnSpMk id="227" creationId="{0D21957C-019F-47CF-89D9-ADEFDF472797}"/>
          </ac:cxnSpMkLst>
        </pc:cxnChg>
        <pc:cxnChg chg="add mod">
          <ac:chgData name="Milijana Surbatovich" userId="34f022815c94af0f" providerId="LiveId" clId="{7EAAB792-6F57-4A5A-A55B-36EB1B2C0C25}" dt="2020-10-20T17:19:35.707" v="8276" actId="1076"/>
          <ac:cxnSpMkLst>
            <pc:docMk/>
            <pc:sldMk cId="1866569267" sldId="261"/>
            <ac:cxnSpMk id="228" creationId="{B3580A4A-4CD9-4B02-8657-BA2D8E4B7807}"/>
          </ac:cxnSpMkLst>
        </pc:cxnChg>
        <pc:cxnChg chg="add mod">
          <ac:chgData name="Milijana Surbatovich" userId="34f022815c94af0f" providerId="LiveId" clId="{7EAAB792-6F57-4A5A-A55B-36EB1B2C0C25}" dt="2020-10-20T17:19:35.707" v="8276" actId="1076"/>
          <ac:cxnSpMkLst>
            <pc:docMk/>
            <pc:sldMk cId="1866569267" sldId="261"/>
            <ac:cxnSpMk id="231" creationId="{6A69D325-44AF-41BD-A247-C447C10FA2AA}"/>
          </ac:cxnSpMkLst>
        </pc:cxnChg>
        <pc:cxnChg chg="add mod">
          <ac:chgData name="Milijana Surbatovich" userId="34f022815c94af0f" providerId="LiveId" clId="{7EAAB792-6F57-4A5A-A55B-36EB1B2C0C25}" dt="2020-10-20T17:19:47.876" v="8277" actId="1076"/>
          <ac:cxnSpMkLst>
            <pc:docMk/>
            <pc:sldMk cId="1866569267" sldId="261"/>
            <ac:cxnSpMk id="237" creationId="{476D257C-4801-4556-B287-7D7EC696723E}"/>
          </ac:cxnSpMkLst>
        </pc:cxnChg>
        <pc:cxnChg chg="add mod">
          <ac:chgData name="Milijana Surbatovich" userId="34f022815c94af0f" providerId="LiveId" clId="{7EAAB792-6F57-4A5A-A55B-36EB1B2C0C25}" dt="2020-10-20T17:19:47.876" v="8277" actId="1076"/>
          <ac:cxnSpMkLst>
            <pc:docMk/>
            <pc:sldMk cId="1866569267" sldId="261"/>
            <ac:cxnSpMk id="241" creationId="{96CE2A54-0BCF-4740-B8BF-25E751129F0A}"/>
          </ac:cxnSpMkLst>
        </pc:cxnChg>
      </pc:sldChg>
      <pc:sldChg chg="addSp delSp modSp mod ord modTransition addAnim delAnim modAnim modNotesTx">
        <pc:chgData name="Milijana Surbatovich" userId="34f022815c94af0f" providerId="LiveId" clId="{7EAAB792-6F57-4A5A-A55B-36EB1B2C0C25}" dt="2020-10-29T18:02:17.357" v="47795"/>
        <pc:sldMkLst>
          <pc:docMk/>
          <pc:sldMk cId="2240468999" sldId="263"/>
        </pc:sldMkLst>
        <pc:spChg chg="mod">
          <ac:chgData name="Milijana Surbatovich" userId="34f022815c94af0f" providerId="LiveId" clId="{7EAAB792-6F57-4A5A-A55B-36EB1B2C0C25}" dt="2020-10-17T19:42:59.107" v="2200" actId="20577"/>
          <ac:spMkLst>
            <pc:docMk/>
            <pc:sldMk cId="2240468999" sldId="263"/>
            <ac:spMk id="2" creationId="{470CCB81-3E00-4125-B42F-C35C703080F6}"/>
          </ac:spMkLst>
        </pc:spChg>
        <pc:spChg chg="add mod">
          <ac:chgData name="Milijana Surbatovich" userId="34f022815c94af0f" providerId="LiveId" clId="{7EAAB792-6F57-4A5A-A55B-36EB1B2C0C25}" dt="2020-10-20T16:51:42.639" v="8029" actId="1076"/>
          <ac:spMkLst>
            <pc:docMk/>
            <pc:sldMk cId="2240468999" sldId="263"/>
            <ac:spMk id="3" creationId="{266CA4BE-12A1-48A8-ACFD-B977C92BFC36}"/>
          </ac:spMkLst>
        </pc:spChg>
        <pc:spChg chg="add mod">
          <ac:chgData name="Milijana Surbatovich" userId="34f022815c94af0f" providerId="LiveId" clId="{7EAAB792-6F57-4A5A-A55B-36EB1B2C0C25}" dt="2020-10-20T16:51:42.639" v="8029" actId="1076"/>
          <ac:spMkLst>
            <pc:docMk/>
            <pc:sldMk cId="2240468999" sldId="263"/>
            <ac:spMk id="10" creationId="{99C3D91C-0648-4532-B886-4A6E06C93E89}"/>
          </ac:spMkLst>
        </pc:spChg>
        <pc:spChg chg="add mod">
          <ac:chgData name="Milijana Surbatovich" userId="34f022815c94af0f" providerId="LiveId" clId="{7EAAB792-6F57-4A5A-A55B-36EB1B2C0C25}" dt="2020-10-20T16:51:42.639" v="8029" actId="1076"/>
          <ac:spMkLst>
            <pc:docMk/>
            <pc:sldMk cId="2240468999" sldId="263"/>
            <ac:spMk id="11" creationId="{E21F4A32-BD49-4DA2-AE0D-87E9D3D6D741}"/>
          </ac:spMkLst>
        </pc:spChg>
        <pc:spChg chg="add mod">
          <ac:chgData name="Milijana Surbatovich" userId="34f022815c94af0f" providerId="LiveId" clId="{7EAAB792-6F57-4A5A-A55B-36EB1B2C0C25}" dt="2020-10-20T16:51:05.827" v="8012" actId="1076"/>
          <ac:spMkLst>
            <pc:docMk/>
            <pc:sldMk cId="2240468999" sldId="263"/>
            <ac:spMk id="12" creationId="{03254202-6E62-4EFC-8F83-C3C2F9EC6AD6}"/>
          </ac:spMkLst>
        </pc:spChg>
        <pc:spChg chg="add mod">
          <ac:chgData name="Milijana Surbatovich" userId="34f022815c94af0f" providerId="LiveId" clId="{7EAAB792-6F57-4A5A-A55B-36EB1B2C0C25}" dt="2020-10-20T16:52:01.182" v="8031" actId="1076"/>
          <ac:spMkLst>
            <pc:docMk/>
            <pc:sldMk cId="2240468999" sldId="263"/>
            <ac:spMk id="13" creationId="{6E675066-1F2E-41B0-83A4-DDA2FB77082F}"/>
          </ac:spMkLst>
        </pc:spChg>
        <pc:spChg chg="add del mod">
          <ac:chgData name="Milijana Surbatovich" userId="34f022815c94af0f" providerId="LiveId" clId="{7EAAB792-6F57-4A5A-A55B-36EB1B2C0C25}" dt="2020-10-20T01:27:35.855" v="5341" actId="478"/>
          <ac:spMkLst>
            <pc:docMk/>
            <pc:sldMk cId="2240468999" sldId="263"/>
            <ac:spMk id="43" creationId="{13421BA1-DB18-449C-BC8F-B4EF8FEF47D1}"/>
          </ac:spMkLst>
        </pc:spChg>
        <pc:spChg chg="add del mod">
          <ac:chgData name="Milijana Surbatovich" userId="34f022815c94af0f" providerId="LiveId" clId="{7EAAB792-6F57-4A5A-A55B-36EB1B2C0C25}" dt="2020-10-20T01:27:35.855" v="5341" actId="478"/>
          <ac:spMkLst>
            <pc:docMk/>
            <pc:sldMk cId="2240468999" sldId="263"/>
            <ac:spMk id="44" creationId="{1E691892-13D5-4F77-9894-3A0744F24CA7}"/>
          </ac:spMkLst>
        </pc:spChg>
        <pc:spChg chg="add del mod">
          <ac:chgData name="Milijana Surbatovich" userId="34f022815c94af0f" providerId="LiveId" clId="{7EAAB792-6F57-4A5A-A55B-36EB1B2C0C25}" dt="2020-10-20T01:27:35.855" v="5341" actId="478"/>
          <ac:spMkLst>
            <pc:docMk/>
            <pc:sldMk cId="2240468999" sldId="263"/>
            <ac:spMk id="45" creationId="{0F068C5B-5DDC-4C9F-8676-669550A819E9}"/>
          </ac:spMkLst>
        </pc:spChg>
        <pc:spChg chg="add del mod">
          <ac:chgData name="Milijana Surbatovich" userId="34f022815c94af0f" providerId="LiveId" clId="{7EAAB792-6F57-4A5A-A55B-36EB1B2C0C25}" dt="2020-10-20T01:27:35.855" v="5341" actId="478"/>
          <ac:spMkLst>
            <pc:docMk/>
            <pc:sldMk cId="2240468999" sldId="263"/>
            <ac:spMk id="46" creationId="{115FF025-6E5D-4259-AE32-5EC76F41BDAD}"/>
          </ac:spMkLst>
        </pc:spChg>
        <pc:spChg chg="add del mod">
          <ac:chgData name="Milijana Surbatovich" userId="34f022815c94af0f" providerId="LiveId" clId="{7EAAB792-6F57-4A5A-A55B-36EB1B2C0C25}" dt="2020-10-20T01:27:35.855" v="5341" actId="478"/>
          <ac:spMkLst>
            <pc:docMk/>
            <pc:sldMk cId="2240468999" sldId="263"/>
            <ac:spMk id="47" creationId="{C0C6F828-86C5-4D7A-A2C3-B31ACC873E0E}"/>
          </ac:spMkLst>
        </pc:spChg>
        <pc:spChg chg="add del mod">
          <ac:chgData name="Milijana Surbatovich" userId="34f022815c94af0f" providerId="LiveId" clId="{7EAAB792-6F57-4A5A-A55B-36EB1B2C0C25}" dt="2020-10-20T01:27:35.855" v="5341" actId="478"/>
          <ac:spMkLst>
            <pc:docMk/>
            <pc:sldMk cId="2240468999" sldId="263"/>
            <ac:spMk id="48" creationId="{D7C3A7D6-F519-40EB-89F3-D7F9E1775A33}"/>
          </ac:spMkLst>
        </pc:spChg>
        <pc:spChg chg="del">
          <ac:chgData name="Milijana Surbatovich" userId="34f022815c94af0f" providerId="LiveId" clId="{7EAAB792-6F57-4A5A-A55B-36EB1B2C0C25}" dt="2020-10-18T23:26:05.866" v="3213" actId="478"/>
          <ac:spMkLst>
            <pc:docMk/>
            <pc:sldMk cId="2240468999" sldId="263"/>
            <ac:spMk id="49" creationId="{2DD38995-D870-4B24-A28A-31147CF57C0B}"/>
          </ac:spMkLst>
        </pc:spChg>
        <pc:spChg chg="del">
          <ac:chgData name="Milijana Surbatovich" userId="34f022815c94af0f" providerId="LiveId" clId="{7EAAB792-6F57-4A5A-A55B-36EB1B2C0C25}" dt="2020-10-18T23:26:05.866" v="3213" actId="478"/>
          <ac:spMkLst>
            <pc:docMk/>
            <pc:sldMk cId="2240468999" sldId="263"/>
            <ac:spMk id="50" creationId="{D3629690-A79D-4EAC-B869-2694DFF79B99}"/>
          </ac:spMkLst>
        </pc:spChg>
        <pc:spChg chg="del">
          <ac:chgData name="Milijana Surbatovich" userId="34f022815c94af0f" providerId="LiveId" clId="{7EAAB792-6F57-4A5A-A55B-36EB1B2C0C25}" dt="2020-10-18T23:26:05.866" v="3213" actId="478"/>
          <ac:spMkLst>
            <pc:docMk/>
            <pc:sldMk cId="2240468999" sldId="263"/>
            <ac:spMk id="51" creationId="{7A707F4B-F921-480D-BD88-74F12CFE5FCD}"/>
          </ac:spMkLst>
        </pc:spChg>
        <pc:spChg chg="del">
          <ac:chgData name="Milijana Surbatovich" userId="34f022815c94af0f" providerId="LiveId" clId="{7EAAB792-6F57-4A5A-A55B-36EB1B2C0C25}" dt="2020-10-18T23:26:05.866" v="3213" actId="478"/>
          <ac:spMkLst>
            <pc:docMk/>
            <pc:sldMk cId="2240468999" sldId="263"/>
            <ac:spMk id="52" creationId="{C9CA43B3-B7B7-4887-9AE7-257E70693A89}"/>
          </ac:spMkLst>
        </pc:spChg>
        <pc:spChg chg="del">
          <ac:chgData name="Milijana Surbatovich" userId="34f022815c94af0f" providerId="LiveId" clId="{7EAAB792-6F57-4A5A-A55B-36EB1B2C0C25}" dt="2020-10-18T23:26:05.866" v="3213" actId="478"/>
          <ac:spMkLst>
            <pc:docMk/>
            <pc:sldMk cId="2240468999" sldId="263"/>
            <ac:spMk id="53" creationId="{54A8FE36-D069-4D11-A769-24E2F112DE51}"/>
          </ac:spMkLst>
        </pc:spChg>
        <pc:spChg chg="del">
          <ac:chgData name="Milijana Surbatovich" userId="34f022815c94af0f" providerId="LiveId" clId="{7EAAB792-6F57-4A5A-A55B-36EB1B2C0C25}" dt="2020-10-18T23:26:05.866" v="3213" actId="478"/>
          <ac:spMkLst>
            <pc:docMk/>
            <pc:sldMk cId="2240468999" sldId="263"/>
            <ac:spMk id="54" creationId="{7FDA669D-3B23-4030-813A-23EE93EF7402}"/>
          </ac:spMkLst>
        </pc:spChg>
        <pc:spChg chg="del">
          <ac:chgData name="Milijana Surbatovich" userId="34f022815c94af0f" providerId="LiveId" clId="{7EAAB792-6F57-4A5A-A55B-36EB1B2C0C25}" dt="2020-10-18T23:26:05.866" v="3213" actId="478"/>
          <ac:spMkLst>
            <pc:docMk/>
            <pc:sldMk cId="2240468999" sldId="263"/>
            <ac:spMk id="55" creationId="{9F5CC230-FFD2-4E5C-8721-4F0319F32022}"/>
          </ac:spMkLst>
        </pc:spChg>
        <pc:spChg chg="del">
          <ac:chgData name="Milijana Surbatovich" userId="34f022815c94af0f" providerId="LiveId" clId="{7EAAB792-6F57-4A5A-A55B-36EB1B2C0C25}" dt="2020-10-18T23:26:05.866" v="3213" actId="478"/>
          <ac:spMkLst>
            <pc:docMk/>
            <pc:sldMk cId="2240468999" sldId="263"/>
            <ac:spMk id="56" creationId="{17BA93E7-6DF0-4027-8F9E-A4CDB495B0DC}"/>
          </ac:spMkLst>
        </pc:spChg>
        <pc:spChg chg="del">
          <ac:chgData name="Milijana Surbatovich" userId="34f022815c94af0f" providerId="LiveId" clId="{7EAAB792-6F57-4A5A-A55B-36EB1B2C0C25}" dt="2020-10-18T23:26:05.866" v="3213" actId="478"/>
          <ac:spMkLst>
            <pc:docMk/>
            <pc:sldMk cId="2240468999" sldId="263"/>
            <ac:spMk id="57" creationId="{0594F1A5-F022-4CF0-8855-A0655D427AAC}"/>
          </ac:spMkLst>
        </pc:spChg>
        <pc:spChg chg="del">
          <ac:chgData name="Milijana Surbatovich" userId="34f022815c94af0f" providerId="LiveId" clId="{7EAAB792-6F57-4A5A-A55B-36EB1B2C0C25}" dt="2020-10-18T23:26:05.866" v="3213" actId="478"/>
          <ac:spMkLst>
            <pc:docMk/>
            <pc:sldMk cId="2240468999" sldId="263"/>
            <ac:spMk id="58" creationId="{7387D367-C05F-4959-980A-3A8E4B00A79D}"/>
          </ac:spMkLst>
        </pc:spChg>
        <pc:spChg chg="del">
          <ac:chgData name="Milijana Surbatovich" userId="34f022815c94af0f" providerId="LiveId" clId="{7EAAB792-6F57-4A5A-A55B-36EB1B2C0C25}" dt="2020-10-18T23:26:05.866" v="3213" actId="478"/>
          <ac:spMkLst>
            <pc:docMk/>
            <pc:sldMk cId="2240468999" sldId="263"/>
            <ac:spMk id="59" creationId="{557F34ED-B8DB-41A1-979F-240556CFDA8A}"/>
          </ac:spMkLst>
        </pc:spChg>
        <pc:spChg chg="del">
          <ac:chgData name="Milijana Surbatovich" userId="34f022815c94af0f" providerId="LiveId" clId="{7EAAB792-6F57-4A5A-A55B-36EB1B2C0C25}" dt="2020-10-18T23:26:05.866" v="3213" actId="478"/>
          <ac:spMkLst>
            <pc:docMk/>
            <pc:sldMk cId="2240468999" sldId="263"/>
            <ac:spMk id="60" creationId="{6439D9B4-6D27-4405-BAEE-F51F6E4E35EC}"/>
          </ac:spMkLst>
        </pc:spChg>
        <pc:spChg chg="del">
          <ac:chgData name="Milijana Surbatovich" userId="34f022815c94af0f" providerId="LiveId" clId="{7EAAB792-6F57-4A5A-A55B-36EB1B2C0C25}" dt="2020-10-18T23:26:05.866" v="3213" actId="478"/>
          <ac:spMkLst>
            <pc:docMk/>
            <pc:sldMk cId="2240468999" sldId="263"/>
            <ac:spMk id="61" creationId="{22A16287-5417-47E9-824A-155D28FA180C}"/>
          </ac:spMkLst>
        </pc:spChg>
        <pc:spChg chg="del">
          <ac:chgData name="Milijana Surbatovich" userId="34f022815c94af0f" providerId="LiveId" clId="{7EAAB792-6F57-4A5A-A55B-36EB1B2C0C25}" dt="2020-10-18T23:26:05.866" v="3213" actId="478"/>
          <ac:spMkLst>
            <pc:docMk/>
            <pc:sldMk cId="2240468999" sldId="263"/>
            <ac:spMk id="62" creationId="{A82D258C-7B8A-4B0D-B447-EC907802E055}"/>
          </ac:spMkLst>
        </pc:spChg>
        <pc:spChg chg="del">
          <ac:chgData name="Milijana Surbatovich" userId="34f022815c94af0f" providerId="LiveId" clId="{7EAAB792-6F57-4A5A-A55B-36EB1B2C0C25}" dt="2020-10-18T23:26:05.866" v="3213" actId="478"/>
          <ac:spMkLst>
            <pc:docMk/>
            <pc:sldMk cId="2240468999" sldId="263"/>
            <ac:spMk id="63" creationId="{8AFC01DF-D3C6-4426-8485-34CBD7468C8F}"/>
          </ac:spMkLst>
        </pc:spChg>
        <pc:spChg chg="del">
          <ac:chgData name="Milijana Surbatovich" userId="34f022815c94af0f" providerId="LiveId" clId="{7EAAB792-6F57-4A5A-A55B-36EB1B2C0C25}" dt="2020-10-18T23:26:05.866" v="3213" actId="478"/>
          <ac:spMkLst>
            <pc:docMk/>
            <pc:sldMk cId="2240468999" sldId="263"/>
            <ac:spMk id="64" creationId="{22FDD9AE-350F-41EC-AEA5-884C8315B381}"/>
          </ac:spMkLst>
        </pc:spChg>
        <pc:spChg chg="del">
          <ac:chgData name="Milijana Surbatovich" userId="34f022815c94af0f" providerId="LiveId" clId="{7EAAB792-6F57-4A5A-A55B-36EB1B2C0C25}" dt="2020-10-18T23:26:05.866" v="3213" actId="478"/>
          <ac:spMkLst>
            <pc:docMk/>
            <pc:sldMk cId="2240468999" sldId="263"/>
            <ac:spMk id="65" creationId="{342F2BCF-71CC-48F1-BACB-D783B42ECF85}"/>
          </ac:spMkLst>
        </pc:spChg>
        <pc:spChg chg="add del mod">
          <ac:chgData name="Milijana Surbatovich" userId="34f022815c94af0f" providerId="LiveId" clId="{7EAAB792-6F57-4A5A-A55B-36EB1B2C0C25}" dt="2020-10-20T01:27:35.855" v="5341" actId="478"/>
          <ac:spMkLst>
            <pc:docMk/>
            <pc:sldMk cId="2240468999" sldId="263"/>
            <ac:spMk id="66" creationId="{BCB04576-4E25-41CF-91EB-113B2C19AABC}"/>
          </ac:spMkLst>
        </pc:spChg>
        <pc:spChg chg="del">
          <ac:chgData name="Milijana Surbatovich" userId="34f022815c94af0f" providerId="LiveId" clId="{7EAAB792-6F57-4A5A-A55B-36EB1B2C0C25}" dt="2020-10-18T23:26:05.866" v="3213" actId="478"/>
          <ac:spMkLst>
            <pc:docMk/>
            <pc:sldMk cId="2240468999" sldId="263"/>
            <ac:spMk id="67" creationId="{52D07ECE-6D79-4BEA-8239-53ED641671EB}"/>
          </ac:spMkLst>
        </pc:spChg>
        <pc:spChg chg="del">
          <ac:chgData name="Milijana Surbatovich" userId="34f022815c94af0f" providerId="LiveId" clId="{7EAAB792-6F57-4A5A-A55B-36EB1B2C0C25}" dt="2020-10-18T23:26:05.866" v="3213" actId="478"/>
          <ac:spMkLst>
            <pc:docMk/>
            <pc:sldMk cId="2240468999" sldId="263"/>
            <ac:spMk id="68" creationId="{FB85C187-E698-49AF-A20C-C4C0E8DCA520}"/>
          </ac:spMkLst>
        </pc:spChg>
        <pc:spChg chg="del">
          <ac:chgData name="Milijana Surbatovich" userId="34f022815c94af0f" providerId="LiveId" clId="{7EAAB792-6F57-4A5A-A55B-36EB1B2C0C25}" dt="2020-10-18T23:26:05.866" v="3213" actId="478"/>
          <ac:spMkLst>
            <pc:docMk/>
            <pc:sldMk cId="2240468999" sldId="263"/>
            <ac:spMk id="69" creationId="{C8C0D7AE-593E-442D-AB87-D879A726E338}"/>
          </ac:spMkLst>
        </pc:spChg>
        <pc:spChg chg="del">
          <ac:chgData name="Milijana Surbatovich" userId="34f022815c94af0f" providerId="LiveId" clId="{7EAAB792-6F57-4A5A-A55B-36EB1B2C0C25}" dt="2020-10-18T23:26:05.866" v="3213" actId="478"/>
          <ac:spMkLst>
            <pc:docMk/>
            <pc:sldMk cId="2240468999" sldId="263"/>
            <ac:spMk id="70" creationId="{C92D9A8C-42A6-48D4-846F-06708CBF6FAD}"/>
          </ac:spMkLst>
        </pc:spChg>
        <pc:spChg chg="del">
          <ac:chgData name="Milijana Surbatovich" userId="34f022815c94af0f" providerId="LiveId" clId="{7EAAB792-6F57-4A5A-A55B-36EB1B2C0C25}" dt="2020-10-18T23:26:05.866" v="3213" actId="478"/>
          <ac:spMkLst>
            <pc:docMk/>
            <pc:sldMk cId="2240468999" sldId="263"/>
            <ac:spMk id="71" creationId="{7C3318FF-2C30-4D4F-B041-66CA9E526FE0}"/>
          </ac:spMkLst>
        </pc:spChg>
        <pc:spChg chg="del">
          <ac:chgData name="Milijana Surbatovich" userId="34f022815c94af0f" providerId="LiveId" clId="{7EAAB792-6F57-4A5A-A55B-36EB1B2C0C25}" dt="2020-10-18T23:26:05.866" v="3213" actId="478"/>
          <ac:spMkLst>
            <pc:docMk/>
            <pc:sldMk cId="2240468999" sldId="263"/>
            <ac:spMk id="72" creationId="{D3D0A6F0-107E-4260-94F9-D051552FBFF6}"/>
          </ac:spMkLst>
        </pc:spChg>
        <pc:spChg chg="del">
          <ac:chgData name="Milijana Surbatovich" userId="34f022815c94af0f" providerId="LiveId" clId="{7EAAB792-6F57-4A5A-A55B-36EB1B2C0C25}" dt="2020-10-18T23:26:05.866" v="3213" actId="478"/>
          <ac:spMkLst>
            <pc:docMk/>
            <pc:sldMk cId="2240468999" sldId="263"/>
            <ac:spMk id="73" creationId="{EF653A74-7575-4683-A437-E70BF0BA98FE}"/>
          </ac:spMkLst>
        </pc:spChg>
        <pc:spChg chg="del">
          <ac:chgData name="Milijana Surbatovich" userId="34f022815c94af0f" providerId="LiveId" clId="{7EAAB792-6F57-4A5A-A55B-36EB1B2C0C25}" dt="2020-10-18T23:26:05.866" v="3213" actId="478"/>
          <ac:spMkLst>
            <pc:docMk/>
            <pc:sldMk cId="2240468999" sldId="263"/>
            <ac:spMk id="74" creationId="{3FD962F9-6F3E-4404-91FB-023F6AD857FD}"/>
          </ac:spMkLst>
        </pc:spChg>
        <pc:spChg chg="del">
          <ac:chgData name="Milijana Surbatovich" userId="34f022815c94af0f" providerId="LiveId" clId="{7EAAB792-6F57-4A5A-A55B-36EB1B2C0C25}" dt="2020-10-18T23:26:05.866" v="3213" actId="478"/>
          <ac:spMkLst>
            <pc:docMk/>
            <pc:sldMk cId="2240468999" sldId="263"/>
            <ac:spMk id="75" creationId="{F12F1CF3-2703-479D-AE40-A659A641ABD2}"/>
          </ac:spMkLst>
        </pc:spChg>
        <pc:spChg chg="del">
          <ac:chgData name="Milijana Surbatovich" userId="34f022815c94af0f" providerId="LiveId" clId="{7EAAB792-6F57-4A5A-A55B-36EB1B2C0C25}" dt="2020-10-18T23:26:05.866" v="3213" actId="478"/>
          <ac:spMkLst>
            <pc:docMk/>
            <pc:sldMk cId="2240468999" sldId="263"/>
            <ac:spMk id="76" creationId="{196DFC5C-F546-4112-A8FD-3914E826566B}"/>
          </ac:spMkLst>
        </pc:spChg>
        <pc:spChg chg="del">
          <ac:chgData name="Milijana Surbatovich" userId="34f022815c94af0f" providerId="LiveId" clId="{7EAAB792-6F57-4A5A-A55B-36EB1B2C0C25}" dt="2020-10-18T23:26:05.866" v="3213" actId="478"/>
          <ac:spMkLst>
            <pc:docMk/>
            <pc:sldMk cId="2240468999" sldId="263"/>
            <ac:spMk id="77" creationId="{5259344F-4D0B-4B1F-81F5-79EE3BE09419}"/>
          </ac:spMkLst>
        </pc:spChg>
        <pc:spChg chg="del">
          <ac:chgData name="Milijana Surbatovich" userId="34f022815c94af0f" providerId="LiveId" clId="{7EAAB792-6F57-4A5A-A55B-36EB1B2C0C25}" dt="2020-10-18T23:26:05.866" v="3213" actId="478"/>
          <ac:spMkLst>
            <pc:docMk/>
            <pc:sldMk cId="2240468999" sldId="263"/>
            <ac:spMk id="78" creationId="{1E00FCFF-8339-47A9-8330-610ADE8E05C2}"/>
          </ac:spMkLst>
        </pc:spChg>
        <pc:spChg chg="del">
          <ac:chgData name="Milijana Surbatovich" userId="34f022815c94af0f" providerId="LiveId" clId="{7EAAB792-6F57-4A5A-A55B-36EB1B2C0C25}" dt="2020-10-18T23:26:05.866" v="3213" actId="478"/>
          <ac:spMkLst>
            <pc:docMk/>
            <pc:sldMk cId="2240468999" sldId="263"/>
            <ac:spMk id="79" creationId="{ED7FD613-4176-4F31-9294-9331E30ACC4A}"/>
          </ac:spMkLst>
        </pc:spChg>
        <pc:spChg chg="del">
          <ac:chgData name="Milijana Surbatovich" userId="34f022815c94af0f" providerId="LiveId" clId="{7EAAB792-6F57-4A5A-A55B-36EB1B2C0C25}" dt="2020-10-18T23:26:05.866" v="3213" actId="478"/>
          <ac:spMkLst>
            <pc:docMk/>
            <pc:sldMk cId="2240468999" sldId="263"/>
            <ac:spMk id="80" creationId="{F06C9672-2164-425A-B849-6BE40956CD35}"/>
          </ac:spMkLst>
        </pc:spChg>
        <pc:spChg chg="del">
          <ac:chgData name="Milijana Surbatovich" userId="34f022815c94af0f" providerId="LiveId" clId="{7EAAB792-6F57-4A5A-A55B-36EB1B2C0C25}" dt="2020-10-18T23:26:05.866" v="3213" actId="478"/>
          <ac:spMkLst>
            <pc:docMk/>
            <pc:sldMk cId="2240468999" sldId="263"/>
            <ac:spMk id="81" creationId="{74A678B8-0317-4070-A5BE-3DEF5C8A1570}"/>
          </ac:spMkLst>
        </pc:spChg>
        <pc:spChg chg="del">
          <ac:chgData name="Milijana Surbatovich" userId="34f022815c94af0f" providerId="LiveId" clId="{7EAAB792-6F57-4A5A-A55B-36EB1B2C0C25}" dt="2020-10-18T23:26:05.866" v="3213" actId="478"/>
          <ac:spMkLst>
            <pc:docMk/>
            <pc:sldMk cId="2240468999" sldId="263"/>
            <ac:spMk id="82" creationId="{5A917A80-644E-4C90-B665-7F46AD9CE443}"/>
          </ac:spMkLst>
        </pc:spChg>
        <pc:spChg chg="add del mod">
          <ac:chgData name="Milijana Surbatovich" userId="34f022815c94af0f" providerId="LiveId" clId="{7EAAB792-6F57-4A5A-A55B-36EB1B2C0C25}" dt="2020-10-20T01:27:35.855" v="5341" actId="478"/>
          <ac:spMkLst>
            <pc:docMk/>
            <pc:sldMk cId="2240468999" sldId="263"/>
            <ac:spMk id="90" creationId="{CDB0F71D-F247-493A-A51D-0E3B04934356}"/>
          </ac:spMkLst>
        </pc:spChg>
        <pc:spChg chg="add del mod">
          <ac:chgData name="Milijana Surbatovich" userId="34f022815c94af0f" providerId="LiveId" clId="{7EAAB792-6F57-4A5A-A55B-36EB1B2C0C25}" dt="2020-10-20T01:27:35.855" v="5341" actId="478"/>
          <ac:spMkLst>
            <pc:docMk/>
            <pc:sldMk cId="2240468999" sldId="263"/>
            <ac:spMk id="91" creationId="{75811F62-7677-4658-BEC9-7D2422B73C09}"/>
          </ac:spMkLst>
        </pc:spChg>
        <pc:spChg chg="add del mod">
          <ac:chgData name="Milijana Surbatovich" userId="34f022815c94af0f" providerId="LiveId" clId="{7EAAB792-6F57-4A5A-A55B-36EB1B2C0C25}" dt="2020-10-20T01:27:35.855" v="5341" actId="478"/>
          <ac:spMkLst>
            <pc:docMk/>
            <pc:sldMk cId="2240468999" sldId="263"/>
            <ac:spMk id="92" creationId="{728C3266-2F21-487D-BBDB-99106F4475A1}"/>
          </ac:spMkLst>
        </pc:spChg>
        <pc:spChg chg="add del mod">
          <ac:chgData name="Milijana Surbatovich" userId="34f022815c94af0f" providerId="LiveId" clId="{7EAAB792-6F57-4A5A-A55B-36EB1B2C0C25}" dt="2020-10-20T01:27:35.855" v="5341" actId="478"/>
          <ac:spMkLst>
            <pc:docMk/>
            <pc:sldMk cId="2240468999" sldId="263"/>
            <ac:spMk id="93" creationId="{AF7A96E7-8FE1-4FBE-AED4-9364D84BD8BE}"/>
          </ac:spMkLst>
        </pc:spChg>
        <pc:spChg chg="add del mod">
          <ac:chgData name="Milijana Surbatovich" userId="34f022815c94af0f" providerId="LiveId" clId="{7EAAB792-6F57-4A5A-A55B-36EB1B2C0C25}" dt="2020-10-20T01:27:35.855" v="5341" actId="478"/>
          <ac:spMkLst>
            <pc:docMk/>
            <pc:sldMk cId="2240468999" sldId="263"/>
            <ac:spMk id="94" creationId="{B394B921-0524-41C1-9C9B-339FA7713E5B}"/>
          </ac:spMkLst>
        </pc:spChg>
        <pc:spChg chg="add del mod">
          <ac:chgData name="Milijana Surbatovich" userId="34f022815c94af0f" providerId="LiveId" clId="{7EAAB792-6F57-4A5A-A55B-36EB1B2C0C25}" dt="2020-10-20T01:27:35.855" v="5341" actId="478"/>
          <ac:spMkLst>
            <pc:docMk/>
            <pc:sldMk cId="2240468999" sldId="263"/>
            <ac:spMk id="95" creationId="{CAB29630-77B0-4728-ACD5-11EF22660834}"/>
          </ac:spMkLst>
        </pc:spChg>
        <pc:spChg chg="add del mod">
          <ac:chgData name="Milijana Surbatovich" userId="34f022815c94af0f" providerId="LiveId" clId="{7EAAB792-6F57-4A5A-A55B-36EB1B2C0C25}" dt="2020-10-20T01:27:35.855" v="5341" actId="478"/>
          <ac:spMkLst>
            <pc:docMk/>
            <pc:sldMk cId="2240468999" sldId="263"/>
            <ac:spMk id="96" creationId="{5B72A0AF-8D47-474E-876D-C811FD6075A6}"/>
          </ac:spMkLst>
        </pc:spChg>
        <pc:spChg chg="add del mod">
          <ac:chgData name="Milijana Surbatovich" userId="34f022815c94af0f" providerId="LiveId" clId="{7EAAB792-6F57-4A5A-A55B-36EB1B2C0C25}" dt="2020-10-20T01:27:35.855" v="5341" actId="478"/>
          <ac:spMkLst>
            <pc:docMk/>
            <pc:sldMk cId="2240468999" sldId="263"/>
            <ac:spMk id="97" creationId="{4C74240C-FB5F-4B7C-8178-9B3FB43E77C9}"/>
          </ac:spMkLst>
        </pc:spChg>
        <pc:spChg chg="add del mod">
          <ac:chgData name="Milijana Surbatovich" userId="34f022815c94af0f" providerId="LiveId" clId="{7EAAB792-6F57-4A5A-A55B-36EB1B2C0C25}" dt="2020-10-20T01:27:35.855" v="5341" actId="478"/>
          <ac:spMkLst>
            <pc:docMk/>
            <pc:sldMk cId="2240468999" sldId="263"/>
            <ac:spMk id="98" creationId="{577B8DCA-F6D7-4328-90A5-736936275CBA}"/>
          </ac:spMkLst>
        </pc:spChg>
        <pc:spChg chg="add del mod">
          <ac:chgData name="Milijana Surbatovich" userId="34f022815c94af0f" providerId="LiveId" clId="{7EAAB792-6F57-4A5A-A55B-36EB1B2C0C25}" dt="2020-10-20T01:27:35.855" v="5341" actId="478"/>
          <ac:spMkLst>
            <pc:docMk/>
            <pc:sldMk cId="2240468999" sldId="263"/>
            <ac:spMk id="99" creationId="{69A41546-A92C-4B7F-B6B4-6782ED3E6BA7}"/>
          </ac:spMkLst>
        </pc:spChg>
        <pc:spChg chg="add del mod">
          <ac:chgData name="Milijana Surbatovich" userId="34f022815c94af0f" providerId="LiveId" clId="{7EAAB792-6F57-4A5A-A55B-36EB1B2C0C25}" dt="2020-10-20T01:27:35.855" v="5341" actId="478"/>
          <ac:spMkLst>
            <pc:docMk/>
            <pc:sldMk cId="2240468999" sldId="263"/>
            <ac:spMk id="100" creationId="{79D84006-D309-40BD-ACF1-F591CD37E4CC}"/>
          </ac:spMkLst>
        </pc:spChg>
        <pc:spChg chg="add del mod">
          <ac:chgData name="Milijana Surbatovich" userId="34f022815c94af0f" providerId="LiveId" clId="{7EAAB792-6F57-4A5A-A55B-36EB1B2C0C25}" dt="2020-10-20T01:27:35.855" v="5341" actId="478"/>
          <ac:spMkLst>
            <pc:docMk/>
            <pc:sldMk cId="2240468999" sldId="263"/>
            <ac:spMk id="101" creationId="{1FBA3984-5582-4291-9C8D-D212797DCAE6}"/>
          </ac:spMkLst>
        </pc:spChg>
        <pc:spChg chg="add del mod">
          <ac:chgData name="Milijana Surbatovich" userId="34f022815c94af0f" providerId="LiveId" clId="{7EAAB792-6F57-4A5A-A55B-36EB1B2C0C25}" dt="2020-10-20T01:27:35.855" v="5341" actId="478"/>
          <ac:spMkLst>
            <pc:docMk/>
            <pc:sldMk cId="2240468999" sldId="263"/>
            <ac:spMk id="102" creationId="{25373EEC-9960-4214-B8C7-A9E469892F0D}"/>
          </ac:spMkLst>
        </pc:spChg>
        <pc:spChg chg="add del mod">
          <ac:chgData name="Milijana Surbatovich" userId="34f022815c94af0f" providerId="LiveId" clId="{7EAAB792-6F57-4A5A-A55B-36EB1B2C0C25}" dt="2020-10-20T01:27:35.855" v="5341" actId="478"/>
          <ac:spMkLst>
            <pc:docMk/>
            <pc:sldMk cId="2240468999" sldId="263"/>
            <ac:spMk id="103" creationId="{A5B226EC-ACDC-4A5D-9869-F0222ED2FD74}"/>
          </ac:spMkLst>
        </pc:spChg>
        <pc:spChg chg="add del mod">
          <ac:chgData name="Milijana Surbatovich" userId="34f022815c94af0f" providerId="LiveId" clId="{7EAAB792-6F57-4A5A-A55B-36EB1B2C0C25}" dt="2020-10-20T01:27:35.855" v="5341" actId="478"/>
          <ac:spMkLst>
            <pc:docMk/>
            <pc:sldMk cId="2240468999" sldId="263"/>
            <ac:spMk id="104" creationId="{57460B67-C6D8-429A-8201-DE27F6CDBB1B}"/>
          </ac:spMkLst>
        </pc:spChg>
        <pc:spChg chg="add del mod">
          <ac:chgData name="Milijana Surbatovich" userId="34f022815c94af0f" providerId="LiveId" clId="{7EAAB792-6F57-4A5A-A55B-36EB1B2C0C25}" dt="2020-10-20T01:27:35.855" v="5341" actId="478"/>
          <ac:spMkLst>
            <pc:docMk/>
            <pc:sldMk cId="2240468999" sldId="263"/>
            <ac:spMk id="105" creationId="{20B25148-23D7-4BF6-83E5-C9AA1CE05483}"/>
          </ac:spMkLst>
        </pc:spChg>
        <pc:spChg chg="add del mod">
          <ac:chgData name="Milijana Surbatovich" userId="34f022815c94af0f" providerId="LiveId" clId="{7EAAB792-6F57-4A5A-A55B-36EB1B2C0C25}" dt="2020-10-20T01:27:35.855" v="5341" actId="478"/>
          <ac:spMkLst>
            <pc:docMk/>
            <pc:sldMk cId="2240468999" sldId="263"/>
            <ac:spMk id="106" creationId="{E8D26F10-C93C-4052-8E97-449E5F2D64B1}"/>
          </ac:spMkLst>
        </pc:spChg>
        <pc:spChg chg="add del mod">
          <ac:chgData name="Milijana Surbatovich" userId="34f022815c94af0f" providerId="LiveId" clId="{7EAAB792-6F57-4A5A-A55B-36EB1B2C0C25}" dt="2020-10-20T01:27:35.855" v="5341" actId="478"/>
          <ac:spMkLst>
            <pc:docMk/>
            <pc:sldMk cId="2240468999" sldId="263"/>
            <ac:spMk id="107" creationId="{49B82186-CC54-485D-BE68-6747F33E2E6C}"/>
          </ac:spMkLst>
        </pc:spChg>
        <pc:spChg chg="add del mod">
          <ac:chgData name="Milijana Surbatovich" userId="34f022815c94af0f" providerId="LiveId" clId="{7EAAB792-6F57-4A5A-A55B-36EB1B2C0C25}" dt="2020-10-20T01:27:35.855" v="5341" actId="478"/>
          <ac:spMkLst>
            <pc:docMk/>
            <pc:sldMk cId="2240468999" sldId="263"/>
            <ac:spMk id="108" creationId="{AA123A84-05FC-4C39-BF39-1D509B573D91}"/>
          </ac:spMkLst>
        </pc:spChg>
        <pc:spChg chg="add del mod">
          <ac:chgData name="Milijana Surbatovich" userId="34f022815c94af0f" providerId="LiveId" clId="{7EAAB792-6F57-4A5A-A55B-36EB1B2C0C25}" dt="2020-10-20T01:27:35.855" v="5341" actId="478"/>
          <ac:spMkLst>
            <pc:docMk/>
            <pc:sldMk cId="2240468999" sldId="263"/>
            <ac:spMk id="109" creationId="{A0FED8D1-C2B0-4805-8D9F-18DAFC34DC37}"/>
          </ac:spMkLst>
        </pc:spChg>
        <pc:spChg chg="add mod">
          <ac:chgData name="Milijana Surbatovich" userId="34f022815c94af0f" providerId="LiveId" clId="{7EAAB792-6F57-4A5A-A55B-36EB1B2C0C25}" dt="2020-10-20T16:51:42.639" v="8029" actId="1076"/>
          <ac:spMkLst>
            <pc:docMk/>
            <pc:sldMk cId="2240468999" sldId="263"/>
            <ac:spMk id="117" creationId="{9B98738F-FA0F-43BD-9C13-8D14592F1871}"/>
          </ac:spMkLst>
        </pc:spChg>
        <pc:spChg chg="add mod">
          <ac:chgData name="Milijana Surbatovich" userId="34f022815c94af0f" providerId="LiveId" clId="{7EAAB792-6F57-4A5A-A55B-36EB1B2C0C25}" dt="2020-10-20T16:51:42.639" v="8029" actId="1076"/>
          <ac:spMkLst>
            <pc:docMk/>
            <pc:sldMk cId="2240468999" sldId="263"/>
            <ac:spMk id="118" creationId="{30C609A4-D397-4A47-AB77-D63AA7B2E17E}"/>
          </ac:spMkLst>
        </pc:spChg>
        <pc:spChg chg="add mod">
          <ac:chgData name="Milijana Surbatovich" userId="34f022815c94af0f" providerId="LiveId" clId="{7EAAB792-6F57-4A5A-A55B-36EB1B2C0C25}" dt="2020-10-20T16:51:42.639" v="8029" actId="1076"/>
          <ac:spMkLst>
            <pc:docMk/>
            <pc:sldMk cId="2240468999" sldId="263"/>
            <ac:spMk id="123" creationId="{047CA965-0284-451C-94D2-3D119DFCDCC0}"/>
          </ac:spMkLst>
        </pc:spChg>
        <pc:spChg chg="add mod">
          <ac:chgData name="Milijana Surbatovich" userId="34f022815c94af0f" providerId="LiveId" clId="{7EAAB792-6F57-4A5A-A55B-36EB1B2C0C25}" dt="2020-10-20T16:51:42.639" v="8029" actId="1076"/>
          <ac:spMkLst>
            <pc:docMk/>
            <pc:sldMk cId="2240468999" sldId="263"/>
            <ac:spMk id="126" creationId="{5B2A77C8-657B-4979-B122-C63370C485AB}"/>
          </ac:spMkLst>
        </pc:spChg>
        <pc:spChg chg="add mod">
          <ac:chgData name="Milijana Surbatovich" userId="34f022815c94af0f" providerId="LiveId" clId="{7EAAB792-6F57-4A5A-A55B-36EB1B2C0C25}" dt="2020-10-20T16:51:42.639" v="8029" actId="1076"/>
          <ac:spMkLst>
            <pc:docMk/>
            <pc:sldMk cId="2240468999" sldId="263"/>
            <ac:spMk id="127" creationId="{1538F1B9-C934-4921-AE89-C20C417F96F9}"/>
          </ac:spMkLst>
        </pc:spChg>
        <pc:spChg chg="add mod">
          <ac:chgData name="Milijana Surbatovich" userId="34f022815c94af0f" providerId="LiveId" clId="{7EAAB792-6F57-4A5A-A55B-36EB1B2C0C25}" dt="2020-10-20T16:51:42.639" v="8029" actId="1076"/>
          <ac:spMkLst>
            <pc:docMk/>
            <pc:sldMk cId="2240468999" sldId="263"/>
            <ac:spMk id="128" creationId="{10A8D98A-9EC5-4CC4-9513-CD751E67200F}"/>
          </ac:spMkLst>
        </pc:spChg>
        <pc:spChg chg="add mod">
          <ac:chgData name="Milijana Surbatovich" userId="34f022815c94af0f" providerId="LiveId" clId="{7EAAB792-6F57-4A5A-A55B-36EB1B2C0C25}" dt="2020-10-20T16:51:42.639" v="8029" actId="1076"/>
          <ac:spMkLst>
            <pc:docMk/>
            <pc:sldMk cId="2240468999" sldId="263"/>
            <ac:spMk id="130" creationId="{25234B39-9470-40B9-8DE4-70662ED1CB03}"/>
          </ac:spMkLst>
        </pc:spChg>
        <pc:spChg chg="add mod">
          <ac:chgData name="Milijana Surbatovich" userId="34f022815c94af0f" providerId="LiveId" clId="{7EAAB792-6F57-4A5A-A55B-36EB1B2C0C25}" dt="2020-10-20T16:51:42.639" v="8029" actId="1076"/>
          <ac:spMkLst>
            <pc:docMk/>
            <pc:sldMk cId="2240468999" sldId="263"/>
            <ac:spMk id="131" creationId="{F4729E62-56CC-4880-925F-F9C910A13161}"/>
          </ac:spMkLst>
        </pc:spChg>
        <pc:spChg chg="add mod">
          <ac:chgData name="Milijana Surbatovich" userId="34f022815c94af0f" providerId="LiveId" clId="{7EAAB792-6F57-4A5A-A55B-36EB1B2C0C25}" dt="2020-10-20T16:51:42.639" v="8029" actId="1076"/>
          <ac:spMkLst>
            <pc:docMk/>
            <pc:sldMk cId="2240468999" sldId="263"/>
            <ac:spMk id="136" creationId="{0984B59F-B600-47A2-81EF-D7CB5D5927D6}"/>
          </ac:spMkLst>
        </pc:spChg>
        <pc:spChg chg="add mod">
          <ac:chgData name="Milijana Surbatovich" userId="34f022815c94af0f" providerId="LiveId" clId="{7EAAB792-6F57-4A5A-A55B-36EB1B2C0C25}" dt="2020-10-20T16:51:42.639" v="8029" actId="1076"/>
          <ac:spMkLst>
            <pc:docMk/>
            <pc:sldMk cId="2240468999" sldId="263"/>
            <ac:spMk id="139" creationId="{A66FF247-7EBC-43A3-95BF-C95531BA2994}"/>
          </ac:spMkLst>
        </pc:spChg>
        <pc:spChg chg="add mod">
          <ac:chgData name="Milijana Surbatovich" userId="34f022815c94af0f" providerId="LiveId" clId="{7EAAB792-6F57-4A5A-A55B-36EB1B2C0C25}" dt="2020-10-20T16:51:42.639" v="8029" actId="1076"/>
          <ac:spMkLst>
            <pc:docMk/>
            <pc:sldMk cId="2240468999" sldId="263"/>
            <ac:spMk id="140" creationId="{871220EE-BDA2-4BF0-9701-4850345FA341}"/>
          </ac:spMkLst>
        </pc:spChg>
        <pc:spChg chg="add mod">
          <ac:chgData name="Milijana Surbatovich" userId="34f022815c94af0f" providerId="LiveId" clId="{7EAAB792-6F57-4A5A-A55B-36EB1B2C0C25}" dt="2020-10-20T16:51:42.639" v="8029" actId="1076"/>
          <ac:spMkLst>
            <pc:docMk/>
            <pc:sldMk cId="2240468999" sldId="263"/>
            <ac:spMk id="141" creationId="{20DB5BD2-7DE8-4C2A-8864-126D3054DC57}"/>
          </ac:spMkLst>
        </pc:spChg>
        <pc:spChg chg="add mod">
          <ac:chgData name="Milijana Surbatovich" userId="34f022815c94af0f" providerId="LiveId" clId="{7EAAB792-6F57-4A5A-A55B-36EB1B2C0C25}" dt="2020-10-20T16:51:42.639" v="8029" actId="1076"/>
          <ac:spMkLst>
            <pc:docMk/>
            <pc:sldMk cId="2240468999" sldId="263"/>
            <ac:spMk id="142" creationId="{9E2CDEDA-5EE4-40AB-A55F-2A71C027E060}"/>
          </ac:spMkLst>
        </pc:spChg>
        <pc:spChg chg="add del mod">
          <ac:chgData name="Milijana Surbatovich" userId="34f022815c94af0f" providerId="LiveId" clId="{7EAAB792-6F57-4A5A-A55B-36EB1B2C0C25}" dt="2020-10-20T16:52:52.704" v="8048" actId="14100"/>
          <ac:spMkLst>
            <pc:docMk/>
            <pc:sldMk cId="2240468999" sldId="263"/>
            <ac:spMk id="148" creationId="{B9EEE341-A743-4F97-A44E-A288EB81B61C}"/>
          </ac:spMkLst>
        </pc:spChg>
        <pc:spChg chg="add mod">
          <ac:chgData name="Milijana Surbatovich" userId="34f022815c94af0f" providerId="LiveId" clId="{7EAAB792-6F57-4A5A-A55B-36EB1B2C0C25}" dt="2020-10-20T16:53:09.931" v="8053" actId="14100"/>
          <ac:spMkLst>
            <pc:docMk/>
            <pc:sldMk cId="2240468999" sldId="263"/>
            <ac:spMk id="149" creationId="{784F256E-893A-42BD-A965-A1C032A56979}"/>
          </ac:spMkLst>
        </pc:spChg>
        <pc:spChg chg="add mod">
          <ac:chgData name="Milijana Surbatovich" userId="34f022815c94af0f" providerId="LiveId" clId="{7EAAB792-6F57-4A5A-A55B-36EB1B2C0C25}" dt="2020-10-20T16:53:25.017" v="8064" actId="14100"/>
          <ac:spMkLst>
            <pc:docMk/>
            <pc:sldMk cId="2240468999" sldId="263"/>
            <ac:spMk id="152" creationId="{84F31DD9-2B98-43E4-A154-87336F46C5AD}"/>
          </ac:spMkLst>
        </pc:spChg>
        <pc:cxnChg chg="del mod">
          <ac:chgData name="Milijana Surbatovich" userId="34f022815c94af0f" providerId="LiveId" clId="{7EAAB792-6F57-4A5A-A55B-36EB1B2C0C25}" dt="2020-10-18T23:26:05.866" v="3213" actId="478"/>
          <ac:cxnSpMkLst>
            <pc:docMk/>
            <pc:sldMk cId="2240468999" sldId="263"/>
            <ac:cxnSpMk id="83" creationId="{472A5328-43B6-44CE-BF3C-A0BE63A1AB58}"/>
          </ac:cxnSpMkLst>
        </pc:cxnChg>
        <pc:cxnChg chg="del mod">
          <ac:chgData name="Milijana Surbatovich" userId="34f022815c94af0f" providerId="LiveId" clId="{7EAAB792-6F57-4A5A-A55B-36EB1B2C0C25}" dt="2020-10-18T23:26:05.866" v="3213" actId="478"/>
          <ac:cxnSpMkLst>
            <pc:docMk/>
            <pc:sldMk cId="2240468999" sldId="263"/>
            <ac:cxnSpMk id="84" creationId="{64298774-A809-4B1E-8129-C2BE0BECCA00}"/>
          </ac:cxnSpMkLst>
        </pc:cxnChg>
        <pc:cxnChg chg="del mod">
          <ac:chgData name="Milijana Surbatovich" userId="34f022815c94af0f" providerId="LiveId" clId="{7EAAB792-6F57-4A5A-A55B-36EB1B2C0C25}" dt="2020-10-18T23:26:05.866" v="3213" actId="478"/>
          <ac:cxnSpMkLst>
            <pc:docMk/>
            <pc:sldMk cId="2240468999" sldId="263"/>
            <ac:cxnSpMk id="85" creationId="{79BB424B-05DE-4D73-A6B2-78E596143253}"/>
          </ac:cxnSpMkLst>
        </pc:cxnChg>
        <pc:cxnChg chg="del mod">
          <ac:chgData name="Milijana Surbatovich" userId="34f022815c94af0f" providerId="LiveId" clId="{7EAAB792-6F57-4A5A-A55B-36EB1B2C0C25}" dt="2020-10-18T23:26:05.866" v="3213" actId="478"/>
          <ac:cxnSpMkLst>
            <pc:docMk/>
            <pc:sldMk cId="2240468999" sldId="263"/>
            <ac:cxnSpMk id="86" creationId="{0F3DEC83-4C01-41A0-AA72-07BC2FCB9CC1}"/>
          </ac:cxnSpMkLst>
        </pc:cxnChg>
        <pc:cxnChg chg="del mod">
          <ac:chgData name="Milijana Surbatovich" userId="34f022815c94af0f" providerId="LiveId" clId="{7EAAB792-6F57-4A5A-A55B-36EB1B2C0C25}" dt="2020-10-18T23:26:05.866" v="3213" actId="478"/>
          <ac:cxnSpMkLst>
            <pc:docMk/>
            <pc:sldMk cId="2240468999" sldId="263"/>
            <ac:cxnSpMk id="87" creationId="{EB96F073-FF2D-41FE-BE95-65129F2231B5}"/>
          </ac:cxnSpMkLst>
        </pc:cxnChg>
        <pc:cxnChg chg="del mod">
          <ac:chgData name="Milijana Surbatovich" userId="34f022815c94af0f" providerId="LiveId" clId="{7EAAB792-6F57-4A5A-A55B-36EB1B2C0C25}" dt="2020-10-18T23:26:05.866" v="3213" actId="478"/>
          <ac:cxnSpMkLst>
            <pc:docMk/>
            <pc:sldMk cId="2240468999" sldId="263"/>
            <ac:cxnSpMk id="88" creationId="{8D6794E2-3AE8-4D9C-8E5D-333A40DEFF01}"/>
          </ac:cxnSpMkLst>
        </pc:cxnChg>
        <pc:cxnChg chg="del mod">
          <ac:chgData name="Milijana Surbatovich" userId="34f022815c94af0f" providerId="LiveId" clId="{7EAAB792-6F57-4A5A-A55B-36EB1B2C0C25}" dt="2020-10-18T23:26:05.866" v="3213" actId="478"/>
          <ac:cxnSpMkLst>
            <pc:docMk/>
            <pc:sldMk cId="2240468999" sldId="263"/>
            <ac:cxnSpMk id="89" creationId="{AE61A91B-3AF6-4AA4-9BBB-E5FA70A3D2CC}"/>
          </ac:cxnSpMkLst>
        </pc:cxnChg>
        <pc:cxnChg chg="add del mod">
          <ac:chgData name="Milijana Surbatovich" userId="34f022815c94af0f" providerId="LiveId" clId="{7EAAB792-6F57-4A5A-A55B-36EB1B2C0C25}" dt="2020-10-20T01:27:35.855" v="5341" actId="478"/>
          <ac:cxnSpMkLst>
            <pc:docMk/>
            <pc:sldMk cId="2240468999" sldId="263"/>
            <ac:cxnSpMk id="110" creationId="{EE240FA9-CF92-4664-8887-611419800136}"/>
          </ac:cxnSpMkLst>
        </pc:cxnChg>
        <pc:cxnChg chg="add del mod">
          <ac:chgData name="Milijana Surbatovich" userId="34f022815c94af0f" providerId="LiveId" clId="{7EAAB792-6F57-4A5A-A55B-36EB1B2C0C25}" dt="2020-10-20T01:27:35.855" v="5341" actId="478"/>
          <ac:cxnSpMkLst>
            <pc:docMk/>
            <pc:sldMk cId="2240468999" sldId="263"/>
            <ac:cxnSpMk id="111" creationId="{F6721E45-19B6-4888-B28B-69B28C16BFD1}"/>
          </ac:cxnSpMkLst>
        </pc:cxnChg>
        <pc:cxnChg chg="add del mod">
          <ac:chgData name="Milijana Surbatovich" userId="34f022815c94af0f" providerId="LiveId" clId="{7EAAB792-6F57-4A5A-A55B-36EB1B2C0C25}" dt="2020-10-20T01:27:35.855" v="5341" actId="478"/>
          <ac:cxnSpMkLst>
            <pc:docMk/>
            <pc:sldMk cId="2240468999" sldId="263"/>
            <ac:cxnSpMk id="112" creationId="{C4DD2072-ED64-42F3-8A84-07C77AACAF8B}"/>
          </ac:cxnSpMkLst>
        </pc:cxnChg>
        <pc:cxnChg chg="add del mod">
          <ac:chgData name="Milijana Surbatovich" userId="34f022815c94af0f" providerId="LiveId" clId="{7EAAB792-6F57-4A5A-A55B-36EB1B2C0C25}" dt="2020-10-20T01:27:35.855" v="5341" actId="478"/>
          <ac:cxnSpMkLst>
            <pc:docMk/>
            <pc:sldMk cId="2240468999" sldId="263"/>
            <ac:cxnSpMk id="113" creationId="{DCC3C70A-8CE8-4B18-B810-2D705D95F304}"/>
          </ac:cxnSpMkLst>
        </pc:cxnChg>
        <pc:cxnChg chg="add del mod">
          <ac:chgData name="Milijana Surbatovich" userId="34f022815c94af0f" providerId="LiveId" clId="{7EAAB792-6F57-4A5A-A55B-36EB1B2C0C25}" dt="2020-10-20T01:27:35.855" v="5341" actId="478"/>
          <ac:cxnSpMkLst>
            <pc:docMk/>
            <pc:sldMk cId="2240468999" sldId="263"/>
            <ac:cxnSpMk id="114" creationId="{2DF35E02-3BA9-4ECA-AE54-D13BF431AA1F}"/>
          </ac:cxnSpMkLst>
        </pc:cxnChg>
        <pc:cxnChg chg="add del mod">
          <ac:chgData name="Milijana Surbatovich" userId="34f022815c94af0f" providerId="LiveId" clId="{7EAAB792-6F57-4A5A-A55B-36EB1B2C0C25}" dt="2020-10-20T01:27:35.855" v="5341" actId="478"/>
          <ac:cxnSpMkLst>
            <pc:docMk/>
            <pc:sldMk cId="2240468999" sldId="263"/>
            <ac:cxnSpMk id="115" creationId="{15DDE685-6E9E-40CB-B042-C56680BE829C}"/>
          </ac:cxnSpMkLst>
        </pc:cxnChg>
        <pc:cxnChg chg="add del mod">
          <ac:chgData name="Milijana Surbatovich" userId="34f022815c94af0f" providerId="LiveId" clId="{7EAAB792-6F57-4A5A-A55B-36EB1B2C0C25}" dt="2020-10-20T01:27:35.855" v="5341" actId="478"/>
          <ac:cxnSpMkLst>
            <pc:docMk/>
            <pc:sldMk cId="2240468999" sldId="263"/>
            <ac:cxnSpMk id="116" creationId="{15FF8048-A0FC-414C-92C1-4C476E7CD42F}"/>
          </ac:cxnSpMkLst>
        </pc:cxnChg>
        <pc:cxnChg chg="add mod">
          <ac:chgData name="Milijana Surbatovich" userId="34f022815c94af0f" providerId="LiveId" clId="{7EAAB792-6F57-4A5A-A55B-36EB1B2C0C25}" dt="2020-10-20T16:51:42.639" v="8029" actId="1076"/>
          <ac:cxnSpMkLst>
            <pc:docMk/>
            <pc:sldMk cId="2240468999" sldId="263"/>
            <ac:cxnSpMk id="119" creationId="{41F63BD0-F05B-4489-97E5-5D4C93762509}"/>
          </ac:cxnSpMkLst>
        </pc:cxnChg>
        <pc:cxnChg chg="add mod">
          <ac:chgData name="Milijana Surbatovich" userId="34f022815c94af0f" providerId="LiveId" clId="{7EAAB792-6F57-4A5A-A55B-36EB1B2C0C25}" dt="2020-10-20T16:51:42.639" v="8029" actId="1076"/>
          <ac:cxnSpMkLst>
            <pc:docMk/>
            <pc:sldMk cId="2240468999" sldId="263"/>
            <ac:cxnSpMk id="120" creationId="{F4E2FFA3-241C-4689-9656-6AAD0FCC069D}"/>
          </ac:cxnSpMkLst>
        </pc:cxnChg>
        <pc:cxnChg chg="add mod">
          <ac:chgData name="Milijana Surbatovich" userId="34f022815c94af0f" providerId="LiveId" clId="{7EAAB792-6F57-4A5A-A55B-36EB1B2C0C25}" dt="2020-10-20T16:51:42.639" v="8029" actId="1076"/>
          <ac:cxnSpMkLst>
            <pc:docMk/>
            <pc:sldMk cId="2240468999" sldId="263"/>
            <ac:cxnSpMk id="121" creationId="{DDC80CDD-4122-424C-B87B-DEA4948C5088}"/>
          </ac:cxnSpMkLst>
        </pc:cxnChg>
        <pc:cxnChg chg="add mod">
          <ac:chgData name="Milijana Surbatovich" userId="34f022815c94af0f" providerId="LiveId" clId="{7EAAB792-6F57-4A5A-A55B-36EB1B2C0C25}" dt="2020-10-20T16:51:42.639" v="8029" actId="1076"/>
          <ac:cxnSpMkLst>
            <pc:docMk/>
            <pc:sldMk cId="2240468999" sldId="263"/>
            <ac:cxnSpMk id="122" creationId="{56A3FBD1-6BEC-4A12-8AF4-ED23EED7932C}"/>
          </ac:cxnSpMkLst>
        </pc:cxnChg>
        <pc:cxnChg chg="add mod">
          <ac:chgData name="Milijana Surbatovich" userId="34f022815c94af0f" providerId="LiveId" clId="{7EAAB792-6F57-4A5A-A55B-36EB1B2C0C25}" dt="2020-10-20T16:51:42.639" v="8029" actId="1076"/>
          <ac:cxnSpMkLst>
            <pc:docMk/>
            <pc:sldMk cId="2240468999" sldId="263"/>
            <ac:cxnSpMk id="124" creationId="{B4298460-A7CE-4725-9F4E-7FAE362D0DC7}"/>
          </ac:cxnSpMkLst>
        </pc:cxnChg>
        <pc:cxnChg chg="add mod">
          <ac:chgData name="Milijana Surbatovich" userId="34f022815c94af0f" providerId="LiveId" clId="{7EAAB792-6F57-4A5A-A55B-36EB1B2C0C25}" dt="2020-10-20T16:51:42.639" v="8029" actId="1076"/>
          <ac:cxnSpMkLst>
            <pc:docMk/>
            <pc:sldMk cId="2240468999" sldId="263"/>
            <ac:cxnSpMk id="125" creationId="{CC1E2D24-009D-445E-BB77-6F5E3D7E363D}"/>
          </ac:cxnSpMkLst>
        </pc:cxnChg>
        <pc:cxnChg chg="add mod">
          <ac:chgData name="Milijana Surbatovich" userId="34f022815c94af0f" providerId="LiveId" clId="{7EAAB792-6F57-4A5A-A55B-36EB1B2C0C25}" dt="2020-10-20T16:51:42.639" v="8029" actId="1076"/>
          <ac:cxnSpMkLst>
            <pc:docMk/>
            <pc:sldMk cId="2240468999" sldId="263"/>
            <ac:cxnSpMk id="132" creationId="{11F6E7CA-06C5-41B2-BCAF-8C3CAC4515EF}"/>
          </ac:cxnSpMkLst>
        </pc:cxnChg>
        <pc:cxnChg chg="add mod">
          <ac:chgData name="Milijana Surbatovich" userId="34f022815c94af0f" providerId="LiveId" clId="{7EAAB792-6F57-4A5A-A55B-36EB1B2C0C25}" dt="2020-10-20T16:51:42.639" v="8029" actId="1076"/>
          <ac:cxnSpMkLst>
            <pc:docMk/>
            <pc:sldMk cId="2240468999" sldId="263"/>
            <ac:cxnSpMk id="133" creationId="{7BCDEB67-A9EC-42DE-829B-426B015738F2}"/>
          </ac:cxnSpMkLst>
        </pc:cxnChg>
        <pc:cxnChg chg="add mod">
          <ac:chgData name="Milijana Surbatovich" userId="34f022815c94af0f" providerId="LiveId" clId="{7EAAB792-6F57-4A5A-A55B-36EB1B2C0C25}" dt="2020-10-20T16:51:42.639" v="8029" actId="1076"/>
          <ac:cxnSpMkLst>
            <pc:docMk/>
            <pc:sldMk cId="2240468999" sldId="263"/>
            <ac:cxnSpMk id="134" creationId="{E4F8DDA3-B4FE-41F3-8A74-1D88C048D3F8}"/>
          </ac:cxnSpMkLst>
        </pc:cxnChg>
        <pc:cxnChg chg="add mod">
          <ac:chgData name="Milijana Surbatovich" userId="34f022815c94af0f" providerId="LiveId" clId="{7EAAB792-6F57-4A5A-A55B-36EB1B2C0C25}" dt="2020-10-20T16:51:42.639" v="8029" actId="1076"/>
          <ac:cxnSpMkLst>
            <pc:docMk/>
            <pc:sldMk cId="2240468999" sldId="263"/>
            <ac:cxnSpMk id="135" creationId="{01FD0B4F-58F1-4A99-A454-0427C22700DB}"/>
          </ac:cxnSpMkLst>
        </pc:cxnChg>
        <pc:cxnChg chg="add mod">
          <ac:chgData name="Milijana Surbatovich" userId="34f022815c94af0f" providerId="LiveId" clId="{7EAAB792-6F57-4A5A-A55B-36EB1B2C0C25}" dt="2020-10-20T16:51:42.639" v="8029" actId="1076"/>
          <ac:cxnSpMkLst>
            <pc:docMk/>
            <pc:sldMk cId="2240468999" sldId="263"/>
            <ac:cxnSpMk id="137" creationId="{0898230E-FBAB-4C19-BD57-E578FDFEA42C}"/>
          </ac:cxnSpMkLst>
        </pc:cxnChg>
        <pc:cxnChg chg="add mod">
          <ac:chgData name="Milijana Surbatovich" userId="34f022815c94af0f" providerId="LiveId" clId="{7EAAB792-6F57-4A5A-A55B-36EB1B2C0C25}" dt="2020-10-20T16:51:42.639" v="8029" actId="1076"/>
          <ac:cxnSpMkLst>
            <pc:docMk/>
            <pc:sldMk cId="2240468999" sldId="263"/>
            <ac:cxnSpMk id="138" creationId="{FDE7434C-ACBA-4A17-845F-43C401B00E8D}"/>
          </ac:cxnSpMkLst>
        </pc:cxnChg>
        <pc:cxnChg chg="add mod">
          <ac:chgData name="Milijana Surbatovich" userId="34f022815c94af0f" providerId="LiveId" clId="{7EAAB792-6F57-4A5A-A55B-36EB1B2C0C25}" dt="2020-10-20T16:51:42.639" v="8029" actId="1076"/>
          <ac:cxnSpMkLst>
            <pc:docMk/>
            <pc:sldMk cId="2240468999" sldId="263"/>
            <ac:cxnSpMk id="143" creationId="{AF79A2CF-4828-4F1F-AD31-851F37AD0B06}"/>
          </ac:cxnSpMkLst>
        </pc:cxnChg>
        <pc:cxnChg chg="add mod">
          <ac:chgData name="Milijana Surbatovich" userId="34f022815c94af0f" providerId="LiveId" clId="{7EAAB792-6F57-4A5A-A55B-36EB1B2C0C25}" dt="2020-10-20T16:51:42.639" v="8029" actId="1076"/>
          <ac:cxnSpMkLst>
            <pc:docMk/>
            <pc:sldMk cId="2240468999" sldId="263"/>
            <ac:cxnSpMk id="144" creationId="{426312C2-D5E2-4C52-9D4D-2C7677CECEAD}"/>
          </ac:cxnSpMkLst>
        </pc:cxnChg>
        <pc:cxnChg chg="add mod">
          <ac:chgData name="Milijana Surbatovich" userId="34f022815c94af0f" providerId="LiveId" clId="{7EAAB792-6F57-4A5A-A55B-36EB1B2C0C25}" dt="2020-10-20T16:51:42.639" v="8029" actId="1076"/>
          <ac:cxnSpMkLst>
            <pc:docMk/>
            <pc:sldMk cId="2240468999" sldId="263"/>
            <ac:cxnSpMk id="145" creationId="{76F6C4BB-9DA4-446C-93FF-5354A6C8A77C}"/>
          </ac:cxnSpMkLst>
        </pc:cxnChg>
        <pc:cxnChg chg="add mod">
          <ac:chgData name="Milijana Surbatovich" userId="34f022815c94af0f" providerId="LiveId" clId="{7EAAB792-6F57-4A5A-A55B-36EB1B2C0C25}" dt="2020-10-20T16:51:42.639" v="8029" actId="1076"/>
          <ac:cxnSpMkLst>
            <pc:docMk/>
            <pc:sldMk cId="2240468999" sldId="263"/>
            <ac:cxnSpMk id="146" creationId="{87826974-8C97-447D-9223-C852A043FEF4}"/>
          </ac:cxnSpMkLst>
        </pc:cxnChg>
      </pc:sldChg>
      <pc:sldChg chg="addSp delSp modSp mod ord modTransition delAnim modAnim modNotesTx">
        <pc:chgData name="Milijana Surbatovich" userId="34f022815c94af0f" providerId="LiveId" clId="{7EAAB792-6F57-4A5A-A55B-36EB1B2C0C25}" dt="2020-11-03T01:22:14.361" v="51384" actId="5793"/>
        <pc:sldMkLst>
          <pc:docMk/>
          <pc:sldMk cId="1423421436" sldId="264"/>
        </pc:sldMkLst>
        <pc:spChg chg="mod">
          <ac:chgData name="Milijana Surbatovich" userId="34f022815c94af0f" providerId="LiveId" clId="{7EAAB792-6F57-4A5A-A55B-36EB1B2C0C25}" dt="2020-10-23T22:00:10.624" v="34755" actId="20577"/>
          <ac:spMkLst>
            <pc:docMk/>
            <pc:sldMk cId="1423421436" sldId="264"/>
            <ac:spMk id="2" creationId="{B4CF3897-D996-4A8D-A0B4-6CE9CC342A0F}"/>
          </ac:spMkLst>
        </pc:spChg>
        <pc:spChg chg="add mod">
          <ac:chgData name="Milijana Surbatovich" userId="34f022815c94af0f" providerId="LiveId" clId="{7EAAB792-6F57-4A5A-A55B-36EB1B2C0C25}" dt="2020-10-30T21:03:43.326" v="47830" actId="20577"/>
          <ac:spMkLst>
            <pc:docMk/>
            <pc:sldMk cId="1423421436" sldId="264"/>
            <ac:spMk id="3" creationId="{536D4356-A771-46F7-89FC-344DE698C459}"/>
          </ac:spMkLst>
        </pc:spChg>
        <pc:spChg chg="add del mod">
          <ac:chgData name="Milijana Surbatovich" userId="34f022815c94af0f" providerId="LiveId" clId="{7EAAB792-6F57-4A5A-A55B-36EB1B2C0C25}" dt="2020-10-23T21:56:35.819" v="34568" actId="21"/>
          <ac:spMkLst>
            <pc:docMk/>
            <pc:sldMk cId="1423421436" sldId="264"/>
            <ac:spMk id="4" creationId="{3A1482C9-B937-43FC-8AE3-7CF217FE9A0A}"/>
          </ac:spMkLst>
        </pc:spChg>
        <pc:spChg chg="add del mod">
          <ac:chgData name="Milijana Surbatovich" userId="34f022815c94af0f" providerId="LiveId" clId="{7EAAB792-6F57-4A5A-A55B-36EB1B2C0C25}" dt="2020-10-26T20:43:07.372" v="37751" actId="478"/>
          <ac:spMkLst>
            <pc:docMk/>
            <pc:sldMk cId="1423421436" sldId="264"/>
            <ac:spMk id="5" creationId="{DEAAC28E-823B-461C-8A61-3EF7A1A11AC0}"/>
          </ac:spMkLst>
        </pc:spChg>
        <pc:spChg chg="del mod">
          <ac:chgData name="Milijana Surbatovich" userId="34f022815c94af0f" providerId="LiveId" clId="{7EAAB792-6F57-4A5A-A55B-36EB1B2C0C25}" dt="2020-10-23T21:56:35.819" v="34568" actId="21"/>
          <ac:spMkLst>
            <pc:docMk/>
            <pc:sldMk cId="1423421436" sldId="264"/>
            <ac:spMk id="6" creationId="{4E5B761F-82F5-4531-B527-A392A89F54A2}"/>
          </ac:spMkLst>
        </pc:spChg>
        <pc:spChg chg="del mod">
          <ac:chgData name="Milijana Surbatovich" userId="34f022815c94af0f" providerId="LiveId" clId="{7EAAB792-6F57-4A5A-A55B-36EB1B2C0C25}" dt="2020-10-23T21:56:35.819" v="34568" actId="21"/>
          <ac:spMkLst>
            <pc:docMk/>
            <pc:sldMk cId="1423421436" sldId="264"/>
            <ac:spMk id="7" creationId="{8DF4B0D7-7D21-4823-8CD6-1848C51E3D8F}"/>
          </ac:spMkLst>
        </pc:spChg>
        <pc:spChg chg="del mod">
          <ac:chgData name="Milijana Surbatovich" userId="34f022815c94af0f" providerId="LiveId" clId="{7EAAB792-6F57-4A5A-A55B-36EB1B2C0C25}" dt="2020-10-23T21:56:35.819" v="34568" actId="21"/>
          <ac:spMkLst>
            <pc:docMk/>
            <pc:sldMk cId="1423421436" sldId="264"/>
            <ac:spMk id="8" creationId="{21373816-D3A1-4064-B02E-E3209931FC6E}"/>
          </ac:spMkLst>
        </pc:spChg>
        <pc:spChg chg="add mod">
          <ac:chgData name="Milijana Surbatovich" userId="34f022815c94af0f" providerId="LiveId" clId="{7EAAB792-6F57-4A5A-A55B-36EB1B2C0C25}" dt="2020-10-28T20:06:19.793" v="40652" actId="1076"/>
          <ac:spMkLst>
            <pc:docMk/>
            <pc:sldMk cId="1423421436" sldId="264"/>
            <ac:spMk id="9" creationId="{A76B98B1-35BE-43FB-BF13-E9DF3B47AC4A}"/>
          </ac:spMkLst>
        </pc:spChg>
        <pc:spChg chg="del mod">
          <ac:chgData name="Milijana Surbatovich" userId="34f022815c94af0f" providerId="LiveId" clId="{7EAAB792-6F57-4A5A-A55B-36EB1B2C0C25}" dt="2020-10-23T21:56:35.819" v="34568" actId="21"/>
          <ac:spMkLst>
            <pc:docMk/>
            <pc:sldMk cId="1423421436" sldId="264"/>
            <ac:spMk id="9" creationId="{AFC31708-50D2-41AD-B161-A0DAD58B0F13}"/>
          </ac:spMkLst>
        </pc:spChg>
        <pc:spChg chg="add mod">
          <ac:chgData name="Milijana Surbatovich" userId="34f022815c94af0f" providerId="LiveId" clId="{7EAAB792-6F57-4A5A-A55B-36EB1B2C0C25}" dt="2020-10-28T20:02:58.654" v="40642" actId="1076"/>
          <ac:spMkLst>
            <pc:docMk/>
            <pc:sldMk cId="1423421436" sldId="264"/>
            <ac:spMk id="10" creationId="{B78BF9B6-3F5C-4C4C-979C-AF0657843446}"/>
          </ac:spMkLst>
        </pc:spChg>
        <pc:spChg chg="del mod">
          <ac:chgData name="Milijana Surbatovich" userId="34f022815c94af0f" providerId="LiveId" clId="{7EAAB792-6F57-4A5A-A55B-36EB1B2C0C25}" dt="2020-10-20T18:02:38.858" v="9410" actId="478"/>
          <ac:spMkLst>
            <pc:docMk/>
            <pc:sldMk cId="1423421436" sldId="264"/>
            <ac:spMk id="10" creationId="{FAE85170-924A-444C-B456-3B1AE63D141A}"/>
          </ac:spMkLst>
        </pc:spChg>
        <pc:spChg chg="del mod">
          <ac:chgData name="Milijana Surbatovich" userId="34f022815c94af0f" providerId="LiveId" clId="{7EAAB792-6F57-4A5A-A55B-36EB1B2C0C25}" dt="2020-10-20T18:02:38.858" v="9410" actId="478"/>
          <ac:spMkLst>
            <pc:docMk/>
            <pc:sldMk cId="1423421436" sldId="264"/>
            <ac:spMk id="11" creationId="{1A585EBD-B67C-4194-858A-9CE3D1069B7E}"/>
          </ac:spMkLst>
        </pc:spChg>
        <pc:spChg chg="add mod">
          <ac:chgData name="Milijana Surbatovich" userId="34f022815c94af0f" providerId="LiveId" clId="{7EAAB792-6F57-4A5A-A55B-36EB1B2C0C25}" dt="2020-10-28T20:02:51.948" v="40641" actId="1076"/>
          <ac:spMkLst>
            <pc:docMk/>
            <pc:sldMk cId="1423421436" sldId="264"/>
            <ac:spMk id="11" creationId="{88FD200E-E096-403E-AEDE-A7F9CE05D875}"/>
          </ac:spMkLst>
        </pc:spChg>
        <pc:spChg chg="del mod">
          <ac:chgData name="Milijana Surbatovich" userId="34f022815c94af0f" providerId="LiveId" clId="{7EAAB792-6F57-4A5A-A55B-36EB1B2C0C25}" dt="2020-10-23T21:56:35.819" v="34568" actId="21"/>
          <ac:spMkLst>
            <pc:docMk/>
            <pc:sldMk cId="1423421436" sldId="264"/>
            <ac:spMk id="12" creationId="{A167E36F-E924-44B4-9F82-F98E5C9295E3}"/>
          </ac:spMkLst>
        </pc:spChg>
        <pc:spChg chg="add mod">
          <ac:chgData name="Milijana Surbatovich" userId="34f022815c94af0f" providerId="LiveId" clId="{7EAAB792-6F57-4A5A-A55B-36EB1B2C0C25}" dt="2020-10-28T19:59:11.477" v="40532" actId="14100"/>
          <ac:spMkLst>
            <pc:docMk/>
            <pc:sldMk cId="1423421436" sldId="264"/>
            <ac:spMk id="13" creationId="{FA121276-FEC0-4EA8-850F-8B2F63A3FE74}"/>
          </ac:spMkLst>
        </pc:spChg>
        <pc:spChg chg="add mod">
          <ac:chgData name="Milijana Surbatovich" userId="34f022815c94af0f" providerId="LiveId" clId="{7EAAB792-6F57-4A5A-A55B-36EB1B2C0C25}" dt="2020-10-28T19:58:52.550" v="40527" actId="1076"/>
          <ac:spMkLst>
            <pc:docMk/>
            <pc:sldMk cId="1423421436" sldId="264"/>
            <ac:spMk id="14" creationId="{C645610D-4881-489D-921A-FCA66A86DBD7}"/>
          </ac:spMkLst>
        </pc:spChg>
        <pc:spChg chg="add mod">
          <ac:chgData name="Milijana Surbatovich" userId="34f022815c94af0f" providerId="LiveId" clId="{7EAAB792-6F57-4A5A-A55B-36EB1B2C0C25}" dt="2020-10-28T19:59:05.811" v="40531" actId="1076"/>
          <ac:spMkLst>
            <pc:docMk/>
            <pc:sldMk cId="1423421436" sldId="264"/>
            <ac:spMk id="15" creationId="{221FD9AC-ABCC-48E4-BF0E-BEDE00D92BB2}"/>
          </ac:spMkLst>
        </pc:spChg>
        <pc:spChg chg="add mod">
          <ac:chgData name="Milijana Surbatovich" userId="34f022815c94af0f" providerId="LiveId" clId="{7EAAB792-6F57-4A5A-A55B-36EB1B2C0C25}" dt="2020-10-26T20:41:36.080" v="37646" actId="1076"/>
          <ac:spMkLst>
            <pc:docMk/>
            <pc:sldMk cId="1423421436" sldId="264"/>
            <ac:spMk id="16" creationId="{917BDAF8-C403-43DD-9764-D45EC0DB1FE5}"/>
          </ac:spMkLst>
        </pc:spChg>
        <pc:spChg chg="add mod">
          <ac:chgData name="Milijana Surbatovich" userId="34f022815c94af0f" providerId="LiveId" clId="{7EAAB792-6F57-4A5A-A55B-36EB1B2C0C25}" dt="2020-10-26T20:41:36.080" v="37646" actId="1076"/>
          <ac:spMkLst>
            <pc:docMk/>
            <pc:sldMk cId="1423421436" sldId="264"/>
            <ac:spMk id="17" creationId="{42E4ECC6-03FA-47F5-A68B-B8F38242C7BE}"/>
          </ac:spMkLst>
        </pc:spChg>
        <pc:spChg chg="add mod">
          <ac:chgData name="Milijana Surbatovich" userId="34f022815c94af0f" providerId="LiveId" clId="{7EAAB792-6F57-4A5A-A55B-36EB1B2C0C25}" dt="2020-10-26T20:41:36.080" v="37646" actId="1076"/>
          <ac:spMkLst>
            <pc:docMk/>
            <pc:sldMk cId="1423421436" sldId="264"/>
            <ac:spMk id="18" creationId="{1DB38B35-3C02-42E3-ACD1-CC6D3EEBA89D}"/>
          </ac:spMkLst>
        </pc:spChg>
        <pc:spChg chg="add del mod">
          <ac:chgData name="Milijana Surbatovich" userId="34f022815c94af0f" providerId="LiveId" clId="{7EAAB792-6F57-4A5A-A55B-36EB1B2C0C25}" dt="2020-10-26T20:39:04.690" v="37606" actId="478"/>
          <ac:spMkLst>
            <pc:docMk/>
            <pc:sldMk cId="1423421436" sldId="264"/>
            <ac:spMk id="20" creationId="{73FCB55B-AE3B-4F0A-BA8A-839839B73727}"/>
          </ac:spMkLst>
        </pc:spChg>
        <pc:spChg chg="add mod">
          <ac:chgData name="Milijana Surbatovich" userId="34f022815c94af0f" providerId="LiveId" clId="{7EAAB792-6F57-4A5A-A55B-36EB1B2C0C25}" dt="2020-10-28T19:58:57.448" v="40528" actId="14100"/>
          <ac:spMkLst>
            <pc:docMk/>
            <pc:sldMk cId="1423421436" sldId="264"/>
            <ac:spMk id="21" creationId="{0860C455-2918-4BC5-A761-9B931E77EC70}"/>
          </ac:spMkLst>
        </pc:spChg>
        <pc:spChg chg="add del mod">
          <ac:chgData name="Milijana Surbatovich" userId="34f022815c94af0f" providerId="LiveId" clId="{7EAAB792-6F57-4A5A-A55B-36EB1B2C0C25}" dt="2020-10-26T20:40:20.730" v="37641" actId="478"/>
          <ac:spMkLst>
            <pc:docMk/>
            <pc:sldMk cId="1423421436" sldId="264"/>
            <ac:spMk id="22" creationId="{C8F9C2D2-76ED-475C-8523-CA3AB74D30E1}"/>
          </ac:spMkLst>
        </pc:spChg>
        <pc:spChg chg="add mod">
          <ac:chgData name="Milijana Surbatovich" userId="34f022815c94af0f" providerId="LiveId" clId="{7EAAB792-6F57-4A5A-A55B-36EB1B2C0C25}" dt="2020-10-28T19:59:45.163" v="40553" actId="1076"/>
          <ac:spMkLst>
            <pc:docMk/>
            <pc:sldMk cId="1423421436" sldId="264"/>
            <ac:spMk id="23" creationId="{AA1E3A42-FF50-424D-835F-9B0494091893}"/>
          </ac:spMkLst>
        </pc:spChg>
        <pc:spChg chg="add del mod">
          <ac:chgData name="Milijana Surbatovich" userId="34f022815c94af0f" providerId="LiveId" clId="{7EAAB792-6F57-4A5A-A55B-36EB1B2C0C25}" dt="2020-10-20T17:58:46.139" v="9337"/>
          <ac:spMkLst>
            <pc:docMk/>
            <pc:sldMk cId="1423421436" sldId="264"/>
            <ac:spMk id="24" creationId="{4042C817-9239-4585-A9B3-2CB517021AC8}"/>
          </ac:spMkLst>
        </pc:spChg>
        <pc:spChg chg="add mod">
          <ac:chgData name="Milijana Surbatovich" userId="34f022815c94af0f" providerId="LiveId" clId="{7EAAB792-6F57-4A5A-A55B-36EB1B2C0C25}" dt="2020-10-26T20:41:36.080" v="37646" actId="1076"/>
          <ac:spMkLst>
            <pc:docMk/>
            <pc:sldMk cId="1423421436" sldId="264"/>
            <ac:spMk id="24" creationId="{9FC68847-606A-41DB-8C18-830089753A3E}"/>
          </ac:spMkLst>
        </pc:spChg>
        <pc:spChg chg="add del mod">
          <ac:chgData name="Milijana Surbatovich" userId="34f022815c94af0f" providerId="LiveId" clId="{7EAAB792-6F57-4A5A-A55B-36EB1B2C0C25}" dt="2020-10-20T17:58:46.139" v="9337"/>
          <ac:spMkLst>
            <pc:docMk/>
            <pc:sldMk cId="1423421436" sldId="264"/>
            <ac:spMk id="25" creationId="{BA938176-85CA-4FBE-9C35-0AB81BD57961}"/>
          </ac:spMkLst>
        </pc:spChg>
        <pc:spChg chg="add mod">
          <ac:chgData name="Milijana Surbatovich" userId="34f022815c94af0f" providerId="LiveId" clId="{7EAAB792-6F57-4A5A-A55B-36EB1B2C0C25}" dt="2020-10-26T20:41:36.080" v="37646" actId="1076"/>
          <ac:spMkLst>
            <pc:docMk/>
            <pc:sldMk cId="1423421436" sldId="264"/>
            <ac:spMk id="25" creationId="{C27B6727-B840-448E-9687-89DCA60A6B06}"/>
          </ac:spMkLst>
        </pc:spChg>
        <pc:spChg chg="add del mod">
          <ac:chgData name="Milijana Surbatovich" userId="34f022815c94af0f" providerId="LiveId" clId="{7EAAB792-6F57-4A5A-A55B-36EB1B2C0C25}" dt="2020-10-23T21:56:35.819" v="34568" actId="21"/>
          <ac:spMkLst>
            <pc:docMk/>
            <pc:sldMk cId="1423421436" sldId="264"/>
            <ac:spMk id="26" creationId="{734B59CE-1075-426F-8BC4-33EA4B867668}"/>
          </ac:spMkLst>
        </pc:spChg>
        <pc:spChg chg="add del mod">
          <ac:chgData name="Milijana Surbatovich" userId="34f022815c94af0f" providerId="LiveId" clId="{7EAAB792-6F57-4A5A-A55B-36EB1B2C0C25}" dt="2020-10-20T18:03:12.292" v="9424" actId="478"/>
          <ac:spMkLst>
            <pc:docMk/>
            <pc:sldMk cId="1423421436" sldId="264"/>
            <ac:spMk id="27" creationId="{5B8665F2-E7A2-40C1-B714-F0C6C4CF7FFB}"/>
          </ac:spMkLst>
        </pc:spChg>
        <pc:spChg chg="add del mod">
          <ac:chgData name="Milijana Surbatovich" userId="34f022815c94af0f" providerId="LiveId" clId="{7EAAB792-6F57-4A5A-A55B-36EB1B2C0C25}" dt="2020-10-20T18:02:45.233" v="9414"/>
          <ac:spMkLst>
            <pc:docMk/>
            <pc:sldMk cId="1423421436" sldId="264"/>
            <ac:spMk id="28" creationId="{B32E34FC-B108-41A9-BD15-EF7464228D3B}"/>
          </ac:spMkLst>
        </pc:spChg>
        <pc:spChg chg="add del mod">
          <ac:chgData name="Milijana Surbatovich" userId="34f022815c94af0f" providerId="LiveId" clId="{7EAAB792-6F57-4A5A-A55B-36EB1B2C0C25}" dt="2020-10-20T18:02:45.233" v="9414"/>
          <ac:spMkLst>
            <pc:docMk/>
            <pc:sldMk cId="1423421436" sldId="264"/>
            <ac:spMk id="29" creationId="{E7B086E6-F0CF-469F-AE17-845511EA762E}"/>
          </ac:spMkLst>
        </pc:spChg>
        <pc:spChg chg="add del mod">
          <ac:chgData name="Milijana Surbatovich" userId="34f022815c94af0f" providerId="LiveId" clId="{7EAAB792-6F57-4A5A-A55B-36EB1B2C0C25}" dt="2020-10-20T18:02:45.233" v="9414"/>
          <ac:spMkLst>
            <pc:docMk/>
            <pc:sldMk cId="1423421436" sldId="264"/>
            <ac:spMk id="30" creationId="{5D9B06E7-4A52-43B1-8F5F-7D670E052000}"/>
          </ac:spMkLst>
        </pc:spChg>
        <pc:spChg chg="add mod">
          <ac:chgData name="Milijana Surbatovich" userId="34f022815c94af0f" providerId="LiveId" clId="{7EAAB792-6F57-4A5A-A55B-36EB1B2C0C25}" dt="2020-10-28T20:05:28.230" v="40651" actId="1076"/>
          <ac:spMkLst>
            <pc:docMk/>
            <pc:sldMk cId="1423421436" sldId="264"/>
            <ac:spMk id="30" creationId="{61CDDE23-AFD2-41C3-9106-D3EACE86B54E}"/>
          </ac:spMkLst>
        </pc:spChg>
        <pc:spChg chg="add del mod">
          <ac:chgData name="Milijana Surbatovich" userId="34f022815c94af0f" providerId="LiveId" clId="{7EAAB792-6F57-4A5A-A55B-36EB1B2C0C25}" dt="2020-10-23T21:56:35.819" v="34568" actId="21"/>
          <ac:spMkLst>
            <pc:docMk/>
            <pc:sldMk cId="1423421436" sldId="264"/>
            <ac:spMk id="31" creationId="{6995D08C-526F-4884-B84E-9E3D532D5A8F}"/>
          </ac:spMkLst>
        </pc:spChg>
        <pc:spChg chg="add del mod">
          <ac:chgData name="Milijana Surbatovich" userId="34f022815c94af0f" providerId="LiveId" clId="{7EAAB792-6F57-4A5A-A55B-36EB1B2C0C25}" dt="2020-10-23T21:56:35.819" v="34568" actId="21"/>
          <ac:spMkLst>
            <pc:docMk/>
            <pc:sldMk cId="1423421436" sldId="264"/>
            <ac:spMk id="32" creationId="{D3BB91AD-4828-4D88-8585-CEEFAD237BAF}"/>
          </ac:spMkLst>
        </pc:spChg>
        <pc:spChg chg="add del mod">
          <ac:chgData name="Milijana Surbatovich" userId="34f022815c94af0f" providerId="LiveId" clId="{7EAAB792-6F57-4A5A-A55B-36EB1B2C0C25}" dt="2020-10-23T21:56:35.819" v="34568" actId="21"/>
          <ac:spMkLst>
            <pc:docMk/>
            <pc:sldMk cId="1423421436" sldId="264"/>
            <ac:spMk id="33" creationId="{4CB1BF1F-9FA4-423B-A90C-FCF3CB0D27FA}"/>
          </ac:spMkLst>
        </pc:spChg>
        <pc:spChg chg="add del mod">
          <ac:chgData name="Milijana Surbatovich" userId="34f022815c94af0f" providerId="LiveId" clId="{7EAAB792-6F57-4A5A-A55B-36EB1B2C0C25}" dt="2020-10-23T21:56:35.819" v="34568" actId="21"/>
          <ac:spMkLst>
            <pc:docMk/>
            <pc:sldMk cId="1423421436" sldId="264"/>
            <ac:spMk id="34" creationId="{8FB74C8A-0DA9-433A-A338-7A94BB8919EA}"/>
          </ac:spMkLst>
        </pc:spChg>
        <pc:spChg chg="add del mod">
          <ac:chgData name="Milijana Surbatovich" userId="34f022815c94af0f" providerId="LiveId" clId="{7EAAB792-6F57-4A5A-A55B-36EB1B2C0C25}" dt="2020-10-23T21:56:35.819" v="34568" actId="21"/>
          <ac:spMkLst>
            <pc:docMk/>
            <pc:sldMk cId="1423421436" sldId="264"/>
            <ac:spMk id="39" creationId="{53A3EF10-26BF-4E61-881E-F1CFCD2AEE80}"/>
          </ac:spMkLst>
        </pc:spChg>
        <pc:spChg chg="add del mod">
          <ac:chgData name="Milijana Surbatovich" userId="34f022815c94af0f" providerId="LiveId" clId="{7EAAB792-6F57-4A5A-A55B-36EB1B2C0C25}" dt="2020-10-23T21:56:35.819" v="34568" actId="21"/>
          <ac:spMkLst>
            <pc:docMk/>
            <pc:sldMk cId="1423421436" sldId="264"/>
            <ac:spMk id="41" creationId="{AFCF64A1-7A68-4CC4-B4E5-BD7D3E0C2300}"/>
          </ac:spMkLst>
        </pc:spChg>
        <pc:spChg chg="add del mod">
          <ac:chgData name="Milijana Surbatovich" userId="34f022815c94af0f" providerId="LiveId" clId="{7EAAB792-6F57-4A5A-A55B-36EB1B2C0C25}" dt="2020-10-23T21:56:35.819" v="34568" actId="21"/>
          <ac:spMkLst>
            <pc:docMk/>
            <pc:sldMk cId="1423421436" sldId="264"/>
            <ac:spMk id="42" creationId="{915F9492-BF52-4ECB-9163-C4BC88F767CB}"/>
          </ac:spMkLst>
        </pc:spChg>
        <pc:picChg chg="add mod">
          <ac:chgData name="Milijana Surbatovich" userId="34f022815c94af0f" providerId="LiveId" clId="{7EAAB792-6F57-4A5A-A55B-36EB1B2C0C25}" dt="2020-10-29T18:08:22.980" v="47796"/>
          <ac:picMkLst>
            <pc:docMk/>
            <pc:sldMk cId="1423421436" sldId="264"/>
            <ac:picMk id="4" creationId="{75136221-C404-45A3-AB28-046144F50638}"/>
          </ac:picMkLst>
        </pc:picChg>
        <pc:picChg chg="add mod">
          <ac:chgData name="Milijana Surbatovich" userId="34f022815c94af0f" providerId="LiveId" clId="{7EAAB792-6F57-4A5A-A55B-36EB1B2C0C25}" dt="2020-10-28T20:04:10.593" v="40645" actId="1076"/>
          <ac:picMkLst>
            <pc:docMk/>
            <pc:sldMk cId="1423421436" sldId="264"/>
            <ac:picMk id="12" creationId="{02B72D96-E5FB-4C15-A151-A4A6581B4183}"/>
          </ac:picMkLst>
        </pc:picChg>
        <pc:cxnChg chg="add mod">
          <ac:chgData name="Milijana Surbatovich" userId="34f022815c94af0f" providerId="LiveId" clId="{7EAAB792-6F57-4A5A-A55B-36EB1B2C0C25}" dt="2020-10-26T20:41:36.080" v="37646" actId="1076"/>
          <ac:cxnSpMkLst>
            <pc:docMk/>
            <pc:sldMk cId="1423421436" sldId="264"/>
            <ac:cxnSpMk id="19" creationId="{6D127021-6EDB-40DB-9EEF-36624C4E5650}"/>
          </ac:cxnSpMkLst>
        </pc:cxnChg>
      </pc:sldChg>
      <pc:sldChg chg="modSp del mod">
        <pc:chgData name="Milijana Surbatovich" userId="34f022815c94af0f" providerId="LiveId" clId="{7EAAB792-6F57-4A5A-A55B-36EB1B2C0C25}" dt="2020-10-18T23:48:01.331" v="3545" actId="47"/>
        <pc:sldMkLst>
          <pc:docMk/>
          <pc:sldMk cId="85581964" sldId="265"/>
        </pc:sldMkLst>
        <pc:spChg chg="mod">
          <ac:chgData name="Milijana Surbatovich" userId="34f022815c94af0f" providerId="LiveId" clId="{7EAAB792-6F57-4A5A-A55B-36EB1B2C0C25}" dt="2020-10-16T20:50:15.475" v="1530" actId="20577"/>
          <ac:spMkLst>
            <pc:docMk/>
            <pc:sldMk cId="85581964" sldId="265"/>
            <ac:spMk id="2" creationId="{6D0CA1FE-4087-4F4E-9699-C218D5117940}"/>
          </ac:spMkLst>
        </pc:spChg>
        <pc:spChg chg="mod">
          <ac:chgData name="Milijana Surbatovich" userId="34f022815c94af0f" providerId="LiveId" clId="{7EAAB792-6F57-4A5A-A55B-36EB1B2C0C25}" dt="2020-10-15T22:31:29.448" v="1207" actId="20577"/>
          <ac:spMkLst>
            <pc:docMk/>
            <pc:sldMk cId="85581964" sldId="265"/>
            <ac:spMk id="3" creationId="{EE37D6A9-D440-4C37-9DF7-769F6416E0C9}"/>
          </ac:spMkLst>
        </pc:spChg>
      </pc:sldChg>
      <pc:sldChg chg="addSp delSp modSp mod modTransition modAnim modNotesTx">
        <pc:chgData name="Milijana Surbatovich" userId="34f022815c94af0f" providerId="LiveId" clId="{7EAAB792-6F57-4A5A-A55B-36EB1B2C0C25}" dt="2020-10-29T18:08:22.980" v="47796"/>
        <pc:sldMkLst>
          <pc:docMk/>
          <pc:sldMk cId="878456280" sldId="268"/>
        </pc:sldMkLst>
        <pc:spChg chg="mod">
          <ac:chgData name="Milijana Surbatovich" userId="34f022815c94af0f" providerId="LiveId" clId="{7EAAB792-6F57-4A5A-A55B-36EB1B2C0C25}" dt="2020-10-19T00:02:07.057" v="3695" actId="1076"/>
          <ac:spMkLst>
            <pc:docMk/>
            <pc:sldMk cId="878456280" sldId="268"/>
            <ac:spMk id="2" creationId="{0A28F278-E32B-45F5-8BF3-41DC322FC008}"/>
          </ac:spMkLst>
        </pc:spChg>
        <pc:spChg chg="mod">
          <ac:chgData name="Milijana Surbatovich" userId="34f022815c94af0f" providerId="LiveId" clId="{7EAAB792-6F57-4A5A-A55B-36EB1B2C0C25}" dt="2020-10-19T00:02:07.057" v="3695" actId="1076"/>
          <ac:spMkLst>
            <pc:docMk/>
            <pc:sldMk cId="878456280" sldId="268"/>
            <ac:spMk id="3" creationId="{6904CE5F-1AB4-4C3A-B24F-D3CEEB88ACE7}"/>
          </ac:spMkLst>
        </pc:spChg>
        <pc:picChg chg="add del mod">
          <ac:chgData name="Milijana Surbatovich" userId="34f022815c94af0f" providerId="LiveId" clId="{7EAAB792-6F57-4A5A-A55B-36EB1B2C0C25}" dt="2020-10-29T17:59:05.851" v="47792"/>
          <ac:picMkLst>
            <pc:docMk/>
            <pc:sldMk cId="878456280" sldId="268"/>
            <ac:picMk id="4" creationId="{90386A2F-608C-4F71-9BC9-4725AD785356}"/>
          </ac:picMkLst>
        </pc:picChg>
        <pc:picChg chg="add">
          <ac:chgData name="Milijana Surbatovich" userId="34f022815c94af0f" providerId="LiveId" clId="{7EAAB792-6F57-4A5A-A55B-36EB1B2C0C25}" dt="2020-10-19T00:00:09.893" v="3615" actId="22"/>
          <ac:picMkLst>
            <pc:docMk/>
            <pc:sldMk cId="878456280" sldId="268"/>
            <ac:picMk id="5" creationId="{869F6051-DD6A-4B52-9C23-33D7D93D946D}"/>
          </ac:picMkLst>
        </pc:picChg>
        <pc:picChg chg="add mod">
          <ac:chgData name="Milijana Surbatovich" userId="34f022815c94af0f" providerId="LiveId" clId="{7EAAB792-6F57-4A5A-A55B-36EB1B2C0C25}" dt="2020-10-29T18:08:22.980" v="47796"/>
          <ac:picMkLst>
            <pc:docMk/>
            <pc:sldMk cId="878456280" sldId="268"/>
            <ac:picMk id="6" creationId="{F2C3A248-3740-48DD-8185-303D00521A52}"/>
          </ac:picMkLst>
        </pc:picChg>
        <pc:picChg chg="add ord">
          <ac:chgData name="Milijana Surbatovich" userId="34f022815c94af0f" providerId="LiveId" clId="{7EAAB792-6F57-4A5A-A55B-36EB1B2C0C25}" dt="2020-10-21T19:12:57.881" v="17319" actId="166"/>
          <ac:picMkLst>
            <pc:docMk/>
            <pc:sldMk cId="878456280" sldId="268"/>
            <ac:picMk id="7" creationId="{FACD4593-AC8E-4611-8D41-178EB95556BB}"/>
          </ac:picMkLst>
        </pc:picChg>
      </pc:sldChg>
      <pc:sldChg chg="addSp delSp modSp mod modTransition modAnim">
        <pc:chgData name="Milijana Surbatovich" userId="34f022815c94af0f" providerId="LiveId" clId="{7EAAB792-6F57-4A5A-A55B-36EB1B2C0C25}" dt="2020-10-29T18:08:22.980" v="47796"/>
        <pc:sldMkLst>
          <pc:docMk/>
          <pc:sldMk cId="530854876" sldId="269"/>
        </pc:sldMkLst>
        <pc:spChg chg="add mod">
          <ac:chgData name="Milijana Surbatovich" userId="34f022815c94af0f" providerId="LiveId" clId="{7EAAB792-6F57-4A5A-A55B-36EB1B2C0C25}" dt="2020-10-19T00:12:26.648" v="3765" actId="208"/>
          <ac:spMkLst>
            <pc:docMk/>
            <pc:sldMk cId="530854876" sldId="269"/>
            <ac:spMk id="4" creationId="{0469EF0C-B70C-4A4D-814B-2B183031F7FF}"/>
          </ac:spMkLst>
        </pc:spChg>
        <pc:spChg chg="add mod">
          <ac:chgData name="Milijana Surbatovich" userId="34f022815c94af0f" providerId="LiveId" clId="{7EAAB792-6F57-4A5A-A55B-36EB1B2C0C25}" dt="2020-10-19T00:18:35.248" v="3848" actId="20577"/>
          <ac:spMkLst>
            <pc:docMk/>
            <pc:sldMk cId="530854876" sldId="269"/>
            <ac:spMk id="5" creationId="{596164EB-2BC2-430A-8BDD-0602ECD92DE6}"/>
          </ac:spMkLst>
        </pc:spChg>
        <pc:spChg chg="add mod">
          <ac:chgData name="Milijana Surbatovich" userId="34f022815c94af0f" providerId="LiveId" clId="{7EAAB792-6F57-4A5A-A55B-36EB1B2C0C25}" dt="2020-10-19T00:20:02.554" v="3916" actId="1076"/>
          <ac:spMkLst>
            <pc:docMk/>
            <pc:sldMk cId="530854876" sldId="269"/>
            <ac:spMk id="6" creationId="{5451B016-C93C-4AF4-A3C8-95565F81643A}"/>
          </ac:spMkLst>
        </pc:spChg>
        <pc:spChg chg="add mod">
          <ac:chgData name="Milijana Surbatovich" userId="34f022815c94af0f" providerId="LiveId" clId="{7EAAB792-6F57-4A5A-A55B-36EB1B2C0C25}" dt="2020-10-19T00:21:33.142" v="3921" actId="207"/>
          <ac:spMkLst>
            <pc:docMk/>
            <pc:sldMk cId="530854876" sldId="269"/>
            <ac:spMk id="7" creationId="{3B7619C3-88C1-4200-96C0-49E2B02C2041}"/>
          </ac:spMkLst>
        </pc:spChg>
        <pc:spChg chg="mod">
          <ac:chgData name="Milijana Surbatovich" userId="34f022815c94af0f" providerId="LiveId" clId="{7EAAB792-6F57-4A5A-A55B-36EB1B2C0C25}" dt="2020-10-21T02:25:15.956" v="14464" actId="20577"/>
          <ac:spMkLst>
            <pc:docMk/>
            <pc:sldMk cId="530854876" sldId="269"/>
            <ac:spMk id="8" creationId="{E0D29380-40DB-4741-B28C-7E4D15ABE346}"/>
          </ac:spMkLst>
        </pc:spChg>
        <pc:spChg chg="mod">
          <ac:chgData name="Milijana Surbatovich" userId="34f022815c94af0f" providerId="LiveId" clId="{7EAAB792-6F57-4A5A-A55B-36EB1B2C0C25}" dt="2020-10-23T15:13:02.438" v="30929" actId="27636"/>
          <ac:spMkLst>
            <pc:docMk/>
            <pc:sldMk cId="530854876" sldId="269"/>
            <ac:spMk id="9" creationId="{9971F972-EACE-4EE0-A0BC-D22F2D5F2212}"/>
          </ac:spMkLst>
        </pc:spChg>
        <pc:spChg chg="add mod ord">
          <ac:chgData name="Milijana Surbatovich" userId="34f022815c94af0f" providerId="LiveId" clId="{7EAAB792-6F57-4A5A-A55B-36EB1B2C0C25}" dt="2020-10-19T00:23:24.035" v="3945" actId="1076"/>
          <ac:spMkLst>
            <pc:docMk/>
            <pc:sldMk cId="530854876" sldId="269"/>
            <ac:spMk id="13" creationId="{8BF08026-B1D2-4323-9B95-D72E0E43D4B2}"/>
          </ac:spMkLst>
        </pc:spChg>
        <pc:spChg chg="add mod">
          <ac:chgData name="Milijana Surbatovich" userId="34f022815c94af0f" providerId="LiveId" clId="{7EAAB792-6F57-4A5A-A55B-36EB1B2C0C25}" dt="2020-10-19T00:25:22.062" v="4014" actId="1076"/>
          <ac:spMkLst>
            <pc:docMk/>
            <pc:sldMk cId="530854876" sldId="269"/>
            <ac:spMk id="14" creationId="{518D1130-1CD3-449D-A682-8035A4F5A5AC}"/>
          </ac:spMkLst>
        </pc:spChg>
        <pc:spChg chg="add mod">
          <ac:chgData name="Milijana Surbatovich" userId="34f022815c94af0f" providerId="LiveId" clId="{7EAAB792-6F57-4A5A-A55B-36EB1B2C0C25}" dt="2020-10-28T19:54:12.922" v="40500" actId="1076"/>
          <ac:spMkLst>
            <pc:docMk/>
            <pc:sldMk cId="530854876" sldId="269"/>
            <ac:spMk id="15" creationId="{0CD14AE2-BA35-49E9-9DCB-02ABE7B5F73C}"/>
          </ac:spMkLst>
        </pc:spChg>
        <pc:spChg chg="add del mod ord">
          <ac:chgData name="Milijana Surbatovich" userId="34f022815c94af0f" providerId="LiveId" clId="{7EAAB792-6F57-4A5A-A55B-36EB1B2C0C25}" dt="2020-10-19T00:27:04.151" v="4028" actId="1076"/>
          <ac:spMkLst>
            <pc:docMk/>
            <pc:sldMk cId="530854876" sldId="269"/>
            <ac:spMk id="16" creationId="{30785B53-2907-41EE-AD07-8BF6CF4C61EF}"/>
          </ac:spMkLst>
        </pc:spChg>
        <pc:spChg chg="add mod ord">
          <ac:chgData name="Milijana Surbatovich" userId="34f022815c94af0f" providerId="LiveId" clId="{7EAAB792-6F57-4A5A-A55B-36EB1B2C0C25}" dt="2020-10-19T00:27:47.631" v="4036" actId="171"/>
          <ac:spMkLst>
            <pc:docMk/>
            <pc:sldMk cId="530854876" sldId="269"/>
            <ac:spMk id="18" creationId="{A4D810D1-A70B-412F-BC2C-75AC6F730238}"/>
          </ac:spMkLst>
        </pc:spChg>
        <pc:spChg chg="add mod">
          <ac:chgData name="Milijana Surbatovich" userId="34f022815c94af0f" providerId="LiveId" clId="{7EAAB792-6F57-4A5A-A55B-36EB1B2C0C25}" dt="2020-10-19T00:29:04.249" v="4045" actId="14100"/>
          <ac:spMkLst>
            <pc:docMk/>
            <pc:sldMk cId="530854876" sldId="269"/>
            <ac:spMk id="19" creationId="{362025ED-CFE2-4801-97C8-84AEA9530503}"/>
          </ac:spMkLst>
        </pc:spChg>
        <pc:spChg chg="add del mod">
          <ac:chgData name="Milijana Surbatovich" userId="34f022815c94af0f" providerId="LiveId" clId="{7EAAB792-6F57-4A5A-A55B-36EB1B2C0C25}" dt="2020-10-19T00:29:15.592" v="4048" actId="478"/>
          <ac:spMkLst>
            <pc:docMk/>
            <pc:sldMk cId="530854876" sldId="269"/>
            <ac:spMk id="21" creationId="{40214E61-D225-44A0-B803-D7872BAF1C73}"/>
          </ac:spMkLst>
        </pc:spChg>
        <pc:spChg chg="add mod">
          <ac:chgData name="Milijana Surbatovich" userId="34f022815c94af0f" providerId="LiveId" clId="{7EAAB792-6F57-4A5A-A55B-36EB1B2C0C25}" dt="2020-10-19T00:29:30.922" v="4050" actId="1076"/>
          <ac:spMkLst>
            <pc:docMk/>
            <pc:sldMk cId="530854876" sldId="269"/>
            <ac:spMk id="23" creationId="{E299E5DC-2E89-4C2A-A1C6-0D2782E6BB82}"/>
          </ac:spMkLst>
        </pc:spChg>
        <pc:spChg chg="add mod">
          <ac:chgData name="Milijana Surbatovich" userId="34f022815c94af0f" providerId="LiveId" clId="{7EAAB792-6F57-4A5A-A55B-36EB1B2C0C25}" dt="2020-10-19T00:29:30.922" v="4050" actId="1076"/>
          <ac:spMkLst>
            <pc:docMk/>
            <pc:sldMk cId="530854876" sldId="269"/>
            <ac:spMk id="25" creationId="{63FCC13C-C321-490B-8106-980400793A39}"/>
          </ac:spMkLst>
        </pc:spChg>
        <pc:spChg chg="add del mod">
          <ac:chgData name="Milijana Surbatovich" userId="34f022815c94af0f" providerId="LiveId" clId="{7EAAB792-6F57-4A5A-A55B-36EB1B2C0C25}" dt="2020-10-19T00:30:09.722" v="4058" actId="478"/>
          <ac:spMkLst>
            <pc:docMk/>
            <pc:sldMk cId="530854876" sldId="269"/>
            <ac:spMk id="26" creationId="{124C4CAF-62AD-4E8F-BD06-6B2ECDB9E1C9}"/>
          </ac:spMkLst>
        </pc:spChg>
        <pc:picChg chg="add del mod">
          <ac:chgData name="Milijana Surbatovich" userId="34f022815c94af0f" providerId="LiveId" clId="{7EAAB792-6F57-4A5A-A55B-36EB1B2C0C25}" dt="2020-10-29T18:02:17.357" v="47795"/>
          <ac:picMkLst>
            <pc:docMk/>
            <pc:sldMk cId="530854876" sldId="269"/>
            <ac:picMk id="2" creationId="{0D4C5D4D-39CA-4D34-A6A8-E281CEBB02EA}"/>
          </ac:picMkLst>
        </pc:picChg>
        <pc:picChg chg="add mod">
          <ac:chgData name="Milijana Surbatovich" userId="34f022815c94af0f" providerId="LiveId" clId="{7EAAB792-6F57-4A5A-A55B-36EB1B2C0C25}" dt="2020-10-19T00:11:36.419" v="3760" actId="688"/>
          <ac:picMkLst>
            <pc:docMk/>
            <pc:sldMk cId="530854876" sldId="269"/>
            <ac:picMk id="3" creationId="{D1F7050E-5F04-480F-B830-F242E23DCE2D}"/>
          </ac:picMkLst>
        </pc:picChg>
        <pc:picChg chg="mod">
          <ac:chgData name="Milijana Surbatovich" userId="34f022815c94af0f" providerId="LiveId" clId="{7EAAB792-6F57-4A5A-A55B-36EB1B2C0C25}" dt="2020-10-19T00:04:48.119" v="3705" actId="1076"/>
          <ac:picMkLst>
            <pc:docMk/>
            <pc:sldMk cId="530854876" sldId="269"/>
            <ac:picMk id="10" creationId="{843B2E3D-6457-411D-8250-24D4502A5A55}"/>
          </ac:picMkLst>
        </pc:picChg>
        <pc:picChg chg="mod">
          <ac:chgData name="Milijana Surbatovich" userId="34f022815c94af0f" providerId="LiveId" clId="{7EAAB792-6F57-4A5A-A55B-36EB1B2C0C25}" dt="2020-10-19T00:04:39.494" v="3703" actId="1076"/>
          <ac:picMkLst>
            <pc:docMk/>
            <pc:sldMk cId="530854876" sldId="269"/>
            <ac:picMk id="11" creationId="{F139B359-0DB8-448B-9535-EA4F6514421D}"/>
          </ac:picMkLst>
        </pc:picChg>
        <pc:picChg chg="mod">
          <ac:chgData name="Milijana Surbatovich" userId="34f022815c94af0f" providerId="LiveId" clId="{7EAAB792-6F57-4A5A-A55B-36EB1B2C0C25}" dt="2020-10-19T00:04:31.646" v="3700" actId="14100"/>
          <ac:picMkLst>
            <pc:docMk/>
            <pc:sldMk cId="530854876" sldId="269"/>
            <ac:picMk id="12" creationId="{E0F4F64D-F693-45A1-9BD0-34677870C495}"/>
          </ac:picMkLst>
        </pc:picChg>
        <pc:picChg chg="add mod">
          <ac:chgData name="Milijana Surbatovich" userId="34f022815c94af0f" providerId="LiveId" clId="{7EAAB792-6F57-4A5A-A55B-36EB1B2C0C25}" dt="2020-10-29T18:08:22.980" v="47796"/>
          <ac:picMkLst>
            <pc:docMk/>
            <pc:sldMk cId="530854876" sldId="269"/>
            <ac:picMk id="20" creationId="{A9FDB7E5-4E8D-4786-A4AB-05A2FA406519}"/>
          </ac:picMkLst>
        </pc:picChg>
        <pc:picChg chg="add mod">
          <ac:chgData name="Milijana Surbatovich" userId="34f022815c94af0f" providerId="LiveId" clId="{7EAAB792-6F57-4A5A-A55B-36EB1B2C0C25}" dt="2020-10-19T00:38:59.134" v="4065" actId="1076"/>
          <ac:picMkLst>
            <pc:docMk/>
            <pc:sldMk cId="530854876" sldId="269"/>
            <ac:picMk id="28" creationId="{4A941D46-D9F4-4549-A14C-C37A1CA42151}"/>
          </ac:picMkLst>
        </pc:picChg>
        <pc:cxnChg chg="add mod">
          <ac:chgData name="Milijana Surbatovich" userId="34f022815c94af0f" providerId="LiveId" clId="{7EAAB792-6F57-4A5A-A55B-36EB1B2C0C25}" dt="2020-10-28T19:54:03.387" v="40497" actId="692"/>
          <ac:cxnSpMkLst>
            <pc:docMk/>
            <pc:sldMk cId="530854876" sldId="269"/>
            <ac:cxnSpMk id="17" creationId="{D577570A-7813-4AEC-B794-21149E0BFE90}"/>
          </ac:cxnSpMkLst>
        </pc:cxnChg>
        <pc:cxnChg chg="add mod">
          <ac:chgData name="Milijana Surbatovich" userId="34f022815c94af0f" providerId="LiveId" clId="{7EAAB792-6F57-4A5A-A55B-36EB1B2C0C25}" dt="2020-10-28T19:54:39.984" v="40507" actId="1076"/>
          <ac:cxnSpMkLst>
            <pc:docMk/>
            <pc:sldMk cId="530854876" sldId="269"/>
            <ac:cxnSpMk id="24" creationId="{2242B553-AC65-4C45-8A3E-4394D184022E}"/>
          </ac:cxnSpMkLst>
        </pc:cxnChg>
        <pc:cxnChg chg="add mod">
          <ac:chgData name="Milijana Surbatovich" userId="34f022815c94af0f" providerId="LiveId" clId="{7EAAB792-6F57-4A5A-A55B-36EB1B2C0C25}" dt="2020-10-28T19:54:32.629" v="40504" actId="1076"/>
          <ac:cxnSpMkLst>
            <pc:docMk/>
            <pc:sldMk cId="530854876" sldId="269"/>
            <ac:cxnSpMk id="26" creationId="{A713D2E5-37F0-4F64-9C69-49160F763836}"/>
          </ac:cxnSpMkLst>
        </pc:cxnChg>
        <pc:cxnChg chg="add mod">
          <ac:chgData name="Milijana Surbatovich" userId="34f022815c94af0f" providerId="LiveId" clId="{7EAAB792-6F57-4A5A-A55B-36EB1B2C0C25}" dt="2020-10-28T19:54:36.918" v="40506" actId="1076"/>
          <ac:cxnSpMkLst>
            <pc:docMk/>
            <pc:sldMk cId="530854876" sldId="269"/>
            <ac:cxnSpMk id="27" creationId="{85A5ECA3-BFE0-4799-96D1-5F54FA55836A}"/>
          </ac:cxnSpMkLst>
        </pc:cxnChg>
      </pc:sldChg>
      <pc:sldChg chg="addSp delSp modSp mod ord modTransition delAnim modAnim modNotesTx">
        <pc:chgData name="Milijana Surbatovich" userId="34f022815c94af0f" providerId="LiveId" clId="{7EAAB792-6F57-4A5A-A55B-36EB1B2C0C25}" dt="2020-10-29T18:02:17.357" v="47795"/>
        <pc:sldMkLst>
          <pc:docMk/>
          <pc:sldMk cId="3250385006" sldId="271"/>
        </pc:sldMkLst>
        <pc:spChg chg="mod">
          <ac:chgData name="Milijana Surbatovich" userId="34f022815c94af0f" providerId="LiveId" clId="{7EAAB792-6F57-4A5A-A55B-36EB1B2C0C25}" dt="2020-10-17T19:50:46.383" v="2430" actId="20577"/>
          <ac:spMkLst>
            <pc:docMk/>
            <pc:sldMk cId="3250385006" sldId="271"/>
            <ac:spMk id="2" creationId="{F45514AE-EF56-4497-831A-C0B92131A33B}"/>
          </ac:spMkLst>
        </pc:spChg>
        <pc:spChg chg="mod">
          <ac:chgData name="Milijana Surbatovich" userId="34f022815c94af0f" providerId="LiveId" clId="{7EAAB792-6F57-4A5A-A55B-36EB1B2C0C25}" dt="2020-10-22T22:34:15.829" v="19204" actId="20577"/>
          <ac:spMkLst>
            <pc:docMk/>
            <pc:sldMk cId="3250385006" sldId="271"/>
            <ac:spMk id="3" creationId="{29DB8D08-8311-4A96-B8B2-9B8D1B428B5F}"/>
          </ac:spMkLst>
        </pc:spChg>
        <pc:spChg chg="add del mod">
          <ac:chgData name="Milijana Surbatovich" userId="34f022815c94af0f" providerId="LiveId" clId="{7EAAB792-6F57-4A5A-A55B-36EB1B2C0C25}" dt="2020-10-21T02:04:54.586" v="14279" actId="478"/>
          <ac:spMkLst>
            <pc:docMk/>
            <pc:sldMk cId="3250385006" sldId="271"/>
            <ac:spMk id="4" creationId="{A81BD3E6-95EE-4B46-858C-F7DD7684EE5C}"/>
          </ac:spMkLst>
        </pc:spChg>
        <pc:spChg chg="add del mod">
          <ac:chgData name="Milijana Surbatovich" userId="34f022815c94af0f" providerId="LiveId" clId="{7EAAB792-6F57-4A5A-A55B-36EB1B2C0C25}" dt="2020-10-21T02:04:54.586" v="14279" actId="478"/>
          <ac:spMkLst>
            <pc:docMk/>
            <pc:sldMk cId="3250385006" sldId="271"/>
            <ac:spMk id="5" creationId="{5F517BB3-6C24-4131-90FE-7BB443A49C43}"/>
          </ac:spMkLst>
        </pc:spChg>
        <pc:spChg chg="add del mod">
          <ac:chgData name="Milijana Surbatovich" userId="34f022815c94af0f" providerId="LiveId" clId="{7EAAB792-6F57-4A5A-A55B-36EB1B2C0C25}" dt="2020-10-21T02:04:54.586" v="14279" actId="478"/>
          <ac:spMkLst>
            <pc:docMk/>
            <pc:sldMk cId="3250385006" sldId="271"/>
            <ac:spMk id="6" creationId="{0C1F1D0C-7F24-4773-B8D6-F2ABD145F519}"/>
          </ac:spMkLst>
        </pc:spChg>
        <pc:spChg chg="add del mod">
          <ac:chgData name="Milijana Surbatovich" userId="34f022815c94af0f" providerId="LiveId" clId="{7EAAB792-6F57-4A5A-A55B-36EB1B2C0C25}" dt="2020-10-21T02:04:54.586" v="14279" actId="478"/>
          <ac:spMkLst>
            <pc:docMk/>
            <pc:sldMk cId="3250385006" sldId="271"/>
            <ac:spMk id="7" creationId="{F3875649-BB37-40E3-B6F7-455F263409D5}"/>
          </ac:spMkLst>
        </pc:spChg>
        <pc:spChg chg="add del mod">
          <ac:chgData name="Milijana Surbatovich" userId="34f022815c94af0f" providerId="LiveId" clId="{7EAAB792-6F57-4A5A-A55B-36EB1B2C0C25}" dt="2020-10-21T02:04:54.586" v="14279" actId="478"/>
          <ac:spMkLst>
            <pc:docMk/>
            <pc:sldMk cId="3250385006" sldId="271"/>
            <ac:spMk id="8" creationId="{FD6A9020-4A3D-43AF-A048-35E4DB849519}"/>
          </ac:spMkLst>
        </pc:spChg>
        <pc:spChg chg="add del mod">
          <ac:chgData name="Milijana Surbatovich" userId="34f022815c94af0f" providerId="LiveId" clId="{7EAAB792-6F57-4A5A-A55B-36EB1B2C0C25}" dt="2020-10-21T02:04:54.586" v="14279" actId="478"/>
          <ac:spMkLst>
            <pc:docMk/>
            <pc:sldMk cId="3250385006" sldId="271"/>
            <ac:spMk id="9" creationId="{568B82B9-042D-4B57-8E4F-6981AE81B87B}"/>
          </ac:spMkLst>
        </pc:spChg>
        <pc:spChg chg="add del mod">
          <ac:chgData name="Milijana Surbatovich" userId="34f022815c94af0f" providerId="LiveId" clId="{7EAAB792-6F57-4A5A-A55B-36EB1B2C0C25}" dt="2020-10-21T02:04:54.586" v="14279" actId="478"/>
          <ac:spMkLst>
            <pc:docMk/>
            <pc:sldMk cId="3250385006" sldId="271"/>
            <ac:spMk id="10" creationId="{59FC6F03-610B-430D-A930-77C1CA4C47AC}"/>
          </ac:spMkLst>
        </pc:spChg>
        <pc:spChg chg="add del mod">
          <ac:chgData name="Milijana Surbatovich" userId="34f022815c94af0f" providerId="LiveId" clId="{7EAAB792-6F57-4A5A-A55B-36EB1B2C0C25}" dt="2020-10-21T02:04:54.586" v="14279" actId="478"/>
          <ac:spMkLst>
            <pc:docMk/>
            <pc:sldMk cId="3250385006" sldId="271"/>
            <ac:spMk id="12" creationId="{72CC19C4-0566-4FF7-A8F8-96D1D4FC9D51}"/>
          </ac:spMkLst>
        </pc:spChg>
        <pc:spChg chg="add del mod">
          <ac:chgData name="Milijana Surbatovich" userId="34f022815c94af0f" providerId="LiveId" clId="{7EAAB792-6F57-4A5A-A55B-36EB1B2C0C25}" dt="2020-10-21T02:04:54.586" v="14279" actId="478"/>
          <ac:spMkLst>
            <pc:docMk/>
            <pc:sldMk cId="3250385006" sldId="271"/>
            <ac:spMk id="13" creationId="{DC5F10B4-62D9-4D49-995B-E40401D01E4A}"/>
          </ac:spMkLst>
        </pc:spChg>
        <pc:spChg chg="add del mod">
          <ac:chgData name="Milijana Surbatovich" userId="34f022815c94af0f" providerId="LiveId" clId="{7EAAB792-6F57-4A5A-A55B-36EB1B2C0C25}" dt="2020-10-21T02:04:54.586" v="14279" actId="478"/>
          <ac:spMkLst>
            <pc:docMk/>
            <pc:sldMk cId="3250385006" sldId="271"/>
            <ac:spMk id="15" creationId="{86447D2F-8AA4-426E-B1C5-B5C0966FBA14}"/>
          </ac:spMkLst>
        </pc:spChg>
        <pc:spChg chg="add del mod">
          <ac:chgData name="Milijana Surbatovich" userId="34f022815c94af0f" providerId="LiveId" clId="{7EAAB792-6F57-4A5A-A55B-36EB1B2C0C25}" dt="2020-10-21T02:04:54.586" v="14279" actId="478"/>
          <ac:spMkLst>
            <pc:docMk/>
            <pc:sldMk cId="3250385006" sldId="271"/>
            <ac:spMk id="16" creationId="{05C0AB7B-B863-494C-A6E7-CB8BDCF1E6C9}"/>
          </ac:spMkLst>
        </pc:spChg>
        <pc:spChg chg="add del mod">
          <ac:chgData name="Milijana Surbatovich" userId="34f022815c94af0f" providerId="LiveId" clId="{7EAAB792-6F57-4A5A-A55B-36EB1B2C0C25}" dt="2020-10-21T02:04:54.586" v="14279" actId="478"/>
          <ac:spMkLst>
            <pc:docMk/>
            <pc:sldMk cId="3250385006" sldId="271"/>
            <ac:spMk id="17" creationId="{1279348D-02C8-4883-9A2B-9C0B10838979}"/>
          </ac:spMkLst>
        </pc:spChg>
        <pc:spChg chg="add del mod">
          <ac:chgData name="Milijana Surbatovich" userId="34f022815c94af0f" providerId="LiveId" clId="{7EAAB792-6F57-4A5A-A55B-36EB1B2C0C25}" dt="2020-10-21T02:04:54.586" v="14279" actId="478"/>
          <ac:spMkLst>
            <pc:docMk/>
            <pc:sldMk cId="3250385006" sldId="271"/>
            <ac:spMk id="18" creationId="{15ECAB94-4DFD-4C32-872A-EE11C13DFD24}"/>
          </ac:spMkLst>
        </pc:spChg>
        <pc:spChg chg="add del mod">
          <ac:chgData name="Milijana Surbatovich" userId="34f022815c94af0f" providerId="LiveId" clId="{7EAAB792-6F57-4A5A-A55B-36EB1B2C0C25}" dt="2020-10-21T02:04:54.586" v="14279" actId="478"/>
          <ac:spMkLst>
            <pc:docMk/>
            <pc:sldMk cId="3250385006" sldId="271"/>
            <ac:spMk id="20" creationId="{3875EB4C-68A1-4421-9224-3069D8C66A97}"/>
          </ac:spMkLst>
        </pc:spChg>
        <pc:spChg chg="add del mod">
          <ac:chgData name="Milijana Surbatovich" userId="34f022815c94af0f" providerId="LiveId" clId="{7EAAB792-6F57-4A5A-A55B-36EB1B2C0C25}" dt="2020-10-21T02:04:54.586" v="14279" actId="478"/>
          <ac:spMkLst>
            <pc:docMk/>
            <pc:sldMk cId="3250385006" sldId="271"/>
            <ac:spMk id="21" creationId="{07844B0D-CB83-4BCE-B6DE-83340D9B9959}"/>
          </ac:spMkLst>
        </pc:spChg>
        <pc:spChg chg="add del mod">
          <ac:chgData name="Milijana Surbatovich" userId="34f022815c94af0f" providerId="LiveId" clId="{7EAAB792-6F57-4A5A-A55B-36EB1B2C0C25}" dt="2020-10-21T02:04:54.586" v="14279" actId="478"/>
          <ac:spMkLst>
            <pc:docMk/>
            <pc:sldMk cId="3250385006" sldId="271"/>
            <ac:spMk id="22" creationId="{4BD782B8-D895-49A1-9837-F21EE8D189C2}"/>
          </ac:spMkLst>
        </pc:spChg>
        <pc:spChg chg="add del mod">
          <ac:chgData name="Milijana Surbatovich" userId="34f022815c94af0f" providerId="LiveId" clId="{7EAAB792-6F57-4A5A-A55B-36EB1B2C0C25}" dt="2020-10-21T02:04:54.586" v="14279" actId="478"/>
          <ac:spMkLst>
            <pc:docMk/>
            <pc:sldMk cId="3250385006" sldId="271"/>
            <ac:spMk id="23" creationId="{B7E46645-169B-4FA8-B26D-F4CD378C6898}"/>
          </ac:spMkLst>
        </pc:spChg>
        <pc:spChg chg="add del mod">
          <ac:chgData name="Milijana Surbatovich" userId="34f022815c94af0f" providerId="LiveId" clId="{7EAAB792-6F57-4A5A-A55B-36EB1B2C0C25}" dt="2020-10-20T18:12:52.502" v="9758" actId="478"/>
          <ac:spMkLst>
            <pc:docMk/>
            <pc:sldMk cId="3250385006" sldId="271"/>
            <ac:spMk id="24" creationId="{FB673CFC-D78C-4E0B-A5D7-8AB0A92BB3FA}"/>
          </ac:spMkLst>
        </pc:spChg>
        <pc:spChg chg="add del mod">
          <ac:chgData name="Milijana Surbatovich" userId="34f022815c94af0f" providerId="LiveId" clId="{7EAAB792-6F57-4A5A-A55B-36EB1B2C0C25}" dt="2020-10-20T18:12:34.584" v="9756" actId="478"/>
          <ac:spMkLst>
            <pc:docMk/>
            <pc:sldMk cId="3250385006" sldId="271"/>
            <ac:spMk id="25" creationId="{64C5CF38-0B42-4C74-AD6F-5A0EA28381C4}"/>
          </ac:spMkLst>
        </pc:spChg>
        <pc:spChg chg="add del mod">
          <ac:chgData name="Milijana Surbatovich" userId="34f022815c94af0f" providerId="LiveId" clId="{7EAAB792-6F57-4A5A-A55B-36EB1B2C0C25}" dt="2020-10-21T02:04:54.586" v="14279" actId="478"/>
          <ac:spMkLst>
            <pc:docMk/>
            <pc:sldMk cId="3250385006" sldId="271"/>
            <ac:spMk id="26" creationId="{AEF4EC45-B457-43AF-9850-65D066F6CAAC}"/>
          </ac:spMkLst>
        </pc:spChg>
        <pc:spChg chg="add del mod">
          <ac:chgData name="Milijana Surbatovich" userId="34f022815c94af0f" providerId="LiveId" clId="{7EAAB792-6F57-4A5A-A55B-36EB1B2C0C25}" dt="2020-10-21T02:04:54.586" v="14279" actId="478"/>
          <ac:spMkLst>
            <pc:docMk/>
            <pc:sldMk cId="3250385006" sldId="271"/>
            <ac:spMk id="27" creationId="{54A09B69-B46F-4313-A5AA-57910A77BAA4}"/>
          </ac:spMkLst>
        </pc:spChg>
        <pc:spChg chg="add del mod">
          <ac:chgData name="Milijana Surbatovich" userId="34f022815c94af0f" providerId="LiveId" clId="{7EAAB792-6F57-4A5A-A55B-36EB1B2C0C25}" dt="2020-10-21T02:04:54.586" v="14279" actId="478"/>
          <ac:spMkLst>
            <pc:docMk/>
            <pc:sldMk cId="3250385006" sldId="271"/>
            <ac:spMk id="30" creationId="{382439E4-9AE1-44A6-A0D3-B3A9B029C955}"/>
          </ac:spMkLst>
        </pc:spChg>
        <pc:spChg chg="add del mod">
          <ac:chgData name="Milijana Surbatovich" userId="34f022815c94af0f" providerId="LiveId" clId="{7EAAB792-6F57-4A5A-A55B-36EB1B2C0C25}" dt="2020-10-21T02:04:54.586" v="14279" actId="478"/>
          <ac:spMkLst>
            <pc:docMk/>
            <pc:sldMk cId="3250385006" sldId="271"/>
            <ac:spMk id="31" creationId="{B1DAAD5B-4E0C-4E78-BB49-079BEC939FE9}"/>
          </ac:spMkLst>
        </pc:spChg>
        <pc:spChg chg="add del mod">
          <ac:chgData name="Milijana Surbatovich" userId="34f022815c94af0f" providerId="LiveId" clId="{7EAAB792-6F57-4A5A-A55B-36EB1B2C0C25}" dt="2020-10-21T02:04:54.586" v="14279" actId="478"/>
          <ac:spMkLst>
            <pc:docMk/>
            <pc:sldMk cId="3250385006" sldId="271"/>
            <ac:spMk id="33" creationId="{199E3966-1698-46BE-833F-8299C49B662C}"/>
          </ac:spMkLst>
        </pc:spChg>
        <pc:spChg chg="add del mod">
          <ac:chgData name="Milijana Surbatovich" userId="34f022815c94af0f" providerId="LiveId" clId="{7EAAB792-6F57-4A5A-A55B-36EB1B2C0C25}" dt="2020-10-20T18:12:52.502" v="9758" actId="478"/>
          <ac:spMkLst>
            <pc:docMk/>
            <pc:sldMk cId="3250385006" sldId="271"/>
            <ac:spMk id="34" creationId="{60227D15-44E1-4F33-B91A-10082423B5FF}"/>
          </ac:spMkLst>
        </pc:spChg>
        <pc:spChg chg="add del mod">
          <ac:chgData name="Milijana Surbatovich" userId="34f022815c94af0f" providerId="LiveId" clId="{7EAAB792-6F57-4A5A-A55B-36EB1B2C0C25}" dt="2020-10-21T02:04:54.586" v="14279" actId="478"/>
          <ac:spMkLst>
            <pc:docMk/>
            <pc:sldMk cId="3250385006" sldId="271"/>
            <ac:spMk id="35" creationId="{05908D87-17C8-435F-A73E-B34F20ED02E0}"/>
          </ac:spMkLst>
        </pc:spChg>
        <pc:spChg chg="add del mod">
          <ac:chgData name="Milijana Surbatovich" userId="34f022815c94af0f" providerId="LiveId" clId="{7EAAB792-6F57-4A5A-A55B-36EB1B2C0C25}" dt="2020-10-21T02:04:54.586" v="14279" actId="478"/>
          <ac:spMkLst>
            <pc:docMk/>
            <pc:sldMk cId="3250385006" sldId="271"/>
            <ac:spMk id="36" creationId="{E0A496B4-045D-4BE6-AA25-EB2F6D0D1764}"/>
          </ac:spMkLst>
        </pc:spChg>
        <pc:spChg chg="add del mod">
          <ac:chgData name="Milijana Surbatovich" userId="34f022815c94af0f" providerId="LiveId" clId="{7EAAB792-6F57-4A5A-A55B-36EB1B2C0C25}" dt="2020-10-21T02:04:54.586" v="14279" actId="478"/>
          <ac:spMkLst>
            <pc:docMk/>
            <pc:sldMk cId="3250385006" sldId="271"/>
            <ac:spMk id="37" creationId="{224A6685-0411-4D55-AC3D-CB00B7621C7D}"/>
          </ac:spMkLst>
        </pc:spChg>
        <pc:spChg chg="add del mod">
          <ac:chgData name="Milijana Surbatovich" userId="34f022815c94af0f" providerId="LiveId" clId="{7EAAB792-6F57-4A5A-A55B-36EB1B2C0C25}" dt="2020-10-21T02:04:54.586" v="14279" actId="478"/>
          <ac:spMkLst>
            <pc:docMk/>
            <pc:sldMk cId="3250385006" sldId="271"/>
            <ac:spMk id="38" creationId="{24272F8F-27F7-47EE-B5C7-97585E1D1508}"/>
          </ac:spMkLst>
        </pc:spChg>
        <pc:spChg chg="add del mod">
          <ac:chgData name="Milijana Surbatovich" userId="34f022815c94af0f" providerId="LiveId" clId="{7EAAB792-6F57-4A5A-A55B-36EB1B2C0C25}" dt="2020-10-21T02:04:54.586" v="14279" actId="478"/>
          <ac:spMkLst>
            <pc:docMk/>
            <pc:sldMk cId="3250385006" sldId="271"/>
            <ac:spMk id="39" creationId="{5DF57E47-0030-48D8-B704-6C19D8831FEF}"/>
          </ac:spMkLst>
        </pc:spChg>
        <pc:spChg chg="add del mod">
          <ac:chgData name="Milijana Surbatovich" userId="34f022815c94af0f" providerId="LiveId" clId="{7EAAB792-6F57-4A5A-A55B-36EB1B2C0C25}" dt="2020-10-21T02:04:54.586" v="14279" actId="478"/>
          <ac:spMkLst>
            <pc:docMk/>
            <pc:sldMk cId="3250385006" sldId="271"/>
            <ac:spMk id="40" creationId="{EBABCACC-8BF8-40F2-A0EA-EA41DE708043}"/>
          </ac:spMkLst>
        </pc:spChg>
        <pc:spChg chg="add del mod">
          <ac:chgData name="Milijana Surbatovich" userId="34f022815c94af0f" providerId="LiveId" clId="{7EAAB792-6F57-4A5A-A55B-36EB1B2C0C25}" dt="2020-10-21T02:04:54.586" v="14279" actId="478"/>
          <ac:spMkLst>
            <pc:docMk/>
            <pc:sldMk cId="3250385006" sldId="271"/>
            <ac:spMk id="41" creationId="{D4EC2F69-042D-4CCB-9783-72BA4E1A6A17}"/>
          </ac:spMkLst>
        </pc:spChg>
        <pc:spChg chg="add del mod">
          <ac:chgData name="Milijana Surbatovich" userId="34f022815c94af0f" providerId="LiveId" clId="{7EAAB792-6F57-4A5A-A55B-36EB1B2C0C25}" dt="2020-10-21T02:04:54.586" v="14279" actId="478"/>
          <ac:spMkLst>
            <pc:docMk/>
            <pc:sldMk cId="3250385006" sldId="271"/>
            <ac:spMk id="42" creationId="{289C1DA6-BC6B-4E47-9FBD-2CC88427DD0F}"/>
          </ac:spMkLst>
        </pc:spChg>
        <pc:spChg chg="add del mod">
          <ac:chgData name="Milijana Surbatovich" userId="34f022815c94af0f" providerId="LiveId" clId="{7EAAB792-6F57-4A5A-A55B-36EB1B2C0C25}" dt="2020-10-21T02:04:54.586" v="14279" actId="478"/>
          <ac:spMkLst>
            <pc:docMk/>
            <pc:sldMk cId="3250385006" sldId="271"/>
            <ac:spMk id="43" creationId="{A85973A4-C74C-4D18-9F31-27D87BFF9635}"/>
          </ac:spMkLst>
        </pc:spChg>
        <pc:spChg chg="add del mod">
          <ac:chgData name="Milijana Surbatovich" userId="34f022815c94af0f" providerId="LiveId" clId="{7EAAB792-6F57-4A5A-A55B-36EB1B2C0C25}" dt="2020-10-21T02:04:54.586" v="14279" actId="478"/>
          <ac:spMkLst>
            <pc:docMk/>
            <pc:sldMk cId="3250385006" sldId="271"/>
            <ac:spMk id="45" creationId="{7A255AFC-F1A5-42C8-A124-89E54D260D5F}"/>
          </ac:spMkLst>
        </pc:spChg>
        <pc:spChg chg="add del mod">
          <ac:chgData name="Milijana Surbatovich" userId="34f022815c94af0f" providerId="LiveId" clId="{7EAAB792-6F57-4A5A-A55B-36EB1B2C0C25}" dt="2020-10-21T02:04:54.586" v="14279" actId="478"/>
          <ac:spMkLst>
            <pc:docMk/>
            <pc:sldMk cId="3250385006" sldId="271"/>
            <ac:spMk id="47" creationId="{F816EA97-1635-4426-B1B9-876A50879F32}"/>
          </ac:spMkLst>
        </pc:spChg>
        <pc:spChg chg="add del mod">
          <ac:chgData name="Milijana Surbatovich" userId="34f022815c94af0f" providerId="LiveId" clId="{7EAAB792-6F57-4A5A-A55B-36EB1B2C0C25}" dt="2020-10-21T02:04:54.586" v="14279" actId="478"/>
          <ac:spMkLst>
            <pc:docMk/>
            <pc:sldMk cId="3250385006" sldId="271"/>
            <ac:spMk id="49" creationId="{5D8CAE13-56A4-4813-969B-0AA6BE7F2205}"/>
          </ac:spMkLst>
        </pc:spChg>
        <pc:spChg chg="add del mod">
          <ac:chgData name="Milijana Surbatovich" userId="34f022815c94af0f" providerId="LiveId" clId="{7EAAB792-6F57-4A5A-A55B-36EB1B2C0C25}" dt="2020-10-21T02:04:54.586" v="14279" actId="478"/>
          <ac:spMkLst>
            <pc:docMk/>
            <pc:sldMk cId="3250385006" sldId="271"/>
            <ac:spMk id="51" creationId="{2C5AB329-A606-47CB-A9F6-6A31A659E75B}"/>
          </ac:spMkLst>
        </pc:spChg>
        <pc:cxnChg chg="add del mod">
          <ac:chgData name="Milijana Surbatovich" userId="34f022815c94af0f" providerId="LiveId" clId="{7EAAB792-6F57-4A5A-A55B-36EB1B2C0C25}" dt="2020-10-21T02:04:54.586" v="14279" actId="478"/>
          <ac:cxnSpMkLst>
            <pc:docMk/>
            <pc:sldMk cId="3250385006" sldId="271"/>
            <ac:cxnSpMk id="11" creationId="{44C1494D-BD42-4F38-BBC3-7648EF7EA444}"/>
          </ac:cxnSpMkLst>
        </pc:cxnChg>
        <pc:cxnChg chg="add del mod">
          <ac:chgData name="Milijana Surbatovich" userId="34f022815c94af0f" providerId="LiveId" clId="{7EAAB792-6F57-4A5A-A55B-36EB1B2C0C25}" dt="2020-10-21T02:04:54.586" v="14279" actId="478"/>
          <ac:cxnSpMkLst>
            <pc:docMk/>
            <pc:sldMk cId="3250385006" sldId="271"/>
            <ac:cxnSpMk id="14" creationId="{5F239C90-2031-4487-8FFF-8B845065BAC3}"/>
          </ac:cxnSpMkLst>
        </pc:cxnChg>
        <pc:cxnChg chg="add del mod">
          <ac:chgData name="Milijana Surbatovich" userId="34f022815c94af0f" providerId="LiveId" clId="{7EAAB792-6F57-4A5A-A55B-36EB1B2C0C25}" dt="2020-10-21T02:04:54.586" v="14279" actId="478"/>
          <ac:cxnSpMkLst>
            <pc:docMk/>
            <pc:sldMk cId="3250385006" sldId="271"/>
            <ac:cxnSpMk id="19" creationId="{3593DA4A-F3CF-41E4-A055-6AD0C698425A}"/>
          </ac:cxnSpMkLst>
        </pc:cxnChg>
        <pc:cxnChg chg="add del mod">
          <ac:chgData name="Milijana Surbatovich" userId="34f022815c94af0f" providerId="LiveId" clId="{7EAAB792-6F57-4A5A-A55B-36EB1B2C0C25}" dt="2020-10-21T02:04:54.586" v="14279" actId="478"/>
          <ac:cxnSpMkLst>
            <pc:docMk/>
            <pc:sldMk cId="3250385006" sldId="271"/>
            <ac:cxnSpMk id="28" creationId="{4ACA56B8-DD56-4040-A19A-9737B515F977}"/>
          </ac:cxnSpMkLst>
        </pc:cxnChg>
        <pc:cxnChg chg="add del mod">
          <ac:chgData name="Milijana Surbatovich" userId="34f022815c94af0f" providerId="LiveId" clId="{7EAAB792-6F57-4A5A-A55B-36EB1B2C0C25}" dt="2020-10-21T02:04:54.586" v="14279" actId="478"/>
          <ac:cxnSpMkLst>
            <pc:docMk/>
            <pc:sldMk cId="3250385006" sldId="271"/>
            <ac:cxnSpMk id="29" creationId="{2FABBA1F-4F12-4E1F-8E55-D491D81DA4B0}"/>
          </ac:cxnSpMkLst>
        </pc:cxnChg>
        <pc:cxnChg chg="add del mod">
          <ac:chgData name="Milijana Surbatovich" userId="34f022815c94af0f" providerId="LiveId" clId="{7EAAB792-6F57-4A5A-A55B-36EB1B2C0C25}" dt="2020-10-21T02:04:54.586" v="14279" actId="478"/>
          <ac:cxnSpMkLst>
            <pc:docMk/>
            <pc:sldMk cId="3250385006" sldId="271"/>
            <ac:cxnSpMk id="32" creationId="{1FD5AE7C-8B70-449A-91C4-44053687974B}"/>
          </ac:cxnSpMkLst>
        </pc:cxnChg>
      </pc:sldChg>
      <pc:sldChg chg="del ord">
        <pc:chgData name="Milijana Surbatovich" userId="34f022815c94af0f" providerId="LiveId" clId="{7EAAB792-6F57-4A5A-A55B-36EB1B2C0C25}" dt="2020-10-21T02:22:57.718" v="14378" actId="47"/>
        <pc:sldMkLst>
          <pc:docMk/>
          <pc:sldMk cId="2299555795" sldId="272"/>
        </pc:sldMkLst>
      </pc:sldChg>
      <pc:sldChg chg="del ord">
        <pc:chgData name="Milijana Surbatovich" userId="34f022815c94af0f" providerId="LiveId" clId="{7EAAB792-6F57-4A5A-A55B-36EB1B2C0C25}" dt="2020-10-17T19:55:34.093" v="2517" actId="47"/>
        <pc:sldMkLst>
          <pc:docMk/>
          <pc:sldMk cId="4236323087" sldId="273"/>
        </pc:sldMkLst>
      </pc:sldChg>
      <pc:sldChg chg="del">
        <pc:chgData name="Milijana Surbatovich" userId="34f022815c94af0f" providerId="LiveId" clId="{7EAAB792-6F57-4A5A-A55B-36EB1B2C0C25}" dt="2020-10-16T21:04:07.365" v="1625" actId="47"/>
        <pc:sldMkLst>
          <pc:docMk/>
          <pc:sldMk cId="3045051582" sldId="274"/>
        </pc:sldMkLst>
      </pc:sldChg>
      <pc:sldChg chg="modSp del mod ord">
        <pc:chgData name="Milijana Surbatovich" userId="34f022815c94af0f" providerId="LiveId" clId="{7EAAB792-6F57-4A5A-A55B-36EB1B2C0C25}" dt="2020-10-21T02:22:57.718" v="14378" actId="47"/>
        <pc:sldMkLst>
          <pc:docMk/>
          <pc:sldMk cId="3915640085" sldId="275"/>
        </pc:sldMkLst>
        <pc:spChg chg="mod">
          <ac:chgData name="Milijana Surbatovich" userId="34f022815c94af0f" providerId="LiveId" clId="{7EAAB792-6F57-4A5A-A55B-36EB1B2C0C25}" dt="2020-10-15T22:43:16.268" v="1362" actId="20577"/>
          <ac:spMkLst>
            <pc:docMk/>
            <pc:sldMk cId="3915640085" sldId="275"/>
            <ac:spMk id="2" creationId="{D5B0CFB3-F605-4B7F-BFEA-56115EA02D5C}"/>
          </ac:spMkLst>
        </pc:spChg>
      </pc:sldChg>
      <pc:sldChg chg="addSp delSp modSp mod modTransition delAnim modAnim modNotesTx">
        <pc:chgData name="Milijana Surbatovich" userId="34f022815c94af0f" providerId="LiveId" clId="{7EAAB792-6F57-4A5A-A55B-36EB1B2C0C25}" dt="2020-10-29T18:20:48.101" v="47799"/>
        <pc:sldMkLst>
          <pc:docMk/>
          <pc:sldMk cId="3996225770" sldId="276"/>
        </pc:sldMkLst>
        <pc:spChg chg="mod">
          <ac:chgData name="Milijana Surbatovich" userId="34f022815c94af0f" providerId="LiveId" clId="{7EAAB792-6F57-4A5A-A55B-36EB1B2C0C25}" dt="2020-10-23T21:28:18.662" v="33476" actId="20577"/>
          <ac:spMkLst>
            <pc:docMk/>
            <pc:sldMk cId="3996225770" sldId="276"/>
            <ac:spMk id="2" creationId="{731207EB-E1AA-4405-AF0D-908A563B3C78}"/>
          </ac:spMkLst>
        </pc:spChg>
        <pc:spChg chg="mod">
          <ac:chgData name="Milijana Surbatovich" userId="34f022815c94af0f" providerId="LiveId" clId="{7EAAB792-6F57-4A5A-A55B-36EB1B2C0C25}" dt="2020-10-25T23:03:25.818" v="35398" actId="1076"/>
          <ac:spMkLst>
            <pc:docMk/>
            <pc:sldMk cId="3996225770" sldId="276"/>
            <ac:spMk id="3" creationId="{4E2AE6D8-0325-4A58-AF05-09C9F2CC3B81}"/>
          </ac:spMkLst>
        </pc:spChg>
        <pc:spChg chg="add del">
          <ac:chgData name="Milijana Surbatovich" userId="34f022815c94af0f" providerId="LiveId" clId="{7EAAB792-6F57-4A5A-A55B-36EB1B2C0C25}" dt="2020-10-23T20:28:56.875" v="32341" actId="478"/>
          <ac:spMkLst>
            <pc:docMk/>
            <pc:sldMk cId="3996225770" sldId="276"/>
            <ac:spMk id="4" creationId="{61CACFFB-B3C3-4AB0-B834-8CA288CF30AB}"/>
          </ac:spMkLst>
        </pc:spChg>
        <pc:spChg chg="add mod">
          <ac:chgData name="Milijana Surbatovich" userId="34f022815c94af0f" providerId="LiveId" clId="{7EAAB792-6F57-4A5A-A55B-36EB1B2C0C25}" dt="2020-10-28T22:25:26.701" v="46533" actId="1076"/>
          <ac:spMkLst>
            <pc:docMk/>
            <pc:sldMk cId="3996225770" sldId="276"/>
            <ac:spMk id="4" creationId="{B307BEF5-5D3E-4937-8ED2-C5600D0674E2}"/>
          </ac:spMkLst>
        </pc:spChg>
        <pc:spChg chg="add del mod">
          <ac:chgData name="Milijana Surbatovich" userId="34f022815c94af0f" providerId="LiveId" clId="{7EAAB792-6F57-4A5A-A55B-36EB1B2C0C25}" dt="2020-10-21T18:42:53.574" v="16983" actId="478"/>
          <ac:spMkLst>
            <pc:docMk/>
            <pc:sldMk cId="3996225770" sldId="276"/>
            <ac:spMk id="4" creationId="{D9DC78C1-8153-436A-BBAB-F11774EAB548}"/>
          </ac:spMkLst>
        </pc:spChg>
        <pc:spChg chg="add del mod">
          <ac:chgData name="Milijana Surbatovich" userId="34f022815c94af0f" providerId="LiveId" clId="{7EAAB792-6F57-4A5A-A55B-36EB1B2C0C25}" dt="2020-10-27T20:06:04.816" v="39808" actId="478"/>
          <ac:spMkLst>
            <pc:docMk/>
            <pc:sldMk cId="3996225770" sldId="276"/>
            <ac:spMk id="5" creationId="{5CFC42A6-566E-4A6C-9EB7-CFFAC952BCE7}"/>
          </ac:spMkLst>
        </pc:spChg>
        <pc:spChg chg="add mod">
          <ac:chgData name="Milijana Surbatovich" userId="34f022815c94af0f" providerId="LiveId" clId="{7EAAB792-6F57-4A5A-A55B-36EB1B2C0C25}" dt="2020-10-25T23:01:21.697" v="35352" actId="1076"/>
          <ac:spMkLst>
            <pc:docMk/>
            <pc:sldMk cId="3996225770" sldId="276"/>
            <ac:spMk id="6" creationId="{61A59B9C-AC40-47B0-A324-8EF389CCAFE9}"/>
          </ac:spMkLst>
        </pc:spChg>
        <pc:spChg chg="add del mod">
          <ac:chgData name="Milijana Surbatovich" userId="34f022815c94af0f" providerId="LiveId" clId="{7EAAB792-6F57-4A5A-A55B-36EB1B2C0C25}" dt="2020-10-21T18:42:53.574" v="16983" actId="478"/>
          <ac:spMkLst>
            <pc:docMk/>
            <pc:sldMk cId="3996225770" sldId="276"/>
            <ac:spMk id="6" creationId="{7A1AE92A-86F2-459F-8BDA-9DD01F343C1C}"/>
          </ac:spMkLst>
        </pc:spChg>
        <pc:spChg chg="add del mod">
          <ac:chgData name="Milijana Surbatovich" userId="34f022815c94af0f" providerId="LiveId" clId="{7EAAB792-6F57-4A5A-A55B-36EB1B2C0C25}" dt="2020-10-23T21:07:58.490" v="32757" actId="478"/>
          <ac:spMkLst>
            <pc:docMk/>
            <pc:sldMk cId="3996225770" sldId="276"/>
            <ac:spMk id="6" creationId="{824E7ACE-EA84-476E-90D9-E781274867BE}"/>
          </ac:spMkLst>
        </pc:spChg>
        <pc:spChg chg="add mod">
          <ac:chgData name="Milijana Surbatovich" userId="34f022815c94af0f" providerId="LiveId" clId="{7EAAB792-6F57-4A5A-A55B-36EB1B2C0C25}" dt="2020-10-28T22:35:14.724" v="46674" actId="1076"/>
          <ac:spMkLst>
            <pc:docMk/>
            <pc:sldMk cId="3996225770" sldId="276"/>
            <ac:spMk id="7" creationId="{0228F173-CEB8-41F1-BE52-EB4D276EA12B}"/>
          </ac:spMkLst>
        </pc:spChg>
        <pc:spChg chg="add mod">
          <ac:chgData name="Milijana Surbatovich" userId="34f022815c94af0f" providerId="LiveId" clId="{7EAAB792-6F57-4A5A-A55B-36EB1B2C0C25}" dt="2020-10-29T02:35:02.822" v="47467" actId="207"/>
          <ac:spMkLst>
            <pc:docMk/>
            <pc:sldMk cId="3996225770" sldId="276"/>
            <ac:spMk id="9" creationId="{7174B848-FEC9-469F-BB36-F8BF4FAF7F4D}"/>
          </ac:spMkLst>
        </pc:spChg>
        <pc:spChg chg="add del mod">
          <ac:chgData name="Milijana Surbatovich" userId="34f022815c94af0f" providerId="LiveId" clId="{7EAAB792-6F57-4A5A-A55B-36EB1B2C0C25}" dt="2020-10-27T20:06:04.816" v="39808" actId="478"/>
          <ac:spMkLst>
            <pc:docMk/>
            <pc:sldMk cId="3996225770" sldId="276"/>
            <ac:spMk id="10" creationId="{FD2A0E51-CC5D-48E0-94A1-747C3DFD3275}"/>
          </ac:spMkLst>
        </pc:spChg>
        <pc:spChg chg="add del mod">
          <ac:chgData name="Milijana Surbatovich" userId="34f022815c94af0f" providerId="LiveId" clId="{7EAAB792-6F57-4A5A-A55B-36EB1B2C0C25}" dt="2020-10-21T18:42:53.574" v="16983" actId="478"/>
          <ac:spMkLst>
            <pc:docMk/>
            <pc:sldMk cId="3996225770" sldId="276"/>
            <ac:spMk id="11" creationId="{46310944-D160-4C83-A579-1FABE17E2CAC}"/>
          </ac:spMkLst>
        </pc:spChg>
        <pc:spChg chg="add mod">
          <ac:chgData name="Milijana Surbatovich" userId="34f022815c94af0f" providerId="LiveId" clId="{7EAAB792-6F57-4A5A-A55B-36EB1B2C0C25}" dt="2020-10-28T22:25:59.384" v="46539" actId="20577"/>
          <ac:spMkLst>
            <pc:docMk/>
            <pc:sldMk cId="3996225770" sldId="276"/>
            <ac:spMk id="11" creationId="{CC30F846-DA75-4D25-B9B7-51D95B6F6E84}"/>
          </ac:spMkLst>
        </pc:spChg>
        <pc:spChg chg="add del mod">
          <ac:chgData name="Milijana Surbatovich" userId="34f022815c94af0f" providerId="LiveId" clId="{7EAAB792-6F57-4A5A-A55B-36EB1B2C0C25}" dt="2020-10-23T20:22:18.770" v="32264"/>
          <ac:spMkLst>
            <pc:docMk/>
            <pc:sldMk cId="3996225770" sldId="276"/>
            <ac:spMk id="11" creationId="{CDCFF83C-FA33-4CBC-9D23-E6E09C015B2C}"/>
          </ac:spMkLst>
        </pc:spChg>
        <pc:spChg chg="add mod">
          <ac:chgData name="Milijana Surbatovich" userId="34f022815c94af0f" providerId="LiveId" clId="{7EAAB792-6F57-4A5A-A55B-36EB1B2C0C25}" dt="2020-10-29T02:36:31.667" v="47478" actId="207"/>
          <ac:spMkLst>
            <pc:docMk/>
            <pc:sldMk cId="3996225770" sldId="276"/>
            <ac:spMk id="12" creationId="{810B0AD9-401C-469C-BE0A-1F55EA27B290}"/>
          </ac:spMkLst>
        </pc:spChg>
        <pc:spChg chg="add del mod">
          <ac:chgData name="Milijana Surbatovich" userId="34f022815c94af0f" providerId="LiveId" clId="{7EAAB792-6F57-4A5A-A55B-36EB1B2C0C25}" dt="2020-10-23T20:22:18.770" v="32264"/>
          <ac:spMkLst>
            <pc:docMk/>
            <pc:sldMk cId="3996225770" sldId="276"/>
            <ac:spMk id="12" creationId="{B3B29D71-EEAC-438A-9395-4853F44E5327}"/>
          </ac:spMkLst>
        </pc:spChg>
        <pc:spChg chg="add del mod ord">
          <ac:chgData name="Milijana Surbatovich" userId="34f022815c94af0f" providerId="LiveId" clId="{7EAAB792-6F57-4A5A-A55B-36EB1B2C0C25}" dt="2020-10-20T02:18:36.711" v="6642" actId="478"/>
          <ac:spMkLst>
            <pc:docMk/>
            <pc:sldMk cId="3996225770" sldId="276"/>
            <ac:spMk id="12" creationId="{C9EFC970-9032-49B2-977E-ACDB84C99EF6}"/>
          </ac:spMkLst>
        </pc:spChg>
        <pc:spChg chg="add mod ord">
          <ac:chgData name="Milijana Surbatovich" userId="34f022815c94af0f" providerId="LiveId" clId="{7EAAB792-6F57-4A5A-A55B-36EB1B2C0C25}" dt="2020-10-29T16:38:30.635" v="47701" actId="1076"/>
          <ac:spMkLst>
            <pc:docMk/>
            <pc:sldMk cId="3996225770" sldId="276"/>
            <ac:spMk id="13" creationId="{1302739A-B467-4FA5-B6FB-C9FD5287FBE2}"/>
          </ac:spMkLst>
        </pc:spChg>
        <pc:spChg chg="add del mod">
          <ac:chgData name="Milijana Surbatovich" userId="34f022815c94af0f" providerId="LiveId" clId="{7EAAB792-6F57-4A5A-A55B-36EB1B2C0C25}" dt="2020-10-21T18:42:53.574" v="16983" actId="478"/>
          <ac:spMkLst>
            <pc:docMk/>
            <pc:sldMk cId="3996225770" sldId="276"/>
            <ac:spMk id="14" creationId="{F18CDBD3-F4E4-4FDE-ADB3-325ED5EFBBDF}"/>
          </ac:spMkLst>
        </pc:spChg>
        <pc:spChg chg="add del mod">
          <ac:chgData name="Milijana Surbatovich" userId="34f022815c94af0f" providerId="LiveId" clId="{7EAAB792-6F57-4A5A-A55B-36EB1B2C0C25}" dt="2020-10-23T20:28:16.520" v="32336" actId="478"/>
          <ac:spMkLst>
            <pc:docMk/>
            <pc:sldMk cId="3996225770" sldId="276"/>
            <ac:spMk id="15" creationId="{58A2F4AC-DA91-44FE-BBBB-902F9C53B6A3}"/>
          </ac:spMkLst>
        </pc:spChg>
        <pc:spChg chg="add del mod">
          <ac:chgData name="Milijana Surbatovich" userId="34f022815c94af0f" providerId="LiveId" clId="{7EAAB792-6F57-4A5A-A55B-36EB1B2C0C25}" dt="2020-10-23T20:22:18.770" v="32264"/>
          <ac:spMkLst>
            <pc:docMk/>
            <pc:sldMk cId="3996225770" sldId="276"/>
            <ac:spMk id="17" creationId="{D704A5FA-D509-4C93-86A2-C4D50353A3F6}"/>
          </ac:spMkLst>
        </pc:spChg>
        <pc:spChg chg="add del mod">
          <ac:chgData name="Milijana Surbatovich" userId="34f022815c94af0f" providerId="LiveId" clId="{7EAAB792-6F57-4A5A-A55B-36EB1B2C0C25}" dt="2020-10-21T18:09:24.763" v="16636" actId="478"/>
          <ac:spMkLst>
            <pc:docMk/>
            <pc:sldMk cId="3996225770" sldId="276"/>
            <ac:spMk id="17" creationId="{DA72E521-07ED-4D58-88D7-9DB0133FD650}"/>
          </ac:spMkLst>
        </pc:spChg>
        <pc:spChg chg="add mod">
          <ac:chgData name="Milijana Surbatovich" userId="34f022815c94af0f" providerId="LiveId" clId="{7EAAB792-6F57-4A5A-A55B-36EB1B2C0C25}" dt="2020-10-23T20:25:41.910" v="32335" actId="1076"/>
          <ac:spMkLst>
            <pc:docMk/>
            <pc:sldMk cId="3996225770" sldId="276"/>
            <ac:spMk id="18" creationId="{7DDDBF5C-A0B5-45A5-BC18-4B5AFF299983}"/>
          </ac:spMkLst>
        </pc:spChg>
        <pc:spChg chg="add del mod">
          <ac:chgData name="Milijana Surbatovich" userId="34f022815c94af0f" providerId="LiveId" clId="{7EAAB792-6F57-4A5A-A55B-36EB1B2C0C25}" dt="2020-10-23T20:28:26.803" v="32337" actId="478"/>
          <ac:spMkLst>
            <pc:docMk/>
            <pc:sldMk cId="3996225770" sldId="276"/>
            <ac:spMk id="19" creationId="{C935FCDE-6774-484A-8F36-0DE5ED924AB8}"/>
          </ac:spMkLst>
        </pc:spChg>
        <pc:spChg chg="add del mod">
          <ac:chgData name="Milijana Surbatovich" userId="34f022815c94af0f" providerId="LiveId" clId="{7EAAB792-6F57-4A5A-A55B-36EB1B2C0C25}" dt="2020-10-23T20:22:18.770" v="32264"/>
          <ac:spMkLst>
            <pc:docMk/>
            <pc:sldMk cId="3996225770" sldId="276"/>
            <ac:spMk id="20" creationId="{D3AD05DA-D37F-4D23-8104-0B54B3E1CEF5}"/>
          </ac:spMkLst>
        </pc:spChg>
        <pc:spChg chg="add del mod">
          <ac:chgData name="Milijana Surbatovich" userId="34f022815c94af0f" providerId="LiveId" clId="{7EAAB792-6F57-4A5A-A55B-36EB1B2C0C25}" dt="2020-10-23T20:22:18.770" v="32264"/>
          <ac:spMkLst>
            <pc:docMk/>
            <pc:sldMk cId="3996225770" sldId="276"/>
            <ac:spMk id="21" creationId="{F2276008-E9B5-4A44-93C0-96B4E5856118}"/>
          </ac:spMkLst>
        </pc:spChg>
        <pc:spChg chg="add del mod">
          <ac:chgData name="Milijana Surbatovich" userId="34f022815c94af0f" providerId="LiveId" clId="{7EAAB792-6F57-4A5A-A55B-36EB1B2C0C25}" dt="2020-10-21T18:10:13.431" v="16656" actId="478"/>
          <ac:spMkLst>
            <pc:docMk/>
            <pc:sldMk cId="3996225770" sldId="276"/>
            <ac:spMk id="21" creationId="{F4B4C8B8-2B23-4A08-8CFC-A09B37540846}"/>
          </ac:spMkLst>
        </pc:spChg>
        <pc:spChg chg="add del mod">
          <ac:chgData name="Milijana Surbatovich" userId="34f022815c94af0f" providerId="LiveId" clId="{7EAAB792-6F57-4A5A-A55B-36EB1B2C0C25}" dt="2020-10-23T20:28:26.803" v="32337" actId="478"/>
          <ac:spMkLst>
            <pc:docMk/>
            <pc:sldMk cId="3996225770" sldId="276"/>
            <ac:spMk id="22" creationId="{67D7B8AD-56A5-4462-AF2D-70E951177770}"/>
          </ac:spMkLst>
        </pc:spChg>
        <pc:spChg chg="add del mod">
          <ac:chgData name="Milijana Surbatovich" userId="34f022815c94af0f" providerId="LiveId" clId="{7EAAB792-6F57-4A5A-A55B-36EB1B2C0C25}" dt="2020-10-23T20:22:18.770" v="32264"/>
          <ac:spMkLst>
            <pc:docMk/>
            <pc:sldMk cId="3996225770" sldId="276"/>
            <ac:spMk id="23" creationId="{9FF41615-5BF1-487C-A5B6-1D49D5621872}"/>
          </ac:spMkLst>
        </pc:spChg>
        <pc:spChg chg="add del mod">
          <ac:chgData name="Milijana Surbatovich" userId="34f022815c94af0f" providerId="LiveId" clId="{7EAAB792-6F57-4A5A-A55B-36EB1B2C0C25}" dt="2020-10-21T18:08:20.992" v="16611" actId="478"/>
          <ac:spMkLst>
            <pc:docMk/>
            <pc:sldMk cId="3996225770" sldId="276"/>
            <ac:spMk id="24" creationId="{3CEEF690-E2E8-46EF-97F2-1E8F8DB85A2B}"/>
          </ac:spMkLst>
        </pc:spChg>
        <pc:spChg chg="add del mod">
          <ac:chgData name="Milijana Surbatovich" userId="34f022815c94af0f" providerId="LiveId" clId="{7EAAB792-6F57-4A5A-A55B-36EB1B2C0C25}" dt="2020-10-23T20:22:18.770" v="32264"/>
          <ac:spMkLst>
            <pc:docMk/>
            <pc:sldMk cId="3996225770" sldId="276"/>
            <ac:spMk id="24" creationId="{E3053154-B918-4100-89B2-8432F0A5EB6E}"/>
          </ac:spMkLst>
        </pc:spChg>
        <pc:spChg chg="add del mod">
          <ac:chgData name="Milijana Surbatovich" userId="34f022815c94af0f" providerId="LiveId" clId="{7EAAB792-6F57-4A5A-A55B-36EB1B2C0C25}" dt="2020-10-21T18:42:53.574" v="16983" actId="478"/>
          <ac:spMkLst>
            <pc:docMk/>
            <pc:sldMk cId="3996225770" sldId="276"/>
            <ac:spMk id="25" creationId="{5A987EDC-4B9B-49FA-A849-C5EB249B1644}"/>
          </ac:spMkLst>
        </pc:spChg>
        <pc:spChg chg="add del mod">
          <ac:chgData name="Milijana Surbatovich" userId="34f022815c94af0f" providerId="LiveId" clId="{7EAAB792-6F57-4A5A-A55B-36EB1B2C0C25}" dt="2020-10-23T20:28:30.466" v="32338" actId="478"/>
          <ac:spMkLst>
            <pc:docMk/>
            <pc:sldMk cId="3996225770" sldId="276"/>
            <ac:spMk id="26" creationId="{41B676F3-ABB1-4D28-9188-66BB5621D56F}"/>
          </ac:spMkLst>
        </pc:spChg>
        <pc:spChg chg="add del mod">
          <ac:chgData name="Milijana Surbatovich" userId="34f022815c94af0f" providerId="LiveId" clId="{7EAAB792-6F57-4A5A-A55B-36EB1B2C0C25}" dt="2020-10-23T20:28:26.803" v="32337" actId="478"/>
          <ac:spMkLst>
            <pc:docMk/>
            <pc:sldMk cId="3996225770" sldId="276"/>
            <ac:spMk id="27" creationId="{E8E2C799-6B37-4323-9B64-AB59086BD770}"/>
          </ac:spMkLst>
        </pc:spChg>
        <pc:spChg chg="add del mod">
          <ac:chgData name="Milijana Surbatovich" userId="34f022815c94af0f" providerId="LiveId" clId="{7EAAB792-6F57-4A5A-A55B-36EB1B2C0C25}" dt="2020-10-23T20:22:18.770" v="32264"/>
          <ac:spMkLst>
            <pc:docMk/>
            <pc:sldMk cId="3996225770" sldId="276"/>
            <ac:spMk id="31" creationId="{E25887B0-6FF2-4AB1-8485-63034AFAD26C}"/>
          </ac:spMkLst>
        </pc:spChg>
        <pc:spChg chg="add del mod">
          <ac:chgData name="Milijana Surbatovich" userId="34f022815c94af0f" providerId="LiveId" clId="{7EAAB792-6F57-4A5A-A55B-36EB1B2C0C25}" dt="2020-10-23T20:22:18.770" v="32264"/>
          <ac:spMkLst>
            <pc:docMk/>
            <pc:sldMk cId="3996225770" sldId="276"/>
            <ac:spMk id="32" creationId="{1DF33A68-B045-46B5-A95A-DA049A76C9B3}"/>
          </ac:spMkLst>
        </pc:spChg>
        <pc:spChg chg="add del mod">
          <ac:chgData name="Milijana Surbatovich" userId="34f022815c94af0f" providerId="LiveId" clId="{7EAAB792-6F57-4A5A-A55B-36EB1B2C0C25}" dt="2020-10-23T20:22:18.770" v="32264"/>
          <ac:spMkLst>
            <pc:docMk/>
            <pc:sldMk cId="3996225770" sldId="276"/>
            <ac:spMk id="33" creationId="{836A6F5C-D9D2-4739-9BE0-1272BBFDD4E1}"/>
          </ac:spMkLst>
        </pc:spChg>
        <pc:spChg chg="add del mod">
          <ac:chgData name="Milijana Surbatovich" userId="34f022815c94af0f" providerId="LiveId" clId="{7EAAB792-6F57-4A5A-A55B-36EB1B2C0C25}" dt="2020-10-23T20:22:18.770" v="32264"/>
          <ac:spMkLst>
            <pc:docMk/>
            <pc:sldMk cId="3996225770" sldId="276"/>
            <ac:spMk id="34" creationId="{8475D69F-688C-4F16-81A8-11F99E40E36E}"/>
          </ac:spMkLst>
        </pc:spChg>
        <pc:spChg chg="add del mod">
          <ac:chgData name="Milijana Surbatovich" userId="34f022815c94af0f" providerId="LiveId" clId="{7EAAB792-6F57-4A5A-A55B-36EB1B2C0C25}" dt="2020-10-25T23:03:05.520" v="35396"/>
          <ac:spMkLst>
            <pc:docMk/>
            <pc:sldMk cId="3996225770" sldId="276"/>
            <ac:spMk id="36" creationId="{A176A311-AAA5-43C6-B362-33246A206CE4}"/>
          </ac:spMkLst>
        </pc:spChg>
        <pc:spChg chg="add del mod">
          <ac:chgData name="Milijana Surbatovich" userId="34f022815c94af0f" providerId="LiveId" clId="{7EAAB792-6F57-4A5A-A55B-36EB1B2C0C25}" dt="2020-10-25T23:02:56.690" v="35389"/>
          <ac:spMkLst>
            <pc:docMk/>
            <pc:sldMk cId="3996225770" sldId="276"/>
            <ac:spMk id="37" creationId="{0662DA9A-57B5-4A99-80C0-ED69B66C35AC}"/>
          </ac:spMkLst>
        </pc:spChg>
        <pc:spChg chg="add del mod">
          <ac:chgData name="Milijana Surbatovich" userId="34f022815c94af0f" providerId="LiveId" clId="{7EAAB792-6F57-4A5A-A55B-36EB1B2C0C25}" dt="2020-10-23T20:22:18.770" v="32264"/>
          <ac:spMkLst>
            <pc:docMk/>
            <pc:sldMk cId="3996225770" sldId="276"/>
            <ac:spMk id="37" creationId="{4E710460-68D2-4D45-B2A9-338CD14C91D4}"/>
          </ac:spMkLst>
        </pc:spChg>
        <pc:spChg chg="add mod">
          <ac:chgData name="Milijana Surbatovich" userId="34f022815c94af0f" providerId="LiveId" clId="{7EAAB792-6F57-4A5A-A55B-36EB1B2C0C25}" dt="2020-10-29T02:35:55.749" v="47475" actId="14100"/>
          <ac:spMkLst>
            <pc:docMk/>
            <pc:sldMk cId="3996225770" sldId="276"/>
            <ac:spMk id="37" creationId="{CB83FCCE-5020-4CA7-B9EB-430B6AE9C967}"/>
          </ac:spMkLst>
        </pc:spChg>
        <pc:spChg chg="add del mod">
          <ac:chgData name="Milijana Surbatovich" userId="34f022815c94af0f" providerId="LiveId" clId="{7EAAB792-6F57-4A5A-A55B-36EB1B2C0C25}" dt="2020-10-23T20:22:18.770" v="32264"/>
          <ac:spMkLst>
            <pc:docMk/>
            <pc:sldMk cId="3996225770" sldId="276"/>
            <ac:spMk id="38" creationId="{5328B36B-2D11-4357-A497-A73AA8626082}"/>
          </ac:spMkLst>
        </pc:spChg>
        <pc:spChg chg="add mod">
          <ac:chgData name="Milijana Surbatovich" userId="34f022815c94af0f" providerId="LiveId" clId="{7EAAB792-6F57-4A5A-A55B-36EB1B2C0C25}" dt="2020-10-27T20:08:38.757" v="39838" actId="27636"/>
          <ac:spMkLst>
            <pc:docMk/>
            <pc:sldMk cId="3996225770" sldId="276"/>
            <ac:spMk id="39" creationId="{834B0D7E-A9A5-438A-A0E0-BF9678145287}"/>
          </ac:spMkLst>
        </pc:spChg>
        <pc:spChg chg="add del mod">
          <ac:chgData name="Milijana Surbatovich" userId="34f022815c94af0f" providerId="LiveId" clId="{7EAAB792-6F57-4A5A-A55B-36EB1B2C0C25}" dt="2020-10-23T20:22:18.770" v="32264"/>
          <ac:spMkLst>
            <pc:docMk/>
            <pc:sldMk cId="3996225770" sldId="276"/>
            <ac:spMk id="42" creationId="{7F0EB644-7479-4006-BC5D-F11B7739B471}"/>
          </ac:spMkLst>
        </pc:spChg>
        <pc:spChg chg="add del mod">
          <ac:chgData name="Milijana Surbatovich" userId="34f022815c94af0f" providerId="LiveId" clId="{7EAAB792-6F57-4A5A-A55B-36EB1B2C0C25}" dt="2020-10-23T20:22:18.770" v="32264"/>
          <ac:spMkLst>
            <pc:docMk/>
            <pc:sldMk cId="3996225770" sldId="276"/>
            <ac:spMk id="43" creationId="{28582550-0666-4321-B1AD-496ACA311374}"/>
          </ac:spMkLst>
        </pc:spChg>
        <pc:spChg chg="add del mod">
          <ac:chgData name="Milijana Surbatovich" userId="34f022815c94af0f" providerId="LiveId" clId="{7EAAB792-6F57-4A5A-A55B-36EB1B2C0C25}" dt="2020-10-23T20:22:18.770" v="32264"/>
          <ac:spMkLst>
            <pc:docMk/>
            <pc:sldMk cId="3996225770" sldId="276"/>
            <ac:spMk id="44" creationId="{221BB979-0B8E-4D63-BC03-563931FF66DE}"/>
          </ac:spMkLst>
        </pc:spChg>
        <pc:spChg chg="add del mod">
          <ac:chgData name="Milijana Surbatovich" userId="34f022815c94af0f" providerId="LiveId" clId="{7EAAB792-6F57-4A5A-A55B-36EB1B2C0C25}" dt="2020-10-23T20:22:18.770" v="32264"/>
          <ac:spMkLst>
            <pc:docMk/>
            <pc:sldMk cId="3996225770" sldId="276"/>
            <ac:spMk id="45" creationId="{846AAF95-4323-4947-A19E-E838A860D89A}"/>
          </ac:spMkLst>
        </pc:spChg>
        <pc:spChg chg="add mod">
          <ac:chgData name="Milijana Surbatovich" userId="34f022815c94af0f" providerId="LiveId" clId="{7EAAB792-6F57-4A5A-A55B-36EB1B2C0C25}" dt="2020-10-28T22:36:37.265" v="46685" actId="14100"/>
          <ac:spMkLst>
            <pc:docMk/>
            <pc:sldMk cId="3996225770" sldId="276"/>
            <ac:spMk id="45" creationId="{E48C7A31-817A-435A-86C2-82D1929E4375}"/>
          </ac:spMkLst>
        </pc:spChg>
        <pc:spChg chg="add del mod">
          <ac:chgData name="Milijana Surbatovich" userId="34f022815c94af0f" providerId="LiveId" clId="{7EAAB792-6F57-4A5A-A55B-36EB1B2C0C25}" dt="2020-10-23T20:22:18.770" v="32264"/>
          <ac:spMkLst>
            <pc:docMk/>
            <pc:sldMk cId="3996225770" sldId="276"/>
            <ac:spMk id="46" creationId="{C3B0A20B-F131-4853-9412-A9BA2E5BB3B2}"/>
          </ac:spMkLst>
        </pc:spChg>
        <pc:spChg chg="add mod">
          <ac:chgData name="Milijana Surbatovich" userId="34f022815c94af0f" providerId="LiveId" clId="{7EAAB792-6F57-4A5A-A55B-36EB1B2C0C25}" dt="2020-10-28T22:26:04.004" v="46540" actId="1076"/>
          <ac:spMkLst>
            <pc:docMk/>
            <pc:sldMk cId="3996225770" sldId="276"/>
            <ac:spMk id="48" creationId="{98B469DD-02C2-4843-A8BA-532E23770F30}"/>
          </ac:spMkLst>
        </pc:spChg>
        <pc:spChg chg="add del mod">
          <ac:chgData name="Milijana Surbatovich" userId="34f022815c94af0f" providerId="LiveId" clId="{7EAAB792-6F57-4A5A-A55B-36EB1B2C0C25}" dt="2020-10-28T22:34:46.063" v="46664" actId="478"/>
          <ac:spMkLst>
            <pc:docMk/>
            <pc:sldMk cId="3996225770" sldId="276"/>
            <ac:spMk id="49" creationId="{929C286C-5375-4151-8CD7-F6FA280213AF}"/>
          </ac:spMkLst>
        </pc:spChg>
        <pc:spChg chg="add del mod">
          <ac:chgData name="Milijana Surbatovich" userId="34f022815c94af0f" providerId="LiveId" clId="{7EAAB792-6F57-4A5A-A55B-36EB1B2C0C25}" dt="2020-10-23T20:22:18.770" v="32264"/>
          <ac:spMkLst>
            <pc:docMk/>
            <pc:sldMk cId="3996225770" sldId="276"/>
            <ac:spMk id="50" creationId="{7B5B59E3-47E8-44AF-9E1B-A7B6BD841090}"/>
          </ac:spMkLst>
        </pc:spChg>
        <pc:spChg chg="add mod">
          <ac:chgData name="Milijana Surbatovich" userId="34f022815c94af0f" providerId="LiveId" clId="{7EAAB792-6F57-4A5A-A55B-36EB1B2C0C25}" dt="2020-10-29T02:37:00.036" v="47481" actId="207"/>
          <ac:spMkLst>
            <pc:docMk/>
            <pc:sldMk cId="3996225770" sldId="276"/>
            <ac:spMk id="50" creationId="{C51D989C-B1A6-4DE9-877E-D720A744FE45}"/>
          </ac:spMkLst>
        </pc:spChg>
        <pc:spChg chg="add del mod">
          <ac:chgData name="Milijana Surbatovich" userId="34f022815c94af0f" providerId="LiveId" clId="{7EAAB792-6F57-4A5A-A55B-36EB1B2C0C25}" dt="2020-10-23T20:22:18.770" v="32264"/>
          <ac:spMkLst>
            <pc:docMk/>
            <pc:sldMk cId="3996225770" sldId="276"/>
            <ac:spMk id="51" creationId="{F3A7426C-60F1-4AD7-8E08-850133531AE4}"/>
          </ac:spMkLst>
        </pc:spChg>
        <pc:spChg chg="add del mod">
          <ac:chgData name="Milijana Surbatovich" userId="34f022815c94af0f" providerId="LiveId" clId="{7EAAB792-6F57-4A5A-A55B-36EB1B2C0C25}" dt="2020-10-23T20:22:18.770" v="32264"/>
          <ac:spMkLst>
            <pc:docMk/>
            <pc:sldMk cId="3996225770" sldId="276"/>
            <ac:spMk id="52" creationId="{B2D94C06-72A5-4F6F-8950-73524A6D4F07}"/>
          </ac:spMkLst>
        </pc:spChg>
        <pc:spChg chg="add del mod">
          <ac:chgData name="Milijana Surbatovich" userId="34f022815c94af0f" providerId="LiveId" clId="{7EAAB792-6F57-4A5A-A55B-36EB1B2C0C25}" dt="2020-10-23T20:22:18.770" v="32264"/>
          <ac:spMkLst>
            <pc:docMk/>
            <pc:sldMk cId="3996225770" sldId="276"/>
            <ac:spMk id="53" creationId="{4C4FFBC7-3365-48E6-BD38-0B18C0E0C251}"/>
          </ac:spMkLst>
        </pc:spChg>
        <pc:spChg chg="add del mod">
          <ac:chgData name="Milijana Surbatovich" userId="34f022815c94af0f" providerId="LiveId" clId="{7EAAB792-6F57-4A5A-A55B-36EB1B2C0C25}" dt="2020-10-23T20:22:18.770" v="32264"/>
          <ac:spMkLst>
            <pc:docMk/>
            <pc:sldMk cId="3996225770" sldId="276"/>
            <ac:spMk id="54" creationId="{9DE24B35-4FDC-40EC-9D30-E57DB4188B23}"/>
          </ac:spMkLst>
        </pc:spChg>
        <pc:spChg chg="add del mod">
          <ac:chgData name="Milijana Surbatovich" userId="34f022815c94af0f" providerId="LiveId" clId="{7EAAB792-6F57-4A5A-A55B-36EB1B2C0C25}" dt="2020-10-23T20:22:18.770" v="32264"/>
          <ac:spMkLst>
            <pc:docMk/>
            <pc:sldMk cId="3996225770" sldId="276"/>
            <ac:spMk id="58" creationId="{B1D4540E-C16A-4419-9F6C-9D8DA4972026}"/>
          </ac:spMkLst>
        </pc:spChg>
        <pc:spChg chg="add del mod">
          <ac:chgData name="Milijana Surbatovich" userId="34f022815c94af0f" providerId="LiveId" clId="{7EAAB792-6F57-4A5A-A55B-36EB1B2C0C25}" dt="2020-10-23T20:22:18.770" v="32264"/>
          <ac:spMkLst>
            <pc:docMk/>
            <pc:sldMk cId="3996225770" sldId="276"/>
            <ac:spMk id="59" creationId="{3B2A0992-9440-4247-BDCD-A93DF803AA5B}"/>
          </ac:spMkLst>
        </pc:spChg>
        <pc:spChg chg="add del mod">
          <ac:chgData name="Milijana Surbatovich" userId="34f022815c94af0f" providerId="LiveId" clId="{7EAAB792-6F57-4A5A-A55B-36EB1B2C0C25}" dt="2020-10-23T20:22:18.770" v="32264"/>
          <ac:spMkLst>
            <pc:docMk/>
            <pc:sldMk cId="3996225770" sldId="276"/>
            <ac:spMk id="60" creationId="{4E2CE02A-4B9A-4CC8-83B6-C983F7D0C2A3}"/>
          </ac:spMkLst>
        </pc:spChg>
        <pc:spChg chg="add del mod">
          <ac:chgData name="Milijana Surbatovich" userId="34f022815c94af0f" providerId="LiveId" clId="{7EAAB792-6F57-4A5A-A55B-36EB1B2C0C25}" dt="2020-10-23T20:22:18.770" v="32264"/>
          <ac:spMkLst>
            <pc:docMk/>
            <pc:sldMk cId="3996225770" sldId="276"/>
            <ac:spMk id="61" creationId="{6CBC2B89-22E3-4BA4-9A3F-43FEAFCC243B}"/>
          </ac:spMkLst>
        </pc:spChg>
        <pc:spChg chg="add del mod">
          <ac:chgData name="Milijana Surbatovich" userId="34f022815c94af0f" providerId="LiveId" clId="{7EAAB792-6F57-4A5A-A55B-36EB1B2C0C25}" dt="2020-10-23T20:22:18.770" v="32264"/>
          <ac:spMkLst>
            <pc:docMk/>
            <pc:sldMk cId="3996225770" sldId="276"/>
            <ac:spMk id="62" creationId="{05F5D1AD-4381-4B4D-B21F-2958D86E09CF}"/>
          </ac:spMkLst>
        </pc:spChg>
        <pc:spChg chg="add del mod">
          <ac:chgData name="Milijana Surbatovich" userId="34f022815c94af0f" providerId="LiveId" clId="{7EAAB792-6F57-4A5A-A55B-36EB1B2C0C25}" dt="2020-10-23T20:22:18.770" v="32264"/>
          <ac:spMkLst>
            <pc:docMk/>
            <pc:sldMk cId="3996225770" sldId="276"/>
            <ac:spMk id="66" creationId="{9F3216D5-60E2-45A2-9392-FCC9663A86A9}"/>
          </ac:spMkLst>
        </pc:spChg>
        <pc:spChg chg="add del mod">
          <ac:chgData name="Milijana Surbatovich" userId="34f022815c94af0f" providerId="LiveId" clId="{7EAAB792-6F57-4A5A-A55B-36EB1B2C0C25}" dt="2020-10-23T20:22:18.770" v="32264"/>
          <ac:spMkLst>
            <pc:docMk/>
            <pc:sldMk cId="3996225770" sldId="276"/>
            <ac:spMk id="67" creationId="{73160CEA-2A10-4C03-AC91-739D7B47313E}"/>
          </ac:spMkLst>
        </pc:spChg>
        <pc:spChg chg="add del mod">
          <ac:chgData name="Milijana Surbatovich" userId="34f022815c94af0f" providerId="LiveId" clId="{7EAAB792-6F57-4A5A-A55B-36EB1B2C0C25}" dt="2020-10-23T20:22:18.770" v="32264"/>
          <ac:spMkLst>
            <pc:docMk/>
            <pc:sldMk cId="3996225770" sldId="276"/>
            <ac:spMk id="68" creationId="{CD1527D5-9D9A-4866-A6DA-37968979598F}"/>
          </ac:spMkLst>
        </pc:spChg>
        <pc:spChg chg="add del mod">
          <ac:chgData name="Milijana Surbatovich" userId="34f022815c94af0f" providerId="LiveId" clId="{7EAAB792-6F57-4A5A-A55B-36EB1B2C0C25}" dt="2020-10-23T20:22:18.770" v="32264"/>
          <ac:spMkLst>
            <pc:docMk/>
            <pc:sldMk cId="3996225770" sldId="276"/>
            <ac:spMk id="69" creationId="{E5CC9C1A-D43C-461B-A135-52522D108216}"/>
          </ac:spMkLst>
        </pc:spChg>
        <pc:spChg chg="add del mod">
          <ac:chgData name="Milijana Surbatovich" userId="34f022815c94af0f" providerId="LiveId" clId="{7EAAB792-6F57-4A5A-A55B-36EB1B2C0C25}" dt="2020-10-23T20:22:18.770" v="32264"/>
          <ac:spMkLst>
            <pc:docMk/>
            <pc:sldMk cId="3996225770" sldId="276"/>
            <ac:spMk id="70" creationId="{8F53B3B3-1D03-46F8-BF88-03FA76709B73}"/>
          </ac:spMkLst>
        </pc:spChg>
        <pc:spChg chg="add mod">
          <ac:chgData name="Milijana Surbatovich" userId="34f022815c94af0f" providerId="LiveId" clId="{7EAAB792-6F57-4A5A-A55B-36EB1B2C0C25}" dt="2020-10-23T20:25:41.910" v="32335" actId="1076"/>
          <ac:spMkLst>
            <pc:docMk/>
            <pc:sldMk cId="3996225770" sldId="276"/>
            <ac:spMk id="71" creationId="{845869A2-3BDF-4E7F-A708-7705A464C447}"/>
          </ac:spMkLst>
        </pc:spChg>
        <pc:spChg chg="add mod">
          <ac:chgData name="Milijana Surbatovich" userId="34f022815c94af0f" providerId="LiveId" clId="{7EAAB792-6F57-4A5A-A55B-36EB1B2C0C25}" dt="2020-10-23T20:25:41.910" v="32335" actId="1076"/>
          <ac:spMkLst>
            <pc:docMk/>
            <pc:sldMk cId="3996225770" sldId="276"/>
            <ac:spMk id="72" creationId="{69145AFE-825A-4BCF-995B-65E36ADA2B81}"/>
          </ac:spMkLst>
        </pc:spChg>
        <pc:spChg chg="add mod">
          <ac:chgData name="Milijana Surbatovich" userId="34f022815c94af0f" providerId="LiveId" clId="{7EAAB792-6F57-4A5A-A55B-36EB1B2C0C25}" dt="2020-10-23T20:25:41.910" v="32335" actId="1076"/>
          <ac:spMkLst>
            <pc:docMk/>
            <pc:sldMk cId="3996225770" sldId="276"/>
            <ac:spMk id="73" creationId="{5DEBC4A6-F29B-4D68-8800-3948847FB74A}"/>
          </ac:spMkLst>
        </pc:spChg>
        <pc:spChg chg="add mod">
          <ac:chgData name="Milijana Surbatovich" userId="34f022815c94af0f" providerId="LiveId" clId="{7EAAB792-6F57-4A5A-A55B-36EB1B2C0C25}" dt="2020-10-23T20:25:41.910" v="32335" actId="1076"/>
          <ac:spMkLst>
            <pc:docMk/>
            <pc:sldMk cId="3996225770" sldId="276"/>
            <ac:spMk id="77" creationId="{4E4FA8E3-49AF-424A-837A-20897CD1CA2F}"/>
          </ac:spMkLst>
        </pc:spChg>
        <pc:spChg chg="add mod">
          <ac:chgData name="Milijana Surbatovich" userId="34f022815c94af0f" providerId="LiveId" clId="{7EAAB792-6F57-4A5A-A55B-36EB1B2C0C25}" dt="2020-10-23T20:25:41.910" v="32335" actId="1076"/>
          <ac:spMkLst>
            <pc:docMk/>
            <pc:sldMk cId="3996225770" sldId="276"/>
            <ac:spMk id="78" creationId="{0F97F1B6-61C2-4A87-965D-7FA37FA967EB}"/>
          </ac:spMkLst>
        </pc:spChg>
        <pc:spChg chg="add mod">
          <ac:chgData name="Milijana Surbatovich" userId="34f022815c94af0f" providerId="LiveId" clId="{7EAAB792-6F57-4A5A-A55B-36EB1B2C0C25}" dt="2020-10-23T20:25:41.910" v="32335" actId="1076"/>
          <ac:spMkLst>
            <pc:docMk/>
            <pc:sldMk cId="3996225770" sldId="276"/>
            <ac:spMk id="79" creationId="{438132DF-3EB7-42B7-9AEC-7E65D03F4381}"/>
          </ac:spMkLst>
        </pc:spChg>
        <pc:spChg chg="add del mod">
          <ac:chgData name="Milijana Surbatovich" userId="34f022815c94af0f" providerId="LiveId" clId="{7EAAB792-6F57-4A5A-A55B-36EB1B2C0C25}" dt="2020-10-23T20:48:47.555" v="32348" actId="478"/>
          <ac:spMkLst>
            <pc:docMk/>
            <pc:sldMk cId="3996225770" sldId="276"/>
            <ac:spMk id="80" creationId="{00D661D5-7409-4D58-A235-49476139F528}"/>
          </ac:spMkLst>
        </pc:spChg>
        <pc:spChg chg="add del mod">
          <ac:chgData name="Milijana Surbatovich" userId="34f022815c94af0f" providerId="LiveId" clId="{7EAAB792-6F57-4A5A-A55B-36EB1B2C0C25}" dt="2020-10-23T20:48:47.555" v="32348" actId="478"/>
          <ac:spMkLst>
            <pc:docMk/>
            <pc:sldMk cId="3996225770" sldId="276"/>
            <ac:spMk id="81" creationId="{24AF7342-7AAD-492D-9B71-9A6FA64EB11F}"/>
          </ac:spMkLst>
        </pc:spChg>
        <pc:spChg chg="add del mod">
          <ac:chgData name="Milijana Surbatovich" userId="34f022815c94af0f" providerId="LiveId" clId="{7EAAB792-6F57-4A5A-A55B-36EB1B2C0C25}" dt="2020-10-23T20:48:47.555" v="32348" actId="478"/>
          <ac:spMkLst>
            <pc:docMk/>
            <pc:sldMk cId="3996225770" sldId="276"/>
            <ac:spMk id="85" creationId="{69A22B94-9989-4718-90EE-1E4BDF40DC1E}"/>
          </ac:spMkLst>
        </pc:spChg>
        <pc:spChg chg="add del mod">
          <ac:chgData name="Milijana Surbatovich" userId="34f022815c94af0f" providerId="LiveId" clId="{7EAAB792-6F57-4A5A-A55B-36EB1B2C0C25}" dt="2020-10-23T20:48:47.555" v="32348" actId="478"/>
          <ac:spMkLst>
            <pc:docMk/>
            <pc:sldMk cId="3996225770" sldId="276"/>
            <ac:spMk id="86" creationId="{DCA0600F-99C9-4374-9DB2-B18148453849}"/>
          </ac:spMkLst>
        </pc:spChg>
        <pc:spChg chg="add del mod">
          <ac:chgData name="Milijana Surbatovich" userId="34f022815c94af0f" providerId="LiveId" clId="{7EAAB792-6F57-4A5A-A55B-36EB1B2C0C25}" dt="2020-10-23T20:48:47.555" v="32348" actId="478"/>
          <ac:spMkLst>
            <pc:docMk/>
            <pc:sldMk cId="3996225770" sldId="276"/>
            <ac:spMk id="87" creationId="{09ABC2B7-0D25-41B5-A1E0-E638D60FFCE3}"/>
          </ac:spMkLst>
        </pc:spChg>
        <pc:spChg chg="add del mod">
          <ac:chgData name="Milijana Surbatovich" userId="34f022815c94af0f" providerId="LiveId" clId="{7EAAB792-6F57-4A5A-A55B-36EB1B2C0C25}" dt="2020-10-23T20:48:47.555" v="32348" actId="478"/>
          <ac:spMkLst>
            <pc:docMk/>
            <pc:sldMk cId="3996225770" sldId="276"/>
            <ac:spMk id="88" creationId="{462B2C10-536E-4C41-A357-A3B355288D03}"/>
          </ac:spMkLst>
        </pc:spChg>
        <pc:spChg chg="add del mod">
          <ac:chgData name="Milijana Surbatovich" userId="34f022815c94af0f" providerId="LiveId" clId="{7EAAB792-6F57-4A5A-A55B-36EB1B2C0C25}" dt="2020-10-23T20:48:47.555" v="32348" actId="478"/>
          <ac:spMkLst>
            <pc:docMk/>
            <pc:sldMk cId="3996225770" sldId="276"/>
            <ac:spMk id="91" creationId="{B9435B2A-8923-451F-A923-A9299CDF4AB5}"/>
          </ac:spMkLst>
        </pc:spChg>
        <pc:spChg chg="add del mod">
          <ac:chgData name="Milijana Surbatovich" userId="34f022815c94af0f" providerId="LiveId" clId="{7EAAB792-6F57-4A5A-A55B-36EB1B2C0C25}" dt="2020-10-23T20:48:47.555" v="32348" actId="478"/>
          <ac:spMkLst>
            <pc:docMk/>
            <pc:sldMk cId="3996225770" sldId="276"/>
            <ac:spMk id="92" creationId="{8FE1C8A1-0210-4102-87E5-2462EEE934F7}"/>
          </ac:spMkLst>
        </pc:spChg>
        <pc:spChg chg="add del mod">
          <ac:chgData name="Milijana Surbatovich" userId="34f022815c94af0f" providerId="LiveId" clId="{7EAAB792-6F57-4A5A-A55B-36EB1B2C0C25}" dt="2020-10-23T20:48:47.555" v="32348" actId="478"/>
          <ac:spMkLst>
            <pc:docMk/>
            <pc:sldMk cId="3996225770" sldId="276"/>
            <ac:spMk id="96" creationId="{27C2F5E2-8AD0-48CE-8A33-965B002D39BF}"/>
          </ac:spMkLst>
        </pc:spChg>
        <pc:spChg chg="add del mod">
          <ac:chgData name="Milijana Surbatovich" userId="34f022815c94af0f" providerId="LiveId" clId="{7EAAB792-6F57-4A5A-A55B-36EB1B2C0C25}" dt="2020-10-23T20:48:47.555" v="32348" actId="478"/>
          <ac:spMkLst>
            <pc:docMk/>
            <pc:sldMk cId="3996225770" sldId="276"/>
            <ac:spMk id="97" creationId="{028C4F48-AC45-4202-9A6F-07E54B338BC9}"/>
          </ac:spMkLst>
        </pc:spChg>
        <pc:spChg chg="add del mod">
          <ac:chgData name="Milijana Surbatovich" userId="34f022815c94af0f" providerId="LiveId" clId="{7EAAB792-6F57-4A5A-A55B-36EB1B2C0C25}" dt="2020-10-23T20:48:47.555" v="32348" actId="478"/>
          <ac:spMkLst>
            <pc:docMk/>
            <pc:sldMk cId="3996225770" sldId="276"/>
            <ac:spMk id="98" creationId="{7DFCBE35-7804-4969-9F8C-938E83862E7A}"/>
          </ac:spMkLst>
        </pc:spChg>
        <pc:spChg chg="add del mod">
          <ac:chgData name="Milijana Surbatovich" userId="34f022815c94af0f" providerId="LiveId" clId="{7EAAB792-6F57-4A5A-A55B-36EB1B2C0C25}" dt="2020-10-23T20:48:47.555" v="32348" actId="478"/>
          <ac:spMkLst>
            <pc:docMk/>
            <pc:sldMk cId="3996225770" sldId="276"/>
            <ac:spMk id="99" creationId="{91FC563A-0C0B-412C-994C-DAB3FF81129A}"/>
          </ac:spMkLst>
        </pc:spChg>
        <pc:spChg chg="add del mod">
          <ac:chgData name="Milijana Surbatovich" userId="34f022815c94af0f" providerId="LiveId" clId="{7EAAB792-6F57-4A5A-A55B-36EB1B2C0C25}" dt="2020-10-23T20:48:47.555" v="32348" actId="478"/>
          <ac:spMkLst>
            <pc:docMk/>
            <pc:sldMk cId="3996225770" sldId="276"/>
            <ac:spMk id="100" creationId="{975A8631-7B9B-4C29-A68B-E0A9620F7FBA}"/>
          </ac:spMkLst>
        </pc:spChg>
        <pc:spChg chg="add del mod">
          <ac:chgData name="Milijana Surbatovich" userId="34f022815c94af0f" providerId="LiveId" clId="{7EAAB792-6F57-4A5A-A55B-36EB1B2C0C25}" dt="2020-10-23T20:48:47.555" v="32348" actId="478"/>
          <ac:spMkLst>
            <pc:docMk/>
            <pc:sldMk cId="3996225770" sldId="276"/>
            <ac:spMk id="104" creationId="{302B9BA2-B984-4634-8FBD-08DE55C9689A}"/>
          </ac:spMkLst>
        </pc:spChg>
        <pc:spChg chg="add del mod">
          <ac:chgData name="Milijana Surbatovich" userId="34f022815c94af0f" providerId="LiveId" clId="{7EAAB792-6F57-4A5A-A55B-36EB1B2C0C25}" dt="2020-10-23T20:48:47.555" v="32348" actId="478"/>
          <ac:spMkLst>
            <pc:docMk/>
            <pc:sldMk cId="3996225770" sldId="276"/>
            <ac:spMk id="105" creationId="{48C2B981-4591-44C0-BCB6-2298E790590B}"/>
          </ac:spMkLst>
        </pc:spChg>
        <pc:spChg chg="add del mod">
          <ac:chgData name="Milijana Surbatovich" userId="34f022815c94af0f" providerId="LiveId" clId="{7EAAB792-6F57-4A5A-A55B-36EB1B2C0C25}" dt="2020-10-23T20:48:47.555" v="32348" actId="478"/>
          <ac:spMkLst>
            <pc:docMk/>
            <pc:sldMk cId="3996225770" sldId="276"/>
            <ac:spMk id="106" creationId="{77CD481B-D300-4BF4-B64E-3A2963149D82}"/>
          </ac:spMkLst>
        </pc:spChg>
        <pc:spChg chg="add del mod">
          <ac:chgData name="Milijana Surbatovich" userId="34f022815c94af0f" providerId="LiveId" clId="{7EAAB792-6F57-4A5A-A55B-36EB1B2C0C25}" dt="2020-10-23T20:48:47.555" v="32348" actId="478"/>
          <ac:spMkLst>
            <pc:docMk/>
            <pc:sldMk cId="3996225770" sldId="276"/>
            <ac:spMk id="107" creationId="{60450C73-B287-4B33-AE65-8434206933BF}"/>
          </ac:spMkLst>
        </pc:spChg>
        <pc:spChg chg="add del mod">
          <ac:chgData name="Milijana Surbatovich" userId="34f022815c94af0f" providerId="LiveId" clId="{7EAAB792-6F57-4A5A-A55B-36EB1B2C0C25}" dt="2020-10-23T20:48:47.555" v="32348" actId="478"/>
          <ac:spMkLst>
            <pc:docMk/>
            <pc:sldMk cId="3996225770" sldId="276"/>
            <ac:spMk id="108" creationId="{28529662-9716-4400-86B5-A6FD803C0C03}"/>
          </ac:spMkLst>
        </pc:spChg>
        <pc:spChg chg="add del mod">
          <ac:chgData name="Milijana Surbatovich" userId="34f022815c94af0f" providerId="LiveId" clId="{7EAAB792-6F57-4A5A-A55B-36EB1B2C0C25}" dt="2020-10-23T20:48:47.555" v="32348" actId="478"/>
          <ac:spMkLst>
            <pc:docMk/>
            <pc:sldMk cId="3996225770" sldId="276"/>
            <ac:spMk id="112" creationId="{4A246713-50CF-4231-B99A-45B85C85435D}"/>
          </ac:spMkLst>
        </pc:spChg>
        <pc:spChg chg="add del mod">
          <ac:chgData name="Milijana Surbatovich" userId="34f022815c94af0f" providerId="LiveId" clId="{7EAAB792-6F57-4A5A-A55B-36EB1B2C0C25}" dt="2020-10-23T20:48:47.555" v="32348" actId="478"/>
          <ac:spMkLst>
            <pc:docMk/>
            <pc:sldMk cId="3996225770" sldId="276"/>
            <ac:spMk id="113" creationId="{34FA254C-268A-4900-908F-B50A2AB3A0F6}"/>
          </ac:spMkLst>
        </pc:spChg>
        <pc:spChg chg="add del mod">
          <ac:chgData name="Milijana Surbatovich" userId="34f022815c94af0f" providerId="LiveId" clId="{7EAAB792-6F57-4A5A-A55B-36EB1B2C0C25}" dt="2020-10-23T20:48:47.555" v="32348" actId="478"/>
          <ac:spMkLst>
            <pc:docMk/>
            <pc:sldMk cId="3996225770" sldId="276"/>
            <ac:spMk id="114" creationId="{A1941F82-FEC9-469F-AAF4-787C1A7F67C1}"/>
          </ac:spMkLst>
        </pc:spChg>
        <pc:spChg chg="add mod">
          <ac:chgData name="Milijana Surbatovich" userId="34f022815c94af0f" providerId="LiveId" clId="{7EAAB792-6F57-4A5A-A55B-36EB1B2C0C25}" dt="2020-10-23T20:48:56.682" v="32349" actId="1076"/>
          <ac:spMkLst>
            <pc:docMk/>
            <pc:sldMk cId="3996225770" sldId="276"/>
            <ac:spMk id="115" creationId="{66B056B7-AA08-4BCA-98F4-E81FE0B6B05C}"/>
          </ac:spMkLst>
        </pc:spChg>
        <pc:spChg chg="add mod">
          <ac:chgData name="Milijana Surbatovich" userId="34f022815c94af0f" providerId="LiveId" clId="{7EAAB792-6F57-4A5A-A55B-36EB1B2C0C25}" dt="2020-10-23T20:48:56.682" v="32349" actId="1076"/>
          <ac:spMkLst>
            <pc:docMk/>
            <pc:sldMk cId="3996225770" sldId="276"/>
            <ac:spMk id="116" creationId="{E526147F-717B-4C5B-97AC-08184F45AAF0}"/>
          </ac:spMkLst>
        </pc:spChg>
        <pc:spChg chg="add mod">
          <ac:chgData name="Milijana Surbatovich" userId="34f022815c94af0f" providerId="LiveId" clId="{7EAAB792-6F57-4A5A-A55B-36EB1B2C0C25}" dt="2020-10-23T20:48:56.682" v="32349" actId="1076"/>
          <ac:spMkLst>
            <pc:docMk/>
            <pc:sldMk cId="3996225770" sldId="276"/>
            <ac:spMk id="120" creationId="{5BEB0DC0-9404-4F7E-9DDD-011E44390497}"/>
          </ac:spMkLst>
        </pc:spChg>
        <pc:spChg chg="add mod">
          <ac:chgData name="Milijana Surbatovich" userId="34f022815c94af0f" providerId="LiveId" clId="{7EAAB792-6F57-4A5A-A55B-36EB1B2C0C25}" dt="2020-10-23T20:48:56.682" v="32349" actId="1076"/>
          <ac:spMkLst>
            <pc:docMk/>
            <pc:sldMk cId="3996225770" sldId="276"/>
            <ac:spMk id="121" creationId="{A34E7192-4219-4C80-BB79-E53A65B2B601}"/>
          </ac:spMkLst>
        </pc:spChg>
        <pc:spChg chg="add mod">
          <ac:chgData name="Milijana Surbatovich" userId="34f022815c94af0f" providerId="LiveId" clId="{7EAAB792-6F57-4A5A-A55B-36EB1B2C0C25}" dt="2020-10-23T20:48:56.682" v="32349" actId="1076"/>
          <ac:spMkLst>
            <pc:docMk/>
            <pc:sldMk cId="3996225770" sldId="276"/>
            <ac:spMk id="122" creationId="{EE2303F8-AF56-4906-AC52-FE309614C9E7}"/>
          </ac:spMkLst>
        </pc:spChg>
        <pc:spChg chg="add del mod">
          <ac:chgData name="Milijana Surbatovich" userId="34f022815c94af0f" providerId="LiveId" clId="{7EAAB792-6F57-4A5A-A55B-36EB1B2C0C25}" dt="2020-10-23T20:25:21.640" v="32330" actId="478"/>
          <ac:spMkLst>
            <pc:docMk/>
            <pc:sldMk cId="3996225770" sldId="276"/>
            <ac:spMk id="123" creationId="{DCB547DC-DF00-4C89-8040-7091C04FDE3B}"/>
          </ac:spMkLst>
        </pc:spChg>
        <pc:spChg chg="add mod">
          <ac:chgData name="Milijana Surbatovich" userId="34f022815c94af0f" providerId="LiveId" clId="{7EAAB792-6F57-4A5A-A55B-36EB1B2C0C25}" dt="2020-10-23T20:25:41.910" v="32335" actId="1076"/>
          <ac:spMkLst>
            <pc:docMk/>
            <pc:sldMk cId="3996225770" sldId="276"/>
            <ac:spMk id="124" creationId="{81B9BC86-D9E0-4E7B-B098-66B8AEBF4C62}"/>
          </ac:spMkLst>
        </pc:spChg>
        <pc:spChg chg="add mod">
          <ac:chgData name="Milijana Surbatovich" userId="34f022815c94af0f" providerId="LiveId" clId="{7EAAB792-6F57-4A5A-A55B-36EB1B2C0C25}" dt="2020-10-23T20:25:41.910" v="32335" actId="1076"/>
          <ac:spMkLst>
            <pc:docMk/>
            <pc:sldMk cId="3996225770" sldId="276"/>
            <ac:spMk id="125" creationId="{8D24B558-E375-4091-B0B5-9369E2F81EB8}"/>
          </ac:spMkLst>
        </pc:spChg>
        <pc:spChg chg="add del mod">
          <ac:chgData name="Milijana Surbatovich" userId="34f022815c94af0f" providerId="LiveId" clId="{7EAAB792-6F57-4A5A-A55B-36EB1B2C0C25}" dt="2020-10-27T20:06:04.816" v="39808" actId="478"/>
          <ac:spMkLst>
            <pc:docMk/>
            <pc:sldMk cId="3996225770" sldId="276"/>
            <ac:spMk id="126" creationId="{D3F99F78-457C-4781-B7D1-6DE402C550FB}"/>
          </ac:spMkLst>
        </pc:spChg>
        <pc:spChg chg="add mod">
          <ac:chgData name="Milijana Surbatovich" userId="34f022815c94af0f" providerId="LiveId" clId="{7EAAB792-6F57-4A5A-A55B-36EB1B2C0C25}" dt="2020-10-29T16:38:37.627" v="47702" actId="1076"/>
          <ac:spMkLst>
            <pc:docMk/>
            <pc:sldMk cId="3996225770" sldId="276"/>
            <ac:spMk id="127" creationId="{75920244-B3D6-4494-A644-48EABFBC07A1}"/>
          </ac:spMkLst>
        </pc:spChg>
        <pc:spChg chg="add del mod">
          <ac:chgData name="Milijana Surbatovich" userId="34f022815c94af0f" providerId="LiveId" clId="{7EAAB792-6F57-4A5A-A55B-36EB1B2C0C25}" dt="2020-10-27T20:06:04.816" v="39808" actId="478"/>
          <ac:spMkLst>
            <pc:docMk/>
            <pc:sldMk cId="3996225770" sldId="276"/>
            <ac:spMk id="128" creationId="{E78AFDD3-4CD9-40AA-B6EC-9373FACC0837}"/>
          </ac:spMkLst>
        </pc:spChg>
        <pc:spChg chg="add del">
          <ac:chgData name="Milijana Surbatovich" userId="34f022815c94af0f" providerId="LiveId" clId="{7EAAB792-6F57-4A5A-A55B-36EB1B2C0C25}" dt="2020-10-23T21:08:23.305" v="32759" actId="478"/>
          <ac:spMkLst>
            <pc:docMk/>
            <pc:sldMk cId="3996225770" sldId="276"/>
            <ac:spMk id="129" creationId="{20D04BCA-474E-46D4-854A-5B1B18DC7B6D}"/>
          </ac:spMkLst>
        </pc:spChg>
        <pc:spChg chg="add del">
          <ac:chgData name="Milijana Surbatovich" userId="34f022815c94af0f" providerId="LiveId" clId="{7EAAB792-6F57-4A5A-A55B-36EB1B2C0C25}" dt="2020-10-23T21:08:49.072" v="32761" actId="11529"/>
          <ac:spMkLst>
            <pc:docMk/>
            <pc:sldMk cId="3996225770" sldId="276"/>
            <ac:spMk id="130" creationId="{A6E47F66-4B3F-49FC-93C9-54561A03F7ED}"/>
          </ac:spMkLst>
        </pc:spChg>
        <pc:spChg chg="add del">
          <ac:chgData name="Milijana Surbatovich" userId="34f022815c94af0f" providerId="LiveId" clId="{7EAAB792-6F57-4A5A-A55B-36EB1B2C0C25}" dt="2020-10-23T21:09:11.912" v="32763" actId="11529"/>
          <ac:spMkLst>
            <pc:docMk/>
            <pc:sldMk cId="3996225770" sldId="276"/>
            <ac:spMk id="131" creationId="{787A491D-9188-4A68-A04D-98820A6DB953}"/>
          </ac:spMkLst>
        </pc:spChg>
        <pc:spChg chg="add del">
          <ac:chgData name="Milijana Surbatovich" userId="34f022815c94af0f" providerId="LiveId" clId="{7EAAB792-6F57-4A5A-A55B-36EB1B2C0C25}" dt="2020-10-23T21:09:41.122" v="32765" actId="11529"/>
          <ac:spMkLst>
            <pc:docMk/>
            <pc:sldMk cId="3996225770" sldId="276"/>
            <ac:spMk id="132" creationId="{C014D297-8A88-4B60-884D-8E14DD23F00E}"/>
          </ac:spMkLst>
        </pc:spChg>
        <pc:spChg chg="add del mod ord">
          <ac:chgData name="Milijana Surbatovich" userId="34f022815c94af0f" providerId="LiveId" clId="{7EAAB792-6F57-4A5A-A55B-36EB1B2C0C25}" dt="2020-10-27T20:06:04.816" v="39808" actId="478"/>
          <ac:spMkLst>
            <pc:docMk/>
            <pc:sldMk cId="3996225770" sldId="276"/>
            <ac:spMk id="135" creationId="{3680E0EB-1662-4AEC-A70E-63DB05308E16}"/>
          </ac:spMkLst>
        </pc:spChg>
        <pc:picChg chg="add mod">
          <ac:chgData name="Milijana Surbatovich" userId="34f022815c94af0f" providerId="LiveId" clId="{7EAAB792-6F57-4A5A-A55B-36EB1B2C0C25}" dt="2020-10-29T18:20:48.101" v="47799"/>
          <ac:picMkLst>
            <pc:docMk/>
            <pc:sldMk cId="3996225770" sldId="276"/>
            <ac:picMk id="5" creationId="{DD601652-2CAE-4935-9384-704D60B6A54E}"/>
          </ac:picMkLst>
        </pc:picChg>
        <pc:cxnChg chg="add del mod">
          <ac:chgData name="Milijana Surbatovich" userId="34f022815c94af0f" providerId="LiveId" clId="{7EAAB792-6F57-4A5A-A55B-36EB1B2C0C25}" dt="2020-10-21T18:42:53.574" v="16983" actId="478"/>
          <ac:cxnSpMkLst>
            <pc:docMk/>
            <pc:sldMk cId="3996225770" sldId="276"/>
            <ac:cxnSpMk id="8" creationId="{04BF3CCF-3EF9-4E75-80E2-9C8AC14EA8B1}"/>
          </ac:cxnSpMkLst>
        </pc:cxnChg>
        <pc:cxnChg chg="add del mod">
          <ac:chgData name="Milijana Surbatovich" userId="34f022815c94af0f" providerId="LiveId" clId="{7EAAB792-6F57-4A5A-A55B-36EB1B2C0C25}" dt="2020-10-27T20:06:04.816" v="39808" actId="478"/>
          <ac:cxnSpMkLst>
            <pc:docMk/>
            <pc:sldMk cId="3996225770" sldId="276"/>
            <ac:cxnSpMk id="8" creationId="{A5F18FFD-A1AF-4F30-A9BE-E8CF2CC4A2A5}"/>
          </ac:cxnSpMkLst>
        </pc:cxnChg>
        <pc:cxnChg chg="add del mod">
          <ac:chgData name="Milijana Surbatovich" userId="34f022815c94af0f" providerId="LiveId" clId="{7EAAB792-6F57-4A5A-A55B-36EB1B2C0C25}" dt="2020-10-23T20:22:18.770" v="32264"/>
          <ac:cxnSpMkLst>
            <pc:docMk/>
            <pc:sldMk cId="3996225770" sldId="276"/>
            <ac:cxnSpMk id="13" creationId="{BC689DB0-E519-4EEB-9C87-07A2C457565D}"/>
          </ac:cxnSpMkLst>
        </pc:cxnChg>
        <pc:cxnChg chg="add del mod">
          <ac:chgData name="Milijana Surbatovich" userId="34f022815c94af0f" providerId="LiveId" clId="{7EAAB792-6F57-4A5A-A55B-36EB1B2C0C25}" dt="2020-10-23T20:22:18.770" v="32264"/>
          <ac:cxnSpMkLst>
            <pc:docMk/>
            <pc:sldMk cId="3996225770" sldId="276"/>
            <ac:cxnSpMk id="14" creationId="{607F8FE7-D5D8-44AE-B77A-F2641DAB62D9}"/>
          </ac:cxnSpMkLst>
        </pc:cxnChg>
        <pc:cxnChg chg="add del mod">
          <ac:chgData name="Milijana Surbatovich" userId="34f022815c94af0f" providerId="LiveId" clId="{7EAAB792-6F57-4A5A-A55B-36EB1B2C0C25}" dt="2020-10-23T20:22:18.770" v="32264"/>
          <ac:cxnSpMkLst>
            <pc:docMk/>
            <pc:sldMk cId="3996225770" sldId="276"/>
            <ac:cxnSpMk id="16" creationId="{9EDC7D8A-130F-4814-9DD3-8635713062DD}"/>
          </ac:cxnSpMkLst>
        </pc:cxnChg>
        <pc:cxnChg chg="add del mod">
          <ac:chgData name="Milijana Surbatovich" userId="34f022815c94af0f" providerId="LiveId" clId="{7EAAB792-6F57-4A5A-A55B-36EB1B2C0C25}" dt="2020-10-23T20:22:18.770" v="32264"/>
          <ac:cxnSpMkLst>
            <pc:docMk/>
            <pc:sldMk cId="3996225770" sldId="276"/>
            <ac:cxnSpMk id="25" creationId="{901554A4-9358-43C2-9605-14693D499B84}"/>
          </ac:cxnSpMkLst>
        </pc:cxnChg>
        <pc:cxnChg chg="add del mod">
          <ac:chgData name="Milijana Surbatovich" userId="34f022815c94af0f" providerId="LiveId" clId="{7EAAB792-6F57-4A5A-A55B-36EB1B2C0C25}" dt="2020-10-23T20:22:18.770" v="32264"/>
          <ac:cxnSpMkLst>
            <pc:docMk/>
            <pc:sldMk cId="3996225770" sldId="276"/>
            <ac:cxnSpMk id="29" creationId="{EE9D0792-A4CE-4B72-806B-B315EC6AA600}"/>
          </ac:cxnSpMkLst>
        </pc:cxnChg>
        <pc:cxnChg chg="add del mod">
          <ac:chgData name="Milijana Surbatovich" userId="34f022815c94af0f" providerId="LiveId" clId="{7EAAB792-6F57-4A5A-A55B-36EB1B2C0C25}" dt="2020-10-23T20:22:18.770" v="32264"/>
          <ac:cxnSpMkLst>
            <pc:docMk/>
            <pc:sldMk cId="3996225770" sldId="276"/>
            <ac:cxnSpMk id="30" creationId="{42C9975E-1FBC-4E8D-967D-0A9364BCAB46}"/>
          </ac:cxnSpMkLst>
        </pc:cxnChg>
        <pc:cxnChg chg="add del mod">
          <ac:chgData name="Milijana Surbatovich" userId="34f022815c94af0f" providerId="LiveId" clId="{7EAAB792-6F57-4A5A-A55B-36EB1B2C0C25}" dt="2020-10-23T20:22:18.770" v="32264"/>
          <ac:cxnSpMkLst>
            <pc:docMk/>
            <pc:sldMk cId="3996225770" sldId="276"/>
            <ac:cxnSpMk id="35" creationId="{BA905D6F-0F3E-4FD6-A4D2-264D6D890886}"/>
          </ac:cxnSpMkLst>
        </pc:cxnChg>
        <pc:cxnChg chg="add del mod">
          <ac:chgData name="Milijana Surbatovich" userId="34f022815c94af0f" providerId="LiveId" clId="{7EAAB792-6F57-4A5A-A55B-36EB1B2C0C25}" dt="2020-10-23T20:22:18.770" v="32264"/>
          <ac:cxnSpMkLst>
            <pc:docMk/>
            <pc:sldMk cId="3996225770" sldId="276"/>
            <ac:cxnSpMk id="36" creationId="{C81D776B-D875-4BBB-A1F7-09371EDD414B}"/>
          </ac:cxnSpMkLst>
        </pc:cxnChg>
        <pc:cxnChg chg="add del mod">
          <ac:chgData name="Milijana Surbatovich" userId="34f022815c94af0f" providerId="LiveId" clId="{7EAAB792-6F57-4A5A-A55B-36EB1B2C0C25}" dt="2020-10-23T20:22:18.770" v="32264"/>
          <ac:cxnSpMkLst>
            <pc:docMk/>
            <pc:sldMk cId="3996225770" sldId="276"/>
            <ac:cxnSpMk id="39" creationId="{DAD57DFC-ED26-4585-8D84-A64930D0DAE9}"/>
          </ac:cxnSpMkLst>
        </pc:cxnChg>
        <pc:cxnChg chg="add del mod">
          <ac:chgData name="Milijana Surbatovich" userId="34f022815c94af0f" providerId="LiveId" clId="{7EAAB792-6F57-4A5A-A55B-36EB1B2C0C25}" dt="2020-10-23T20:22:18.770" v="32264"/>
          <ac:cxnSpMkLst>
            <pc:docMk/>
            <pc:sldMk cId="3996225770" sldId="276"/>
            <ac:cxnSpMk id="40" creationId="{2091D5F8-83BF-4DE1-AA81-E7991C4F945B}"/>
          </ac:cxnSpMkLst>
        </pc:cxnChg>
        <pc:cxnChg chg="add del mod">
          <ac:chgData name="Milijana Surbatovich" userId="34f022815c94af0f" providerId="LiveId" clId="{7EAAB792-6F57-4A5A-A55B-36EB1B2C0C25}" dt="2020-10-23T20:22:18.770" v="32264"/>
          <ac:cxnSpMkLst>
            <pc:docMk/>
            <pc:sldMk cId="3996225770" sldId="276"/>
            <ac:cxnSpMk id="41" creationId="{C848CF84-223E-4CBA-A585-5B1F376D6D06}"/>
          </ac:cxnSpMkLst>
        </pc:cxnChg>
        <pc:cxnChg chg="add del mod">
          <ac:chgData name="Milijana Surbatovich" userId="34f022815c94af0f" providerId="LiveId" clId="{7EAAB792-6F57-4A5A-A55B-36EB1B2C0C25}" dt="2020-10-23T20:22:18.770" v="32264"/>
          <ac:cxnSpMkLst>
            <pc:docMk/>
            <pc:sldMk cId="3996225770" sldId="276"/>
            <ac:cxnSpMk id="47" creationId="{6A620C45-7604-4840-BB88-54172B8019DF}"/>
          </ac:cxnSpMkLst>
        </pc:cxnChg>
        <pc:cxnChg chg="add del mod">
          <ac:chgData name="Milijana Surbatovich" userId="34f022815c94af0f" providerId="LiveId" clId="{7EAAB792-6F57-4A5A-A55B-36EB1B2C0C25}" dt="2020-10-23T20:22:18.770" v="32264"/>
          <ac:cxnSpMkLst>
            <pc:docMk/>
            <pc:sldMk cId="3996225770" sldId="276"/>
            <ac:cxnSpMk id="48" creationId="{A2CDDE11-331E-4BCA-AB47-D2548FE3A41E}"/>
          </ac:cxnSpMkLst>
        </pc:cxnChg>
        <pc:cxnChg chg="add del mod">
          <ac:chgData name="Milijana Surbatovich" userId="34f022815c94af0f" providerId="LiveId" clId="{7EAAB792-6F57-4A5A-A55B-36EB1B2C0C25}" dt="2020-10-23T20:22:18.770" v="32264"/>
          <ac:cxnSpMkLst>
            <pc:docMk/>
            <pc:sldMk cId="3996225770" sldId="276"/>
            <ac:cxnSpMk id="49" creationId="{BC3A039B-9C7E-4005-855F-DC6BFB260C00}"/>
          </ac:cxnSpMkLst>
        </pc:cxnChg>
        <pc:cxnChg chg="add del mod">
          <ac:chgData name="Milijana Surbatovich" userId="34f022815c94af0f" providerId="LiveId" clId="{7EAAB792-6F57-4A5A-A55B-36EB1B2C0C25}" dt="2020-10-23T20:22:18.770" v="32264"/>
          <ac:cxnSpMkLst>
            <pc:docMk/>
            <pc:sldMk cId="3996225770" sldId="276"/>
            <ac:cxnSpMk id="55" creationId="{E08EA1F4-467C-4465-B307-AB55EF77FC64}"/>
          </ac:cxnSpMkLst>
        </pc:cxnChg>
        <pc:cxnChg chg="add del mod">
          <ac:chgData name="Milijana Surbatovich" userId="34f022815c94af0f" providerId="LiveId" clId="{7EAAB792-6F57-4A5A-A55B-36EB1B2C0C25}" dt="2020-10-23T20:22:18.770" v="32264"/>
          <ac:cxnSpMkLst>
            <pc:docMk/>
            <pc:sldMk cId="3996225770" sldId="276"/>
            <ac:cxnSpMk id="56" creationId="{828B6555-BBBC-4C48-BCF0-C95239E60621}"/>
          </ac:cxnSpMkLst>
        </pc:cxnChg>
        <pc:cxnChg chg="add del mod">
          <ac:chgData name="Milijana Surbatovich" userId="34f022815c94af0f" providerId="LiveId" clId="{7EAAB792-6F57-4A5A-A55B-36EB1B2C0C25}" dt="2020-10-23T20:22:18.770" v="32264"/>
          <ac:cxnSpMkLst>
            <pc:docMk/>
            <pc:sldMk cId="3996225770" sldId="276"/>
            <ac:cxnSpMk id="57" creationId="{A2054652-39ED-41C4-84B2-C419EA172398}"/>
          </ac:cxnSpMkLst>
        </pc:cxnChg>
        <pc:cxnChg chg="add del mod">
          <ac:chgData name="Milijana Surbatovich" userId="34f022815c94af0f" providerId="LiveId" clId="{7EAAB792-6F57-4A5A-A55B-36EB1B2C0C25}" dt="2020-10-23T20:22:18.770" v="32264"/>
          <ac:cxnSpMkLst>
            <pc:docMk/>
            <pc:sldMk cId="3996225770" sldId="276"/>
            <ac:cxnSpMk id="63" creationId="{D00F3B06-204D-4E05-A3C8-0004C15D0A71}"/>
          </ac:cxnSpMkLst>
        </pc:cxnChg>
        <pc:cxnChg chg="add del mod">
          <ac:chgData name="Milijana Surbatovich" userId="34f022815c94af0f" providerId="LiveId" clId="{7EAAB792-6F57-4A5A-A55B-36EB1B2C0C25}" dt="2020-10-23T20:22:18.770" v="32264"/>
          <ac:cxnSpMkLst>
            <pc:docMk/>
            <pc:sldMk cId="3996225770" sldId="276"/>
            <ac:cxnSpMk id="64" creationId="{2B6ACDB9-2EDD-4EF4-8D20-456C7D4F9278}"/>
          </ac:cxnSpMkLst>
        </pc:cxnChg>
        <pc:cxnChg chg="add del mod">
          <ac:chgData name="Milijana Surbatovich" userId="34f022815c94af0f" providerId="LiveId" clId="{7EAAB792-6F57-4A5A-A55B-36EB1B2C0C25}" dt="2020-10-23T20:22:18.770" v="32264"/>
          <ac:cxnSpMkLst>
            <pc:docMk/>
            <pc:sldMk cId="3996225770" sldId="276"/>
            <ac:cxnSpMk id="65" creationId="{76AB5D90-1B8A-45A3-850C-71E428E9749B}"/>
          </ac:cxnSpMkLst>
        </pc:cxnChg>
        <pc:cxnChg chg="add mod">
          <ac:chgData name="Milijana Surbatovich" userId="34f022815c94af0f" providerId="LiveId" clId="{7EAAB792-6F57-4A5A-A55B-36EB1B2C0C25}" dt="2020-10-23T20:25:41.910" v="32335" actId="1076"/>
          <ac:cxnSpMkLst>
            <pc:docMk/>
            <pc:sldMk cId="3996225770" sldId="276"/>
            <ac:cxnSpMk id="74" creationId="{D2D7C735-FB83-4638-8ED7-CA0A7A9AEFC3}"/>
          </ac:cxnSpMkLst>
        </pc:cxnChg>
        <pc:cxnChg chg="add mod">
          <ac:chgData name="Milijana Surbatovich" userId="34f022815c94af0f" providerId="LiveId" clId="{7EAAB792-6F57-4A5A-A55B-36EB1B2C0C25}" dt="2020-10-23T20:25:41.910" v="32335" actId="1076"/>
          <ac:cxnSpMkLst>
            <pc:docMk/>
            <pc:sldMk cId="3996225770" sldId="276"/>
            <ac:cxnSpMk id="75" creationId="{B3917CE6-F2FC-4315-859B-CEA60072E9A0}"/>
          </ac:cxnSpMkLst>
        </pc:cxnChg>
        <pc:cxnChg chg="add mod">
          <ac:chgData name="Milijana Surbatovich" userId="34f022815c94af0f" providerId="LiveId" clId="{7EAAB792-6F57-4A5A-A55B-36EB1B2C0C25}" dt="2020-10-23T20:25:41.910" v="32335" actId="1076"/>
          <ac:cxnSpMkLst>
            <pc:docMk/>
            <pc:sldMk cId="3996225770" sldId="276"/>
            <ac:cxnSpMk id="76" creationId="{0D6EC971-E45C-47D0-875A-434573AF3383}"/>
          </ac:cxnSpMkLst>
        </pc:cxnChg>
        <pc:cxnChg chg="add del mod">
          <ac:chgData name="Milijana Surbatovich" userId="34f022815c94af0f" providerId="LiveId" clId="{7EAAB792-6F57-4A5A-A55B-36EB1B2C0C25}" dt="2020-10-23T20:48:47.555" v="32348" actId="478"/>
          <ac:cxnSpMkLst>
            <pc:docMk/>
            <pc:sldMk cId="3996225770" sldId="276"/>
            <ac:cxnSpMk id="82" creationId="{EDEC4745-A4EB-4241-8B2D-15B64E0319E6}"/>
          </ac:cxnSpMkLst>
        </pc:cxnChg>
        <pc:cxnChg chg="add del mod">
          <ac:chgData name="Milijana Surbatovich" userId="34f022815c94af0f" providerId="LiveId" clId="{7EAAB792-6F57-4A5A-A55B-36EB1B2C0C25}" dt="2020-10-23T20:48:47.555" v="32348" actId="478"/>
          <ac:cxnSpMkLst>
            <pc:docMk/>
            <pc:sldMk cId="3996225770" sldId="276"/>
            <ac:cxnSpMk id="83" creationId="{2E463E8B-F44A-4336-BE92-D393D4BE94E5}"/>
          </ac:cxnSpMkLst>
        </pc:cxnChg>
        <pc:cxnChg chg="add del mod">
          <ac:chgData name="Milijana Surbatovich" userId="34f022815c94af0f" providerId="LiveId" clId="{7EAAB792-6F57-4A5A-A55B-36EB1B2C0C25}" dt="2020-10-23T20:48:47.555" v="32348" actId="478"/>
          <ac:cxnSpMkLst>
            <pc:docMk/>
            <pc:sldMk cId="3996225770" sldId="276"/>
            <ac:cxnSpMk id="84" creationId="{398A6230-0891-4558-8B37-0F0A86D3E962}"/>
          </ac:cxnSpMkLst>
        </pc:cxnChg>
        <pc:cxnChg chg="add del mod">
          <ac:chgData name="Milijana Surbatovich" userId="34f022815c94af0f" providerId="LiveId" clId="{7EAAB792-6F57-4A5A-A55B-36EB1B2C0C25}" dt="2020-10-23T20:48:47.555" v="32348" actId="478"/>
          <ac:cxnSpMkLst>
            <pc:docMk/>
            <pc:sldMk cId="3996225770" sldId="276"/>
            <ac:cxnSpMk id="89" creationId="{16B5B89B-A41A-4744-BF05-E05BC806707A}"/>
          </ac:cxnSpMkLst>
        </pc:cxnChg>
        <pc:cxnChg chg="add del mod">
          <ac:chgData name="Milijana Surbatovich" userId="34f022815c94af0f" providerId="LiveId" clId="{7EAAB792-6F57-4A5A-A55B-36EB1B2C0C25}" dt="2020-10-23T20:48:47.555" v="32348" actId="478"/>
          <ac:cxnSpMkLst>
            <pc:docMk/>
            <pc:sldMk cId="3996225770" sldId="276"/>
            <ac:cxnSpMk id="90" creationId="{07CF3071-10F7-4475-8012-926161BE0211}"/>
          </ac:cxnSpMkLst>
        </pc:cxnChg>
        <pc:cxnChg chg="add del mod">
          <ac:chgData name="Milijana Surbatovich" userId="34f022815c94af0f" providerId="LiveId" clId="{7EAAB792-6F57-4A5A-A55B-36EB1B2C0C25}" dt="2020-10-23T20:48:47.555" v="32348" actId="478"/>
          <ac:cxnSpMkLst>
            <pc:docMk/>
            <pc:sldMk cId="3996225770" sldId="276"/>
            <ac:cxnSpMk id="93" creationId="{7776F85A-2498-4C15-931F-6C368CDE5C18}"/>
          </ac:cxnSpMkLst>
        </pc:cxnChg>
        <pc:cxnChg chg="add del mod">
          <ac:chgData name="Milijana Surbatovich" userId="34f022815c94af0f" providerId="LiveId" clId="{7EAAB792-6F57-4A5A-A55B-36EB1B2C0C25}" dt="2020-10-23T20:48:47.555" v="32348" actId="478"/>
          <ac:cxnSpMkLst>
            <pc:docMk/>
            <pc:sldMk cId="3996225770" sldId="276"/>
            <ac:cxnSpMk id="94" creationId="{2B906B4F-10FB-47B2-8198-20234C55AABE}"/>
          </ac:cxnSpMkLst>
        </pc:cxnChg>
        <pc:cxnChg chg="add del mod">
          <ac:chgData name="Milijana Surbatovich" userId="34f022815c94af0f" providerId="LiveId" clId="{7EAAB792-6F57-4A5A-A55B-36EB1B2C0C25}" dt="2020-10-23T20:48:47.555" v="32348" actId="478"/>
          <ac:cxnSpMkLst>
            <pc:docMk/>
            <pc:sldMk cId="3996225770" sldId="276"/>
            <ac:cxnSpMk id="95" creationId="{5627F754-7D94-431A-9920-0C4FA5E8F8B4}"/>
          </ac:cxnSpMkLst>
        </pc:cxnChg>
        <pc:cxnChg chg="add del mod">
          <ac:chgData name="Milijana Surbatovich" userId="34f022815c94af0f" providerId="LiveId" clId="{7EAAB792-6F57-4A5A-A55B-36EB1B2C0C25}" dt="2020-10-23T20:48:47.555" v="32348" actId="478"/>
          <ac:cxnSpMkLst>
            <pc:docMk/>
            <pc:sldMk cId="3996225770" sldId="276"/>
            <ac:cxnSpMk id="101" creationId="{56ABB28B-9C24-492B-BDA2-4A2788594E2B}"/>
          </ac:cxnSpMkLst>
        </pc:cxnChg>
        <pc:cxnChg chg="add del mod">
          <ac:chgData name="Milijana Surbatovich" userId="34f022815c94af0f" providerId="LiveId" clId="{7EAAB792-6F57-4A5A-A55B-36EB1B2C0C25}" dt="2020-10-23T20:48:47.555" v="32348" actId="478"/>
          <ac:cxnSpMkLst>
            <pc:docMk/>
            <pc:sldMk cId="3996225770" sldId="276"/>
            <ac:cxnSpMk id="102" creationId="{BC6D11CA-5430-475C-96D2-C62DF9C22EEB}"/>
          </ac:cxnSpMkLst>
        </pc:cxnChg>
        <pc:cxnChg chg="add del mod">
          <ac:chgData name="Milijana Surbatovich" userId="34f022815c94af0f" providerId="LiveId" clId="{7EAAB792-6F57-4A5A-A55B-36EB1B2C0C25}" dt="2020-10-23T20:48:47.555" v="32348" actId="478"/>
          <ac:cxnSpMkLst>
            <pc:docMk/>
            <pc:sldMk cId="3996225770" sldId="276"/>
            <ac:cxnSpMk id="103" creationId="{D5D18D6D-E659-473E-9513-B5F91EE26E91}"/>
          </ac:cxnSpMkLst>
        </pc:cxnChg>
        <pc:cxnChg chg="add del mod">
          <ac:chgData name="Milijana Surbatovich" userId="34f022815c94af0f" providerId="LiveId" clId="{7EAAB792-6F57-4A5A-A55B-36EB1B2C0C25}" dt="2020-10-23T20:48:47.555" v="32348" actId="478"/>
          <ac:cxnSpMkLst>
            <pc:docMk/>
            <pc:sldMk cId="3996225770" sldId="276"/>
            <ac:cxnSpMk id="109" creationId="{357AFA67-4740-4287-9460-8126973E7C16}"/>
          </ac:cxnSpMkLst>
        </pc:cxnChg>
        <pc:cxnChg chg="add del mod">
          <ac:chgData name="Milijana Surbatovich" userId="34f022815c94af0f" providerId="LiveId" clId="{7EAAB792-6F57-4A5A-A55B-36EB1B2C0C25}" dt="2020-10-23T20:48:47.555" v="32348" actId="478"/>
          <ac:cxnSpMkLst>
            <pc:docMk/>
            <pc:sldMk cId="3996225770" sldId="276"/>
            <ac:cxnSpMk id="110" creationId="{0CC927C3-EF84-4671-91D8-ED5979124068}"/>
          </ac:cxnSpMkLst>
        </pc:cxnChg>
        <pc:cxnChg chg="add del mod">
          <ac:chgData name="Milijana Surbatovich" userId="34f022815c94af0f" providerId="LiveId" clId="{7EAAB792-6F57-4A5A-A55B-36EB1B2C0C25}" dt="2020-10-23T20:48:47.555" v="32348" actId="478"/>
          <ac:cxnSpMkLst>
            <pc:docMk/>
            <pc:sldMk cId="3996225770" sldId="276"/>
            <ac:cxnSpMk id="111" creationId="{87D069EA-8F5C-4283-8E83-303D0E334EBF}"/>
          </ac:cxnSpMkLst>
        </pc:cxnChg>
        <pc:cxnChg chg="add mod">
          <ac:chgData name="Milijana Surbatovich" userId="34f022815c94af0f" providerId="LiveId" clId="{7EAAB792-6F57-4A5A-A55B-36EB1B2C0C25}" dt="2020-10-23T20:48:56.682" v="32349" actId="1076"/>
          <ac:cxnSpMkLst>
            <pc:docMk/>
            <pc:sldMk cId="3996225770" sldId="276"/>
            <ac:cxnSpMk id="117" creationId="{AEC75B61-4B90-4B58-8495-91787D1A6C6B}"/>
          </ac:cxnSpMkLst>
        </pc:cxnChg>
        <pc:cxnChg chg="add mod">
          <ac:chgData name="Milijana Surbatovich" userId="34f022815c94af0f" providerId="LiveId" clId="{7EAAB792-6F57-4A5A-A55B-36EB1B2C0C25}" dt="2020-10-23T20:48:56.682" v="32349" actId="1076"/>
          <ac:cxnSpMkLst>
            <pc:docMk/>
            <pc:sldMk cId="3996225770" sldId="276"/>
            <ac:cxnSpMk id="118" creationId="{0AAE1701-370A-461F-AE15-AB32260FAFA8}"/>
          </ac:cxnSpMkLst>
        </pc:cxnChg>
        <pc:cxnChg chg="add mod">
          <ac:chgData name="Milijana Surbatovich" userId="34f022815c94af0f" providerId="LiveId" clId="{7EAAB792-6F57-4A5A-A55B-36EB1B2C0C25}" dt="2020-10-23T20:48:56.682" v="32349" actId="1076"/>
          <ac:cxnSpMkLst>
            <pc:docMk/>
            <pc:sldMk cId="3996225770" sldId="276"/>
            <ac:cxnSpMk id="119" creationId="{9409A839-3017-474B-89F2-33F5F101B4B8}"/>
          </ac:cxnSpMkLst>
        </pc:cxnChg>
        <pc:cxnChg chg="add del">
          <ac:chgData name="Milijana Surbatovich" userId="34f022815c94af0f" providerId="LiveId" clId="{7EAAB792-6F57-4A5A-A55B-36EB1B2C0C25}" dt="2020-10-23T21:09:48.832" v="32767" actId="11529"/>
          <ac:cxnSpMkLst>
            <pc:docMk/>
            <pc:sldMk cId="3996225770" sldId="276"/>
            <ac:cxnSpMk id="134" creationId="{77D36636-7B78-45D5-B183-F9AC366D1B92}"/>
          </ac:cxnSpMkLst>
        </pc:cxnChg>
      </pc:sldChg>
      <pc:sldChg chg="addSp delSp modSp mod modTransition modAnim modNotesTx">
        <pc:chgData name="Milijana Surbatovich" userId="34f022815c94af0f" providerId="LiveId" clId="{7EAAB792-6F57-4A5A-A55B-36EB1B2C0C25}" dt="2020-10-29T18:08:22.980" v="47796"/>
        <pc:sldMkLst>
          <pc:docMk/>
          <pc:sldMk cId="2438524409" sldId="277"/>
        </pc:sldMkLst>
        <pc:spChg chg="mod">
          <ac:chgData name="Milijana Surbatovich" userId="34f022815c94af0f" providerId="LiveId" clId="{7EAAB792-6F57-4A5A-A55B-36EB1B2C0C25}" dt="2020-10-26T20:36:06.334" v="37563" actId="20577"/>
          <ac:spMkLst>
            <pc:docMk/>
            <pc:sldMk cId="2438524409" sldId="277"/>
            <ac:spMk id="2" creationId="{2CD8A531-5799-41A3-8833-CCEF87704C5E}"/>
          </ac:spMkLst>
        </pc:spChg>
        <pc:spChg chg="mod">
          <ac:chgData name="Milijana Surbatovich" userId="34f022815c94af0f" providerId="LiveId" clId="{7EAAB792-6F57-4A5A-A55B-36EB1B2C0C25}" dt="2020-10-21T18:59:41.974" v="17095" actId="1076"/>
          <ac:spMkLst>
            <pc:docMk/>
            <pc:sldMk cId="2438524409" sldId="277"/>
            <ac:spMk id="3" creationId="{773AA72F-D3FA-410D-959D-0AD739A51656}"/>
          </ac:spMkLst>
        </pc:spChg>
        <pc:spChg chg="mod">
          <ac:chgData name="Milijana Surbatovich" userId="34f022815c94af0f" providerId="LiveId" clId="{7EAAB792-6F57-4A5A-A55B-36EB1B2C0C25}" dt="2020-10-21T18:59:41.974" v="17095" actId="1076"/>
          <ac:spMkLst>
            <pc:docMk/>
            <pc:sldMk cId="2438524409" sldId="277"/>
            <ac:spMk id="4" creationId="{3EEACA22-1418-426C-9EAA-63A7A5043664}"/>
          </ac:spMkLst>
        </pc:spChg>
        <pc:spChg chg="mod">
          <ac:chgData name="Milijana Surbatovich" userId="34f022815c94af0f" providerId="LiveId" clId="{7EAAB792-6F57-4A5A-A55B-36EB1B2C0C25}" dt="2020-10-21T18:59:41.974" v="17095" actId="1076"/>
          <ac:spMkLst>
            <pc:docMk/>
            <pc:sldMk cId="2438524409" sldId="277"/>
            <ac:spMk id="5" creationId="{5D738A5B-53B2-4258-8609-E15DB2903651}"/>
          </ac:spMkLst>
        </pc:spChg>
        <pc:spChg chg="mod">
          <ac:chgData name="Milijana Surbatovich" userId="34f022815c94af0f" providerId="LiveId" clId="{7EAAB792-6F57-4A5A-A55B-36EB1B2C0C25}" dt="2020-10-21T18:59:41.974" v="17095" actId="1076"/>
          <ac:spMkLst>
            <pc:docMk/>
            <pc:sldMk cId="2438524409" sldId="277"/>
            <ac:spMk id="6" creationId="{53AE9E61-ECDB-432D-B08A-CB5551FB0E3A}"/>
          </ac:spMkLst>
        </pc:spChg>
        <pc:spChg chg="mod">
          <ac:chgData name="Milijana Surbatovich" userId="34f022815c94af0f" providerId="LiveId" clId="{7EAAB792-6F57-4A5A-A55B-36EB1B2C0C25}" dt="2020-10-21T18:59:41.974" v="17095" actId="1076"/>
          <ac:spMkLst>
            <pc:docMk/>
            <pc:sldMk cId="2438524409" sldId="277"/>
            <ac:spMk id="8" creationId="{1BDCF099-7E84-4B5D-AB61-5C46B109E574}"/>
          </ac:spMkLst>
        </pc:spChg>
        <pc:spChg chg="mod">
          <ac:chgData name="Milijana Surbatovich" userId="34f022815c94af0f" providerId="LiveId" clId="{7EAAB792-6F57-4A5A-A55B-36EB1B2C0C25}" dt="2020-10-21T18:59:41.974" v="17095" actId="1076"/>
          <ac:spMkLst>
            <pc:docMk/>
            <pc:sldMk cId="2438524409" sldId="277"/>
            <ac:spMk id="9" creationId="{F14A4225-192B-4338-8CE5-B596A55788A4}"/>
          </ac:spMkLst>
        </pc:spChg>
        <pc:spChg chg="mod">
          <ac:chgData name="Milijana Surbatovich" userId="34f022815c94af0f" providerId="LiveId" clId="{7EAAB792-6F57-4A5A-A55B-36EB1B2C0C25}" dt="2020-10-21T18:59:41.974" v="17095" actId="1076"/>
          <ac:spMkLst>
            <pc:docMk/>
            <pc:sldMk cId="2438524409" sldId="277"/>
            <ac:spMk id="10" creationId="{1E38AFC4-302D-4299-8CEB-7A000957B033}"/>
          </ac:spMkLst>
        </pc:spChg>
        <pc:spChg chg="mod">
          <ac:chgData name="Milijana Surbatovich" userId="34f022815c94af0f" providerId="LiveId" clId="{7EAAB792-6F57-4A5A-A55B-36EB1B2C0C25}" dt="2020-10-21T18:59:41.974" v="17095" actId="1076"/>
          <ac:spMkLst>
            <pc:docMk/>
            <pc:sldMk cId="2438524409" sldId="277"/>
            <ac:spMk id="11" creationId="{C122147A-B5C4-4446-849D-8BF7D65D90FC}"/>
          </ac:spMkLst>
        </pc:spChg>
        <pc:spChg chg="mod">
          <ac:chgData name="Milijana Surbatovich" userId="34f022815c94af0f" providerId="LiveId" clId="{7EAAB792-6F57-4A5A-A55B-36EB1B2C0C25}" dt="2020-10-21T18:59:41.974" v="17095" actId="1076"/>
          <ac:spMkLst>
            <pc:docMk/>
            <pc:sldMk cId="2438524409" sldId="277"/>
            <ac:spMk id="12" creationId="{95C7032E-D867-4934-8722-CAD3A733C7F4}"/>
          </ac:spMkLst>
        </pc:spChg>
        <pc:spChg chg="mod">
          <ac:chgData name="Milijana Surbatovich" userId="34f022815c94af0f" providerId="LiveId" clId="{7EAAB792-6F57-4A5A-A55B-36EB1B2C0C25}" dt="2020-10-21T18:59:41.974" v="17095" actId="1076"/>
          <ac:spMkLst>
            <pc:docMk/>
            <pc:sldMk cId="2438524409" sldId="277"/>
            <ac:spMk id="13" creationId="{91EFA807-DC73-4B48-9576-3DE270040946}"/>
          </ac:spMkLst>
        </pc:spChg>
        <pc:spChg chg="mod">
          <ac:chgData name="Milijana Surbatovich" userId="34f022815c94af0f" providerId="LiveId" clId="{7EAAB792-6F57-4A5A-A55B-36EB1B2C0C25}" dt="2020-10-21T18:59:41.974" v="17095" actId="1076"/>
          <ac:spMkLst>
            <pc:docMk/>
            <pc:sldMk cId="2438524409" sldId="277"/>
            <ac:spMk id="15" creationId="{204A1AF4-F768-4A02-855C-62FBDCE0486E}"/>
          </ac:spMkLst>
        </pc:spChg>
        <pc:spChg chg="mod">
          <ac:chgData name="Milijana Surbatovich" userId="34f022815c94af0f" providerId="LiveId" clId="{7EAAB792-6F57-4A5A-A55B-36EB1B2C0C25}" dt="2020-10-21T18:59:41.974" v="17095" actId="1076"/>
          <ac:spMkLst>
            <pc:docMk/>
            <pc:sldMk cId="2438524409" sldId="277"/>
            <ac:spMk id="16" creationId="{690954F6-6099-4608-846F-956883FE8FEC}"/>
          </ac:spMkLst>
        </pc:spChg>
        <pc:spChg chg="mod">
          <ac:chgData name="Milijana Surbatovich" userId="34f022815c94af0f" providerId="LiveId" clId="{7EAAB792-6F57-4A5A-A55B-36EB1B2C0C25}" dt="2020-10-21T18:59:41.974" v="17095" actId="1076"/>
          <ac:spMkLst>
            <pc:docMk/>
            <pc:sldMk cId="2438524409" sldId="277"/>
            <ac:spMk id="17" creationId="{87439BC2-AD80-4EBF-BDD5-9D6F61585EF7}"/>
          </ac:spMkLst>
        </pc:spChg>
        <pc:spChg chg="mod">
          <ac:chgData name="Milijana Surbatovich" userId="34f022815c94af0f" providerId="LiveId" clId="{7EAAB792-6F57-4A5A-A55B-36EB1B2C0C25}" dt="2020-10-21T18:59:41.974" v="17095" actId="1076"/>
          <ac:spMkLst>
            <pc:docMk/>
            <pc:sldMk cId="2438524409" sldId="277"/>
            <ac:spMk id="18" creationId="{44CCEA29-2F8B-4CAD-B4EF-4F143AD8B297}"/>
          </ac:spMkLst>
        </pc:spChg>
        <pc:spChg chg="mod">
          <ac:chgData name="Milijana Surbatovich" userId="34f022815c94af0f" providerId="LiveId" clId="{7EAAB792-6F57-4A5A-A55B-36EB1B2C0C25}" dt="2020-10-21T18:59:41.974" v="17095" actId="1076"/>
          <ac:spMkLst>
            <pc:docMk/>
            <pc:sldMk cId="2438524409" sldId="277"/>
            <ac:spMk id="21" creationId="{AE6C2A24-92A5-404D-A724-346BE1D3F03C}"/>
          </ac:spMkLst>
        </pc:spChg>
        <pc:spChg chg="mod">
          <ac:chgData name="Milijana Surbatovich" userId="34f022815c94af0f" providerId="LiveId" clId="{7EAAB792-6F57-4A5A-A55B-36EB1B2C0C25}" dt="2020-10-21T18:59:41.974" v="17095" actId="1076"/>
          <ac:spMkLst>
            <pc:docMk/>
            <pc:sldMk cId="2438524409" sldId="277"/>
            <ac:spMk id="27" creationId="{6FDEC8EA-DF5F-4860-BD9B-2F30A1E1E05F}"/>
          </ac:spMkLst>
        </pc:spChg>
        <pc:spChg chg="mod">
          <ac:chgData name="Milijana Surbatovich" userId="34f022815c94af0f" providerId="LiveId" clId="{7EAAB792-6F57-4A5A-A55B-36EB1B2C0C25}" dt="2020-10-21T18:59:41.974" v="17095" actId="1076"/>
          <ac:spMkLst>
            <pc:docMk/>
            <pc:sldMk cId="2438524409" sldId="277"/>
            <ac:spMk id="28" creationId="{CB40C14D-2ED6-49D1-875C-C64C745A34AF}"/>
          </ac:spMkLst>
        </pc:spChg>
        <pc:spChg chg="mod">
          <ac:chgData name="Milijana Surbatovich" userId="34f022815c94af0f" providerId="LiveId" clId="{7EAAB792-6F57-4A5A-A55B-36EB1B2C0C25}" dt="2020-10-21T18:59:41.974" v="17095" actId="1076"/>
          <ac:spMkLst>
            <pc:docMk/>
            <pc:sldMk cId="2438524409" sldId="277"/>
            <ac:spMk id="49" creationId="{D3023FFE-9B39-4D0D-9503-9AF327684CEE}"/>
          </ac:spMkLst>
        </pc:spChg>
        <pc:spChg chg="mod">
          <ac:chgData name="Milijana Surbatovich" userId="34f022815c94af0f" providerId="LiveId" clId="{7EAAB792-6F57-4A5A-A55B-36EB1B2C0C25}" dt="2020-10-21T18:59:41.974" v="17095" actId="1076"/>
          <ac:spMkLst>
            <pc:docMk/>
            <pc:sldMk cId="2438524409" sldId="277"/>
            <ac:spMk id="50" creationId="{06B2CF51-752C-4ED6-A8D9-420A6039B08D}"/>
          </ac:spMkLst>
        </pc:spChg>
        <pc:spChg chg="mod">
          <ac:chgData name="Milijana Surbatovich" userId="34f022815c94af0f" providerId="LiveId" clId="{7EAAB792-6F57-4A5A-A55B-36EB1B2C0C25}" dt="2020-10-21T18:59:41.974" v="17095" actId="1076"/>
          <ac:spMkLst>
            <pc:docMk/>
            <pc:sldMk cId="2438524409" sldId="277"/>
            <ac:spMk id="51" creationId="{F617D8B8-DE16-40CA-8371-99C7AD5ED7AC}"/>
          </ac:spMkLst>
        </pc:spChg>
        <pc:spChg chg="mod">
          <ac:chgData name="Milijana Surbatovich" userId="34f022815c94af0f" providerId="LiveId" clId="{7EAAB792-6F57-4A5A-A55B-36EB1B2C0C25}" dt="2020-10-21T18:59:41.974" v="17095" actId="1076"/>
          <ac:spMkLst>
            <pc:docMk/>
            <pc:sldMk cId="2438524409" sldId="277"/>
            <ac:spMk id="52" creationId="{08B1BF42-82E4-4689-A023-B628D3339B9C}"/>
          </ac:spMkLst>
        </pc:spChg>
        <pc:spChg chg="mod">
          <ac:chgData name="Milijana Surbatovich" userId="34f022815c94af0f" providerId="LiveId" clId="{7EAAB792-6F57-4A5A-A55B-36EB1B2C0C25}" dt="2020-10-21T18:59:41.974" v="17095" actId="1076"/>
          <ac:spMkLst>
            <pc:docMk/>
            <pc:sldMk cId="2438524409" sldId="277"/>
            <ac:spMk id="53" creationId="{9C338A31-7D52-4430-A294-498E59BCFA40}"/>
          </ac:spMkLst>
        </pc:spChg>
        <pc:spChg chg="mod">
          <ac:chgData name="Milijana Surbatovich" userId="34f022815c94af0f" providerId="LiveId" clId="{7EAAB792-6F57-4A5A-A55B-36EB1B2C0C25}" dt="2020-10-21T18:59:41.974" v="17095" actId="1076"/>
          <ac:spMkLst>
            <pc:docMk/>
            <pc:sldMk cId="2438524409" sldId="277"/>
            <ac:spMk id="54" creationId="{F531C0E5-6B87-4C46-950F-0F9439D85E9B}"/>
          </ac:spMkLst>
        </pc:spChg>
        <pc:spChg chg="mod">
          <ac:chgData name="Milijana Surbatovich" userId="34f022815c94af0f" providerId="LiveId" clId="{7EAAB792-6F57-4A5A-A55B-36EB1B2C0C25}" dt="2020-10-21T18:59:41.974" v="17095" actId="1076"/>
          <ac:spMkLst>
            <pc:docMk/>
            <pc:sldMk cId="2438524409" sldId="277"/>
            <ac:spMk id="57" creationId="{305A002D-FA9A-42DF-B6C7-3434E94F50A1}"/>
          </ac:spMkLst>
        </pc:spChg>
        <pc:spChg chg="mod">
          <ac:chgData name="Milijana Surbatovich" userId="34f022815c94af0f" providerId="LiveId" clId="{7EAAB792-6F57-4A5A-A55B-36EB1B2C0C25}" dt="2020-10-21T18:59:41.974" v="17095" actId="1076"/>
          <ac:spMkLst>
            <pc:docMk/>
            <pc:sldMk cId="2438524409" sldId="277"/>
            <ac:spMk id="58" creationId="{452E8BDB-9A43-48CF-9B84-E900D6C95E86}"/>
          </ac:spMkLst>
        </pc:spChg>
        <pc:spChg chg="mod">
          <ac:chgData name="Milijana Surbatovich" userId="34f022815c94af0f" providerId="LiveId" clId="{7EAAB792-6F57-4A5A-A55B-36EB1B2C0C25}" dt="2020-10-21T18:59:41.974" v="17095" actId="1076"/>
          <ac:spMkLst>
            <pc:docMk/>
            <pc:sldMk cId="2438524409" sldId="277"/>
            <ac:spMk id="59" creationId="{6E1EE016-FE1A-46BB-B385-067233D46082}"/>
          </ac:spMkLst>
        </pc:spChg>
        <pc:spChg chg="del">
          <ac:chgData name="Milijana Surbatovich" userId="34f022815c94af0f" providerId="LiveId" clId="{7EAAB792-6F57-4A5A-A55B-36EB1B2C0C25}" dt="2020-10-21T18:59:12.256" v="17091" actId="478"/>
          <ac:spMkLst>
            <pc:docMk/>
            <pc:sldMk cId="2438524409" sldId="277"/>
            <ac:spMk id="61" creationId="{23A0D4CF-3BC9-4567-A666-F0898A552C93}"/>
          </ac:spMkLst>
        </pc:spChg>
        <pc:spChg chg="del">
          <ac:chgData name="Milijana Surbatovich" userId="34f022815c94af0f" providerId="LiveId" clId="{7EAAB792-6F57-4A5A-A55B-36EB1B2C0C25}" dt="2020-10-21T18:59:12.256" v="17091" actId="478"/>
          <ac:spMkLst>
            <pc:docMk/>
            <pc:sldMk cId="2438524409" sldId="277"/>
            <ac:spMk id="62" creationId="{801EA94A-C961-4ED6-A41A-AD7A6057794D}"/>
          </ac:spMkLst>
        </pc:spChg>
        <pc:spChg chg="mod">
          <ac:chgData name="Milijana Surbatovich" userId="34f022815c94af0f" providerId="LiveId" clId="{7EAAB792-6F57-4A5A-A55B-36EB1B2C0C25}" dt="2020-10-21T18:59:41.974" v="17095" actId="1076"/>
          <ac:spMkLst>
            <pc:docMk/>
            <pc:sldMk cId="2438524409" sldId="277"/>
            <ac:spMk id="63" creationId="{7D63E94C-5A69-45BB-86A4-5588F45E9615}"/>
          </ac:spMkLst>
        </pc:spChg>
        <pc:spChg chg="mod">
          <ac:chgData name="Milijana Surbatovich" userId="34f022815c94af0f" providerId="LiveId" clId="{7EAAB792-6F57-4A5A-A55B-36EB1B2C0C25}" dt="2020-10-21T18:59:41.974" v="17095" actId="1076"/>
          <ac:spMkLst>
            <pc:docMk/>
            <pc:sldMk cId="2438524409" sldId="277"/>
            <ac:spMk id="64" creationId="{41DB9E07-7DBB-421D-B5B7-BF97D35A5F0F}"/>
          </ac:spMkLst>
        </pc:spChg>
        <pc:spChg chg="mod">
          <ac:chgData name="Milijana Surbatovich" userId="34f022815c94af0f" providerId="LiveId" clId="{7EAAB792-6F57-4A5A-A55B-36EB1B2C0C25}" dt="2020-10-21T18:59:51.947" v="17097" actId="14100"/>
          <ac:spMkLst>
            <pc:docMk/>
            <pc:sldMk cId="2438524409" sldId="277"/>
            <ac:spMk id="69" creationId="{FC60F3AE-3726-4EFF-AEA6-FFC7232CB6D1}"/>
          </ac:spMkLst>
        </pc:spChg>
        <pc:spChg chg="mod">
          <ac:chgData name="Milijana Surbatovich" userId="34f022815c94af0f" providerId="LiveId" clId="{7EAAB792-6F57-4A5A-A55B-36EB1B2C0C25}" dt="2020-10-21T18:59:41.974" v="17095" actId="1076"/>
          <ac:spMkLst>
            <pc:docMk/>
            <pc:sldMk cId="2438524409" sldId="277"/>
            <ac:spMk id="78" creationId="{CB04D30B-A509-4721-984C-CB084B75A8CE}"/>
          </ac:spMkLst>
        </pc:spChg>
        <pc:spChg chg="mod">
          <ac:chgData name="Milijana Surbatovich" userId="34f022815c94af0f" providerId="LiveId" clId="{7EAAB792-6F57-4A5A-A55B-36EB1B2C0C25}" dt="2020-10-21T18:59:41.974" v="17095" actId="1076"/>
          <ac:spMkLst>
            <pc:docMk/>
            <pc:sldMk cId="2438524409" sldId="277"/>
            <ac:spMk id="82" creationId="{B8568B37-2458-4134-816F-9145EB0DA9D4}"/>
          </ac:spMkLst>
        </pc:spChg>
        <pc:spChg chg="mod">
          <ac:chgData name="Milijana Surbatovich" userId="34f022815c94af0f" providerId="LiveId" clId="{7EAAB792-6F57-4A5A-A55B-36EB1B2C0C25}" dt="2020-10-21T18:59:41.974" v="17095" actId="1076"/>
          <ac:spMkLst>
            <pc:docMk/>
            <pc:sldMk cId="2438524409" sldId="277"/>
            <ac:spMk id="83" creationId="{EE0B4350-B379-4C8C-BB6A-2D31534BB2B1}"/>
          </ac:spMkLst>
        </pc:spChg>
        <pc:spChg chg="mod">
          <ac:chgData name="Milijana Surbatovich" userId="34f022815c94af0f" providerId="LiveId" clId="{7EAAB792-6F57-4A5A-A55B-36EB1B2C0C25}" dt="2020-10-21T18:59:41.974" v="17095" actId="1076"/>
          <ac:spMkLst>
            <pc:docMk/>
            <pc:sldMk cId="2438524409" sldId="277"/>
            <ac:spMk id="84" creationId="{C0044F39-D060-410C-8178-29394711D951}"/>
          </ac:spMkLst>
        </pc:spChg>
        <pc:spChg chg="mod">
          <ac:chgData name="Milijana Surbatovich" userId="34f022815c94af0f" providerId="LiveId" clId="{7EAAB792-6F57-4A5A-A55B-36EB1B2C0C25}" dt="2020-10-21T18:59:41.974" v="17095" actId="1076"/>
          <ac:spMkLst>
            <pc:docMk/>
            <pc:sldMk cId="2438524409" sldId="277"/>
            <ac:spMk id="85" creationId="{12DFF46C-D87E-4DD9-9D30-5C3ED3991D2B}"/>
          </ac:spMkLst>
        </pc:spChg>
        <pc:picChg chg="add del mod">
          <ac:chgData name="Milijana Surbatovich" userId="34f022815c94af0f" providerId="LiveId" clId="{7EAAB792-6F57-4A5A-A55B-36EB1B2C0C25}" dt="2020-10-29T18:02:17.357" v="47795"/>
          <ac:picMkLst>
            <pc:docMk/>
            <pc:sldMk cId="2438524409" sldId="277"/>
            <ac:picMk id="14" creationId="{2E772861-1018-4E6A-8395-31980590A179}"/>
          </ac:picMkLst>
        </pc:picChg>
        <pc:picChg chg="add mod">
          <ac:chgData name="Milijana Surbatovich" userId="34f022815c94af0f" providerId="LiveId" clId="{7EAAB792-6F57-4A5A-A55B-36EB1B2C0C25}" dt="2020-10-29T18:08:22.980" v="47796"/>
          <ac:picMkLst>
            <pc:docMk/>
            <pc:sldMk cId="2438524409" sldId="277"/>
            <ac:picMk id="19" creationId="{E32BE7AE-61AD-4D6D-9D3E-618CD03509A8}"/>
          </ac:picMkLst>
        </pc:picChg>
        <pc:cxnChg chg="mod">
          <ac:chgData name="Milijana Surbatovich" userId="34f022815c94af0f" providerId="LiveId" clId="{7EAAB792-6F57-4A5A-A55B-36EB1B2C0C25}" dt="2020-10-21T18:59:41.974" v="17095" actId="1076"/>
          <ac:cxnSpMkLst>
            <pc:docMk/>
            <pc:sldMk cId="2438524409" sldId="277"/>
            <ac:cxnSpMk id="30" creationId="{5564671D-4903-4301-B170-D54626AF9413}"/>
          </ac:cxnSpMkLst>
        </pc:cxnChg>
        <pc:cxnChg chg="mod">
          <ac:chgData name="Milijana Surbatovich" userId="34f022815c94af0f" providerId="LiveId" clId="{7EAAB792-6F57-4A5A-A55B-36EB1B2C0C25}" dt="2020-10-21T18:59:41.974" v="17095" actId="1076"/>
          <ac:cxnSpMkLst>
            <pc:docMk/>
            <pc:sldMk cId="2438524409" sldId="277"/>
            <ac:cxnSpMk id="31" creationId="{CC18C468-3B69-41F8-B20D-7A06FD4522E9}"/>
          </ac:cxnSpMkLst>
        </pc:cxnChg>
        <pc:cxnChg chg="mod">
          <ac:chgData name="Milijana Surbatovich" userId="34f022815c94af0f" providerId="LiveId" clId="{7EAAB792-6F57-4A5A-A55B-36EB1B2C0C25}" dt="2020-10-21T18:59:41.974" v="17095" actId="1076"/>
          <ac:cxnSpMkLst>
            <pc:docMk/>
            <pc:sldMk cId="2438524409" sldId="277"/>
            <ac:cxnSpMk id="32" creationId="{B5B42CBC-A83C-4099-8713-317C3AB0B580}"/>
          </ac:cxnSpMkLst>
        </pc:cxnChg>
        <pc:cxnChg chg="mod">
          <ac:chgData name="Milijana Surbatovich" userId="34f022815c94af0f" providerId="LiveId" clId="{7EAAB792-6F57-4A5A-A55B-36EB1B2C0C25}" dt="2020-10-21T18:59:41.974" v="17095" actId="1076"/>
          <ac:cxnSpMkLst>
            <pc:docMk/>
            <pc:sldMk cId="2438524409" sldId="277"/>
            <ac:cxnSpMk id="33" creationId="{6404BB75-F8E2-4005-9230-B4F56F52CE39}"/>
          </ac:cxnSpMkLst>
        </pc:cxnChg>
        <pc:cxnChg chg="mod">
          <ac:chgData name="Milijana Surbatovich" userId="34f022815c94af0f" providerId="LiveId" clId="{7EAAB792-6F57-4A5A-A55B-36EB1B2C0C25}" dt="2020-10-21T18:59:41.974" v="17095" actId="1076"/>
          <ac:cxnSpMkLst>
            <pc:docMk/>
            <pc:sldMk cId="2438524409" sldId="277"/>
            <ac:cxnSpMk id="34" creationId="{6579816F-0A70-4DF2-912E-2ACAC8418941}"/>
          </ac:cxnSpMkLst>
        </pc:cxnChg>
        <pc:cxnChg chg="mod">
          <ac:chgData name="Milijana Surbatovich" userId="34f022815c94af0f" providerId="LiveId" clId="{7EAAB792-6F57-4A5A-A55B-36EB1B2C0C25}" dt="2020-10-21T18:59:41.974" v="17095" actId="1076"/>
          <ac:cxnSpMkLst>
            <pc:docMk/>
            <pc:sldMk cId="2438524409" sldId="277"/>
            <ac:cxnSpMk id="39" creationId="{DF60A42A-E8A1-4D7E-B3B9-C070A1A88015}"/>
          </ac:cxnSpMkLst>
        </pc:cxnChg>
        <pc:cxnChg chg="mod">
          <ac:chgData name="Milijana Surbatovich" userId="34f022815c94af0f" providerId="LiveId" clId="{7EAAB792-6F57-4A5A-A55B-36EB1B2C0C25}" dt="2020-10-21T18:59:41.974" v="17095" actId="1076"/>
          <ac:cxnSpMkLst>
            <pc:docMk/>
            <pc:sldMk cId="2438524409" sldId="277"/>
            <ac:cxnSpMk id="43" creationId="{97C9ABFF-C5F3-4ED9-8190-D6DA6D3CAFC8}"/>
          </ac:cxnSpMkLst>
        </pc:cxnChg>
        <pc:cxnChg chg="mod">
          <ac:chgData name="Milijana Surbatovich" userId="34f022815c94af0f" providerId="LiveId" clId="{7EAAB792-6F57-4A5A-A55B-36EB1B2C0C25}" dt="2020-10-21T18:59:41.974" v="17095" actId="1076"/>
          <ac:cxnSpMkLst>
            <pc:docMk/>
            <pc:sldMk cId="2438524409" sldId="277"/>
            <ac:cxnSpMk id="44" creationId="{B0680E41-5EA2-49BC-96D5-7E08A7FE2B0B}"/>
          </ac:cxnSpMkLst>
        </pc:cxnChg>
        <pc:cxnChg chg="mod">
          <ac:chgData name="Milijana Surbatovich" userId="34f022815c94af0f" providerId="LiveId" clId="{7EAAB792-6F57-4A5A-A55B-36EB1B2C0C25}" dt="2020-10-21T18:59:41.974" v="17095" actId="1076"/>
          <ac:cxnSpMkLst>
            <pc:docMk/>
            <pc:sldMk cId="2438524409" sldId="277"/>
            <ac:cxnSpMk id="45" creationId="{72C179DA-5D5A-49E3-8942-F577CA7FC351}"/>
          </ac:cxnSpMkLst>
        </pc:cxnChg>
        <pc:cxnChg chg="mod">
          <ac:chgData name="Milijana Surbatovich" userId="34f022815c94af0f" providerId="LiveId" clId="{7EAAB792-6F57-4A5A-A55B-36EB1B2C0C25}" dt="2020-10-21T18:59:41.974" v="17095" actId="1076"/>
          <ac:cxnSpMkLst>
            <pc:docMk/>
            <pc:sldMk cId="2438524409" sldId="277"/>
            <ac:cxnSpMk id="46" creationId="{D21BA5DA-39B7-406F-B4F3-327DC3D19544}"/>
          </ac:cxnSpMkLst>
        </pc:cxnChg>
        <pc:cxnChg chg="mod">
          <ac:chgData name="Milijana Surbatovich" userId="34f022815c94af0f" providerId="LiveId" clId="{7EAAB792-6F57-4A5A-A55B-36EB1B2C0C25}" dt="2020-10-21T18:59:41.974" v="17095" actId="1076"/>
          <ac:cxnSpMkLst>
            <pc:docMk/>
            <pc:sldMk cId="2438524409" sldId="277"/>
            <ac:cxnSpMk id="48" creationId="{4C8EA507-A86F-497A-947C-CD6AF3E2FAB8}"/>
          </ac:cxnSpMkLst>
        </pc:cxnChg>
        <pc:cxnChg chg="mod">
          <ac:chgData name="Milijana Surbatovich" userId="34f022815c94af0f" providerId="LiveId" clId="{7EAAB792-6F57-4A5A-A55B-36EB1B2C0C25}" dt="2020-10-21T18:59:41.974" v="17095" actId="1076"/>
          <ac:cxnSpMkLst>
            <pc:docMk/>
            <pc:sldMk cId="2438524409" sldId="277"/>
            <ac:cxnSpMk id="60" creationId="{DD941D9C-807E-4493-9731-6BE66A515F49}"/>
          </ac:cxnSpMkLst>
        </pc:cxnChg>
        <pc:cxnChg chg="mod">
          <ac:chgData name="Milijana Surbatovich" userId="34f022815c94af0f" providerId="LiveId" clId="{7EAAB792-6F57-4A5A-A55B-36EB1B2C0C25}" dt="2020-10-21T18:59:41.974" v="17095" actId="1076"/>
          <ac:cxnSpMkLst>
            <pc:docMk/>
            <pc:sldMk cId="2438524409" sldId="277"/>
            <ac:cxnSpMk id="66" creationId="{BF5FC57F-5DDA-4D59-B8BE-9A5CD106C5C5}"/>
          </ac:cxnSpMkLst>
        </pc:cxnChg>
        <pc:cxnChg chg="mod">
          <ac:chgData name="Milijana Surbatovich" userId="34f022815c94af0f" providerId="LiveId" clId="{7EAAB792-6F57-4A5A-A55B-36EB1B2C0C25}" dt="2020-10-21T18:59:41.974" v="17095" actId="1076"/>
          <ac:cxnSpMkLst>
            <pc:docMk/>
            <pc:sldMk cId="2438524409" sldId="277"/>
            <ac:cxnSpMk id="67" creationId="{58432D66-D5F1-4F63-A7BE-7C105F6C981A}"/>
          </ac:cxnSpMkLst>
        </pc:cxnChg>
        <pc:cxnChg chg="mod">
          <ac:chgData name="Milijana Surbatovich" userId="34f022815c94af0f" providerId="LiveId" clId="{7EAAB792-6F57-4A5A-A55B-36EB1B2C0C25}" dt="2020-10-21T18:59:41.974" v="17095" actId="1076"/>
          <ac:cxnSpMkLst>
            <pc:docMk/>
            <pc:sldMk cId="2438524409" sldId="277"/>
            <ac:cxnSpMk id="68" creationId="{354F4DDA-F00F-4CD1-AF49-E521AA5FD440}"/>
          </ac:cxnSpMkLst>
        </pc:cxnChg>
        <pc:cxnChg chg="mod">
          <ac:chgData name="Milijana Surbatovich" userId="34f022815c94af0f" providerId="LiveId" clId="{7EAAB792-6F57-4A5A-A55B-36EB1B2C0C25}" dt="2020-10-21T18:59:41.974" v="17095" actId="1076"/>
          <ac:cxnSpMkLst>
            <pc:docMk/>
            <pc:sldMk cId="2438524409" sldId="277"/>
            <ac:cxnSpMk id="70" creationId="{3056FEC7-AA38-4906-A6F1-6A066075C76B}"/>
          </ac:cxnSpMkLst>
        </pc:cxnChg>
        <pc:cxnChg chg="mod">
          <ac:chgData name="Milijana Surbatovich" userId="34f022815c94af0f" providerId="LiveId" clId="{7EAAB792-6F57-4A5A-A55B-36EB1B2C0C25}" dt="2020-10-21T18:59:41.974" v="17095" actId="1076"/>
          <ac:cxnSpMkLst>
            <pc:docMk/>
            <pc:sldMk cId="2438524409" sldId="277"/>
            <ac:cxnSpMk id="71" creationId="{96D55648-46D8-439C-AE4D-BFC70A31FFA8}"/>
          </ac:cxnSpMkLst>
        </pc:cxnChg>
        <pc:cxnChg chg="mod">
          <ac:chgData name="Milijana Surbatovich" userId="34f022815c94af0f" providerId="LiveId" clId="{7EAAB792-6F57-4A5A-A55B-36EB1B2C0C25}" dt="2020-10-21T18:59:41.974" v="17095" actId="1076"/>
          <ac:cxnSpMkLst>
            <pc:docMk/>
            <pc:sldMk cId="2438524409" sldId="277"/>
            <ac:cxnSpMk id="72" creationId="{0A30271A-C6F9-4C9E-A26E-A7D66A52ABB8}"/>
          </ac:cxnSpMkLst>
        </pc:cxnChg>
        <pc:cxnChg chg="mod">
          <ac:chgData name="Milijana Surbatovich" userId="34f022815c94af0f" providerId="LiveId" clId="{7EAAB792-6F57-4A5A-A55B-36EB1B2C0C25}" dt="2020-10-21T18:59:41.974" v="17095" actId="1076"/>
          <ac:cxnSpMkLst>
            <pc:docMk/>
            <pc:sldMk cId="2438524409" sldId="277"/>
            <ac:cxnSpMk id="73" creationId="{D5465E55-49B4-46B4-9CE5-C66EF9633D0E}"/>
          </ac:cxnSpMkLst>
        </pc:cxnChg>
        <pc:cxnChg chg="mod">
          <ac:chgData name="Milijana Surbatovich" userId="34f022815c94af0f" providerId="LiveId" clId="{7EAAB792-6F57-4A5A-A55B-36EB1B2C0C25}" dt="2020-10-21T18:59:41.974" v="17095" actId="1076"/>
          <ac:cxnSpMkLst>
            <pc:docMk/>
            <pc:sldMk cId="2438524409" sldId="277"/>
            <ac:cxnSpMk id="74" creationId="{E5B7FE24-ECF9-41ED-B622-7FE4B63E67FA}"/>
          </ac:cxnSpMkLst>
        </pc:cxnChg>
        <pc:cxnChg chg="mod">
          <ac:chgData name="Milijana Surbatovich" userId="34f022815c94af0f" providerId="LiveId" clId="{7EAAB792-6F57-4A5A-A55B-36EB1B2C0C25}" dt="2020-10-21T18:59:41.974" v="17095" actId="1076"/>
          <ac:cxnSpMkLst>
            <pc:docMk/>
            <pc:sldMk cId="2438524409" sldId="277"/>
            <ac:cxnSpMk id="75" creationId="{2366673E-FFE3-4311-B375-86E85681AE36}"/>
          </ac:cxnSpMkLst>
        </pc:cxnChg>
        <pc:cxnChg chg="mod">
          <ac:chgData name="Milijana Surbatovich" userId="34f022815c94af0f" providerId="LiveId" clId="{7EAAB792-6F57-4A5A-A55B-36EB1B2C0C25}" dt="2020-10-21T18:59:41.974" v="17095" actId="1076"/>
          <ac:cxnSpMkLst>
            <pc:docMk/>
            <pc:sldMk cId="2438524409" sldId="277"/>
            <ac:cxnSpMk id="76" creationId="{67BD296E-04D6-4B1B-A5AC-BE559BB0654B}"/>
          </ac:cxnSpMkLst>
        </pc:cxnChg>
        <pc:cxnChg chg="mod">
          <ac:chgData name="Milijana Surbatovich" userId="34f022815c94af0f" providerId="LiveId" clId="{7EAAB792-6F57-4A5A-A55B-36EB1B2C0C25}" dt="2020-10-21T18:59:41.974" v="17095" actId="1076"/>
          <ac:cxnSpMkLst>
            <pc:docMk/>
            <pc:sldMk cId="2438524409" sldId="277"/>
            <ac:cxnSpMk id="77" creationId="{F365E2C7-596D-4F0B-B9F5-0412F2A4F9F6}"/>
          </ac:cxnSpMkLst>
        </pc:cxnChg>
      </pc:sldChg>
      <pc:sldChg chg="delSp modSp del mod delAnim">
        <pc:chgData name="Milijana Surbatovich" userId="34f022815c94af0f" providerId="LiveId" clId="{7EAAB792-6F57-4A5A-A55B-36EB1B2C0C25}" dt="2020-10-21T19:00:35.610" v="17099" actId="47"/>
        <pc:sldMkLst>
          <pc:docMk/>
          <pc:sldMk cId="1127255135" sldId="283"/>
        </pc:sldMkLst>
        <pc:spChg chg="del">
          <ac:chgData name="Milijana Surbatovich" userId="34f022815c94af0f" providerId="LiveId" clId="{7EAAB792-6F57-4A5A-A55B-36EB1B2C0C25}" dt="2020-10-21T19:00:23.575" v="17098" actId="478"/>
          <ac:spMkLst>
            <pc:docMk/>
            <pc:sldMk cId="1127255135" sldId="283"/>
            <ac:spMk id="78" creationId="{D453D6A7-6300-441E-8864-A0D717CC3ACF}"/>
          </ac:spMkLst>
        </pc:spChg>
        <pc:spChg chg="del">
          <ac:chgData name="Milijana Surbatovich" userId="34f022815c94af0f" providerId="LiveId" clId="{7EAAB792-6F57-4A5A-A55B-36EB1B2C0C25}" dt="2020-10-21T19:00:23.575" v="17098" actId="478"/>
          <ac:spMkLst>
            <pc:docMk/>
            <pc:sldMk cId="1127255135" sldId="283"/>
            <ac:spMk id="85" creationId="{D7ECB9E1-577F-4574-B189-C3268FDDDB6D}"/>
          </ac:spMkLst>
        </pc:spChg>
        <pc:spChg chg="del">
          <ac:chgData name="Milijana Surbatovich" userId="34f022815c94af0f" providerId="LiveId" clId="{7EAAB792-6F57-4A5A-A55B-36EB1B2C0C25}" dt="2020-10-21T19:00:23.575" v="17098" actId="478"/>
          <ac:spMkLst>
            <pc:docMk/>
            <pc:sldMk cId="1127255135" sldId="283"/>
            <ac:spMk id="100" creationId="{F2466DD5-9538-4A74-B669-39D399C0E19C}"/>
          </ac:spMkLst>
        </pc:spChg>
        <pc:spChg chg="del">
          <ac:chgData name="Milijana Surbatovich" userId="34f022815c94af0f" providerId="LiveId" clId="{7EAAB792-6F57-4A5A-A55B-36EB1B2C0C25}" dt="2020-10-21T19:00:23.575" v="17098" actId="478"/>
          <ac:spMkLst>
            <pc:docMk/>
            <pc:sldMk cId="1127255135" sldId="283"/>
            <ac:spMk id="101" creationId="{53DB09FA-C888-4BEC-94A2-9A0A2D998322}"/>
          </ac:spMkLst>
        </pc:spChg>
        <pc:spChg chg="del">
          <ac:chgData name="Milijana Surbatovich" userId="34f022815c94af0f" providerId="LiveId" clId="{7EAAB792-6F57-4A5A-A55B-36EB1B2C0C25}" dt="2020-10-21T19:00:23.575" v="17098" actId="478"/>
          <ac:spMkLst>
            <pc:docMk/>
            <pc:sldMk cId="1127255135" sldId="283"/>
            <ac:spMk id="102" creationId="{916104FC-586E-4218-9D36-1382D701881F}"/>
          </ac:spMkLst>
        </pc:spChg>
        <pc:spChg chg="del">
          <ac:chgData name="Milijana Surbatovich" userId="34f022815c94af0f" providerId="LiveId" clId="{7EAAB792-6F57-4A5A-A55B-36EB1B2C0C25}" dt="2020-10-21T19:00:23.575" v="17098" actId="478"/>
          <ac:spMkLst>
            <pc:docMk/>
            <pc:sldMk cId="1127255135" sldId="283"/>
            <ac:spMk id="107" creationId="{66769692-1C8A-46C2-AE16-5D28BD25F340}"/>
          </ac:spMkLst>
        </pc:spChg>
        <pc:spChg chg="del">
          <ac:chgData name="Milijana Surbatovich" userId="34f022815c94af0f" providerId="LiveId" clId="{7EAAB792-6F57-4A5A-A55B-36EB1B2C0C25}" dt="2020-10-21T19:00:23.575" v="17098" actId="478"/>
          <ac:spMkLst>
            <pc:docMk/>
            <pc:sldMk cId="1127255135" sldId="283"/>
            <ac:spMk id="108" creationId="{E6F764CA-AAFA-4F06-BAFF-624BCF1310BC}"/>
          </ac:spMkLst>
        </pc:spChg>
        <pc:spChg chg="del">
          <ac:chgData name="Milijana Surbatovich" userId="34f022815c94af0f" providerId="LiveId" clId="{7EAAB792-6F57-4A5A-A55B-36EB1B2C0C25}" dt="2020-10-21T19:00:23.575" v="17098" actId="478"/>
          <ac:spMkLst>
            <pc:docMk/>
            <pc:sldMk cId="1127255135" sldId="283"/>
            <ac:spMk id="115" creationId="{6FBEB003-5BE5-4C59-B998-B217058ECFF7}"/>
          </ac:spMkLst>
        </pc:spChg>
        <pc:spChg chg="del">
          <ac:chgData name="Milijana Surbatovich" userId="34f022815c94af0f" providerId="LiveId" clId="{7EAAB792-6F57-4A5A-A55B-36EB1B2C0C25}" dt="2020-10-21T19:00:23.575" v="17098" actId="478"/>
          <ac:spMkLst>
            <pc:docMk/>
            <pc:sldMk cId="1127255135" sldId="283"/>
            <ac:spMk id="116" creationId="{CFF270C3-688A-405E-BF3F-F3FBDEBA5365}"/>
          </ac:spMkLst>
        </pc:spChg>
        <pc:spChg chg="del">
          <ac:chgData name="Milijana Surbatovich" userId="34f022815c94af0f" providerId="LiveId" clId="{7EAAB792-6F57-4A5A-A55B-36EB1B2C0C25}" dt="2020-10-21T19:00:23.575" v="17098" actId="478"/>
          <ac:spMkLst>
            <pc:docMk/>
            <pc:sldMk cId="1127255135" sldId="283"/>
            <ac:spMk id="117" creationId="{6A9DADF4-419B-4083-BF77-BDA8C68B1156}"/>
          </ac:spMkLst>
        </pc:spChg>
        <pc:spChg chg="del">
          <ac:chgData name="Milijana Surbatovich" userId="34f022815c94af0f" providerId="LiveId" clId="{7EAAB792-6F57-4A5A-A55B-36EB1B2C0C25}" dt="2020-10-21T19:00:23.575" v="17098" actId="478"/>
          <ac:spMkLst>
            <pc:docMk/>
            <pc:sldMk cId="1127255135" sldId="283"/>
            <ac:spMk id="118" creationId="{19A856F7-4932-4B37-8CEC-45E6A22B7307}"/>
          </ac:spMkLst>
        </pc:spChg>
        <pc:spChg chg="del">
          <ac:chgData name="Milijana Surbatovich" userId="34f022815c94af0f" providerId="LiveId" clId="{7EAAB792-6F57-4A5A-A55B-36EB1B2C0C25}" dt="2020-10-21T19:00:23.575" v="17098" actId="478"/>
          <ac:spMkLst>
            <pc:docMk/>
            <pc:sldMk cId="1127255135" sldId="283"/>
            <ac:spMk id="119" creationId="{1F897989-BD80-49D2-A950-EFFB1962FE21}"/>
          </ac:spMkLst>
        </pc:spChg>
        <pc:spChg chg="del">
          <ac:chgData name="Milijana Surbatovich" userId="34f022815c94af0f" providerId="LiveId" clId="{7EAAB792-6F57-4A5A-A55B-36EB1B2C0C25}" dt="2020-10-21T19:00:23.575" v="17098" actId="478"/>
          <ac:spMkLst>
            <pc:docMk/>
            <pc:sldMk cId="1127255135" sldId="283"/>
            <ac:spMk id="120" creationId="{5F4951F3-42AA-4090-A4DB-2C6437A7EF88}"/>
          </ac:spMkLst>
        </pc:spChg>
        <pc:spChg chg="del">
          <ac:chgData name="Milijana Surbatovich" userId="34f022815c94af0f" providerId="LiveId" clId="{7EAAB792-6F57-4A5A-A55B-36EB1B2C0C25}" dt="2020-10-21T19:00:23.575" v="17098" actId="478"/>
          <ac:spMkLst>
            <pc:docMk/>
            <pc:sldMk cId="1127255135" sldId="283"/>
            <ac:spMk id="121" creationId="{CD6A2447-4C30-4129-946D-03BD0D4B5496}"/>
          </ac:spMkLst>
        </pc:spChg>
        <pc:spChg chg="del mod">
          <ac:chgData name="Milijana Surbatovich" userId="34f022815c94af0f" providerId="LiveId" clId="{7EAAB792-6F57-4A5A-A55B-36EB1B2C0C25}" dt="2020-10-21T19:00:23.575" v="17098" actId="478"/>
          <ac:spMkLst>
            <pc:docMk/>
            <pc:sldMk cId="1127255135" sldId="283"/>
            <ac:spMk id="122" creationId="{46F28CF3-5125-4656-B175-ADA40AA72973}"/>
          </ac:spMkLst>
        </pc:spChg>
        <pc:spChg chg="del">
          <ac:chgData name="Milijana Surbatovich" userId="34f022815c94af0f" providerId="LiveId" clId="{7EAAB792-6F57-4A5A-A55B-36EB1B2C0C25}" dt="2020-10-21T19:00:23.575" v="17098" actId="478"/>
          <ac:spMkLst>
            <pc:docMk/>
            <pc:sldMk cId="1127255135" sldId="283"/>
            <ac:spMk id="123" creationId="{79F1F263-4AD1-48A0-A644-E6E5D0342136}"/>
          </ac:spMkLst>
        </pc:spChg>
        <pc:spChg chg="del">
          <ac:chgData name="Milijana Surbatovich" userId="34f022815c94af0f" providerId="LiveId" clId="{7EAAB792-6F57-4A5A-A55B-36EB1B2C0C25}" dt="2020-10-21T19:00:23.575" v="17098" actId="478"/>
          <ac:spMkLst>
            <pc:docMk/>
            <pc:sldMk cId="1127255135" sldId="283"/>
            <ac:spMk id="135" creationId="{E1E85B29-33E1-413A-848C-9B359C4F8557}"/>
          </ac:spMkLst>
        </pc:spChg>
        <pc:spChg chg="del">
          <ac:chgData name="Milijana Surbatovich" userId="34f022815c94af0f" providerId="LiveId" clId="{7EAAB792-6F57-4A5A-A55B-36EB1B2C0C25}" dt="2020-10-21T19:00:23.575" v="17098" actId="478"/>
          <ac:spMkLst>
            <pc:docMk/>
            <pc:sldMk cId="1127255135" sldId="283"/>
            <ac:spMk id="136" creationId="{7C0F59CF-7B83-42D3-B9B7-B1052BB8DCA9}"/>
          </ac:spMkLst>
        </pc:spChg>
        <pc:spChg chg="del">
          <ac:chgData name="Milijana Surbatovich" userId="34f022815c94af0f" providerId="LiveId" clId="{7EAAB792-6F57-4A5A-A55B-36EB1B2C0C25}" dt="2020-10-21T19:00:23.575" v="17098" actId="478"/>
          <ac:spMkLst>
            <pc:docMk/>
            <pc:sldMk cId="1127255135" sldId="283"/>
            <ac:spMk id="137" creationId="{18E2B573-3A6E-44B7-A084-BC8ACF75BC6F}"/>
          </ac:spMkLst>
        </pc:spChg>
        <pc:spChg chg="del">
          <ac:chgData name="Milijana Surbatovich" userId="34f022815c94af0f" providerId="LiveId" clId="{7EAAB792-6F57-4A5A-A55B-36EB1B2C0C25}" dt="2020-10-21T19:00:23.575" v="17098" actId="478"/>
          <ac:spMkLst>
            <pc:docMk/>
            <pc:sldMk cId="1127255135" sldId="283"/>
            <ac:spMk id="138" creationId="{D899C6E9-4440-4616-A3DC-B3025296AFBB}"/>
          </ac:spMkLst>
        </pc:spChg>
        <pc:spChg chg="del">
          <ac:chgData name="Milijana Surbatovich" userId="34f022815c94af0f" providerId="LiveId" clId="{7EAAB792-6F57-4A5A-A55B-36EB1B2C0C25}" dt="2020-10-21T19:00:23.575" v="17098" actId="478"/>
          <ac:spMkLst>
            <pc:docMk/>
            <pc:sldMk cId="1127255135" sldId="283"/>
            <ac:spMk id="139" creationId="{920CE4EE-09F9-40E3-93D7-7E72D9292039}"/>
          </ac:spMkLst>
        </pc:spChg>
        <pc:spChg chg="del">
          <ac:chgData name="Milijana Surbatovich" userId="34f022815c94af0f" providerId="LiveId" clId="{7EAAB792-6F57-4A5A-A55B-36EB1B2C0C25}" dt="2020-10-21T19:00:23.575" v="17098" actId="478"/>
          <ac:spMkLst>
            <pc:docMk/>
            <pc:sldMk cId="1127255135" sldId="283"/>
            <ac:spMk id="140" creationId="{72054E73-A4ED-41C2-82BC-BE1A1CDA8A8E}"/>
          </ac:spMkLst>
        </pc:spChg>
        <pc:spChg chg="del">
          <ac:chgData name="Milijana Surbatovich" userId="34f022815c94af0f" providerId="LiveId" clId="{7EAAB792-6F57-4A5A-A55B-36EB1B2C0C25}" dt="2020-10-21T19:00:23.575" v="17098" actId="478"/>
          <ac:spMkLst>
            <pc:docMk/>
            <pc:sldMk cId="1127255135" sldId="283"/>
            <ac:spMk id="141" creationId="{BE6211AA-10A8-4278-9FCA-C7A436CE9DD8}"/>
          </ac:spMkLst>
        </pc:spChg>
        <pc:spChg chg="del">
          <ac:chgData name="Milijana Surbatovich" userId="34f022815c94af0f" providerId="LiveId" clId="{7EAAB792-6F57-4A5A-A55B-36EB1B2C0C25}" dt="2020-10-21T19:00:23.575" v="17098" actId="478"/>
          <ac:spMkLst>
            <pc:docMk/>
            <pc:sldMk cId="1127255135" sldId="283"/>
            <ac:spMk id="142" creationId="{E7484801-A734-4831-9583-A9C29DBAEE51}"/>
          </ac:spMkLst>
        </pc:spChg>
        <pc:spChg chg="del">
          <ac:chgData name="Milijana Surbatovich" userId="34f022815c94af0f" providerId="LiveId" clId="{7EAAB792-6F57-4A5A-A55B-36EB1B2C0C25}" dt="2020-10-21T19:00:23.575" v="17098" actId="478"/>
          <ac:spMkLst>
            <pc:docMk/>
            <pc:sldMk cId="1127255135" sldId="283"/>
            <ac:spMk id="155" creationId="{A22316D0-FEFC-4BFB-BF23-C49621373F6C}"/>
          </ac:spMkLst>
        </pc:spChg>
        <pc:spChg chg="del">
          <ac:chgData name="Milijana Surbatovich" userId="34f022815c94af0f" providerId="LiveId" clId="{7EAAB792-6F57-4A5A-A55B-36EB1B2C0C25}" dt="2020-10-21T19:00:23.575" v="17098" actId="478"/>
          <ac:spMkLst>
            <pc:docMk/>
            <pc:sldMk cId="1127255135" sldId="283"/>
            <ac:spMk id="156" creationId="{D9817C38-6D0B-432A-9213-729718222FFB}"/>
          </ac:spMkLst>
        </pc:spChg>
        <pc:spChg chg="del">
          <ac:chgData name="Milijana Surbatovich" userId="34f022815c94af0f" providerId="LiveId" clId="{7EAAB792-6F57-4A5A-A55B-36EB1B2C0C25}" dt="2020-10-21T19:00:23.575" v="17098" actId="478"/>
          <ac:spMkLst>
            <pc:docMk/>
            <pc:sldMk cId="1127255135" sldId="283"/>
            <ac:spMk id="157" creationId="{3CE12813-A02E-4FBF-B8A5-1DB0BB016397}"/>
          </ac:spMkLst>
        </pc:spChg>
        <pc:spChg chg="del">
          <ac:chgData name="Milijana Surbatovich" userId="34f022815c94af0f" providerId="LiveId" clId="{7EAAB792-6F57-4A5A-A55B-36EB1B2C0C25}" dt="2020-10-21T19:00:23.575" v="17098" actId="478"/>
          <ac:spMkLst>
            <pc:docMk/>
            <pc:sldMk cId="1127255135" sldId="283"/>
            <ac:spMk id="158" creationId="{75FDA545-1F69-403A-98CD-1011CD4770F7}"/>
          </ac:spMkLst>
        </pc:spChg>
        <pc:spChg chg="del">
          <ac:chgData name="Milijana Surbatovich" userId="34f022815c94af0f" providerId="LiveId" clId="{7EAAB792-6F57-4A5A-A55B-36EB1B2C0C25}" dt="2020-10-21T19:00:23.575" v="17098" actId="478"/>
          <ac:spMkLst>
            <pc:docMk/>
            <pc:sldMk cId="1127255135" sldId="283"/>
            <ac:spMk id="159" creationId="{51C34B75-2ADB-4935-A7F8-60597EFE0D04}"/>
          </ac:spMkLst>
        </pc:spChg>
        <pc:spChg chg="del">
          <ac:chgData name="Milijana Surbatovich" userId="34f022815c94af0f" providerId="LiveId" clId="{7EAAB792-6F57-4A5A-A55B-36EB1B2C0C25}" dt="2020-10-21T19:00:23.575" v="17098" actId="478"/>
          <ac:spMkLst>
            <pc:docMk/>
            <pc:sldMk cId="1127255135" sldId="283"/>
            <ac:spMk id="160" creationId="{01868794-BA81-426D-B725-5A80234D3A1F}"/>
          </ac:spMkLst>
        </pc:spChg>
        <pc:spChg chg="del">
          <ac:chgData name="Milijana Surbatovich" userId="34f022815c94af0f" providerId="LiveId" clId="{7EAAB792-6F57-4A5A-A55B-36EB1B2C0C25}" dt="2020-10-21T19:00:23.575" v="17098" actId="478"/>
          <ac:spMkLst>
            <pc:docMk/>
            <pc:sldMk cId="1127255135" sldId="283"/>
            <ac:spMk id="161" creationId="{F5333C69-666A-463D-AAEA-AA1285B9BE12}"/>
          </ac:spMkLst>
        </pc:spChg>
        <pc:spChg chg="del">
          <ac:chgData name="Milijana Surbatovich" userId="34f022815c94af0f" providerId="LiveId" clId="{7EAAB792-6F57-4A5A-A55B-36EB1B2C0C25}" dt="2020-10-21T19:00:23.575" v="17098" actId="478"/>
          <ac:spMkLst>
            <pc:docMk/>
            <pc:sldMk cId="1127255135" sldId="283"/>
            <ac:spMk id="162" creationId="{98B86D9E-77DC-433F-BABD-9D5178F7E07B}"/>
          </ac:spMkLst>
        </pc:spChg>
        <pc:spChg chg="del">
          <ac:chgData name="Milijana Surbatovich" userId="34f022815c94af0f" providerId="LiveId" clId="{7EAAB792-6F57-4A5A-A55B-36EB1B2C0C25}" dt="2020-10-21T19:00:23.575" v="17098" actId="478"/>
          <ac:spMkLst>
            <pc:docMk/>
            <pc:sldMk cId="1127255135" sldId="283"/>
            <ac:spMk id="163" creationId="{D6E6A8C2-0067-4A4D-ACDA-C4DA7C45C235}"/>
          </ac:spMkLst>
        </pc:spChg>
        <pc:spChg chg="del">
          <ac:chgData name="Milijana Surbatovich" userId="34f022815c94af0f" providerId="LiveId" clId="{7EAAB792-6F57-4A5A-A55B-36EB1B2C0C25}" dt="2020-10-21T19:00:23.575" v="17098" actId="478"/>
          <ac:spMkLst>
            <pc:docMk/>
            <pc:sldMk cId="1127255135" sldId="283"/>
            <ac:spMk id="164" creationId="{C760A958-5BD9-4AD1-98C7-D38AB5754F0E}"/>
          </ac:spMkLst>
        </pc:spChg>
        <pc:spChg chg="del">
          <ac:chgData name="Milijana Surbatovich" userId="34f022815c94af0f" providerId="LiveId" clId="{7EAAB792-6F57-4A5A-A55B-36EB1B2C0C25}" dt="2020-10-21T19:00:23.575" v="17098" actId="478"/>
          <ac:spMkLst>
            <pc:docMk/>
            <pc:sldMk cId="1127255135" sldId="283"/>
            <ac:spMk id="165" creationId="{70C29B80-5422-4E50-AA56-99B6CC2A81EA}"/>
          </ac:spMkLst>
        </pc:spChg>
        <pc:spChg chg="del">
          <ac:chgData name="Milijana Surbatovich" userId="34f022815c94af0f" providerId="LiveId" clId="{7EAAB792-6F57-4A5A-A55B-36EB1B2C0C25}" dt="2020-10-21T19:00:23.575" v="17098" actId="478"/>
          <ac:spMkLst>
            <pc:docMk/>
            <pc:sldMk cId="1127255135" sldId="283"/>
            <ac:spMk id="166" creationId="{44CBE65D-B35A-42B6-AD41-BA435468CEBB}"/>
          </ac:spMkLst>
        </pc:spChg>
        <pc:cxnChg chg="del">
          <ac:chgData name="Milijana Surbatovich" userId="34f022815c94af0f" providerId="LiveId" clId="{7EAAB792-6F57-4A5A-A55B-36EB1B2C0C25}" dt="2020-10-21T19:00:23.575" v="17098" actId="478"/>
          <ac:cxnSpMkLst>
            <pc:docMk/>
            <pc:sldMk cId="1127255135" sldId="283"/>
            <ac:cxnSpMk id="124" creationId="{DCD2F4E2-A096-4D57-B677-7F169A49E7AD}"/>
          </ac:cxnSpMkLst>
        </pc:cxnChg>
        <pc:cxnChg chg="del">
          <ac:chgData name="Milijana Surbatovich" userId="34f022815c94af0f" providerId="LiveId" clId="{7EAAB792-6F57-4A5A-A55B-36EB1B2C0C25}" dt="2020-10-21T19:00:23.575" v="17098" actId="478"/>
          <ac:cxnSpMkLst>
            <pc:docMk/>
            <pc:sldMk cId="1127255135" sldId="283"/>
            <ac:cxnSpMk id="125" creationId="{58C93B69-4FA6-4129-B2EF-89649F2E44DE}"/>
          </ac:cxnSpMkLst>
        </pc:cxnChg>
        <pc:cxnChg chg="del">
          <ac:chgData name="Milijana Surbatovich" userId="34f022815c94af0f" providerId="LiveId" clId="{7EAAB792-6F57-4A5A-A55B-36EB1B2C0C25}" dt="2020-10-21T19:00:23.575" v="17098" actId="478"/>
          <ac:cxnSpMkLst>
            <pc:docMk/>
            <pc:sldMk cId="1127255135" sldId="283"/>
            <ac:cxnSpMk id="126" creationId="{C26B6655-A9AB-4ECD-9114-D9C9084EE4D1}"/>
          </ac:cxnSpMkLst>
        </pc:cxnChg>
        <pc:cxnChg chg="del">
          <ac:chgData name="Milijana Surbatovich" userId="34f022815c94af0f" providerId="LiveId" clId="{7EAAB792-6F57-4A5A-A55B-36EB1B2C0C25}" dt="2020-10-21T19:00:23.575" v="17098" actId="478"/>
          <ac:cxnSpMkLst>
            <pc:docMk/>
            <pc:sldMk cId="1127255135" sldId="283"/>
            <ac:cxnSpMk id="127" creationId="{4B246DD0-10F7-45F4-AB60-88A867627B7F}"/>
          </ac:cxnSpMkLst>
        </pc:cxnChg>
        <pc:cxnChg chg="del">
          <ac:chgData name="Milijana Surbatovich" userId="34f022815c94af0f" providerId="LiveId" clId="{7EAAB792-6F57-4A5A-A55B-36EB1B2C0C25}" dt="2020-10-21T19:00:23.575" v="17098" actId="478"/>
          <ac:cxnSpMkLst>
            <pc:docMk/>
            <pc:sldMk cId="1127255135" sldId="283"/>
            <ac:cxnSpMk id="128" creationId="{BDF4AE0E-9EA9-45F7-8243-40E3D16BF45A}"/>
          </ac:cxnSpMkLst>
        </pc:cxnChg>
        <pc:cxnChg chg="del">
          <ac:chgData name="Milijana Surbatovich" userId="34f022815c94af0f" providerId="LiveId" clId="{7EAAB792-6F57-4A5A-A55B-36EB1B2C0C25}" dt="2020-10-21T19:00:23.575" v="17098" actId="478"/>
          <ac:cxnSpMkLst>
            <pc:docMk/>
            <pc:sldMk cId="1127255135" sldId="283"/>
            <ac:cxnSpMk id="129" creationId="{C6A1E884-5394-4FAE-AEC5-288669953E24}"/>
          </ac:cxnSpMkLst>
        </pc:cxnChg>
        <pc:cxnChg chg="del">
          <ac:chgData name="Milijana Surbatovich" userId="34f022815c94af0f" providerId="LiveId" clId="{7EAAB792-6F57-4A5A-A55B-36EB1B2C0C25}" dt="2020-10-21T19:00:23.575" v="17098" actId="478"/>
          <ac:cxnSpMkLst>
            <pc:docMk/>
            <pc:sldMk cId="1127255135" sldId="283"/>
            <ac:cxnSpMk id="130" creationId="{6DF5329E-2713-4FC6-84DF-391C8B127D04}"/>
          </ac:cxnSpMkLst>
        </pc:cxnChg>
        <pc:cxnChg chg="del">
          <ac:chgData name="Milijana Surbatovich" userId="34f022815c94af0f" providerId="LiveId" clId="{7EAAB792-6F57-4A5A-A55B-36EB1B2C0C25}" dt="2020-10-21T19:00:23.575" v="17098" actId="478"/>
          <ac:cxnSpMkLst>
            <pc:docMk/>
            <pc:sldMk cId="1127255135" sldId="283"/>
            <ac:cxnSpMk id="131" creationId="{C9EC0C3A-4403-4B0E-A0B8-C7B68A899EE2}"/>
          </ac:cxnSpMkLst>
        </pc:cxnChg>
        <pc:cxnChg chg="del">
          <ac:chgData name="Milijana Surbatovich" userId="34f022815c94af0f" providerId="LiveId" clId="{7EAAB792-6F57-4A5A-A55B-36EB1B2C0C25}" dt="2020-10-21T19:00:23.575" v="17098" actId="478"/>
          <ac:cxnSpMkLst>
            <pc:docMk/>
            <pc:sldMk cId="1127255135" sldId="283"/>
            <ac:cxnSpMk id="132" creationId="{9EB7BE72-B7A8-47A8-BAB1-7B616B13F95A}"/>
          </ac:cxnSpMkLst>
        </pc:cxnChg>
        <pc:cxnChg chg="del">
          <ac:chgData name="Milijana Surbatovich" userId="34f022815c94af0f" providerId="LiveId" clId="{7EAAB792-6F57-4A5A-A55B-36EB1B2C0C25}" dt="2020-10-21T19:00:23.575" v="17098" actId="478"/>
          <ac:cxnSpMkLst>
            <pc:docMk/>
            <pc:sldMk cId="1127255135" sldId="283"/>
            <ac:cxnSpMk id="133" creationId="{609EE552-937A-4BE3-A6FC-670FA5C3FA9A}"/>
          </ac:cxnSpMkLst>
        </pc:cxnChg>
        <pc:cxnChg chg="del">
          <ac:chgData name="Milijana Surbatovich" userId="34f022815c94af0f" providerId="LiveId" clId="{7EAAB792-6F57-4A5A-A55B-36EB1B2C0C25}" dt="2020-10-21T19:00:23.575" v="17098" actId="478"/>
          <ac:cxnSpMkLst>
            <pc:docMk/>
            <pc:sldMk cId="1127255135" sldId="283"/>
            <ac:cxnSpMk id="134" creationId="{598BACD6-3995-4096-BE81-B2AF7B771C63}"/>
          </ac:cxnSpMkLst>
        </pc:cxnChg>
        <pc:cxnChg chg="del">
          <ac:chgData name="Milijana Surbatovich" userId="34f022815c94af0f" providerId="LiveId" clId="{7EAAB792-6F57-4A5A-A55B-36EB1B2C0C25}" dt="2020-10-21T19:00:23.575" v="17098" actId="478"/>
          <ac:cxnSpMkLst>
            <pc:docMk/>
            <pc:sldMk cId="1127255135" sldId="283"/>
            <ac:cxnSpMk id="143" creationId="{9678F554-01D9-4F86-A967-8BA187C2F55B}"/>
          </ac:cxnSpMkLst>
        </pc:cxnChg>
        <pc:cxnChg chg="del">
          <ac:chgData name="Milijana Surbatovich" userId="34f022815c94af0f" providerId="LiveId" clId="{7EAAB792-6F57-4A5A-A55B-36EB1B2C0C25}" dt="2020-10-21T19:00:23.575" v="17098" actId="478"/>
          <ac:cxnSpMkLst>
            <pc:docMk/>
            <pc:sldMk cId="1127255135" sldId="283"/>
            <ac:cxnSpMk id="144" creationId="{4E72E1E1-2112-4F8D-9EAF-35E2E32EE40E}"/>
          </ac:cxnSpMkLst>
        </pc:cxnChg>
        <pc:cxnChg chg="del">
          <ac:chgData name="Milijana Surbatovich" userId="34f022815c94af0f" providerId="LiveId" clId="{7EAAB792-6F57-4A5A-A55B-36EB1B2C0C25}" dt="2020-10-21T19:00:23.575" v="17098" actId="478"/>
          <ac:cxnSpMkLst>
            <pc:docMk/>
            <pc:sldMk cId="1127255135" sldId="283"/>
            <ac:cxnSpMk id="145" creationId="{13A15C79-1B70-405E-B747-4B24CE97CBB3}"/>
          </ac:cxnSpMkLst>
        </pc:cxnChg>
        <pc:cxnChg chg="del">
          <ac:chgData name="Milijana Surbatovich" userId="34f022815c94af0f" providerId="LiveId" clId="{7EAAB792-6F57-4A5A-A55B-36EB1B2C0C25}" dt="2020-10-21T19:00:23.575" v="17098" actId="478"/>
          <ac:cxnSpMkLst>
            <pc:docMk/>
            <pc:sldMk cId="1127255135" sldId="283"/>
            <ac:cxnSpMk id="146" creationId="{8FE2B2B9-4C0F-4DD1-95BF-9798D4EA3016}"/>
          </ac:cxnSpMkLst>
        </pc:cxnChg>
        <pc:cxnChg chg="del">
          <ac:chgData name="Milijana Surbatovich" userId="34f022815c94af0f" providerId="LiveId" clId="{7EAAB792-6F57-4A5A-A55B-36EB1B2C0C25}" dt="2020-10-21T19:00:23.575" v="17098" actId="478"/>
          <ac:cxnSpMkLst>
            <pc:docMk/>
            <pc:sldMk cId="1127255135" sldId="283"/>
            <ac:cxnSpMk id="147" creationId="{1813F1FA-71F1-4427-8729-3FC348E57FA9}"/>
          </ac:cxnSpMkLst>
        </pc:cxnChg>
        <pc:cxnChg chg="del">
          <ac:chgData name="Milijana Surbatovich" userId="34f022815c94af0f" providerId="LiveId" clId="{7EAAB792-6F57-4A5A-A55B-36EB1B2C0C25}" dt="2020-10-21T19:00:23.575" v="17098" actId="478"/>
          <ac:cxnSpMkLst>
            <pc:docMk/>
            <pc:sldMk cId="1127255135" sldId="283"/>
            <ac:cxnSpMk id="148" creationId="{43BEF9EC-C1DE-44C9-901E-A63E870631A9}"/>
          </ac:cxnSpMkLst>
        </pc:cxnChg>
        <pc:cxnChg chg="del">
          <ac:chgData name="Milijana Surbatovich" userId="34f022815c94af0f" providerId="LiveId" clId="{7EAAB792-6F57-4A5A-A55B-36EB1B2C0C25}" dt="2020-10-21T19:00:23.575" v="17098" actId="478"/>
          <ac:cxnSpMkLst>
            <pc:docMk/>
            <pc:sldMk cId="1127255135" sldId="283"/>
            <ac:cxnSpMk id="149" creationId="{4FAE085E-F853-4D57-86CD-6B64F815257F}"/>
          </ac:cxnSpMkLst>
        </pc:cxnChg>
        <pc:cxnChg chg="del">
          <ac:chgData name="Milijana Surbatovich" userId="34f022815c94af0f" providerId="LiveId" clId="{7EAAB792-6F57-4A5A-A55B-36EB1B2C0C25}" dt="2020-10-21T19:00:23.575" v="17098" actId="478"/>
          <ac:cxnSpMkLst>
            <pc:docMk/>
            <pc:sldMk cId="1127255135" sldId="283"/>
            <ac:cxnSpMk id="150" creationId="{381476DF-433A-43BD-A917-BD1EAE63B77D}"/>
          </ac:cxnSpMkLst>
        </pc:cxnChg>
        <pc:cxnChg chg="del">
          <ac:chgData name="Milijana Surbatovich" userId="34f022815c94af0f" providerId="LiveId" clId="{7EAAB792-6F57-4A5A-A55B-36EB1B2C0C25}" dt="2020-10-21T19:00:23.575" v="17098" actId="478"/>
          <ac:cxnSpMkLst>
            <pc:docMk/>
            <pc:sldMk cId="1127255135" sldId="283"/>
            <ac:cxnSpMk id="151" creationId="{5F21BBB8-0746-42C5-8AA2-9E2E67BDE5AD}"/>
          </ac:cxnSpMkLst>
        </pc:cxnChg>
        <pc:cxnChg chg="del">
          <ac:chgData name="Milijana Surbatovich" userId="34f022815c94af0f" providerId="LiveId" clId="{7EAAB792-6F57-4A5A-A55B-36EB1B2C0C25}" dt="2020-10-21T19:00:23.575" v="17098" actId="478"/>
          <ac:cxnSpMkLst>
            <pc:docMk/>
            <pc:sldMk cId="1127255135" sldId="283"/>
            <ac:cxnSpMk id="152" creationId="{B1B96347-A668-407E-A48E-816A2872D5BF}"/>
          </ac:cxnSpMkLst>
        </pc:cxnChg>
        <pc:cxnChg chg="del">
          <ac:chgData name="Milijana Surbatovich" userId="34f022815c94af0f" providerId="LiveId" clId="{7EAAB792-6F57-4A5A-A55B-36EB1B2C0C25}" dt="2020-10-21T19:00:23.575" v="17098" actId="478"/>
          <ac:cxnSpMkLst>
            <pc:docMk/>
            <pc:sldMk cId="1127255135" sldId="283"/>
            <ac:cxnSpMk id="153" creationId="{0409408F-AF69-4BD7-9C25-3779BD688CD3}"/>
          </ac:cxnSpMkLst>
        </pc:cxnChg>
        <pc:cxnChg chg="del">
          <ac:chgData name="Milijana Surbatovich" userId="34f022815c94af0f" providerId="LiveId" clId="{7EAAB792-6F57-4A5A-A55B-36EB1B2C0C25}" dt="2020-10-21T19:00:23.575" v="17098" actId="478"/>
          <ac:cxnSpMkLst>
            <pc:docMk/>
            <pc:sldMk cId="1127255135" sldId="283"/>
            <ac:cxnSpMk id="154" creationId="{4E46EF5E-0BA6-48DD-9CF9-BBAA02F62D21}"/>
          </ac:cxnSpMkLst>
        </pc:cxnChg>
      </pc:sldChg>
      <pc:sldChg chg="addSp delSp modSp mod modTransition delAnim modAnim modNotesTx">
        <pc:chgData name="Milijana Surbatovich" userId="34f022815c94af0f" providerId="LiveId" clId="{7EAAB792-6F57-4A5A-A55B-36EB1B2C0C25}" dt="2020-10-29T18:08:22.980" v="47796"/>
        <pc:sldMkLst>
          <pc:docMk/>
          <pc:sldMk cId="2885294646" sldId="284"/>
        </pc:sldMkLst>
        <pc:spChg chg="mod">
          <ac:chgData name="Milijana Surbatovich" userId="34f022815c94af0f" providerId="LiveId" clId="{7EAAB792-6F57-4A5A-A55B-36EB1B2C0C25}" dt="2020-10-29T16:33:36.973" v="47684" actId="1076"/>
          <ac:spMkLst>
            <pc:docMk/>
            <pc:sldMk cId="2885294646" sldId="284"/>
            <ac:spMk id="2" creationId="{26D76453-2652-4D86-AFA2-27D89BCB04E8}"/>
          </ac:spMkLst>
        </pc:spChg>
        <pc:spChg chg="del mod">
          <ac:chgData name="Milijana Surbatovich" userId="34f022815c94af0f" providerId="LiveId" clId="{7EAAB792-6F57-4A5A-A55B-36EB1B2C0C25}" dt="2020-10-29T16:20:38.807" v="47573" actId="478"/>
          <ac:spMkLst>
            <pc:docMk/>
            <pc:sldMk cId="2885294646" sldId="284"/>
            <ac:spMk id="4" creationId="{5B3A0D41-423B-4811-B580-16556BC36C71}"/>
          </ac:spMkLst>
        </pc:spChg>
        <pc:spChg chg="add del mod">
          <ac:chgData name="Milijana Surbatovich" userId="34f022815c94af0f" providerId="LiveId" clId="{7EAAB792-6F57-4A5A-A55B-36EB1B2C0C25}" dt="2020-10-29T16:20:38.807" v="47573" actId="478"/>
          <ac:spMkLst>
            <pc:docMk/>
            <pc:sldMk cId="2885294646" sldId="284"/>
            <ac:spMk id="5" creationId="{39FBD5C9-6FAD-42F9-BC24-C26EC6A53EF8}"/>
          </ac:spMkLst>
        </pc:spChg>
        <pc:spChg chg="add mod">
          <ac:chgData name="Milijana Surbatovich" userId="34f022815c94af0f" providerId="LiveId" clId="{7EAAB792-6F57-4A5A-A55B-36EB1B2C0C25}" dt="2020-10-29T16:33:13.678" v="47682" actId="1076"/>
          <ac:spMkLst>
            <pc:docMk/>
            <pc:sldMk cId="2885294646" sldId="284"/>
            <ac:spMk id="7" creationId="{026C5C7A-9778-45DA-AC0E-BE84FA8E0354}"/>
          </ac:spMkLst>
        </pc:spChg>
        <pc:spChg chg="add mod">
          <ac:chgData name="Milijana Surbatovich" userId="34f022815c94af0f" providerId="LiveId" clId="{7EAAB792-6F57-4A5A-A55B-36EB1B2C0C25}" dt="2020-10-29T16:33:13.678" v="47682" actId="1076"/>
          <ac:spMkLst>
            <pc:docMk/>
            <pc:sldMk cId="2885294646" sldId="284"/>
            <ac:spMk id="8" creationId="{8110D941-65F2-41AA-8373-D7C5EB4EBF82}"/>
          </ac:spMkLst>
        </pc:spChg>
        <pc:spChg chg="add mod">
          <ac:chgData name="Milijana Surbatovich" userId="34f022815c94af0f" providerId="LiveId" clId="{7EAAB792-6F57-4A5A-A55B-36EB1B2C0C25}" dt="2020-10-29T16:33:13.678" v="47682" actId="1076"/>
          <ac:spMkLst>
            <pc:docMk/>
            <pc:sldMk cId="2885294646" sldId="284"/>
            <ac:spMk id="9" creationId="{01C309C7-9DF5-43AA-B67E-21182CE67B92}"/>
          </ac:spMkLst>
        </pc:spChg>
        <pc:spChg chg="del">
          <ac:chgData name="Milijana Surbatovich" userId="34f022815c94af0f" providerId="LiveId" clId="{7EAAB792-6F57-4A5A-A55B-36EB1B2C0C25}" dt="2020-10-17T19:54:32.235" v="2512" actId="21"/>
          <ac:spMkLst>
            <pc:docMk/>
            <pc:sldMk cId="2885294646" sldId="284"/>
            <ac:spMk id="15" creationId="{6ADA3963-4BC6-4210-8780-C155CD014E25}"/>
          </ac:spMkLst>
        </pc:spChg>
        <pc:spChg chg="del">
          <ac:chgData name="Milijana Surbatovich" userId="34f022815c94af0f" providerId="LiveId" clId="{7EAAB792-6F57-4A5A-A55B-36EB1B2C0C25}" dt="2020-10-17T19:54:32.235" v="2512" actId="21"/>
          <ac:spMkLst>
            <pc:docMk/>
            <pc:sldMk cId="2885294646" sldId="284"/>
            <ac:spMk id="21" creationId="{99D65A30-5596-407F-8A37-8DA1D2381DBB}"/>
          </ac:spMkLst>
        </pc:spChg>
        <pc:spChg chg="del mod">
          <ac:chgData name="Milijana Surbatovich" userId="34f022815c94af0f" providerId="LiveId" clId="{7EAAB792-6F57-4A5A-A55B-36EB1B2C0C25}" dt="2020-10-29T16:20:38.807" v="47573" actId="478"/>
          <ac:spMkLst>
            <pc:docMk/>
            <pc:sldMk cId="2885294646" sldId="284"/>
            <ac:spMk id="56" creationId="{E6585B09-D180-4D51-AC3D-7FC7ABBB2F7D}"/>
          </ac:spMkLst>
        </pc:spChg>
        <pc:spChg chg="del mod">
          <ac:chgData name="Milijana Surbatovich" userId="34f022815c94af0f" providerId="LiveId" clId="{7EAAB792-6F57-4A5A-A55B-36EB1B2C0C25}" dt="2020-10-21T22:26:21.405" v="17994" actId="478"/>
          <ac:spMkLst>
            <pc:docMk/>
            <pc:sldMk cId="2885294646" sldId="284"/>
            <ac:spMk id="57" creationId="{762CA616-6DF1-4F72-A6A1-B68FC19AF0CD}"/>
          </ac:spMkLst>
        </pc:spChg>
        <pc:spChg chg="mod">
          <ac:chgData name="Milijana Surbatovich" userId="34f022815c94af0f" providerId="LiveId" clId="{7EAAB792-6F57-4A5A-A55B-36EB1B2C0C25}" dt="2020-10-29T16:33:13.678" v="47682" actId="1076"/>
          <ac:spMkLst>
            <pc:docMk/>
            <pc:sldMk cId="2885294646" sldId="284"/>
            <ac:spMk id="65" creationId="{EFF4E5B7-0655-45E9-BD56-697EAE94A522}"/>
          </ac:spMkLst>
        </pc:spChg>
        <pc:spChg chg="mod">
          <ac:chgData name="Milijana Surbatovich" userId="34f022815c94af0f" providerId="LiveId" clId="{7EAAB792-6F57-4A5A-A55B-36EB1B2C0C25}" dt="2020-10-29T16:33:13.678" v="47682" actId="1076"/>
          <ac:spMkLst>
            <pc:docMk/>
            <pc:sldMk cId="2885294646" sldId="284"/>
            <ac:spMk id="68" creationId="{FA0197F4-22C2-4578-AA82-BF8B37B326F7}"/>
          </ac:spMkLst>
        </pc:spChg>
        <pc:spChg chg="del mod">
          <ac:chgData name="Milijana Surbatovich" userId="34f022815c94af0f" providerId="LiveId" clId="{7EAAB792-6F57-4A5A-A55B-36EB1B2C0C25}" dt="2020-10-23T01:04:00.894" v="19323" actId="478"/>
          <ac:spMkLst>
            <pc:docMk/>
            <pc:sldMk cId="2885294646" sldId="284"/>
            <ac:spMk id="69" creationId="{F2530FD7-7546-42E6-AD43-6E8BB483EC70}"/>
          </ac:spMkLst>
        </pc:spChg>
        <pc:spChg chg="del">
          <ac:chgData name="Milijana Surbatovich" userId="34f022815c94af0f" providerId="LiveId" clId="{7EAAB792-6F57-4A5A-A55B-36EB1B2C0C25}" dt="2020-10-17T19:54:32.235" v="2512" actId="21"/>
          <ac:spMkLst>
            <pc:docMk/>
            <pc:sldMk cId="2885294646" sldId="284"/>
            <ac:spMk id="70" creationId="{6D4299C0-BE15-418C-B2F1-AEA92EF93003}"/>
          </ac:spMkLst>
        </pc:spChg>
        <pc:spChg chg="mod">
          <ac:chgData name="Milijana Surbatovich" userId="34f022815c94af0f" providerId="LiveId" clId="{7EAAB792-6F57-4A5A-A55B-36EB1B2C0C25}" dt="2020-10-29T16:33:13.678" v="47682" actId="1076"/>
          <ac:spMkLst>
            <pc:docMk/>
            <pc:sldMk cId="2885294646" sldId="284"/>
            <ac:spMk id="73" creationId="{6E841ADB-2639-4AB6-9153-DD6E9DEC5C48}"/>
          </ac:spMkLst>
        </pc:spChg>
        <pc:spChg chg="mod">
          <ac:chgData name="Milijana Surbatovich" userId="34f022815c94af0f" providerId="LiveId" clId="{7EAAB792-6F57-4A5A-A55B-36EB1B2C0C25}" dt="2020-10-29T16:33:13.678" v="47682" actId="1076"/>
          <ac:spMkLst>
            <pc:docMk/>
            <pc:sldMk cId="2885294646" sldId="284"/>
            <ac:spMk id="74" creationId="{769830CA-F8D0-4487-A16A-2F1FC6AE1F95}"/>
          </ac:spMkLst>
        </pc:spChg>
        <pc:spChg chg="mod">
          <ac:chgData name="Milijana Surbatovich" userId="34f022815c94af0f" providerId="LiveId" clId="{7EAAB792-6F57-4A5A-A55B-36EB1B2C0C25}" dt="2020-10-29T16:33:13.678" v="47682" actId="1076"/>
          <ac:spMkLst>
            <pc:docMk/>
            <pc:sldMk cId="2885294646" sldId="284"/>
            <ac:spMk id="91" creationId="{41DC083C-43A1-4554-86A8-97E02D0F65B9}"/>
          </ac:spMkLst>
        </pc:spChg>
        <pc:spChg chg="del">
          <ac:chgData name="Milijana Surbatovich" userId="34f022815c94af0f" providerId="LiveId" clId="{7EAAB792-6F57-4A5A-A55B-36EB1B2C0C25}" dt="2020-10-17T19:54:32.235" v="2512" actId="21"/>
          <ac:spMkLst>
            <pc:docMk/>
            <pc:sldMk cId="2885294646" sldId="284"/>
            <ac:spMk id="92" creationId="{E9E3F518-AAAA-42DF-B5D7-54D072E47680}"/>
          </ac:spMkLst>
        </pc:spChg>
        <pc:spChg chg="del">
          <ac:chgData name="Milijana Surbatovich" userId="34f022815c94af0f" providerId="LiveId" clId="{7EAAB792-6F57-4A5A-A55B-36EB1B2C0C25}" dt="2020-10-17T19:54:32.235" v="2512" actId="21"/>
          <ac:spMkLst>
            <pc:docMk/>
            <pc:sldMk cId="2885294646" sldId="284"/>
            <ac:spMk id="94" creationId="{E1AB953C-8308-49A7-95FB-60366FC2473E}"/>
          </ac:spMkLst>
        </pc:spChg>
        <pc:spChg chg="del">
          <ac:chgData name="Milijana Surbatovich" userId="34f022815c94af0f" providerId="LiveId" clId="{7EAAB792-6F57-4A5A-A55B-36EB1B2C0C25}" dt="2020-10-17T19:54:32.235" v="2512" actId="21"/>
          <ac:spMkLst>
            <pc:docMk/>
            <pc:sldMk cId="2885294646" sldId="284"/>
            <ac:spMk id="100" creationId="{4A89013B-9085-49E5-A484-5A81D25E786C}"/>
          </ac:spMkLst>
        </pc:spChg>
        <pc:spChg chg="del">
          <ac:chgData name="Milijana Surbatovich" userId="34f022815c94af0f" providerId="LiveId" clId="{7EAAB792-6F57-4A5A-A55B-36EB1B2C0C25}" dt="2020-10-17T19:54:32.235" v="2512" actId="21"/>
          <ac:spMkLst>
            <pc:docMk/>
            <pc:sldMk cId="2885294646" sldId="284"/>
            <ac:spMk id="105" creationId="{B47B35A8-AEC0-4D3E-9A9D-D17B5A6B1A91}"/>
          </ac:spMkLst>
        </pc:spChg>
        <pc:spChg chg="del">
          <ac:chgData name="Milijana Surbatovich" userId="34f022815c94af0f" providerId="LiveId" clId="{7EAAB792-6F57-4A5A-A55B-36EB1B2C0C25}" dt="2020-10-17T19:54:32.235" v="2512" actId="21"/>
          <ac:spMkLst>
            <pc:docMk/>
            <pc:sldMk cId="2885294646" sldId="284"/>
            <ac:spMk id="106" creationId="{817DE6A6-1B28-4265-9A14-413FEC967938}"/>
          </ac:spMkLst>
        </pc:spChg>
        <pc:spChg chg="del">
          <ac:chgData name="Milijana Surbatovich" userId="34f022815c94af0f" providerId="LiveId" clId="{7EAAB792-6F57-4A5A-A55B-36EB1B2C0C25}" dt="2020-10-17T19:54:32.235" v="2512" actId="21"/>
          <ac:spMkLst>
            <pc:docMk/>
            <pc:sldMk cId="2885294646" sldId="284"/>
            <ac:spMk id="107" creationId="{43C0C2A1-FF8B-4E0A-B437-33E5EBB11ECF}"/>
          </ac:spMkLst>
        </pc:spChg>
        <pc:spChg chg="del">
          <ac:chgData name="Milijana Surbatovich" userId="34f022815c94af0f" providerId="LiveId" clId="{7EAAB792-6F57-4A5A-A55B-36EB1B2C0C25}" dt="2020-10-17T19:57:03.364" v="2557" actId="478"/>
          <ac:spMkLst>
            <pc:docMk/>
            <pc:sldMk cId="2885294646" sldId="284"/>
            <ac:spMk id="109" creationId="{5E636BB9-0497-4296-912A-7BB2971D55BA}"/>
          </ac:spMkLst>
        </pc:spChg>
        <pc:spChg chg="del">
          <ac:chgData name="Milijana Surbatovich" userId="34f022815c94af0f" providerId="LiveId" clId="{7EAAB792-6F57-4A5A-A55B-36EB1B2C0C25}" dt="2020-10-17T19:54:32.235" v="2512" actId="21"/>
          <ac:spMkLst>
            <pc:docMk/>
            <pc:sldMk cId="2885294646" sldId="284"/>
            <ac:spMk id="110" creationId="{63077B3F-A309-4413-820B-CEA49B6EA95E}"/>
          </ac:spMkLst>
        </pc:spChg>
        <pc:picChg chg="add mod">
          <ac:chgData name="Milijana Surbatovich" userId="34f022815c94af0f" providerId="LiveId" clId="{7EAAB792-6F57-4A5A-A55B-36EB1B2C0C25}" dt="2020-10-29T18:08:22.980" v="47796"/>
          <ac:picMkLst>
            <pc:docMk/>
            <pc:sldMk cId="2885294646" sldId="284"/>
            <ac:picMk id="10" creationId="{27186340-A844-4853-AEE2-0FB4EA0CCCA1}"/>
          </ac:picMkLst>
        </pc:picChg>
        <pc:cxnChg chg="del mod">
          <ac:chgData name="Milijana Surbatovich" userId="34f022815c94af0f" providerId="LiveId" clId="{7EAAB792-6F57-4A5A-A55B-36EB1B2C0C25}" dt="2020-10-29T16:20:38.807" v="47573" actId="478"/>
          <ac:cxnSpMkLst>
            <pc:docMk/>
            <pc:sldMk cId="2885294646" sldId="284"/>
            <ac:cxnSpMk id="6" creationId="{E082C4C5-D54E-4F3A-9A76-63925A337D3A}"/>
          </ac:cxnSpMkLst>
        </pc:cxnChg>
        <pc:cxnChg chg="del mod">
          <ac:chgData name="Milijana Surbatovich" userId="34f022815c94af0f" providerId="LiveId" clId="{7EAAB792-6F57-4A5A-A55B-36EB1B2C0C25}" dt="2020-10-26T20:37:07.952" v="37582" actId="478"/>
          <ac:cxnSpMkLst>
            <pc:docMk/>
            <pc:sldMk cId="2885294646" sldId="284"/>
            <ac:cxnSpMk id="58" creationId="{013C872F-AB6E-4DD1-8E24-486EBFFFF150}"/>
          </ac:cxnSpMkLst>
        </pc:cxnChg>
        <pc:cxnChg chg="del mod">
          <ac:chgData name="Milijana Surbatovich" userId="34f022815c94af0f" providerId="LiveId" clId="{7EAAB792-6F57-4A5A-A55B-36EB1B2C0C25}" dt="2020-10-21T22:26:21.405" v="17994" actId="478"/>
          <ac:cxnSpMkLst>
            <pc:docMk/>
            <pc:sldMk cId="2885294646" sldId="284"/>
            <ac:cxnSpMk id="63" creationId="{1540E4FC-4D78-4C21-B611-01778196F2D6}"/>
          </ac:cxnSpMkLst>
        </pc:cxnChg>
        <pc:cxnChg chg="del mod">
          <ac:chgData name="Milijana Surbatovich" userId="34f022815c94af0f" providerId="LiveId" clId="{7EAAB792-6F57-4A5A-A55B-36EB1B2C0C25}" dt="2020-10-21T22:26:21.405" v="17994" actId="478"/>
          <ac:cxnSpMkLst>
            <pc:docMk/>
            <pc:sldMk cId="2885294646" sldId="284"/>
            <ac:cxnSpMk id="64" creationId="{179AB4FF-2029-4CF2-BDCC-7DAC599F7AC9}"/>
          </ac:cxnSpMkLst>
        </pc:cxnChg>
        <pc:cxnChg chg="mod">
          <ac:chgData name="Milijana Surbatovich" userId="34f022815c94af0f" providerId="LiveId" clId="{7EAAB792-6F57-4A5A-A55B-36EB1B2C0C25}" dt="2020-10-29T16:33:13.678" v="47682" actId="1076"/>
          <ac:cxnSpMkLst>
            <pc:docMk/>
            <pc:sldMk cId="2885294646" sldId="284"/>
            <ac:cxnSpMk id="66" creationId="{7ECFF20D-0DCB-4302-9939-9107ADF4A520}"/>
          </ac:cxnSpMkLst>
        </pc:cxnChg>
        <pc:cxnChg chg="del mod">
          <ac:chgData name="Milijana Surbatovich" userId="34f022815c94af0f" providerId="LiveId" clId="{7EAAB792-6F57-4A5A-A55B-36EB1B2C0C25}" dt="2020-10-26T20:37:34.105" v="37588" actId="478"/>
          <ac:cxnSpMkLst>
            <pc:docMk/>
            <pc:sldMk cId="2885294646" sldId="284"/>
            <ac:cxnSpMk id="67" creationId="{767A2EFA-602A-4F0F-84E5-8093AE4293B0}"/>
          </ac:cxnSpMkLst>
        </pc:cxnChg>
        <pc:cxnChg chg="mod">
          <ac:chgData name="Milijana Surbatovich" userId="34f022815c94af0f" providerId="LiveId" clId="{7EAAB792-6F57-4A5A-A55B-36EB1B2C0C25}" dt="2020-10-29T16:33:13.678" v="47682" actId="1076"/>
          <ac:cxnSpMkLst>
            <pc:docMk/>
            <pc:sldMk cId="2885294646" sldId="284"/>
            <ac:cxnSpMk id="71" creationId="{16934691-8DBB-4292-9FDA-16679E750582}"/>
          </ac:cxnSpMkLst>
        </pc:cxnChg>
        <pc:cxnChg chg="del mod">
          <ac:chgData name="Milijana Surbatovich" userId="34f022815c94af0f" providerId="LiveId" clId="{7EAAB792-6F57-4A5A-A55B-36EB1B2C0C25}" dt="2020-10-26T20:37:44.266" v="37590" actId="478"/>
          <ac:cxnSpMkLst>
            <pc:docMk/>
            <pc:sldMk cId="2885294646" sldId="284"/>
            <ac:cxnSpMk id="72" creationId="{BA473D15-250B-4AAF-A8A6-D4D84AA3899B}"/>
          </ac:cxnSpMkLst>
        </pc:cxnChg>
        <pc:cxnChg chg="del">
          <ac:chgData name="Milijana Surbatovich" userId="34f022815c94af0f" providerId="LiveId" clId="{7EAAB792-6F57-4A5A-A55B-36EB1B2C0C25}" dt="2020-10-17T19:54:32.235" v="2512" actId="21"/>
          <ac:cxnSpMkLst>
            <pc:docMk/>
            <pc:sldMk cId="2885294646" sldId="284"/>
            <ac:cxnSpMk id="93" creationId="{1AA6BCCB-C6B0-410A-AF2B-69741A0A4119}"/>
          </ac:cxnSpMkLst>
        </pc:cxnChg>
      </pc:sldChg>
      <pc:sldChg chg="ord modTransition">
        <pc:chgData name="Milijana Surbatovich" userId="34f022815c94af0f" providerId="LiveId" clId="{7EAAB792-6F57-4A5A-A55B-36EB1B2C0C25}" dt="2020-10-29T18:02:17.357" v="47795"/>
        <pc:sldMkLst>
          <pc:docMk/>
          <pc:sldMk cId="2751828964" sldId="285"/>
        </pc:sldMkLst>
      </pc:sldChg>
      <pc:sldChg chg="del ord">
        <pc:chgData name="Milijana Surbatovich" userId="34f022815c94af0f" providerId="LiveId" clId="{7EAAB792-6F57-4A5A-A55B-36EB1B2C0C25}" dt="2020-10-15T22:13:05.149" v="540" actId="47"/>
        <pc:sldMkLst>
          <pc:docMk/>
          <pc:sldMk cId="1576502711" sldId="286"/>
        </pc:sldMkLst>
      </pc:sldChg>
      <pc:sldChg chg="modSp new del mod">
        <pc:chgData name="Milijana Surbatovich" userId="34f022815c94af0f" providerId="LiveId" clId="{7EAAB792-6F57-4A5A-A55B-36EB1B2C0C25}" dt="2020-10-15T22:06:16.696" v="509" actId="47"/>
        <pc:sldMkLst>
          <pc:docMk/>
          <pc:sldMk cId="2823678442" sldId="287"/>
        </pc:sldMkLst>
        <pc:spChg chg="mod">
          <ac:chgData name="Milijana Surbatovich" userId="34f022815c94af0f" providerId="LiveId" clId="{7EAAB792-6F57-4A5A-A55B-36EB1B2C0C25}" dt="2020-10-15T22:05:58.749" v="478" actId="1076"/>
          <ac:spMkLst>
            <pc:docMk/>
            <pc:sldMk cId="2823678442" sldId="287"/>
            <ac:spMk id="2" creationId="{0CFA5F7E-BF8A-42DF-8B96-57F3594D6087}"/>
          </ac:spMkLst>
        </pc:spChg>
      </pc:sldChg>
      <pc:sldChg chg="addSp delSp modSp new mod modTransition addAnim delAnim modAnim modNotesTx">
        <pc:chgData name="Milijana Surbatovich" userId="34f022815c94af0f" providerId="LiveId" clId="{7EAAB792-6F57-4A5A-A55B-36EB1B2C0C25}" dt="2020-10-29T18:20:48.101" v="47799"/>
        <pc:sldMkLst>
          <pc:docMk/>
          <pc:sldMk cId="648558030" sldId="288"/>
        </pc:sldMkLst>
        <pc:spChg chg="mod">
          <ac:chgData name="Milijana Surbatovich" userId="34f022815c94af0f" providerId="LiveId" clId="{7EAAB792-6F57-4A5A-A55B-36EB1B2C0C25}" dt="2020-10-15T22:03:56.886" v="267" actId="20577"/>
          <ac:spMkLst>
            <pc:docMk/>
            <pc:sldMk cId="648558030" sldId="288"/>
            <ac:spMk id="2" creationId="{542B3307-146D-409D-B466-61F005E22B0E}"/>
          </ac:spMkLst>
        </pc:spChg>
        <pc:spChg chg="mod">
          <ac:chgData name="Milijana Surbatovich" userId="34f022815c94af0f" providerId="LiveId" clId="{7EAAB792-6F57-4A5A-A55B-36EB1B2C0C25}" dt="2020-10-28T19:42:08.509" v="40492" actId="20577"/>
          <ac:spMkLst>
            <pc:docMk/>
            <pc:sldMk cId="648558030" sldId="288"/>
            <ac:spMk id="3" creationId="{CB862BD1-913B-4318-9D42-22819056BD90}"/>
          </ac:spMkLst>
        </pc:spChg>
        <pc:spChg chg="add del mod">
          <ac:chgData name="Milijana Surbatovich" userId="34f022815c94af0f" providerId="LiveId" clId="{7EAAB792-6F57-4A5A-A55B-36EB1B2C0C25}" dt="2020-10-21T18:14:57.615" v="16696" actId="478"/>
          <ac:spMkLst>
            <pc:docMk/>
            <pc:sldMk cId="648558030" sldId="288"/>
            <ac:spMk id="4" creationId="{FC41E379-1657-49CC-B9C8-7B537F9ED7C3}"/>
          </ac:spMkLst>
        </pc:spChg>
        <pc:spChg chg="add del mod">
          <ac:chgData name="Milijana Surbatovich" userId="34f022815c94af0f" providerId="LiveId" clId="{7EAAB792-6F57-4A5A-A55B-36EB1B2C0C25}" dt="2020-10-21T18:14:57.615" v="16696" actId="478"/>
          <ac:spMkLst>
            <pc:docMk/>
            <pc:sldMk cId="648558030" sldId="288"/>
            <ac:spMk id="6" creationId="{A9255526-B221-4217-A62E-9856C67AE647}"/>
          </ac:spMkLst>
        </pc:spChg>
        <pc:spChg chg="add del mod">
          <ac:chgData name="Milijana Surbatovich" userId="34f022815c94af0f" providerId="LiveId" clId="{7EAAB792-6F57-4A5A-A55B-36EB1B2C0C25}" dt="2020-10-21T18:14:57.615" v="16696" actId="478"/>
          <ac:spMkLst>
            <pc:docMk/>
            <pc:sldMk cId="648558030" sldId="288"/>
            <ac:spMk id="7" creationId="{4C8AE2E6-C287-4F4C-B516-C512F8E09584}"/>
          </ac:spMkLst>
        </pc:spChg>
        <pc:spChg chg="add del mod">
          <ac:chgData name="Milijana Surbatovich" userId="34f022815c94af0f" providerId="LiveId" clId="{7EAAB792-6F57-4A5A-A55B-36EB1B2C0C25}" dt="2020-10-21T18:14:57.615" v="16696" actId="478"/>
          <ac:spMkLst>
            <pc:docMk/>
            <pc:sldMk cId="648558030" sldId="288"/>
            <ac:spMk id="9" creationId="{0C8E25A8-1357-4B2B-AB2A-EEB8CB7E302F}"/>
          </ac:spMkLst>
        </pc:spChg>
        <pc:spChg chg="add del mod">
          <ac:chgData name="Milijana Surbatovich" userId="34f022815c94af0f" providerId="LiveId" clId="{7EAAB792-6F57-4A5A-A55B-36EB1B2C0C25}" dt="2020-10-23T21:22:51.362" v="33367" actId="478"/>
          <ac:spMkLst>
            <pc:docMk/>
            <pc:sldMk cId="648558030" sldId="288"/>
            <ac:spMk id="26" creationId="{96CEF2A3-4687-4347-B031-FBA8D7EFF72C}"/>
          </ac:spMkLst>
        </pc:spChg>
        <pc:spChg chg="add del mod">
          <ac:chgData name="Milijana Surbatovich" userId="34f022815c94af0f" providerId="LiveId" clId="{7EAAB792-6F57-4A5A-A55B-36EB1B2C0C25}" dt="2020-10-23T21:22:51.362" v="33367" actId="478"/>
          <ac:spMkLst>
            <pc:docMk/>
            <pc:sldMk cId="648558030" sldId="288"/>
            <ac:spMk id="27" creationId="{FB7FA1F4-4CC8-4365-A4EF-8B4969D20E40}"/>
          </ac:spMkLst>
        </pc:spChg>
        <pc:spChg chg="add del mod">
          <ac:chgData name="Milijana Surbatovich" userId="34f022815c94af0f" providerId="LiveId" clId="{7EAAB792-6F57-4A5A-A55B-36EB1B2C0C25}" dt="2020-10-21T18:15:04.941" v="16699" actId="478"/>
          <ac:spMkLst>
            <pc:docMk/>
            <pc:sldMk cId="648558030" sldId="288"/>
            <ac:spMk id="28" creationId="{16EB1C91-17F7-4838-BAF9-C93A863E985F}"/>
          </ac:spMkLst>
        </pc:spChg>
        <pc:spChg chg="add del mod">
          <ac:chgData name="Milijana Surbatovich" userId="34f022815c94af0f" providerId="LiveId" clId="{7EAAB792-6F57-4A5A-A55B-36EB1B2C0C25}" dt="2020-10-21T18:15:04.941" v="16699" actId="478"/>
          <ac:spMkLst>
            <pc:docMk/>
            <pc:sldMk cId="648558030" sldId="288"/>
            <ac:spMk id="30" creationId="{8868A575-7171-495A-9A2F-9BF78DF514A2}"/>
          </ac:spMkLst>
        </pc:spChg>
        <pc:spChg chg="add del mod">
          <ac:chgData name="Milijana Surbatovich" userId="34f022815c94af0f" providerId="LiveId" clId="{7EAAB792-6F57-4A5A-A55B-36EB1B2C0C25}" dt="2020-10-21T23:32:38.840" v="18454" actId="478"/>
          <ac:spMkLst>
            <pc:docMk/>
            <pc:sldMk cId="648558030" sldId="288"/>
            <ac:spMk id="31" creationId="{D1845328-5754-4067-B1BE-4849974D573E}"/>
          </ac:spMkLst>
        </pc:spChg>
        <pc:spChg chg="add del mod">
          <ac:chgData name="Milijana Surbatovich" userId="34f022815c94af0f" providerId="LiveId" clId="{7EAAB792-6F57-4A5A-A55B-36EB1B2C0C25}" dt="2020-10-21T23:32:38.840" v="18454" actId="478"/>
          <ac:spMkLst>
            <pc:docMk/>
            <pc:sldMk cId="648558030" sldId="288"/>
            <ac:spMk id="33" creationId="{E06C3600-169C-4F6B-BC8D-69DCBE3DFDC6}"/>
          </ac:spMkLst>
        </pc:spChg>
        <pc:spChg chg="add del mod">
          <ac:chgData name="Milijana Surbatovich" userId="34f022815c94af0f" providerId="LiveId" clId="{7EAAB792-6F57-4A5A-A55B-36EB1B2C0C25}" dt="2020-10-21T23:32:38.840" v="18454" actId="478"/>
          <ac:spMkLst>
            <pc:docMk/>
            <pc:sldMk cId="648558030" sldId="288"/>
            <ac:spMk id="34" creationId="{7080E4C0-A1EA-4E19-B1AC-E5B69E5EE728}"/>
          </ac:spMkLst>
        </pc:spChg>
        <pc:spChg chg="add del mod">
          <ac:chgData name="Milijana Surbatovich" userId="34f022815c94af0f" providerId="LiveId" clId="{7EAAB792-6F57-4A5A-A55B-36EB1B2C0C25}" dt="2020-10-21T23:32:38.840" v="18454" actId="478"/>
          <ac:spMkLst>
            <pc:docMk/>
            <pc:sldMk cId="648558030" sldId="288"/>
            <ac:spMk id="36" creationId="{C5B0DA88-60C7-4714-BCFB-64C5A79C6791}"/>
          </ac:spMkLst>
        </pc:spChg>
        <pc:spChg chg="add del mod">
          <ac:chgData name="Milijana Surbatovich" userId="34f022815c94af0f" providerId="LiveId" clId="{7EAAB792-6F57-4A5A-A55B-36EB1B2C0C25}" dt="2020-10-28T20:43:35.448" v="44292" actId="478"/>
          <ac:spMkLst>
            <pc:docMk/>
            <pc:sldMk cId="648558030" sldId="288"/>
            <ac:spMk id="38" creationId="{3C1A9213-F5CC-4D2E-89BB-722B042E00CB}"/>
          </ac:spMkLst>
        </pc:spChg>
        <pc:spChg chg="add del mod">
          <ac:chgData name="Milijana Surbatovich" userId="34f022815c94af0f" providerId="LiveId" clId="{7EAAB792-6F57-4A5A-A55B-36EB1B2C0C25}" dt="2020-10-23T21:22:51.362" v="33367" actId="478"/>
          <ac:spMkLst>
            <pc:docMk/>
            <pc:sldMk cId="648558030" sldId="288"/>
            <ac:spMk id="39" creationId="{0E83E8DC-40AF-4E2A-8858-B87D0E759916}"/>
          </ac:spMkLst>
        </pc:spChg>
        <pc:picChg chg="add mod">
          <ac:chgData name="Milijana Surbatovich" userId="34f022815c94af0f" providerId="LiveId" clId="{7EAAB792-6F57-4A5A-A55B-36EB1B2C0C25}" dt="2020-10-29T18:20:48.101" v="47799"/>
          <ac:picMkLst>
            <pc:docMk/>
            <pc:sldMk cId="648558030" sldId="288"/>
            <ac:picMk id="4" creationId="{9C3AD400-EDFE-4BDA-96B9-1FFA171CB606}"/>
          </ac:picMkLst>
        </pc:picChg>
        <pc:cxnChg chg="add del mod">
          <ac:chgData name="Milijana Surbatovich" userId="34f022815c94af0f" providerId="LiveId" clId="{7EAAB792-6F57-4A5A-A55B-36EB1B2C0C25}" dt="2020-10-21T18:14:57.615" v="16696" actId="478"/>
          <ac:cxnSpMkLst>
            <pc:docMk/>
            <pc:sldMk cId="648558030" sldId="288"/>
            <ac:cxnSpMk id="5" creationId="{54440F8E-8D74-41F6-9202-683092E3DE13}"/>
          </ac:cxnSpMkLst>
        </pc:cxnChg>
        <pc:cxnChg chg="add del mod">
          <ac:chgData name="Milijana Surbatovich" userId="34f022815c94af0f" providerId="LiveId" clId="{7EAAB792-6F57-4A5A-A55B-36EB1B2C0C25}" dt="2020-10-23T21:22:51.362" v="33367" actId="478"/>
          <ac:cxnSpMkLst>
            <pc:docMk/>
            <pc:sldMk cId="648558030" sldId="288"/>
            <ac:cxnSpMk id="12" creationId="{C5C78CD0-88DB-487E-B1CC-B21ED10D5F05}"/>
          </ac:cxnSpMkLst>
        </pc:cxnChg>
        <pc:cxnChg chg="add del mod">
          <ac:chgData name="Milijana Surbatovich" userId="34f022815c94af0f" providerId="LiveId" clId="{7EAAB792-6F57-4A5A-A55B-36EB1B2C0C25}" dt="2020-10-23T21:22:51.362" v="33367" actId="478"/>
          <ac:cxnSpMkLst>
            <pc:docMk/>
            <pc:sldMk cId="648558030" sldId="288"/>
            <ac:cxnSpMk id="13" creationId="{975EB97E-25B3-4318-B94F-6521A1FF33DE}"/>
          </ac:cxnSpMkLst>
        </pc:cxnChg>
        <pc:cxnChg chg="add del mod">
          <ac:chgData name="Milijana Surbatovich" userId="34f022815c94af0f" providerId="LiveId" clId="{7EAAB792-6F57-4A5A-A55B-36EB1B2C0C25}" dt="2020-10-23T21:22:51.362" v="33367" actId="478"/>
          <ac:cxnSpMkLst>
            <pc:docMk/>
            <pc:sldMk cId="648558030" sldId="288"/>
            <ac:cxnSpMk id="14" creationId="{BB7EAFD3-BC71-4265-BDFE-99FE7447B744}"/>
          </ac:cxnSpMkLst>
        </pc:cxnChg>
        <pc:cxnChg chg="add del mod">
          <ac:chgData name="Milijana Surbatovich" userId="34f022815c94af0f" providerId="LiveId" clId="{7EAAB792-6F57-4A5A-A55B-36EB1B2C0C25}" dt="2020-10-23T21:22:51.362" v="33367" actId="478"/>
          <ac:cxnSpMkLst>
            <pc:docMk/>
            <pc:sldMk cId="648558030" sldId="288"/>
            <ac:cxnSpMk id="15" creationId="{A53E788D-A4A9-4D95-B36E-8EB9C1201E75}"/>
          </ac:cxnSpMkLst>
        </pc:cxnChg>
        <pc:cxnChg chg="add del mod">
          <ac:chgData name="Milijana Surbatovich" userId="34f022815c94af0f" providerId="LiveId" clId="{7EAAB792-6F57-4A5A-A55B-36EB1B2C0C25}" dt="2020-10-23T21:22:51.362" v="33367" actId="478"/>
          <ac:cxnSpMkLst>
            <pc:docMk/>
            <pc:sldMk cId="648558030" sldId="288"/>
            <ac:cxnSpMk id="16" creationId="{3403B9DF-1F7C-476C-8C34-75D6D657E4DB}"/>
          </ac:cxnSpMkLst>
        </pc:cxnChg>
        <pc:cxnChg chg="add del mod">
          <ac:chgData name="Milijana Surbatovich" userId="34f022815c94af0f" providerId="LiveId" clId="{7EAAB792-6F57-4A5A-A55B-36EB1B2C0C25}" dt="2020-10-23T21:22:51.362" v="33367" actId="478"/>
          <ac:cxnSpMkLst>
            <pc:docMk/>
            <pc:sldMk cId="648558030" sldId="288"/>
            <ac:cxnSpMk id="17" creationId="{3AA9236D-E2DC-4C95-962E-72568C6C1E49}"/>
          </ac:cxnSpMkLst>
        </pc:cxnChg>
        <pc:cxnChg chg="add del mod">
          <ac:chgData name="Milijana Surbatovich" userId="34f022815c94af0f" providerId="LiveId" clId="{7EAAB792-6F57-4A5A-A55B-36EB1B2C0C25}" dt="2020-10-23T21:22:51.362" v="33367" actId="478"/>
          <ac:cxnSpMkLst>
            <pc:docMk/>
            <pc:sldMk cId="648558030" sldId="288"/>
            <ac:cxnSpMk id="18" creationId="{50B301AE-23DC-4B07-94C4-3F1A61872C2D}"/>
          </ac:cxnSpMkLst>
        </pc:cxnChg>
        <pc:cxnChg chg="add del mod">
          <ac:chgData name="Milijana Surbatovich" userId="34f022815c94af0f" providerId="LiveId" clId="{7EAAB792-6F57-4A5A-A55B-36EB1B2C0C25}" dt="2020-10-23T21:22:51.362" v="33367" actId="478"/>
          <ac:cxnSpMkLst>
            <pc:docMk/>
            <pc:sldMk cId="648558030" sldId="288"/>
            <ac:cxnSpMk id="19" creationId="{37939F04-6961-46ED-BC1E-24E0A0598179}"/>
          </ac:cxnSpMkLst>
        </pc:cxnChg>
        <pc:cxnChg chg="add del mod">
          <ac:chgData name="Milijana Surbatovich" userId="34f022815c94af0f" providerId="LiveId" clId="{7EAAB792-6F57-4A5A-A55B-36EB1B2C0C25}" dt="2020-10-23T21:22:51.362" v="33367" actId="478"/>
          <ac:cxnSpMkLst>
            <pc:docMk/>
            <pc:sldMk cId="648558030" sldId="288"/>
            <ac:cxnSpMk id="24" creationId="{981DBBA0-6FCE-4467-80CD-3DB623F6410C}"/>
          </ac:cxnSpMkLst>
        </pc:cxnChg>
        <pc:cxnChg chg="add del mod">
          <ac:chgData name="Milijana Surbatovich" userId="34f022815c94af0f" providerId="LiveId" clId="{7EAAB792-6F57-4A5A-A55B-36EB1B2C0C25}" dt="2020-10-23T21:22:51.362" v="33367" actId="478"/>
          <ac:cxnSpMkLst>
            <pc:docMk/>
            <pc:sldMk cId="648558030" sldId="288"/>
            <ac:cxnSpMk id="25" creationId="{09102090-3DB9-45F4-BF38-F8E44AF70F03}"/>
          </ac:cxnSpMkLst>
        </pc:cxnChg>
        <pc:cxnChg chg="add del mod">
          <ac:chgData name="Milijana Surbatovich" userId="34f022815c94af0f" providerId="LiveId" clId="{7EAAB792-6F57-4A5A-A55B-36EB1B2C0C25}" dt="2020-10-21T18:15:04.941" v="16699" actId="478"/>
          <ac:cxnSpMkLst>
            <pc:docMk/>
            <pc:sldMk cId="648558030" sldId="288"/>
            <ac:cxnSpMk id="29" creationId="{F2EB46A0-8B1A-4962-8368-55C83FD7FC6D}"/>
          </ac:cxnSpMkLst>
        </pc:cxnChg>
        <pc:cxnChg chg="add del mod">
          <ac:chgData name="Milijana Surbatovich" userId="34f022815c94af0f" providerId="LiveId" clId="{7EAAB792-6F57-4A5A-A55B-36EB1B2C0C25}" dt="2020-10-21T23:32:38.840" v="18454" actId="478"/>
          <ac:cxnSpMkLst>
            <pc:docMk/>
            <pc:sldMk cId="648558030" sldId="288"/>
            <ac:cxnSpMk id="32" creationId="{58F07AEC-814B-4271-9184-710B76EFA9C9}"/>
          </ac:cxnSpMkLst>
        </pc:cxnChg>
      </pc:sldChg>
      <pc:sldChg chg="addSp delSp modSp new del mod modAnim modNotesTx">
        <pc:chgData name="Milijana Surbatovich" userId="34f022815c94af0f" providerId="LiveId" clId="{7EAAB792-6F57-4A5A-A55B-36EB1B2C0C25}" dt="2020-10-25T22:30:21.918" v="35192" actId="47"/>
        <pc:sldMkLst>
          <pc:docMk/>
          <pc:sldMk cId="4131668767" sldId="289"/>
        </pc:sldMkLst>
        <pc:spChg chg="mod">
          <ac:chgData name="Milijana Surbatovich" userId="34f022815c94af0f" providerId="LiveId" clId="{7EAAB792-6F57-4A5A-A55B-36EB1B2C0C25}" dt="2020-10-18T23:39:23.441" v="3389" actId="20577"/>
          <ac:spMkLst>
            <pc:docMk/>
            <pc:sldMk cId="4131668767" sldId="289"/>
            <ac:spMk id="2" creationId="{9FC791DC-A439-4ABD-9B40-79EBE288FE6D}"/>
          </ac:spMkLst>
        </pc:spChg>
        <pc:spChg chg="del">
          <ac:chgData name="Milijana Surbatovich" userId="34f022815c94af0f" providerId="LiveId" clId="{7EAAB792-6F57-4A5A-A55B-36EB1B2C0C25}" dt="2020-10-18T23:32:14.861" v="3220"/>
          <ac:spMkLst>
            <pc:docMk/>
            <pc:sldMk cId="4131668767" sldId="289"/>
            <ac:spMk id="3" creationId="{84297058-2EB8-47E0-937A-26A91EE7D39A}"/>
          </ac:spMkLst>
        </pc:spChg>
        <pc:spChg chg="add del mod">
          <ac:chgData name="Milijana Surbatovich" userId="34f022815c94af0f" providerId="LiveId" clId="{7EAAB792-6F57-4A5A-A55B-36EB1B2C0C25}" dt="2020-10-18T23:35:44.069" v="3318" actId="3680"/>
          <ac:spMkLst>
            <pc:docMk/>
            <pc:sldMk cId="4131668767" sldId="289"/>
            <ac:spMk id="6" creationId="{3A522D49-885A-4487-B5AF-DF888C3CCE5C}"/>
          </ac:spMkLst>
        </pc:spChg>
        <pc:spChg chg="add mod">
          <ac:chgData name="Milijana Surbatovich" userId="34f022815c94af0f" providerId="LiveId" clId="{7EAAB792-6F57-4A5A-A55B-36EB1B2C0C25}" dt="2020-10-22T22:02:13.858" v="18961" actId="1076"/>
          <ac:spMkLst>
            <pc:docMk/>
            <pc:sldMk cId="4131668767" sldId="289"/>
            <ac:spMk id="9" creationId="{F72DEF39-926D-40FE-A212-7331AAD73B95}"/>
          </ac:spMkLst>
        </pc:spChg>
        <pc:graphicFrameChg chg="add del mod">
          <ac:chgData name="Milijana Surbatovich" userId="34f022815c94af0f" providerId="LiveId" clId="{7EAAB792-6F57-4A5A-A55B-36EB1B2C0C25}" dt="2020-10-18T23:33:26.085" v="3230" actId="478"/>
          <ac:graphicFrameMkLst>
            <pc:docMk/>
            <pc:sldMk cId="4131668767" sldId="289"/>
            <ac:graphicFrameMk id="4" creationId="{A506349B-250E-4AA7-B8F3-56211AD5F48E}"/>
          </ac:graphicFrameMkLst>
        </pc:graphicFrameChg>
        <pc:graphicFrameChg chg="add mod ord modGraphic">
          <ac:chgData name="Milijana Surbatovich" userId="34f022815c94af0f" providerId="LiveId" clId="{7EAAB792-6F57-4A5A-A55B-36EB1B2C0C25}" dt="2020-10-23T02:33:54.596" v="29835" actId="20577"/>
          <ac:graphicFrameMkLst>
            <pc:docMk/>
            <pc:sldMk cId="4131668767" sldId="289"/>
            <ac:graphicFrameMk id="7" creationId="{67C666D5-6F11-4896-A3D3-690EF5CBBF24}"/>
          </ac:graphicFrameMkLst>
        </pc:graphicFrameChg>
      </pc:sldChg>
      <pc:sldChg chg="addSp delSp modSp new mod ord modTransition delAnim modAnim modNotesTx">
        <pc:chgData name="Milijana Surbatovich" userId="34f022815c94af0f" providerId="LiveId" clId="{7EAAB792-6F57-4A5A-A55B-36EB1B2C0C25}" dt="2020-10-29T18:20:48.101" v="47799"/>
        <pc:sldMkLst>
          <pc:docMk/>
          <pc:sldMk cId="172230795" sldId="290"/>
        </pc:sldMkLst>
        <pc:spChg chg="mod">
          <ac:chgData name="Milijana Surbatovich" userId="34f022815c94af0f" providerId="LiveId" clId="{7EAAB792-6F57-4A5A-A55B-36EB1B2C0C25}" dt="2020-10-15T22:05:33.676" v="477" actId="20577"/>
          <ac:spMkLst>
            <pc:docMk/>
            <pc:sldMk cId="172230795" sldId="290"/>
            <ac:spMk id="2" creationId="{89D3507F-D6FC-46C9-A603-13A7ED4730C7}"/>
          </ac:spMkLst>
        </pc:spChg>
        <pc:spChg chg="del">
          <ac:chgData name="Milijana Surbatovich" userId="34f022815c94af0f" providerId="LiveId" clId="{7EAAB792-6F57-4A5A-A55B-36EB1B2C0C25}" dt="2020-10-18T23:29:46.197" v="3216"/>
          <ac:spMkLst>
            <pc:docMk/>
            <pc:sldMk cId="172230795" sldId="290"/>
            <ac:spMk id="3" creationId="{6E719A77-CB9F-422C-8B5A-3BA90A215521}"/>
          </ac:spMkLst>
        </pc:spChg>
        <pc:spChg chg="add mod">
          <ac:chgData name="Milijana Surbatovich" userId="34f022815c94af0f" providerId="LiveId" clId="{7EAAB792-6F57-4A5A-A55B-36EB1B2C0C25}" dt="2020-10-23T14:42:03.756" v="30696" actId="1076"/>
          <ac:spMkLst>
            <pc:docMk/>
            <pc:sldMk cId="172230795" sldId="290"/>
            <ac:spMk id="7" creationId="{57734FF7-0E2D-4CC8-954D-6D6F63689197}"/>
          </ac:spMkLst>
        </pc:spChg>
        <pc:spChg chg="add mod">
          <ac:chgData name="Milijana Surbatovich" userId="34f022815c94af0f" providerId="LiveId" clId="{7EAAB792-6F57-4A5A-A55B-36EB1B2C0C25}" dt="2020-10-23T14:42:13.194" v="30698" actId="1076"/>
          <ac:spMkLst>
            <pc:docMk/>
            <pc:sldMk cId="172230795" sldId="290"/>
            <ac:spMk id="8" creationId="{0EA44EE8-2F1B-49DE-814E-A277261DD743}"/>
          </ac:spMkLst>
        </pc:spChg>
        <pc:spChg chg="add del mod">
          <ac:chgData name="Milijana Surbatovich" userId="34f022815c94af0f" providerId="LiveId" clId="{7EAAB792-6F57-4A5A-A55B-36EB1B2C0C25}" dt="2020-10-23T02:29:08.446" v="29579" actId="478"/>
          <ac:spMkLst>
            <pc:docMk/>
            <pc:sldMk cId="172230795" sldId="290"/>
            <ac:spMk id="9" creationId="{29AD4E8B-D3E1-4E4A-B2D9-A618FCFAA154}"/>
          </ac:spMkLst>
        </pc:spChg>
        <pc:spChg chg="add del mod">
          <ac:chgData name="Milijana Surbatovich" userId="34f022815c94af0f" providerId="LiveId" clId="{7EAAB792-6F57-4A5A-A55B-36EB1B2C0C25}" dt="2020-10-23T02:29:08.446" v="29579" actId="478"/>
          <ac:spMkLst>
            <pc:docMk/>
            <pc:sldMk cId="172230795" sldId="290"/>
            <ac:spMk id="10" creationId="{26BD0CB2-0A07-4746-AA85-824B1A219FA8}"/>
          </ac:spMkLst>
        </pc:spChg>
        <pc:spChg chg="add del mod">
          <ac:chgData name="Milijana Surbatovich" userId="34f022815c94af0f" providerId="LiveId" clId="{7EAAB792-6F57-4A5A-A55B-36EB1B2C0C25}" dt="2020-10-23T02:29:08.446" v="29579" actId="478"/>
          <ac:spMkLst>
            <pc:docMk/>
            <pc:sldMk cId="172230795" sldId="290"/>
            <ac:spMk id="11" creationId="{68FD5B99-5CB5-4923-B4D6-E0D7323A2AFD}"/>
          </ac:spMkLst>
        </pc:spChg>
        <pc:spChg chg="add del mod">
          <ac:chgData name="Milijana Surbatovich" userId="34f022815c94af0f" providerId="LiveId" clId="{7EAAB792-6F57-4A5A-A55B-36EB1B2C0C25}" dt="2020-10-23T02:29:08.446" v="29579" actId="478"/>
          <ac:spMkLst>
            <pc:docMk/>
            <pc:sldMk cId="172230795" sldId="290"/>
            <ac:spMk id="13" creationId="{D8CCA8AE-AECC-4F03-BFC3-F5CFEF4543B0}"/>
          </ac:spMkLst>
        </pc:spChg>
        <pc:spChg chg="add mod">
          <ac:chgData name="Milijana Surbatovich" userId="34f022815c94af0f" providerId="LiveId" clId="{7EAAB792-6F57-4A5A-A55B-36EB1B2C0C25}" dt="2020-10-23T14:42:07.672" v="30697" actId="1076"/>
          <ac:spMkLst>
            <pc:docMk/>
            <pc:sldMk cId="172230795" sldId="290"/>
            <ac:spMk id="14" creationId="{9C30BB90-D727-4339-9205-A021775EBC18}"/>
          </ac:spMkLst>
        </pc:spChg>
        <pc:spChg chg="add del mod">
          <ac:chgData name="Milijana Surbatovich" userId="34f022815c94af0f" providerId="LiveId" clId="{7EAAB792-6F57-4A5A-A55B-36EB1B2C0C25}" dt="2020-10-21T22:00:13.212" v="17868" actId="22"/>
          <ac:spMkLst>
            <pc:docMk/>
            <pc:sldMk cId="172230795" sldId="290"/>
            <ac:spMk id="16" creationId="{8A0F9844-9F19-4F8A-B755-EDC95C6B896B}"/>
          </ac:spMkLst>
        </pc:spChg>
        <pc:spChg chg="add del mod">
          <ac:chgData name="Milijana Surbatovich" userId="34f022815c94af0f" providerId="LiveId" clId="{7EAAB792-6F57-4A5A-A55B-36EB1B2C0C25}" dt="2020-10-21T22:00:13.212" v="17868" actId="22"/>
          <ac:spMkLst>
            <pc:docMk/>
            <pc:sldMk cId="172230795" sldId="290"/>
            <ac:spMk id="18" creationId="{C4DCDAF6-C503-495E-AA31-8E49CDD5905D}"/>
          </ac:spMkLst>
        </pc:spChg>
        <pc:spChg chg="add del mod">
          <ac:chgData name="Milijana Surbatovich" userId="34f022815c94af0f" providerId="LiveId" clId="{7EAAB792-6F57-4A5A-A55B-36EB1B2C0C25}" dt="2020-10-23T02:29:08.446" v="29579" actId="478"/>
          <ac:spMkLst>
            <pc:docMk/>
            <pc:sldMk cId="172230795" sldId="290"/>
            <ac:spMk id="20" creationId="{DB1195B3-3C98-48FD-AA2D-A6045BC917A5}"/>
          </ac:spMkLst>
        </pc:spChg>
        <pc:spChg chg="add del mod">
          <ac:chgData name="Milijana Surbatovich" userId="34f022815c94af0f" providerId="LiveId" clId="{7EAAB792-6F57-4A5A-A55B-36EB1B2C0C25}" dt="2020-10-23T02:29:08.446" v="29579" actId="478"/>
          <ac:spMkLst>
            <pc:docMk/>
            <pc:sldMk cId="172230795" sldId="290"/>
            <ac:spMk id="22" creationId="{F8A62B58-806F-4BEF-A90C-318D553D27DE}"/>
          </ac:spMkLst>
        </pc:spChg>
        <pc:spChg chg="add mod">
          <ac:chgData name="Milijana Surbatovich" userId="34f022815c94af0f" providerId="LiveId" clId="{7EAAB792-6F57-4A5A-A55B-36EB1B2C0C25}" dt="2020-10-23T02:30:42.680" v="29660" actId="20577"/>
          <ac:spMkLst>
            <pc:docMk/>
            <pc:sldMk cId="172230795" sldId="290"/>
            <ac:spMk id="23" creationId="{064253C2-0D17-4F4A-AE93-29804BCF9474}"/>
          </ac:spMkLst>
        </pc:spChg>
        <pc:spChg chg="add mod">
          <ac:chgData name="Milijana Surbatovich" userId="34f022815c94af0f" providerId="LiveId" clId="{7EAAB792-6F57-4A5A-A55B-36EB1B2C0C25}" dt="2020-10-23T02:31:39.088" v="29664" actId="1076"/>
          <ac:spMkLst>
            <pc:docMk/>
            <pc:sldMk cId="172230795" sldId="290"/>
            <ac:spMk id="24" creationId="{25EF8287-1626-4EFE-9377-AE78EF39706C}"/>
          </ac:spMkLst>
        </pc:spChg>
        <pc:spChg chg="add mod">
          <ac:chgData name="Milijana Surbatovich" userId="34f022815c94af0f" providerId="LiveId" clId="{7EAAB792-6F57-4A5A-A55B-36EB1B2C0C25}" dt="2020-10-23T14:41:57.635" v="30694" actId="14100"/>
          <ac:spMkLst>
            <pc:docMk/>
            <pc:sldMk cId="172230795" sldId="290"/>
            <ac:spMk id="25" creationId="{91CA3C2B-7CB6-4C5C-B53A-96AC05A5100C}"/>
          </ac:spMkLst>
        </pc:spChg>
        <pc:spChg chg="add del mod">
          <ac:chgData name="Milijana Surbatovich" userId="34f022815c94af0f" providerId="LiveId" clId="{7EAAB792-6F57-4A5A-A55B-36EB1B2C0C25}" dt="2020-10-23T14:41:05.696" v="30679" actId="931"/>
          <ac:spMkLst>
            <pc:docMk/>
            <pc:sldMk cId="172230795" sldId="290"/>
            <ac:spMk id="27" creationId="{D62D9152-A5EB-4DD0-8833-CC7587812CCF}"/>
          </ac:spMkLst>
        </pc:spChg>
        <pc:graphicFrameChg chg="add del mod">
          <ac:chgData name="Milijana Surbatovich" userId="34f022815c94af0f" providerId="LiveId" clId="{7EAAB792-6F57-4A5A-A55B-36EB1B2C0C25}" dt="2020-10-23T14:40:42.252" v="30678" actId="478"/>
          <ac:graphicFrameMkLst>
            <pc:docMk/>
            <pc:sldMk cId="172230795" sldId="290"/>
            <ac:graphicFrameMk id="4" creationId="{E4216DB4-CDC2-4C2E-8954-BB9FF53A148A}"/>
          </ac:graphicFrameMkLst>
        </pc:graphicFrameChg>
        <pc:graphicFrameChg chg="add del mod">
          <ac:chgData name="Milijana Surbatovich" userId="34f022815c94af0f" providerId="LiveId" clId="{7EAAB792-6F57-4A5A-A55B-36EB1B2C0C25}" dt="2020-10-23T02:29:08.446" v="29579" actId="478"/>
          <ac:graphicFrameMkLst>
            <pc:docMk/>
            <pc:sldMk cId="172230795" sldId="290"/>
            <ac:graphicFrameMk id="5" creationId="{A210FE1F-2F69-4305-A96F-192FDAF4C553}"/>
          </ac:graphicFrameMkLst>
        </pc:graphicFrameChg>
        <pc:picChg chg="add mod">
          <ac:chgData name="Milijana Surbatovich" userId="34f022815c94af0f" providerId="LiveId" clId="{7EAAB792-6F57-4A5A-A55B-36EB1B2C0C25}" dt="2020-10-29T18:20:48.101" v="47799"/>
          <ac:picMkLst>
            <pc:docMk/>
            <pc:sldMk cId="172230795" sldId="290"/>
            <ac:picMk id="3" creationId="{9B57F7F9-A799-4F6C-8445-0CA024252046}"/>
          </ac:picMkLst>
        </pc:picChg>
        <pc:picChg chg="add mod ord">
          <ac:chgData name="Milijana Surbatovich" userId="34f022815c94af0f" providerId="LiveId" clId="{7EAAB792-6F57-4A5A-A55B-36EB1B2C0C25}" dt="2020-10-23T14:41:46.442" v="30692" actId="1076"/>
          <ac:picMkLst>
            <pc:docMk/>
            <pc:sldMk cId="172230795" sldId="290"/>
            <ac:picMk id="29" creationId="{325229FE-2FBD-4BE8-BAB1-6D5EBF69EBA6}"/>
          </ac:picMkLst>
        </pc:picChg>
      </pc:sldChg>
      <pc:sldChg chg="addSp delSp modSp new del mod addAnim delAnim modAnim modNotesTx">
        <pc:chgData name="Milijana Surbatovich" userId="34f022815c94af0f" providerId="LiveId" clId="{7EAAB792-6F57-4A5A-A55B-36EB1B2C0C25}" dt="2020-10-23T20:59:33.258" v="32595" actId="47"/>
        <pc:sldMkLst>
          <pc:docMk/>
          <pc:sldMk cId="1662322984" sldId="291"/>
        </pc:sldMkLst>
        <pc:spChg chg="mod">
          <ac:chgData name="Milijana Surbatovich" userId="34f022815c94af0f" providerId="LiveId" clId="{7EAAB792-6F57-4A5A-A55B-36EB1B2C0C25}" dt="2020-10-21T02:24:54.499" v="14462" actId="20577"/>
          <ac:spMkLst>
            <pc:docMk/>
            <pc:sldMk cId="1662322984" sldId="291"/>
            <ac:spMk id="2" creationId="{42EE1BDF-5064-4D70-B918-DC4051713346}"/>
          </ac:spMkLst>
        </pc:spChg>
        <pc:spChg chg="mod">
          <ac:chgData name="Milijana Surbatovich" userId="34f022815c94af0f" providerId="LiveId" clId="{7EAAB792-6F57-4A5A-A55B-36EB1B2C0C25}" dt="2020-10-22T22:15:01.625" v="19073" actId="14100"/>
          <ac:spMkLst>
            <pc:docMk/>
            <pc:sldMk cId="1662322984" sldId="291"/>
            <ac:spMk id="3" creationId="{B2BE7614-3A72-49A6-B74D-7A92BC3EE255}"/>
          </ac:spMkLst>
        </pc:spChg>
        <pc:spChg chg="add mod">
          <ac:chgData name="Milijana Surbatovich" userId="34f022815c94af0f" providerId="LiveId" clId="{7EAAB792-6F57-4A5A-A55B-36EB1B2C0C25}" dt="2020-10-21T19:43:46.790" v="17508" actId="20577"/>
          <ac:spMkLst>
            <pc:docMk/>
            <pc:sldMk cId="1662322984" sldId="291"/>
            <ac:spMk id="13" creationId="{51212E81-D44E-49D9-822F-6187AF1BA229}"/>
          </ac:spMkLst>
        </pc:spChg>
        <pc:spChg chg="add mod">
          <ac:chgData name="Milijana Surbatovich" userId="34f022815c94af0f" providerId="LiveId" clId="{7EAAB792-6F57-4A5A-A55B-36EB1B2C0C25}" dt="2020-10-20T19:18:20.699" v="12145" actId="1076"/>
          <ac:spMkLst>
            <pc:docMk/>
            <pc:sldMk cId="1662322984" sldId="291"/>
            <ac:spMk id="17" creationId="{8C3A8C97-EEAA-4140-A570-13A794D94FE4}"/>
          </ac:spMkLst>
        </pc:spChg>
        <pc:spChg chg="add mod">
          <ac:chgData name="Milijana Surbatovich" userId="34f022815c94af0f" providerId="LiveId" clId="{7EAAB792-6F57-4A5A-A55B-36EB1B2C0C25}" dt="2020-10-20T19:18:20.699" v="12145" actId="1076"/>
          <ac:spMkLst>
            <pc:docMk/>
            <pc:sldMk cId="1662322984" sldId="291"/>
            <ac:spMk id="19" creationId="{A86099A6-A4A2-4D6D-904C-0282AEEF730A}"/>
          </ac:spMkLst>
        </pc:spChg>
        <pc:spChg chg="add del mod">
          <ac:chgData name="Milijana Surbatovich" userId="34f022815c94af0f" providerId="LiveId" clId="{7EAAB792-6F57-4A5A-A55B-36EB1B2C0C25}" dt="2020-10-21T23:26:39.070" v="18419" actId="478"/>
          <ac:spMkLst>
            <pc:docMk/>
            <pc:sldMk cId="1662322984" sldId="291"/>
            <ac:spMk id="21" creationId="{F1311D58-449A-4110-8B0D-45E49039F332}"/>
          </ac:spMkLst>
        </pc:spChg>
        <pc:spChg chg="add mod">
          <ac:chgData name="Milijana Surbatovich" userId="34f022815c94af0f" providerId="LiveId" clId="{7EAAB792-6F57-4A5A-A55B-36EB1B2C0C25}" dt="2020-10-21T23:27:16.051" v="18422" actId="1076"/>
          <ac:spMkLst>
            <pc:docMk/>
            <pc:sldMk cId="1662322984" sldId="291"/>
            <ac:spMk id="22" creationId="{047FCE66-56FB-4E5E-962B-9D20E5300903}"/>
          </ac:spMkLst>
        </pc:spChg>
        <pc:spChg chg="add mod">
          <ac:chgData name="Milijana Surbatovich" userId="34f022815c94af0f" providerId="LiveId" clId="{7EAAB792-6F57-4A5A-A55B-36EB1B2C0C25}" dt="2020-10-21T23:27:16.051" v="18422" actId="1076"/>
          <ac:spMkLst>
            <pc:docMk/>
            <pc:sldMk cId="1662322984" sldId="291"/>
            <ac:spMk id="24" creationId="{9EF010DB-302B-4F83-B7B5-5DCF1643E4E4}"/>
          </ac:spMkLst>
        </pc:spChg>
        <pc:spChg chg="add mod">
          <ac:chgData name="Milijana Surbatovich" userId="34f022815c94af0f" providerId="LiveId" clId="{7EAAB792-6F57-4A5A-A55B-36EB1B2C0C25}" dt="2020-10-22T22:16:38.457" v="19084" actId="20577"/>
          <ac:spMkLst>
            <pc:docMk/>
            <pc:sldMk cId="1662322984" sldId="291"/>
            <ac:spMk id="26" creationId="{7B435EEC-C7CD-426A-9300-6CC502195793}"/>
          </ac:spMkLst>
        </pc:spChg>
        <pc:spChg chg="add mod">
          <ac:chgData name="Milijana Surbatovich" userId="34f022815c94af0f" providerId="LiveId" clId="{7EAAB792-6F57-4A5A-A55B-36EB1B2C0C25}" dt="2020-10-22T22:42:49.656" v="19234" actId="14100"/>
          <ac:spMkLst>
            <pc:docMk/>
            <pc:sldMk cId="1662322984" sldId="291"/>
            <ac:spMk id="28" creationId="{F31F83B6-2396-494F-806A-BCEE7871ABCD}"/>
          </ac:spMkLst>
        </pc:spChg>
        <pc:spChg chg="add del mod">
          <ac:chgData name="Milijana Surbatovich" userId="34f022815c94af0f" providerId="LiveId" clId="{7EAAB792-6F57-4A5A-A55B-36EB1B2C0C25}" dt="2020-10-21T23:31:35.919" v="18453" actId="1076"/>
          <ac:spMkLst>
            <pc:docMk/>
            <pc:sldMk cId="1662322984" sldId="291"/>
            <ac:spMk id="32" creationId="{B6E69783-B9E4-445D-9575-8635FE6560DE}"/>
          </ac:spMkLst>
        </pc:spChg>
        <pc:spChg chg="add mod">
          <ac:chgData name="Milijana Surbatovich" userId="34f022815c94af0f" providerId="LiveId" clId="{7EAAB792-6F57-4A5A-A55B-36EB1B2C0C25}" dt="2020-10-21T23:31:35.919" v="18453" actId="1076"/>
          <ac:spMkLst>
            <pc:docMk/>
            <pc:sldMk cId="1662322984" sldId="291"/>
            <ac:spMk id="33" creationId="{8E486234-2030-472F-82EB-559D08B75532}"/>
          </ac:spMkLst>
        </pc:spChg>
        <pc:spChg chg="add del mod">
          <ac:chgData name="Milijana Surbatovich" userId="34f022815c94af0f" providerId="LiveId" clId="{7EAAB792-6F57-4A5A-A55B-36EB1B2C0C25}" dt="2020-10-21T23:31:24.073" v="18452" actId="478"/>
          <ac:spMkLst>
            <pc:docMk/>
            <pc:sldMk cId="1662322984" sldId="291"/>
            <ac:spMk id="34" creationId="{39448CF1-28C2-4DAD-A9A8-E87B4051CC86}"/>
          </ac:spMkLst>
        </pc:spChg>
        <pc:spChg chg="add del mod">
          <ac:chgData name="Milijana Surbatovich" userId="34f022815c94af0f" providerId="LiveId" clId="{7EAAB792-6F57-4A5A-A55B-36EB1B2C0C25}" dt="2020-10-20T19:13:15.371" v="12051" actId="478"/>
          <ac:spMkLst>
            <pc:docMk/>
            <pc:sldMk cId="1662322984" sldId="291"/>
            <ac:spMk id="35" creationId="{E126E22F-7570-491F-A432-21C9D7BA51A8}"/>
          </ac:spMkLst>
        </pc:spChg>
        <pc:spChg chg="add del mod">
          <ac:chgData name="Milijana Surbatovich" userId="34f022815c94af0f" providerId="LiveId" clId="{7EAAB792-6F57-4A5A-A55B-36EB1B2C0C25}" dt="2020-10-20T19:13:15.371" v="12051" actId="478"/>
          <ac:spMkLst>
            <pc:docMk/>
            <pc:sldMk cId="1662322984" sldId="291"/>
            <ac:spMk id="36" creationId="{9F2ADC8C-3717-4101-8E1A-62B9578FC18F}"/>
          </ac:spMkLst>
        </pc:spChg>
        <pc:spChg chg="add mod">
          <ac:chgData name="Milijana Surbatovich" userId="34f022815c94af0f" providerId="LiveId" clId="{7EAAB792-6F57-4A5A-A55B-36EB1B2C0C25}" dt="2020-10-21T23:31:35.919" v="18453" actId="1076"/>
          <ac:spMkLst>
            <pc:docMk/>
            <pc:sldMk cId="1662322984" sldId="291"/>
            <ac:spMk id="38" creationId="{FF9A1E10-198F-43F3-9E3B-7B89A504D6A8}"/>
          </ac:spMkLst>
        </pc:spChg>
        <pc:spChg chg="add mod">
          <ac:chgData name="Milijana Surbatovich" userId="34f022815c94af0f" providerId="LiveId" clId="{7EAAB792-6F57-4A5A-A55B-36EB1B2C0C25}" dt="2020-10-21T23:31:35.919" v="18453" actId="1076"/>
          <ac:spMkLst>
            <pc:docMk/>
            <pc:sldMk cId="1662322984" sldId="291"/>
            <ac:spMk id="40" creationId="{37124466-3783-4CE2-920B-A9B68142E6AC}"/>
          </ac:spMkLst>
        </pc:spChg>
        <pc:spChg chg="add mod">
          <ac:chgData name="Milijana Surbatovich" userId="34f022815c94af0f" providerId="LiveId" clId="{7EAAB792-6F57-4A5A-A55B-36EB1B2C0C25}" dt="2020-10-21T23:31:35.919" v="18453" actId="1076"/>
          <ac:spMkLst>
            <pc:docMk/>
            <pc:sldMk cId="1662322984" sldId="291"/>
            <ac:spMk id="42" creationId="{5A9E843F-C17B-40F1-A7DA-907746CAECB7}"/>
          </ac:spMkLst>
        </pc:spChg>
        <pc:spChg chg="add mod">
          <ac:chgData name="Milijana Surbatovich" userId="34f022815c94af0f" providerId="LiveId" clId="{7EAAB792-6F57-4A5A-A55B-36EB1B2C0C25}" dt="2020-10-21T23:31:35.919" v="18453" actId="1076"/>
          <ac:spMkLst>
            <pc:docMk/>
            <pc:sldMk cId="1662322984" sldId="291"/>
            <ac:spMk id="44" creationId="{2753CC4A-5539-492A-8301-CB70BCA232F7}"/>
          </ac:spMkLst>
        </pc:spChg>
        <pc:spChg chg="add mod">
          <ac:chgData name="Milijana Surbatovich" userId="34f022815c94af0f" providerId="LiveId" clId="{7EAAB792-6F57-4A5A-A55B-36EB1B2C0C25}" dt="2020-10-22T22:17:03.213" v="19085" actId="207"/>
          <ac:spMkLst>
            <pc:docMk/>
            <pc:sldMk cId="1662322984" sldId="291"/>
            <ac:spMk id="46" creationId="{7F842B96-31F1-49E4-94FF-428A36C5328A}"/>
          </ac:spMkLst>
        </pc:spChg>
        <pc:spChg chg="add mod">
          <ac:chgData name="Milijana Surbatovich" userId="34f022815c94af0f" providerId="LiveId" clId="{7EAAB792-6F57-4A5A-A55B-36EB1B2C0C25}" dt="2020-10-21T23:31:35.919" v="18453" actId="1076"/>
          <ac:spMkLst>
            <pc:docMk/>
            <pc:sldMk cId="1662322984" sldId="291"/>
            <ac:spMk id="48" creationId="{C97BEADD-C39B-4671-9809-3FF7FBB31AB4}"/>
          </ac:spMkLst>
        </pc:spChg>
        <pc:spChg chg="add mod">
          <ac:chgData name="Milijana Surbatovich" userId="34f022815c94af0f" providerId="LiveId" clId="{7EAAB792-6F57-4A5A-A55B-36EB1B2C0C25}" dt="2020-10-22T22:17:16.427" v="19087" actId="208"/>
          <ac:spMkLst>
            <pc:docMk/>
            <pc:sldMk cId="1662322984" sldId="291"/>
            <ac:spMk id="49" creationId="{760F9B67-5B58-4EAC-A28A-F9A364DA6A1E}"/>
          </ac:spMkLst>
        </pc:spChg>
        <pc:cxnChg chg="add mod">
          <ac:chgData name="Milijana Surbatovich" userId="34f022815c94af0f" providerId="LiveId" clId="{7EAAB792-6F57-4A5A-A55B-36EB1B2C0C25}" dt="2020-10-20T19:18:20.699" v="12145" actId="1076"/>
          <ac:cxnSpMkLst>
            <pc:docMk/>
            <pc:sldMk cId="1662322984" sldId="291"/>
            <ac:cxnSpMk id="4" creationId="{A6292952-AAE7-44E5-8F25-A5EB8F23A796}"/>
          </ac:cxnSpMkLst>
        </pc:cxnChg>
        <pc:cxnChg chg="add mod">
          <ac:chgData name="Milijana Surbatovich" userId="34f022815c94af0f" providerId="LiveId" clId="{7EAAB792-6F57-4A5A-A55B-36EB1B2C0C25}" dt="2020-10-20T19:19:16.980" v="12206" actId="14100"/>
          <ac:cxnSpMkLst>
            <pc:docMk/>
            <pc:sldMk cId="1662322984" sldId="291"/>
            <ac:cxnSpMk id="6" creationId="{FBCC5BF0-E43A-4BBA-8CAE-EF0A51F72774}"/>
          </ac:cxnSpMkLst>
        </pc:cxnChg>
        <pc:cxnChg chg="add mod">
          <ac:chgData name="Milijana Surbatovich" userId="34f022815c94af0f" providerId="LiveId" clId="{7EAAB792-6F57-4A5A-A55B-36EB1B2C0C25}" dt="2020-10-20T19:18:20.699" v="12145" actId="1076"/>
          <ac:cxnSpMkLst>
            <pc:docMk/>
            <pc:sldMk cId="1662322984" sldId="291"/>
            <ac:cxnSpMk id="8" creationId="{B705EBCE-FDA7-49DD-987F-10805974574E}"/>
          </ac:cxnSpMkLst>
        </pc:cxnChg>
        <pc:cxnChg chg="add del mod">
          <ac:chgData name="Milijana Surbatovich" userId="34f022815c94af0f" providerId="LiveId" clId="{7EAAB792-6F57-4A5A-A55B-36EB1B2C0C25}" dt="2020-10-21T23:26:39.070" v="18419" actId="478"/>
          <ac:cxnSpMkLst>
            <pc:docMk/>
            <pc:sldMk cId="1662322984" sldId="291"/>
            <ac:cxnSpMk id="16" creationId="{D21994A1-9652-465F-BF4C-8048FD9AA87D}"/>
          </ac:cxnSpMkLst>
        </pc:cxnChg>
        <pc:cxnChg chg="add mod">
          <ac:chgData name="Milijana Surbatovich" userId="34f022815c94af0f" providerId="LiveId" clId="{7EAAB792-6F57-4A5A-A55B-36EB1B2C0C25}" dt="2020-10-21T23:31:35.919" v="18453" actId="1076"/>
          <ac:cxnSpMkLst>
            <pc:docMk/>
            <pc:sldMk cId="1662322984" sldId="291"/>
            <ac:cxnSpMk id="29" creationId="{875F5E20-D49A-4661-8D62-2EEC250E2CC0}"/>
          </ac:cxnSpMkLst>
        </pc:cxnChg>
        <pc:cxnChg chg="add mod">
          <ac:chgData name="Milijana Surbatovich" userId="34f022815c94af0f" providerId="LiveId" clId="{7EAAB792-6F57-4A5A-A55B-36EB1B2C0C25}" dt="2020-10-21T23:31:35.919" v="18453" actId="1076"/>
          <ac:cxnSpMkLst>
            <pc:docMk/>
            <pc:sldMk cId="1662322984" sldId="291"/>
            <ac:cxnSpMk id="30" creationId="{789BFB9B-914D-487E-B62C-D632D5C5D90A}"/>
          </ac:cxnSpMkLst>
        </pc:cxnChg>
        <pc:cxnChg chg="add del mod">
          <ac:chgData name="Milijana Surbatovich" userId="34f022815c94af0f" providerId="LiveId" clId="{7EAAB792-6F57-4A5A-A55B-36EB1B2C0C25}" dt="2020-10-21T23:31:24.073" v="18452" actId="478"/>
          <ac:cxnSpMkLst>
            <pc:docMk/>
            <pc:sldMk cId="1662322984" sldId="291"/>
            <ac:cxnSpMk id="31" creationId="{FF07A7C3-02E1-42B1-864E-3C26C17FC387}"/>
          </ac:cxnSpMkLst>
        </pc:cxnChg>
      </pc:sldChg>
      <pc:sldChg chg="addSp delSp modSp add mod ord modTransition delAnim modAnim modNotesTx">
        <pc:chgData name="Milijana Surbatovich" userId="34f022815c94af0f" providerId="LiveId" clId="{7EAAB792-6F57-4A5A-A55B-36EB1B2C0C25}" dt="2020-10-29T18:02:17.357" v="47795"/>
        <pc:sldMkLst>
          <pc:docMk/>
          <pc:sldMk cId="3119994568" sldId="292"/>
        </pc:sldMkLst>
        <pc:spChg chg="mod">
          <ac:chgData name="Milijana Surbatovich" userId="34f022815c94af0f" providerId="LiveId" clId="{7EAAB792-6F57-4A5A-A55B-36EB1B2C0C25}" dt="2020-10-20T03:10:00.200" v="7310" actId="20577"/>
          <ac:spMkLst>
            <pc:docMk/>
            <pc:sldMk cId="3119994568" sldId="292"/>
            <ac:spMk id="2" creationId="{5A1A1FA0-8B73-4B8A-B1D2-7442EDE20B29}"/>
          </ac:spMkLst>
        </pc:spChg>
        <pc:spChg chg="add mod ord">
          <ac:chgData name="Milijana Surbatovich" userId="34f022815c94af0f" providerId="LiveId" clId="{7EAAB792-6F57-4A5A-A55B-36EB1B2C0C25}" dt="2020-10-21T22:22:23.347" v="17965" actId="1076"/>
          <ac:spMkLst>
            <pc:docMk/>
            <pc:sldMk cId="3119994568" sldId="292"/>
            <ac:spMk id="5" creationId="{BE740B25-8178-45EE-B650-BCF56EBB16B8}"/>
          </ac:spMkLst>
        </pc:spChg>
        <pc:spChg chg="add mod ord">
          <ac:chgData name="Milijana Surbatovich" userId="34f022815c94af0f" providerId="LiveId" clId="{7EAAB792-6F57-4A5A-A55B-36EB1B2C0C25}" dt="2020-10-21T22:22:23.347" v="17965" actId="1076"/>
          <ac:spMkLst>
            <pc:docMk/>
            <pc:sldMk cId="3119994568" sldId="292"/>
            <ac:spMk id="6" creationId="{20D9472A-9947-4631-A8CA-05E38C324A23}"/>
          </ac:spMkLst>
        </pc:spChg>
        <pc:spChg chg="mod ord">
          <ac:chgData name="Milijana Surbatovich" userId="34f022815c94af0f" providerId="LiveId" clId="{7EAAB792-6F57-4A5A-A55B-36EB1B2C0C25}" dt="2020-10-21T22:22:23.347" v="17965" actId="1076"/>
          <ac:spMkLst>
            <pc:docMk/>
            <pc:sldMk cId="3119994568" sldId="292"/>
            <ac:spMk id="7" creationId="{40284D3E-D400-4FC0-B663-181F152F9634}"/>
          </ac:spMkLst>
        </pc:spChg>
        <pc:spChg chg="add del mod">
          <ac:chgData name="Milijana Surbatovich" userId="34f022815c94af0f" providerId="LiveId" clId="{7EAAB792-6F57-4A5A-A55B-36EB1B2C0C25}" dt="2020-10-21T02:11:00.838" v="14323" actId="478"/>
          <ac:spMkLst>
            <pc:docMk/>
            <pc:sldMk cId="3119994568" sldId="292"/>
            <ac:spMk id="8" creationId="{7EA68648-E898-4344-957E-0357BDA83327}"/>
          </ac:spMkLst>
        </pc:spChg>
        <pc:spChg chg="add del mod">
          <ac:chgData name="Milijana Surbatovich" userId="34f022815c94af0f" providerId="LiveId" clId="{7EAAB792-6F57-4A5A-A55B-36EB1B2C0C25}" dt="2020-10-21T02:06:23.147" v="14289" actId="478"/>
          <ac:spMkLst>
            <pc:docMk/>
            <pc:sldMk cId="3119994568" sldId="292"/>
            <ac:spMk id="11" creationId="{5768F724-6AF0-412F-B0FE-DB668917FEAC}"/>
          </ac:spMkLst>
        </pc:spChg>
        <pc:spChg chg="add del mod">
          <ac:chgData name="Milijana Surbatovich" userId="34f022815c94af0f" providerId="LiveId" clId="{7EAAB792-6F57-4A5A-A55B-36EB1B2C0C25}" dt="2020-10-21T02:06:23.147" v="14289" actId="478"/>
          <ac:spMkLst>
            <pc:docMk/>
            <pc:sldMk cId="3119994568" sldId="292"/>
            <ac:spMk id="16" creationId="{5CDA19F5-382E-4D9E-AF11-AF4AC99D2729}"/>
          </ac:spMkLst>
        </pc:spChg>
        <pc:spChg chg="add del mod">
          <ac:chgData name="Milijana Surbatovich" userId="34f022815c94af0f" providerId="LiveId" clId="{7EAAB792-6F57-4A5A-A55B-36EB1B2C0C25}" dt="2020-10-21T02:14:11.776" v="14351" actId="478"/>
          <ac:spMkLst>
            <pc:docMk/>
            <pc:sldMk cId="3119994568" sldId="292"/>
            <ac:spMk id="30" creationId="{42A1CE63-C186-4AE5-94F1-225F119E1982}"/>
          </ac:spMkLst>
        </pc:spChg>
        <pc:spChg chg="add mod">
          <ac:chgData name="Milijana Surbatovich" userId="34f022815c94af0f" providerId="LiveId" clId="{7EAAB792-6F57-4A5A-A55B-36EB1B2C0C25}" dt="2020-10-21T22:22:23.347" v="17965" actId="1076"/>
          <ac:spMkLst>
            <pc:docMk/>
            <pc:sldMk cId="3119994568" sldId="292"/>
            <ac:spMk id="34" creationId="{56F1745E-0505-4F47-AB1E-F45D9DF6598C}"/>
          </ac:spMkLst>
        </pc:spChg>
        <pc:spChg chg="add mod">
          <ac:chgData name="Milijana Surbatovich" userId="34f022815c94af0f" providerId="LiveId" clId="{7EAAB792-6F57-4A5A-A55B-36EB1B2C0C25}" dt="2020-10-21T22:23:01.946" v="17966" actId="1076"/>
          <ac:spMkLst>
            <pc:docMk/>
            <pc:sldMk cId="3119994568" sldId="292"/>
            <ac:spMk id="37" creationId="{7A6388E2-5574-46D7-8800-855D64332049}"/>
          </ac:spMkLst>
        </pc:spChg>
        <pc:spChg chg="add mod">
          <ac:chgData name="Milijana Surbatovich" userId="34f022815c94af0f" providerId="LiveId" clId="{7EAAB792-6F57-4A5A-A55B-36EB1B2C0C25}" dt="2020-10-21T22:23:01.946" v="17966" actId="1076"/>
          <ac:spMkLst>
            <pc:docMk/>
            <pc:sldMk cId="3119994568" sldId="292"/>
            <ac:spMk id="40" creationId="{87EFE88F-205F-424C-97BD-501326ADBB42}"/>
          </ac:spMkLst>
        </pc:spChg>
        <pc:spChg chg="add mod">
          <ac:chgData name="Milijana Surbatovich" userId="34f022815c94af0f" providerId="LiveId" clId="{7EAAB792-6F57-4A5A-A55B-36EB1B2C0C25}" dt="2020-10-21T02:48:03.064" v="14708" actId="1076"/>
          <ac:spMkLst>
            <pc:docMk/>
            <pc:sldMk cId="3119994568" sldId="292"/>
            <ac:spMk id="42" creationId="{58AD1965-47D9-419D-B39B-67E7B074FCF3}"/>
          </ac:spMkLst>
        </pc:spChg>
        <pc:spChg chg="add del mod">
          <ac:chgData name="Milijana Surbatovich" userId="34f022815c94af0f" providerId="LiveId" clId="{7EAAB792-6F57-4A5A-A55B-36EB1B2C0C25}" dt="2020-10-21T02:14:11.776" v="14351" actId="478"/>
          <ac:spMkLst>
            <pc:docMk/>
            <pc:sldMk cId="3119994568" sldId="292"/>
            <ac:spMk id="51" creationId="{E7ED83A7-D9EB-4334-B269-FA29D13FE1D5}"/>
          </ac:spMkLst>
        </pc:spChg>
        <pc:spChg chg="add del mod">
          <ac:chgData name="Milijana Surbatovich" userId="34f022815c94af0f" providerId="LiveId" clId="{7EAAB792-6F57-4A5A-A55B-36EB1B2C0C25}" dt="2020-10-19T22:11:14.900" v="4520" actId="478"/>
          <ac:spMkLst>
            <pc:docMk/>
            <pc:sldMk cId="3119994568" sldId="292"/>
            <ac:spMk id="62" creationId="{F1A4834A-A9D7-4336-8227-F4F61B73572E}"/>
          </ac:spMkLst>
        </pc:spChg>
        <pc:spChg chg="add del mod">
          <ac:chgData name="Milijana Surbatovich" userId="34f022815c94af0f" providerId="LiveId" clId="{7EAAB792-6F57-4A5A-A55B-36EB1B2C0C25}" dt="2020-10-17T21:05:41.043" v="3166" actId="478"/>
          <ac:spMkLst>
            <pc:docMk/>
            <pc:sldMk cId="3119994568" sldId="292"/>
            <ac:spMk id="63" creationId="{1FB83934-D30E-4306-9CAF-9EA6A5FB3603}"/>
          </ac:spMkLst>
        </pc:spChg>
        <pc:spChg chg="add del mod">
          <ac:chgData name="Milijana Surbatovich" userId="34f022815c94af0f" providerId="LiveId" clId="{7EAAB792-6F57-4A5A-A55B-36EB1B2C0C25}" dt="2020-10-21T02:14:11.776" v="14351" actId="478"/>
          <ac:spMkLst>
            <pc:docMk/>
            <pc:sldMk cId="3119994568" sldId="292"/>
            <ac:spMk id="64" creationId="{48DD5DA8-FB67-4BBB-B590-CF5E3C6518DC}"/>
          </ac:spMkLst>
        </pc:spChg>
        <pc:spChg chg="add mod">
          <ac:chgData name="Milijana Surbatovich" userId="34f022815c94af0f" providerId="LiveId" clId="{7EAAB792-6F57-4A5A-A55B-36EB1B2C0C25}" dt="2020-10-21T02:48:29.060" v="14711" actId="207"/>
          <ac:spMkLst>
            <pc:docMk/>
            <pc:sldMk cId="3119994568" sldId="292"/>
            <ac:spMk id="65" creationId="{549113DF-E61F-4080-B217-784F8B1B00F9}"/>
          </ac:spMkLst>
        </pc:spChg>
        <pc:spChg chg="add del mod">
          <ac:chgData name="Milijana Surbatovich" userId="34f022815c94af0f" providerId="LiveId" clId="{7EAAB792-6F57-4A5A-A55B-36EB1B2C0C25}" dt="2020-10-21T02:14:11.776" v="14351" actId="478"/>
          <ac:spMkLst>
            <pc:docMk/>
            <pc:sldMk cId="3119994568" sldId="292"/>
            <ac:spMk id="68" creationId="{21A7C49F-ACE6-405D-8FD4-8DEA89CEAF60}"/>
          </ac:spMkLst>
        </pc:spChg>
        <pc:spChg chg="add mod">
          <ac:chgData name="Milijana Surbatovich" userId="34f022815c94af0f" providerId="LiveId" clId="{7EAAB792-6F57-4A5A-A55B-36EB1B2C0C25}" dt="2020-10-21T02:46:49.377" v="14702" actId="207"/>
          <ac:spMkLst>
            <pc:docMk/>
            <pc:sldMk cId="3119994568" sldId="292"/>
            <ac:spMk id="71" creationId="{DFA8FF93-31DF-4904-BE2B-1CD0600D89C8}"/>
          </ac:spMkLst>
        </pc:spChg>
        <pc:spChg chg="add del">
          <ac:chgData name="Milijana Surbatovich" userId="34f022815c94af0f" providerId="LiveId" clId="{7EAAB792-6F57-4A5A-A55B-36EB1B2C0C25}" dt="2020-10-20T00:49:17.430" v="4771" actId="22"/>
          <ac:spMkLst>
            <pc:docMk/>
            <pc:sldMk cId="3119994568" sldId="292"/>
            <ac:spMk id="81" creationId="{F600FDB2-D018-41D3-B9ED-E1B66BED7E25}"/>
          </ac:spMkLst>
        </pc:spChg>
        <pc:spChg chg="add del">
          <ac:chgData name="Milijana Surbatovich" userId="34f022815c94af0f" providerId="LiveId" clId="{7EAAB792-6F57-4A5A-A55B-36EB1B2C0C25}" dt="2020-10-20T00:49:17.430" v="4771" actId="22"/>
          <ac:spMkLst>
            <pc:docMk/>
            <pc:sldMk cId="3119994568" sldId="292"/>
            <ac:spMk id="86" creationId="{19713545-9512-444F-9C63-991E9CDF6E02}"/>
          </ac:spMkLst>
        </pc:spChg>
        <pc:spChg chg="add del mod ord">
          <ac:chgData name="Milijana Surbatovich" userId="34f022815c94af0f" providerId="LiveId" clId="{7EAAB792-6F57-4A5A-A55B-36EB1B2C0C25}" dt="2020-10-21T02:47:20.572" v="14704" actId="478"/>
          <ac:spMkLst>
            <pc:docMk/>
            <pc:sldMk cId="3119994568" sldId="292"/>
            <ac:spMk id="89" creationId="{EEB91343-F891-404E-B678-E6628FCBE2FB}"/>
          </ac:spMkLst>
        </pc:spChg>
        <pc:spChg chg="add del mod ord">
          <ac:chgData name="Milijana Surbatovich" userId="34f022815c94af0f" providerId="LiveId" clId="{7EAAB792-6F57-4A5A-A55B-36EB1B2C0C25}" dt="2020-10-21T02:47:20.572" v="14704" actId="478"/>
          <ac:spMkLst>
            <pc:docMk/>
            <pc:sldMk cId="3119994568" sldId="292"/>
            <ac:spMk id="90" creationId="{2E6E9601-FABE-4420-AF48-0D8337D308B0}"/>
          </ac:spMkLst>
        </pc:spChg>
        <pc:spChg chg="add mod ord">
          <ac:chgData name="Milijana Surbatovich" userId="34f022815c94af0f" providerId="LiveId" clId="{7EAAB792-6F57-4A5A-A55B-36EB1B2C0C25}" dt="2020-10-21T22:22:23.347" v="17965" actId="1076"/>
          <ac:spMkLst>
            <pc:docMk/>
            <pc:sldMk cId="3119994568" sldId="292"/>
            <ac:spMk id="91" creationId="{4045FBBC-E3E6-48A9-B013-6FB5A1B14190}"/>
          </ac:spMkLst>
        </pc:spChg>
        <pc:spChg chg="add mod ord">
          <ac:chgData name="Milijana Surbatovich" userId="34f022815c94af0f" providerId="LiveId" clId="{7EAAB792-6F57-4A5A-A55B-36EB1B2C0C25}" dt="2020-10-21T22:22:23.347" v="17965" actId="1076"/>
          <ac:spMkLst>
            <pc:docMk/>
            <pc:sldMk cId="3119994568" sldId="292"/>
            <ac:spMk id="92" creationId="{E4E573D8-EEF4-4B47-A191-D59144BA1D5D}"/>
          </ac:spMkLst>
        </pc:spChg>
        <pc:spChg chg="add mod">
          <ac:chgData name="Milijana Surbatovich" userId="34f022815c94af0f" providerId="LiveId" clId="{7EAAB792-6F57-4A5A-A55B-36EB1B2C0C25}" dt="2020-10-21T22:22:23.347" v="17965" actId="1076"/>
          <ac:spMkLst>
            <pc:docMk/>
            <pc:sldMk cId="3119994568" sldId="292"/>
            <ac:spMk id="94" creationId="{7598BBAB-EA41-46DC-8743-905A61475083}"/>
          </ac:spMkLst>
        </pc:spChg>
        <pc:spChg chg="add mod">
          <ac:chgData name="Milijana Surbatovich" userId="34f022815c94af0f" providerId="LiveId" clId="{7EAAB792-6F57-4A5A-A55B-36EB1B2C0C25}" dt="2020-10-21T22:22:23.347" v="17965" actId="1076"/>
          <ac:spMkLst>
            <pc:docMk/>
            <pc:sldMk cId="3119994568" sldId="292"/>
            <ac:spMk id="95" creationId="{61F1AAFA-9D50-4675-99AD-AB5003C26DDD}"/>
          </ac:spMkLst>
        </pc:spChg>
        <pc:spChg chg="add del mod">
          <ac:chgData name="Milijana Surbatovich" userId="34f022815c94af0f" providerId="LiveId" clId="{7EAAB792-6F57-4A5A-A55B-36EB1B2C0C25}" dt="2020-10-17T20:24:14.748" v="2699" actId="478"/>
          <ac:spMkLst>
            <pc:docMk/>
            <pc:sldMk cId="3119994568" sldId="292"/>
            <ac:spMk id="176" creationId="{19852F62-F093-42DD-9C44-045656FD6966}"/>
          </ac:spMkLst>
        </pc:spChg>
        <pc:spChg chg="add mod">
          <ac:chgData name="Milijana Surbatovich" userId="34f022815c94af0f" providerId="LiveId" clId="{7EAAB792-6F57-4A5A-A55B-36EB1B2C0C25}" dt="2020-10-21T22:22:23.347" v="17965" actId="1076"/>
          <ac:spMkLst>
            <pc:docMk/>
            <pc:sldMk cId="3119994568" sldId="292"/>
            <ac:spMk id="177" creationId="{D7FD7C95-B7F3-4FCA-849F-BDA01058AD7D}"/>
          </ac:spMkLst>
        </pc:spChg>
        <pc:spChg chg="add mod ord">
          <ac:chgData name="Milijana Surbatovich" userId="34f022815c94af0f" providerId="LiveId" clId="{7EAAB792-6F57-4A5A-A55B-36EB1B2C0C25}" dt="2020-10-21T22:22:23.347" v="17965" actId="1076"/>
          <ac:spMkLst>
            <pc:docMk/>
            <pc:sldMk cId="3119994568" sldId="292"/>
            <ac:spMk id="180" creationId="{A5FB4581-E328-49F4-B03B-2621EA028611}"/>
          </ac:spMkLst>
        </pc:spChg>
        <pc:spChg chg="add mod">
          <ac:chgData name="Milijana Surbatovich" userId="34f022815c94af0f" providerId="LiveId" clId="{7EAAB792-6F57-4A5A-A55B-36EB1B2C0C25}" dt="2020-10-21T22:22:23.347" v="17965" actId="1076"/>
          <ac:spMkLst>
            <pc:docMk/>
            <pc:sldMk cId="3119994568" sldId="292"/>
            <ac:spMk id="187" creationId="{D6681A65-E9A9-436C-8771-1F31D64F1B21}"/>
          </ac:spMkLst>
        </pc:spChg>
        <pc:spChg chg="add mod">
          <ac:chgData name="Milijana Surbatovich" userId="34f022815c94af0f" providerId="LiveId" clId="{7EAAB792-6F57-4A5A-A55B-36EB1B2C0C25}" dt="2020-10-21T22:22:23.347" v="17965" actId="1076"/>
          <ac:spMkLst>
            <pc:docMk/>
            <pc:sldMk cId="3119994568" sldId="292"/>
            <ac:spMk id="188" creationId="{19A68D41-1B4B-440A-965C-8519F3BC88E3}"/>
          </ac:spMkLst>
        </pc:spChg>
        <pc:spChg chg="add del mod">
          <ac:chgData name="Milijana Surbatovich" userId="34f022815c94af0f" providerId="LiveId" clId="{7EAAB792-6F57-4A5A-A55B-36EB1B2C0C25}" dt="2020-10-17T20:27:01.449" v="2732" actId="478"/>
          <ac:spMkLst>
            <pc:docMk/>
            <pc:sldMk cId="3119994568" sldId="292"/>
            <ac:spMk id="189" creationId="{CEE4908A-0268-4980-BCC9-581A0BC01172}"/>
          </ac:spMkLst>
        </pc:spChg>
        <pc:spChg chg="add mod">
          <ac:chgData name="Milijana Surbatovich" userId="34f022815c94af0f" providerId="LiveId" clId="{7EAAB792-6F57-4A5A-A55B-36EB1B2C0C25}" dt="2020-10-21T22:22:23.347" v="17965" actId="1076"/>
          <ac:spMkLst>
            <pc:docMk/>
            <pc:sldMk cId="3119994568" sldId="292"/>
            <ac:spMk id="190" creationId="{25FBCD24-0B56-4682-9565-995CE3A1A0EF}"/>
          </ac:spMkLst>
        </pc:spChg>
        <pc:spChg chg="add del mod">
          <ac:chgData name="Milijana Surbatovich" userId="34f022815c94af0f" providerId="LiveId" clId="{7EAAB792-6F57-4A5A-A55B-36EB1B2C0C25}" dt="2020-10-19T22:11:14.900" v="4520" actId="478"/>
          <ac:spMkLst>
            <pc:docMk/>
            <pc:sldMk cId="3119994568" sldId="292"/>
            <ac:spMk id="205" creationId="{E9186404-E96D-46D2-B0E4-0D8AB8A298CD}"/>
          </ac:spMkLst>
        </pc:spChg>
        <pc:spChg chg="add del mod">
          <ac:chgData name="Milijana Surbatovich" userId="34f022815c94af0f" providerId="LiveId" clId="{7EAAB792-6F57-4A5A-A55B-36EB1B2C0C25}" dt="2020-10-17T20:56:56.553" v="2965" actId="478"/>
          <ac:spMkLst>
            <pc:docMk/>
            <pc:sldMk cId="3119994568" sldId="292"/>
            <ac:spMk id="207" creationId="{4C09855C-0D5D-45C9-BF52-664421CFB701}"/>
          </ac:spMkLst>
        </pc:spChg>
        <pc:spChg chg="add del mod">
          <ac:chgData name="Milijana Surbatovich" userId="34f022815c94af0f" providerId="LiveId" clId="{7EAAB792-6F57-4A5A-A55B-36EB1B2C0C25}" dt="2020-10-17T20:40:23.004" v="2877" actId="478"/>
          <ac:spMkLst>
            <pc:docMk/>
            <pc:sldMk cId="3119994568" sldId="292"/>
            <ac:spMk id="213" creationId="{BCE2583E-55AD-4AE2-B35D-BBA9C206706D}"/>
          </ac:spMkLst>
        </pc:spChg>
        <pc:spChg chg="add del mod">
          <ac:chgData name="Milijana Surbatovich" userId="34f022815c94af0f" providerId="LiveId" clId="{7EAAB792-6F57-4A5A-A55B-36EB1B2C0C25}" dt="2020-10-21T02:12:27.670" v="14331" actId="478"/>
          <ac:spMkLst>
            <pc:docMk/>
            <pc:sldMk cId="3119994568" sldId="292"/>
            <ac:spMk id="215" creationId="{F4A06517-3C47-4083-BD35-F40847F5D50A}"/>
          </ac:spMkLst>
        </pc:spChg>
        <pc:spChg chg="add del mod">
          <ac:chgData name="Milijana Surbatovich" userId="34f022815c94af0f" providerId="LiveId" clId="{7EAAB792-6F57-4A5A-A55B-36EB1B2C0C25}" dt="2020-10-17T20:38:38.773" v="2864" actId="478"/>
          <ac:spMkLst>
            <pc:docMk/>
            <pc:sldMk cId="3119994568" sldId="292"/>
            <ac:spMk id="216" creationId="{4C89B604-5BA1-4570-B21F-287C3283C247}"/>
          </ac:spMkLst>
        </pc:spChg>
        <pc:spChg chg="add mod">
          <ac:chgData name="Milijana Surbatovich" userId="34f022815c94af0f" providerId="LiveId" clId="{7EAAB792-6F57-4A5A-A55B-36EB1B2C0C25}" dt="2020-10-21T22:22:23.347" v="17965" actId="1076"/>
          <ac:spMkLst>
            <pc:docMk/>
            <pc:sldMk cId="3119994568" sldId="292"/>
            <ac:spMk id="219" creationId="{FF41A015-7B23-4EA7-B1A5-DE3C4624287A}"/>
          </ac:spMkLst>
        </pc:spChg>
        <pc:spChg chg="add mod ord">
          <ac:chgData name="Milijana Surbatovich" userId="34f022815c94af0f" providerId="LiveId" clId="{7EAAB792-6F57-4A5A-A55B-36EB1B2C0C25}" dt="2020-10-21T22:22:23.347" v="17965" actId="1076"/>
          <ac:spMkLst>
            <pc:docMk/>
            <pc:sldMk cId="3119994568" sldId="292"/>
            <ac:spMk id="222" creationId="{479C2C20-181E-4F6D-B564-74460B27D8F4}"/>
          </ac:spMkLst>
        </pc:spChg>
        <pc:spChg chg="add mod">
          <ac:chgData name="Milijana Surbatovich" userId="34f022815c94af0f" providerId="LiveId" clId="{7EAAB792-6F57-4A5A-A55B-36EB1B2C0C25}" dt="2020-10-21T02:08:22.626" v="14313" actId="1076"/>
          <ac:spMkLst>
            <pc:docMk/>
            <pc:sldMk cId="3119994568" sldId="292"/>
            <ac:spMk id="238" creationId="{B8281934-12AE-4FBA-B0A7-110F35CA073A}"/>
          </ac:spMkLst>
        </pc:spChg>
        <pc:spChg chg="add mod">
          <ac:chgData name="Milijana Surbatovich" userId="34f022815c94af0f" providerId="LiveId" clId="{7EAAB792-6F57-4A5A-A55B-36EB1B2C0C25}" dt="2020-10-21T22:22:23.347" v="17965" actId="1076"/>
          <ac:spMkLst>
            <pc:docMk/>
            <pc:sldMk cId="3119994568" sldId="292"/>
            <ac:spMk id="245" creationId="{8A1FCDC5-9AEF-438C-93C6-744B1ED54D81}"/>
          </ac:spMkLst>
        </pc:spChg>
        <pc:spChg chg="add mod">
          <ac:chgData name="Milijana Surbatovich" userId="34f022815c94af0f" providerId="LiveId" clId="{7EAAB792-6F57-4A5A-A55B-36EB1B2C0C25}" dt="2020-10-21T22:22:23.347" v="17965" actId="1076"/>
          <ac:spMkLst>
            <pc:docMk/>
            <pc:sldMk cId="3119994568" sldId="292"/>
            <ac:spMk id="246" creationId="{59D7AFDF-085E-482A-947C-AD3D8AFB878B}"/>
          </ac:spMkLst>
        </pc:spChg>
        <pc:spChg chg="add mod ord">
          <ac:chgData name="Milijana Surbatovich" userId="34f022815c94af0f" providerId="LiveId" clId="{7EAAB792-6F57-4A5A-A55B-36EB1B2C0C25}" dt="2020-10-21T22:22:23.347" v="17965" actId="1076"/>
          <ac:spMkLst>
            <pc:docMk/>
            <pc:sldMk cId="3119994568" sldId="292"/>
            <ac:spMk id="247" creationId="{F7D57309-7D18-4F72-B8AB-55E7B6CF133E}"/>
          </ac:spMkLst>
        </pc:spChg>
        <pc:spChg chg="add del mod">
          <ac:chgData name="Milijana Surbatovich" userId="34f022815c94af0f" providerId="LiveId" clId="{7EAAB792-6F57-4A5A-A55B-36EB1B2C0C25}" dt="2020-10-17T20:39:20.904" v="2870" actId="478"/>
          <ac:spMkLst>
            <pc:docMk/>
            <pc:sldMk cId="3119994568" sldId="292"/>
            <ac:spMk id="253" creationId="{C5344A7A-1721-4C10-B8A6-830C2711CE05}"/>
          </ac:spMkLst>
        </pc:spChg>
        <pc:spChg chg="add del mod">
          <ac:chgData name="Milijana Surbatovich" userId="34f022815c94af0f" providerId="LiveId" clId="{7EAAB792-6F57-4A5A-A55B-36EB1B2C0C25}" dt="2020-10-17T20:40:23.004" v="2877" actId="478"/>
          <ac:spMkLst>
            <pc:docMk/>
            <pc:sldMk cId="3119994568" sldId="292"/>
            <ac:spMk id="254" creationId="{F835ABA2-A720-4997-8FB5-D5E529027399}"/>
          </ac:spMkLst>
        </pc:spChg>
        <pc:spChg chg="add del mod">
          <ac:chgData name="Milijana Surbatovich" userId="34f022815c94af0f" providerId="LiveId" clId="{7EAAB792-6F57-4A5A-A55B-36EB1B2C0C25}" dt="2020-10-17T20:42:49.533" v="2894" actId="478"/>
          <ac:spMkLst>
            <pc:docMk/>
            <pc:sldMk cId="3119994568" sldId="292"/>
            <ac:spMk id="255" creationId="{1605A10B-9F49-462F-9045-310F1A11C7CF}"/>
          </ac:spMkLst>
        </pc:spChg>
        <pc:spChg chg="add del mod">
          <ac:chgData name="Milijana Surbatovich" userId="34f022815c94af0f" providerId="LiveId" clId="{7EAAB792-6F57-4A5A-A55B-36EB1B2C0C25}" dt="2020-10-21T02:06:23.147" v="14289" actId="478"/>
          <ac:spMkLst>
            <pc:docMk/>
            <pc:sldMk cId="3119994568" sldId="292"/>
            <ac:spMk id="256" creationId="{652C8D8A-9E40-4BF9-977C-C52B2606B461}"/>
          </ac:spMkLst>
        </pc:spChg>
        <pc:spChg chg="add del mod">
          <ac:chgData name="Milijana Surbatovich" userId="34f022815c94af0f" providerId="LiveId" clId="{7EAAB792-6F57-4A5A-A55B-36EB1B2C0C25}" dt="2020-10-17T20:42:49.533" v="2894" actId="478"/>
          <ac:spMkLst>
            <pc:docMk/>
            <pc:sldMk cId="3119994568" sldId="292"/>
            <ac:spMk id="257" creationId="{6D6C0DBD-BB08-41BF-81F5-36F5C4761836}"/>
          </ac:spMkLst>
        </pc:spChg>
        <pc:spChg chg="add mod">
          <ac:chgData name="Milijana Surbatovich" userId="34f022815c94af0f" providerId="LiveId" clId="{7EAAB792-6F57-4A5A-A55B-36EB1B2C0C25}" dt="2020-10-21T22:23:01.946" v="17966" actId="1076"/>
          <ac:spMkLst>
            <pc:docMk/>
            <pc:sldMk cId="3119994568" sldId="292"/>
            <ac:spMk id="259" creationId="{50725DB9-3594-4882-B179-2A4EA8B94FBE}"/>
          </ac:spMkLst>
        </pc:spChg>
        <pc:spChg chg="add del mod">
          <ac:chgData name="Milijana Surbatovich" userId="34f022815c94af0f" providerId="LiveId" clId="{7EAAB792-6F57-4A5A-A55B-36EB1B2C0C25}" dt="2020-10-21T02:43:58.631" v="14663" actId="478"/>
          <ac:spMkLst>
            <pc:docMk/>
            <pc:sldMk cId="3119994568" sldId="292"/>
            <ac:spMk id="266" creationId="{64081B8A-F2A4-413C-B59E-78CD3EECA040}"/>
          </ac:spMkLst>
        </pc:spChg>
        <pc:spChg chg="add del mod">
          <ac:chgData name="Milijana Surbatovich" userId="34f022815c94af0f" providerId="LiveId" clId="{7EAAB792-6F57-4A5A-A55B-36EB1B2C0C25}" dt="2020-10-21T02:43:58.631" v="14663" actId="478"/>
          <ac:spMkLst>
            <pc:docMk/>
            <pc:sldMk cId="3119994568" sldId="292"/>
            <ac:spMk id="270" creationId="{96078655-09BA-460F-9C17-7ED94440B465}"/>
          </ac:spMkLst>
        </pc:spChg>
        <pc:spChg chg="add del mod">
          <ac:chgData name="Milijana Surbatovich" userId="34f022815c94af0f" providerId="LiveId" clId="{7EAAB792-6F57-4A5A-A55B-36EB1B2C0C25}" dt="2020-10-21T02:43:58.631" v="14663" actId="478"/>
          <ac:spMkLst>
            <pc:docMk/>
            <pc:sldMk cId="3119994568" sldId="292"/>
            <ac:spMk id="272" creationId="{BCC17330-6344-47F9-ADAF-E9E6B141A430}"/>
          </ac:spMkLst>
        </pc:spChg>
        <pc:spChg chg="add del mod">
          <ac:chgData name="Milijana Surbatovich" userId="34f022815c94af0f" providerId="LiveId" clId="{7EAAB792-6F57-4A5A-A55B-36EB1B2C0C25}" dt="2020-10-21T02:43:58.631" v="14663" actId="478"/>
          <ac:spMkLst>
            <pc:docMk/>
            <pc:sldMk cId="3119994568" sldId="292"/>
            <ac:spMk id="286" creationId="{086ED9D1-0BF0-4C96-BCF6-7F8025D336B8}"/>
          </ac:spMkLst>
        </pc:spChg>
        <pc:spChg chg="add del mod">
          <ac:chgData name="Milijana Surbatovich" userId="34f022815c94af0f" providerId="LiveId" clId="{7EAAB792-6F57-4A5A-A55B-36EB1B2C0C25}" dt="2020-10-21T02:43:58.631" v="14663" actId="478"/>
          <ac:spMkLst>
            <pc:docMk/>
            <pc:sldMk cId="3119994568" sldId="292"/>
            <ac:spMk id="289" creationId="{9F908027-18CC-497E-A0D6-17A2A5FC300C}"/>
          </ac:spMkLst>
        </pc:spChg>
        <pc:spChg chg="add del mod">
          <ac:chgData name="Milijana Surbatovich" userId="34f022815c94af0f" providerId="LiveId" clId="{7EAAB792-6F57-4A5A-A55B-36EB1B2C0C25}" dt="2020-10-17T20:48:57.325" v="2953" actId="478"/>
          <ac:spMkLst>
            <pc:docMk/>
            <pc:sldMk cId="3119994568" sldId="292"/>
            <ac:spMk id="290" creationId="{107810D6-CC4C-4874-8572-DF140CADDF9B}"/>
          </ac:spMkLst>
        </pc:spChg>
        <pc:spChg chg="add del mod">
          <ac:chgData name="Milijana Surbatovich" userId="34f022815c94af0f" providerId="LiveId" clId="{7EAAB792-6F57-4A5A-A55B-36EB1B2C0C25}" dt="2020-10-21T02:43:58.631" v="14663" actId="478"/>
          <ac:spMkLst>
            <pc:docMk/>
            <pc:sldMk cId="3119994568" sldId="292"/>
            <ac:spMk id="291" creationId="{6C0074CD-845A-4D5B-B434-9A177B4CA0B4}"/>
          </ac:spMkLst>
        </pc:spChg>
        <pc:spChg chg="add del mod">
          <ac:chgData name="Milijana Surbatovich" userId="34f022815c94af0f" providerId="LiveId" clId="{7EAAB792-6F57-4A5A-A55B-36EB1B2C0C25}" dt="2020-10-21T02:43:58.631" v="14663" actId="478"/>
          <ac:spMkLst>
            <pc:docMk/>
            <pc:sldMk cId="3119994568" sldId="292"/>
            <ac:spMk id="294" creationId="{BDCCBE36-4E76-496A-9C00-CE7C00705F39}"/>
          </ac:spMkLst>
        </pc:spChg>
        <pc:spChg chg="add del mod">
          <ac:chgData name="Milijana Surbatovich" userId="34f022815c94af0f" providerId="LiveId" clId="{7EAAB792-6F57-4A5A-A55B-36EB1B2C0C25}" dt="2020-10-21T02:43:00.938" v="14654" actId="478"/>
          <ac:spMkLst>
            <pc:docMk/>
            <pc:sldMk cId="3119994568" sldId="292"/>
            <ac:spMk id="295" creationId="{F5FB2649-EE29-4E66-ADF2-7034B627D9FD}"/>
          </ac:spMkLst>
        </pc:spChg>
        <pc:spChg chg="add del mod">
          <ac:chgData name="Milijana Surbatovich" userId="34f022815c94af0f" providerId="LiveId" clId="{7EAAB792-6F57-4A5A-A55B-36EB1B2C0C25}" dt="2020-10-21T02:43:54.344" v="14662" actId="478"/>
          <ac:spMkLst>
            <pc:docMk/>
            <pc:sldMk cId="3119994568" sldId="292"/>
            <ac:spMk id="296" creationId="{E976A780-9C81-4A80-BA78-1DDBCD7D4C89}"/>
          </ac:spMkLst>
        </pc:spChg>
        <pc:spChg chg="add del mod">
          <ac:chgData name="Milijana Surbatovich" userId="34f022815c94af0f" providerId="LiveId" clId="{7EAAB792-6F57-4A5A-A55B-36EB1B2C0C25}" dt="2020-10-21T02:14:28.402" v="14353" actId="478"/>
          <ac:spMkLst>
            <pc:docMk/>
            <pc:sldMk cId="3119994568" sldId="292"/>
            <ac:spMk id="297" creationId="{87AF2E1D-497D-4590-938B-CB15800F4030}"/>
          </ac:spMkLst>
        </pc:spChg>
        <pc:spChg chg="add del mod">
          <ac:chgData name="Milijana Surbatovich" userId="34f022815c94af0f" providerId="LiveId" clId="{7EAAB792-6F57-4A5A-A55B-36EB1B2C0C25}" dt="2020-10-21T02:14:28.402" v="14353" actId="478"/>
          <ac:spMkLst>
            <pc:docMk/>
            <pc:sldMk cId="3119994568" sldId="292"/>
            <ac:spMk id="298" creationId="{AEC47777-9FE4-40A7-A9DD-0A8A53DD0CF2}"/>
          </ac:spMkLst>
        </pc:spChg>
        <pc:spChg chg="add del mod">
          <ac:chgData name="Milijana Surbatovich" userId="34f022815c94af0f" providerId="LiveId" clId="{7EAAB792-6F57-4A5A-A55B-36EB1B2C0C25}" dt="2020-10-21T02:14:28.402" v="14353" actId="478"/>
          <ac:spMkLst>
            <pc:docMk/>
            <pc:sldMk cId="3119994568" sldId="292"/>
            <ac:spMk id="299" creationId="{A4596B26-FBD5-4D15-B59C-EB3D5FB8785C}"/>
          </ac:spMkLst>
        </pc:spChg>
        <pc:spChg chg="add del mod">
          <ac:chgData name="Milijana Surbatovich" userId="34f022815c94af0f" providerId="LiveId" clId="{7EAAB792-6F57-4A5A-A55B-36EB1B2C0C25}" dt="2020-10-21T02:14:28.402" v="14353" actId="478"/>
          <ac:spMkLst>
            <pc:docMk/>
            <pc:sldMk cId="3119994568" sldId="292"/>
            <ac:spMk id="300" creationId="{F9BA905D-CBE3-48F7-8D38-A4C1CACC9339}"/>
          </ac:spMkLst>
        </pc:spChg>
        <pc:spChg chg="add del mod">
          <ac:chgData name="Milijana Surbatovich" userId="34f022815c94af0f" providerId="LiveId" clId="{7EAAB792-6F57-4A5A-A55B-36EB1B2C0C25}" dt="2020-10-21T02:14:28.402" v="14353" actId="478"/>
          <ac:spMkLst>
            <pc:docMk/>
            <pc:sldMk cId="3119994568" sldId="292"/>
            <ac:spMk id="303" creationId="{2B33CFA5-B8D0-4A42-94BC-F5A8D684765D}"/>
          </ac:spMkLst>
        </pc:spChg>
        <pc:spChg chg="add del mod">
          <ac:chgData name="Milijana Surbatovich" userId="34f022815c94af0f" providerId="LiveId" clId="{7EAAB792-6F57-4A5A-A55B-36EB1B2C0C25}" dt="2020-10-21T02:14:28.402" v="14353" actId="478"/>
          <ac:spMkLst>
            <pc:docMk/>
            <pc:sldMk cId="3119994568" sldId="292"/>
            <ac:spMk id="304" creationId="{047BF5F8-9ADD-44FA-BF6B-4C140366080B}"/>
          </ac:spMkLst>
        </pc:spChg>
        <pc:spChg chg="add del mod">
          <ac:chgData name="Milijana Surbatovich" userId="34f022815c94af0f" providerId="LiveId" clId="{7EAAB792-6F57-4A5A-A55B-36EB1B2C0C25}" dt="2020-10-21T02:14:28.402" v="14353" actId="478"/>
          <ac:spMkLst>
            <pc:docMk/>
            <pc:sldMk cId="3119994568" sldId="292"/>
            <ac:spMk id="305" creationId="{8DCBDC91-1B8A-4C37-B9DC-9DE7996C05D3}"/>
          </ac:spMkLst>
        </pc:spChg>
        <pc:spChg chg="add del mod">
          <ac:chgData name="Milijana Surbatovich" userId="34f022815c94af0f" providerId="LiveId" clId="{7EAAB792-6F57-4A5A-A55B-36EB1B2C0C25}" dt="2020-10-21T02:14:28.402" v="14353" actId="478"/>
          <ac:spMkLst>
            <pc:docMk/>
            <pc:sldMk cId="3119994568" sldId="292"/>
            <ac:spMk id="308" creationId="{7AB87299-0755-48CA-B5A8-CE8FEF72EB07}"/>
          </ac:spMkLst>
        </pc:spChg>
        <pc:spChg chg="add del mod">
          <ac:chgData name="Milijana Surbatovich" userId="34f022815c94af0f" providerId="LiveId" clId="{7EAAB792-6F57-4A5A-A55B-36EB1B2C0C25}" dt="2020-10-21T02:14:28.402" v="14353" actId="478"/>
          <ac:spMkLst>
            <pc:docMk/>
            <pc:sldMk cId="3119994568" sldId="292"/>
            <ac:spMk id="309" creationId="{A3A27A41-71B7-4FEA-8BBB-07CFD80C8FD1}"/>
          </ac:spMkLst>
        </pc:spChg>
        <pc:spChg chg="add mod">
          <ac:chgData name="Milijana Surbatovich" userId="34f022815c94af0f" providerId="LiveId" clId="{7EAAB792-6F57-4A5A-A55B-36EB1B2C0C25}" dt="2020-10-21T02:47:07.399" v="14703" actId="207"/>
          <ac:spMkLst>
            <pc:docMk/>
            <pc:sldMk cId="3119994568" sldId="292"/>
            <ac:spMk id="310" creationId="{188F2BC7-09B7-4F1E-A1B3-5E38FEC1CFC0}"/>
          </ac:spMkLst>
        </pc:spChg>
        <pc:spChg chg="add del mod">
          <ac:chgData name="Milijana Surbatovich" userId="34f022815c94af0f" providerId="LiveId" clId="{7EAAB792-6F57-4A5A-A55B-36EB1B2C0C25}" dt="2020-10-21T02:46:19.476" v="14699" actId="478"/>
          <ac:spMkLst>
            <pc:docMk/>
            <pc:sldMk cId="3119994568" sldId="292"/>
            <ac:spMk id="311" creationId="{8926C4F0-DBC5-4F49-8FA9-ACC08353EAF4}"/>
          </ac:spMkLst>
        </pc:spChg>
        <pc:spChg chg="add del mod">
          <ac:chgData name="Milijana Surbatovich" userId="34f022815c94af0f" providerId="LiveId" clId="{7EAAB792-6F57-4A5A-A55B-36EB1B2C0C25}" dt="2020-10-21T02:46:19.476" v="14699" actId="478"/>
          <ac:spMkLst>
            <pc:docMk/>
            <pc:sldMk cId="3119994568" sldId="292"/>
            <ac:spMk id="312" creationId="{D3276323-5439-4FC6-8213-54378B46F1D7}"/>
          </ac:spMkLst>
        </pc:spChg>
        <pc:spChg chg="add del mod">
          <ac:chgData name="Milijana Surbatovich" userId="34f022815c94af0f" providerId="LiveId" clId="{7EAAB792-6F57-4A5A-A55B-36EB1B2C0C25}" dt="2020-10-21T02:46:19.476" v="14699" actId="478"/>
          <ac:spMkLst>
            <pc:docMk/>
            <pc:sldMk cId="3119994568" sldId="292"/>
            <ac:spMk id="313" creationId="{122644C6-78CD-4635-B012-D414CD02D948}"/>
          </ac:spMkLst>
        </pc:spChg>
        <pc:spChg chg="add del mod">
          <ac:chgData name="Milijana Surbatovich" userId="34f022815c94af0f" providerId="LiveId" clId="{7EAAB792-6F57-4A5A-A55B-36EB1B2C0C25}" dt="2020-10-21T02:46:19.476" v="14699" actId="478"/>
          <ac:spMkLst>
            <pc:docMk/>
            <pc:sldMk cId="3119994568" sldId="292"/>
            <ac:spMk id="314" creationId="{62D83118-20B4-4211-A41A-FD42096DC220}"/>
          </ac:spMkLst>
        </pc:spChg>
        <pc:spChg chg="add del mod">
          <ac:chgData name="Milijana Surbatovich" userId="34f022815c94af0f" providerId="LiveId" clId="{7EAAB792-6F57-4A5A-A55B-36EB1B2C0C25}" dt="2020-10-21T02:46:19.476" v="14699" actId="478"/>
          <ac:spMkLst>
            <pc:docMk/>
            <pc:sldMk cId="3119994568" sldId="292"/>
            <ac:spMk id="317" creationId="{BD1DA374-5717-45B0-B652-05DD76B4BC2D}"/>
          </ac:spMkLst>
        </pc:spChg>
        <pc:spChg chg="add del mod">
          <ac:chgData name="Milijana Surbatovich" userId="34f022815c94af0f" providerId="LiveId" clId="{7EAAB792-6F57-4A5A-A55B-36EB1B2C0C25}" dt="2020-10-21T02:46:19.476" v="14699" actId="478"/>
          <ac:spMkLst>
            <pc:docMk/>
            <pc:sldMk cId="3119994568" sldId="292"/>
            <ac:spMk id="318" creationId="{41A1DADD-75BA-4F7C-AEDE-6E105013C5FD}"/>
          </ac:spMkLst>
        </pc:spChg>
        <pc:spChg chg="add del mod">
          <ac:chgData name="Milijana Surbatovich" userId="34f022815c94af0f" providerId="LiveId" clId="{7EAAB792-6F57-4A5A-A55B-36EB1B2C0C25}" dt="2020-10-21T02:46:19.476" v="14699" actId="478"/>
          <ac:spMkLst>
            <pc:docMk/>
            <pc:sldMk cId="3119994568" sldId="292"/>
            <ac:spMk id="320" creationId="{4917227E-E769-48D7-B9FA-F5A685D4C52E}"/>
          </ac:spMkLst>
        </pc:spChg>
        <pc:spChg chg="add del mod">
          <ac:chgData name="Milijana Surbatovich" userId="34f022815c94af0f" providerId="LiveId" clId="{7EAAB792-6F57-4A5A-A55B-36EB1B2C0C25}" dt="2020-10-21T02:14:11.776" v="14351" actId="478"/>
          <ac:spMkLst>
            <pc:docMk/>
            <pc:sldMk cId="3119994568" sldId="292"/>
            <ac:spMk id="321" creationId="{C52912B1-8725-4C8B-89FC-9EAE6BADF54A}"/>
          </ac:spMkLst>
        </pc:spChg>
        <pc:spChg chg="add del mod">
          <ac:chgData name="Milijana Surbatovich" userId="34f022815c94af0f" providerId="LiveId" clId="{7EAAB792-6F57-4A5A-A55B-36EB1B2C0C25}" dt="2020-10-21T02:14:11.776" v="14351" actId="478"/>
          <ac:spMkLst>
            <pc:docMk/>
            <pc:sldMk cId="3119994568" sldId="292"/>
            <ac:spMk id="322" creationId="{45288DAE-3412-46D8-8A9B-8FA7D90B0298}"/>
          </ac:spMkLst>
        </pc:spChg>
        <pc:spChg chg="add del mod">
          <ac:chgData name="Milijana Surbatovich" userId="34f022815c94af0f" providerId="LiveId" clId="{7EAAB792-6F57-4A5A-A55B-36EB1B2C0C25}" dt="2020-10-21T02:47:20.572" v="14704" actId="478"/>
          <ac:spMkLst>
            <pc:docMk/>
            <pc:sldMk cId="3119994568" sldId="292"/>
            <ac:spMk id="324" creationId="{7A4B7F03-62D2-4FA7-89CA-14E1D441BF1B}"/>
          </ac:spMkLst>
        </pc:spChg>
        <pc:spChg chg="add del mod">
          <ac:chgData name="Milijana Surbatovich" userId="34f022815c94af0f" providerId="LiveId" clId="{7EAAB792-6F57-4A5A-A55B-36EB1B2C0C25}" dt="2020-10-21T02:47:20.572" v="14704" actId="478"/>
          <ac:spMkLst>
            <pc:docMk/>
            <pc:sldMk cId="3119994568" sldId="292"/>
            <ac:spMk id="325" creationId="{6E3AC745-66C7-44D3-A938-A0D0AA85E116}"/>
          </ac:spMkLst>
        </pc:spChg>
        <pc:spChg chg="add del mod ord">
          <ac:chgData name="Milijana Surbatovich" userId="34f022815c94af0f" providerId="LiveId" clId="{7EAAB792-6F57-4A5A-A55B-36EB1B2C0C25}" dt="2020-10-21T02:47:20.572" v="14704" actId="478"/>
          <ac:spMkLst>
            <pc:docMk/>
            <pc:sldMk cId="3119994568" sldId="292"/>
            <ac:spMk id="326" creationId="{BDAB5FA5-4BE6-467C-969F-697BC501DFE2}"/>
          </ac:spMkLst>
        </pc:spChg>
        <pc:spChg chg="add del mod">
          <ac:chgData name="Milijana Surbatovich" userId="34f022815c94af0f" providerId="LiveId" clId="{7EAAB792-6F57-4A5A-A55B-36EB1B2C0C25}" dt="2020-10-21T02:47:20.572" v="14704" actId="478"/>
          <ac:spMkLst>
            <pc:docMk/>
            <pc:sldMk cId="3119994568" sldId="292"/>
            <ac:spMk id="328" creationId="{51810993-46D9-4C7D-AD49-3EBAF0252DB9}"/>
          </ac:spMkLst>
        </pc:spChg>
        <pc:spChg chg="add del mod">
          <ac:chgData name="Milijana Surbatovich" userId="34f022815c94af0f" providerId="LiveId" clId="{7EAAB792-6F57-4A5A-A55B-36EB1B2C0C25}" dt="2020-10-21T02:47:20.572" v="14704" actId="478"/>
          <ac:spMkLst>
            <pc:docMk/>
            <pc:sldMk cId="3119994568" sldId="292"/>
            <ac:spMk id="329" creationId="{0144298B-4D6A-423F-A60D-13279CC7A5C3}"/>
          </ac:spMkLst>
        </pc:spChg>
        <pc:spChg chg="add del mod ord">
          <ac:chgData name="Milijana Surbatovich" userId="34f022815c94af0f" providerId="LiveId" clId="{7EAAB792-6F57-4A5A-A55B-36EB1B2C0C25}" dt="2020-10-21T02:47:20.572" v="14704" actId="478"/>
          <ac:spMkLst>
            <pc:docMk/>
            <pc:sldMk cId="3119994568" sldId="292"/>
            <ac:spMk id="330" creationId="{004B062A-6A62-43AD-86C8-D1ECB64218B3}"/>
          </ac:spMkLst>
        </pc:spChg>
        <pc:spChg chg="add del mod">
          <ac:chgData name="Milijana Surbatovich" userId="34f022815c94af0f" providerId="LiveId" clId="{7EAAB792-6F57-4A5A-A55B-36EB1B2C0C25}" dt="2020-10-21T02:47:20.572" v="14704" actId="478"/>
          <ac:spMkLst>
            <pc:docMk/>
            <pc:sldMk cId="3119994568" sldId="292"/>
            <ac:spMk id="332" creationId="{A8639AD0-84D8-4A2A-AB1C-ED9A08985030}"/>
          </ac:spMkLst>
        </pc:spChg>
        <pc:spChg chg="add mod">
          <ac:chgData name="Milijana Surbatovich" userId="34f022815c94af0f" providerId="LiveId" clId="{7EAAB792-6F57-4A5A-A55B-36EB1B2C0C25}" dt="2020-10-21T02:48:47.847" v="14713" actId="207"/>
          <ac:spMkLst>
            <pc:docMk/>
            <pc:sldMk cId="3119994568" sldId="292"/>
            <ac:spMk id="334" creationId="{5D8EA629-3EF7-4017-81A3-625C883F0908}"/>
          </ac:spMkLst>
        </pc:spChg>
        <pc:spChg chg="add del mod">
          <ac:chgData name="Milijana Surbatovich" userId="34f022815c94af0f" providerId="LiveId" clId="{7EAAB792-6F57-4A5A-A55B-36EB1B2C0C25}" dt="2020-10-21T02:48:55.922" v="14714" actId="478"/>
          <ac:spMkLst>
            <pc:docMk/>
            <pc:sldMk cId="3119994568" sldId="292"/>
            <ac:spMk id="335" creationId="{48B4588A-F740-469D-9D8F-75DFBB3C6965}"/>
          </ac:spMkLst>
        </pc:spChg>
        <pc:spChg chg="add del mod">
          <ac:chgData name="Milijana Surbatovich" userId="34f022815c94af0f" providerId="LiveId" clId="{7EAAB792-6F57-4A5A-A55B-36EB1B2C0C25}" dt="2020-10-21T02:48:55.922" v="14714" actId="478"/>
          <ac:spMkLst>
            <pc:docMk/>
            <pc:sldMk cId="3119994568" sldId="292"/>
            <ac:spMk id="336" creationId="{F74BB1F8-717D-4D32-9F34-D0C3B5D724AB}"/>
          </ac:spMkLst>
        </pc:spChg>
        <pc:spChg chg="add del mod">
          <ac:chgData name="Milijana Surbatovich" userId="34f022815c94af0f" providerId="LiveId" clId="{7EAAB792-6F57-4A5A-A55B-36EB1B2C0C25}" dt="2020-10-21T02:48:55.922" v="14714" actId="478"/>
          <ac:spMkLst>
            <pc:docMk/>
            <pc:sldMk cId="3119994568" sldId="292"/>
            <ac:spMk id="337" creationId="{3EA43DEF-83D6-4B58-8F44-15F79408BE42}"/>
          </ac:spMkLst>
        </pc:spChg>
        <pc:spChg chg="add del mod">
          <ac:chgData name="Milijana Surbatovich" userId="34f022815c94af0f" providerId="LiveId" clId="{7EAAB792-6F57-4A5A-A55B-36EB1B2C0C25}" dt="2020-10-21T02:48:55.922" v="14714" actId="478"/>
          <ac:spMkLst>
            <pc:docMk/>
            <pc:sldMk cId="3119994568" sldId="292"/>
            <ac:spMk id="338" creationId="{B0B2AE07-F260-4B30-AF4C-17DF3A5405F3}"/>
          </ac:spMkLst>
        </pc:spChg>
        <pc:spChg chg="add del mod">
          <ac:chgData name="Milijana Surbatovich" userId="34f022815c94af0f" providerId="LiveId" clId="{7EAAB792-6F57-4A5A-A55B-36EB1B2C0C25}" dt="2020-10-21T02:48:55.922" v="14714" actId="478"/>
          <ac:spMkLst>
            <pc:docMk/>
            <pc:sldMk cId="3119994568" sldId="292"/>
            <ac:spMk id="341" creationId="{7388D201-3A02-4F9F-859D-BC5BDDB196C6}"/>
          </ac:spMkLst>
        </pc:spChg>
        <pc:spChg chg="add del mod">
          <ac:chgData name="Milijana Surbatovich" userId="34f022815c94af0f" providerId="LiveId" clId="{7EAAB792-6F57-4A5A-A55B-36EB1B2C0C25}" dt="2020-10-21T02:48:55.922" v="14714" actId="478"/>
          <ac:spMkLst>
            <pc:docMk/>
            <pc:sldMk cId="3119994568" sldId="292"/>
            <ac:spMk id="342" creationId="{0C2CD305-12B4-4880-8126-636D5DB0A59E}"/>
          </ac:spMkLst>
        </pc:spChg>
        <pc:spChg chg="add del mod">
          <ac:chgData name="Milijana Surbatovich" userId="34f022815c94af0f" providerId="LiveId" clId="{7EAAB792-6F57-4A5A-A55B-36EB1B2C0C25}" dt="2020-10-21T02:48:55.922" v="14714" actId="478"/>
          <ac:spMkLst>
            <pc:docMk/>
            <pc:sldMk cId="3119994568" sldId="292"/>
            <ac:spMk id="343" creationId="{52FA74EA-7D7D-4AE2-8379-37A40A8E4C51}"/>
          </ac:spMkLst>
        </pc:spChg>
        <pc:spChg chg="add del mod">
          <ac:chgData name="Milijana Surbatovich" userId="34f022815c94af0f" providerId="LiveId" clId="{7EAAB792-6F57-4A5A-A55B-36EB1B2C0C25}" dt="2020-10-21T02:48:55.922" v="14714" actId="478"/>
          <ac:spMkLst>
            <pc:docMk/>
            <pc:sldMk cId="3119994568" sldId="292"/>
            <ac:spMk id="346" creationId="{B6B9D496-E230-4911-8B6B-69EDA3FA37E3}"/>
          </ac:spMkLst>
        </pc:spChg>
        <pc:spChg chg="add del mod">
          <ac:chgData name="Milijana Surbatovich" userId="34f022815c94af0f" providerId="LiveId" clId="{7EAAB792-6F57-4A5A-A55B-36EB1B2C0C25}" dt="2020-10-21T02:14:11.776" v="14351" actId="478"/>
          <ac:spMkLst>
            <pc:docMk/>
            <pc:sldMk cId="3119994568" sldId="292"/>
            <ac:spMk id="347" creationId="{19FA5B56-B980-4CC7-B479-1ED43D5DFF22}"/>
          </ac:spMkLst>
        </pc:spChg>
        <pc:spChg chg="add mod">
          <ac:chgData name="Milijana Surbatovich" userId="34f022815c94af0f" providerId="LiveId" clId="{7EAAB792-6F57-4A5A-A55B-36EB1B2C0C25}" dt="2020-10-22T17:24:42.712" v="18614" actId="14100"/>
          <ac:spMkLst>
            <pc:docMk/>
            <pc:sldMk cId="3119994568" sldId="292"/>
            <ac:spMk id="350" creationId="{F37755FD-9A7B-4CE0-975E-B56539453CB9}"/>
          </ac:spMkLst>
        </pc:spChg>
        <pc:spChg chg="add mod">
          <ac:chgData name="Milijana Surbatovich" userId="34f022815c94af0f" providerId="LiveId" clId="{7EAAB792-6F57-4A5A-A55B-36EB1B2C0C25}" dt="2020-10-21T02:47:53.545" v="14707" actId="1076"/>
          <ac:spMkLst>
            <pc:docMk/>
            <pc:sldMk cId="3119994568" sldId="292"/>
            <ac:spMk id="362" creationId="{6057CFE1-7C11-4EF5-A18A-B6C017B9F3D1}"/>
          </ac:spMkLst>
        </pc:spChg>
        <pc:spChg chg="add mod">
          <ac:chgData name="Milijana Surbatovich" userId="34f022815c94af0f" providerId="LiveId" clId="{7EAAB792-6F57-4A5A-A55B-36EB1B2C0C25}" dt="2020-10-21T02:08:22.626" v="14313" actId="1076"/>
          <ac:spMkLst>
            <pc:docMk/>
            <pc:sldMk cId="3119994568" sldId="292"/>
            <ac:spMk id="363" creationId="{1B7B4332-7D4D-42DB-8DB8-D6AB04B1C133}"/>
          </ac:spMkLst>
        </pc:spChg>
        <pc:spChg chg="add mod">
          <ac:chgData name="Milijana Surbatovich" userId="34f022815c94af0f" providerId="LiveId" clId="{7EAAB792-6F57-4A5A-A55B-36EB1B2C0C25}" dt="2020-10-21T02:40:24.543" v="14613" actId="1076"/>
          <ac:spMkLst>
            <pc:docMk/>
            <pc:sldMk cId="3119994568" sldId="292"/>
            <ac:spMk id="364" creationId="{1DFB1EEC-91A8-487D-84EE-DF66A640CA09}"/>
          </ac:spMkLst>
        </pc:spChg>
        <pc:spChg chg="add mod">
          <ac:chgData name="Milijana Surbatovich" userId="34f022815c94af0f" providerId="LiveId" clId="{7EAAB792-6F57-4A5A-A55B-36EB1B2C0C25}" dt="2020-10-21T02:06:30.264" v="14291" actId="1076"/>
          <ac:spMkLst>
            <pc:docMk/>
            <pc:sldMk cId="3119994568" sldId="292"/>
            <ac:spMk id="365" creationId="{84F378B9-96A3-4CCA-8A45-BAA29C1F2553}"/>
          </ac:spMkLst>
        </pc:spChg>
        <pc:spChg chg="add mod">
          <ac:chgData name="Milijana Surbatovich" userId="34f022815c94af0f" providerId="LiveId" clId="{7EAAB792-6F57-4A5A-A55B-36EB1B2C0C25}" dt="2020-10-21T02:50:45.273" v="14727" actId="1076"/>
          <ac:spMkLst>
            <pc:docMk/>
            <pc:sldMk cId="3119994568" sldId="292"/>
            <ac:spMk id="366" creationId="{C9C78BD4-0443-4F86-9B8B-5CB4DACF7CCD}"/>
          </ac:spMkLst>
        </pc:spChg>
        <pc:spChg chg="add mod">
          <ac:chgData name="Milijana Surbatovich" userId="34f022815c94af0f" providerId="LiveId" clId="{7EAAB792-6F57-4A5A-A55B-36EB1B2C0C25}" dt="2020-10-21T02:43:40.257" v="14660" actId="1076"/>
          <ac:spMkLst>
            <pc:docMk/>
            <pc:sldMk cId="3119994568" sldId="292"/>
            <ac:spMk id="367" creationId="{8D1D5539-E17F-4BB2-9DD2-A2C2AC29DCEF}"/>
          </ac:spMkLst>
        </pc:spChg>
        <pc:spChg chg="add del mod">
          <ac:chgData name="Milijana Surbatovich" userId="34f022815c94af0f" providerId="LiveId" clId="{7EAAB792-6F57-4A5A-A55B-36EB1B2C0C25}" dt="2020-10-21T02:40:57.459" v="14619" actId="478"/>
          <ac:spMkLst>
            <pc:docMk/>
            <pc:sldMk cId="3119994568" sldId="292"/>
            <ac:spMk id="368" creationId="{901B3DC3-4D33-4CAC-B711-F76C525F9CF9}"/>
          </ac:spMkLst>
        </pc:spChg>
        <pc:spChg chg="add mod">
          <ac:chgData name="Milijana Surbatovich" userId="34f022815c94af0f" providerId="LiveId" clId="{7EAAB792-6F57-4A5A-A55B-36EB1B2C0C25}" dt="2020-10-21T02:08:22.626" v="14313" actId="1076"/>
          <ac:spMkLst>
            <pc:docMk/>
            <pc:sldMk cId="3119994568" sldId="292"/>
            <ac:spMk id="369" creationId="{E9FA2A1F-6F3C-4EDD-AE76-07B25465BAE4}"/>
          </ac:spMkLst>
        </pc:spChg>
        <pc:spChg chg="add del mod">
          <ac:chgData name="Milijana Surbatovich" userId="34f022815c94af0f" providerId="LiveId" clId="{7EAAB792-6F57-4A5A-A55B-36EB1B2C0C25}" dt="2020-10-21T02:41:47.892" v="14639" actId="478"/>
          <ac:spMkLst>
            <pc:docMk/>
            <pc:sldMk cId="3119994568" sldId="292"/>
            <ac:spMk id="370" creationId="{85B9C04B-3F80-4B6B-A3F2-2701DFF5740B}"/>
          </ac:spMkLst>
        </pc:spChg>
        <pc:spChg chg="add del mod">
          <ac:chgData name="Milijana Surbatovich" userId="34f022815c94af0f" providerId="LiveId" clId="{7EAAB792-6F57-4A5A-A55B-36EB1B2C0C25}" dt="2020-10-21T02:41:47.892" v="14639" actId="478"/>
          <ac:spMkLst>
            <pc:docMk/>
            <pc:sldMk cId="3119994568" sldId="292"/>
            <ac:spMk id="371" creationId="{48EAE318-9A2F-4CC8-ACB4-9A4A8E312EB6}"/>
          </ac:spMkLst>
        </pc:spChg>
        <pc:spChg chg="add del mod">
          <ac:chgData name="Milijana Surbatovich" userId="34f022815c94af0f" providerId="LiveId" clId="{7EAAB792-6F57-4A5A-A55B-36EB1B2C0C25}" dt="2020-10-21T02:41:47.892" v="14639" actId="478"/>
          <ac:spMkLst>
            <pc:docMk/>
            <pc:sldMk cId="3119994568" sldId="292"/>
            <ac:spMk id="372" creationId="{6EE8E75D-9CE0-400F-A085-8EC1EC63148E}"/>
          </ac:spMkLst>
        </pc:spChg>
        <pc:spChg chg="add del mod">
          <ac:chgData name="Milijana Surbatovich" userId="34f022815c94af0f" providerId="LiveId" clId="{7EAAB792-6F57-4A5A-A55B-36EB1B2C0C25}" dt="2020-10-21T02:41:47.892" v="14639" actId="478"/>
          <ac:spMkLst>
            <pc:docMk/>
            <pc:sldMk cId="3119994568" sldId="292"/>
            <ac:spMk id="373" creationId="{90FAA0DC-952F-43B8-9D66-496E743B944D}"/>
          </ac:spMkLst>
        </pc:spChg>
        <pc:spChg chg="add del mod">
          <ac:chgData name="Milijana Surbatovich" userId="34f022815c94af0f" providerId="LiveId" clId="{7EAAB792-6F57-4A5A-A55B-36EB1B2C0C25}" dt="2020-10-21T02:41:47.892" v="14639" actId="478"/>
          <ac:spMkLst>
            <pc:docMk/>
            <pc:sldMk cId="3119994568" sldId="292"/>
            <ac:spMk id="376" creationId="{EB3D690F-0761-475A-9443-31A583555D14}"/>
          </ac:spMkLst>
        </pc:spChg>
        <pc:spChg chg="add del mod">
          <ac:chgData name="Milijana Surbatovich" userId="34f022815c94af0f" providerId="LiveId" clId="{7EAAB792-6F57-4A5A-A55B-36EB1B2C0C25}" dt="2020-10-21T02:41:47.892" v="14639" actId="478"/>
          <ac:spMkLst>
            <pc:docMk/>
            <pc:sldMk cId="3119994568" sldId="292"/>
            <ac:spMk id="377" creationId="{76B227F3-4981-42A0-AC20-0E144014B7AA}"/>
          </ac:spMkLst>
        </pc:spChg>
        <pc:spChg chg="add del mod">
          <ac:chgData name="Milijana Surbatovich" userId="34f022815c94af0f" providerId="LiveId" clId="{7EAAB792-6F57-4A5A-A55B-36EB1B2C0C25}" dt="2020-10-21T02:41:47.892" v="14639" actId="478"/>
          <ac:spMkLst>
            <pc:docMk/>
            <pc:sldMk cId="3119994568" sldId="292"/>
            <ac:spMk id="378" creationId="{92B409C4-7356-4414-89A7-762411277A21}"/>
          </ac:spMkLst>
        </pc:spChg>
        <pc:spChg chg="add mod">
          <ac:chgData name="Milijana Surbatovich" userId="34f022815c94af0f" providerId="LiveId" clId="{7EAAB792-6F57-4A5A-A55B-36EB1B2C0C25}" dt="2020-10-21T02:40:31.813" v="14616" actId="20577"/>
          <ac:spMkLst>
            <pc:docMk/>
            <pc:sldMk cId="3119994568" sldId="292"/>
            <ac:spMk id="380" creationId="{F6830E58-AA9C-4457-A4F8-FEF5B51497DF}"/>
          </ac:spMkLst>
        </pc:spChg>
        <pc:spChg chg="add mod">
          <ac:chgData name="Milijana Surbatovich" userId="34f022815c94af0f" providerId="LiveId" clId="{7EAAB792-6F57-4A5A-A55B-36EB1B2C0C25}" dt="2020-10-21T16:26:22.167" v="14732" actId="14100"/>
          <ac:spMkLst>
            <pc:docMk/>
            <pc:sldMk cId="3119994568" sldId="292"/>
            <ac:spMk id="381" creationId="{50ECA8D2-DDEB-48F3-AF44-B0B4F609F2E9}"/>
          </ac:spMkLst>
        </pc:spChg>
        <pc:spChg chg="add mod">
          <ac:chgData name="Milijana Surbatovich" userId="34f022815c94af0f" providerId="LiveId" clId="{7EAAB792-6F57-4A5A-A55B-36EB1B2C0C25}" dt="2020-10-21T16:26:24.727" v="14734" actId="313"/>
          <ac:spMkLst>
            <pc:docMk/>
            <pc:sldMk cId="3119994568" sldId="292"/>
            <ac:spMk id="382" creationId="{13326AA4-D0C0-4C5B-B72C-2D6958F41A1A}"/>
          </ac:spMkLst>
        </pc:spChg>
        <pc:spChg chg="add mod">
          <ac:chgData name="Milijana Surbatovich" userId="34f022815c94af0f" providerId="LiveId" clId="{7EAAB792-6F57-4A5A-A55B-36EB1B2C0C25}" dt="2020-10-21T22:23:01.946" v="17966" actId="1076"/>
          <ac:spMkLst>
            <pc:docMk/>
            <pc:sldMk cId="3119994568" sldId="292"/>
            <ac:spMk id="383" creationId="{74556F3D-7AB4-4053-B4DB-605D2D61A699}"/>
          </ac:spMkLst>
        </pc:spChg>
        <pc:spChg chg="add mod">
          <ac:chgData name="Milijana Surbatovich" userId="34f022815c94af0f" providerId="LiveId" clId="{7EAAB792-6F57-4A5A-A55B-36EB1B2C0C25}" dt="2020-10-21T22:23:01.946" v="17966" actId="1076"/>
          <ac:spMkLst>
            <pc:docMk/>
            <pc:sldMk cId="3119994568" sldId="292"/>
            <ac:spMk id="384" creationId="{8A117F29-FE00-4750-BD9E-46C1472CEE89}"/>
          </ac:spMkLst>
        </pc:spChg>
        <pc:spChg chg="add mod">
          <ac:chgData name="Milijana Surbatovich" userId="34f022815c94af0f" providerId="LiveId" clId="{7EAAB792-6F57-4A5A-A55B-36EB1B2C0C25}" dt="2020-10-21T22:23:01.946" v="17966" actId="1076"/>
          <ac:spMkLst>
            <pc:docMk/>
            <pc:sldMk cId="3119994568" sldId="292"/>
            <ac:spMk id="385" creationId="{99457F37-C84A-4870-9150-A9861D64680B}"/>
          </ac:spMkLst>
        </pc:spChg>
        <pc:spChg chg="add mod">
          <ac:chgData name="Milijana Surbatovich" userId="34f022815c94af0f" providerId="LiveId" clId="{7EAAB792-6F57-4A5A-A55B-36EB1B2C0C25}" dt="2020-10-21T22:23:01.946" v="17966" actId="1076"/>
          <ac:spMkLst>
            <pc:docMk/>
            <pc:sldMk cId="3119994568" sldId="292"/>
            <ac:spMk id="386" creationId="{3D651B22-B050-43BA-8289-B01F28AB9DF6}"/>
          </ac:spMkLst>
        </pc:spChg>
        <pc:spChg chg="add mod">
          <ac:chgData name="Milijana Surbatovich" userId="34f022815c94af0f" providerId="LiveId" clId="{7EAAB792-6F57-4A5A-A55B-36EB1B2C0C25}" dt="2020-10-21T22:23:01.946" v="17966" actId="1076"/>
          <ac:spMkLst>
            <pc:docMk/>
            <pc:sldMk cId="3119994568" sldId="292"/>
            <ac:spMk id="389" creationId="{76BDA829-4079-4B4D-BA07-EE7DECF39B3C}"/>
          </ac:spMkLst>
        </pc:spChg>
        <pc:spChg chg="add mod">
          <ac:chgData name="Milijana Surbatovich" userId="34f022815c94af0f" providerId="LiveId" clId="{7EAAB792-6F57-4A5A-A55B-36EB1B2C0C25}" dt="2020-10-21T22:23:01.946" v="17966" actId="1076"/>
          <ac:spMkLst>
            <pc:docMk/>
            <pc:sldMk cId="3119994568" sldId="292"/>
            <ac:spMk id="390" creationId="{277C662A-DA45-4337-BB93-3293CD6DC1FE}"/>
          </ac:spMkLst>
        </pc:spChg>
        <pc:spChg chg="add mod">
          <ac:chgData name="Milijana Surbatovich" userId="34f022815c94af0f" providerId="LiveId" clId="{7EAAB792-6F57-4A5A-A55B-36EB1B2C0C25}" dt="2020-10-21T22:23:01.946" v="17966" actId="1076"/>
          <ac:spMkLst>
            <pc:docMk/>
            <pc:sldMk cId="3119994568" sldId="292"/>
            <ac:spMk id="391" creationId="{9070948D-C30C-4033-B222-CAC5E0A38681}"/>
          </ac:spMkLst>
        </pc:spChg>
        <pc:spChg chg="add mod">
          <ac:chgData name="Milijana Surbatovich" userId="34f022815c94af0f" providerId="LiveId" clId="{7EAAB792-6F57-4A5A-A55B-36EB1B2C0C25}" dt="2020-10-21T22:23:01.946" v="17966" actId="1076"/>
          <ac:spMkLst>
            <pc:docMk/>
            <pc:sldMk cId="3119994568" sldId="292"/>
            <ac:spMk id="393" creationId="{B3B5852B-179D-4A44-BDA1-C907D7746982}"/>
          </ac:spMkLst>
        </pc:spChg>
        <pc:spChg chg="add mod">
          <ac:chgData name="Milijana Surbatovich" userId="34f022815c94af0f" providerId="LiveId" clId="{7EAAB792-6F57-4A5A-A55B-36EB1B2C0C25}" dt="2020-10-21T22:23:01.946" v="17966" actId="1076"/>
          <ac:spMkLst>
            <pc:docMk/>
            <pc:sldMk cId="3119994568" sldId="292"/>
            <ac:spMk id="394" creationId="{F37202F0-07B3-40B7-BE2A-73F044C46B5A}"/>
          </ac:spMkLst>
        </pc:spChg>
        <pc:spChg chg="add mod">
          <ac:chgData name="Milijana Surbatovich" userId="34f022815c94af0f" providerId="LiveId" clId="{7EAAB792-6F57-4A5A-A55B-36EB1B2C0C25}" dt="2020-10-21T22:23:01.946" v="17966" actId="1076"/>
          <ac:spMkLst>
            <pc:docMk/>
            <pc:sldMk cId="3119994568" sldId="292"/>
            <ac:spMk id="395" creationId="{42E92FD4-25DD-4794-9BE8-16112B84854F}"/>
          </ac:spMkLst>
        </pc:spChg>
        <pc:spChg chg="add mod">
          <ac:chgData name="Milijana Surbatovich" userId="34f022815c94af0f" providerId="LiveId" clId="{7EAAB792-6F57-4A5A-A55B-36EB1B2C0C25}" dt="2020-10-21T22:23:01.946" v="17966" actId="1076"/>
          <ac:spMkLst>
            <pc:docMk/>
            <pc:sldMk cId="3119994568" sldId="292"/>
            <ac:spMk id="396" creationId="{EE9510EF-7EB8-4EAE-AF3E-FAB8CE9EF174}"/>
          </ac:spMkLst>
        </pc:spChg>
        <pc:spChg chg="add mod">
          <ac:chgData name="Milijana Surbatovich" userId="34f022815c94af0f" providerId="LiveId" clId="{7EAAB792-6F57-4A5A-A55B-36EB1B2C0C25}" dt="2020-10-21T22:23:01.946" v="17966" actId="1076"/>
          <ac:spMkLst>
            <pc:docMk/>
            <pc:sldMk cId="3119994568" sldId="292"/>
            <ac:spMk id="399" creationId="{9E8AD4D3-1A12-49B4-BC63-6CC11BB6A088}"/>
          </ac:spMkLst>
        </pc:spChg>
        <pc:spChg chg="add mod">
          <ac:chgData name="Milijana Surbatovich" userId="34f022815c94af0f" providerId="LiveId" clId="{7EAAB792-6F57-4A5A-A55B-36EB1B2C0C25}" dt="2020-10-21T22:23:01.946" v="17966" actId="1076"/>
          <ac:spMkLst>
            <pc:docMk/>
            <pc:sldMk cId="3119994568" sldId="292"/>
            <ac:spMk id="400" creationId="{06C9CC8F-D9D5-4963-8356-EFE670663541}"/>
          </ac:spMkLst>
        </pc:spChg>
        <pc:spChg chg="add mod">
          <ac:chgData name="Milijana Surbatovich" userId="34f022815c94af0f" providerId="LiveId" clId="{7EAAB792-6F57-4A5A-A55B-36EB1B2C0C25}" dt="2020-10-21T22:23:01.946" v="17966" actId="1076"/>
          <ac:spMkLst>
            <pc:docMk/>
            <pc:sldMk cId="3119994568" sldId="292"/>
            <ac:spMk id="401" creationId="{1FEF0E1C-CAD4-4399-8BC9-53D67CF7EC77}"/>
          </ac:spMkLst>
        </pc:spChg>
        <pc:spChg chg="add mod">
          <ac:chgData name="Milijana Surbatovich" userId="34f022815c94af0f" providerId="LiveId" clId="{7EAAB792-6F57-4A5A-A55B-36EB1B2C0C25}" dt="2020-10-21T02:46:35.543" v="14701" actId="1076"/>
          <ac:spMkLst>
            <pc:docMk/>
            <pc:sldMk cId="3119994568" sldId="292"/>
            <ac:spMk id="403" creationId="{8CC39B7C-51E1-4A16-A786-7FBA1524A8A6}"/>
          </ac:spMkLst>
        </pc:spChg>
        <pc:spChg chg="add mod">
          <ac:chgData name="Milijana Surbatovich" userId="34f022815c94af0f" providerId="LiveId" clId="{7EAAB792-6F57-4A5A-A55B-36EB1B2C0C25}" dt="2020-10-21T02:46:35.543" v="14701" actId="1076"/>
          <ac:spMkLst>
            <pc:docMk/>
            <pc:sldMk cId="3119994568" sldId="292"/>
            <ac:spMk id="404" creationId="{6F927C08-3DF0-4CFE-BCE8-5CC6EB259C0D}"/>
          </ac:spMkLst>
        </pc:spChg>
        <pc:spChg chg="add mod">
          <ac:chgData name="Milijana Surbatovich" userId="34f022815c94af0f" providerId="LiveId" clId="{7EAAB792-6F57-4A5A-A55B-36EB1B2C0C25}" dt="2020-10-21T02:46:35.543" v="14701" actId="1076"/>
          <ac:spMkLst>
            <pc:docMk/>
            <pc:sldMk cId="3119994568" sldId="292"/>
            <ac:spMk id="405" creationId="{EE1CC24F-147A-415D-88CE-01E4897E0E96}"/>
          </ac:spMkLst>
        </pc:spChg>
        <pc:spChg chg="add mod">
          <ac:chgData name="Milijana Surbatovich" userId="34f022815c94af0f" providerId="LiveId" clId="{7EAAB792-6F57-4A5A-A55B-36EB1B2C0C25}" dt="2020-10-21T02:46:35.543" v="14701" actId="1076"/>
          <ac:spMkLst>
            <pc:docMk/>
            <pc:sldMk cId="3119994568" sldId="292"/>
            <ac:spMk id="406" creationId="{092BEAAD-1B66-46AE-9ED4-341318F2E229}"/>
          </ac:spMkLst>
        </pc:spChg>
        <pc:spChg chg="add mod">
          <ac:chgData name="Milijana Surbatovich" userId="34f022815c94af0f" providerId="LiveId" clId="{7EAAB792-6F57-4A5A-A55B-36EB1B2C0C25}" dt="2020-10-21T02:46:35.543" v="14701" actId="1076"/>
          <ac:spMkLst>
            <pc:docMk/>
            <pc:sldMk cId="3119994568" sldId="292"/>
            <ac:spMk id="409" creationId="{C936FB8D-1D9E-4D32-9B97-4B0C3C533568}"/>
          </ac:spMkLst>
        </pc:spChg>
        <pc:spChg chg="add mod">
          <ac:chgData name="Milijana Surbatovich" userId="34f022815c94af0f" providerId="LiveId" clId="{7EAAB792-6F57-4A5A-A55B-36EB1B2C0C25}" dt="2020-10-21T02:46:35.543" v="14701" actId="1076"/>
          <ac:spMkLst>
            <pc:docMk/>
            <pc:sldMk cId="3119994568" sldId="292"/>
            <ac:spMk id="410" creationId="{567078ED-DE4A-46B9-AA9C-0CFAF0E89734}"/>
          </ac:spMkLst>
        </pc:spChg>
        <pc:spChg chg="add mod">
          <ac:chgData name="Milijana Surbatovich" userId="34f022815c94af0f" providerId="LiveId" clId="{7EAAB792-6F57-4A5A-A55B-36EB1B2C0C25}" dt="2020-10-21T02:46:35.543" v="14701" actId="1076"/>
          <ac:spMkLst>
            <pc:docMk/>
            <pc:sldMk cId="3119994568" sldId="292"/>
            <ac:spMk id="411" creationId="{E6C4ED0B-C28E-4A09-A2C3-55B7D726BAAB}"/>
          </ac:spMkLst>
        </pc:spChg>
        <pc:spChg chg="add mod">
          <ac:chgData name="Milijana Surbatovich" userId="34f022815c94af0f" providerId="LiveId" clId="{7EAAB792-6F57-4A5A-A55B-36EB1B2C0C25}" dt="2020-10-21T02:47:46.604" v="14706" actId="1076"/>
          <ac:spMkLst>
            <pc:docMk/>
            <pc:sldMk cId="3119994568" sldId="292"/>
            <ac:spMk id="413" creationId="{BE24EE10-ED98-4A8E-AFD6-0C838B20CB22}"/>
          </ac:spMkLst>
        </pc:spChg>
        <pc:spChg chg="add mod">
          <ac:chgData name="Milijana Surbatovich" userId="34f022815c94af0f" providerId="LiveId" clId="{7EAAB792-6F57-4A5A-A55B-36EB1B2C0C25}" dt="2020-10-21T02:47:46.604" v="14706" actId="1076"/>
          <ac:spMkLst>
            <pc:docMk/>
            <pc:sldMk cId="3119994568" sldId="292"/>
            <ac:spMk id="414" creationId="{C5D3B60E-7A49-4EE1-9C0D-19CEFA197201}"/>
          </ac:spMkLst>
        </pc:spChg>
        <pc:spChg chg="add mod">
          <ac:chgData name="Milijana Surbatovich" userId="34f022815c94af0f" providerId="LiveId" clId="{7EAAB792-6F57-4A5A-A55B-36EB1B2C0C25}" dt="2020-10-21T02:47:46.604" v="14706" actId="1076"/>
          <ac:spMkLst>
            <pc:docMk/>
            <pc:sldMk cId="3119994568" sldId="292"/>
            <ac:spMk id="415" creationId="{FB05CB66-EBAF-42FD-9167-A09358421BC2}"/>
          </ac:spMkLst>
        </pc:spChg>
        <pc:spChg chg="add mod">
          <ac:chgData name="Milijana Surbatovich" userId="34f022815c94af0f" providerId="LiveId" clId="{7EAAB792-6F57-4A5A-A55B-36EB1B2C0C25}" dt="2020-10-21T02:47:46.604" v="14706" actId="1076"/>
          <ac:spMkLst>
            <pc:docMk/>
            <pc:sldMk cId="3119994568" sldId="292"/>
            <ac:spMk id="416" creationId="{CFC11ABC-5B5F-4E6B-8AB5-B196B0593B9A}"/>
          </ac:spMkLst>
        </pc:spChg>
        <pc:spChg chg="add mod">
          <ac:chgData name="Milijana Surbatovich" userId="34f022815c94af0f" providerId="LiveId" clId="{7EAAB792-6F57-4A5A-A55B-36EB1B2C0C25}" dt="2020-10-21T02:47:46.604" v="14706" actId="1076"/>
          <ac:spMkLst>
            <pc:docMk/>
            <pc:sldMk cId="3119994568" sldId="292"/>
            <ac:spMk id="417" creationId="{48B28497-C460-4286-8F6C-59834DBAC11B}"/>
          </ac:spMkLst>
        </pc:spChg>
        <pc:spChg chg="add mod">
          <ac:chgData name="Milijana Surbatovich" userId="34f022815c94af0f" providerId="LiveId" clId="{7EAAB792-6F57-4A5A-A55B-36EB1B2C0C25}" dt="2020-10-21T02:47:46.604" v="14706" actId="1076"/>
          <ac:spMkLst>
            <pc:docMk/>
            <pc:sldMk cId="3119994568" sldId="292"/>
            <ac:spMk id="418" creationId="{E9EE4B56-8478-4404-8EE1-C9B26D9C197B}"/>
          </ac:spMkLst>
        </pc:spChg>
        <pc:spChg chg="add mod">
          <ac:chgData name="Milijana Surbatovich" userId="34f022815c94af0f" providerId="LiveId" clId="{7EAAB792-6F57-4A5A-A55B-36EB1B2C0C25}" dt="2020-10-21T02:47:46.604" v="14706" actId="1076"/>
          <ac:spMkLst>
            <pc:docMk/>
            <pc:sldMk cId="3119994568" sldId="292"/>
            <ac:spMk id="419" creationId="{6648CEDF-21A5-4F41-8FA7-408909FADB40}"/>
          </ac:spMkLst>
        </pc:spChg>
        <pc:spChg chg="add mod">
          <ac:chgData name="Milijana Surbatovich" userId="34f022815c94af0f" providerId="LiveId" clId="{7EAAB792-6F57-4A5A-A55B-36EB1B2C0C25}" dt="2020-10-21T02:47:46.604" v="14706" actId="1076"/>
          <ac:spMkLst>
            <pc:docMk/>
            <pc:sldMk cId="3119994568" sldId="292"/>
            <ac:spMk id="421" creationId="{06747E01-2933-4839-99F1-077732C92A5D}"/>
          </ac:spMkLst>
        </pc:spChg>
        <pc:spChg chg="add mod">
          <ac:chgData name="Milijana Surbatovich" userId="34f022815c94af0f" providerId="LiveId" clId="{7EAAB792-6F57-4A5A-A55B-36EB1B2C0C25}" dt="2020-10-21T02:50:54.751" v="14728" actId="1076"/>
          <ac:spMkLst>
            <pc:docMk/>
            <pc:sldMk cId="3119994568" sldId="292"/>
            <ac:spMk id="422" creationId="{7D8B94BC-D253-4955-BE13-25E2648C511C}"/>
          </ac:spMkLst>
        </pc:spChg>
        <pc:spChg chg="add mod">
          <ac:chgData name="Milijana Surbatovich" userId="34f022815c94af0f" providerId="LiveId" clId="{7EAAB792-6F57-4A5A-A55B-36EB1B2C0C25}" dt="2020-10-21T02:50:54.751" v="14728" actId="1076"/>
          <ac:spMkLst>
            <pc:docMk/>
            <pc:sldMk cId="3119994568" sldId="292"/>
            <ac:spMk id="423" creationId="{25DF1389-2041-4264-996B-58F499201B90}"/>
          </ac:spMkLst>
        </pc:spChg>
        <pc:spChg chg="add mod">
          <ac:chgData name="Milijana Surbatovich" userId="34f022815c94af0f" providerId="LiveId" clId="{7EAAB792-6F57-4A5A-A55B-36EB1B2C0C25}" dt="2020-10-21T02:50:54.751" v="14728" actId="1076"/>
          <ac:spMkLst>
            <pc:docMk/>
            <pc:sldMk cId="3119994568" sldId="292"/>
            <ac:spMk id="424" creationId="{C7B4514D-D60F-4F42-94FD-3D8F119A1197}"/>
          </ac:spMkLst>
        </pc:spChg>
        <pc:spChg chg="add mod">
          <ac:chgData name="Milijana Surbatovich" userId="34f022815c94af0f" providerId="LiveId" clId="{7EAAB792-6F57-4A5A-A55B-36EB1B2C0C25}" dt="2020-10-21T02:50:54.751" v="14728" actId="1076"/>
          <ac:spMkLst>
            <pc:docMk/>
            <pc:sldMk cId="3119994568" sldId="292"/>
            <ac:spMk id="425" creationId="{0C5D2275-6FB5-4950-AB87-5BF334A20128}"/>
          </ac:spMkLst>
        </pc:spChg>
        <pc:spChg chg="add mod">
          <ac:chgData name="Milijana Surbatovich" userId="34f022815c94af0f" providerId="LiveId" clId="{7EAAB792-6F57-4A5A-A55B-36EB1B2C0C25}" dt="2020-10-21T02:50:54.751" v="14728" actId="1076"/>
          <ac:spMkLst>
            <pc:docMk/>
            <pc:sldMk cId="3119994568" sldId="292"/>
            <ac:spMk id="428" creationId="{C3AE0193-3DD9-4BEA-AB8C-DEB06DFA6AA7}"/>
          </ac:spMkLst>
        </pc:spChg>
        <pc:spChg chg="add mod">
          <ac:chgData name="Milijana Surbatovich" userId="34f022815c94af0f" providerId="LiveId" clId="{7EAAB792-6F57-4A5A-A55B-36EB1B2C0C25}" dt="2020-10-21T02:50:54.751" v="14728" actId="1076"/>
          <ac:spMkLst>
            <pc:docMk/>
            <pc:sldMk cId="3119994568" sldId="292"/>
            <ac:spMk id="429" creationId="{FCAB459E-B492-498E-9721-C3A6133025CE}"/>
          </ac:spMkLst>
        </pc:spChg>
        <pc:spChg chg="add mod">
          <ac:chgData name="Milijana Surbatovich" userId="34f022815c94af0f" providerId="LiveId" clId="{7EAAB792-6F57-4A5A-A55B-36EB1B2C0C25}" dt="2020-10-21T02:50:54.751" v="14728" actId="1076"/>
          <ac:spMkLst>
            <pc:docMk/>
            <pc:sldMk cId="3119994568" sldId="292"/>
            <ac:spMk id="430" creationId="{E7AB37DC-0CED-4241-83ED-B847AA052137}"/>
          </ac:spMkLst>
        </pc:spChg>
        <pc:spChg chg="add del mod">
          <ac:chgData name="Milijana Surbatovich" userId="34f022815c94af0f" providerId="LiveId" clId="{7EAAB792-6F57-4A5A-A55B-36EB1B2C0C25}" dt="2020-10-21T22:20:33.725" v="17950"/>
          <ac:spMkLst>
            <pc:docMk/>
            <pc:sldMk cId="3119994568" sldId="292"/>
            <ac:spMk id="434" creationId="{419BF2DC-5311-4840-AF1A-074ED4752524}"/>
          </ac:spMkLst>
        </pc:spChg>
        <pc:spChg chg="add del mod">
          <ac:chgData name="Milijana Surbatovich" userId="34f022815c94af0f" providerId="LiveId" clId="{7EAAB792-6F57-4A5A-A55B-36EB1B2C0C25}" dt="2020-10-21T22:20:33.725" v="17950"/>
          <ac:spMkLst>
            <pc:docMk/>
            <pc:sldMk cId="3119994568" sldId="292"/>
            <ac:spMk id="435" creationId="{2289E8E6-064D-41C0-ABEE-B930191A0CD4}"/>
          </ac:spMkLst>
        </pc:spChg>
        <pc:spChg chg="add mod">
          <ac:chgData name="Milijana Surbatovich" userId="34f022815c94af0f" providerId="LiveId" clId="{7EAAB792-6F57-4A5A-A55B-36EB1B2C0C25}" dt="2020-10-21T22:22:23.347" v="17965" actId="1076"/>
          <ac:spMkLst>
            <pc:docMk/>
            <pc:sldMk cId="3119994568" sldId="292"/>
            <ac:spMk id="436" creationId="{9E7D727B-5AC5-473E-9E3F-1CFA5C4F41A6}"/>
          </ac:spMkLst>
        </pc:spChg>
        <pc:spChg chg="add mod ord">
          <ac:chgData name="Milijana Surbatovich" userId="34f022815c94af0f" providerId="LiveId" clId="{7EAAB792-6F57-4A5A-A55B-36EB1B2C0C25}" dt="2020-10-21T22:23:01.946" v="17966" actId="1076"/>
          <ac:spMkLst>
            <pc:docMk/>
            <pc:sldMk cId="3119994568" sldId="292"/>
            <ac:spMk id="437" creationId="{DF7FD5F4-9456-4A28-9B1A-F2DE6CF733BF}"/>
          </ac:spMkLst>
        </pc:spChg>
        <pc:spChg chg="add mod">
          <ac:chgData name="Milijana Surbatovich" userId="34f022815c94af0f" providerId="LiveId" clId="{7EAAB792-6F57-4A5A-A55B-36EB1B2C0C25}" dt="2020-10-21T22:22:23.347" v="17965" actId="1076"/>
          <ac:spMkLst>
            <pc:docMk/>
            <pc:sldMk cId="3119994568" sldId="292"/>
            <ac:spMk id="438" creationId="{16607857-9E34-4EDC-91BC-E20B22118E32}"/>
          </ac:spMkLst>
        </pc:spChg>
        <pc:spChg chg="add mod">
          <ac:chgData name="Milijana Surbatovich" userId="34f022815c94af0f" providerId="LiveId" clId="{7EAAB792-6F57-4A5A-A55B-36EB1B2C0C25}" dt="2020-10-21T22:23:01.946" v="17966" actId="1076"/>
          <ac:spMkLst>
            <pc:docMk/>
            <pc:sldMk cId="3119994568" sldId="292"/>
            <ac:spMk id="439" creationId="{60548480-854D-4D65-9760-34A7737F2A98}"/>
          </ac:spMkLst>
        </pc:spChg>
        <pc:spChg chg="add mod">
          <ac:chgData name="Milijana Surbatovich" userId="34f022815c94af0f" providerId="LiveId" clId="{7EAAB792-6F57-4A5A-A55B-36EB1B2C0C25}" dt="2020-10-21T22:22:23.347" v="17965" actId="1076"/>
          <ac:spMkLst>
            <pc:docMk/>
            <pc:sldMk cId="3119994568" sldId="292"/>
            <ac:spMk id="440" creationId="{903A8219-1B67-441F-B600-255A7A0D716D}"/>
          </ac:spMkLst>
        </pc:spChg>
        <pc:grpChg chg="del">
          <ac:chgData name="Milijana Surbatovich" userId="34f022815c94af0f" providerId="LiveId" clId="{7EAAB792-6F57-4A5A-A55B-36EB1B2C0C25}" dt="2020-10-17T20:09:59.371" v="2626" actId="478"/>
          <ac:grpSpMkLst>
            <pc:docMk/>
            <pc:sldMk cId="3119994568" sldId="292"/>
            <ac:grpSpMk id="44" creationId="{AD74FB05-131A-4742-B214-1673F6FCBFDC}"/>
          </ac:grpSpMkLst>
        </pc:grpChg>
        <pc:grpChg chg="del">
          <ac:chgData name="Milijana Surbatovich" userId="34f022815c94af0f" providerId="LiveId" clId="{7EAAB792-6F57-4A5A-A55B-36EB1B2C0C25}" dt="2020-10-17T20:09:59.371" v="2626" actId="478"/>
          <ac:grpSpMkLst>
            <pc:docMk/>
            <pc:sldMk cId="3119994568" sldId="292"/>
            <ac:grpSpMk id="58" creationId="{5F583128-0C2C-4C70-B4B7-38EF95CF0F82}"/>
          </ac:grpSpMkLst>
        </pc:grpChg>
        <pc:grpChg chg="del">
          <ac:chgData name="Milijana Surbatovich" userId="34f022815c94af0f" providerId="LiveId" clId="{7EAAB792-6F57-4A5A-A55B-36EB1B2C0C25}" dt="2020-10-17T20:09:59.371" v="2626" actId="478"/>
          <ac:grpSpMkLst>
            <pc:docMk/>
            <pc:sldMk cId="3119994568" sldId="292"/>
            <ac:grpSpMk id="73" creationId="{5EF11A1C-501C-4EDE-BC23-C08074E117E0}"/>
          </ac:grpSpMkLst>
        </pc:grpChg>
        <pc:grpChg chg="del">
          <ac:chgData name="Milijana Surbatovich" userId="34f022815c94af0f" providerId="LiveId" clId="{7EAAB792-6F57-4A5A-A55B-36EB1B2C0C25}" dt="2020-10-17T20:09:59.371" v="2626" actId="478"/>
          <ac:grpSpMkLst>
            <pc:docMk/>
            <pc:sldMk cId="3119994568" sldId="292"/>
            <ac:grpSpMk id="76" creationId="{FB7CC190-9544-4328-883B-73A93CE7B1EB}"/>
          </ac:grpSpMkLst>
        </pc:grpChg>
        <pc:grpChg chg="del">
          <ac:chgData name="Milijana Surbatovich" userId="34f022815c94af0f" providerId="LiveId" clId="{7EAAB792-6F57-4A5A-A55B-36EB1B2C0C25}" dt="2020-10-17T20:09:59.371" v="2626" actId="478"/>
          <ac:grpSpMkLst>
            <pc:docMk/>
            <pc:sldMk cId="3119994568" sldId="292"/>
            <ac:grpSpMk id="83" creationId="{B4612672-5916-4C33-97BA-0332F576B9F9}"/>
          </ac:grpSpMkLst>
        </pc:grpChg>
        <pc:grpChg chg="del">
          <ac:chgData name="Milijana Surbatovich" userId="34f022815c94af0f" providerId="LiveId" clId="{7EAAB792-6F57-4A5A-A55B-36EB1B2C0C25}" dt="2020-10-17T20:09:59.371" v="2626" actId="478"/>
          <ac:grpSpMkLst>
            <pc:docMk/>
            <pc:sldMk cId="3119994568" sldId="292"/>
            <ac:grpSpMk id="88" creationId="{FE48EBFC-7449-4972-9208-D2FEE46C4BB4}"/>
          </ac:grpSpMkLst>
        </pc:grpChg>
        <pc:grpChg chg="del">
          <ac:chgData name="Milijana Surbatovich" userId="34f022815c94af0f" providerId="LiveId" clId="{7EAAB792-6F57-4A5A-A55B-36EB1B2C0C25}" dt="2020-10-17T20:09:59.371" v="2626" actId="478"/>
          <ac:grpSpMkLst>
            <pc:docMk/>
            <pc:sldMk cId="3119994568" sldId="292"/>
            <ac:grpSpMk id="169" creationId="{267DF0CA-2AF7-4D4B-A813-CAAD06FE7CC8}"/>
          </ac:grpSpMkLst>
        </pc:grpChg>
        <pc:grpChg chg="del">
          <ac:chgData name="Milijana Surbatovich" userId="34f022815c94af0f" providerId="LiveId" clId="{7EAAB792-6F57-4A5A-A55B-36EB1B2C0C25}" dt="2020-10-17T20:09:59.371" v="2626" actId="478"/>
          <ac:grpSpMkLst>
            <pc:docMk/>
            <pc:sldMk cId="3119994568" sldId="292"/>
            <ac:grpSpMk id="226" creationId="{76299968-E35F-40B2-B8F3-4FADB3C6AFCC}"/>
          </ac:grpSpMkLst>
        </pc:grpChg>
        <pc:grpChg chg="del">
          <ac:chgData name="Milijana Surbatovich" userId="34f022815c94af0f" providerId="LiveId" clId="{7EAAB792-6F57-4A5A-A55B-36EB1B2C0C25}" dt="2020-10-17T20:09:59.371" v="2626" actId="478"/>
          <ac:grpSpMkLst>
            <pc:docMk/>
            <pc:sldMk cId="3119994568" sldId="292"/>
            <ac:grpSpMk id="235" creationId="{98BA69A4-9315-4D75-A7F6-74C2BCD28038}"/>
          </ac:grpSpMkLst>
        </pc:grpChg>
        <pc:grpChg chg="del">
          <ac:chgData name="Milijana Surbatovich" userId="34f022815c94af0f" providerId="LiveId" clId="{7EAAB792-6F57-4A5A-A55B-36EB1B2C0C25}" dt="2020-10-17T20:09:59.371" v="2626" actId="478"/>
          <ac:grpSpMkLst>
            <pc:docMk/>
            <pc:sldMk cId="3119994568" sldId="292"/>
            <ac:grpSpMk id="285" creationId="{1E39B219-948C-4828-9A57-9B7460D470C2}"/>
          </ac:grpSpMkLst>
        </pc:grpChg>
        <pc:inkChg chg="del">
          <ac:chgData name="Milijana Surbatovich" userId="34f022815c94af0f" providerId="LiveId" clId="{7EAAB792-6F57-4A5A-A55B-36EB1B2C0C25}" dt="2020-10-17T20:09:59.371" v="2626" actId="478"/>
          <ac:inkMkLst>
            <pc:docMk/>
            <pc:sldMk cId="3119994568" sldId="292"/>
            <ac:inkMk id="41" creationId="{EAD91C99-AEEA-45FA-9FF8-AA8021EA8295}"/>
          </ac:inkMkLst>
        </pc:inkChg>
        <pc:inkChg chg="del">
          <ac:chgData name="Milijana Surbatovich" userId="34f022815c94af0f" providerId="LiveId" clId="{7EAAB792-6F57-4A5A-A55B-36EB1B2C0C25}" dt="2020-10-17T20:09:59.371" v="2626" actId="478"/>
          <ac:inkMkLst>
            <pc:docMk/>
            <pc:sldMk cId="3119994568" sldId="292"/>
            <ac:inkMk id="59" creationId="{4A887B3C-4F9D-4F4C-A315-44FB5D65BB06}"/>
          </ac:inkMkLst>
        </pc:inkChg>
        <pc:inkChg chg="del">
          <ac:chgData name="Milijana Surbatovich" userId="34f022815c94af0f" providerId="LiveId" clId="{7EAAB792-6F57-4A5A-A55B-36EB1B2C0C25}" dt="2020-10-17T20:09:59.371" v="2626" actId="478"/>
          <ac:inkMkLst>
            <pc:docMk/>
            <pc:sldMk cId="3119994568" sldId="292"/>
            <ac:inkMk id="60" creationId="{6F1C94FD-DA9C-44B4-B5F5-DF0A614E3342}"/>
          </ac:inkMkLst>
        </pc:inkChg>
        <pc:inkChg chg="del">
          <ac:chgData name="Milijana Surbatovich" userId="34f022815c94af0f" providerId="LiveId" clId="{7EAAB792-6F57-4A5A-A55B-36EB1B2C0C25}" dt="2020-10-17T20:09:59.371" v="2626" actId="478"/>
          <ac:inkMkLst>
            <pc:docMk/>
            <pc:sldMk cId="3119994568" sldId="292"/>
            <ac:inkMk id="61" creationId="{2C93A402-40AA-4124-AD88-D033B0C6F55B}"/>
          </ac:inkMkLst>
        </pc:inkChg>
        <pc:inkChg chg="del">
          <ac:chgData name="Milijana Surbatovich" userId="34f022815c94af0f" providerId="LiveId" clId="{7EAAB792-6F57-4A5A-A55B-36EB1B2C0C25}" dt="2020-10-17T20:09:59.371" v="2626" actId="478"/>
          <ac:inkMkLst>
            <pc:docMk/>
            <pc:sldMk cId="3119994568" sldId="292"/>
            <ac:inkMk id="119" creationId="{85DD2075-1AC1-47D6-ABAA-DAF653EA4B86}"/>
          </ac:inkMkLst>
        </pc:inkChg>
        <pc:inkChg chg="del">
          <ac:chgData name="Milijana Surbatovich" userId="34f022815c94af0f" providerId="LiveId" clId="{7EAAB792-6F57-4A5A-A55B-36EB1B2C0C25}" dt="2020-10-17T20:09:59.371" v="2626" actId="478"/>
          <ac:inkMkLst>
            <pc:docMk/>
            <pc:sldMk cId="3119994568" sldId="292"/>
            <ac:inkMk id="121" creationId="{638D8045-6240-41C0-8BDD-E3A825020EC3}"/>
          </ac:inkMkLst>
        </pc:inkChg>
        <pc:inkChg chg="del">
          <ac:chgData name="Milijana Surbatovich" userId="34f022815c94af0f" providerId="LiveId" clId="{7EAAB792-6F57-4A5A-A55B-36EB1B2C0C25}" dt="2020-10-17T20:09:59.371" v="2626" actId="478"/>
          <ac:inkMkLst>
            <pc:docMk/>
            <pc:sldMk cId="3119994568" sldId="292"/>
            <ac:inkMk id="160" creationId="{905F333F-FCB9-42A4-8F17-665C53522FC6}"/>
          </ac:inkMkLst>
        </pc:inkChg>
        <pc:inkChg chg="del">
          <ac:chgData name="Milijana Surbatovich" userId="34f022815c94af0f" providerId="LiveId" clId="{7EAAB792-6F57-4A5A-A55B-36EB1B2C0C25}" dt="2020-10-17T20:09:59.371" v="2626" actId="478"/>
          <ac:inkMkLst>
            <pc:docMk/>
            <pc:sldMk cId="3119994568" sldId="292"/>
            <ac:inkMk id="214" creationId="{7DEF9DA6-262F-490D-89D2-76C0826C7860}"/>
          </ac:inkMkLst>
        </pc:inkChg>
        <pc:inkChg chg="add del">
          <ac:chgData name="Milijana Surbatovich" userId="34f022815c94af0f" providerId="LiveId" clId="{7EAAB792-6F57-4A5A-A55B-36EB1B2C0C25}" dt="2020-10-17T20:11:20.147" v="2673" actId="478"/>
          <ac:inkMkLst>
            <pc:docMk/>
            <pc:sldMk cId="3119994568" sldId="292"/>
            <ac:inkMk id="228" creationId="{DDB233A9-184B-4A0B-A96D-C7F691A9885E}"/>
          </ac:inkMkLst>
        </pc:inkChg>
        <pc:cxnChg chg="add mod">
          <ac:chgData name="Milijana Surbatovich" userId="34f022815c94af0f" providerId="LiveId" clId="{7EAAB792-6F57-4A5A-A55B-36EB1B2C0C25}" dt="2020-10-21T22:22:23.347" v="17965" actId="1076"/>
          <ac:cxnSpMkLst>
            <pc:docMk/>
            <pc:sldMk cId="3119994568" sldId="292"/>
            <ac:cxnSpMk id="178" creationId="{CD361D87-5B54-457B-9493-77DB102D37F3}"/>
          </ac:cxnSpMkLst>
        </pc:cxnChg>
        <pc:cxnChg chg="add mod">
          <ac:chgData name="Milijana Surbatovich" userId="34f022815c94af0f" providerId="LiveId" clId="{7EAAB792-6F57-4A5A-A55B-36EB1B2C0C25}" dt="2020-10-21T22:22:23.347" v="17965" actId="1076"/>
          <ac:cxnSpMkLst>
            <pc:docMk/>
            <pc:sldMk cId="3119994568" sldId="292"/>
            <ac:cxnSpMk id="179" creationId="{2261079B-21B6-4A6C-AE67-F8DFBB4BEC1C}"/>
          </ac:cxnSpMkLst>
        </pc:cxnChg>
        <pc:cxnChg chg="add mod">
          <ac:chgData name="Milijana Surbatovich" userId="34f022815c94af0f" providerId="LiveId" clId="{7EAAB792-6F57-4A5A-A55B-36EB1B2C0C25}" dt="2020-10-21T22:22:23.347" v="17965" actId="1076"/>
          <ac:cxnSpMkLst>
            <pc:docMk/>
            <pc:sldMk cId="3119994568" sldId="292"/>
            <ac:cxnSpMk id="191" creationId="{E04FFAF0-8D60-4176-BFF5-E42BB0E92428}"/>
          </ac:cxnSpMkLst>
        </pc:cxnChg>
        <pc:cxnChg chg="add del mod">
          <ac:chgData name="Milijana Surbatovich" userId="34f022815c94af0f" providerId="LiveId" clId="{7EAAB792-6F57-4A5A-A55B-36EB1B2C0C25}" dt="2020-10-17T20:27:04.715" v="2733" actId="478"/>
          <ac:cxnSpMkLst>
            <pc:docMk/>
            <pc:sldMk cId="3119994568" sldId="292"/>
            <ac:cxnSpMk id="192" creationId="{B8BE4783-4857-4DF4-A6D6-92353CB30F23}"/>
          </ac:cxnSpMkLst>
        </pc:cxnChg>
        <pc:cxnChg chg="add del mod">
          <ac:chgData name="Milijana Surbatovich" userId="34f022815c94af0f" providerId="LiveId" clId="{7EAAB792-6F57-4A5A-A55B-36EB1B2C0C25}" dt="2020-10-21T02:11:05.976" v="14324" actId="478"/>
          <ac:cxnSpMkLst>
            <pc:docMk/>
            <pc:sldMk cId="3119994568" sldId="292"/>
            <ac:cxnSpMk id="193" creationId="{A08D85B2-6CCB-4196-8D26-D0C818092567}"/>
          </ac:cxnSpMkLst>
        </pc:cxnChg>
        <pc:cxnChg chg="add del mod">
          <ac:chgData name="Milijana Surbatovich" userId="34f022815c94af0f" providerId="LiveId" clId="{7EAAB792-6F57-4A5A-A55B-36EB1B2C0C25}" dt="2020-10-21T02:12:23.191" v="14330" actId="478"/>
          <ac:cxnSpMkLst>
            <pc:docMk/>
            <pc:sldMk cId="3119994568" sldId="292"/>
            <ac:cxnSpMk id="241" creationId="{1B4580D7-9E56-4355-9609-D7FF948DDAE7}"/>
          </ac:cxnSpMkLst>
        </pc:cxnChg>
        <pc:cxnChg chg="add del mod">
          <ac:chgData name="Milijana Surbatovich" userId="34f022815c94af0f" providerId="LiveId" clId="{7EAAB792-6F57-4A5A-A55B-36EB1B2C0C25}" dt="2020-10-17T20:38:41.851" v="2865" actId="478"/>
          <ac:cxnSpMkLst>
            <pc:docMk/>
            <pc:sldMk cId="3119994568" sldId="292"/>
            <ac:cxnSpMk id="244" creationId="{61FF7A5C-FA47-4C90-A4D1-758B5410DBFC}"/>
          </ac:cxnSpMkLst>
        </pc:cxnChg>
        <pc:cxnChg chg="add mod">
          <ac:chgData name="Milijana Surbatovich" userId="34f022815c94af0f" providerId="LiveId" clId="{7EAAB792-6F57-4A5A-A55B-36EB1B2C0C25}" dt="2020-10-21T22:22:23.347" v="17965" actId="1076"/>
          <ac:cxnSpMkLst>
            <pc:docMk/>
            <pc:sldMk cId="3119994568" sldId="292"/>
            <ac:cxnSpMk id="250" creationId="{877EE4F9-48FD-4370-9B10-F4C4D506AA57}"/>
          </ac:cxnSpMkLst>
        </pc:cxnChg>
        <pc:cxnChg chg="add del mod">
          <ac:chgData name="Milijana Surbatovich" userId="34f022815c94af0f" providerId="LiveId" clId="{7EAAB792-6F57-4A5A-A55B-36EB1B2C0C25}" dt="2020-10-17T20:39:24.510" v="2871" actId="478"/>
          <ac:cxnSpMkLst>
            <pc:docMk/>
            <pc:sldMk cId="3119994568" sldId="292"/>
            <ac:cxnSpMk id="252" creationId="{F16B0E1C-959E-42AF-B0E8-3B899E7D810D}"/>
          </ac:cxnSpMkLst>
        </pc:cxnChg>
        <pc:cxnChg chg="add del mod">
          <ac:chgData name="Milijana Surbatovich" userId="34f022815c94af0f" providerId="LiveId" clId="{7EAAB792-6F57-4A5A-A55B-36EB1B2C0C25}" dt="2020-10-21T02:43:58.631" v="14663" actId="478"/>
          <ac:cxnSpMkLst>
            <pc:docMk/>
            <pc:sldMk cId="3119994568" sldId="292"/>
            <ac:cxnSpMk id="287" creationId="{E53E153A-51DE-4642-88A9-194FCACAE04C}"/>
          </ac:cxnSpMkLst>
        </pc:cxnChg>
        <pc:cxnChg chg="add del mod">
          <ac:chgData name="Milijana Surbatovich" userId="34f022815c94af0f" providerId="LiveId" clId="{7EAAB792-6F57-4A5A-A55B-36EB1B2C0C25}" dt="2020-10-21T02:43:58.631" v="14663" actId="478"/>
          <ac:cxnSpMkLst>
            <pc:docMk/>
            <pc:sldMk cId="3119994568" sldId="292"/>
            <ac:cxnSpMk id="288" creationId="{8F11A1EF-BA2C-4B31-A458-B7162F9F0B5B}"/>
          </ac:cxnSpMkLst>
        </pc:cxnChg>
        <pc:cxnChg chg="add del mod">
          <ac:chgData name="Milijana Surbatovich" userId="34f022815c94af0f" providerId="LiveId" clId="{7EAAB792-6F57-4A5A-A55B-36EB1B2C0C25}" dt="2020-10-17T20:48:59.727" v="2954" actId="478"/>
          <ac:cxnSpMkLst>
            <pc:docMk/>
            <pc:sldMk cId="3119994568" sldId="292"/>
            <ac:cxnSpMk id="292" creationId="{2204E003-0E47-4E67-BC2A-64D38410CDF3}"/>
          </ac:cxnSpMkLst>
        </pc:cxnChg>
        <pc:cxnChg chg="add del mod">
          <ac:chgData name="Milijana Surbatovich" userId="34f022815c94af0f" providerId="LiveId" clId="{7EAAB792-6F57-4A5A-A55B-36EB1B2C0C25}" dt="2020-10-21T02:43:58.631" v="14663" actId="478"/>
          <ac:cxnSpMkLst>
            <pc:docMk/>
            <pc:sldMk cId="3119994568" sldId="292"/>
            <ac:cxnSpMk id="293" creationId="{DEA7B342-D6B3-4A7D-AACA-B772BD8A18F2}"/>
          </ac:cxnSpMkLst>
        </pc:cxnChg>
        <pc:cxnChg chg="add del mod">
          <ac:chgData name="Milijana Surbatovich" userId="34f022815c94af0f" providerId="LiveId" clId="{7EAAB792-6F57-4A5A-A55B-36EB1B2C0C25}" dt="2020-10-21T02:14:28.402" v="14353" actId="478"/>
          <ac:cxnSpMkLst>
            <pc:docMk/>
            <pc:sldMk cId="3119994568" sldId="292"/>
            <ac:cxnSpMk id="301" creationId="{3E3B3B85-9E56-4BAA-A783-395C7453C15D}"/>
          </ac:cxnSpMkLst>
        </pc:cxnChg>
        <pc:cxnChg chg="add del mod">
          <ac:chgData name="Milijana Surbatovich" userId="34f022815c94af0f" providerId="LiveId" clId="{7EAAB792-6F57-4A5A-A55B-36EB1B2C0C25}" dt="2020-10-21T02:14:28.402" v="14353" actId="478"/>
          <ac:cxnSpMkLst>
            <pc:docMk/>
            <pc:sldMk cId="3119994568" sldId="292"/>
            <ac:cxnSpMk id="302" creationId="{D35C6893-8F96-4531-8EA2-C7D8F423FA83}"/>
          </ac:cxnSpMkLst>
        </pc:cxnChg>
        <pc:cxnChg chg="add del mod">
          <ac:chgData name="Milijana Surbatovich" userId="34f022815c94af0f" providerId="LiveId" clId="{7EAAB792-6F57-4A5A-A55B-36EB1B2C0C25}" dt="2020-10-21T02:14:28.402" v="14353" actId="478"/>
          <ac:cxnSpMkLst>
            <pc:docMk/>
            <pc:sldMk cId="3119994568" sldId="292"/>
            <ac:cxnSpMk id="306" creationId="{90566D2C-B888-4BB5-9197-B08523AA8551}"/>
          </ac:cxnSpMkLst>
        </pc:cxnChg>
        <pc:cxnChg chg="add del mod">
          <ac:chgData name="Milijana Surbatovich" userId="34f022815c94af0f" providerId="LiveId" clId="{7EAAB792-6F57-4A5A-A55B-36EB1B2C0C25}" dt="2020-10-21T02:14:28.402" v="14353" actId="478"/>
          <ac:cxnSpMkLst>
            <pc:docMk/>
            <pc:sldMk cId="3119994568" sldId="292"/>
            <ac:cxnSpMk id="307" creationId="{EA27614B-7A31-4668-B767-63D5A94923B3}"/>
          </ac:cxnSpMkLst>
        </pc:cxnChg>
        <pc:cxnChg chg="add del mod">
          <ac:chgData name="Milijana Surbatovich" userId="34f022815c94af0f" providerId="LiveId" clId="{7EAAB792-6F57-4A5A-A55B-36EB1B2C0C25}" dt="2020-10-21T02:46:19.476" v="14699" actId="478"/>
          <ac:cxnSpMkLst>
            <pc:docMk/>
            <pc:sldMk cId="3119994568" sldId="292"/>
            <ac:cxnSpMk id="315" creationId="{E74A5151-3B54-4B0F-BFA9-5CC211AAA6D8}"/>
          </ac:cxnSpMkLst>
        </pc:cxnChg>
        <pc:cxnChg chg="add del mod">
          <ac:chgData name="Milijana Surbatovich" userId="34f022815c94af0f" providerId="LiveId" clId="{7EAAB792-6F57-4A5A-A55B-36EB1B2C0C25}" dt="2020-10-21T02:46:19.476" v="14699" actId="478"/>
          <ac:cxnSpMkLst>
            <pc:docMk/>
            <pc:sldMk cId="3119994568" sldId="292"/>
            <ac:cxnSpMk id="316" creationId="{768D9270-C461-4DBF-9C33-DD8EDFA5406D}"/>
          </ac:cxnSpMkLst>
        </pc:cxnChg>
        <pc:cxnChg chg="add del mod">
          <ac:chgData name="Milijana Surbatovich" userId="34f022815c94af0f" providerId="LiveId" clId="{7EAAB792-6F57-4A5A-A55B-36EB1B2C0C25}" dt="2020-10-21T02:46:19.476" v="14699" actId="478"/>
          <ac:cxnSpMkLst>
            <pc:docMk/>
            <pc:sldMk cId="3119994568" sldId="292"/>
            <ac:cxnSpMk id="319" creationId="{9593081A-EA6E-43C1-904D-4B147705A960}"/>
          </ac:cxnSpMkLst>
        </pc:cxnChg>
        <pc:cxnChg chg="add del mod">
          <ac:chgData name="Milijana Surbatovich" userId="34f022815c94af0f" providerId="LiveId" clId="{7EAAB792-6F57-4A5A-A55B-36EB1B2C0C25}" dt="2020-10-21T02:47:20.572" v="14704" actId="478"/>
          <ac:cxnSpMkLst>
            <pc:docMk/>
            <pc:sldMk cId="3119994568" sldId="292"/>
            <ac:cxnSpMk id="327" creationId="{1A683C3D-E67D-4D4F-B7A9-A84B437A0FB4}"/>
          </ac:cxnSpMkLst>
        </pc:cxnChg>
        <pc:cxnChg chg="add del mod">
          <ac:chgData name="Milijana Surbatovich" userId="34f022815c94af0f" providerId="LiveId" clId="{7EAAB792-6F57-4A5A-A55B-36EB1B2C0C25}" dt="2020-10-21T02:47:20.572" v="14704" actId="478"/>
          <ac:cxnSpMkLst>
            <pc:docMk/>
            <pc:sldMk cId="3119994568" sldId="292"/>
            <ac:cxnSpMk id="331" creationId="{51C1CF8C-54A3-4AA2-89AA-4717E886402F}"/>
          </ac:cxnSpMkLst>
        </pc:cxnChg>
        <pc:cxnChg chg="add del mod">
          <ac:chgData name="Milijana Surbatovich" userId="34f022815c94af0f" providerId="LiveId" clId="{7EAAB792-6F57-4A5A-A55B-36EB1B2C0C25}" dt="2020-10-21T02:48:55.922" v="14714" actId="478"/>
          <ac:cxnSpMkLst>
            <pc:docMk/>
            <pc:sldMk cId="3119994568" sldId="292"/>
            <ac:cxnSpMk id="339" creationId="{4FC83F2C-202B-487E-BE0C-8816D2662F5D}"/>
          </ac:cxnSpMkLst>
        </pc:cxnChg>
        <pc:cxnChg chg="add del mod">
          <ac:chgData name="Milijana Surbatovich" userId="34f022815c94af0f" providerId="LiveId" clId="{7EAAB792-6F57-4A5A-A55B-36EB1B2C0C25}" dt="2020-10-21T02:48:55.922" v="14714" actId="478"/>
          <ac:cxnSpMkLst>
            <pc:docMk/>
            <pc:sldMk cId="3119994568" sldId="292"/>
            <ac:cxnSpMk id="340" creationId="{F033D9C7-1127-452A-B6FF-93C0760CE86B}"/>
          </ac:cxnSpMkLst>
        </pc:cxnChg>
        <pc:cxnChg chg="add del mod">
          <ac:chgData name="Milijana Surbatovich" userId="34f022815c94af0f" providerId="LiveId" clId="{7EAAB792-6F57-4A5A-A55B-36EB1B2C0C25}" dt="2020-10-21T02:48:55.922" v="14714" actId="478"/>
          <ac:cxnSpMkLst>
            <pc:docMk/>
            <pc:sldMk cId="3119994568" sldId="292"/>
            <ac:cxnSpMk id="344" creationId="{20262E91-A065-40A7-AF1E-6621DCA2BCB1}"/>
          </ac:cxnSpMkLst>
        </pc:cxnChg>
        <pc:cxnChg chg="add del mod">
          <ac:chgData name="Milijana Surbatovich" userId="34f022815c94af0f" providerId="LiveId" clId="{7EAAB792-6F57-4A5A-A55B-36EB1B2C0C25}" dt="2020-10-21T02:48:55.922" v="14714" actId="478"/>
          <ac:cxnSpMkLst>
            <pc:docMk/>
            <pc:sldMk cId="3119994568" sldId="292"/>
            <ac:cxnSpMk id="345" creationId="{21D6A07C-06C0-4BF9-BCFE-97B0F7EA7E9F}"/>
          </ac:cxnSpMkLst>
        </pc:cxnChg>
        <pc:cxnChg chg="add del mod">
          <ac:chgData name="Milijana Surbatovich" userId="34f022815c94af0f" providerId="LiveId" clId="{7EAAB792-6F57-4A5A-A55B-36EB1B2C0C25}" dt="2020-10-21T02:41:47.892" v="14639" actId="478"/>
          <ac:cxnSpMkLst>
            <pc:docMk/>
            <pc:sldMk cId="3119994568" sldId="292"/>
            <ac:cxnSpMk id="374" creationId="{88BB7029-F5E2-4FF9-A858-3C277B1B3F37}"/>
          </ac:cxnSpMkLst>
        </pc:cxnChg>
        <pc:cxnChg chg="add del mod">
          <ac:chgData name="Milijana Surbatovich" userId="34f022815c94af0f" providerId="LiveId" clId="{7EAAB792-6F57-4A5A-A55B-36EB1B2C0C25}" dt="2020-10-21T02:41:47.892" v="14639" actId="478"/>
          <ac:cxnSpMkLst>
            <pc:docMk/>
            <pc:sldMk cId="3119994568" sldId="292"/>
            <ac:cxnSpMk id="375" creationId="{36B87743-0655-4E57-8EF4-98E417B2F3CE}"/>
          </ac:cxnSpMkLst>
        </pc:cxnChg>
        <pc:cxnChg chg="add del mod">
          <ac:chgData name="Milijana Surbatovich" userId="34f022815c94af0f" providerId="LiveId" clId="{7EAAB792-6F57-4A5A-A55B-36EB1B2C0C25}" dt="2020-10-21T02:41:47.892" v="14639" actId="478"/>
          <ac:cxnSpMkLst>
            <pc:docMk/>
            <pc:sldMk cId="3119994568" sldId="292"/>
            <ac:cxnSpMk id="379" creationId="{697192DD-0FE2-4631-90B5-7C2368293075}"/>
          </ac:cxnSpMkLst>
        </pc:cxnChg>
        <pc:cxnChg chg="add mod">
          <ac:chgData name="Milijana Surbatovich" userId="34f022815c94af0f" providerId="LiveId" clId="{7EAAB792-6F57-4A5A-A55B-36EB1B2C0C25}" dt="2020-10-21T22:23:01.946" v="17966" actId="1076"/>
          <ac:cxnSpMkLst>
            <pc:docMk/>
            <pc:sldMk cId="3119994568" sldId="292"/>
            <ac:cxnSpMk id="387" creationId="{4128D265-F16C-4B1A-AFC7-E8A18AB0D626}"/>
          </ac:cxnSpMkLst>
        </pc:cxnChg>
        <pc:cxnChg chg="add mod">
          <ac:chgData name="Milijana Surbatovich" userId="34f022815c94af0f" providerId="LiveId" clId="{7EAAB792-6F57-4A5A-A55B-36EB1B2C0C25}" dt="2020-10-21T22:23:01.946" v="17966" actId="1076"/>
          <ac:cxnSpMkLst>
            <pc:docMk/>
            <pc:sldMk cId="3119994568" sldId="292"/>
            <ac:cxnSpMk id="388" creationId="{20139830-B329-4F60-BAFA-3EF60E63E94D}"/>
          </ac:cxnSpMkLst>
        </pc:cxnChg>
        <pc:cxnChg chg="add mod">
          <ac:chgData name="Milijana Surbatovich" userId="34f022815c94af0f" providerId="LiveId" clId="{7EAAB792-6F57-4A5A-A55B-36EB1B2C0C25}" dt="2020-10-21T22:23:01.946" v="17966" actId="1076"/>
          <ac:cxnSpMkLst>
            <pc:docMk/>
            <pc:sldMk cId="3119994568" sldId="292"/>
            <ac:cxnSpMk id="392" creationId="{6A15535E-0A50-424D-87AB-6FB51158ADC3}"/>
          </ac:cxnSpMkLst>
        </pc:cxnChg>
        <pc:cxnChg chg="add mod">
          <ac:chgData name="Milijana Surbatovich" userId="34f022815c94af0f" providerId="LiveId" clId="{7EAAB792-6F57-4A5A-A55B-36EB1B2C0C25}" dt="2020-10-21T22:23:01.946" v="17966" actId="1076"/>
          <ac:cxnSpMkLst>
            <pc:docMk/>
            <pc:sldMk cId="3119994568" sldId="292"/>
            <ac:cxnSpMk id="397" creationId="{E75F507D-513A-488C-841B-CB83D13E61BC}"/>
          </ac:cxnSpMkLst>
        </pc:cxnChg>
        <pc:cxnChg chg="add mod">
          <ac:chgData name="Milijana Surbatovich" userId="34f022815c94af0f" providerId="LiveId" clId="{7EAAB792-6F57-4A5A-A55B-36EB1B2C0C25}" dt="2020-10-21T22:23:01.946" v="17966" actId="1076"/>
          <ac:cxnSpMkLst>
            <pc:docMk/>
            <pc:sldMk cId="3119994568" sldId="292"/>
            <ac:cxnSpMk id="398" creationId="{63F6D803-A491-4B82-9868-B37CC99416B6}"/>
          </ac:cxnSpMkLst>
        </pc:cxnChg>
        <pc:cxnChg chg="add mod">
          <ac:chgData name="Milijana Surbatovich" userId="34f022815c94af0f" providerId="LiveId" clId="{7EAAB792-6F57-4A5A-A55B-36EB1B2C0C25}" dt="2020-10-21T22:23:01.946" v="17966" actId="1076"/>
          <ac:cxnSpMkLst>
            <pc:docMk/>
            <pc:sldMk cId="3119994568" sldId="292"/>
            <ac:cxnSpMk id="402" creationId="{88EB7D3E-F9D4-4860-A715-5EA305E239EA}"/>
          </ac:cxnSpMkLst>
        </pc:cxnChg>
        <pc:cxnChg chg="add mod">
          <ac:chgData name="Milijana Surbatovich" userId="34f022815c94af0f" providerId="LiveId" clId="{7EAAB792-6F57-4A5A-A55B-36EB1B2C0C25}" dt="2020-10-21T02:46:35.543" v="14701" actId="1076"/>
          <ac:cxnSpMkLst>
            <pc:docMk/>
            <pc:sldMk cId="3119994568" sldId="292"/>
            <ac:cxnSpMk id="407" creationId="{A5FEDCB6-CF4F-44A7-B557-40596CAED035}"/>
          </ac:cxnSpMkLst>
        </pc:cxnChg>
        <pc:cxnChg chg="add mod">
          <ac:chgData name="Milijana Surbatovich" userId="34f022815c94af0f" providerId="LiveId" clId="{7EAAB792-6F57-4A5A-A55B-36EB1B2C0C25}" dt="2020-10-21T02:46:35.543" v="14701" actId="1076"/>
          <ac:cxnSpMkLst>
            <pc:docMk/>
            <pc:sldMk cId="3119994568" sldId="292"/>
            <ac:cxnSpMk id="408" creationId="{E5412378-1117-4733-B784-E08008B3AE89}"/>
          </ac:cxnSpMkLst>
        </pc:cxnChg>
        <pc:cxnChg chg="add mod">
          <ac:chgData name="Milijana Surbatovich" userId="34f022815c94af0f" providerId="LiveId" clId="{7EAAB792-6F57-4A5A-A55B-36EB1B2C0C25}" dt="2020-10-21T02:46:35.543" v="14701" actId="1076"/>
          <ac:cxnSpMkLst>
            <pc:docMk/>
            <pc:sldMk cId="3119994568" sldId="292"/>
            <ac:cxnSpMk id="412" creationId="{E7BBE2FE-46E8-4803-9EB5-061741DCA3A6}"/>
          </ac:cxnSpMkLst>
        </pc:cxnChg>
        <pc:cxnChg chg="add mod">
          <ac:chgData name="Milijana Surbatovich" userId="34f022815c94af0f" providerId="LiveId" clId="{7EAAB792-6F57-4A5A-A55B-36EB1B2C0C25}" dt="2020-10-21T02:47:46.604" v="14706" actId="1076"/>
          <ac:cxnSpMkLst>
            <pc:docMk/>
            <pc:sldMk cId="3119994568" sldId="292"/>
            <ac:cxnSpMk id="420" creationId="{947271DF-FF8E-469B-9BDE-64849EDF0F9A}"/>
          </ac:cxnSpMkLst>
        </pc:cxnChg>
        <pc:cxnChg chg="add mod">
          <ac:chgData name="Milijana Surbatovich" userId="34f022815c94af0f" providerId="LiveId" clId="{7EAAB792-6F57-4A5A-A55B-36EB1B2C0C25}" dt="2020-10-21T02:50:54.751" v="14728" actId="1076"/>
          <ac:cxnSpMkLst>
            <pc:docMk/>
            <pc:sldMk cId="3119994568" sldId="292"/>
            <ac:cxnSpMk id="426" creationId="{4B12E44D-9F80-4C30-9CD1-8829533C6898}"/>
          </ac:cxnSpMkLst>
        </pc:cxnChg>
        <pc:cxnChg chg="add mod">
          <ac:chgData name="Milijana Surbatovich" userId="34f022815c94af0f" providerId="LiveId" clId="{7EAAB792-6F57-4A5A-A55B-36EB1B2C0C25}" dt="2020-10-21T02:50:54.751" v="14728" actId="1076"/>
          <ac:cxnSpMkLst>
            <pc:docMk/>
            <pc:sldMk cId="3119994568" sldId="292"/>
            <ac:cxnSpMk id="427" creationId="{A3CDF20E-FCAC-4795-A90D-62E604183D70}"/>
          </ac:cxnSpMkLst>
        </pc:cxnChg>
        <pc:cxnChg chg="add mod">
          <ac:chgData name="Milijana Surbatovich" userId="34f022815c94af0f" providerId="LiveId" clId="{7EAAB792-6F57-4A5A-A55B-36EB1B2C0C25}" dt="2020-10-21T02:50:54.751" v="14728" actId="1076"/>
          <ac:cxnSpMkLst>
            <pc:docMk/>
            <pc:sldMk cId="3119994568" sldId="292"/>
            <ac:cxnSpMk id="431" creationId="{2BF38DA4-B318-44B7-BB16-2E8DBD745ACE}"/>
          </ac:cxnSpMkLst>
        </pc:cxnChg>
      </pc:sldChg>
      <pc:sldChg chg="addSp delSp modSp add mod ord modTransition modAnim modNotesTx">
        <pc:chgData name="Milijana Surbatovich" userId="34f022815c94af0f" providerId="LiveId" clId="{7EAAB792-6F57-4A5A-A55B-36EB1B2C0C25}" dt="2020-10-29T18:02:17.357" v="47795"/>
        <pc:sldMkLst>
          <pc:docMk/>
          <pc:sldMk cId="3302948364" sldId="293"/>
        </pc:sldMkLst>
        <pc:spChg chg="mod">
          <ac:chgData name="Milijana Surbatovich" userId="34f022815c94af0f" providerId="LiveId" clId="{7EAAB792-6F57-4A5A-A55B-36EB1B2C0C25}" dt="2020-10-20T03:01:00.479" v="7277" actId="20577"/>
          <ac:spMkLst>
            <pc:docMk/>
            <pc:sldMk cId="3302948364" sldId="293"/>
            <ac:spMk id="2" creationId="{F45514AE-EF56-4497-831A-C0B92131A33B}"/>
          </ac:spMkLst>
        </pc:spChg>
        <pc:spChg chg="del mod">
          <ac:chgData name="Milijana Surbatovich" userId="34f022815c94af0f" providerId="LiveId" clId="{7EAAB792-6F57-4A5A-A55B-36EB1B2C0C25}" dt="2020-10-20T18:21:59.768" v="10709" actId="478"/>
          <ac:spMkLst>
            <pc:docMk/>
            <pc:sldMk cId="3302948364" sldId="293"/>
            <ac:spMk id="3" creationId="{29DB8D08-8311-4A96-B8B2-9B8D1B428B5F}"/>
          </ac:spMkLst>
        </pc:spChg>
        <pc:spChg chg="add del mod">
          <ac:chgData name="Milijana Surbatovich" userId="34f022815c94af0f" providerId="LiveId" clId="{7EAAB792-6F57-4A5A-A55B-36EB1B2C0C25}" dt="2020-10-17T20:01:17.964" v="2579" actId="478"/>
          <ac:spMkLst>
            <pc:docMk/>
            <pc:sldMk cId="3302948364" sldId="293"/>
            <ac:spMk id="4" creationId="{2BE6E59C-15C6-42ED-B580-3BCF7E1B2199}"/>
          </ac:spMkLst>
        </pc:spChg>
        <pc:spChg chg="add del mod">
          <ac:chgData name="Milijana Surbatovich" userId="34f022815c94af0f" providerId="LiveId" clId="{7EAAB792-6F57-4A5A-A55B-36EB1B2C0C25}" dt="2020-10-17T20:01:16.916" v="2578" actId="478"/>
          <ac:spMkLst>
            <pc:docMk/>
            <pc:sldMk cId="3302948364" sldId="293"/>
            <ac:spMk id="6" creationId="{650B5511-9232-4F25-A1B3-38DAA6F006DC}"/>
          </ac:spMkLst>
        </pc:spChg>
        <pc:spChg chg="add del mod">
          <ac:chgData name="Milijana Surbatovich" userId="34f022815c94af0f" providerId="LiveId" clId="{7EAAB792-6F57-4A5A-A55B-36EB1B2C0C25}" dt="2020-10-17T20:01:15.935" v="2577" actId="478"/>
          <ac:spMkLst>
            <pc:docMk/>
            <pc:sldMk cId="3302948364" sldId="293"/>
            <ac:spMk id="8" creationId="{8CA6CEC3-C1B8-4F2D-A7C3-A84683F0BCD4}"/>
          </ac:spMkLst>
        </pc:spChg>
        <pc:spChg chg="add del mod">
          <ac:chgData name="Milijana Surbatovich" userId="34f022815c94af0f" providerId="LiveId" clId="{7EAAB792-6F57-4A5A-A55B-36EB1B2C0C25}" dt="2020-10-17T20:02:35.772" v="2586" actId="478"/>
          <ac:spMkLst>
            <pc:docMk/>
            <pc:sldMk cId="3302948364" sldId="293"/>
            <ac:spMk id="10" creationId="{27924085-B36E-46C8-A178-F650DE747A7C}"/>
          </ac:spMkLst>
        </pc:spChg>
        <pc:spChg chg="add del mod">
          <ac:chgData name="Milijana Surbatovich" userId="34f022815c94af0f" providerId="LiveId" clId="{7EAAB792-6F57-4A5A-A55B-36EB1B2C0C25}" dt="2020-10-17T20:02:35.772" v="2586" actId="478"/>
          <ac:spMkLst>
            <pc:docMk/>
            <pc:sldMk cId="3302948364" sldId="293"/>
            <ac:spMk id="12" creationId="{8F617B66-7867-4B02-8E66-7D43702EBAAE}"/>
          </ac:spMkLst>
        </pc:spChg>
        <pc:spChg chg="add del mod">
          <ac:chgData name="Milijana Surbatovich" userId="34f022815c94af0f" providerId="LiveId" clId="{7EAAB792-6F57-4A5A-A55B-36EB1B2C0C25}" dt="2020-10-17T20:02:35.772" v="2586" actId="478"/>
          <ac:spMkLst>
            <pc:docMk/>
            <pc:sldMk cId="3302948364" sldId="293"/>
            <ac:spMk id="14" creationId="{AD7523C7-9927-4C21-A187-9C0EEAD4EB2E}"/>
          </ac:spMkLst>
        </pc:spChg>
        <pc:spChg chg="add mod">
          <ac:chgData name="Milijana Surbatovich" userId="34f022815c94af0f" providerId="LiveId" clId="{7EAAB792-6F57-4A5A-A55B-36EB1B2C0C25}" dt="2020-10-20T18:22:19.182" v="10711" actId="1076"/>
          <ac:spMkLst>
            <pc:docMk/>
            <pc:sldMk cId="3302948364" sldId="293"/>
            <ac:spMk id="15" creationId="{BE011F47-2575-4277-970F-8B4FBF37B6A5}"/>
          </ac:spMkLst>
        </pc:spChg>
        <pc:spChg chg="add mod">
          <ac:chgData name="Milijana Surbatovich" userId="34f022815c94af0f" providerId="LiveId" clId="{7EAAB792-6F57-4A5A-A55B-36EB1B2C0C25}" dt="2020-10-20T18:23:27.566" v="10755" actId="207"/>
          <ac:spMkLst>
            <pc:docMk/>
            <pc:sldMk cId="3302948364" sldId="293"/>
            <ac:spMk id="17" creationId="{5A689E42-4D27-4EE0-BDC2-82E07652E673}"/>
          </ac:spMkLst>
        </pc:spChg>
        <pc:spChg chg="add mod">
          <ac:chgData name="Milijana Surbatovich" userId="34f022815c94af0f" providerId="LiveId" clId="{7EAAB792-6F57-4A5A-A55B-36EB1B2C0C25}" dt="2020-10-20T18:23:39.388" v="10761" actId="207"/>
          <ac:spMkLst>
            <pc:docMk/>
            <pc:sldMk cId="3302948364" sldId="293"/>
            <ac:spMk id="19" creationId="{F4984493-EB70-4C7B-BF27-41AAF4E126D7}"/>
          </ac:spMkLst>
        </pc:spChg>
        <pc:spChg chg="add mod">
          <ac:chgData name="Milijana Surbatovich" userId="34f022815c94af0f" providerId="LiveId" clId="{7EAAB792-6F57-4A5A-A55B-36EB1B2C0C25}" dt="2020-10-20T18:23:50.218" v="10767" actId="113"/>
          <ac:spMkLst>
            <pc:docMk/>
            <pc:sldMk cId="3302948364" sldId="293"/>
            <ac:spMk id="21" creationId="{596F3F78-CC5B-4231-BEC8-4903B4B51033}"/>
          </ac:spMkLst>
        </pc:spChg>
        <pc:spChg chg="add mod">
          <ac:chgData name="Milijana Surbatovich" userId="34f022815c94af0f" providerId="LiveId" clId="{7EAAB792-6F57-4A5A-A55B-36EB1B2C0C25}" dt="2020-10-20T18:22:19.182" v="10711" actId="1076"/>
          <ac:spMkLst>
            <pc:docMk/>
            <pc:sldMk cId="3302948364" sldId="293"/>
            <ac:spMk id="22" creationId="{DD16D3CD-2C08-42CB-AE9B-EECBEDC8BC96}"/>
          </ac:spMkLst>
        </pc:spChg>
        <pc:spChg chg="add mod">
          <ac:chgData name="Milijana Surbatovich" userId="34f022815c94af0f" providerId="LiveId" clId="{7EAAB792-6F57-4A5A-A55B-36EB1B2C0C25}" dt="2020-10-20T18:22:19.182" v="10711" actId="1076"/>
          <ac:spMkLst>
            <pc:docMk/>
            <pc:sldMk cId="3302948364" sldId="293"/>
            <ac:spMk id="23" creationId="{53E1755A-688F-41A1-AC8C-D7AF9F5245F8}"/>
          </ac:spMkLst>
        </pc:spChg>
        <pc:spChg chg="add mod ord">
          <ac:chgData name="Milijana Surbatovich" userId="34f022815c94af0f" providerId="LiveId" clId="{7EAAB792-6F57-4A5A-A55B-36EB1B2C0C25}" dt="2020-10-20T18:22:19.182" v="10711" actId="1076"/>
          <ac:spMkLst>
            <pc:docMk/>
            <pc:sldMk cId="3302948364" sldId="293"/>
            <ac:spMk id="24" creationId="{50D21134-EB3D-4C59-AC40-F1CC12245387}"/>
          </ac:spMkLst>
        </pc:spChg>
        <pc:spChg chg="add del mod">
          <ac:chgData name="Milijana Surbatovich" userId="34f022815c94af0f" providerId="LiveId" clId="{7EAAB792-6F57-4A5A-A55B-36EB1B2C0C25}" dt="2020-10-20T18:22:05.422" v="10710" actId="478"/>
          <ac:spMkLst>
            <pc:docMk/>
            <pc:sldMk cId="3302948364" sldId="293"/>
            <ac:spMk id="26" creationId="{644FF8A5-7471-4432-9A55-67C295D47287}"/>
          </ac:spMkLst>
        </pc:spChg>
        <pc:spChg chg="add mod">
          <ac:chgData name="Milijana Surbatovich" userId="34f022815c94af0f" providerId="LiveId" clId="{7EAAB792-6F57-4A5A-A55B-36EB1B2C0C25}" dt="2020-10-20T18:22:59.632" v="10725" actId="14100"/>
          <ac:spMkLst>
            <pc:docMk/>
            <pc:sldMk cId="3302948364" sldId="293"/>
            <ac:spMk id="27" creationId="{AD8F1723-7A84-4906-BA0E-C42AE664D84C}"/>
          </ac:spMkLst>
        </pc:spChg>
        <pc:spChg chg="add mod">
          <ac:chgData name="Milijana Surbatovich" userId="34f022815c94af0f" providerId="LiveId" clId="{7EAAB792-6F57-4A5A-A55B-36EB1B2C0C25}" dt="2020-10-20T18:23:10.558" v="10737" actId="20577"/>
          <ac:spMkLst>
            <pc:docMk/>
            <pc:sldMk cId="3302948364" sldId="293"/>
            <ac:spMk id="28" creationId="{7826E526-3A05-4F41-B95E-1DE65928F4AF}"/>
          </ac:spMkLst>
        </pc:spChg>
        <pc:spChg chg="add mod">
          <ac:chgData name="Milijana Surbatovich" userId="34f022815c94af0f" providerId="LiveId" clId="{7EAAB792-6F57-4A5A-A55B-36EB1B2C0C25}" dt="2020-10-20T18:24:04.827" v="10782" actId="20577"/>
          <ac:spMkLst>
            <pc:docMk/>
            <pc:sldMk cId="3302948364" sldId="293"/>
            <ac:spMk id="29" creationId="{605681CB-6AE9-4D7F-8FA8-33E5978B803E}"/>
          </ac:spMkLst>
        </pc:spChg>
      </pc:sldChg>
      <pc:sldChg chg="addSp delSp modSp new mod ord modTransition modNotesTx">
        <pc:chgData name="Milijana Surbatovich" userId="34f022815c94af0f" providerId="LiveId" clId="{7EAAB792-6F57-4A5A-A55B-36EB1B2C0C25}" dt="2020-10-29T18:20:48.101" v="47799"/>
        <pc:sldMkLst>
          <pc:docMk/>
          <pc:sldMk cId="2191295734" sldId="294"/>
        </pc:sldMkLst>
        <pc:spChg chg="mod">
          <ac:chgData name="Milijana Surbatovich" userId="34f022815c94af0f" providerId="LiveId" clId="{7EAAB792-6F57-4A5A-A55B-36EB1B2C0C25}" dt="2020-10-18T23:47:41.410" v="3544" actId="20577"/>
          <ac:spMkLst>
            <pc:docMk/>
            <pc:sldMk cId="2191295734" sldId="294"/>
            <ac:spMk id="2" creationId="{E0668AD3-648C-4A7B-AA23-790EBF58A81A}"/>
          </ac:spMkLst>
        </pc:spChg>
        <pc:spChg chg="del mod">
          <ac:chgData name="Milijana Surbatovich" userId="34f022815c94af0f" providerId="LiveId" clId="{7EAAB792-6F57-4A5A-A55B-36EB1B2C0C25}" dt="2020-10-23T18:50:50.200" v="31374" actId="478"/>
          <ac:spMkLst>
            <pc:docMk/>
            <pc:sldMk cId="2191295734" sldId="294"/>
            <ac:spMk id="3" creationId="{AA5A8798-F6F4-4BFD-9A50-8142F2EC93A8}"/>
          </ac:spMkLst>
        </pc:spChg>
        <pc:spChg chg="add del mod">
          <ac:chgData name="Milijana Surbatovich" userId="34f022815c94af0f" providerId="LiveId" clId="{7EAAB792-6F57-4A5A-A55B-36EB1B2C0C25}" dt="2020-10-23T18:50:50.200" v="31374" actId="478"/>
          <ac:spMkLst>
            <pc:docMk/>
            <pc:sldMk cId="2191295734" sldId="294"/>
            <ac:spMk id="8" creationId="{53A2F366-F766-4E5C-9C1A-6C91A87BFD45}"/>
          </ac:spMkLst>
        </pc:spChg>
        <pc:spChg chg="add mod">
          <ac:chgData name="Milijana Surbatovich" userId="34f022815c94af0f" providerId="LiveId" clId="{7EAAB792-6F57-4A5A-A55B-36EB1B2C0C25}" dt="2020-10-23T18:51:04.043" v="31376" actId="1076"/>
          <ac:spMkLst>
            <pc:docMk/>
            <pc:sldMk cId="2191295734" sldId="294"/>
            <ac:spMk id="10" creationId="{8EB4C71E-3828-47D1-9343-73B926AC6F25}"/>
          </ac:spMkLst>
        </pc:spChg>
        <pc:spChg chg="add del mod">
          <ac:chgData name="Milijana Surbatovich" userId="34f022815c94af0f" providerId="LiveId" clId="{7EAAB792-6F57-4A5A-A55B-36EB1B2C0C25}" dt="2020-10-23T18:50:56.047" v="31375" actId="478"/>
          <ac:spMkLst>
            <pc:docMk/>
            <pc:sldMk cId="2191295734" sldId="294"/>
            <ac:spMk id="13" creationId="{6B97AAC9-522D-496B-90DA-FB4D721F55C1}"/>
          </ac:spMkLst>
        </pc:spChg>
        <pc:picChg chg="add mod">
          <ac:chgData name="Milijana Surbatovich" userId="34f022815c94af0f" providerId="LiveId" clId="{7EAAB792-6F57-4A5A-A55B-36EB1B2C0C25}" dt="2020-10-29T18:20:48.101" v="47799"/>
          <ac:picMkLst>
            <pc:docMk/>
            <pc:sldMk cId="2191295734" sldId="294"/>
            <ac:picMk id="3" creationId="{0AC35AED-42AA-4308-86FB-47A7B79C3FB4}"/>
          </ac:picMkLst>
        </pc:picChg>
        <pc:picChg chg="add">
          <ac:chgData name="Milijana Surbatovich" userId="34f022815c94af0f" providerId="LiveId" clId="{7EAAB792-6F57-4A5A-A55B-36EB1B2C0C25}" dt="2020-10-19T00:00:00.798" v="3614" actId="22"/>
          <ac:picMkLst>
            <pc:docMk/>
            <pc:sldMk cId="2191295734" sldId="294"/>
            <ac:picMk id="5" creationId="{42E20720-2837-4ADE-97F7-24094F078418}"/>
          </ac:picMkLst>
        </pc:picChg>
        <pc:picChg chg="add">
          <ac:chgData name="Milijana Surbatovich" userId="34f022815c94af0f" providerId="LiveId" clId="{7EAAB792-6F57-4A5A-A55B-36EB1B2C0C25}" dt="2020-10-19T00:00:00.798" v="3614" actId="22"/>
          <ac:picMkLst>
            <pc:docMk/>
            <pc:sldMk cId="2191295734" sldId="294"/>
            <ac:picMk id="7" creationId="{3296E8D7-D744-471F-9CC8-16447C17827B}"/>
          </ac:picMkLst>
        </pc:picChg>
      </pc:sldChg>
      <pc:sldChg chg="addSp delSp modSp add del mod delAnim modAnim">
        <pc:chgData name="Milijana Surbatovich" userId="34f022815c94af0f" providerId="LiveId" clId="{7EAAB792-6F57-4A5A-A55B-36EB1B2C0C25}" dt="2020-10-21T17:49:50.009" v="15994" actId="47"/>
        <pc:sldMkLst>
          <pc:docMk/>
          <pc:sldMk cId="3506311655" sldId="295"/>
        </pc:sldMkLst>
        <pc:spChg chg="mod">
          <ac:chgData name="Milijana Surbatovich" userId="34f022815c94af0f" providerId="LiveId" clId="{7EAAB792-6F57-4A5A-A55B-36EB1B2C0C25}" dt="2020-10-21T17:04:18.767" v="14975" actId="20577"/>
          <ac:spMkLst>
            <pc:docMk/>
            <pc:sldMk cId="3506311655" sldId="295"/>
            <ac:spMk id="2" creationId="{D5B0CFB3-F605-4B7F-BFEA-56115EA02D5C}"/>
          </ac:spMkLst>
        </pc:spChg>
        <pc:spChg chg="del">
          <ac:chgData name="Milijana Surbatovich" userId="34f022815c94af0f" providerId="LiveId" clId="{7EAAB792-6F57-4A5A-A55B-36EB1B2C0C25}" dt="2020-10-18T23:23:37.136" v="3205" actId="478"/>
          <ac:spMkLst>
            <pc:docMk/>
            <pc:sldMk cId="3506311655" sldId="295"/>
            <ac:spMk id="9" creationId="{025671BD-CCCC-4432-B59A-B117DD4D3C1D}"/>
          </ac:spMkLst>
        </pc:spChg>
        <pc:spChg chg="del">
          <ac:chgData name="Milijana Surbatovich" userId="34f022815c94af0f" providerId="LiveId" clId="{7EAAB792-6F57-4A5A-A55B-36EB1B2C0C25}" dt="2020-10-18T23:23:37.136" v="3205" actId="478"/>
          <ac:spMkLst>
            <pc:docMk/>
            <pc:sldMk cId="3506311655" sldId="295"/>
            <ac:spMk id="10" creationId="{E1824A16-DADF-41BD-A168-EA05CD62D9A9}"/>
          </ac:spMkLst>
        </pc:spChg>
        <pc:spChg chg="del">
          <ac:chgData name="Milijana Surbatovich" userId="34f022815c94af0f" providerId="LiveId" clId="{7EAAB792-6F57-4A5A-A55B-36EB1B2C0C25}" dt="2020-10-18T23:23:37.136" v="3205" actId="478"/>
          <ac:spMkLst>
            <pc:docMk/>
            <pc:sldMk cId="3506311655" sldId="295"/>
            <ac:spMk id="11" creationId="{0F146CF7-A72F-4EF7-8392-C96C3533B11B}"/>
          </ac:spMkLst>
        </pc:spChg>
        <pc:spChg chg="del">
          <ac:chgData name="Milijana Surbatovich" userId="34f022815c94af0f" providerId="LiveId" clId="{7EAAB792-6F57-4A5A-A55B-36EB1B2C0C25}" dt="2020-10-18T23:23:37.136" v="3205" actId="478"/>
          <ac:spMkLst>
            <pc:docMk/>
            <pc:sldMk cId="3506311655" sldId="295"/>
            <ac:spMk id="12" creationId="{CAF3EF3F-92F4-409F-ADCA-70B89794D251}"/>
          </ac:spMkLst>
        </pc:spChg>
        <pc:spChg chg="del">
          <ac:chgData name="Milijana Surbatovich" userId="34f022815c94af0f" providerId="LiveId" clId="{7EAAB792-6F57-4A5A-A55B-36EB1B2C0C25}" dt="2020-10-18T23:23:37.136" v="3205" actId="478"/>
          <ac:spMkLst>
            <pc:docMk/>
            <pc:sldMk cId="3506311655" sldId="295"/>
            <ac:spMk id="13" creationId="{9A90A5A7-E74E-4845-ABA7-8B4CE609D28D}"/>
          </ac:spMkLst>
        </pc:spChg>
        <pc:spChg chg="del">
          <ac:chgData name="Milijana Surbatovich" userId="34f022815c94af0f" providerId="LiveId" clId="{7EAAB792-6F57-4A5A-A55B-36EB1B2C0C25}" dt="2020-10-18T23:23:37.136" v="3205" actId="478"/>
          <ac:spMkLst>
            <pc:docMk/>
            <pc:sldMk cId="3506311655" sldId="295"/>
            <ac:spMk id="14" creationId="{B73C22DD-C1E5-4808-88F1-45433E4C9AD4}"/>
          </ac:spMkLst>
        </pc:spChg>
        <pc:spChg chg="del">
          <ac:chgData name="Milijana Surbatovich" userId="34f022815c94af0f" providerId="LiveId" clId="{7EAAB792-6F57-4A5A-A55B-36EB1B2C0C25}" dt="2020-10-18T23:23:37.136" v="3205" actId="478"/>
          <ac:spMkLst>
            <pc:docMk/>
            <pc:sldMk cId="3506311655" sldId="295"/>
            <ac:spMk id="15" creationId="{74FCD1A1-EBC2-438E-9F32-99FF967706BF}"/>
          </ac:spMkLst>
        </pc:spChg>
        <pc:spChg chg="del">
          <ac:chgData name="Milijana Surbatovich" userId="34f022815c94af0f" providerId="LiveId" clId="{7EAAB792-6F57-4A5A-A55B-36EB1B2C0C25}" dt="2020-10-18T23:23:37.136" v="3205" actId="478"/>
          <ac:spMkLst>
            <pc:docMk/>
            <pc:sldMk cId="3506311655" sldId="295"/>
            <ac:spMk id="16" creationId="{9F0049A9-7240-4C3D-982A-22DBB402FA28}"/>
          </ac:spMkLst>
        </pc:spChg>
        <pc:spChg chg="del">
          <ac:chgData name="Milijana Surbatovich" userId="34f022815c94af0f" providerId="LiveId" clId="{7EAAB792-6F57-4A5A-A55B-36EB1B2C0C25}" dt="2020-10-18T23:23:37.136" v="3205" actId="478"/>
          <ac:spMkLst>
            <pc:docMk/>
            <pc:sldMk cId="3506311655" sldId="295"/>
            <ac:spMk id="17" creationId="{2F6E75BF-D120-4628-A555-7987E2BB0565}"/>
          </ac:spMkLst>
        </pc:spChg>
        <pc:spChg chg="del">
          <ac:chgData name="Milijana Surbatovich" userId="34f022815c94af0f" providerId="LiveId" clId="{7EAAB792-6F57-4A5A-A55B-36EB1B2C0C25}" dt="2020-10-18T23:23:37.136" v="3205" actId="478"/>
          <ac:spMkLst>
            <pc:docMk/>
            <pc:sldMk cId="3506311655" sldId="295"/>
            <ac:spMk id="18" creationId="{0BCE668C-BD6B-4E0A-B15A-B0C45140720F}"/>
          </ac:spMkLst>
        </pc:spChg>
        <pc:spChg chg="del">
          <ac:chgData name="Milijana Surbatovich" userId="34f022815c94af0f" providerId="LiveId" clId="{7EAAB792-6F57-4A5A-A55B-36EB1B2C0C25}" dt="2020-10-18T23:23:37.136" v="3205" actId="478"/>
          <ac:spMkLst>
            <pc:docMk/>
            <pc:sldMk cId="3506311655" sldId="295"/>
            <ac:spMk id="21" creationId="{2022920F-FE31-4467-9EE9-33ACDCBFB872}"/>
          </ac:spMkLst>
        </pc:spChg>
        <pc:spChg chg="del mod">
          <ac:chgData name="Milijana Surbatovich" userId="34f022815c94af0f" providerId="LiveId" clId="{7EAAB792-6F57-4A5A-A55B-36EB1B2C0C25}" dt="2020-10-18T23:23:37.136" v="3205" actId="478"/>
          <ac:spMkLst>
            <pc:docMk/>
            <pc:sldMk cId="3506311655" sldId="295"/>
            <ac:spMk id="22" creationId="{F7A783E7-18CE-48D3-8517-53CB55340A52}"/>
          </ac:spMkLst>
        </pc:spChg>
        <pc:spChg chg="add del mod">
          <ac:chgData name="Milijana Surbatovich" userId="34f022815c94af0f" providerId="LiveId" clId="{7EAAB792-6F57-4A5A-A55B-36EB1B2C0C25}" dt="2020-10-18T23:23:51.055" v="3206" actId="478"/>
          <ac:spMkLst>
            <pc:docMk/>
            <pc:sldMk cId="3506311655" sldId="295"/>
            <ac:spMk id="23" creationId="{06BD7A15-F44D-46B0-AC7B-34CDC39FAF64}"/>
          </ac:spMkLst>
        </pc:spChg>
        <pc:spChg chg="add del mod">
          <ac:chgData name="Milijana Surbatovich" userId="34f022815c94af0f" providerId="LiveId" clId="{7EAAB792-6F57-4A5A-A55B-36EB1B2C0C25}" dt="2020-10-20T16:23:41.236" v="7702" actId="478"/>
          <ac:spMkLst>
            <pc:docMk/>
            <pc:sldMk cId="3506311655" sldId="295"/>
            <ac:spMk id="24" creationId="{AA595E89-117B-4426-860A-B15394014E95}"/>
          </ac:spMkLst>
        </pc:spChg>
        <pc:spChg chg="add del mod">
          <ac:chgData name="Milijana Surbatovich" userId="34f022815c94af0f" providerId="LiveId" clId="{7EAAB792-6F57-4A5A-A55B-36EB1B2C0C25}" dt="2020-10-20T16:23:41.236" v="7702" actId="478"/>
          <ac:spMkLst>
            <pc:docMk/>
            <pc:sldMk cId="3506311655" sldId="295"/>
            <ac:spMk id="25" creationId="{EE46EF37-8C1F-41DE-9F99-8175AE7EDDFD}"/>
          </ac:spMkLst>
        </pc:spChg>
        <pc:spChg chg="add del mod">
          <ac:chgData name="Milijana Surbatovich" userId="34f022815c94af0f" providerId="LiveId" clId="{7EAAB792-6F57-4A5A-A55B-36EB1B2C0C25}" dt="2020-10-20T16:33:36.689" v="7807" actId="478"/>
          <ac:spMkLst>
            <pc:docMk/>
            <pc:sldMk cId="3506311655" sldId="295"/>
            <ac:spMk id="26" creationId="{DD0EACA6-C958-41ED-9A1C-875B89FAEE07}"/>
          </ac:spMkLst>
        </pc:spChg>
        <pc:spChg chg="add del mod">
          <ac:chgData name="Milijana Surbatovich" userId="34f022815c94af0f" providerId="LiveId" clId="{7EAAB792-6F57-4A5A-A55B-36EB1B2C0C25}" dt="2020-10-20T16:33:54.553" v="7808" actId="478"/>
          <ac:spMkLst>
            <pc:docMk/>
            <pc:sldMk cId="3506311655" sldId="295"/>
            <ac:spMk id="27" creationId="{7007BB51-2B43-4466-B341-F5B0C11CD430}"/>
          </ac:spMkLst>
        </pc:spChg>
        <pc:spChg chg="add del mod">
          <ac:chgData name="Milijana Surbatovich" userId="34f022815c94af0f" providerId="LiveId" clId="{7EAAB792-6F57-4A5A-A55B-36EB1B2C0C25}" dt="2020-10-20T16:33:54.553" v="7808" actId="478"/>
          <ac:spMkLst>
            <pc:docMk/>
            <pc:sldMk cId="3506311655" sldId="295"/>
            <ac:spMk id="28" creationId="{CB39882E-9E8C-4A68-9C9E-62484F07C739}"/>
          </ac:spMkLst>
        </pc:spChg>
        <pc:spChg chg="add del mod">
          <ac:chgData name="Milijana Surbatovich" userId="34f022815c94af0f" providerId="LiveId" clId="{7EAAB792-6F57-4A5A-A55B-36EB1B2C0C25}" dt="2020-10-20T16:23:41.236" v="7702" actId="478"/>
          <ac:spMkLst>
            <pc:docMk/>
            <pc:sldMk cId="3506311655" sldId="295"/>
            <ac:spMk id="29" creationId="{F80E722A-9C38-4549-A5BA-3FFE6A788743}"/>
          </ac:spMkLst>
        </pc:spChg>
        <pc:spChg chg="add del mod">
          <ac:chgData name="Milijana Surbatovich" userId="34f022815c94af0f" providerId="LiveId" clId="{7EAAB792-6F57-4A5A-A55B-36EB1B2C0C25}" dt="2020-10-20T16:23:41.236" v="7702" actId="478"/>
          <ac:spMkLst>
            <pc:docMk/>
            <pc:sldMk cId="3506311655" sldId="295"/>
            <ac:spMk id="30" creationId="{C6A43C02-DC8E-4EFF-9B62-99F9AF4D6213}"/>
          </ac:spMkLst>
        </pc:spChg>
        <pc:spChg chg="add del mod">
          <ac:chgData name="Milijana Surbatovich" userId="34f022815c94af0f" providerId="LiveId" clId="{7EAAB792-6F57-4A5A-A55B-36EB1B2C0C25}" dt="2020-10-20T16:33:54.553" v="7808" actId="478"/>
          <ac:spMkLst>
            <pc:docMk/>
            <pc:sldMk cId="3506311655" sldId="295"/>
            <ac:spMk id="31" creationId="{396AE69C-6121-41AF-9DE5-A841EB0E032F}"/>
          </ac:spMkLst>
        </pc:spChg>
        <pc:spChg chg="add mod">
          <ac:chgData name="Milijana Surbatovich" userId="34f022815c94af0f" providerId="LiveId" clId="{7EAAB792-6F57-4A5A-A55B-36EB1B2C0C25}" dt="2020-10-21T02:31:29.998" v="14549" actId="1076"/>
          <ac:spMkLst>
            <pc:docMk/>
            <pc:sldMk cId="3506311655" sldId="295"/>
            <ac:spMk id="33" creationId="{3E4658ED-9237-4973-AD6E-FB6A11E76214}"/>
          </ac:spMkLst>
        </pc:spChg>
        <pc:spChg chg="add del mod">
          <ac:chgData name="Milijana Surbatovich" userId="34f022815c94af0f" providerId="LiveId" clId="{7EAAB792-6F57-4A5A-A55B-36EB1B2C0C25}" dt="2020-10-20T16:15:30.533" v="7649" actId="478"/>
          <ac:spMkLst>
            <pc:docMk/>
            <pc:sldMk cId="3506311655" sldId="295"/>
            <ac:spMk id="34" creationId="{ACE1F06A-F069-4951-B0A6-672A868148AD}"/>
          </ac:spMkLst>
        </pc:spChg>
        <pc:spChg chg="add del mod">
          <ac:chgData name="Milijana Surbatovich" userId="34f022815c94af0f" providerId="LiveId" clId="{7EAAB792-6F57-4A5A-A55B-36EB1B2C0C25}" dt="2020-10-20T16:15:30.533" v="7649" actId="478"/>
          <ac:spMkLst>
            <pc:docMk/>
            <pc:sldMk cId="3506311655" sldId="295"/>
            <ac:spMk id="35" creationId="{04C2AC83-C161-484C-81D5-D3043EAACDBE}"/>
          </ac:spMkLst>
        </pc:spChg>
        <pc:spChg chg="add del mod">
          <ac:chgData name="Milijana Surbatovich" userId="34f022815c94af0f" providerId="LiveId" clId="{7EAAB792-6F57-4A5A-A55B-36EB1B2C0C25}" dt="2020-10-20T16:15:30.533" v="7649" actId="478"/>
          <ac:spMkLst>
            <pc:docMk/>
            <pc:sldMk cId="3506311655" sldId="295"/>
            <ac:spMk id="36" creationId="{110DED3C-02C5-40B4-AEB4-8070EFB186C6}"/>
          </ac:spMkLst>
        </pc:spChg>
        <pc:spChg chg="add del mod">
          <ac:chgData name="Milijana Surbatovich" userId="34f022815c94af0f" providerId="LiveId" clId="{7EAAB792-6F57-4A5A-A55B-36EB1B2C0C25}" dt="2020-10-20T16:33:54.553" v="7808" actId="478"/>
          <ac:spMkLst>
            <pc:docMk/>
            <pc:sldMk cId="3506311655" sldId="295"/>
            <ac:spMk id="37" creationId="{F2E2A5C1-7578-4BEF-BBA5-8F8ED652850F}"/>
          </ac:spMkLst>
        </pc:spChg>
        <pc:spChg chg="add del mod">
          <ac:chgData name="Milijana Surbatovich" userId="34f022815c94af0f" providerId="LiveId" clId="{7EAAB792-6F57-4A5A-A55B-36EB1B2C0C25}" dt="2020-10-20T16:33:54.553" v="7808" actId="478"/>
          <ac:spMkLst>
            <pc:docMk/>
            <pc:sldMk cId="3506311655" sldId="295"/>
            <ac:spMk id="38" creationId="{15623AE1-0F49-426B-B10F-0AB1D09A7F10}"/>
          </ac:spMkLst>
        </pc:spChg>
        <pc:spChg chg="add del mod">
          <ac:chgData name="Milijana Surbatovich" userId="34f022815c94af0f" providerId="LiveId" clId="{7EAAB792-6F57-4A5A-A55B-36EB1B2C0C25}" dt="2020-10-20T16:33:54.553" v="7808" actId="478"/>
          <ac:spMkLst>
            <pc:docMk/>
            <pc:sldMk cId="3506311655" sldId="295"/>
            <ac:spMk id="39" creationId="{99F4B9E6-D948-4DD3-BD07-3FBA0BF85930}"/>
          </ac:spMkLst>
        </pc:spChg>
        <pc:spChg chg="add del mod">
          <ac:chgData name="Milijana Surbatovich" userId="34f022815c94af0f" providerId="LiveId" clId="{7EAAB792-6F57-4A5A-A55B-36EB1B2C0C25}" dt="2020-10-20T16:33:54.553" v="7808" actId="478"/>
          <ac:spMkLst>
            <pc:docMk/>
            <pc:sldMk cId="3506311655" sldId="295"/>
            <ac:spMk id="40" creationId="{D8168BC3-D6D6-4A35-AA37-7C7CBDB0F3E4}"/>
          </ac:spMkLst>
        </pc:spChg>
        <pc:spChg chg="add del mod">
          <ac:chgData name="Milijana Surbatovich" userId="34f022815c94af0f" providerId="LiveId" clId="{7EAAB792-6F57-4A5A-A55B-36EB1B2C0C25}" dt="2020-10-20T16:33:54.553" v="7808" actId="478"/>
          <ac:spMkLst>
            <pc:docMk/>
            <pc:sldMk cId="3506311655" sldId="295"/>
            <ac:spMk id="46" creationId="{C1C336C2-2379-4AFA-A074-9E20EA989E19}"/>
          </ac:spMkLst>
        </pc:spChg>
        <pc:spChg chg="add del mod">
          <ac:chgData name="Milijana Surbatovich" userId="34f022815c94af0f" providerId="LiveId" clId="{7EAAB792-6F57-4A5A-A55B-36EB1B2C0C25}" dt="2020-10-20T16:33:54.553" v="7808" actId="478"/>
          <ac:spMkLst>
            <pc:docMk/>
            <pc:sldMk cId="3506311655" sldId="295"/>
            <ac:spMk id="47" creationId="{8CFEB94E-F40C-4402-8406-B7ED8FDF598A}"/>
          </ac:spMkLst>
        </pc:spChg>
        <pc:spChg chg="add del mod">
          <ac:chgData name="Milijana Surbatovich" userId="34f022815c94af0f" providerId="LiveId" clId="{7EAAB792-6F57-4A5A-A55B-36EB1B2C0C25}" dt="2020-10-20T16:33:54.553" v="7808" actId="478"/>
          <ac:spMkLst>
            <pc:docMk/>
            <pc:sldMk cId="3506311655" sldId="295"/>
            <ac:spMk id="48" creationId="{6ECE5D91-A958-43A0-B966-4D1BCE6C9C79}"/>
          </ac:spMkLst>
        </pc:spChg>
        <pc:spChg chg="add del mod">
          <ac:chgData name="Milijana Surbatovich" userId="34f022815c94af0f" providerId="LiveId" clId="{7EAAB792-6F57-4A5A-A55B-36EB1B2C0C25}" dt="2020-10-20T16:33:54.553" v="7808" actId="478"/>
          <ac:spMkLst>
            <pc:docMk/>
            <pc:sldMk cId="3506311655" sldId="295"/>
            <ac:spMk id="49" creationId="{C2EFEAD5-DD31-4992-992C-F736C27F7A08}"/>
          </ac:spMkLst>
        </pc:spChg>
        <pc:spChg chg="add del mod">
          <ac:chgData name="Milijana Surbatovich" userId="34f022815c94af0f" providerId="LiveId" clId="{7EAAB792-6F57-4A5A-A55B-36EB1B2C0C25}" dt="2020-10-20T16:33:54.553" v="7808" actId="478"/>
          <ac:spMkLst>
            <pc:docMk/>
            <pc:sldMk cId="3506311655" sldId="295"/>
            <ac:spMk id="50" creationId="{58F98253-4261-416F-A31E-6AD5A67FA9B4}"/>
          </ac:spMkLst>
        </pc:spChg>
        <pc:spChg chg="add del mod">
          <ac:chgData name="Milijana Surbatovich" userId="34f022815c94af0f" providerId="LiveId" clId="{7EAAB792-6F57-4A5A-A55B-36EB1B2C0C25}" dt="2020-10-20T16:33:54.553" v="7808" actId="478"/>
          <ac:spMkLst>
            <pc:docMk/>
            <pc:sldMk cId="3506311655" sldId="295"/>
            <ac:spMk id="51" creationId="{30579479-23E9-42E7-95B3-384F2BB4CA57}"/>
          </ac:spMkLst>
        </pc:spChg>
        <pc:spChg chg="add del mod">
          <ac:chgData name="Milijana Surbatovich" userId="34f022815c94af0f" providerId="LiveId" clId="{7EAAB792-6F57-4A5A-A55B-36EB1B2C0C25}" dt="2020-10-20T16:33:54.553" v="7808" actId="478"/>
          <ac:spMkLst>
            <pc:docMk/>
            <pc:sldMk cId="3506311655" sldId="295"/>
            <ac:spMk id="52" creationId="{61DE38E9-0186-4260-92E3-1B9156E13FBD}"/>
          </ac:spMkLst>
        </pc:spChg>
        <pc:spChg chg="add del mod">
          <ac:chgData name="Milijana Surbatovich" userId="34f022815c94af0f" providerId="LiveId" clId="{7EAAB792-6F57-4A5A-A55B-36EB1B2C0C25}" dt="2020-10-20T16:33:54.553" v="7808" actId="478"/>
          <ac:spMkLst>
            <pc:docMk/>
            <pc:sldMk cId="3506311655" sldId="295"/>
            <ac:spMk id="53" creationId="{0EC61BDB-6540-4B45-ABDA-4F8B80EED437}"/>
          </ac:spMkLst>
        </pc:spChg>
        <pc:spChg chg="add del mod">
          <ac:chgData name="Milijana Surbatovich" userId="34f022815c94af0f" providerId="LiveId" clId="{7EAAB792-6F57-4A5A-A55B-36EB1B2C0C25}" dt="2020-10-20T16:33:54.553" v="7808" actId="478"/>
          <ac:spMkLst>
            <pc:docMk/>
            <pc:sldMk cId="3506311655" sldId="295"/>
            <ac:spMk id="54" creationId="{B30EB520-E23B-41B7-810D-AF55AAC630F1}"/>
          </ac:spMkLst>
        </pc:spChg>
        <pc:spChg chg="add del mod">
          <ac:chgData name="Milijana Surbatovich" userId="34f022815c94af0f" providerId="LiveId" clId="{7EAAB792-6F57-4A5A-A55B-36EB1B2C0C25}" dt="2020-10-20T16:33:54.553" v="7808" actId="478"/>
          <ac:spMkLst>
            <pc:docMk/>
            <pc:sldMk cId="3506311655" sldId="295"/>
            <ac:spMk id="55" creationId="{CDCD6C5C-3A08-4FE4-9203-8D716268B3D0}"/>
          </ac:spMkLst>
        </pc:spChg>
        <pc:spChg chg="add del mod">
          <ac:chgData name="Milijana Surbatovich" userId="34f022815c94af0f" providerId="LiveId" clId="{7EAAB792-6F57-4A5A-A55B-36EB1B2C0C25}" dt="2020-10-20T16:33:54.553" v="7808" actId="478"/>
          <ac:spMkLst>
            <pc:docMk/>
            <pc:sldMk cId="3506311655" sldId="295"/>
            <ac:spMk id="56" creationId="{08334F26-9D41-4F41-AE4A-126457F51DE1}"/>
          </ac:spMkLst>
        </pc:spChg>
        <pc:spChg chg="add del mod">
          <ac:chgData name="Milijana Surbatovich" userId="34f022815c94af0f" providerId="LiveId" clId="{7EAAB792-6F57-4A5A-A55B-36EB1B2C0C25}" dt="2020-10-20T16:33:54.553" v="7808" actId="478"/>
          <ac:spMkLst>
            <pc:docMk/>
            <pc:sldMk cId="3506311655" sldId="295"/>
            <ac:spMk id="57" creationId="{82F41772-CF4D-4436-9FB2-DFF8E9FAE1C3}"/>
          </ac:spMkLst>
        </pc:spChg>
        <pc:spChg chg="add del mod">
          <ac:chgData name="Milijana Surbatovich" userId="34f022815c94af0f" providerId="LiveId" clId="{7EAAB792-6F57-4A5A-A55B-36EB1B2C0C25}" dt="2020-10-20T16:33:36.689" v="7807" actId="478"/>
          <ac:spMkLst>
            <pc:docMk/>
            <pc:sldMk cId="3506311655" sldId="295"/>
            <ac:spMk id="58" creationId="{260AF4F7-D448-4314-ACB3-112F20915CBC}"/>
          </ac:spMkLst>
        </pc:spChg>
        <pc:spChg chg="add mod">
          <ac:chgData name="Milijana Surbatovich" userId="34f022815c94af0f" providerId="LiveId" clId="{7EAAB792-6F57-4A5A-A55B-36EB1B2C0C25}" dt="2020-10-21T02:31:29.998" v="14549" actId="1076"/>
          <ac:spMkLst>
            <pc:docMk/>
            <pc:sldMk cId="3506311655" sldId="295"/>
            <ac:spMk id="59" creationId="{7AA40166-9C64-4D59-9E0E-38347FC24829}"/>
          </ac:spMkLst>
        </pc:spChg>
        <pc:spChg chg="add del mod">
          <ac:chgData name="Milijana Surbatovich" userId="34f022815c94af0f" providerId="LiveId" clId="{7EAAB792-6F57-4A5A-A55B-36EB1B2C0C25}" dt="2020-10-20T16:33:36.689" v="7807" actId="478"/>
          <ac:spMkLst>
            <pc:docMk/>
            <pc:sldMk cId="3506311655" sldId="295"/>
            <ac:spMk id="60" creationId="{09686C7B-EDA4-4289-8BD5-C66695849A38}"/>
          </ac:spMkLst>
        </pc:spChg>
        <pc:spChg chg="add del mod">
          <ac:chgData name="Milijana Surbatovich" userId="34f022815c94af0f" providerId="LiveId" clId="{7EAAB792-6F57-4A5A-A55B-36EB1B2C0C25}" dt="2020-10-20T16:33:36.689" v="7807" actId="478"/>
          <ac:spMkLst>
            <pc:docMk/>
            <pc:sldMk cId="3506311655" sldId="295"/>
            <ac:spMk id="61" creationId="{9AD1AF5B-409E-427A-912C-7E124A62D3BE}"/>
          </ac:spMkLst>
        </pc:spChg>
        <pc:spChg chg="add del mod">
          <ac:chgData name="Milijana Surbatovich" userId="34f022815c94af0f" providerId="LiveId" clId="{7EAAB792-6F57-4A5A-A55B-36EB1B2C0C25}" dt="2020-10-20T16:33:36.689" v="7807" actId="478"/>
          <ac:spMkLst>
            <pc:docMk/>
            <pc:sldMk cId="3506311655" sldId="295"/>
            <ac:spMk id="62" creationId="{08DC74B3-3934-43C8-90A7-C822F5C6AC50}"/>
          </ac:spMkLst>
        </pc:spChg>
        <pc:spChg chg="add del mod">
          <ac:chgData name="Milijana Surbatovich" userId="34f022815c94af0f" providerId="LiveId" clId="{7EAAB792-6F57-4A5A-A55B-36EB1B2C0C25}" dt="2020-10-20T16:33:36.689" v="7807" actId="478"/>
          <ac:spMkLst>
            <pc:docMk/>
            <pc:sldMk cId="3506311655" sldId="295"/>
            <ac:spMk id="63" creationId="{C78AD1C0-59B0-4C65-AE77-209F53E6ABC6}"/>
          </ac:spMkLst>
        </pc:spChg>
        <pc:spChg chg="add del mod">
          <ac:chgData name="Milijana Surbatovich" userId="34f022815c94af0f" providerId="LiveId" clId="{7EAAB792-6F57-4A5A-A55B-36EB1B2C0C25}" dt="2020-10-20T16:33:36.689" v="7807" actId="478"/>
          <ac:spMkLst>
            <pc:docMk/>
            <pc:sldMk cId="3506311655" sldId="295"/>
            <ac:spMk id="64" creationId="{B89373B4-B723-4B0B-AE1D-6181CA9C0999}"/>
          </ac:spMkLst>
        </pc:spChg>
        <pc:spChg chg="add del mod">
          <ac:chgData name="Milijana Surbatovich" userId="34f022815c94af0f" providerId="LiveId" clId="{7EAAB792-6F57-4A5A-A55B-36EB1B2C0C25}" dt="2020-10-20T16:33:36.689" v="7807" actId="478"/>
          <ac:spMkLst>
            <pc:docMk/>
            <pc:sldMk cId="3506311655" sldId="295"/>
            <ac:spMk id="65" creationId="{51FC9787-BA24-49F8-9539-C1981EBCB127}"/>
          </ac:spMkLst>
        </pc:spChg>
        <pc:spChg chg="add del mod">
          <ac:chgData name="Milijana Surbatovich" userId="34f022815c94af0f" providerId="LiveId" clId="{7EAAB792-6F57-4A5A-A55B-36EB1B2C0C25}" dt="2020-10-20T16:33:36.689" v="7807" actId="478"/>
          <ac:spMkLst>
            <pc:docMk/>
            <pc:sldMk cId="3506311655" sldId="295"/>
            <ac:spMk id="66" creationId="{B5068440-FDAA-46D8-B716-8E01ABC861DB}"/>
          </ac:spMkLst>
        </pc:spChg>
        <pc:spChg chg="add del mod">
          <ac:chgData name="Milijana Surbatovich" userId="34f022815c94af0f" providerId="LiveId" clId="{7EAAB792-6F57-4A5A-A55B-36EB1B2C0C25}" dt="2020-10-20T16:33:36.689" v="7807" actId="478"/>
          <ac:spMkLst>
            <pc:docMk/>
            <pc:sldMk cId="3506311655" sldId="295"/>
            <ac:spMk id="67" creationId="{E8055EE7-9161-4DF5-A0EB-E41AD35EBC64}"/>
          </ac:spMkLst>
        </pc:spChg>
        <pc:spChg chg="add del mod">
          <ac:chgData name="Milijana Surbatovich" userId="34f022815c94af0f" providerId="LiveId" clId="{7EAAB792-6F57-4A5A-A55B-36EB1B2C0C25}" dt="2020-10-20T16:33:36.689" v="7807" actId="478"/>
          <ac:spMkLst>
            <pc:docMk/>
            <pc:sldMk cId="3506311655" sldId="295"/>
            <ac:spMk id="68" creationId="{79153275-B146-41A2-A76D-5B8038398FFB}"/>
          </ac:spMkLst>
        </pc:spChg>
        <pc:spChg chg="add del mod">
          <ac:chgData name="Milijana Surbatovich" userId="34f022815c94af0f" providerId="LiveId" clId="{7EAAB792-6F57-4A5A-A55B-36EB1B2C0C25}" dt="2020-10-20T16:33:36.689" v="7807" actId="478"/>
          <ac:spMkLst>
            <pc:docMk/>
            <pc:sldMk cId="3506311655" sldId="295"/>
            <ac:spMk id="69" creationId="{C7207898-46FD-4849-BCCD-00A3B130CF9F}"/>
          </ac:spMkLst>
        </pc:spChg>
        <pc:spChg chg="add del mod">
          <ac:chgData name="Milijana Surbatovich" userId="34f022815c94af0f" providerId="LiveId" clId="{7EAAB792-6F57-4A5A-A55B-36EB1B2C0C25}" dt="2020-10-20T16:33:36.689" v="7807" actId="478"/>
          <ac:spMkLst>
            <pc:docMk/>
            <pc:sldMk cId="3506311655" sldId="295"/>
            <ac:spMk id="70" creationId="{78B6D62F-C5CD-4762-A10F-496CFC9E12D2}"/>
          </ac:spMkLst>
        </pc:spChg>
        <pc:spChg chg="add del mod">
          <ac:chgData name="Milijana Surbatovich" userId="34f022815c94af0f" providerId="LiveId" clId="{7EAAB792-6F57-4A5A-A55B-36EB1B2C0C25}" dt="2020-10-20T16:23:41.236" v="7702" actId="478"/>
          <ac:spMkLst>
            <pc:docMk/>
            <pc:sldMk cId="3506311655" sldId="295"/>
            <ac:spMk id="71" creationId="{1F45AAC4-392D-49CD-9F9B-0AF59029AAC1}"/>
          </ac:spMkLst>
        </pc:spChg>
        <pc:spChg chg="add del mod">
          <ac:chgData name="Milijana Surbatovich" userId="34f022815c94af0f" providerId="LiveId" clId="{7EAAB792-6F57-4A5A-A55B-36EB1B2C0C25}" dt="2020-10-20T16:23:41.236" v="7702" actId="478"/>
          <ac:spMkLst>
            <pc:docMk/>
            <pc:sldMk cId="3506311655" sldId="295"/>
            <ac:spMk id="72" creationId="{429B3186-7AA8-47C7-8FA2-3CC76C53F1D9}"/>
          </ac:spMkLst>
        </pc:spChg>
        <pc:spChg chg="add del mod">
          <ac:chgData name="Milijana Surbatovich" userId="34f022815c94af0f" providerId="LiveId" clId="{7EAAB792-6F57-4A5A-A55B-36EB1B2C0C25}" dt="2020-10-20T16:23:41.236" v="7702" actId="478"/>
          <ac:spMkLst>
            <pc:docMk/>
            <pc:sldMk cId="3506311655" sldId="295"/>
            <ac:spMk id="73" creationId="{0E29C44D-5DD4-4C82-BF91-DF1C663607BA}"/>
          </ac:spMkLst>
        </pc:spChg>
        <pc:spChg chg="add del mod">
          <ac:chgData name="Milijana Surbatovich" userId="34f022815c94af0f" providerId="LiveId" clId="{7EAAB792-6F57-4A5A-A55B-36EB1B2C0C25}" dt="2020-10-20T16:23:41.236" v="7702" actId="478"/>
          <ac:spMkLst>
            <pc:docMk/>
            <pc:sldMk cId="3506311655" sldId="295"/>
            <ac:spMk id="74" creationId="{76695011-56E3-4098-AC11-6FB96AB67307}"/>
          </ac:spMkLst>
        </pc:spChg>
        <pc:spChg chg="add del mod">
          <ac:chgData name="Milijana Surbatovich" userId="34f022815c94af0f" providerId="LiveId" clId="{7EAAB792-6F57-4A5A-A55B-36EB1B2C0C25}" dt="2020-10-20T16:23:41.236" v="7702" actId="478"/>
          <ac:spMkLst>
            <pc:docMk/>
            <pc:sldMk cId="3506311655" sldId="295"/>
            <ac:spMk id="75" creationId="{0FC93268-8939-49F1-995D-D5CD6378D3D0}"/>
          </ac:spMkLst>
        </pc:spChg>
        <pc:spChg chg="add del mod">
          <ac:chgData name="Milijana Surbatovich" userId="34f022815c94af0f" providerId="LiveId" clId="{7EAAB792-6F57-4A5A-A55B-36EB1B2C0C25}" dt="2020-10-20T16:23:41.236" v="7702" actId="478"/>
          <ac:spMkLst>
            <pc:docMk/>
            <pc:sldMk cId="3506311655" sldId="295"/>
            <ac:spMk id="76" creationId="{57C2AAB8-2B20-452A-B0EC-F6DD922512B9}"/>
          </ac:spMkLst>
        </pc:spChg>
        <pc:spChg chg="add del mod">
          <ac:chgData name="Milijana Surbatovich" userId="34f022815c94af0f" providerId="LiveId" clId="{7EAAB792-6F57-4A5A-A55B-36EB1B2C0C25}" dt="2020-10-20T16:23:41.236" v="7702" actId="478"/>
          <ac:spMkLst>
            <pc:docMk/>
            <pc:sldMk cId="3506311655" sldId="295"/>
            <ac:spMk id="77" creationId="{0BD5C61C-7F18-4143-AEA3-D31113BED994}"/>
          </ac:spMkLst>
        </pc:spChg>
        <pc:spChg chg="add del mod">
          <ac:chgData name="Milijana Surbatovich" userId="34f022815c94af0f" providerId="LiveId" clId="{7EAAB792-6F57-4A5A-A55B-36EB1B2C0C25}" dt="2020-10-20T16:15:30.533" v="7649" actId="478"/>
          <ac:spMkLst>
            <pc:docMk/>
            <pc:sldMk cId="3506311655" sldId="295"/>
            <ac:spMk id="79" creationId="{AD87A786-1FE0-470C-9612-DA807F905372}"/>
          </ac:spMkLst>
        </pc:spChg>
        <pc:spChg chg="add del mod">
          <ac:chgData name="Milijana Surbatovich" userId="34f022815c94af0f" providerId="LiveId" clId="{7EAAB792-6F57-4A5A-A55B-36EB1B2C0C25}" dt="2020-10-20T16:15:30.533" v="7649" actId="478"/>
          <ac:spMkLst>
            <pc:docMk/>
            <pc:sldMk cId="3506311655" sldId="295"/>
            <ac:spMk id="80" creationId="{27A26390-64BF-4417-9ECD-D59A7026957C}"/>
          </ac:spMkLst>
        </pc:spChg>
        <pc:spChg chg="add del mod">
          <ac:chgData name="Milijana Surbatovich" userId="34f022815c94af0f" providerId="LiveId" clId="{7EAAB792-6F57-4A5A-A55B-36EB1B2C0C25}" dt="2020-10-20T16:15:30.533" v="7649" actId="478"/>
          <ac:spMkLst>
            <pc:docMk/>
            <pc:sldMk cId="3506311655" sldId="295"/>
            <ac:spMk id="81" creationId="{02B215E6-D495-4ACB-8410-309659165188}"/>
          </ac:spMkLst>
        </pc:spChg>
        <pc:spChg chg="add del mod">
          <ac:chgData name="Milijana Surbatovich" userId="34f022815c94af0f" providerId="LiveId" clId="{7EAAB792-6F57-4A5A-A55B-36EB1B2C0C25}" dt="2020-10-20T16:33:54.553" v="7808" actId="478"/>
          <ac:spMkLst>
            <pc:docMk/>
            <pc:sldMk cId="3506311655" sldId="295"/>
            <ac:spMk id="84" creationId="{558116CA-B394-48E0-8BD5-F2EA0B499828}"/>
          </ac:spMkLst>
        </pc:spChg>
        <pc:spChg chg="add del mod">
          <ac:chgData name="Milijana Surbatovich" userId="34f022815c94af0f" providerId="LiveId" clId="{7EAAB792-6F57-4A5A-A55B-36EB1B2C0C25}" dt="2020-10-20T16:33:54.553" v="7808" actId="478"/>
          <ac:spMkLst>
            <pc:docMk/>
            <pc:sldMk cId="3506311655" sldId="295"/>
            <ac:spMk id="90" creationId="{AC0174D7-5A67-420C-B15B-73BBFC90320E}"/>
          </ac:spMkLst>
        </pc:spChg>
        <pc:spChg chg="add del mod">
          <ac:chgData name="Milijana Surbatovich" userId="34f022815c94af0f" providerId="LiveId" clId="{7EAAB792-6F57-4A5A-A55B-36EB1B2C0C25}" dt="2020-10-20T16:33:54.553" v="7808" actId="478"/>
          <ac:spMkLst>
            <pc:docMk/>
            <pc:sldMk cId="3506311655" sldId="295"/>
            <ac:spMk id="96" creationId="{8C844DD0-3B75-451E-BA6B-491F8E331141}"/>
          </ac:spMkLst>
        </pc:spChg>
        <pc:spChg chg="add del mod">
          <ac:chgData name="Milijana Surbatovich" userId="34f022815c94af0f" providerId="LiveId" clId="{7EAAB792-6F57-4A5A-A55B-36EB1B2C0C25}" dt="2020-10-20T16:33:54.553" v="7808" actId="478"/>
          <ac:spMkLst>
            <pc:docMk/>
            <pc:sldMk cId="3506311655" sldId="295"/>
            <ac:spMk id="102" creationId="{4FC0F590-C5D0-412C-8287-D85D1B1322F8}"/>
          </ac:spMkLst>
        </pc:spChg>
        <pc:spChg chg="add del mod">
          <ac:chgData name="Milijana Surbatovich" userId="34f022815c94af0f" providerId="LiveId" clId="{7EAAB792-6F57-4A5A-A55B-36EB1B2C0C25}" dt="2020-10-20T16:33:54.553" v="7808" actId="478"/>
          <ac:spMkLst>
            <pc:docMk/>
            <pc:sldMk cId="3506311655" sldId="295"/>
            <ac:spMk id="108" creationId="{56C71865-7707-451C-BF66-D8768881BF84}"/>
          </ac:spMkLst>
        </pc:spChg>
        <pc:spChg chg="add del mod">
          <ac:chgData name="Milijana Surbatovich" userId="34f022815c94af0f" providerId="LiveId" clId="{7EAAB792-6F57-4A5A-A55B-36EB1B2C0C25}" dt="2020-10-20T16:33:54.553" v="7808" actId="478"/>
          <ac:spMkLst>
            <pc:docMk/>
            <pc:sldMk cId="3506311655" sldId="295"/>
            <ac:spMk id="114" creationId="{4761FF66-3BC5-4BA1-A57E-E616802403F4}"/>
          </ac:spMkLst>
        </pc:spChg>
        <pc:spChg chg="add del mod">
          <ac:chgData name="Milijana Surbatovich" userId="34f022815c94af0f" providerId="LiveId" clId="{7EAAB792-6F57-4A5A-A55B-36EB1B2C0C25}" dt="2020-10-20T16:33:54.553" v="7808" actId="478"/>
          <ac:spMkLst>
            <pc:docMk/>
            <pc:sldMk cId="3506311655" sldId="295"/>
            <ac:spMk id="120" creationId="{F0CEE57C-71AD-4A02-816B-022AF0E5F225}"/>
          </ac:spMkLst>
        </pc:spChg>
        <pc:spChg chg="add del mod">
          <ac:chgData name="Milijana Surbatovich" userId="34f022815c94af0f" providerId="LiveId" clId="{7EAAB792-6F57-4A5A-A55B-36EB1B2C0C25}" dt="2020-10-20T16:33:36.689" v="7807" actId="478"/>
          <ac:spMkLst>
            <pc:docMk/>
            <pc:sldMk cId="3506311655" sldId="295"/>
            <ac:spMk id="126" creationId="{E9D4C9DA-9302-4644-B47C-3EC5E2353AD8}"/>
          </ac:spMkLst>
        </pc:spChg>
        <pc:spChg chg="add del mod">
          <ac:chgData name="Milijana Surbatovich" userId="34f022815c94af0f" providerId="LiveId" clId="{7EAAB792-6F57-4A5A-A55B-36EB1B2C0C25}" dt="2020-10-20T16:33:36.689" v="7807" actId="478"/>
          <ac:spMkLst>
            <pc:docMk/>
            <pc:sldMk cId="3506311655" sldId="295"/>
            <ac:spMk id="132" creationId="{3CAB9013-176B-4B3A-A68C-61AD86A9BC7D}"/>
          </ac:spMkLst>
        </pc:spChg>
        <pc:spChg chg="add del mod">
          <ac:chgData name="Milijana Surbatovich" userId="34f022815c94af0f" providerId="LiveId" clId="{7EAAB792-6F57-4A5A-A55B-36EB1B2C0C25}" dt="2020-10-20T16:33:36.689" v="7807" actId="478"/>
          <ac:spMkLst>
            <pc:docMk/>
            <pc:sldMk cId="3506311655" sldId="295"/>
            <ac:spMk id="138" creationId="{DA623C73-CD98-4EAE-B272-E2F69DA2A604}"/>
          </ac:spMkLst>
        </pc:spChg>
        <pc:spChg chg="add del mod">
          <ac:chgData name="Milijana Surbatovich" userId="34f022815c94af0f" providerId="LiveId" clId="{7EAAB792-6F57-4A5A-A55B-36EB1B2C0C25}" dt="2020-10-20T16:33:36.689" v="7807" actId="478"/>
          <ac:spMkLst>
            <pc:docMk/>
            <pc:sldMk cId="3506311655" sldId="295"/>
            <ac:spMk id="144" creationId="{5F7B0E2D-5275-431F-883A-948C4D6D495E}"/>
          </ac:spMkLst>
        </pc:spChg>
        <pc:spChg chg="add del mod">
          <ac:chgData name="Milijana Surbatovich" userId="34f022815c94af0f" providerId="LiveId" clId="{7EAAB792-6F57-4A5A-A55B-36EB1B2C0C25}" dt="2020-10-20T16:33:36.689" v="7807" actId="478"/>
          <ac:spMkLst>
            <pc:docMk/>
            <pc:sldMk cId="3506311655" sldId="295"/>
            <ac:spMk id="150" creationId="{CF4BEB1F-98D7-4E98-9681-7B305EF8A274}"/>
          </ac:spMkLst>
        </pc:spChg>
        <pc:spChg chg="add del mod">
          <ac:chgData name="Milijana Surbatovich" userId="34f022815c94af0f" providerId="LiveId" clId="{7EAAB792-6F57-4A5A-A55B-36EB1B2C0C25}" dt="2020-10-20T16:33:36.689" v="7807" actId="478"/>
          <ac:spMkLst>
            <pc:docMk/>
            <pc:sldMk cId="3506311655" sldId="295"/>
            <ac:spMk id="156" creationId="{4919C2E1-913B-47FA-9390-AF4361AB0777}"/>
          </ac:spMkLst>
        </pc:spChg>
        <pc:spChg chg="add del mod">
          <ac:chgData name="Milijana Surbatovich" userId="34f022815c94af0f" providerId="LiveId" clId="{7EAAB792-6F57-4A5A-A55B-36EB1B2C0C25}" dt="2020-10-20T16:33:54.553" v="7808" actId="478"/>
          <ac:spMkLst>
            <pc:docMk/>
            <pc:sldMk cId="3506311655" sldId="295"/>
            <ac:spMk id="162" creationId="{8B27953E-E862-4A13-B454-A237C0D4BD59}"/>
          </ac:spMkLst>
        </pc:spChg>
        <pc:spChg chg="add del mod">
          <ac:chgData name="Milijana Surbatovich" userId="34f022815c94af0f" providerId="LiveId" clId="{7EAAB792-6F57-4A5A-A55B-36EB1B2C0C25}" dt="2020-10-20T16:33:54.553" v="7808" actId="478"/>
          <ac:spMkLst>
            <pc:docMk/>
            <pc:sldMk cId="3506311655" sldId="295"/>
            <ac:spMk id="163" creationId="{EA120FD4-8B93-40FC-B63B-6051BBE37740}"/>
          </ac:spMkLst>
        </pc:spChg>
        <pc:spChg chg="add del mod">
          <ac:chgData name="Milijana Surbatovich" userId="34f022815c94af0f" providerId="LiveId" clId="{7EAAB792-6F57-4A5A-A55B-36EB1B2C0C25}" dt="2020-10-20T16:33:54.553" v="7808" actId="478"/>
          <ac:spMkLst>
            <pc:docMk/>
            <pc:sldMk cId="3506311655" sldId="295"/>
            <ac:spMk id="164" creationId="{1B7F5AAF-C857-4F5D-84A1-FA596FD960BC}"/>
          </ac:spMkLst>
        </pc:spChg>
        <pc:spChg chg="add del mod">
          <ac:chgData name="Milijana Surbatovich" userId="34f022815c94af0f" providerId="LiveId" clId="{7EAAB792-6F57-4A5A-A55B-36EB1B2C0C25}" dt="2020-10-20T16:33:36.689" v="7807" actId="478"/>
          <ac:spMkLst>
            <pc:docMk/>
            <pc:sldMk cId="3506311655" sldId="295"/>
            <ac:spMk id="165" creationId="{204856A3-EBB6-44FA-82E3-F54496682102}"/>
          </ac:spMkLst>
        </pc:spChg>
        <pc:spChg chg="add del mod">
          <ac:chgData name="Milijana Surbatovich" userId="34f022815c94af0f" providerId="LiveId" clId="{7EAAB792-6F57-4A5A-A55B-36EB1B2C0C25}" dt="2020-10-20T16:34:14.271" v="7810" actId="478"/>
          <ac:spMkLst>
            <pc:docMk/>
            <pc:sldMk cId="3506311655" sldId="295"/>
            <ac:spMk id="166" creationId="{C48533B8-3D80-48DB-8220-916A8BB0B5DD}"/>
          </ac:spMkLst>
        </pc:spChg>
        <pc:spChg chg="add del mod">
          <ac:chgData name="Milijana Surbatovich" userId="34f022815c94af0f" providerId="LiveId" clId="{7EAAB792-6F57-4A5A-A55B-36EB1B2C0C25}" dt="2020-10-20T16:34:14.271" v="7810" actId="478"/>
          <ac:spMkLst>
            <pc:docMk/>
            <pc:sldMk cId="3506311655" sldId="295"/>
            <ac:spMk id="167" creationId="{FF39FED5-08AE-4923-A1CB-6430C9EE5998}"/>
          </ac:spMkLst>
        </pc:spChg>
        <pc:spChg chg="add del mod">
          <ac:chgData name="Milijana Surbatovich" userId="34f022815c94af0f" providerId="LiveId" clId="{7EAAB792-6F57-4A5A-A55B-36EB1B2C0C25}" dt="2020-10-20T16:33:54.553" v="7808" actId="478"/>
          <ac:spMkLst>
            <pc:docMk/>
            <pc:sldMk cId="3506311655" sldId="295"/>
            <ac:spMk id="168" creationId="{169BBDC9-AAF1-4C34-A734-B1097C552513}"/>
          </ac:spMkLst>
        </pc:spChg>
        <pc:spChg chg="add del mod">
          <ac:chgData name="Milijana Surbatovich" userId="34f022815c94af0f" providerId="LiveId" clId="{7EAAB792-6F57-4A5A-A55B-36EB1B2C0C25}" dt="2020-10-20T16:33:54.553" v="7808" actId="478"/>
          <ac:spMkLst>
            <pc:docMk/>
            <pc:sldMk cId="3506311655" sldId="295"/>
            <ac:spMk id="169" creationId="{28AC0DE6-08AD-4B9F-BD91-AB58D692853F}"/>
          </ac:spMkLst>
        </pc:spChg>
        <pc:spChg chg="add del mod">
          <ac:chgData name="Milijana Surbatovich" userId="34f022815c94af0f" providerId="LiveId" clId="{7EAAB792-6F57-4A5A-A55B-36EB1B2C0C25}" dt="2020-10-20T16:33:36.689" v="7807" actId="478"/>
          <ac:spMkLst>
            <pc:docMk/>
            <pc:sldMk cId="3506311655" sldId="295"/>
            <ac:spMk id="170" creationId="{E6BA3911-3255-467F-BCF8-D444F6B99297}"/>
          </ac:spMkLst>
        </pc:spChg>
        <pc:spChg chg="add del mod">
          <ac:chgData name="Milijana Surbatovich" userId="34f022815c94af0f" providerId="LiveId" clId="{7EAAB792-6F57-4A5A-A55B-36EB1B2C0C25}" dt="2020-10-20T16:33:36.689" v="7807" actId="478"/>
          <ac:spMkLst>
            <pc:docMk/>
            <pc:sldMk cId="3506311655" sldId="295"/>
            <ac:spMk id="171" creationId="{AC7871AA-1358-40A0-83F9-9502A601E361}"/>
          </ac:spMkLst>
        </pc:spChg>
        <pc:spChg chg="add del mod">
          <ac:chgData name="Milijana Surbatovich" userId="34f022815c94af0f" providerId="LiveId" clId="{7EAAB792-6F57-4A5A-A55B-36EB1B2C0C25}" dt="2020-10-20T16:33:36.689" v="7807" actId="478"/>
          <ac:spMkLst>
            <pc:docMk/>
            <pc:sldMk cId="3506311655" sldId="295"/>
            <ac:spMk id="172" creationId="{E3F0BC7D-8FF9-4F43-B083-B1B4C81D99E3}"/>
          </ac:spMkLst>
        </pc:spChg>
        <pc:spChg chg="add del mod">
          <ac:chgData name="Milijana Surbatovich" userId="34f022815c94af0f" providerId="LiveId" clId="{7EAAB792-6F57-4A5A-A55B-36EB1B2C0C25}" dt="2020-10-20T16:33:36.689" v="7807" actId="478"/>
          <ac:spMkLst>
            <pc:docMk/>
            <pc:sldMk cId="3506311655" sldId="295"/>
            <ac:spMk id="173" creationId="{FB843424-3E3C-41F9-91CA-26732CC91F36}"/>
          </ac:spMkLst>
        </pc:spChg>
        <pc:spChg chg="add del mod">
          <ac:chgData name="Milijana Surbatovich" userId="34f022815c94af0f" providerId="LiveId" clId="{7EAAB792-6F57-4A5A-A55B-36EB1B2C0C25}" dt="2020-10-20T16:33:36.689" v="7807" actId="478"/>
          <ac:spMkLst>
            <pc:docMk/>
            <pc:sldMk cId="3506311655" sldId="295"/>
            <ac:spMk id="174" creationId="{FB757B41-1352-4382-9BB8-6C240E1A8D56}"/>
          </ac:spMkLst>
        </pc:spChg>
        <pc:spChg chg="add del mod">
          <ac:chgData name="Milijana Surbatovich" userId="34f022815c94af0f" providerId="LiveId" clId="{7EAAB792-6F57-4A5A-A55B-36EB1B2C0C25}" dt="2020-10-20T16:33:54.553" v="7808" actId="478"/>
          <ac:spMkLst>
            <pc:docMk/>
            <pc:sldMk cId="3506311655" sldId="295"/>
            <ac:spMk id="175" creationId="{FBD801C5-D9A7-440F-8B97-AB2EDD8B243A}"/>
          </ac:spMkLst>
        </pc:spChg>
        <pc:spChg chg="add del mod">
          <ac:chgData name="Milijana Surbatovich" userId="34f022815c94af0f" providerId="LiveId" clId="{7EAAB792-6F57-4A5A-A55B-36EB1B2C0C25}" dt="2020-10-20T16:23:36.149" v="7701" actId="478"/>
          <ac:spMkLst>
            <pc:docMk/>
            <pc:sldMk cId="3506311655" sldId="295"/>
            <ac:spMk id="177" creationId="{DF5C1FBF-59E5-41FC-9B47-2D07EF35FFC3}"/>
          </ac:spMkLst>
        </pc:spChg>
        <pc:spChg chg="add del mod">
          <ac:chgData name="Milijana Surbatovich" userId="34f022815c94af0f" providerId="LiveId" clId="{7EAAB792-6F57-4A5A-A55B-36EB1B2C0C25}" dt="2020-10-20T16:23:41.236" v="7702" actId="478"/>
          <ac:spMkLst>
            <pc:docMk/>
            <pc:sldMk cId="3506311655" sldId="295"/>
            <ac:spMk id="178" creationId="{ADC5B873-D087-4B62-8397-BD1CB7549523}"/>
          </ac:spMkLst>
        </pc:spChg>
        <pc:spChg chg="add del mod">
          <ac:chgData name="Milijana Surbatovich" userId="34f022815c94af0f" providerId="LiveId" clId="{7EAAB792-6F57-4A5A-A55B-36EB1B2C0C25}" dt="2020-10-20T16:23:41.236" v="7702" actId="478"/>
          <ac:spMkLst>
            <pc:docMk/>
            <pc:sldMk cId="3506311655" sldId="295"/>
            <ac:spMk id="179" creationId="{847272EB-7831-4A1E-857F-8050882C10D3}"/>
          </ac:spMkLst>
        </pc:spChg>
        <pc:spChg chg="add del mod">
          <ac:chgData name="Milijana Surbatovich" userId="34f022815c94af0f" providerId="LiveId" clId="{7EAAB792-6F57-4A5A-A55B-36EB1B2C0C25}" dt="2020-10-20T16:23:41.236" v="7702" actId="478"/>
          <ac:spMkLst>
            <pc:docMk/>
            <pc:sldMk cId="3506311655" sldId="295"/>
            <ac:spMk id="180" creationId="{D252969A-D93B-42A2-AE22-68228D3E6EED}"/>
          </ac:spMkLst>
        </pc:spChg>
        <pc:spChg chg="add del mod">
          <ac:chgData name="Milijana Surbatovich" userId="34f022815c94af0f" providerId="LiveId" clId="{7EAAB792-6F57-4A5A-A55B-36EB1B2C0C25}" dt="2020-10-20T16:23:41.236" v="7702" actId="478"/>
          <ac:spMkLst>
            <pc:docMk/>
            <pc:sldMk cId="3506311655" sldId="295"/>
            <ac:spMk id="181" creationId="{365AD0C3-B5B3-4A15-B861-F0500867112B}"/>
          </ac:spMkLst>
        </pc:spChg>
        <pc:spChg chg="add del mod">
          <ac:chgData name="Milijana Surbatovich" userId="34f022815c94af0f" providerId="LiveId" clId="{7EAAB792-6F57-4A5A-A55B-36EB1B2C0C25}" dt="2020-10-20T16:23:41.236" v="7702" actId="478"/>
          <ac:spMkLst>
            <pc:docMk/>
            <pc:sldMk cId="3506311655" sldId="295"/>
            <ac:spMk id="182" creationId="{794A6C53-4C17-4A01-ABFC-5ED20790B929}"/>
          </ac:spMkLst>
        </pc:spChg>
        <pc:spChg chg="add del mod">
          <ac:chgData name="Milijana Surbatovich" userId="34f022815c94af0f" providerId="LiveId" clId="{7EAAB792-6F57-4A5A-A55B-36EB1B2C0C25}" dt="2020-10-20T16:23:41.236" v="7702" actId="478"/>
          <ac:spMkLst>
            <pc:docMk/>
            <pc:sldMk cId="3506311655" sldId="295"/>
            <ac:spMk id="183" creationId="{21AEF06A-79F5-4491-B329-E1930F29A426}"/>
          </ac:spMkLst>
        </pc:spChg>
        <pc:spChg chg="add del mod">
          <ac:chgData name="Milijana Surbatovich" userId="34f022815c94af0f" providerId="LiveId" clId="{7EAAB792-6F57-4A5A-A55B-36EB1B2C0C25}" dt="2020-10-20T16:23:41.236" v="7702" actId="478"/>
          <ac:spMkLst>
            <pc:docMk/>
            <pc:sldMk cId="3506311655" sldId="295"/>
            <ac:spMk id="184" creationId="{C7C22642-16EC-41C9-A5C2-B099F5D750AE}"/>
          </ac:spMkLst>
        </pc:spChg>
        <pc:spChg chg="add del mod">
          <ac:chgData name="Milijana Surbatovich" userId="34f022815c94af0f" providerId="LiveId" clId="{7EAAB792-6F57-4A5A-A55B-36EB1B2C0C25}" dt="2020-10-20T16:23:41.236" v="7702" actId="478"/>
          <ac:spMkLst>
            <pc:docMk/>
            <pc:sldMk cId="3506311655" sldId="295"/>
            <ac:spMk id="185" creationId="{D2E2CE97-878D-4EEA-B402-3274B3980A6C}"/>
          </ac:spMkLst>
        </pc:spChg>
        <pc:spChg chg="add del mod">
          <ac:chgData name="Milijana Surbatovich" userId="34f022815c94af0f" providerId="LiveId" clId="{7EAAB792-6F57-4A5A-A55B-36EB1B2C0C25}" dt="2020-10-20T16:23:41.236" v="7702" actId="478"/>
          <ac:spMkLst>
            <pc:docMk/>
            <pc:sldMk cId="3506311655" sldId="295"/>
            <ac:spMk id="186" creationId="{48F62E1B-E2E2-43B9-BAC1-279C08D04B04}"/>
          </ac:spMkLst>
        </pc:spChg>
        <pc:spChg chg="add del mod">
          <ac:chgData name="Milijana Surbatovich" userId="34f022815c94af0f" providerId="LiveId" clId="{7EAAB792-6F57-4A5A-A55B-36EB1B2C0C25}" dt="2020-10-20T16:23:41.236" v="7702" actId="478"/>
          <ac:spMkLst>
            <pc:docMk/>
            <pc:sldMk cId="3506311655" sldId="295"/>
            <ac:spMk id="187" creationId="{3DA8D6DA-1772-4E5B-B962-FCF9FD4F53A8}"/>
          </ac:spMkLst>
        </pc:spChg>
        <pc:spChg chg="add del mod">
          <ac:chgData name="Milijana Surbatovich" userId="34f022815c94af0f" providerId="LiveId" clId="{7EAAB792-6F57-4A5A-A55B-36EB1B2C0C25}" dt="2020-10-20T16:34:14.271" v="7810" actId="478"/>
          <ac:spMkLst>
            <pc:docMk/>
            <pc:sldMk cId="3506311655" sldId="295"/>
            <ac:spMk id="188" creationId="{C350E819-CFD4-4572-8148-9728DB0ED540}"/>
          </ac:spMkLst>
        </pc:spChg>
        <pc:spChg chg="add del mod">
          <ac:chgData name="Milijana Surbatovich" userId="34f022815c94af0f" providerId="LiveId" clId="{7EAAB792-6F57-4A5A-A55B-36EB1B2C0C25}" dt="2020-10-20T16:23:41.236" v="7702" actId="478"/>
          <ac:spMkLst>
            <pc:docMk/>
            <pc:sldMk cId="3506311655" sldId="295"/>
            <ac:spMk id="191" creationId="{FC0C0F11-3271-48E2-909E-DBBED241D142}"/>
          </ac:spMkLst>
        </pc:spChg>
        <pc:spChg chg="add mod">
          <ac:chgData name="Milijana Surbatovich" userId="34f022815c94af0f" providerId="LiveId" clId="{7EAAB792-6F57-4A5A-A55B-36EB1B2C0C25}" dt="2020-10-20T20:37:19.817" v="13884" actId="20577"/>
          <ac:spMkLst>
            <pc:docMk/>
            <pc:sldMk cId="3506311655" sldId="295"/>
            <ac:spMk id="193" creationId="{5190C074-26EC-4185-B261-FFD809FBBFDE}"/>
          </ac:spMkLst>
        </pc:spChg>
        <pc:spChg chg="add mod">
          <ac:chgData name="Milijana Surbatovich" userId="34f022815c94af0f" providerId="LiveId" clId="{7EAAB792-6F57-4A5A-A55B-36EB1B2C0C25}" dt="2020-10-20T21:04:30.174" v="13933" actId="14100"/>
          <ac:spMkLst>
            <pc:docMk/>
            <pc:sldMk cId="3506311655" sldId="295"/>
            <ac:spMk id="195" creationId="{0DB4C17B-CDCD-4440-B3C8-3C07C153CA4E}"/>
          </ac:spMkLst>
        </pc:spChg>
        <pc:spChg chg="add mod">
          <ac:chgData name="Milijana Surbatovich" userId="34f022815c94af0f" providerId="LiveId" clId="{7EAAB792-6F57-4A5A-A55B-36EB1B2C0C25}" dt="2020-10-20T01:18:39.478" v="5292" actId="20577"/>
          <ac:spMkLst>
            <pc:docMk/>
            <pc:sldMk cId="3506311655" sldId="295"/>
            <ac:spMk id="196" creationId="{84865249-7EB1-41DB-9CD2-F9FB834329DC}"/>
          </ac:spMkLst>
        </pc:spChg>
        <pc:spChg chg="add mod">
          <ac:chgData name="Milijana Surbatovich" userId="34f022815c94af0f" providerId="LiveId" clId="{7EAAB792-6F57-4A5A-A55B-36EB1B2C0C25}" dt="2020-10-20T01:18:42.495" v="5294" actId="20577"/>
          <ac:spMkLst>
            <pc:docMk/>
            <pc:sldMk cId="3506311655" sldId="295"/>
            <ac:spMk id="197" creationId="{D8835C7F-106E-4D99-9B32-B9DA475F8DD9}"/>
          </ac:spMkLst>
        </pc:spChg>
        <pc:spChg chg="add mod">
          <ac:chgData name="Milijana Surbatovich" userId="34f022815c94af0f" providerId="LiveId" clId="{7EAAB792-6F57-4A5A-A55B-36EB1B2C0C25}" dt="2020-10-20T01:18:50.038" v="5296" actId="14100"/>
          <ac:spMkLst>
            <pc:docMk/>
            <pc:sldMk cId="3506311655" sldId="295"/>
            <ac:spMk id="205" creationId="{13877DBE-73A9-4C31-AC58-C809C7EF2A57}"/>
          </ac:spMkLst>
        </pc:spChg>
        <pc:spChg chg="add mod">
          <ac:chgData name="Milijana Surbatovich" userId="34f022815c94af0f" providerId="LiveId" clId="{7EAAB792-6F57-4A5A-A55B-36EB1B2C0C25}" dt="2020-10-20T01:18:55.475" v="5297" actId="1076"/>
          <ac:spMkLst>
            <pc:docMk/>
            <pc:sldMk cId="3506311655" sldId="295"/>
            <ac:spMk id="207" creationId="{6248DA1B-C901-4219-B333-B1EE44EFFAE3}"/>
          </ac:spMkLst>
        </pc:spChg>
        <pc:spChg chg="add mod">
          <ac:chgData name="Milijana Surbatovich" userId="34f022815c94af0f" providerId="LiveId" clId="{7EAAB792-6F57-4A5A-A55B-36EB1B2C0C25}" dt="2020-10-20T01:19:04.836" v="5300" actId="14100"/>
          <ac:spMkLst>
            <pc:docMk/>
            <pc:sldMk cId="3506311655" sldId="295"/>
            <ac:spMk id="209" creationId="{934AB45E-D05F-4ECD-B653-7EFC5C9EBB0A}"/>
          </ac:spMkLst>
        </pc:spChg>
        <pc:spChg chg="add mod">
          <ac:chgData name="Milijana Surbatovich" userId="34f022815c94af0f" providerId="LiveId" clId="{7EAAB792-6F57-4A5A-A55B-36EB1B2C0C25}" dt="2020-10-20T01:20:46.046" v="5304" actId="207"/>
          <ac:spMkLst>
            <pc:docMk/>
            <pc:sldMk cId="3506311655" sldId="295"/>
            <ac:spMk id="210" creationId="{BCD7B5E9-59CD-46C4-8FAB-A3AA3A44FE6C}"/>
          </ac:spMkLst>
        </pc:spChg>
        <pc:spChg chg="add mod">
          <ac:chgData name="Milijana Surbatovich" userId="34f022815c94af0f" providerId="LiveId" clId="{7EAAB792-6F57-4A5A-A55B-36EB1B2C0C25}" dt="2020-10-21T02:30:38.092" v="14548" actId="20577"/>
          <ac:spMkLst>
            <pc:docMk/>
            <pc:sldMk cId="3506311655" sldId="295"/>
            <ac:spMk id="212" creationId="{4986D9E8-68DE-4CD9-82FF-D0E8615E8587}"/>
          </ac:spMkLst>
        </pc:spChg>
        <pc:spChg chg="add mod">
          <ac:chgData name="Milijana Surbatovich" userId="34f022815c94af0f" providerId="LiveId" clId="{7EAAB792-6F57-4A5A-A55B-36EB1B2C0C25}" dt="2020-10-21T02:31:29.998" v="14549" actId="1076"/>
          <ac:spMkLst>
            <pc:docMk/>
            <pc:sldMk cId="3506311655" sldId="295"/>
            <ac:spMk id="214" creationId="{3EA092F1-DE63-4C01-BAEC-EE166A203002}"/>
          </ac:spMkLst>
        </pc:spChg>
        <pc:spChg chg="add del mod">
          <ac:chgData name="Milijana Surbatovich" userId="34f022815c94af0f" providerId="LiveId" clId="{7EAAB792-6F57-4A5A-A55B-36EB1B2C0C25}" dt="2020-10-20T16:28:16.138" v="7750" actId="478"/>
          <ac:spMkLst>
            <pc:docMk/>
            <pc:sldMk cId="3506311655" sldId="295"/>
            <ac:spMk id="215" creationId="{7A1486B9-8E52-4706-B9AD-7E6DC8A44AD9}"/>
          </ac:spMkLst>
        </pc:spChg>
        <pc:spChg chg="add mod">
          <ac:chgData name="Milijana Surbatovich" userId="34f022815c94af0f" providerId="LiveId" clId="{7EAAB792-6F57-4A5A-A55B-36EB1B2C0C25}" dt="2020-10-21T02:31:29.998" v="14549" actId="1076"/>
          <ac:spMkLst>
            <pc:docMk/>
            <pc:sldMk cId="3506311655" sldId="295"/>
            <ac:spMk id="216" creationId="{D010FF82-4683-4BAF-BC83-217D483441AF}"/>
          </ac:spMkLst>
        </pc:spChg>
        <pc:spChg chg="add del mod">
          <ac:chgData name="Milijana Surbatovich" userId="34f022815c94af0f" providerId="LiveId" clId="{7EAAB792-6F57-4A5A-A55B-36EB1B2C0C25}" dt="2020-10-20T16:17:24.436" v="7659" actId="478"/>
          <ac:spMkLst>
            <pc:docMk/>
            <pc:sldMk cId="3506311655" sldId="295"/>
            <ac:spMk id="217" creationId="{2276BA67-E8E5-427A-813B-D040FFAA9030}"/>
          </ac:spMkLst>
        </pc:spChg>
        <pc:spChg chg="add mod">
          <ac:chgData name="Milijana Surbatovich" userId="34f022815c94af0f" providerId="LiveId" clId="{7EAAB792-6F57-4A5A-A55B-36EB1B2C0C25}" dt="2020-10-21T02:31:29.998" v="14549" actId="1076"/>
          <ac:spMkLst>
            <pc:docMk/>
            <pc:sldMk cId="3506311655" sldId="295"/>
            <ac:spMk id="218" creationId="{C95B089E-0195-48C1-9C73-CCEB61174D9C}"/>
          </ac:spMkLst>
        </pc:spChg>
        <pc:spChg chg="add del mod">
          <ac:chgData name="Milijana Surbatovich" userId="34f022815c94af0f" providerId="LiveId" clId="{7EAAB792-6F57-4A5A-A55B-36EB1B2C0C25}" dt="2020-10-20T16:17:27.791" v="7660" actId="478"/>
          <ac:spMkLst>
            <pc:docMk/>
            <pc:sldMk cId="3506311655" sldId="295"/>
            <ac:spMk id="222" creationId="{07927B4B-D208-4EE8-8114-7DF173316779}"/>
          </ac:spMkLst>
        </pc:spChg>
        <pc:spChg chg="add mod">
          <ac:chgData name="Milijana Surbatovich" userId="34f022815c94af0f" providerId="LiveId" clId="{7EAAB792-6F57-4A5A-A55B-36EB1B2C0C25}" dt="2020-10-21T02:31:29.998" v="14549" actId="1076"/>
          <ac:spMkLst>
            <pc:docMk/>
            <pc:sldMk cId="3506311655" sldId="295"/>
            <ac:spMk id="224" creationId="{FE0B75A9-E081-477B-ACF9-C11A028F6BAE}"/>
          </ac:spMkLst>
        </pc:spChg>
        <pc:spChg chg="add mod">
          <ac:chgData name="Milijana Surbatovich" userId="34f022815c94af0f" providerId="LiveId" clId="{7EAAB792-6F57-4A5A-A55B-36EB1B2C0C25}" dt="2020-10-21T02:31:29.998" v="14549" actId="1076"/>
          <ac:spMkLst>
            <pc:docMk/>
            <pc:sldMk cId="3506311655" sldId="295"/>
            <ac:spMk id="226" creationId="{634CE84E-B260-4CA6-A096-3323F64834A5}"/>
          </ac:spMkLst>
        </pc:spChg>
        <pc:spChg chg="add mod">
          <ac:chgData name="Milijana Surbatovich" userId="34f022815c94af0f" providerId="LiveId" clId="{7EAAB792-6F57-4A5A-A55B-36EB1B2C0C25}" dt="2020-10-21T02:31:29.998" v="14549" actId="1076"/>
          <ac:spMkLst>
            <pc:docMk/>
            <pc:sldMk cId="3506311655" sldId="295"/>
            <ac:spMk id="228" creationId="{1EB827AA-041C-404E-8F96-A108CB25C3F6}"/>
          </ac:spMkLst>
        </pc:spChg>
        <pc:spChg chg="add del mod">
          <ac:chgData name="Milijana Surbatovich" userId="34f022815c94af0f" providerId="LiveId" clId="{7EAAB792-6F57-4A5A-A55B-36EB1B2C0C25}" dt="2020-10-20T16:49:15.181" v="7969" actId="478"/>
          <ac:spMkLst>
            <pc:docMk/>
            <pc:sldMk cId="3506311655" sldId="295"/>
            <ac:spMk id="230" creationId="{CAEE6222-5674-43E5-BA33-9243F28035DD}"/>
          </ac:spMkLst>
        </pc:spChg>
        <pc:spChg chg="add del mod">
          <ac:chgData name="Milijana Surbatovich" userId="34f022815c94af0f" providerId="LiveId" clId="{7EAAB792-6F57-4A5A-A55B-36EB1B2C0C25}" dt="2020-10-20T16:49:19.872" v="7970" actId="478"/>
          <ac:spMkLst>
            <pc:docMk/>
            <pc:sldMk cId="3506311655" sldId="295"/>
            <ac:spMk id="232" creationId="{28DE18E4-2CE1-4521-94F9-E6499F85DFD5}"/>
          </ac:spMkLst>
        </pc:spChg>
        <pc:spChg chg="add del mod">
          <ac:chgData name="Milijana Surbatovich" userId="34f022815c94af0f" providerId="LiveId" clId="{7EAAB792-6F57-4A5A-A55B-36EB1B2C0C25}" dt="2020-10-20T16:49:15.181" v="7969" actId="478"/>
          <ac:spMkLst>
            <pc:docMk/>
            <pc:sldMk cId="3506311655" sldId="295"/>
            <ac:spMk id="234" creationId="{FC5E366D-1D11-4E49-B84D-564D25BBE092}"/>
          </ac:spMkLst>
        </pc:spChg>
        <pc:spChg chg="add del mod">
          <ac:chgData name="Milijana Surbatovich" userId="34f022815c94af0f" providerId="LiveId" clId="{7EAAB792-6F57-4A5A-A55B-36EB1B2C0C25}" dt="2020-10-20T16:49:19.872" v="7970" actId="478"/>
          <ac:spMkLst>
            <pc:docMk/>
            <pc:sldMk cId="3506311655" sldId="295"/>
            <ac:spMk id="236" creationId="{774F34BF-3505-47CD-9228-D8E37FC06095}"/>
          </ac:spMkLst>
        </pc:spChg>
        <pc:spChg chg="add mod">
          <ac:chgData name="Milijana Surbatovich" userId="34f022815c94af0f" providerId="LiveId" clId="{7EAAB792-6F57-4A5A-A55B-36EB1B2C0C25}" dt="2020-10-21T02:31:29.998" v="14549" actId="1076"/>
          <ac:spMkLst>
            <pc:docMk/>
            <pc:sldMk cId="3506311655" sldId="295"/>
            <ac:spMk id="237" creationId="{702F46D0-591E-4927-9323-51EDA6CFD9EF}"/>
          </ac:spMkLst>
        </pc:spChg>
        <pc:spChg chg="add del mod">
          <ac:chgData name="Milijana Surbatovich" userId="34f022815c94af0f" providerId="LiveId" clId="{7EAAB792-6F57-4A5A-A55B-36EB1B2C0C25}" dt="2020-10-20T16:28:20.876" v="7751" actId="478"/>
          <ac:spMkLst>
            <pc:docMk/>
            <pc:sldMk cId="3506311655" sldId="295"/>
            <ac:spMk id="238" creationId="{C5142F8A-31F1-4364-8563-A7244BD2F5FB}"/>
          </ac:spMkLst>
        </pc:spChg>
        <pc:spChg chg="add mod">
          <ac:chgData name="Milijana Surbatovich" userId="34f022815c94af0f" providerId="LiveId" clId="{7EAAB792-6F57-4A5A-A55B-36EB1B2C0C25}" dt="2020-10-21T02:31:29.998" v="14549" actId="1076"/>
          <ac:spMkLst>
            <pc:docMk/>
            <pc:sldMk cId="3506311655" sldId="295"/>
            <ac:spMk id="239" creationId="{83FF774A-B3BD-4BDE-978B-4BF09803519F}"/>
          </ac:spMkLst>
        </pc:spChg>
        <pc:spChg chg="add mod">
          <ac:chgData name="Milijana Surbatovich" userId="34f022815c94af0f" providerId="LiveId" clId="{7EAAB792-6F57-4A5A-A55B-36EB1B2C0C25}" dt="2020-10-21T02:31:29.998" v="14549" actId="1076"/>
          <ac:spMkLst>
            <pc:docMk/>
            <pc:sldMk cId="3506311655" sldId="295"/>
            <ac:spMk id="240" creationId="{5E953617-3FFA-4B5A-8AB7-F80863CEA1CE}"/>
          </ac:spMkLst>
        </pc:spChg>
        <pc:spChg chg="add mod">
          <ac:chgData name="Milijana Surbatovich" userId="34f022815c94af0f" providerId="LiveId" clId="{7EAAB792-6F57-4A5A-A55B-36EB1B2C0C25}" dt="2020-10-21T02:31:29.998" v="14549" actId="1076"/>
          <ac:spMkLst>
            <pc:docMk/>
            <pc:sldMk cId="3506311655" sldId="295"/>
            <ac:spMk id="244" creationId="{55DE802D-19C8-4491-BD26-773F4C1187CC}"/>
          </ac:spMkLst>
        </pc:spChg>
        <pc:spChg chg="add mod">
          <ac:chgData name="Milijana Surbatovich" userId="34f022815c94af0f" providerId="LiveId" clId="{7EAAB792-6F57-4A5A-A55B-36EB1B2C0C25}" dt="2020-10-21T02:31:29.998" v="14549" actId="1076"/>
          <ac:spMkLst>
            <pc:docMk/>
            <pc:sldMk cId="3506311655" sldId="295"/>
            <ac:spMk id="245" creationId="{CF6D4305-A180-40CC-ABB1-0EAB93498E7D}"/>
          </ac:spMkLst>
        </pc:spChg>
        <pc:spChg chg="add mod">
          <ac:chgData name="Milijana Surbatovich" userId="34f022815c94af0f" providerId="LiveId" clId="{7EAAB792-6F57-4A5A-A55B-36EB1B2C0C25}" dt="2020-10-21T02:31:29.998" v="14549" actId="1076"/>
          <ac:spMkLst>
            <pc:docMk/>
            <pc:sldMk cId="3506311655" sldId="295"/>
            <ac:spMk id="246" creationId="{A31915CB-A334-433E-8EDD-3E49E4B02445}"/>
          </ac:spMkLst>
        </pc:spChg>
        <pc:spChg chg="add mod">
          <ac:chgData name="Milijana Surbatovich" userId="34f022815c94af0f" providerId="LiveId" clId="{7EAAB792-6F57-4A5A-A55B-36EB1B2C0C25}" dt="2020-10-21T02:31:29.998" v="14549" actId="1076"/>
          <ac:spMkLst>
            <pc:docMk/>
            <pc:sldMk cId="3506311655" sldId="295"/>
            <ac:spMk id="247" creationId="{66FA9671-57A7-454F-8F35-9667A3F42334}"/>
          </ac:spMkLst>
        </pc:spChg>
        <pc:spChg chg="add mod">
          <ac:chgData name="Milijana Surbatovich" userId="34f022815c94af0f" providerId="LiveId" clId="{7EAAB792-6F57-4A5A-A55B-36EB1B2C0C25}" dt="2020-10-21T02:31:29.998" v="14549" actId="1076"/>
          <ac:spMkLst>
            <pc:docMk/>
            <pc:sldMk cId="3506311655" sldId="295"/>
            <ac:spMk id="248" creationId="{25575856-FDDD-43B4-B76C-CAB143240DD4}"/>
          </ac:spMkLst>
        </pc:spChg>
        <pc:spChg chg="add mod">
          <ac:chgData name="Milijana Surbatovich" userId="34f022815c94af0f" providerId="LiveId" clId="{7EAAB792-6F57-4A5A-A55B-36EB1B2C0C25}" dt="2020-10-21T02:31:29.998" v="14549" actId="1076"/>
          <ac:spMkLst>
            <pc:docMk/>
            <pc:sldMk cId="3506311655" sldId="295"/>
            <ac:spMk id="249" creationId="{91500638-BA8B-4353-B18B-7FE3CA29D4C4}"/>
          </ac:spMkLst>
        </pc:spChg>
        <pc:spChg chg="add mod">
          <ac:chgData name="Milijana Surbatovich" userId="34f022815c94af0f" providerId="LiveId" clId="{7EAAB792-6F57-4A5A-A55B-36EB1B2C0C25}" dt="2020-10-21T02:31:29.998" v="14549" actId="1076"/>
          <ac:spMkLst>
            <pc:docMk/>
            <pc:sldMk cId="3506311655" sldId="295"/>
            <ac:spMk id="250" creationId="{552148BB-A0D0-497B-8F9F-5372DF03DF7D}"/>
          </ac:spMkLst>
        </pc:spChg>
        <pc:spChg chg="add del mod">
          <ac:chgData name="Milijana Surbatovich" userId="34f022815c94af0f" providerId="LiveId" clId="{7EAAB792-6F57-4A5A-A55B-36EB1B2C0C25}" dt="2020-10-20T16:28:20.876" v="7751" actId="478"/>
          <ac:spMkLst>
            <pc:docMk/>
            <pc:sldMk cId="3506311655" sldId="295"/>
            <ac:spMk id="251" creationId="{977E74D2-1F26-46C2-BA54-D6814655474F}"/>
          </ac:spMkLst>
        </pc:spChg>
        <pc:spChg chg="add mod">
          <ac:chgData name="Milijana Surbatovich" userId="34f022815c94af0f" providerId="LiveId" clId="{7EAAB792-6F57-4A5A-A55B-36EB1B2C0C25}" dt="2020-10-21T02:31:29.998" v="14549" actId="1076"/>
          <ac:spMkLst>
            <pc:docMk/>
            <pc:sldMk cId="3506311655" sldId="295"/>
            <ac:spMk id="252" creationId="{C7075BC2-3CE1-45FA-BBC4-FDDE72D39DEA}"/>
          </ac:spMkLst>
        </pc:spChg>
        <pc:spChg chg="add mod">
          <ac:chgData name="Milijana Surbatovich" userId="34f022815c94af0f" providerId="LiveId" clId="{7EAAB792-6F57-4A5A-A55B-36EB1B2C0C25}" dt="2020-10-21T02:31:29.998" v="14549" actId="1076"/>
          <ac:spMkLst>
            <pc:docMk/>
            <pc:sldMk cId="3506311655" sldId="295"/>
            <ac:spMk id="253" creationId="{0EB66EE5-B6AD-4202-92F9-EA45CA8CA32C}"/>
          </ac:spMkLst>
        </pc:spChg>
        <pc:spChg chg="add mod">
          <ac:chgData name="Milijana Surbatovich" userId="34f022815c94af0f" providerId="LiveId" clId="{7EAAB792-6F57-4A5A-A55B-36EB1B2C0C25}" dt="2020-10-21T02:31:29.998" v="14549" actId="1076"/>
          <ac:spMkLst>
            <pc:docMk/>
            <pc:sldMk cId="3506311655" sldId="295"/>
            <ac:spMk id="257" creationId="{51573177-7F29-45DD-8B1B-CDEF42EA67E6}"/>
          </ac:spMkLst>
        </pc:spChg>
        <pc:spChg chg="add mod">
          <ac:chgData name="Milijana Surbatovich" userId="34f022815c94af0f" providerId="LiveId" clId="{7EAAB792-6F57-4A5A-A55B-36EB1B2C0C25}" dt="2020-10-21T02:31:29.998" v="14549" actId="1076"/>
          <ac:spMkLst>
            <pc:docMk/>
            <pc:sldMk cId="3506311655" sldId="295"/>
            <ac:spMk id="258" creationId="{B12657DD-2876-461D-B715-C1FBE8AB4DB7}"/>
          </ac:spMkLst>
        </pc:spChg>
        <pc:spChg chg="add mod">
          <ac:chgData name="Milijana Surbatovich" userId="34f022815c94af0f" providerId="LiveId" clId="{7EAAB792-6F57-4A5A-A55B-36EB1B2C0C25}" dt="2020-10-21T02:31:29.998" v="14549" actId="1076"/>
          <ac:spMkLst>
            <pc:docMk/>
            <pc:sldMk cId="3506311655" sldId="295"/>
            <ac:spMk id="259" creationId="{B889D82C-566B-49E0-AE81-9F4372B589AC}"/>
          </ac:spMkLst>
        </pc:spChg>
        <pc:spChg chg="add mod">
          <ac:chgData name="Milijana Surbatovich" userId="34f022815c94af0f" providerId="LiveId" clId="{7EAAB792-6F57-4A5A-A55B-36EB1B2C0C25}" dt="2020-10-21T02:31:29.998" v="14549" actId="1076"/>
          <ac:spMkLst>
            <pc:docMk/>
            <pc:sldMk cId="3506311655" sldId="295"/>
            <ac:spMk id="260" creationId="{0CB1EA31-F04D-4D6A-A223-09606C516363}"/>
          </ac:spMkLst>
        </pc:spChg>
        <pc:spChg chg="add mod">
          <ac:chgData name="Milijana Surbatovich" userId="34f022815c94af0f" providerId="LiveId" clId="{7EAAB792-6F57-4A5A-A55B-36EB1B2C0C25}" dt="2020-10-21T02:31:29.998" v="14549" actId="1076"/>
          <ac:spMkLst>
            <pc:docMk/>
            <pc:sldMk cId="3506311655" sldId="295"/>
            <ac:spMk id="261" creationId="{87E07818-718A-4AF5-9229-A7E15ED4D503}"/>
          </ac:spMkLst>
        </pc:spChg>
        <pc:spChg chg="add mod">
          <ac:chgData name="Milijana Surbatovich" userId="34f022815c94af0f" providerId="LiveId" clId="{7EAAB792-6F57-4A5A-A55B-36EB1B2C0C25}" dt="2020-10-21T02:31:29.998" v="14549" actId="1076"/>
          <ac:spMkLst>
            <pc:docMk/>
            <pc:sldMk cId="3506311655" sldId="295"/>
            <ac:spMk id="262" creationId="{341B06A1-68A6-43A7-BF4F-4A6064C28B27}"/>
          </ac:spMkLst>
        </pc:spChg>
        <pc:spChg chg="add mod">
          <ac:chgData name="Milijana Surbatovich" userId="34f022815c94af0f" providerId="LiveId" clId="{7EAAB792-6F57-4A5A-A55B-36EB1B2C0C25}" dt="2020-10-21T02:31:29.998" v="14549" actId="1076"/>
          <ac:spMkLst>
            <pc:docMk/>
            <pc:sldMk cId="3506311655" sldId="295"/>
            <ac:spMk id="263" creationId="{65CF9DF3-6A90-4E2E-A406-E9A2AA7C0006}"/>
          </ac:spMkLst>
        </pc:spChg>
        <pc:spChg chg="add mod">
          <ac:chgData name="Milijana Surbatovich" userId="34f022815c94af0f" providerId="LiveId" clId="{7EAAB792-6F57-4A5A-A55B-36EB1B2C0C25}" dt="2020-10-21T02:31:29.998" v="14549" actId="1076"/>
          <ac:spMkLst>
            <pc:docMk/>
            <pc:sldMk cId="3506311655" sldId="295"/>
            <ac:spMk id="267" creationId="{92DA83B5-5419-4F58-B3E4-6E56128A368A}"/>
          </ac:spMkLst>
        </pc:spChg>
        <pc:spChg chg="add mod">
          <ac:chgData name="Milijana Surbatovich" userId="34f022815c94af0f" providerId="LiveId" clId="{7EAAB792-6F57-4A5A-A55B-36EB1B2C0C25}" dt="2020-10-21T02:31:29.998" v="14549" actId="1076"/>
          <ac:spMkLst>
            <pc:docMk/>
            <pc:sldMk cId="3506311655" sldId="295"/>
            <ac:spMk id="268" creationId="{40C494BD-08B4-414E-92B4-A3CD47F74CC6}"/>
          </ac:spMkLst>
        </pc:spChg>
        <pc:spChg chg="add mod">
          <ac:chgData name="Milijana Surbatovich" userId="34f022815c94af0f" providerId="LiveId" clId="{7EAAB792-6F57-4A5A-A55B-36EB1B2C0C25}" dt="2020-10-21T02:31:29.998" v="14549" actId="1076"/>
          <ac:spMkLst>
            <pc:docMk/>
            <pc:sldMk cId="3506311655" sldId="295"/>
            <ac:spMk id="269" creationId="{953B1AF4-C8CB-4F89-8CA5-B6C8FB81F3AD}"/>
          </ac:spMkLst>
        </pc:spChg>
        <pc:spChg chg="add mod">
          <ac:chgData name="Milijana Surbatovich" userId="34f022815c94af0f" providerId="LiveId" clId="{7EAAB792-6F57-4A5A-A55B-36EB1B2C0C25}" dt="2020-10-21T02:31:29.998" v="14549" actId="1076"/>
          <ac:spMkLst>
            <pc:docMk/>
            <pc:sldMk cId="3506311655" sldId="295"/>
            <ac:spMk id="270" creationId="{7E39FBD4-811B-4B94-8D44-EF6BE13A1B94}"/>
          </ac:spMkLst>
        </pc:spChg>
        <pc:spChg chg="add mod">
          <ac:chgData name="Milijana Surbatovich" userId="34f022815c94af0f" providerId="LiveId" clId="{7EAAB792-6F57-4A5A-A55B-36EB1B2C0C25}" dt="2020-10-21T02:31:29.998" v="14549" actId="1076"/>
          <ac:spMkLst>
            <pc:docMk/>
            <pc:sldMk cId="3506311655" sldId="295"/>
            <ac:spMk id="271" creationId="{3A3B8CC6-8F86-4787-B0D3-F68A94600D60}"/>
          </ac:spMkLst>
        </pc:spChg>
        <pc:spChg chg="add mod">
          <ac:chgData name="Milijana Surbatovich" userId="34f022815c94af0f" providerId="LiveId" clId="{7EAAB792-6F57-4A5A-A55B-36EB1B2C0C25}" dt="2020-10-21T02:31:29.998" v="14549" actId="1076"/>
          <ac:spMkLst>
            <pc:docMk/>
            <pc:sldMk cId="3506311655" sldId="295"/>
            <ac:spMk id="272" creationId="{9EF8520D-6D35-4B7B-8947-EBA864AEAB54}"/>
          </ac:spMkLst>
        </pc:spChg>
        <pc:spChg chg="add mod">
          <ac:chgData name="Milijana Surbatovich" userId="34f022815c94af0f" providerId="LiveId" clId="{7EAAB792-6F57-4A5A-A55B-36EB1B2C0C25}" dt="2020-10-21T02:31:29.998" v="14549" actId="1076"/>
          <ac:spMkLst>
            <pc:docMk/>
            <pc:sldMk cId="3506311655" sldId="295"/>
            <ac:spMk id="273" creationId="{DB67E909-49CA-4FDA-9A15-C49F294FAF2E}"/>
          </ac:spMkLst>
        </pc:spChg>
        <pc:spChg chg="add mod">
          <ac:chgData name="Milijana Surbatovich" userId="34f022815c94af0f" providerId="LiveId" clId="{7EAAB792-6F57-4A5A-A55B-36EB1B2C0C25}" dt="2020-10-21T02:31:29.998" v="14549" actId="1076"/>
          <ac:spMkLst>
            <pc:docMk/>
            <pc:sldMk cId="3506311655" sldId="295"/>
            <ac:spMk id="277" creationId="{1CFCAB1D-6361-496E-AFAF-8D37549F4843}"/>
          </ac:spMkLst>
        </pc:spChg>
        <pc:spChg chg="add mod">
          <ac:chgData name="Milijana Surbatovich" userId="34f022815c94af0f" providerId="LiveId" clId="{7EAAB792-6F57-4A5A-A55B-36EB1B2C0C25}" dt="2020-10-21T02:31:29.998" v="14549" actId="1076"/>
          <ac:spMkLst>
            <pc:docMk/>
            <pc:sldMk cId="3506311655" sldId="295"/>
            <ac:spMk id="278" creationId="{52AE7198-D957-4FC2-9BD9-D0E7807AC3EF}"/>
          </ac:spMkLst>
        </pc:spChg>
        <pc:spChg chg="add mod">
          <ac:chgData name="Milijana Surbatovich" userId="34f022815c94af0f" providerId="LiveId" clId="{7EAAB792-6F57-4A5A-A55B-36EB1B2C0C25}" dt="2020-10-21T02:31:29.998" v="14549" actId="1076"/>
          <ac:spMkLst>
            <pc:docMk/>
            <pc:sldMk cId="3506311655" sldId="295"/>
            <ac:spMk id="279" creationId="{517C0983-1835-43F9-AAC4-68B39A9E35D8}"/>
          </ac:spMkLst>
        </pc:spChg>
        <pc:spChg chg="add mod">
          <ac:chgData name="Milijana Surbatovich" userId="34f022815c94af0f" providerId="LiveId" clId="{7EAAB792-6F57-4A5A-A55B-36EB1B2C0C25}" dt="2020-10-21T02:31:29.998" v="14549" actId="1076"/>
          <ac:spMkLst>
            <pc:docMk/>
            <pc:sldMk cId="3506311655" sldId="295"/>
            <ac:spMk id="280" creationId="{02B6CE79-EB46-4C86-A20B-7E4526EC6A47}"/>
          </ac:spMkLst>
        </pc:spChg>
        <pc:spChg chg="add mod">
          <ac:chgData name="Milijana Surbatovich" userId="34f022815c94af0f" providerId="LiveId" clId="{7EAAB792-6F57-4A5A-A55B-36EB1B2C0C25}" dt="2020-10-21T02:31:29.998" v="14549" actId="1076"/>
          <ac:spMkLst>
            <pc:docMk/>
            <pc:sldMk cId="3506311655" sldId="295"/>
            <ac:spMk id="281" creationId="{EB0B28A1-8786-44F1-8FCC-26169AA80A93}"/>
          </ac:spMkLst>
        </pc:spChg>
        <pc:spChg chg="add mod">
          <ac:chgData name="Milijana Surbatovich" userId="34f022815c94af0f" providerId="LiveId" clId="{7EAAB792-6F57-4A5A-A55B-36EB1B2C0C25}" dt="2020-10-21T02:31:29.998" v="14549" actId="1076"/>
          <ac:spMkLst>
            <pc:docMk/>
            <pc:sldMk cId="3506311655" sldId="295"/>
            <ac:spMk id="282" creationId="{5FC7B396-6FAC-4D21-AAF3-43D4B36EF48A}"/>
          </ac:spMkLst>
        </pc:spChg>
        <pc:spChg chg="add mod">
          <ac:chgData name="Milijana Surbatovich" userId="34f022815c94af0f" providerId="LiveId" clId="{7EAAB792-6F57-4A5A-A55B-36EB1B2C0C25}" dt="2020-10-21T02:31:29.998" v="14549" actId="1076"/>
          <ac:spMkLst>
            <pc:docMk/>
            <pc:sldMk cId="3506311655" sldId="295"/>
            <ac:spMk id="285" creationId="{9C5ED048-6A46-45CF-9D5F-C23500892C95}"/>
          </ac:spMkLst>
        </pc:spChg>
        <pc:spChg chg="add mod">
          <ac:chgData name="Milijana Surbatovich" userId="34f022815c94af0f" providerId="LiveId" clId="{7EAAB792-6F57-4A5A-A55B-36EB1B2C0C25}" dt="2020-10-21T02:31:29.998" v="14549" actId="1076"/>
          <ac:spMkLst>
            <pc:docMk/>
            <pc:sldMk cId="3506311655" sldId="295"/>
            <ac:spMk id="286" creationId="{3D868447-DC53-42A1-B2C2-4625B40485EC}"/>
          </ac:spMkLst>
        </pc:spChg>
        <pc:spChg chg="add mod">
          <ac:chgData name="Milijana Surbatovich" userId="34f022815c94af0f" providerId="LiveId" clId="{7EAAB792-6F57-4A5A-A55B-36EB1B2C0C25}" dt="2020-10-21T02:31:29.998" v="14549" actId="1076"/>
          <ac:spMkLst>
            <pc:docMk/>
            <pc:sldMk cId="3506311655" sldId="295"/>
            <ac:spMk id="290" creationId="{048C5E6F-5876-4184-8D09-8BFBC83F57DC}"/>
          </ac:spMkLst>
        </pc:spChg>
        <pc:spChg chg="add mod">
          <ac:chgData name="Milijana Surbatovich" userId="34f022815c94af0f" providerId="LiveId" clId="{7EAAB792-6F57-4A5A-A55B-36EB1B2C0C25}" dt="2020-10-21T02:31:29.998" v="14549" actId="1076"/>
          <ac:spMkLst>
            <pc:docMk/>
            <pc:sldMk cId="3506311655" sldId="295"/>
            <ac:spMk id="291" creationId="{FDEFCAE1-DE78-4195-98EC-3D720A123462}"/>
          </ac:spMkLst>
        </pc:spChg>
        <pc:spChg chg="add mod">
          <ac:chgData name="Milijana Surbatovich" userId="34f022815c94af0f" providerId="LiveId" clId="{7EAAB792-6F57-4A5A-A55B-36EB1B2C0C25}" dt="2020-10-21T02:31:29.998" v="14549" actId="1076"/>
          <ac:spMkLst>
            <pc:docMk/>
            <pc:sldMk cId="3506311655" sldId="295"/>
            <ac:spMk id="292" creationId="{D1F3A951-5F43-4436-95F2-CFFE98D68A96}"/>
          </ac:spMkLst>
        </pc:spChg>
        <pc:spChg chg="add mod">
          <ac:chgData name="Milijana Surbatovich" userId="34f022815c94af0f" providerId="LiveId" clId="{7EAAB792-6F57-4A5A-A55B-36EB1B2C0C25}" dt="2020-10-21T02:31:29.998" v="14549" actId="1076"/>
          <ac:spMkLst>
            <pc:docMk/>
            <pc:sldMk cId="3506311655" sldId="295"/>
            <ac:spMk id="293" creationId="{4DBCAC3B-9062-44D8-893D-378CA168DF98}"/>
          </ac:spMkLst>
        </pc:spChg>
        <pc:spChg chg="add mod">
          <ac:chgData name="Milijana Surbatovich" userId="34f022815c94af0f" providerId="LiveId" clId="{7EAAB792-6F57-4A5A-A55B-36EB1B2C0C25}" dt="2020-10-21T02:31:29.998" v="14549" actId="1076"/>
          <ac:spMkLst>
            <pc:docMk/>
            <pc:sldMk cId="3506311655" sldId="295"/>
            <ac:spMk id="294" creationId="{403E9EEE-5436-4D11-B714-BC52F745254D}"/>
          </ac:spMkLst>
        </pc:spChg>
        <pc:spChg chg="add mod">
          <ac:chgData name="Milijana Surbatovich" userId="34f022815c94af0f" providerId="LiveId" clId="{7EAAB792-6F57-4A5A-A55B-36EB1B2C0C25}" dt="2020-10-21T02:31:29.998" v="14549" actId="1076"/>
          <ac:spMkLst>
            <pc:docMk/>
            <pc:sldMk cId="3506311655" sldId="295"/>
            <ac:spMk id="295" creationId="{BEB17C44-4010-4AFA-99C1-428A164F4043}"/>
          </ac:spMkLst>
        </pc:spChg>
        <pc:spChg chg="add del mod">
          <ac:chgData name="Milijana Surbatovich" userId="34f022815c94af0f" providerId="LiveId" clId="{7EAAB792-6F57-4A5A-A55B-36EB1B2C0C25}" dt="2020-10-21T02:30:28.013" v="14542" actId="478"/>
          <ac:spMkLst>
            <pc:docMk/>
            <pc:sldMk cId="3506311655" sldId="295"/>
            <ac:spMk id="312" creationId="{EE263A4C-FD16-47AA-A3D4-C8F6CFEB82CC}"/>
          </ac:spMkLst>
        </pc:spChg>
        <pc:cxnChg chg="del">
          <ac:chgData name="Milijana Surbatovich" userId="34f022815c94af0f" providerId="LiveId" clId="{7EAAB792-6F57-4A5A-A55B-36EB1B2C0C25}" dt="2020-10-18T23:23:37.136" v="3205" actId="478"/>
          <ac:cxnSpMkLst>
            <pc:docMk/>
            <pc:sldMk cId="3506311655" sldId="295"/>
            <ac:cxnSpMk id="4" creationId="{A6A14955-A506-4481-BE6C-4630175D85B1}"/>
          </ac:cxnSpMkLst>
        </pc:cxnChg>
        <pc:cxnChg chg="del">
          <ac:chgData name="Milijana Surbatovich" userId="34f022815c94af0f" providerId="LiveId" clId="{7EAAB792-6F57-4A5A-A55B-36EB1B2C0C25}" dt="2020-10-18T23:23:37.136" v="3205" actId="478"/>
          <ac:cxnSpMkLst>
            <pc:docMk/>
            <pc:sldMk cId="3506311655" sldId="295"/>
            <ac:cxnSpMk id="5" creationId="{CBFBCA93-8007-4BCC-868C-8C0DAB8BCEBC}"/>
          </ac:cxnSpMkLst>
        </pc:cxnChg>
        <pc:cxnChg chg="del">
          <ac:chgData name="Milijana Surbatovich" userId="34f022815c94af0f" providerId="LiveId" clId="{7EAAB792-6F57-4A5A-A55B-36EB1B2C0C25}" dt="2020-10-18T23:23:37.136" v="3205" actId="478"/>
          <ac:cxnSpMkLst>
            <pc:docMk/>
            <pc:sldMk cId="3506311655" sldId="295"/>
            <ac:cxnSpMk id="6" creationId="{AD9DA2B1-ED93-4C32-BA96-01D427856062}"/>
          </ac:cxnSpMkLst>
        </pc:cxnChg>
        <pc:cxnChg chg="del">
          <ac:chgData name="Milijana Surbatovich" userId="34f022815c94af0f" providerId="LiveId" clId="{7EAAB792-6F57-4A5A-A55B-36EB1B2C0C25}" dt="2020-10-18T23:23:37.136" v="3205" actId="478"/>
          <ac:cxnSpMkLst>
            <pc:docMk/>
            <pc:sldMk cId="3506311655" sldId="295"/>
            <ac:cxnSpMk id="7" creationId="{9A453EED-51C6-4152-9525-C45F8E8AC070}"/>
          </ac:cxnSpMkLst>
        </pc:cxnChg>
        <pc:cxnChg chg="del">
          <ac:chgData name="Milijana Surbatovich" userId="34f022815c94af0f" providerId="LiveId" clId="{7EAAB792-6F57-4A5A-A55B-36EB1B2C0C25}" dt="2020-10-18T23:23:37.136" v="3205" actId="478"/>
          <ac:cxnSpMkLst>
            <pc:docMk/>
            <pc:sldMk cId="3506311655" sldId="295"/>
            <ac:cxnSpMk id="8" creationId="{FD132DC5-CAA6-43BF-9692-76EA6449B3C7}"/>
          </ac:cxnSpMkLst>
        </pc:cxnChg>
        <pc:cxnChg chg="del">
          <ac:chgData name="Milijana Surbatovich" userId="34f022815c94af0f" providerId="LiveId" clId="{7EAAB792-6F57-4A5A-A55B-36EB1B2C0C25}" dt="2020-10-18T23:23:37.136" v="3205" actId="478"/>
          <ac:cxnSpMkLst>
            <pc:docMk/>
            <pc:sldMk cId="3506311655" sldId="295"/>
            <ac:cxnSpMk id="19" creationId="{2E869C78-AC59-4DD8-96D7-0EC248F2FE93}"/>
          </ac:cxnSpMkLst>
        </pc:cxnChg>
        <pc:cxnChg chg="del">
          <ac:chgData name="Milijana Surbatovich" userId="34f022815c94af0f" providerId="LiveId" clId="{7EAAB792-6F57-4A5A-A55B-36EB1B2C0C25}" dt="2020-10-18T23:23:37.136" v="3205" actId="478"/>
          <ac:cxnSpMkLst>
            <pc:docMk/>
            <pc:sldMk cId="3506311655" sldId="295"/>
            <ac:cxnSpMk id="20" creationId="{6FE490E4-6BC3-41E0-8124-3FB7DEC7F001}"/>
          </ac:cxnSpMkLst>
        </pc:cxnChg>
        <pc:cxnChg chg="add del mod">
          <ac:chgData name="Milijana Surbatovich" userId="34f022815c94af0f" providerId="LiveId" clId="{7EAAB792-6F57-4A5A-A55B-36EB1B2C0C25}" dt="2020-10-20T16:23:41.236" v="7702" actId="478"/>
          <ac:cxnSpMkLst>
            <pc:docMk/>
            <pc:sldMk cId="3506311655" sldId="295"/>
            <ac:cxnSpMk id="32" creationId="{DD017B17-22F0-4482-A7BD-2E8C01FB7163}"/>
          </ac:cxnSpMkLst>
        </pc:cxnChg>
        <pc:cxnChg chg="add del mod">
          <ac:chgData name="Milijana Surbatovich" userId="34f022815c94af0f" providerId="LiveId" clId="{7EAAB792-6F57-4A5A-A55B-36EB1B2C0C25}" dt="2020-10-20T16:33:54.553" v="7808" actId="478"/>
          <ac:cxnSpMkLst>
            <pc:docMk/>
            <pc:sldMk cId="3506311655" sldId="295"/>
            <ac:cxnSpMk id="41" creationId="{243A475A-F092-4145-940D-D98240E020E0}"/>
          </ac:cxnSpMkLst>
        </pc:cxnChg>
        <pc:cxnChg chg="add del mod">
          <ac:chgData name="Milijana Surbatovich" userId="34f022815c94af0f" providerId="LiveId" clId="{7EAAB792-6F57-4A5A-A55B-36EB1B2C0C25}" dt="2020-10-20T16:33:54.553" v="7808" actId="478"/>
          <ac:cxnSpMkLst>
            <pc:docMk/>
            <pc:sldMk cId="3506311655" sldId="295"/>
            <ac:cxnSpMk id="42" creationId="{16F37E54-F4F3-43E9-8EC9-CC3E326D569C}"/>
          </ac:cxnSpMkLst>
        </pc:cxnChg>
        <pc:cxnChg chg="add del mod">
          <ac:chgData name="Milijana Surbatovich" userId="34f022815c94af0f" providerId="LiveId" clId="{7EAAB792-6F57-4A5A-A55B-36EB1B2C0C25}" dt="2020-10-20T16:33:54.553" v="7808" actId="478"/>
          <ac:cxnSpMkLst>
            <pc:docMk/>
            <pc:sldMk cId="3506311655" sldId="295"/>
            <ac:cxnSpMk id="43" creationId="{D15CC67F-A381-4F0A-9CC9-CE089B4BD78D}"/>
          </ac:cxnSpMkLst>
        </pc:cxnChg>
        <pc:cxnChg chg="add del mod">
          <ac:chgData name="Milijana Surbatovich" userId="34f022815c94af0f" providerId="LiveId" clId="{7EAAB792-6F57-4A5A-A55B-36EB1B2C0C25}" dt="2020-10-20T16:33:54.553" v="7808" actId="478"/>
          <ac:cxnSpMkLst>
            <pc:docMk/>
            <pc:sldMk cId="3506311655" sldId="295"/>
            <ac:cxnSpMk id="44" creationId="{B3B4A7C8-780D-4430-A4DF-9764E02296DA}"/>
          </ac:cxnSpMkLst>
        </pc:cxnChg>
        <pc:cxnChg chg="add del mod">
          <ac:chgData name="Milijana Surbatovich" userId="34f022815c94af0f" providerId="LiveId" clId="{7EAAB792-6F57-4A5A-A55B-36EB1B2C0C25}" dt="2020-10-20T16:33:54.553" v="7808" actId="478"/>
          <ac:cxnSpMkLst>
            <pc:docMk/>
            <pc:sldMk cId="3506311655" sldId="295"/>
            <ac:cxnSpMk id="45" creationId="{E6A1B0B4-FB3A-4748-958C-4AB20FB7B269}"/>
          </ac:cxnSpMkLst>
        </pc:cxnChg>
        <pc:cxnChg chg="add del mod">
          <ac:chgData name="Milijana Surbatovich" userId="34f022815c94af0f" providerId="LiveId" clId="{7EAAB792-6F57-4A5A-A55B-36EB1B2C0C25}" dt="2020-10-20T16:23:41.236" v="7702" actId="478"/>
          <ac:cxnSpMkLst>
            <pc:docMk/>
            <pc:sldMk cId="3506311655" sldId="295"/>
            <ac:cxnSpMk id="78" creationId="{16E8F763-25F0-4829-9C1F-BEE72C3CD531}"/>
          </ac:cxnSpMkLst>
        </pc:cxnChg>
        <pc:cxnChg chg="add del mod">
          <ac:chgData name="Milijana Surbatovich" userId="34f022815c94af0f" providerId="LiveId" clId="{7EAAB792-6F57-4A5A-A55B-36EB1B2C0C25}" dt="2020-10-20T16:23:41.236" v="7702" actId="478"/>
          <ac:cxnSpMkLst>
            <pc:docMk/>
            <pc:sldMk cId="3506311655" sldId="295"/>
            <ac:cxnSpMk id="82" creationId="{2C68A062-7641-4F2B-BC9A-6097022ED3DC}"/>
          </ac:cxnSpMkLst>
        </pc:cxnChg>
        <pc:cxnChg chg="add del mod">
          <ac:chgData name="Milijana Surbatovich" userId="34f022815c94af0f" providerId="LiveId" clId="{7EAAB792-6F57-4A5A-A55B-36EB1B2C0C25}" dt="2020-10-20T16:23:41.236" v="7702" actId="478"/>
          <ac:cxnSpMkLst>
            <pc:docMk/>
            <pc:sldMk cId="3506311655" sldId="295"/>
            <ac:cxnSpMk id="83" creationId="{E9C13485-D8C4-4871-AB84-1EDA4081E073}"/>
          </ac:cxnSpMkLst>
        </pc:cxnChg>
        <pc:cxnChg chg="add del mod">
          <ac:chgData name="Milijana Surbatovich" userId="34f022815c94af0f" providerId="LiveId" clId="{7EAAB792-6F57-4A5A-A55B-36EB1B2C0C25}" dt="2020-10-20T16:33:54.553" v="7808" actId="478"/>
          <ac:cxnSpMkLst>
            <pc:docMk/>
            <pc:sldMk cId="3506311655" sldId="295"/>
            <ac:cxnSpMk id="85" creationId="{9E5B23C2-1A61-4D7F-BCC7-E32E82C92699}"/>
          </ac:cxnSpMkLst>
        </pc:cxnChg>
        <pc:cxnChg chg="add del mod">
          <ac:chgData name="Milijana Surbatovich" userId="34f022815c94af0f" providerId="LiveId" clId="{7EAAB792-6F57-4A5A-A55B-36EB1B2C0C25}" dt="2020-10-20T16:33:54.553" v="7808" actId="478"/>
          <ac:cxnSpMkLst>
            <pc:docMk/>
            <pc:sldMk cId="3506311655" sldId="295"/>
            <ac:cxnSpMk id="86" creationId="{904E7CC2-C1DB-405E-A673-8FE0806F6C07}"/>
          </ac:cxnSpMkLst>
        </pc:cxnChg>
        <pc:cxnChg chg="add del mod">
          <ac:chgData name="Milijana Surbatovich" userId="34f022815c94af0f" providerId="LiveId" clId="{7EAAB792-6F57-4A5A-A55B-36EB1B2C0C25}" dt="2020-10-20T16:33:54.553" v="7808" actId="478"/>
          <ac:cxnSpMkLst>
            <pc:docMk/>
            <pc:sldMk cId="3506311655" sldId="295"/>
            <ac:cxnSpMk id="87" creationId="{3AC5378C-20C2-4DEC-9551-32D51FA9FA89}"/>
          </ac:cxnSpMkLst>
        </pc:cxnChg>
        <pc:cxnChg chg="add del mod">
          <ac:chgData name="Milijana Surbatovich" userId="34f022815c94af0f" providerId="LiveId" clId="{7EAAB792-6F57-4A5A-A55B-36EB1B2C0C25}" dt="2020-10-20T16:33:54.553" v="7808" actId="478"/>
          <ac:cxnSpMkLst>
            <pc:docMk/>
            <pc:sldMk cId="3506311655" sldId="295"/>
            <ac:cxnSpMk id="88" creationId="{12B01A0E-5681-4E6E-89B2-04DA50931E22}"/>
          </ac:cxnSpMkLst>
        </pc:cxnChg>
        <pc:cxnChg chg="add del mod">
          <ac:chgData name="Milijana Surbatovich" userId="34f022815c94af0f" providerId="LiveId" clId="{7EAAB792-6F57-4A5A-A55B-36EB1B2C0C25}" dt="2020-10-20T16:33:54.553" v="7808" actId="478"/>
          <ac:cxnSpMkLst>
            <pc:docMk/>
            <pc:sldMk cId="3506311655" sldId="295"/>
            <ac:cxnSpMk id="89" creationId="{5ED2185E-3141-4A3E-BB3B-2B5B2BB55A23}"/>
          </ac:cxnSpMkLst>
        </pc:cxnChg>
        <pc:cxnChg chg="add del mod">
          <ac:chgData name="Milijana Surbatovich" userId="34f022815c94af0f" providerId="LiveId" clId="{7EAAB792-6F57-4A5A-A55B-36EB1B2C0C25}" dt="2020-10-20T16:33:54.553" v="7808" actId="478"/>
          <ac:cxnSpMkLst>
            <pc:docMk/>
            <pc:sldMk cId="3506311655" sldId="295"/>
            <ac:cxnSpMk id="91" creationId="{48008FBD-FECD-4BB0-8A49-17F7F7E8CA3E}"/>
          </ac:cxnSpMkLst>
        </pc:cxnChg>
        <pc:cxnChg chg="add del mod">
          <ac:chgData name="Milijana Surbatovich" userId="34f022815c94af0f" providerId="LiveId" clId="{7EAAB792-6F57-4A5A-A55B-36EB1B2C0C25}" dt="2020-10-20T16:33:54.553" v="7808" actId="478"/>
          <ac:cxnSpMkLst>
            <pc:docMk/>
            <pc:sldMk cId="3506311655" sldId="295"/>
            <ac:cxnSpMk id="92" creationId="{D51C5B28-04ED-4EFF-B293-E156FD569070}"/>
          </ac:cxnSpMkLst>
        </pc:cxnChg>
        <pc:cxnChg chg="add del mod">
          <ac:chgData name="Milijana Surbatovich" userId="34f022815c94af0f" providerId="LiveId" clId="{7EAAB792-6F57-4A5A-A55B-36EB1B2C0C25}" dt="2020-10-20T16:33:54.553" v="7808" actId="478"/>
          <ac:cxnSpMkLst>
            <pc:docMk/>
            <pc:sldMk cId="3506311655" sldId="295"/>
            <ac:cxnSpMk id="93" creationId="{92B01EE1-AB7A-43AE-B3C4-6B6946FEE2EF}"/>
          </ac:cxnSpMkLst>
        </pc:cxnChg>
        <pc:cxnChg chg="add del mod">
          <ac:chgData name="Milijana Surbatovich" userId="34f022815c94af0f" providerId="LiveId" clId="{7EAAB792-6F57-4A5A-A55B-36EB1B2C0C25}" dt="2020-10-20T16:33:54.553" v="7808" actId="478"/>
          <ac:cxnSpMkLst>
            <pc:docMk/>
            <pc:sldMk cId="3506311655" sldId="295"/>
            <ac:cxnSpMk id="94" creationId="{9D0B2309-2814-4CC8-A04F-6EB9F5E16266}"/>
          </ac:cxnSpMkLst>
        </pc:cxnChg>
        <pc:cxnChg chg="add del mod">
          <ac:chgData name="Milijana Surbatovich" userId="34f022815c94af0f" providerId="LiveId" clId="{7EAAB792-6F57-4A5A-A55B-36EB1B2C0C25}" dt="2020-10-20T16:33:54.553" v="7808" actId="478"/>
          <ac:cxnSpMkLst>
            <pc:docMk/>
            <pc:sldMk cId="3506311655" sldId="295"/>
            <ac:cxnSpMk id="95" creationId="{AE86E03B-B6A2-49E4-83C3-162E3B934F61}"/>
          </ac:cxnSpMkLst>
        </pc:cxnChg>
        <pc:cxnChg chg="add del mod">
          <ac:chgData name="Milijana Surbatovich" userId="34f022815c94af0f" providerId="LiveId" clId="{7EAAB792-6F57-4A5A-A55B-36EB1B2C0C25}" dt="2020-10-20T16:33:54.553" v="7808" actId="478"/>
          <ac:cxnSpMkLst>
            <pc:docMk/>
            <pc:sldMk cId="3506311655" sldId="295"/>
            <ac:cxnSpMk id="97" creationId="{526F1D26-12C5-40A4-8FE9-F78F18495498}"/>
          </ac:cxnSpMkLst>
        </pc:cxnChg>
        <pc:cxnChg chg="add del mod">
          <ac:chgData name="Milijana Surbatovich" userId="34f022815c94af0f" providerId="LiveId" clId="{7EAAB792-6F57-4A5A-A55B-36EB1B2C0C25}" dt="2020-10-20T16:33:54.553" v="7808" actId="478"/>
          <ac:cxnSpMkLst>
            <pc:docMk/>
            <pc:sldMk cId="3506311655" sldId="295"/>
            <ac:cxnSpMk id="98" creationId="{1087E458-64B0-4E01-894D-D8058DA03C7A}"/>
          </ac:cxnSpMkLst>
        </pc:cxnChg>
        <pc:cxnChg chg="add del mod">
          <ac:chgData name="Milijana Surbatovich" userId="34f022815c94af0f" providerId="LiveId" clId="{7EAAB792-6F57-4A5A-A55B-36EB1B2C0C25}" dt="2020-10-20T16:33:54.553" v="7808" actId="478"/>
          <ac:cxnSpMkLst>
            <pc:docMk/>
            <pc:sldMk cId="3506311655" sldId="295"/>
            <ac:cxnSpMk id="99" creationId="{03767E7B-6D9C-42EE-9C40-1BF0345DE4C1}"/>
          </ac:cxnSpMkLst>
        </pc:cxnChg>
        <pc:cxnChg chg="add del mod">
          <ac:chgData name="Milijana Surbatovich" userId="34f022815c94af0f" providerId="LiveId" clId="{7EAAB792-6F57-4A5A-A55B-36EB1B2C0C25}" dt="2020-10-20T16:33:54.553" v="7808" actId="478"/>
          <ac:cxnSpMkLst>
            <pc:docMk/>
            <pc:sldMk cId="3506311655" sldId="295"/>
            <ac:cxnSpMk id="100" creationId="{9D3F9486-3DB1-4123-B457-29BCE388692D}"/>
          </ac:cxnSpMkLst>
        </pc:cxnChg>
        <pc:cxnChg chg="add del mod">
          <ac:chgData name="Milijana Surbatovich" userId="34f022815c94af0f" providerId="LiveId" clId="{7EAAB792-6F57-4A5A-A55B-36EB1B2C0C25}" dt="2020-10-20T16:33:54.553" v="7808" actId="478"/>
          <ac:cxnSpMkLst>
            <pc:docMk/>
            <pc:sldMk cId="3506311655" sldId="295"/>
            <ac:cxnSpMk id="101" creationId="{9154C75C-8C18-4A1A-9479-85BE2E7549CA}"/>
          </ac:cxnSpMkLst>
        </pc:cxnChg>
        <pc:cxnChg chg="add del mod">
          <ac:chgData name="Milijana Surbatovich" userId="34f022815c94af0f" providerId="LiveId" clId="{7EAAB792-6F57-4A5A-A55B-36EB1B2C0C25}" dt="2020-10-20T16:33:54.553" v="7808" actId="478"/>
          <ac:cxnSpMkLst>
            <pc:docMk/>
            <pc:sldMk cId="3506311655" sldId="295"/>
            <ac:cxnSpMk id="103" creationId="{280F2477-F8ED-46C8-A409-5C0902A646E1}"/>
          </ac:cxnSpMkLst>
        </pc:cxnChg>
        <pc:cxnChg chg="add del mod">
          <ac:chgData name="Milijana Surbatovich" userId="34f022815c94af0f" providerId="LiveId" clId="{7EAAB792-6F57-4A5A-A55B-36EB1B2C0C25}" dt="2020-10-20T16:33:54.553" v="7808" actId="478"/>
          <ac:cxnSpMkLst>
            <pc:docMk/>
            <pc:sldMk cId="3506311655" sldId="295"/>
            <ac:cxnSpMk id="104" creationId="{F3D8F94B-7651-47BA-987A-48ADAE77912E}"/>
          </ac:cxnSpMkLst>
        </pc:cxnChg>
        <pc:cxnChg chg="add del mod">
          <ac:chgData name="Milijana Surbatovich" userId="34f022815c94af0f" providerId="LiveId" clId="{7EAAB792-6F57-4A5A-A55B-36EB1B2C0C25}" dt="2020-10-20T16:33:54.553" v="7808" actId="478"/>
          <ac:cxnSpMkLst>
            <pc:docMk/>
            <pc:sldMk cId="3506311655" sldId="295"/>
            <ac:cxnSpMk id="105" creationId="{4BAC09C8-B67A-40D0-B204-9FA5CC40DB1A}"/>
          </ac:cxnSpMkLst>
        </pc:cxnChg>
        <pc:cxnChg chg="add del mod">
          <ac:chgData name="Milijana Surbatovich" userId="34f022815c94af0f" providerId="LiveId" clId="{7EAAB792-6F57-4A5A-A55B-36EB1B2C0C25}" dt="2020-10-20T16:33:54.553" v="7808" actId="478"/>
          <ac:cxnSpMkLst>
            <pc:docMk/>
            <pc:sldMk cId="3506311655" sldId="295"/>
            <ac:cxnSpMk id="106" creationId="{7BFA4E40-5A72-4F76-986A-41D25D3309DD}"/>
          </ac:cxnSpMkLst>
        </pc:cxnChg>
        <pc:cxnChg chg="add del mod">
          <ac:chgData name="Milijana Surbatovich" userId="34f022815c94af0f" providerId="LiveId" clId="{7EAAB792-6F57-4A5A-A55B-36EB1B2C0C25}" dt="2020-10-20T16:33:54.553" v="7808" actId="478"/>
          <ac:cxnSpMkLst>
            <pc:docMk/>
            <pc:sldMk cId="3506311655" sldId="295"/>
            <ac:cxnSpMk id="107" creationId="{F8C29577-98AF-4BA7-9987-C52180FCA3E8}"/>
          </ac:cxnSpMkLst>
        </pc:cxnChg>
        <pc:cxnChg chg="add del mod">
          <ac:chgData name="Milijana Surbatovich" userId="34f022815c94af0f" providerId="LiveId" clId="{7EAAB792-6F57-4A5A-A55B-36EB1B2C0C25}" dt="2020-10-20T16:33:54.553" v="7808" actId="478"/>
          <ac:cxnSpMkLst>
            <pc:docMk/>
            <pc:sldMk cId="3506311655" sldId="295"/>
            <ac:cxnSpMk id="109" creationId="{16BD29B8-5577-43AC-B4A5-33B13179E5CD}"/>
          </ac:cxnSpMkLst>
        </pc:cxnChg>
        <pc:cxnChg chg="add del mod">
          <ac:chgData name="Milijana Surbatovich" userId="34f022815c94af0f" providerId="LiveId" clId="{7EAAB792-6F57-4A5A-A55B-36EB1B2C0C25}" dt="2020-10-20T16:33:54.553" v="7808" actId="478"/>
          <ac:cxnSpMkLst>
            <pc:docMk/>
            <pc:sldMk cId="3506311655" sldId="295"/>
            <ac:cxnSpMk id="110" creationId="{23A6A893-718C-4DB5-8989-655045EF331C}"/>
          </ac:cxnSpMkLst>
        </pc:cxnChg>
        <pc:cxnChg chg="add del mod">
          <ac:chgData name="Milijana Surbatovich" userId="34f022815c94af0f" providerId="LiveId" clId="{7EAAB792-6F57-4A5A-A55B-36EB1B2C0C25}" dt="2020-10-20T16:33:54.553" v="7808" actId="478"/>
          <ac:cxnSpMkLst>
            <pc:docMk/>
            <pc:sldMk cId="3506311655" sldId="295"/>
            <ac:cxnSpMk id="111" creationId="{BC568284-D5E1-412E-9628-B265FF2EBD89}"/>
          </ac:cxnSpMkLst>
        </pc:cxnChg>
        <pc:cxnChg chg="add del mod">
          <ac:chgData name="Milijana Surbatovich" userId="34f022815c94af0f" providerId="LiveId" clId="{7EAAB792-6F57-4A5A-A55B-36EB1B2C0C25}" dt="2020-10-20T16:33:54.553" v="7808" actId="478"/>
          <ac:cxnSpMkLst>
            <pc:docMk/>
            <pc:sldMk cId="3506311655" sldId="295"/>
            <ac:cxnSpMk id="112" creationId="{794FC6EB-2BC6-4FF6-90F1-6A536126E23C}"/>
          </ac:cxnSpMkLst>
        </pc:cxnChg>
        <pc:cxnChg chg="add del mod">
          <ac:chgData name="Milijana Surbatovich" userId="34f022815c94af0f" providerId="LiveId" clId="{7EAAB792-6F57-4A5A-A55B-36EB1B2C0C25}" dt="2020-10-20T16:33:54.553" v="7808" actId="478"/>
          <ac:cxnSpMkLst>
            <pc:docMk/>
            <pc:sldMk cId="3506311655" sldId="295"/>
            <ac:cxnSpMk id="113" creationId="{0D9BB322-9C71-4F76-A9BA-F0351A19C8E8}"/>
          </ac:cxnSpMkLst>
        </pc:cxnChg>
        <pc:cxnChg chg="add del mod">
          <ac:chgData name="Milijana Surbatovich" userId="34f022815c94af0f" providerId="LiveId" clId="{7EAAB792-6F57-4A5A-A55B-36EB1B2C0C25}" dt="2020-10-20T16:33:54.553" v="7808" actId="478"/>
          <ac:cxnSpMkLst>
            <pc:docMk/>
            <pc:sldMk cId="3506311655" sldId="295"/>
            <ac:cxnSpMk id="115" creationId="{CD51F164-4C86-4A7A-A40D-988890884F57}"/>
          </ac:cxnSpMkLst>
        </pc:cxnChg>
        <pc:cxnChg chg="add del mod">
          <ac:chgData name="Milijana Surbatovich" userId="34f022815c94af0f" providerId="LiveId" clId="{7EAAB792-6F57-4A5A-A55B-36EB1B2C0C25}" dt="2020-10-20T16:33:54.553" v="7808" actId="478"/>
          <ac:cxnSpMkLst>
            <pc:docMk/>
            <pc:sldMk cId="3506311655" sldId="295"/>
            <ac:cxnSpMk id="116" creationId="{D7CFB4D5-2E19-4274-8548-01BC7294B0C2}"/>
          </ac:cxnSpMkLst>
        </pc:cxnChg>
        <pc:cxnChg chg="add del mod">
          <ac:chgData name="Milijana Surbatovich" userId="34f022815c94af0f" providerId="LiveId" clId="{7EAAB792-6F57-4A5A-A55B-36EB1B2C0C25}" dt="2020-10-20T16:33:54.553" v="7808" actId="478"/>
          <ac:cxnSpMkLst>
            <pc:docMk/>
            <pc:sldMk cId="3506311655" sldId="295"/>
            <ac:cxnSpMk id="117" creationId="{5B34FAF9-EF0B-4DBF-BA19-294FA4FCD621}"/>
          </ac:cxnSpMkLst>
        </pc:cxnChg>
        <pc:cxnChg chg="add del mod">
          <ac:chgData name="Milijana Surbatovich" userId="34f022815c94af0f" providerId="LiveId" clId="{7EAAB792-6F57-4A5A-A55B-36EB1B2C0C25}" dt="2020-10-20T16:33:54.553" v="7808" actId="478"/>
          <ac:cxnSpMkLst>
            <pc:docMk/>
            <pc:sldMk cId="3506311655" sldId="295"/>
            <ac:cxnSpMk id="118" creationId="{4A80AACA-1FB0-4FF0-B0E7-F1E26B8C352F}"/>
          </ac:cxnSpMkLst>
        </pc:cxnChg>
        <pc:cxnChg chg="add del mod">
          <ac:chgData name="Milijana Surbatovich" userId="34f022815c94af0f" providerId="LiveId" clId="{7EAAB792-6F57-4A5A-A55B-36EB1B2C0C25}" dt="2020-10-20T16:33:54.553" v="7808" actId="478"/>
          <ac:cxnSpMkLst>
            <pc:docMk/>
            <pc:sldMk cId="3506311655" sldId="295"/>
            <ac:cxnSpMk id="119" creationId="{BC7CCEF9-70D6-46AA-8901-48101BA26462}"/>
          </ac:cxnSpMkLst>
        </pc:cxnChg>
        <pc:cxnChg chg="add del mod">
          <ac:chgData name="Milijana Surbatovich" userId="34f022815c94af0f" providerId="LiveId" clId="{7EAAB792-6F57-4A5A-A55B-36EB1B2C0C25}" dt="2020-10-20T16:33:54.553" v="7808" actId="478"/>
          <ac:cxnSpMkLst>
            <pc:docMk/>
            <pc:sldMk cId="3506311655" sldId="295"/>
            <ac:cxnSpMk id="121" creationId="{1967AC2F-0E2E-41CC-975E-D477B5B4B2D1}"/>
          </ac:cxnSpMkLst>
        </pc:cxnChg>
        <pc:cxnChg chg="add del mod">
          <ac:chgData name="Milijana Surbatovich" userId="34f022815c94af0f" providerId="LiveId" clId="{7EAAB792-6F57-4A5A-A55B-36EB1B2C0C25}" dt="2020-10-20T16:33:54.553" v="7808" actId="478"/>
          <ac:cxnSpMkLst>
            <pc:docMk/>
            <pc:sldMk cId="3506311655" sldId="295"/>
            <ac:cxnSpMk id="122" creationId="{7BC7FEBE-BCFE-4800-8265-68E3B2FC406F}"/>
          </ac:cxnSpMkLst>
        </pc:cxnChg>
        <pc:cxnChg chg="add del mod">
          <ac:chgData name="Milijana Surbatovich" userId="34f022815c94af0f" providerId="LiveId" clId="{7EAAB792-6F57-4A5A-A55B-36EB1B2C0C25}" dt="2020-10-20T16:33:54.553" v="7808" actId="478"/>
          <ac:cxnSpMkLst>
            <pc:docMk/>
            <pc:sldMk cId="3506311655" sldId="295"/>
            <ac:cxnSpMk id="123" creationId="{5BC7A2FB-1E14-4E01-9C29-5D563FC9371B}"/>
          </ac:cxnSpMkLst>
        </pc:cxnChg>
        <pc:cxnChg chg="add del mod">
          <ac:chgData name="Milijana Surbatovich" userId="34f022815c94af0f" providerId="LiveId" clId="{7EAAB792-6F57-4A5A-A55B-36EB1B2C0C25}" dt="2020-10-20T16:33:54.553" v="7808" actId="478"/>
          <ac:cxnSpMkLst>
            <pc:docMk/>
            <pc:sldMk cId="3506311655" sldId="295"/>
            <ac:cxnSpMk id="124" creationId="{A4C2416F-C503-4551-92F1-EB439C90B357}"/>
          </ac:cxnSpMkLst>
        </pc:cxnChg>
        <pc:cxnChg chg="add del mod">
          <ac:chgData name="Milijana Surbatovich" userId="34f022815c94af0f" providerId="LiveId" clId="{7EAAB792-6F57-4A5A-A55B-36EB1B2C0C25}" dt="2020-10-20T16:33:54.553" v="7808" actId="478"/>
          <ac:cxnSpMkLst>
            <pc:docMk/>
            <pc:sldMk cId="3506311655" sldId="295"/>
            <ac:cxnSpMk id="125" creationId="{A48287A9-402E-4A7D-9EA0-87D9BFF1163E}"/>
          </ac:cxnSpMkLst>
        </pc:cxnChg>
        <pc:cxnChg chg="add del mod">
          <ac:chgData name="Milijana Surbatovich" userId="34f022815c94af0f" providerId="LiveId" clId="{7EAAB792-6F57-4A5A-A55B-36EB1B2C0C25}" dt="2020-10-20T16:33:36.689" v="7807" actId="478"/>
          <ac:cxnSpMkLst>
            <pc:docMk/>
            <pc:sldMk cId="3506311655" sldId="295"/>
            <ac:cxnSpMk id="127" creationId="{B503E5B6-3073-40C7-9405-BD2970606EEE}"/>
          </ac:cxnSpMkLst>
        </pc:cxnChg>
        <pc:cxnChg chg="add del mod">
          <ac:chgData name="Milijana Surbatovich" userId="34f022815c94af0f" providerId="LiveId" clId="{7EAAB792-6F57-4A5A-A55B-36EB1B2C0C25}" dt="2020-10-20T16:33:36.689" v="7807" actId="478"/>
          <ac:cxnSpMkLst>
            <pc:docMk/>
            <pc:sldMk cId="3506311655" sldId="295"/>
            <ac:cxnSpMk id="128" creationId="{B50CFFF7-15B5-4F9F-BEE6-C42103441427}"/>
          </ac:cxnSpMkLst>
        </pc:cxnChg>
        <pc:cxnChg chg="add del mod">
          <ac:chgData name="Milijana Surbatovich" userId="34f022815c94af0f" providerId="LiveId" clId="{7EAAB792-6F57-4A5A-A55B-36EB1B2C0C25}" dt="2020-10-20T16:33:36.689" v="7807" actId="478"/>
          <ac:cxnSpMkLst>
            <pc:docMk/>
            <pc:sldMk cId="3506311655" sldId="295"/>
            <ac:cxnSpMk id="129" creationId="{7413DCE1-B82E-435F-97BB-CAA984DA6826}"/>
          </ac:cxnSpMkLst>
        </pc:cxnChg>
        <pc:cxnChg chg="add del mod">
          <ac:chgData name="Milijana Surbatovich" userId="34f022815c94af0f" providerId="LiveId" clId="{7EAAB792-6F57-4A5A-A55B-36EB1B2C0C25}" dt="2020-10-20T16:33:36.689" v="7807" actId="478"/>
          <ac:cxnSpMkLst>
            <pc:docMk/>
            <pc:sldMk cId="3506311655" sldId="295"/>
            <ac:cxnSpMk id="130" creationId="{91E24E86-6556-4D7E-B45D-6210E840F1FD}"/>
          </ac:cxnSpMkLst>
        </pc:cxnChg>
        <pc:cxnChg chg="add del mod">
          <ac:chgData name="Milijana Surbatovich" userId="34f022815c94af0f" providerId="LiveId" clId="{7EAAB792-6F57-4A5A-A55B-36EB1B2C0C25}" dt="2020-10-20T16:33:36.689" v="7807" actId="478"/>
          <ac:cxnSpMkLst>
            <pc:docMk/>
            <pc:sldMk cId="3506311655" sldId="295"/>
            <ac:cxnSpMk id="131" creationId="{BB137CE6-2695-4BF3-984B-8D534D2B7EE2}"/>
          </ac:cxnSpMkLst>
        </pc:cxnChg>
        <pc:cxnChg chg="add del mod">
          <ac:chgData name="Milijana Surbatovich" userId="34f022815c94af0f" providerId="LiveId" clId="{7EAAB792-6F57-4A5A-A55B-36EB1B2C0C25}" dt="2020-10-20T16:33:36.689" v="7807" actId="478"/>
          <ac:cxnSpMkLst>
            <pc:docMk/>
            <pc:sldMk cId="3506311655" sldId="295"/>
            <ac:cxnSpMk id="133" creationId="{F9237EFC-3F09-4E3D-85E3-910821926D50}"/>
          </ac:cxnSpMkLst>
        </pc:cxnChg>
        <pc:cxnChg chg="add del mod">
          <ac:chgData name="Milijana Surbatovich" userId="34f022815c94af0f" providerId="LiveId" clId="{7EAAB792-6F57-4A5A-A55B-36EB1B2C0C25}" dt="2020-10-20T16:33:36.689" v="7807" actId="478"/>
          <ac:cxnSpMkLst>
            <pc:docMk/>
            <pc:sldMk cId="3506311655" sldId="295"/>
            <ac:cxnSpMk id="134" creationId="{1C114711-5B12-4692-BD10-A1225F647FF5}"/>
          </ac:cxnSpMkLst>
        </pc:cxnChg>
        <pc:cxnChg chg="add del mod">
          <ac:chgData name="Milijana Surbatovich" userId="34f022815c94af0f" providerId="LiveId" clId="{7EAAB792-6F57-4A5A-A55B-36EB1B2C0C25}" dt="2020-10-20T16:33:36.689" v="7807" actId="478"/>
          <ac:cxnSpMkLst>
            <pc:docMk/>
            <pc:sldMk cId="3506311655" sldId="295"/>
            <ac:cxnSpMk id="135" creationId="{308709E5-A745-4919-A0E3-943C322F4C4E}"/>
          </ac:cxnSpMkLst>
        </pc:cxnChg>
        <pc:cxnChg chg="add del mod">
          <ac:chgData name="Milijana Surbatovich" userId="34f022815c94af0f" providerId="LiveId" clId="{7EAAB792-6F57-4A5A-A55B-36EB1B2C0C25}" dt="2020-10-20T16:33:36.689" v="7807" actId="478"/>
          <ac:cxnSpMkLst>
            <pc:docMk/>
            <pc:sldMk cId="3506311655" sldId="295"/>
            <ac:cxnSpMk id="136" creationId="{15D4B359-4AB9-4705-80DF-624BC782B658}"/>
          </ac:cxnSpMkLst>
        </pc:cxnChg>
        <pc:cxnChg chg="add del mod">
          <ac:chgData name="Milijana Surbatovich" userId="34f022815c94af0f" providerId="LiveId" clId="{7EAAB792-6F57-4A5A-A55B-36EB1B2C0C25}" dt="2020-10-20T16:33:36.689" v="7807" actId="478"/>
          <ac:cxnSpMkLst>
            <pc:docMk/>
            <pc:sldMk cId="3506311655" sldId="295"/>
            <ac:cxnSpMk id="137" creationId="{70E41878-0A39-42DA-90F2-8E9DAAF17DAB}"/>
          </ac:cxnSpMkLst>
        </pc:cxnChg>
        <pc:cxnChg chg="add del mod">
          <ac:chgData name="Milijana Surbatovich" userId="34f022815c94af0f" providerId="LiveId" clId="{7EAAB792-6F57-4A5A-A55B-36EB1B2C0C25}" dt="2020-10-20T16:33:36.689" v="7807" actId="478"/>
          <ac:cxnSpMkLst>
            <pc:docMk/>
            <pc:sldMk cId="3506311655" sldId="295"/>
            <ac:cxnSpMk id="139" creationId="{3F6DCAC5-996B-4677-9F02-76F28F9D8251}"/>
          </ac:cxnSpMkLst>
        </pc:cxnChg>
        <pc:cxnChg chg="add del mod">
          <ac:chgData name="Milijana Surbatovich" userId="34f022815c94af0f" providerId="LiveId" clId="{7EAAB792-6F57-4A5A-A55B-36EB1B2C0C25}" dt="2020-10-20T16:33:36.689" v="7807" actId="478"/>
          <ac:cxnSpMkLst>
            <pc:docMk/>
            <pc:sldMk cId="3506311655" sldId="295"/>
            <ac:cxnSpMk id="140" creationId="{496E513A-02BB-4C3E-9D62-34CCB062B333}"/>
          </ac:cxnSpMkLst>
        </pc:cxnChg>
        <pc:cxnChg chg="add del mod">
          <ac:chgData name="Milijana Surbatovich" userId="34f022815c94af0f" providerId="LiveId" clId="{7EAAB792-6F57-4A5A-A55B-36EB1B2C0C25}" dt="2020-10-20T16:33:36.689" v="7807" actId="478"/>
          <ac:cxnSpMkLst>
            <pc:docMk/>
            <pc:sldMk cId="3506311655" sldId="295"/>
            <ac:cxnSpMk id="141" creationId="{D609168D-0105-4F8C-8C47-E08AF0E6F8A2}"/>
          </ac:cxnSpMkLst>
        </pc:cxnChg>
        <pc:cxnChg chg="add del mod">
          <ac:chgData name="Milijana Surbatovich" userId="34f022815c94af0f" providerId="LiveId" clId="{7EAAB792-6F57-4A5A-A55B-36EB1B2C0C25}" dt="2020-10-20T16:33:36.689" v="7807" actId="478"/>
          <ac:cxnSpMkLst>
            <pc:docMk/>
            <pc:sldMk cId="3506311655" sldId="295"/>
            <ac:cxnSpMk id="142" creationId="{CF8C67C8-3A19-418A-93D4-0EC6EFD5B48D}"/>
          </ac:cxnSpMkLst>
        </pc:cxnChg>
        <pc:cxnChg chg="add del mod">
          <ac:chgData name="Milijana Surbatovich" userId="34f022815c94af0f" providerId="LiveId" clId="{7EAAB792-6F57-4A5A-A55B-36EB1B2C0C25}" dt="2020-10-20T16:33:36.689" v="7807" actId="478"/>
          <ac:cxnSpMkLst>
            <pc:docMk/>
            <pc:sldMk cId="3506311655" sldId="295"/>
            <ac:cxnSpMk id="143" creationId="{7DCBAFE8-5C92-4364-94E2-5A43B0B1B938}"/>
          </ac:cxnSpMkLst>
        </pc:cxnChg>
        <pc:cxnChg chg="add del mod">
          <ac:chgData name="Milijana Surbatovich" userId="34f022815c94af0f" providerId="LiveId" clId="{7EAAB792-6F57-4A5A-A55B-36EB1B2C0C25}" dt="2020-10-20T16:33:36.689" v="7807" actId="478"/>
          <ac:cxnSpMkLst>
            <pc:docMk/>
            <pc:sldMk cId="3506311655" sldId="295"/>
            <ac:cxnSpMk id="145" creationId="{7412D5F8-2C38-4310-BC1B-3EC8D5E42679}"/>
          </ac:cxnSpMkLst>
        </pc:cxnChg>
        <pc:cxnChg chg="add del mod">
          <ac:chgData name="Milijana Surbatovich" userId="34f022815c94af0f" providerId="LiveId" clId="{7EAAB792-6F57-4A5A-A55B-36EB1B2C0C25}" dt="2020-10-20T16:33:36.689" v="7807" actId="478"/>
          <ac:cxnSpMkLst>
            <pc:docMk/>
            <pc:sldMk cId="3506311655" sldId="295"/>
            <ac:cxnSpMk id="146" creationId="{9373714D-3B90-4D3E-BAB3-598BB1620F07}"/>
          </ac:cxnSpMkLst>
        </pc:cxnChg>
        <pc:cxnChg chg="add del mod">
          <ac:chgData name="Milijana Surbatovich" userId="34f022815c94af0f" providerId="LiveId" clId="{7EAAB792-6F57-4A5A-A55B-36EB1B2C0C25}" dt="2020-10-20T16:33:36.689" v="7807" actId="478"/>
          <ac:cxnSpMkLst>
            <pc:docMk/>
            <pc:sldMk cId="3506311655" sldId="295"/>
            <ac:cxnSpMk id="147" creationId="{6089A41F-3A4F-493E-942E-D20B475376F2}"/>
          </ac:cxnSpMkLst>
        </pc:cxnChg>
        <pc:cxnChg chg="add del mod">
          <ac:chgData name="Milijana Surbatovich" userId="34f022815c94af0f" providerId="LiveId" clId="{7EAAB792-6F57-4A5A-A55B-36EB1B2C0C25}" dt="2020-10-20T16:33:36.689" v="7807" actId="478"/>
          <ac:cxnSpMkLst>
            <pc:docMk/>
            <pc:sldMk cId="3506311655" sldId="295"/>
            <ac:cxnSpMk id="148" creationId="{F51DB9BA-214D-4CF9-8A83-F3DB85533846}"/>
          </ac:cxnSpMkLst>
        </pc:cxnChg>
        <pc:cxnChg chg="add del mod">
          <ac:chgData name="Milijana Surbatovich" userId="34f022815c94af0f" providerId="LiveId" clId="{7EAAB792-6F57-4A5A-A55B-36EB1B2C0C25}" dt="2020-10-20T16:33:36.689" v="7807" actId="478"/>
          <ac:cxnSpMkLst>
            <pc:docMk/>
            <pc:sldMk cId="3506311655" sldId="295"/>
            <ac:cxnSpMk id="149" creationId="{22174F4C-133F-41B8-8AB4-D734304E80ED}"/>
          </ac:cxnSpMkLst>
        </pc:cxnChg>
        <pc:cxnChg chg="add del mod">
          <ac:chgData name="Milijana Surbatovich" userId="34f022815c94af0f" providerId="LiveId" clId="{7EAAB792-6F57-4A5A-A55B-36EB1B2C0C25}" dt="2020-10-20T16:33:36.689" v="7807" actId="478"/>
          <ac:cxnSpMkLst>
            <pc:docMk/>
            <pc:sldMk cId="3506311655" sldId="295"/>
            <ac:cxnSpMk id="151" creationId="{370B539B-334D-42EA-B239-B3E5057CDE39}"/>
          </ac:cxnSpMkLst>
        </pc:cxnChg>
        <pc:cxnChg chg="add del mod">
          <ac:chgData name="Milijana Surbatovich" userId="34f022815c94af0f" providerId="LiveId" clId="{7EAAB792-6F57-4A5A-A55B-36EB1B2C0C25}" dt="2020-10-20T16:33:36.689" v="7807" actId="478"/>
          <ac:cxnSpMkLst>
            <pc:docMk/>
            <pc:sldMk cId="3506311655" sldId="295"/>
            <ac:cxnSpMk id="152" creationId="{52B6354A-D975-4134-A3B4-AC6A6766491D}"/>
          </ac:cxnSpMkLst>
        </pc:cxnChg>
        <pc:cxnChg chg="add del mod">
          <ac:chgData name="Milijana Surbatovich" userId="34f022815c94af0f" providerId="LiveId" clId="{7EAAB792-6F57-4A5A-A55B-36EB1B2C0C25}" dt="2020-10-20T16:33:36.689" v="7807" actId="478"/>
          <ac:cxnSpMkLst>
            <pc:docMk/>
            <pc:sldMk cId="3506311655" sldId="295"/>
            <ac:cxnSpMk id="153" creationId="{04AD1C7A-9D65-4E13-BC5B-287C178658C8}"/>
          </ac:cxnSpMkLst>
        </pc:cxnChg>
        <pc:cxnChg chg="add del mod">
          <ac:chgData name="Milijana Surbatovich" userId="34f022815c94af0f" providerId="LiveId" clId="{7EAAB792-6F57-4A5A-A55B-36EB1B2C0C25}" dt="2020-10-20T16:33:36.689" v="7807" actId="478"/>
          <ac:cxnSpMkLst>
            <pc:docMk/>
            <pc:sldMk cId="3506311655" sldId="295"/>
            <ac:cxnSpMk id="154" creationId="{B6F6A221-363A-4123-B303-55CD3E8E9467}"/>
          </ac:cxnSpMkLst>
        </pc:cxnChg>
        <pc:cxnChg chg="add del mod">
          <ac:chgData name="Milijana Surbatovich" userId="34f022815c94af0f" providerId="LiveId" clId="{7EAAB792-6F57-4A5A-A55B-36EB1B2C0C25}" dt="2020-10-20T16:33:36.689" v="7807" actId="478"/>
          <ac:cxnSpMkLst>
            <pc:docMk/>
            <pc:sldMk cId="3506311655" sldId="295"/>
            <ac:cxnSpMk id="155" creationId="{0B8F0E74-5DD6-40E5-AD2E-72250C517BEC}"/>
          </ac:cxnSpMkLst>
        </pc:cxnChg>
        <pc:cxnChg chg="add del mod">
          <ac:chgData name="Milijana Surbatovich" userId="34f022815c94af0f" providerId="LiveId" clId="{7EAAB792-6F57-4A5A-A55B-36EB1B2C0C25}" dt="2020-10-20T16:33:36.689" v="7807" actId="478"/>
          <ac:cxnSpMkLst>
            <pc:docMk/>
            <pc:sldMk cId="3506311655" sldId="295"/>
            <ac:cxnSpMk id="157" creationId="{69095B6B-A78B-4CEE-BA54-C15F86DE72A5}"/>
          </ac:cxnSpMkLst>
        </pc:cxnChg>
        <pc:cxnChg chg="add del mod">
          <ac:chgData name="Milijana Surbatovich" userId="34f022815c94af0f" providerId="LiveId" clId="{7EAAB792-6F57-4A5A-A55B-36EB1B2C0C25}" dt="2020-10-20T16:33:36.689" v="7807" actId="478"/>
          <ac:cxnSpMkLst>
            <pc:docMk/>
            <pc:sldMk cId="3506311655" sldId="295"/>
            <ac:cxnSpMk id="158" creationId="{D46A84C7-FFA6-44E1-BC56-9FF4763AB2B5}"/>
          </ac:cxnSpMkLst>
        </pc:cxnChg>
        <pc:cxnChg chg="add del mod">
          <ac:chgData name="Milijana Surbatovich" userId="34f022815c94af0f" providerId="LiveId" clId="{7EAAB792-6F57-4A5A-A55B-36EB1B2C0C25}" dt="2020-10-20T16:33:36.689" v="7807" actId="478"/>
          <ac:cxnSpMkLst>
            <pc:docMk/>
            <pc:sldMk cId="3506311655" sldId="295"/>
            <ac:cxnSpMk id="159" creationId="{A407A258-E95F-4324-836E-12917D78732C}"/>
          </ac:cxnSpMkLst>
        </pc:cxnChg>
        <pc:cxnChg chg="add del mod">
          <ac:chgData name="Milijana Surbatovich" userId="34f022815c94af0f" providerId="LiveId" clId="{7EAAB792-6F57-4A5A-A55B-36EB1B2C0C25}" dt="2020-10-20T16:33:36.689" v="7807" actId="478"/>
          <ac:cxnSpMkLst>
            <pc:docMk/>
            <pc:sldMk cId="3506311655" sldId="295"/>
            <ac:cxnSpMk id="160" creationId="{98549F98-FE76-4CEA-A022-91F7869CF0A1}"/>
          </ac:cxnSpMkLst>
        </pc:cxnChg>
        <pc:cxnChg chg="add del mod">
          <ac:chgData name="Milijana Surbatovich" userId="34f022815c94af0f" providerId="LiveId" clId="{7EAAB792-6F57-4A5A-A55B-36EB1B2C0C25}" dt="2020-10-20T16:33:36.689" v="7807" actId="478"/>
          <ac:cxnSpMkLst>
            <pc:docMk/>
            <pc:sldMk cId="3506311655" sldId="295"/>
            <ac:cxnSpMk id="161" creationId="{26EBEF18-3FC7-4EE7-8918-8249C1837122}"/>
          </ac:cxnSpMkLst>
        </pc:cxnChg>
        <pc:cxnChg chg="add del mod">
          <ac:chgData name="Milijana Surbatovich" userId="34f022815c94af0f" providerId="LiveId" clId="{7EAAB792-6F57-4A5A-A55B-36EB1B2C0C25}" dt="2020-10-20T16:20:30.732" v="7691" actId="478"/>
          <ac:cxnSpMkLst>
            <pc:docMk/>
            <pc:sldMk cId="3506311655" sldId="295"/>
            <ac:cxnSpMk id="176" creationId="{B683CC0A-F9D0-4EA6-9044-6119960CB51A}"/>
          </ac:cxnSpMkLst>
        </pc:cxnChg>
        <pc:cxnChg chg="add del mod">
          <ac:chgData name="Milijana Surbatovich" userId="34f022815c94af0f" providerId="LiveId" clId="{7EAAB792-6F57-4A5A-A55B-36EB1B2C0C25}" dt="2020-10-20T16:15:30.533" v="7649" actId="478"/>
          <ac:cxnSpMkLst>
            <pc:docMk/>
            <pc:sldMk cId="3506311655" sldId="295"/>
            <ac:cxnSpMk id="189" creationId="{0A232473-7548-4341-9432-0590607AD073}"/>
          </ac:cxnSpMkLst>
        </pc:cxnChg>
        <pc:cxnChg chg="add del mod">
          <ac:chgData name="Milijana Surbatovich" userId="34f022815c94af0f" providerId="LiveId" clId="{7EAAB792-6F57-4A5A-A55B-36EB1B2C0C25}" dt="2020-10-20T16:15:30.533" v="7649" actId="478"/>
          <ac:cxnSpMkLst>
            <pc:docMk/>
            <pc:sldMk cId="3506311655" sldId="295"/>
            <ac:cxnSpMk id="190" creationId="{14FB3DDC-43A2-43FC-917F-13D4461EDB14}"/>
          </ac:cxnSpMkLst>
        </pc:cxnChg>
        <pc:cxnChg chg="add mod">
          <ac:chgData name="Milijana Surbatovich" userId="34f022815c94af0f" providerId="LiveId" clId="{7EAAB792-6F57-4A5A-A55B-36EB1B2C0C25}" dt="2020-10-20T17:11:58.945" v="8066" actId="208"/>
          <ac:cxnSpMkLst>
            <pc:docMk/>
            <pc:sldMk cId="3506311655" sldId="295"/>
            <ac:cxnSpMk id="198" creationId="{546B5AE1-5E6B-4C5A-BA13-A41361CEAD4D}"/>
          </ac:cxnSpMkLst>
        </pc:cxnChg>
        <pc:cxnChg chg="add mod">
          <ac:chgData name="Milijana Surbatovich" userId="34f022815c94af0f" providerId="LiveId" clId="{7EAAB792-6F57-4A5A-A55B-36EB1B2C0C25}" dt="2020-10-20T17:11:58.945" v="8066" actId="208"/>
          <ac:cxnSpMkLst>
            <pc:docMk/>
            <pc:sldMk cId="3506311655" sldId="295"/>
            <ac:cxnSpMk id="199" creationId="{1DC3FA52-ACB1-410C-A669-A6F7C3A7E7AF}"/>
          </ac:cxnSpMkLst>
        </pc:cxnChg>
        <pc:cxnChg chg="add del mod">
          <ac:chgData name="Milijana Surbatovich" userId="34f022815c94af0f" providerId="LiveId" clId="{7EAAB792-6F57-4A5A-A55B-36EB1B2C0C25}" dt="2020-10-20T01:17:44.562" v="5284" actId="478"/>
          <ac:cxnSpMkLst>
            <pc:docMk/>
            <pc:sldMk cId="3506311655" sldId="295"/>
            <ac:cxnSpMk id="200" creationId="{63CA7E56-E316-4651-ABB5-C60705C9BCE4}"/>
          </ac:cxnSpMkLst>
        </pc:cxnChg>
        <pc:cxnChg chg="add mod">
          <ac:chgData name="Milijana Surbatovich" userId="34f022815c94af0f" providerId="LiveId" clId="{7EAAB792-6F57-4A5A-A55B-36EB1B2C0C25}" dt="2020-10-21T02:31:29.998" v="14549" actId="1076"/>
          <ac:cxnSpMkLst>
            <pc:docMk/>
            <pc:sldMk cId="3506311655" sldId="295"/>
            <ac:cxnSpMk id="219" creationId="{580B6B94-1CF9-4FD9-BDCF-AF135C66B367}"/>
          </ac:cxnSpMkLst>
        </pc:cxnChg>
        <pc:cxnChg chg="add mod">
          <ac:chgData name="Milijana Surbatovich" userId="34f022815c94af0f" providerId="LiveId" clId="{7EAAB792-6F57-4A5A-A55B-36EB1B2C0C25}" dt="2020-10-21T02:31:29.998" v="14549" actId="1076"/>
          <ac:cxnSpMkLst>
            <pc:docMk/>
            <pc:sldMk cId="3506311655" sldId="295"/>
            <ac:cxnSpMk id="220" creationId="{5B9EA2E2-04E7-464F-A264-0885419166D9}"/>
          </ac:cxnSpMkLst>
        </pc:cxnChg>
        <pc:cxnChg chg="add mod">
          <ac:chgData name="Milijana Surbatovich" userId="34f022815c94af0f" providerId="LiveId" clId="{7EAAB792-6F57-4A5A-A55B-36EB1B2C0C25}" dt="2020-10-21T02:31:29.998" v="14549" actId="1076"/>
          <ac:cxnSpMkLst>
            <pc:docMk/>
            <pc:sldMk cId="3506311655" sldId="295"/>
            <ac:cxnSpMk id="221" creationId="{C7CFB467-C7E5-42CF-8742-FB97F796F885}"/>
          </ac:cxnSpMkLst>
        </pc:cxnChg>
        <pc:cxnChg chg="add mod">
          <ac:chgData name="Milijana Surbatovich" userId="34f022815c94af0f" providerId="LiveId" clId="{7EAAB792-6F57-4A5A-A55B-36EB1B2C0C25}" dt="2020-10-21T02:31:29.998" v="14549" actId="1076"/>
          <ac:cxnSpMkLst>
            <pc:docMk/>
            <pc:sldMk cId="3506311655" sldId="295"/>
            <ac:cxnSpMk id="241" creationId="{E0F08C83-4E21-4571-9B3A-21F609588770}"/>
          </ac:cxnSpMkLst>
        </pc:cxnChg>
        <pc:cxnChg chg="add mod">
          <ac:chgData name="Milijana Surbatovich" userId="34f022815c94af0f" providerId="LiveId" clId="{7EAAB792-6F57-4A5A-A55B-36EB1B2C0C25}" dt="2020-10-21T02:31:29.998" v="14549" actId="1076"/>
          <ac:cxnSpMkLst>
            <pc:docMk/>
            <pc:sldMk cId="3506311655" sldId="295"/>
            <ac:cxnSpMk id="242" creationId="{2F018649-C672-4DC3-B81C-C279AA717199}"/>
          </ac:cxnSpMkLst>
        </pc:cxnChg>
        <pc:cxnChg chg="add mod">
          <ac:chgData name="Milijana Surbatovich" userId="34f022815c94af0f" providerId="LiveId" clId="{7EAAB792-6F57-4A5A-A55B-36EB1B2C0C25}" dt="2020-10-21T02:31:29.998" v="14549" actId="1076"/>
          <ac:cxnSpMkLst>
            <pc:docMk/>
            <pc:sldMk cId="3506311655" sldId="295"/>
            <ac:cxnSpMk id="243" creationId="{62179F96-E22D-4E9C-B054-8A2BC5D75616}"/>
          </ac:cxnSpMkLst>
        </pc:cxnChg>
        <pc:cxnChg chg="add mod">
          <ac:chgData name="Milijana Surbatovich" userId="34f022815c94af0f" providerId="LiveId" clId="{7EAAB792-6F57-4A5A-A55B-36EB1B2C0C25}" dt="2020-10-21T02:31:29.998" v="14549" actId="1076"/>
          <ac:cxnSpMkLst>
            <pc:docMk/>
            <pc:sldMk cId="3506311655" sldId="295"/>
            <ac:cxnSpMk id="254" creationId="{EABC2FDE-7113-437F-9BE3-F5CF005DE082}"/>
          </ac:cxnSpMkLst>
        </pc:cxnChg>
        <pc:cxnChg chg="add mod">
          <ac:chgData name="Milijana Surbatovich" userId="34f022815c94af0f" providerId="LiveId" clId="{7EAAB792-6F57-4A5A-A55B-36EB1B2C0C25}" dt="2020-10-21T02:31:29.998" v="14549" actId="1076"/>
          <ac:cxnSpMkLst>
            <pc:docMk/>
            <pc:sldMk cId="3506311655" sldId="295"/>
            <ac:cxnSpMk id="255" creationId="{A622774E-5EE8-486E-990E-E3AEC16D7F97}"/>
          </ac:cxnSpMkLst>
        </pc:cxnChg>
        <pc:cxnChg chg="add mod">
          <ac:chgData name="Milijana Surbatovich" userId="34f022815c94af0f" providerId="LiveId" clId="{7EAAB792-6F57-4A5A-A55B-36EB1B2C0C25}" dt="2020-10-21T02:31:29.998" v="14549" actId="1076"/>
          <ac:cxnSpMkLst>
            <pc:docMk/>
            <pc:sldMk cId="3506311655" sldId="295"/>
            <ac:cxnSpMk id="256" creationId="{A1ECD840-9680-4ECA-A76A-2F55E3851CD2}"/>
          </ac:cxnSpMkLst>
        </pc:cxnChg>
        <pc:cxnChg chg="add mod">
          <ac:chgData name="Milijana Surbatovich" userId="34f022815c94af0f" providerId="LiveId" clId="{7EAAB792-6F57-4A5A-A55B-36EB1B2C0C25}" dt="2020-10-21T02:31:29.998" v="14549" actId="1076"/>
          <ac:cxnSpMkLst>
            <pc:docMk/>
            <pc:sldMk cId="3506311655" sldId="295"/>
            <ac:cxnSpMk id="264" creationId="{71F3669F-5777-431A-9EAC-91D337B21173}"/>
          </ac:cxnSpMkLst>
        </pc:cxnChg>
        <pc:cxnChg chg="add mod">
          <ac:chgData name="Milijana Surbatovich" userId="34f022815c94af0f" providerId="LiveId" clId="{7EAAB792-6F57-4A5A-A55B-36EB1B2C0C25}" dt="2020-10-21T02:31:29.998" v="14549" actId="1076"/>
          <ac:cxnSpMkLst>
            <pc:docMk/>
            <pc:sldMk cId="3506311655" sldId="295"/>
            <ac:cxnSpMk id="265" creationId="{FEC63287-A3AB-4ECA-BB4D-AC39DC482AD2}"/>
          </ac:cxnSpMkLst>
        </pc:cxnChg>
        <pc:cxnChg chg="add mod">
          <ac:chgData name="Milijana Surbatovich" userId="34f022815c94af0f" providerId="LiveId" clId="{7EAAB792-6F57-4A5A-A55B-36EB1B2C0C25}" dt="2020-10-21T02:31:29.998" v="14549" actId="1076"/>
          <ac:cxnSpMkLst>
            <pc:docMk/>
            <pc:sldMk cId="3506311655" sldId="295"/>
            <ac:cxnSpMk id="266" creationId="{1854F8A6-CD74-4AAD-AD8E-3CE136E7DADB}"/>
          </ac:cxnSpMkLst>
        </pc:cxnChg>
        <pc:cxnChg chg="add mod">
          <ac:chgData name="Milijana Surbatovich" userId="34f022815c94af0f" providerId="LiveId" clId="{7EAAB792-6F57-4A5A-A55B-36EB1B2C0C25}" dt="2020-10-21T02:31:29.998" v="14549" actId="1076"/>
          <ac:cxnSpMkLst>
            <pc:docMk/>
            <pc:sldMk cId="3506311655" sldId="295"/>
            <ac:cxnSpMk id="274" creationId="{3C158C61-EE69-4C7A-ADEB-A58CB4A7F472}"/>
          </ac:cxnSpMkLst>
        </pc:cxnChg>
        <pc:cxnChg chg="add mod">
          <ac:chgData name="Milijana Surbatovich" userId="34f022815c94af0f" providerId="LiveId" clId="{7EAAB792-6F57-4A5A-A55B-36EB1B2C0C25}" dt="2020-10-21T02:31:29.998" v="14549" actId="1076"/>
          <ac:cxnSpMkLst>
            <pc:docMk/>
            <pc:sldMk cId="3506311655" sldId="295"/>
            <ac:cxnSpMk id="275" creationId="{2AC2A468-972C-434F-A5E2-3EFDCC096C60}"/>
          </ac:cxnSpMkLst>
        </pc:cxnChg>
        <pc:cxnChg chg="add mod">
          <ac:chgData name="Milijana Surbatovich" userId="34f022815c94af0f" providerId="LiveId" clId="{7EAAB792-6F57-4A5A-A55B-36EB1B2C0C25}" dt="2020-10-21T02:31:29.998" v="14549" actId="1076"/>
          <ac:cxnSpMkLst>
            <pc:docMk/>
            <pc:sldMk cId="3506311655" sldId="295"/>
            <ac:cxnSpMk id="276" creationId="{AB4A33E2-26C5-4E5C-821F-A8CA95209083}"/>
          </ac:cxnSpMkLst>
        </pc:cxnChg>
        <pc:cxnChg chg="add mod">
          <ac:chgData name="Milijana Surbatovich" userId="34f022815c94af0f" providerId="LiveId" clId="{7EAAB792-6F57-4A5A-A55B-36EB1B2C0C25}" dt="2020-10-21T02:31:29.998" v="14549" actId="1076"/>
          <ac:cxnSpMkLst>
            <pc:docMk/>
            <pc:sldMk cId="3506311655" sldId="295"/>
            <ac:cxnSpMk id="283" creationId="{29247124-DBF2-425A-ABC7-340E41E50558}"/>
          </ac:cxnSpMkLst>
        </pc:cxnChg>
        <pc:cxnChg chg="add mod">
          <ac:chgData name="Milijana Surbatovich" userId="34f022815c94af0f" providerId="LiveId" clId="{7EAAB792-6F57-4A5A-A55B-36EB1B2C0C25}" dt="2020-10-21T02:31:29.998" v="14549" actId="1076"/>
          <ac:cxnSpMkLst>
            <pc:docMk/>
            <pc:sldMk cId="3506311655" sldId="295"/>
            <ac:cxnSpMk id="284" creationId="{6A6AA1FD-753C-4D95-AD88-09815993DC66}"/>
          </ac:cxnSpMkLst>
        </pc:cxnChg>
        <pc:cxnChg chg="add mod">
          <ac:chgData name="Milijana Surbatovich" userId="34f022815c94af0f" providerId="LiveId" clId="{7EAAB792-6F57-4A5A-A55B-36EB1B2C0C25}" dt="2020-10-21T02:31:29.998" v="14549" actId="1076"/>
          <ac:cxnSpMkLst>
            <pc:docMk/>
            <pc:sldMk cId="3506311655" sldId="295"/>
            <ac:cxnSpMk id="287" creationId="{82669B9F-4EC7-4E35-AC46-B1F72BE9DB44}"/>
          </ac:cxnSpMkLst>
        </pc:cxnChg>
        <pc:cxnChg chg="add mod">
          <ac:chgData name="Milijana Surbatovich" userId="34f022815c94af0f" providerId="LiveId" clId="{7EAAB792-6F57-4A5A-A55B-36EB1B2C0C25}" dt="2020-10-21T02:31:29.998" v="14549" actId="1076"/>
          <ac:cxnSpMkLst>
            <pc:docMk/>
            <pc:sldMk cId="3506311655" sldId="295"/>
            <ac:cxnSpMk id="288" creationId="{E0348152-A916-4283-87EF-79F3B0E78194}"/>
          </ac:cxnSpMkLst>
        </pc:cxnChg>
        <pc:cxnChg chg="add mod">
          <ac:chgData name="Milijana Surbatovich" userId="34f022815c94af0f" providerId="LiveId" clId="{7EAAB792-6F57-4A5A-A55B-36EB1B2C0C25}" dt="2020-10-21T02:31:29.998" v="14549" actId="1076"/>
          <ac:cxnSpMkLst>
            <pc:docMk/>
            <pc:sldMk cId="3506311655" sldId="295"/>
            <ac:cxnSpMk id="289" creationId="{64F95AE5-D205-4CFB-8DE1-A44CF540D8A2}"/>
          </ac:cxnSpMkLst>
        </pc:cxnChg>
        <pc:cxnChg chg="add del mod">
          <ac:chgData name="Milijana Surbatovich" userId="34f022815c94af0f" providerId="LiveId" clId="{7EAAB792-6F57-4A5A-A55B-36EB1B2C0C25}" dt="2020-10-21T02:30:28.013" v="14542" actId="478"/>
          <ac:cxnSpMkLst>
            <pc:docMk/>
            <pc:sldMk cId="3506311655" sldId="295"/>
            <ac:cxnSpMk id="296" creationId="{E76573D6-BE89-485B-ABA2-B72341E4F82D}"/>
          </ac:cxnSpMkLst>
        </pc:cxnChg>
        <pc:cxnChg chg="add del mod">
          <ac:chgData name="Milijana Surbatovich" userId="34f022815c94af0f" providerId="LiveId" clId="{7EAAB792-6F57-4A5A-A55B-36EB1B2C0C25}" dt="2020-10-21T02:30:28.013" v="14542" actId="478"/>
          <ac:cxnSpMkLst>
            <pc:docMk/>
            <pc:sldMk cId="3506311655" sldId="295"/>
            <ac:cxnSpMk id="297" creationId="{162EB850-EEA3-419C-B821-7B7FC6DDD603}"/>
          </ac:cxnSpMkLst>
        </pc:cxnChg>
        <pc:cxnChg chg="add del mod">
          <ac:chgData name="Milijana Surbatovich" userId="34f022815c94af0f" providerId="LiveId" clId="{7EAAB792-6F57-4A5A-A55B-36EB1B2C0C25}" dt="2020-10-21T02:30:28.013" v="14542" actId="478"/>
          <ac:cxnSpMkLst>
            <pc:docMk/>
            <pc:sldMk cId="3506311655" sldId="295"/>
            <ac:cxnSpMk id="298" creationId="{005F0CBA-6F8C-4F2D-8392-1757A9051791}"/>
          </ac:cxnSpMkLst>
        </pc:cxnChg>
        <pc:cxnChg chg="add del mod">
          <ac:chgData name="Milijana Surbatovich" userId="34f022815c94af0f" providerId="LiveId" clId="{7EAAB792-6F57-4A5A-A55B-36EB1B2C0C25}" dt="2020-10-21T02:30:28.013" v="14542" actId="478"/>
          <ac:cxnSpMkLst>
            <pc:docMk/>
            <pc:sldMk cId="3506311655" sldId="295"/>
            <ac:cxnSpMk id="299" creationId="{D362F4DB-9C88-4F6F-A4B5-EDC7FAEC3773}"/>
          </ac:cxnSpMkLst>
        </pc:cxnChg>
        <pc:cxnChg chg="add del mod">
          <ac:chgData name="Milijana Surbatovich" userId="34f022815c94af0f" providerId="LiveId" clId="{7EAAB792-6F57-4A5A-A55B-36EB1B2C0C25}" dt="2020-10-20T17:53:34.851" v="9236" actId="478"/>
          <ac:cxnSpMkLst>
            <pc:docMk/>
            <pc:sldMk cId="3506311655" sldId="295"/>
            <ac:cxnSpMk id="300" creationId="{C5AFA045-B7B9-4717-9B39-5290CA5222B3}"/>
          </ac:cxnSpMkLst>
        </pc:cxnChg>
        <pc:cxnChg chg="add del mod">
          <ac:chgData name="Milijana Surbatovich" userId="34f022815c94af0f" providerId="LiveId" clId="{7EAAB792-6F57-4A5A-A55B-36EB1B2C0C25}" dt="2020-10-21T02:30:28.013" v="14542" actId="478"/>
          <ac:cxnSpMkLst>
            <pc:docMk/>
            <pc:sldMk cId="3506311655" sldId="295"/>
            <ac:cxnSpMk id="301" creationId="{1627F77D-9CD9-4886-BA56-B9F05C244702}"/>
          </ac:cxnSpMkLst>
        </pc:cxnChg>
        <pc:cxnChg chg="add del mod">
          <ac:chgData name="Milijana Surbatovich" userId="34f022815c94af0f" providerId="LiveId" clId="{7EAAB792-6F57-4A5A-A55B-36EB1B2C0C25}" dt="2020-10-21T02:30:28.013" v="14542" actId="478"/>
          <ac:cxnSpMkLst>
            <pc:docMk/>
            <pc:sldMk cId="3506311655" sldId="295"/>
            <ac:cxnSpMk id="302" creationId="{BF398506-8DB5-4923-B4B3-BB72D3732202}"/>
          </ac:cxnSpMkLst>
        </pc:cxnChg>
        <pc:cxnChg chg="add del mod">
          <ac:chgData name="Milijana Surbatovich" userId="34f022815c94af0f" providerId="LiveId" clId="{7EAAB792-6F57-4A5A-A55B-36EB1B2C0C25}" dt="2020-10-21T02:30:28.013" v="14542" actId="478"/>
          <ac:cxnSpMkLst>
            <pc:docMk/>
            <pc:sldMk cId="3506311655" sldId="295"/>
            <ac:cxnSpMk id="303" creationId="{8405B585-DDAE-4E82-9A58-7FA92A684852}"/>
          </ac:cxnSpMkLst>
        </pc:cxnChg>
      </pc:sldChg>
      <pc:sldChg chg="addSp delSp modSp add del mod ord delAnim modAnim">
        <pc:chgData name="Milijana Surbatovich" userId="34f022815c94af0f" providerId="LiveId" clId="{7EAAB792-6F57-4A5A-A55B-36EB1B2C0C25}" dt="2020-10-21T17:49:50.009" v="15994" actId="47"/>
        <pc:sldMkLst>
          <pc:docMk/>
          <pc:sldMk cId="3834893292" sldId="296"/>
        </pc:sldMkLst>
        <pc:spChg chg="mod">
          <ac:chgData name="Milijana Surbatovich" userId="34f022815c94af0f" providerId="LiveId" clId="{7EAAB792-6F57-4A5A-A55B-36EB1B2C0C25}" dt="2020-10-19T21:59:47.284" v="4443" actId="20577"/>
          <ac:spMkLst>
            <pc:docMk/>
            <pc:sldMk cId="3834893292" sldId="296"/>
            <ac:spMk id="2" creationId="{D5B0CFB3-F605-4B7F-BFEA-56115EA02D5C}"/>
          </ac:spMkLst>
        </pc:spChg>
        <pc:spChg chg="del">
          <ac:chgData name="Milijana Surbatovich" userId="34f022815c94af0f" providerId="LiveId" clId="{7EAAB792-6F57-4A5A-A55B-36EB1B2C0C25}" dt="2020-10-18T23:25:36.232" v="3209" actId="478"/>
          <ac:spMkLst>
            <pc:docMk/>
            <pc:sldMk cId="3834893292" sldId="296"/>
            <ac:spMk id="9" creationId="{025671BD-CCCC-4432-B59A-B117DD4D3C1D}"/>
          </ac:spMkLst>
        </pc:spChg>
        <pc:spChg chg="del">
          <ac:chgData name="Milijana Surbatovich" userId="34f022815c94af0f" providerId="LiveId" clId="{7EAAB792-6F57-4A5A-A55B-36EB1B2C0C25}" dt="2020-10-18T23:25:36.232" v="3209" actId="478"/>
          <ac:spMkLst>
            <pc:docMk/>
            <pc:sldMk cId="3834893292" sldId="296"/>
            <ac:spMk id="10" creationId="{E1824A16-DADF-41BD-A168-EA05CD62D9A9}"/>
          </ac:spMkLst>
        </pc:spChg>
        <pc:spChg chg="del">
          <ac:chgData name="Milijana Surbatovich" userId="34f022815c94af0f" providerId="LiveId" clId="{7EAAB792-6F57-4A5A-A55B-36EB1B2C0C25}" dt="2020-10-18T23:25:36.232" v="3209" actId="478"/>
          <ac:spMkLst>
            <pc:docMk/>
            <pc:sldMk cId="3834893292" sldId="296"/>
            <ac:spMk id="11" creationId="{0F146CF7-A72F-4EF7-8392-C96C3533B11B}"/>
          </ac:spMkLst>
        </pc:spChg>
        <pc:spChg chg="del">
          <ac:chgData name="Milijana Surbatovich" userId="34f022815c94af0f" providerId="LiveId" clId="{7EAAB792-6F57-4A5A-A55B-36EB1B2C0C25}" dt="2020-10-18T23:25:36.232" v="3209" actId="478"/>
          <ac:spMkLst>
            <pc:docMk/>
            <pc:sldMk cId="3834893292" sldId="296"/>
            <ac:spMk id="12" creationId="{CAF3EF3F-92F4-409F-ADCA-70B89794D251}"/>
          </ac:spMkLst>
        </pc:spChg>
        <pc:spChg chg="del">
          <ac:chgData name="Milijana Surbatovich" userId="34f022815c94af0f" providerId="LiveId" clId="{7EAAB792-6F57-4A5A-A55B-36EB1B2C0C25}" dt="2020-10-18T23:25:36.232" v="3209" actId="478"/>
          <ac:spMkLst>
            <pc:docMk/>
            <pc:sldMk cId="3834893292" sldId="296"/>
            <ac:spMk id="13" creationId="{9A90A5A7-E74E-4845-ABA7-8B4CE609D28D}"/>
          </ac:spMkLst>
        </pc:spChg>
        <pc:spChg chg="del">
          <ac:chgData name="Milijana Surbatovich" userId="34f022815c94af0f" providerId="LiveId" clId="{7EAAB792-6F57-4A5A-A55B-36EB1B2C0C25}" dt="2020-10-18T23:25:36.232" v="3209" actId="478"/>
          <ac:spMkLst>
            <pc:docMk/>
            <pc:sldMk cId="3834893292" sldId="296"/>
            <ac:spMk id="14" creationId="{B73C22DD-C1E5-4808-88F1-45433E4C9AD4}"/>
          </ac:spMkLst>
        </pc:spChg>
        <pc:spChg chg="del">
          <ac:chgData name="Milijana Surbatovich" userId="34f022815c94af0f" providerId="LiveId" clId="{7EAAB792-6F57-4A5A-A55B-36EB1B2C0C25}" dt="2020-10-18T23:25:36.232" v="3209" actId="478"/>
          <ac:spMkLst>
            <pc:docMk/>
            <pc:sldMk cId="3834893292" sldId="296"/>
            <ac:spMk id="15" creationId="{74FCD1A1-EBC2-438E-9F32-99FF967706BF}"/>
          </ac:spMkLst>
        </pc:spChg>
        <pc:spChg chg="del">
          <ac:chgData name="Milijana Surbatovich" userId="34f022815c94af0f" providerId="LiveId" clId="{7EAAB792-6F57-4A5A-A55B-36EB1B2C0C25}" dt="2020-10-18T23:25:36.232" v="3209" actId="478"/>
          <ac:spMkLst>
            <pc:docMk/>
            <pc:sldMk cId="3834893292" sldId="296"/>
            <ac:spMk id="16" creationId="{9F0049A9-7240-4C3D-982A-22DBB402FA28}"/>
          </ac:spMkLst>
        </pc:spChg>
        <pc:spChg chg="del">
          <ac:chgData name="Milijana Surbatovich" userId="34f022815c94af0f" providerId="LiveId" clId="{7EAAB792-6F57-4A5A-A55B-36EB1B2C0C25}" dt="2020-10-18T23:25:36.232" v="3209" actId="478"/>
          <ac:spMkLst>
            <pc:docMk/>
            <pc:sldMk cId="3834893292" sldId="296"/>
            <ac:spMk id="17" creationId="{2F6E75BF-D120-4628-A555-7987E2BB0565}"/>
          </ac:spMkLst>
        </pc:spChg>
        <pc:spChg chg="del">
          <ac:chgData name="Milijana Surbatovich" userId="34f022815c94af0f" providerId="LiveId" clId="{7EAAB792-6F57-4A5A-A55B-36EB1B2C0C25}" dt="2020-10-18T23:25:36.232" v="3209" actId="478"/>
          <ac:spMkLst>
            <pc:docMk/>
            <pc:sldMk cId="3834893292" sldId="296"/>
            <ac:spMk id="18" creationId="{0BCE668C-BD6B-4E0A-B15A-B0C45140720F}"/>
          </ac:spMkLst>
        </pc:spChg>
        <pc:spChg chg="del">
          <ac:chgData name="Milijana Surbatovich" userId="34f022815c94af0f" providerId="LiveId" clId="{7EAAB792-6F57-4A5A-A55B-36EB1B2C0C25}" dt="2020-10-18T23:25:36.232" v="3209" actId="478"/>
          <ac:spMkLst>
            <pc:docMk/>
            <pc:sldMk cId="3834893292" sldId="296"/>
            <ac:spMk id="21" creationId="{2022920F-FE31-4467-9EE9-33ACDCBFB872}"/>
          </ac:spMkLst>
        </pc:spChg>
        <pc:spChg chg="del">
          <ac:chgData name="Milijana Surbatovich" userId="34f022815c94af0f" providerId="LiveId" clId="{7EAAB792-6F57-4A5A-A55B-36EB1B2C0C25}" dt="2020-10-18T23:25:36.232" v="3209" actId="478"/>
          <ac:spMkLst>
            <pc:docMk/>
            <pc:sldMk cId="3834893292" sldId="296"/>
            <ac:spMk id="22" creationId="{F7A783E7-18CE-48D3-8517-53CB55340A52}"/>
          </ac:spMkLst>
        </pc:spChg>
        <pc:spChg chg="add del mod">
          <ac:chgData name="Milijana Surbatovich" userId="34f022815c94af0f" providerId="LiveId" clId="{7EAAB792-6F57-4A5A-A55B-36EB1B2C0C25}" dt="2020-10-18T23:25:52.679" v="3212" actId="478"/>
          <ac:spMkLst>
            <pc:docMk/>
            <pc:sldMk cId="3834893292" sldId="296"/>
            <ac:spMk id="23" creationId="{4269D8BD-726A-4766-9A78-6D5963E5A515}"/>
          </ac:spMkLst>
        </pc:spChg>
        <pc:spChg chg="add del mod">
          <ac:chgData name="Milijana Surbatovich" userId="34f022815c94af0f" providerId="LiveId" clId="{7EAAB792-6F57-4A5A-A55B-36EB1B2C0C25}" dt="2020-10-20T16:38:28.415" v="7844" actId="478"/>
          <ac:spMkLst>
            <pc:docMk/>
            <pc:sldMk cId="3834893292" sldId="296"/>
            <ac:spMk id="24" creationId="{F87A2640-501E-44EC-B97B-3933B854E466}"/>
          </ac:spMkLst>
        </pc:spChg>
        <pc:spChg chg="add del mod">
          <ac:chgData name="Milijana Surbatovich" userId="34f022815c94af0f" providerId="LiveId" clId="{7EAAB792-6F57-4A5A-A55B-36EB1B2C0C25}" dt="2020-10-20T16:38:28.415" v="7844" actId="478"/>
          <ac:spMkLst>
            <pc:docMk/>
            <pc:sldMk cId="3834893292" sldId="296"/>
            <ac:spMk id="25" creationId="{6D09C161-9503-4299-AAE4-BE4E09011397}"/>
          </ac:spMkLst>
        </pc:spChg>
        <pc:spChg chg="add del mod">
          <ac:chgData name="Milijana Surbatovich" userId="34f022815c94af0f" providerId="LiveId" clId="{7EAAB792-6F57-4A5A-A55B-36EB1B2C0C25}" dt="2020-10-20T16:38:28.415" v="7844" actId="478"/>
          <ac:spMkLst>
            <pc:docMk/>
            <pc:sldMk cId="3834893292" sldId="296"/>
            <ac:spMk id="26" creationId="{EFC958B7-7696-463A-A1B6-8CA04B3B3E00}"/>
          </ac:spMkLst>
        </pc:spChg>
        <pc:spChg chg="add del mod">
          <ac:chgData name="Milijana Surbatovich" userId="34f022815c94af0f" providerId="LiveId" clId="{7EAAB792-6F57-4A5A-A55B-36EB1B2C0C25}" dt="2020-10-20T16:38:28.415" v="7844" actId="478"/>
          <ac:spMkLst>
            <pc:docMk/>
            <pc:sldMk cId="3834893292" sldId="296"/>
            <ac:spMk id="27" creationId="{BDE5A35F-C0BA-4FE1-BEA6-7872FBD8BCC3}"/>
          </ac:spMkLst>
        </pc:spChg>
        <pc:spChg chg="add del mod">
          <ac:chgData name="Milijana Surbatovich" userId="34f022815c94af0f" providerId="LiveId" clId="{7EAAB792-6F57-4A5A-A55B-36EB1B2C0C25}" dt="2020-10-20T16:38:28.415" v="7844" actId="478"/>
          <ac:spMkLst>
            <pc:docMk/>
            <pc:sldMk cId="3834893292" sldId="296"/>
            <ac:spMk id="28" creationId="{439F384A-FF61-4EA6-A8CC-F06569638797}"/>
          </ac:spMkLst>
        </pc:spChg>
        <pc:spChg chg="add del mod">
          <ac:chgData name="Milijana Surbatovich" userId="34f022815c94af0f" providerId="LiveId" clId="{7EAAB792-6F57-4A5A-A55B-36EB1B2C0C25}" dt="2020-10-20T16:38:28.415" v="7844" actId="478"/>
          <ac:spMkLst>
            <pc:docMk/>
            <pc:sldMk cId="3834893292" sldId="296"/>
            <ac:spMk id="29" creationId="{5C816AD3-98C4-48E0-BE2B-5BFDB3DDD7F1}"/>
          </ac:spMkLst>
        </pc:spChg>
        <pc:spChg chg="add del mod">
          <ac:chgData name="Milijana Surbatovich" userId="34f022815c94af0f" providerId="LiveId" clId="{7EAAB792-6F57-4A5A-A55B-36EB1B2C0C25}" dt="2020-10-20T16:38:28.415" v="7844" actId="478"/>
          <ac:spMkLst>
            <pc:docMk/>
            <pc:sldMk cId="3834893292" sldId="296"/>
            <ac:spMk id="30" creationId="{FA4D49D5-81D7-49CD-9D2B-182AB1EE2994}"/>
          </ac:spMkLst>
        </pc:spChg>
        <pc:spChg chg="add del mod">
          <ac:chgData name="Milijana Surbatovich" userId="34f022815c94af0f" providerId="LiveId" clId="{7EAAB792-6F57-4A5A-A55B-36EB1B2C0C25}" dt="2020-10-20T16:38:28.415" v="7844" actId="478"/>
          <ac:spMkLst>
            <pc:docMk/>
            <pc:sldMk cId="3834893292" sldId="296"/>
            <ac:spMk id="31" creationId="{AD3AB2F3-EA96-41C3-AA8F-0194C8A112AF}"/>
          </ac:spMkLst>
        </pc:spChg>
        <pc:spChg chg="add del mod">
          <ac:chgData name="Milijana Surbatovich" userId="34f022815c94af0f" providerId="LiveId" clId="{7EAAB792-6F57-4A5A-A55B-36EB1B2C0C25}" dt="2020-10-20T16:38:28.415" v="7844" actId="478"/>
          <ac:spMkLst>
            <pc:docMk/>
            <pc:sldMk cId="3834893292" sldId="296"/>
            <ac:spMk id="33" creationId="{78876D1B-E68E-46A7-B714-6A1C621FE24D}"/>
          </ac:spMkLst>
        </pc:spChg>
        <pc:spChg chg="add del mod">
          <ac:chgData name="Milijana Surbatovich" userId="34f022815c94af0f" providerId="LiveId" clId="{7EAAB792-6F57-4A5A-A55B-36EB1B2C0C25}" dt="2020-10-20T16:38:28.415" v="7844" actId="478"/>
          <ac:spMkLst>
            <pc:docMk/>
            <pc:sldMk cId="3834893292" sldId="296"/>
            <ac:spMk id="34" creationId="{64FA1BAC-32B0-4FFB-9291-6599B89488FA}"/>
          </ac:spMkLst>
        </pc:spChg>
        <pc:spChg chg="add del mod">
          <ac:chgData name="Milijana Surbatovich" userId="34f022815c94af0f" providerId="LiveId" clId="{7EAAB792-6F57-4A5A-A55B-36EB1B2C0C25}" dt="2020-10-20T16:38:28.415" v="7844" actId="478"/>
          <ac:spMkLst>
            <pc:docMk/>
            <pc:sldMk cId="3834893292" sldId="296"/>
            <ac:spMk id="35" creationId="{3CD5CCA0-3131-4B3D-A055-4FDCF5F9F44F}"/>
          </ac:spMkLst>
        </pc:spChg>
        <pc:spChg chg="add del mod">
          <ac:chgData name="Milijana Surbatovich" userId="34f022815c94af0f" providerId="LiveId" clId="{7EAAB792-6F57-4A5A-A55B-36EB1B2C0C25}" dt="2020-10-20T16:38:28.415" v="7844" actId="478"/>
          <ac:spMkLst>
            <pc:docMk/>
            <pc:sldMk cId="3834893292" sldId="296"/>
            <ac:spMk id="36" creationId="{06F72E14-5CB8-4EEB-A40D-95A7EC24EE92}"/>
          </ac:spMkLst>
        </pc:spChg>
        <pc:spChg chg="add del mod">
          <ac:chgData name="Milijana Surbatovich" userId="34f022815c94af0f" providerId="LiveId" clId="{7EAAB792-6F57-4A5A-A55B-36EB1B2C0C25}" dt="2020-10-20T16:38:28.415" v="7844" actId="478"/>
          <ac:spMkLst>
            <pc:docMk/>
            <pc:sldMk cId="3834893292" sldId="296"/>
            <ac:spMk id="37" creationId="{E32DB76C-C0AD-4DE1-87E0-FA4E353A8898}"/>
          </ac:spMkLst>
        </pc:spChg>
        <pc:spChg chg="add del mod">
          <ac:chgData name="Milijana Surbatovich" userId="34f022815c94af0f" providerId="LiveId" clId="{7EAAB792-6F57-4A5A-A55B-36EB1B2C0C25}" dt="2020-10-20T16:38:28.415" v="7844" actId="478"/>
          <ac:spMkLst>
            <pc:docMk/>
            <pc:sldMk cId="3834893292" sldId="296"/>
            <ac:spMk id="38" creationId="{9288A530-EA08-46D3-8E16-78EF50555703}"/>
          </ac:spMkLst>
        </pc:spChg>
        <pc:spChg chg="add del mod">
          <ac:chgData name="Milijana Surbatovich" userId="34f022815c94af0f" providerId="LiveId" clId="{7EAAB792-6F57-4A5A-A55B-36EB1B2C0C25}" dt="2020-10-20T16:38:28.415" v="7844" actId="478"/>
          <ac:spMkLst>
            <pc:docMk/>
            <pc:sldMk cId="3834893292" sldId="296"/>
            <ac:spMk id="39" creationId="{6607CAD9-5D92-4FCF-8B3B-3B794B2952F3}"/>
          </ac:spMkLst>
        </pc:spChg>
        <pc:spChg chg="add del mod">
          <ac:chgData name="Milijana Surbatovich" userId="34f022815c94af0f" providerId="LiveId" clId="{7EAAB792-6F57-4A5A-A55B-36EB1B2C0C25}" dt="2020-10-20T16:38:28.415" v="7844" actId="478"/>
          <ac:spMkLst>
            <pc:docMk/>
            <pc:sldMk cId="3834893292" sldId="296"/>
            <ac:spMk id="40" creationId="{C7FDA158-EBD7-4C3A-A0C8-919093DA3C32}"/>
          </ac:spMkLst>
        </pc:spChg>
        <pc:spChg chg="add del mod">
          <ac:chgData name="Milijana Surbatovich" userId="34f022815c94af0f" providerId="LiveId" clId="{7EAAB792-6F57-4A5A-A55B-36EB1B2C0C25}" dt="2020-10-20T16:38:28.415" v="7844" actId="478"/>
          <ac:spMkLst>
            <pc:docMk/>
            <pc:sldMk cId="3834893292" sldId="296"/>
            <ac:spMk id="46" creationId="{01991054-5A2F-4B2A-A3B1-078587F73B3C}"/>
          </ac:spMkLst>
        </pc:spChg>
        <pc:spChg chg="add del mod">
          <ac:chgData name="Milijana Surbatovich" userId="34f022815c94af0f" providerId="LiveId" clId="{7EAAB792-6F57-4A5A-A55B-36EB1B2C0C25}" dt="2020-10-20T16:38:28.415" v="7844" actId="478"/>
          <ac:spMkLst>
            <pc:docMk/>
            <pc:sldMk cId="3834893292" sldId="296"/>
            <ac:spMk id="47" creationId="{53D62178-C0BA-4C48-8011-289D659392ED}"/>
          </ac:spMkLst>
        </pc:spChg>
        <pc:spChg chg="add del mod">
          <ac:chgData name="Milijana Surbatovich" userId="34f022815c94af0f" providerId="LiveId" clId="{7EAAB792-6F57-4A5A-A55B-36EB1B2C0C25}" dt="2020-10-20T16:38:28.415" v="7844" actId="478"/>
          <ac:spMkLst>
            <pc:docMk/>
            <pc:sldMk cId="3834893292" sldId="296"/>
            <ac:spMk id="48" creationId="{3D19CE64-F03F-456A-9EA6-4E55A9FC42ED}"/>
          </ac:spMkLst>
        </pc:spChg>
        <pc:spChg chg="add del mod">
          <ac:chgData name="Milijana Surbatovich" userId="34f022815c94af0f" providerId="LiveId" clId="{7EAAB792-6F57-4A5A-A55B-36EB1B2C0C25}" dt="2020-10-20T16:38:28.415" v="7844" actId="478"/>
          <ac:spMkLst>
            <pc:docMk/>
            <pc:sldMk cId="3834893292" sldId="296"/>
            <ac:spMk id="49" creationId="{86D4F83E-9EBD-46BB-9CAC-4C05AAF23F0C}"/>
          </ac:spMkLst>
        </pc:spChg>
        <pc:spChg chg="add del mod">
          <ac:chgData name="Milijana Surbatovich" userId="34f022815c94af0f" providerId="LiveId" clId="{7EAAB792-6F57-4A5A-A55B-36EB1B2C0C25}" dt="2020-10-20T16:38:28.415" v="7844" actId="478"/>
          <ac:spMkLst>
            <pc:docMk/>
            <pc:sldMk cId="3834893292" sldId="296"/>
            <ac:spMk id="50" creationId="{1718EB2F-295B-4164-B4BE-51FB18D928EA}"/>
          </ac:spMkLst>
        </pc:spChg>
        <pc:spChg chg="add del mod">
          <ac:chgData name="Milijana Surbatovich" userId="34f022815c94af0f" providerId="LiveId" clId="{7EAAB792-6F57-4A5A-A55B-36EB1B2C0C25}" dt="2020-10-20T16:38:28.415" v="7844" actId="478"/>
          <ac:spMkLst>
            <pc:docMk/>
            <pc:sldMk cId="3834893292" sldId="296"/>
            <ac:spMk id="51" creationId="{568A8524-7249-49AD-A7D1-D4ED55D825A7}"/>
          </ac:spMkLst>
        </pc:spChg>
        <pc:spChg chg="add del mod">
          <ac:chgData name="Milijana Surbatovich" userId="34f022815c94af0f" providerId="LiveId" clId="{7EAAB792-6F57-4A5A-A55B-36EB1B2C0C25}" dt="2020-10-20T16:38:28.415" v="7844" actId="478"/>
          <ac:spMkLst>
            <pc:docMk/>
            <pc:sldMk cId="3834893292" sldId="296"/>
            <ac:spMk id="52" creationId="{396100FA-1D7C-43F1-B24C-D48F74E9DED3}"/>
          </ac:spMkLst>
        </pc:spChg>
        <pc:spChg chg="add del mod">
          <ac:chgData name="Milijana Surbatovich" userId="34f022815c94af0f" providerId="LiveId" clId="{7EAAB792-6F57-4A5A-A55B-36EB1B2C0C25}" dt="2020-10-20T16:38:28.415" v="7844" actId="478"/>
          <ac:spMkLst>
            <pc:docMk/>
            <pc:sldMk cId="3834893292" sldId="296"/>
            <ac:spMk id="53" creationId="{A0DA6BF6-8918-49F9-B74D-EAE3997299E9}"/>
          </ac:spMkLst>
        </pc:spChg>
        <pc:spChg chg="add del mod">
          <ac:chgData name="Milijana Surbatovich" userId="34f022815c94af0f" providerId="LiveId" clId="{7EAAB792-6F57-4A5A-A55B-36EB1B2C0C25}" dt="2020-10-20T16:38:28.415" v="7844" actId="478"/>
          <ac:spMkLst>
            <pc:docMk/>
            <pc:sldMk cId="3834893292" sldId="296"/>
            <ac:spMk id="54" creationId="{3CD8829A-3EBF-4E81-ACBC-B6DA30EF3EBC}"/>
          </ac:spMkLst>
        </pc:spChg>
        <pc:spChg chg="add del mod">
          <ac:chgData name="Milijana Surbatovich" userId="34f022815c94af0f" providerId="LiveId" clId="{7EAAB792-6F57-4A5A-A55B-36EB1B2C0C25}" dt="2020-10-20T16:38:28.415" v="7844" actId="478"/>
          <ac:spMkLst>
            <pc:docMk/>
            <pc:sldMk cId="3834893292" sldId="296"/>
            <ac:spMk id="55" creationId="{28CC38BF-F944-4809-AFC8-9A130F1DDEFC}"/>
          </ac:spMkLst>
        </pc:spChg>
        <pc:spChg chg="add del mod">
          <ac:chgData name="Milijana Surbatovich" userId="34f022815c94af0f" providerId="LiveId" clId="{7EAAB792-6F57-4A5A-A55B-36EB1B2C0C25}" dt="2020-10-20T16:38:28.415" v="7844" actId="478"/>
          <ac:spMkLst>
            <pc:docMk/>
            <pc:sldMk cId="3834893292" sldId="296"/>
            <ac:spMk id="56" creationId="{9828EFF1-6B3F-45D6-A666-CE2901EA3228}"/>
          </ac:spMkLst>
        </pc:spChg>
        <pc:spChg chg="add del mod">
          <ac:chgData name="Milijana Surbatovich" userId="34f022815c94af0f" providerId="LiveId" clId="{7EAAB792-6F57-4A5A-A55B-36EB1B2C0C25}" dt="2020-10-20T16:38:28.415" v="7844" actId="478"/>
          <ac:spMkLst>
            <pc:docMk/>
            <pc:sldMk cId="3834893292" sldId="296"/>
            <ac:spMk id="57" creationId="{B2E7198B-4D7C-4174-9366-FF780F5D9498}"/>
          </ac:spMkLst>
        </pc:spChg>
        <pc:spChg chg="add del mod">
          <ac:chgData name="Milijana Surbatovich" userId="34f022815c94af0f" providerId="LiveId" clId="{7EAAB792-6F57-4A5A-A55B-36EB1B2C0C25}" dt="2020-10-20T16:38:28.415" v="7844" actId="478"/>
          <ac:spMkLst>
            <pc:docMk/>
            <pc:sldMk cId="3834893292" sldId="296"/>
            <ac:spMk id="58" creationId="{83CF29C1-34DA-45BD-B0B6-433CEB065DBB}"/>
          </ac:spMkLst>
        </pc:spChg>
        <pc:spChg chg="add del mod">
          <ac:chgData name="Milijana Surbatovich" userId="34f022815c94af0f" providerId="LiveId" clId="{7EAAB792-6F57-4A5A-A55B-36EB1B2C0C25}" dt="2020-10-20T16:38:28.415" v="7844" actId="478"/>
          <ac:spMkLst>
            <pc:docMk/>
            <pc:sldMk cId="3834893292" sldId="296"/>
            <ac:spMk id="59" creationId="{9692F69D-957F-4529-85F7-DF517686A988}"/>
          </ac:spMkLst>
        </pc:spChg>
        <pc:spChg chg="add del mod">
          <ac:chgData name="Milijana Surbatovich" userId="34f022815c94af0f" providerId="LiveId" clId="{7EAAB792-6F57-4A5A-A55B-36EB1B2C0C25}" dt="2020-10-20T16:38:28.415" v="7844" actId="478"/>
          <ac:spMkLst>
            <pc:docMk/>
            <pc:sldMk cId="3834893292" sldId="296"/>
            <ac:spMk id="60" creationId="{6FC9AADC-0F8C-49EC-BC45-7256FE695BC9}"/>
          </ac:spMkLst>
        </pc:spChg>
        <pc:spChg chg="add del mod">
          <ac:chgData name="Milijana Surbatovich" userId="34f022815c94af0f" providerId="LiveId" clId="{7EAAB792-6F57-4A5A-A55B-36EB1B2C0C25}" dt="2020-10-20T16:38:28.415" v="7844" actId="478"/>
          <ac:spMkLst>
            <pc:docMk/>
            <pc:sldMk cId="3834893292" sldId="296"/>
            <ac:spMk id="61" creationId="{D3C4D5F0-5209-470A-98C7-F13109216DCB}"/>
          </ac:spMkLst>
        </pc:spChg>
        <pc:spChg chg="add del mod">
          <ac:chgData name="Milijana Surbatovich" userId="34f022815c94af0f" providerId="LiveId" clId="{7EAAB792-6F57-4A5A-A55B-36EB1B2C0C25}" dt="2020-10-20T16:38:28.415" v="7844" actId="478"/>
          <ac:spMkLst>
            <pc:docMk/>
            <pc:sldMk cId="3834893292" sldId="296"/>
            <ac:spMk id="62" creationId="{8C63D9A9-898E-4E0A-84E0-BCD279CC3A42}"/>
          </ac:spMkLst>
        </pc:spChg>
        <pc:spChg chg="add del mod">
          <ac:chgData name="Milijana Surbatovich" userId="34f022815c94af0f" providerId="LiveId" clId="{7EAAB792-6F57-4A5A-A55B-36EB1B2C0C25}" dt="2020-10-20T16:38:28.415" v="7844" actId="478"/>
          <ac:spMkLst>
            <pc:docMk/>
            <pc:sldMk cId="3834893292" sldId="296"/>
            <ac:spMk id="63" creationId="{785306D3-E9AE-4545-9F2C-816AD364D5BA}"/>
          </ac:spMkLst>
        </pc:spChg>
        <pc:spChg chg="add del mod">
          <ac:chgData name="Milijana Surbatovich" userId="34f022815c94af0f" providerId="LiveId" clId="{7EAAB792-6F57-4A5A-A55B-36EB1B2C0C25}" dt="2020-10-20T16:38:28.415" v="7844" actId="478"/>
          <ac:spMkLst>
            <pc:docMk/>
            <pc:sldMk cId="3834893292" sldId="296"/>
            <ac:spMk id="64" creationId="{5C876E5C-1325-46D0-A532-FBEBB2904526}"/>
          </ac:spMkLst>
        </pc:spChg>
        <pc:spChg chg="add del mod">
          <ac:chgData name="Milijana Surbatovich" userId="34f022815c94af0f" providerId="LiveId" clId="{7EAAB792-6F57-4A5A-A55B-36EB1B2C0C25}" dt="2020-10-20T16:38:28.415" v="7844" actId="478"/>
          <ac:spMkLst>
            <pc:docMk/>
            <pc:sldMk cId="3834893292" sldId="296"/>
            <ac:spMk id="65" creationId="{2DECE6D0-C25F-4F4F-8B65-B186CEC53107}"/>
          </ac:spMkLst>
        </pc:spChg>
        <pc:spChg chg="add del mod">
          <ac:chgData name="Milijana Surbatovich" userId="34f022815c94af0f" providerId="LiveId" clId="{7EAAB792-6F57-4A5A-A55B-36EB1B2C0C25}" dt="2020-10-20T16:38:28.415" v="7844" actId="478"/>
          <ac:spMkLst>
            <pc:docMk/>
            <pc:sldMk cId="3834893292" sldId="296"/>
            <ac:spMk id="66" creationId="{286A8632-BFC8-45D9-9EAA-C25B3161D209}"/>
          </ac:spMkLst>
        </pc:spChg>
        <pc:spChg chg="add del mod">
          <ac:chgData name="Milijana Surbatovich" userId="34f022815c94af0f" providerId="LiveId" clId="{7EAAB792-6F57-4A5A-A55B-36EB1B2C0C25}" dt="2020-10-20T16:38:28.415" v="7844" actId="478"/>
          <ac:spMkLst>
            <pc:docMk/>
            <pc:sldMk cId="3834893292" sldId="296"/>
            <ac:spMk id="67" creationId="{0767A791-E3A2-4393-BE4B-3DA6605D463C}"/>
          </ac:spMkLst>
        </pc:spChg>
        <pc:spChg chg="add del mod">
          <ac:chgData name="Milijana Surbatovich" userId="34f022815c94af0f" providerId="LiveId" clId="{7EAAB792-6F57-4A5A-A55B-36EB1B2C0C25}" dt="2020-10-20T16:38:28.415" v="7844" actId="478"/>
          <ac:spMkLst>
            <pc:docMk/>
            <pc:sldMk cId="3834893292" sldId="296"/>
            <ac:spMk id="68" creationId="{8BACBE6D-7079-40EC-8706-8AC4106FC8F0}"/>
          </ac:spMkLst>
        </pc:spChg>
        <pc:spChg chg="add del mod">
          <ac:chgData name="Milijana Surbatovich" userId="34f022815c94af0f" providerId="LiveId" clId="{7EAAB792-6F57-4A5A-A55B-36EB1B2C0C25}" dt="2020-10-20T16:38:28.415" v="7844" actId="478"/>
          <ac:spMkLst>
            <pc:docMk/>
            <pc:sldMk cId="3834893292" sldId="296"/>
            <ac:spMk id="69" creationId="{92CBAFEC-BCDC-44A9-99B4-460B9035F124}"/>
          </ac:spMkLst>
        </pc:spChg>
        <pc:spChg chg="add del mod">
          <ac:chgData name="Milijana Surbatovich" userId="34f022815c94af0f" providerId="LiveId" clId="{7EAAB792-6F57-4A5A-A55B-36EB1B2C0C25}" dt="2020-10-20T16:38:28.415" v="7844" actId="478"/>
          <ac:spMkLst>
            <pc:docMk/>
            <pc:sldMk cId="3834893292" sldId="296"/>
            <ac:spMk id="70" creationId="{3D460F12-2747-4F8A-9F3F-0854273236E7}"/>
          </ac:spMkLst>
        </pc:spChg>
        <pc:spChg chg="add del mod">
          <ac:chgData name="Milijana Surbatovich" userId="34f022815c94af0f" providerId="LiveId" clId="{7EAAB792-6F57-4A5A-A55B-36EB1B2C0C25}" dt="2020-10-20T16:38:28.415" v="7844" actId="478"/>
          <ac:spMkLst>
            <pc:docMk/>
            <pc:sldMk cId="3834893292" sldId="296"/>
            <ac:spMk id="71" creationId="{4F339515-38F6-47B9-97E5-ADC8F8AD0615}"/>
          </ac:spMkLst>
        </pc:spChg>
        <pc:spChg chg="add del mod">
          <ac:chgData name="Milijana Surbatovich" userId="34f022815c94af0f" providerId="LiveId" clId="{7EAAB792-6F57-4A5A-A55B-36EB1B2C0C25}" dt="2020-10-20T16:38:28.415" v="7844" actId="478"/>
          <ac:spMkLst>
            <pc:docMk/>
            <pc:sldMk cId="3834893292" sldId="296"/>
            <ac:spMk id="72" creationId="{54F5F5B7-BB54-4D04-9007-EF5FE140E689}"/>
          </ac:spMkLst>
        </pc:spChg>
        <pc:spChg chg="add del mod">
          <ac:chgData name="Milijana Surbatovich" userId="34f022815c94af0f" providerId="LiveId" clId="{7EAAB792-6F57-4A5A-A55B-36EB1B2C0C25}" dt="2020-10-20T16:38:28.415" v="7844" actId="478"/>
          <ac:spMkLst>
            <pc:docMk/>
            <pc:sldMk cId="3834893292" sldId="296"/>
            <ac:spMk id="73" creationId="{4BDD8690-8543-4276-A49A-0FDD100807DC}"/>
          </ac:spMkLst>
        </pc:spChg>
        <pc:spChg chg="add del mod">
          <ac:chgData name="Milijana Surbatovich" userId="34f022815c94af0f" providerId="LiveId" clId="{7EAAB792-6F57-4A5A-A55B-36EB1B2C0C25}" dt="2020-10-20T16:38:28.415" v="7844" actId="478"/>
          <ac:spMkLst>
            <pc:docMk/>
            <pc:sldMk cId="3834893292" sldId="296"/>
            <ac:spMk id="74" creationId="{759DFD70-519B-4332-A27B-05A36E96DCDF}"/>
          </ac:spMkLst>
        </pc:spChg>
        <pc:spChg chg="add del mod">
          <ac:chgData name="Milijana Surbatovich" userId="34f022815c94af0f" providerId="LiveId" clId="{7EAAB792-6F57-4A5A-A55B-36EB1B2C0C25}" dt="2020-10-20T16:38:28.415" v="7844" actId="478"/>
          <ac:spMkLst>
            <pc:docMk/>
            <pc:sldMk cId="3834893292" sldId="296"/>
            <ac:spMk id="75" creationId="{4F54B6C2-497C-433A-8048-2D7AB2EB931B}"/>
          </ac:spMkLst>
        </pc:spChg>
        <pc:spChg chg="add del mod">
          <ac:chgData name="Milijana Surbatovich" userId="34f022815c94af0f" providerId="LiveId" clId="{7EAAB792-6F57-4A5A-A55B-36EB1B2C0C25}" dt="2020-10-20T16:38:28.415" v="7844" actId="478"/>
          <ac:spMkLst>
            <pc:docMk/>
            <pc:sldMk cId="3834893292" sldId="296"/>
            <ac:spMk id="76" creationId="{6E1BC4B1-01CA-4A8A-88D6-F80408D1FAC9}"/>
          </ac:spMkLst>
        </pc:spChg>
        <pc:spChg chg="add del mod">
          <ac:chgData name="Milijana Surbatovich" userId="34f022815c94af0f" providerId="LiveId" clId="{7EAAB792-6F57-4A5A-A55B-36EB1B2C0C25}" dt="2020-10-20T16:38:28.415" v="7844" actId="478"/>
          <ac:spMkLst>
            <pc:docMk/>
            <pc:sldMk cId="3834893292" sldId="296"/>
            <ac:spMk id="77" creationId="{18F626DF-EAE6-4EFE-A04E-AF36598EFF11}"/>
          </ac:spMkLst>
        </pc:spChg>
        <pc:spChg chg="add del mod">
          <ac:chgData name="Milijana Surbatovich" userId="34f022815c94af0f" providerId="LiveId" clId="{7EAAB792-6F57-4A5A-A55B-36EB1B2C0C25}" dt="2020-10-20T16:38:28.415" v="7844" actId="478"/>
          <ac:spMkLst>
            <pc:docMk/>
            <pc:sldMk cId="3834893292" sldId="296"/>
            <ac:spMk id="79" creationId="{92E46444-2E27-406C-8773-A11039895E95}"/>
          </ac:spMkLst>
        </pc:spChg>
        <pc:spChg chg="add del mod">
          <ac:chgData name="Milijana Surbatovich" userId="34f022815c94af0f" providerId="LiveId" clId="{7EAAB792-6F57-4A5A-A55B-36EB1B2C0C25}" dt="2020-10-20T16:38:28.415" v="7844" actId="478"/>
          <ac:spMkLst>
            <pc:docMk/>
            <pc:sldMk cId="3834893292" sldId="296"/>
            <ac:spMk id="80" creationId="{0A61C600-3954-425E-9913-AC58B186EF3A}"/>
          </ac:spMkLst>
        </pc:spChg>
        <pc:spChg chg="add del mod">
          <ac:chgData name="Milijana Surbatovich" userId="34f022815c94af0f" providerId="LiveId" clId="{7EAAB792-6F57-4A5A-A55B-36EB1B2C0C25}" dt="2020-10-20T16:38:28.415" v="7844" actId="478"/>
          <ac:spMkLst>
            <pc:docMk/>
            <pc:sldMk cId="3834893292" sldId="296"/>
            <ac:spMk id="81" creationId="{02679908-B6EE-445B-ACC9-C0686F557D17}"/>
          </ac:spMkLst>
        </pc:spChg>
        <pc:spChg chg="add del mod">
          <ac:chgData name="Milijana Surbatovich" userId="34f022815c94af0f" providerId="LiveId" clId="{7EAAB792-6F57-4A5A-A55B-36EB1B2C0C25}" dt="2020-10-20T16:38:28.415" v="7844" actId="478"/>
          <ac:spMkLst>
            <pc:docMk/>
            <pc:sldMk cId="3834893292" sldId="296"/>
            <ac:spMk id="84" creationId="{69E71C6E-5A4B-416F-B4C7-F1D6383C2584}"/>
          </ac:spMkLst>
        </pc:spChg>
        <pc:spChg chg="add del mod">
          <ac:chgData name="Milijana Surbatovich" userId="34f022815c94af0f" providerId="LiveId" clId="{7EAAB792-6F57-4A5A-A55B-36EB1B2C0C25}" dt="2020-10-20T16:38:28.415" v="7844" actId="478"/>
          <ac:spMkLst>
            <pc:docMk/>
            <pc:sldMk cId="3834893292" sldId="296"/>
            <ac:spMk id="90" creationId="{38B73C75-CA21-427F-8305-888CF33C4716}"/>
          </ac:spMkLst>
        </pc:spChg>
        <pc:spChg chg="add del mod">
          <ac:chgData name="Milijana Surbatovich" userId="34f022815c94af0f" providerId="LiveId" clId="{7EAAB792-6F57-4A5A-A55B-36EB1B2C0C25}" dt="2020-10-20T16:38:28.415" v="7844" actId="478"/>
          <ac:spMkLst>
            <pc:docMk/>
            <pc:sldMk cId="3834893292" sldId="296"/>
            <ac:spMk id="96" creationId="{5405CFFE-32AA-46D0-80D7-EC7B4FCD27F3}"/>
          </ac:spMkLst>
        </pc:spChg>
        <pc:spChg chg="add del mod">
          <ac:chgData name="Milijana Surbatovich" userId="34f022815c94af0f" providerId="LiveId" clId="{7EAAB792-6F57-4A5A-A55B-36EB1B2C0C25}" dt="2020-10-20T16:38:28.415" v="7844" actId="478"/>
          <ac:spMkLst>
            <pc:docMk/>
            <pc:sldMk cId="3834893292" sldId="296"/>
            <ac:spMk id="102" creationId="{C43F1243-3816-45C6-908E-1FDA08B9A042}"/>
          </ac:spMkLst>
        </pc:spChg>
        <pc:spChg chg="add del mod">
          <ac:chgData name="Milijana Surbatovich" userId="34f022815c94af0f" providerId="LiveId" clId="{7EAAB792-6F57-4A5A-A55B-36EB1B2C0C25}" dt="2020-10-20T16:38:28.415" v="7844" actId="478"/>
          <ac:spMkLst>
            <pc:docMk/>
            <pc:sldMk cId="3834893292" sldId="296"/>
            <ac:spMk id="108" creationId="{05A5F599-944F-48D7-B528-C94FA6E7B36F}"/>
          </ac:spMkLst>
        </pc:spChg>
        <pc:spChg chg="add del mod">
          <ac:chgData name="Milijana Surbatovich" userId="34f022815c94af0f" providerId="LiveId" clId="{7EAAB792-6F57-4A5A-A55B-36EB1B2C0C25}" dt="2020-10-20T16:38:28.415" v="7844" actId="478"/>
          <ac:spMkLst>
            <pc:docMk/>
            <pc:sldMk cId="3834893292" sldId="296"/>
            <ac:spMk id="114" creationId="{F7E07368-0AE9-4E27-B5E1-C68DF256FC14}"/>
          </ac:spMkLst>
        </pc:spChg>
        <pc:spChg chg="add del mod">
          <ac:chgData name="Milijana Surbatovich" userId="34f022815c94af0f" providerId="LiveId" clId="{7EAAB792-6F57-4A5A-A55B-36EB1B2C0C25}" dt="2020-10-20T16:38:28.415" v="7844" actId="478"/>
          <ac:spMkLst>
            <pc:docMk/>
            <pc:sldMk cId="3834893292" sldId="296"/>
            <ac:spMk id="120" creationId="{1A1A5161-4E8D-43F9-AD5D-74CE18FA45EF}"/>
          </ac:spMkLst>
        </pc:spChg>
        <pc:spChg chg="add del mod">
          <ac:chgData name="Milijana Surbatovich" userId="34f022815c94af0f" providerId="LiveId" clId="{7EAAB792-6F57-4A5A-A55B-36EB1B2C0C25}" dt="2020-10-20T16:38:28.415" v="7844" actId="478"/>
          <ac:spMkLst>
            <pc:docMk/>
            <pc:sldMk cId="3834893292" sldId="296"/>
            <ac:spMk id="126" creationId="{AAA6E8D0-5F64-4644-8DBC-4D2AA3930B9F}"/>
          </ac:spMkLst>
        </pc:spChg>
        <pc:spChg chg="add del mod">
          <ac:chgData name="Milijana Surbatovich" userId="34f022815c94af0f" providerId="LiveId" clId="{7EAAB792-6F57-4A5A-A55B-36EB1B2C0C25}" dt="2020-10-20T16:38:28.415" v="7844" actId="478"/>
          <ac:spMkLst>
            <pc:docMk/>
            <pc:sldMk cId="3834893292" sldId="296"/>
            <ac:spMk id="132" creationId="{D1CA26F3-E718-4E8E-884E-A9BDEFA2EEC6}"/>
          </ac:spMkLst>
        </pc:spChg>
        <pc:spChg chg="add del mod">
          <ac:chgData name="Milijana Surbatovich" userId="34f022815c94af0f" providerId="LiveId" clId="{7EAAB792-6F57-4A5A-A55B-36EB1B2C0C25}" dt="2020-10-20T16:38:28.415" v="7844" actId="478"/>
          <ac:spMkLst>
            <pc:docMk/>
            <pc:sldMk cId="3834893292" sldId="296"/>
            <ac:spMk id="138" creationId="{0F90A2BE-DFB4-4547-B81C-B8C82126263F}"/>
          </ac:spMkLst>
        </pc:spChg>
        <pc:spChg chg="add del mod">
          <ac:chgData name="Milijana Surbatovich" userId="34f022815c94af0f" providerId="LiveId" clId="{7EAAB792-6F57-4A5A-A55B-36EB1B2C0C25}" dt="2020-10-20T16:38:28.415" v="7844" actId="478"/>
          <ac:spMkLst>
            <pc:docMk/>
            <pc:sldMk cId="3834893292" sldId="296"/>
            <ac:spMk id="144" creationId="{CCBD9079-93B6-4419-94C0-32816C573EA6}"/>
          </ac:spMkLst>
        </pc:spChg>
        <pc:spChg chg="add del mod">
          <ac:chgData name="Milijana Surbatovich" userId="34f022815c94af0f" providerId="LiveId" clId="{7EAAB792-6F57-4A5A-A55B-36EB1B2C0C25}" dt="2020-10-20T16:38:28.415" v="7844" actId="478"/>
          <ac:spMkLst>
            <pc:docMk/>
            <pc:sldMk cId="3834893292" sldId="296"/>
            <ac:spMk id="150" creationId="{E28EF192-A906-4E83-8AA1-BB62064658E2}"/>
          </ac:spMkLst>
        </pc:spChg>
        <pc:spChg chg="add del mod">
          <ac:chgData name="Milijana Surbatovich" userId="34f022815c94af0f" providerId="LiveId" clId="{7EAAB792-6F57-4A5A-A55B-36EB1B2C0C25}" dt="2020-10-20T16:38:28.415" v="7844" actId="478"/>
          <ac:spMkLst>
            <pc:docMk/>
            <pc:sldMk cId="3834893292" sldId="296"/>
            <ac:spMk id="156" creationId="{C509DBCD-0F3D-4E13-8BB7-21EC74DF6D5D}"/>
          </ac:spMkLst>
        </pc:spChg>
        <pc:spChg chg="add del mod">
          <ac:chgData name="Milijana Surbatovich" userId="34f022815c94af0f" providerId="LiveId" clId="{7EAAB792-6F57-4A5A-A55B-36EB1B2C0C25}" dt="2020-10-20T16:38:28.415" v="7844" actId="478"/>
          <ac:spMkLst>
            <pc:docMk/>
            <pc:sldMk cId="3834893292" sldId="296"/>
            <ac:spMk id="162" creationId="{BC55602C-A055-4344-A004-A293AD1C7C67}"/>
          </ac:spMkLst>
        </pc:spChg>
        <pc:spChg chg="add del mod">
          <ac:chgData name="Milijana Surbatovich" userId="34f022815c94af0f" providerId="LiveId" clId="{7EAAB792-6F57-4A5A-A55B-36EB1B2C0C25}" dt="2020-10-20T16:38:28.415" v="7844" actId="478"/>
          <ac:spMkLst>
            <pc:docMk/>
            <pc:sldMk cId="3834893292" sldId="296"/>
            <ac:spMk id="163" creationId="{8B5A09D1-0C96-4B29-8CF5-ABEB6B6159A7}"/>
          </ac:spMkLst>
        </pc:spChg>
        <pc:spChg chg="add del mod">
          <ac:chgData name="Milijana Surbatovich" userId="34f022815c94af0f" providerId="LiveId" clId="{7EAAB792-6F57-4A5A-A55B-36EB1B2C0C25}" dt="2020-10-20T16:38:28.415" v="7844" actId="478"/>
          <ac:spMkLst>
            <pc:docMk/>
            <pc:sldMk cId="3834893292" sldId="296"/>
            <ac:spMk id="164" creationId="{47BC2B59-7FEF-4A42-81FA-BD4849EB019A}"/>
          </ac:spMkLst>
        </pc:spChg>
        <pc:spChg chg="add del mod">
          <ac:chgData name="Milijana Surbatovich" userId="34f022815c94af0f" providerId="LiveId" clId="{7EAAB792-6F57-4A5A-A55B-36EB1B2C0C25}" dt="2020-10-20T16:38:28.415" v="7844" actId="478"/>
          <ac:spMkLst>
            <pc:docMk/>
            <pc:sldMk cId="3834893292" sldId="296"/>
            <ac:spMk id="165" creationId="{2FAD4C83-E86D-436D-AB92-76626B6CC0C3}"/>
          </ac:spMkLst>
        </pc:spChg>
        <pc:spChg chg="add del mod">
          <ac:chgData name="Milijana Surbatovich" userId="34f022815c94af0f" providerId="LiveId" clId="{7EAAB792-6F57-4A5A-A55B-36EB1B2C0C25}" dt="2020-10-20T16:38:28.415" v="7844" actId="478"/>
          <ac:spMkLst>
            <pc:docMk/>
            <pc:sldMk cId="3834893292" sldId="296"/>
            <ac:spMk id="166" creationId="{28F1D253-BEE9-4190-985B-60FE224F0D03}"/>
          </ac:spMkLst>
        </pc:spChg>
        <pc:spChg chg="add del mod">
          <ac:chgData name="Milijana Surbatovich" userId="34f022815c94af0f" providerId="LiveId" clId="{7EAAB792-6F57-4A5A-A55B-36EB1B2C0C25}" dt="2020-10-20T16:38:28.415" v="7844" actId="478"/>
          <ac:spMkLst>
            <pc:docMk/>
            <pc:sldMk cId="3834893292" sldId="296"/>
            <ac:spMk id="167" creationId="{5EB2CB80-0A4F-4600-95E2-557DCBAB5332}"/>
          </ac:spMkLst>
        </pc:spChg>
        <pc:spChg chg="add del mod">
          <ac:chgData name="Milijana Surbatovich" userId="34f022815c94af0f" providerId="LiveId" clId="{7EAAB792-6F57-4A5A-A55B-36EB1B2C0C25}" dt="2020-10-20T16:38:28.415" v="7844" actId="478"/>
          <ac:spMkLst>
            <pc:docMk/>
            <pc:sldMk cId="3834893292" sldId="296"/>
            <ac:spMk id="168" creationId="{08A5E9D0-6825-4B9D-851D-FFBD5081BE5F}"/>
          </ac:spMkLst>
        </pc:spChg>
        <pc:spChg chg="add del mod">
          <ac:chgData name="Milijana Surbatovich" userId="34f022815c94af0f" providerId="LiveId" clId="{7EAAB792-6F57-4A5A-A55B-36EB1B2C0C25}" dt="2020-10-20T16:38:28.415" v="7844" actId="478"/>
          <ac:spMkLst>
            <pc:docMk/>
            <pc:sldMk cId="3834893292" sldId="296"/>
            <ac:spMk id="169" creationId="{A674A11D-6351-4307-87F4-CA33DE7A158B}"/>
          </ac:spMkLst>
        </pc:spChg>
        <pc:spChg chg="add del mod">
          <ac:chgData name="Milijana Surbatovich" userId="34f022815c94af0f" providerId="LiveId" clId="{7EAAB792-6F57-4A5A-A55B-36EB1B2C0C25}" dt="2020-10-20T16:38:28.415" v="7844" actId="478"/>
          <ac:spMkLst>
            <pc:docMk/>
            <pc:sldMk cId="3834893292" sldId="296"/>
            <ac:spMk id="170" creationId="{AA0856B4-99A7-4BF4-A422-977F307ED132}"/>
          </ac:spMkLst>
        </pc:spChg>
        <pc:spChg chg="add del mod">
          <ac:chgData name="Milijana Surbatovich" userId="34f022815c94af0f" providerId="LiveId" clId="{7EAAB792-6F57-4A5A-A55B-36EB1B2C0C25}" dt="2020-10-20T16:38:28.415" v="7844" actId="478"/>
          <ac:spMkLst>
            <pc:docMk/>
            <pc:sldMk cId="3834893292" sldId="296"/>
            <ac:spMk id="171" creationId="{1EE3A05A-46AC-4630-96B8-394C73811B95}"/>
          </ac:spMkLst>
        </pc:spChg>
        <pc:spChg chg="add del mod">
          <ac:chgData name="Milijana Surbatovich" userId="34f022815c94af0f" providerId="LiveId" clId="{7EAAB792-6F57-4A5A-A55B-36EB1B2C0C25}" dt="2020-10-20T16:38:28.415" v="7844" actId="478"/>
          <ac:spMkLst>
            <pc:docMk/>
            <pc:sldMk cId="3834893292" sldId="296"/>
            <ac:spMk id="172" creationId="{FD9B05B0-1980-4EFD-8CB7-D47A8C9A0C9F}"/>
          </ac:spMkLst>
        </pc:spChg>
        <pc:spChg chg="add del mod">
          <ac:chgData name="Milijana Surbatovich" userId="34f022815c94af0f" providerId="LiveId" clId="{7EAAB792-6F57-4A5A-A55B-36EB1B2C0C25}" dt="2020-10-20T16:38:28.415" v="7844" actId="478"/>
          <ac:spMkLst>
            <pc:docMk/>
            <pc:sldMk cId="3834893292" sldId="296"/>
            <ac:spMk id="173" creationId="{D874B534-B8C7-4507-B5AD-1B264597BF74}"/>
          </ac:spMkLst>
        </pc:spChg>
        <pc:spChg chg="add del mod">
          <ac:chgData name="Milijana Surbatovich" userId="34f022815c94af0f" providerId="LiveId" clId="{7EAAB792-6F57-4A5A-A55B-36EB1B2C0C25}" dt="2020-10-20T16:38:28.415" v="7844" actId="478"/>
          <ac:spMkLst>
            <pc:docMk/>
            <pc:sldMk cId="3834893292" sldId="296"/>
            <ac:spMk id="174" creationId="{3FB6A71F-4DE8-4F00-8B98-6D5028062EAD}"/>
          </ac:spMkLst>
        </pc:spChg>
        <pc:spChg chg="add del mod">
          <ac:chgData name="Milijana Surbatovich" userId="34f022815c94af0f" providerId="LiveId" clId="{7EAAB792-6F57-4A5A-A55B-36EB1B2C0C25}" dt="2020-10-20T16:38:28.415" v="7844" actId="478"/>
          <ac:spMkLst>
            <pc:docMk/>
            <pc:sldMk cId="3834893292" sldId="296"/>
            <ac:spMk id="175" creationId="{D44CD222-FD0B-4CAE-A36A-A591D47C2500}"/>
          </ac:spMkLst>
        </pc:spChg>
        <pc:spChg chg="add del mod">
          <ac:chgData name="Milijana Surbatovich" userId="34f022815c94af0f" providerId="LiveId" clId="{7EAAB792-6F57-4A5A-A55B-36EB1B2C0C25}" dt="2020-10-20T16:38:28.415" v="7844" actId="478"/>
          <ac:spMkLst>
            <pc:docMk/>
            <pc:sldMk cId="3834893292" sldId="296"/>
            <ac:spMk id="177" creationId="{D3AFDF05-5FE7-4E09-8C79-A6E906C28A0E}"/>
          </ac:spMkLst>
        </pc:spChg>
        <pc:spChg chg="add del mod">
          <ac:chgData name="Milijana Surbatovich" userId="34f022815c94af0f" providerId="LiveId" clId="{7EAAB792-6F57-4A5A-A55B-36EB1B2C0C25}" dt="2020-10-20T16:38:28.415" v="7844" actId="478"/>
          <ac:spMkLst>
            <pc:docMk/>
            <pc:sldMk cId="3834893292" sldId="296"/>
            <ac:spMk id="178" creationId="{ECAC6AC5-DB0E-4DF8-8F3A-278ADA7C030C}"/>
          </ac:spMkLst>
        </pc:spChg>
        <pc:spChg chg="add del mod">
          <ac:chgData name="Milijana Surbatovich" userId="34f022815c94af0f" providerId="LiveId" clId="{7EAAB792-6F57-4A5A-A55B-36EB1B2C0C25}" dt="2020-10-20T16:38:28.415" v="7844" actId="478"/>
          <ac:spMkLst>
            <pc:docMk/>
            <pc:sldMk cId="3834893292" sldId="296"/>
            <ac:spMk id="179" creationId="{87F256F8-AD4B-4991-AECF-D8B25A3DFF45}"/>
          </ac:spMkLst>
        </pc:spChg>
        <pc:spChg chg="add del mod">
          <ac:chgData name="Milijana Surbatovich" userId="34f022815c94af0f" providerId="LiveId" clId="{7EAAB792-6F57-4A5A-A55B-36EB1B2C0C25}" dt="2020-10-20T16:38:28.415" v="7844" actId="478"/>
          <ac:spMkLst>
            <pc:docMk/>
            <pc:sldMk cId="3834893292" sldId="296"/>
            <ac:spMk id="180" creationId="{8A310F8F-05CB-4213-9CFA-BEE61A7F090A}"/>
          </ac:spMkLst>
        </pc:spChg>
        <pc:spChg chg="add del mod">
          <ac:chgData name="Milijana Surbatovich" userId="34f022815c94af0f" providerId="LiveId" clId="{7EAAB792-6F57-4A5A-A55B-36EB1B2C0C25}" dt="2020-10-20T16:38:28.415" v="7844" actId="478"/>
          <ac:spMkLst>
            <pc:docMk/>
            <pc:sldMk cId="3834893292" sldId="296"/>
            <ac:spMk id="181" creationId="{4FA3C84E-2579-49DE-9FCA-E8989A8BDA9D}"/>
          </ac:spMkLst>
        </pc:spChg>
        <pc:spChg chg="add del mod">
          <ac:chgData name="Milijana Surbatovich" userId="34f022815c94af0f" providerId="LiveId" clId="{7EAAB792-6F57-4A5A-A55B-36EB1B2C0C25}" dt="2020-10-20T16:38:28.415" v="7844" actId="478"/>
          <ac:spMkLst>
            <pc:docMk/>
            <pc:sldMk cId="3834893292" sldId="296"/>
            <ac:spMk id="182" creationId="{8442F61A-9F56-4949-9712-E0E75C7EE3BD}"/>
          </ac:spMkLst>
        </pc:spChg>
        <pc:spChg chg="add del mod">
          <ac:chgData name="Milijana Surbatovich" userId="34f022815c94af0f" providerId="LiveId" clId="{7EAAB792-6F57-4A5A-A55B-36EB1B2C0C25}" dt="2020-10-20T16:38:28.415" v="7844" actId="478"/>
          <ac:spMkLst>
            <pc:docMk/>
            <pc:sldMk cId="3834893292" sldId="296"/>
            <ac:spMk id="183" creationId="{1C0C4CE9-45A9-44C1-B69A-B88D669CD560}"/>
          </ac:spMkLst>
        </pc:spChg>
        <pc:spChg chg="add del mod">
          <ac:chgData name="Milijana Surbatovich" userId="34f022815c94af0f" providerId="LiveId" clId="{7EAAB792-6F57-4A5A-A55B-36EB1B2C0C25}" dt="2020-10-20T16:38:28.415" v="7844" actId="478"/>
          <ac:spMkLst>
            <pc:docMk/>
            <pc:sldMk cId="3834893292" sldId="296"/>
            <ac:spMk id="184" creationId="{74C67B17-8A39-4C5A-ACB6-79E83FDC25BF}"/>
          </ac:spMkLst>
        </pc:spChg>
        <pc:spChg chg="add del mod">
          <ac:chgData name="Milijana Surbatovich" userId="34f022815c94af0f" providerId="LiveId" clId="{7EAAB792-6F57-4A5A-A55B-36EB1B2C0C25}" dt="2020-10-20T16:38:28.415" v="7844" actId="478"/>
          <ac:spMkLst>
            <pc:docMk/>
            <pc:sldMk cId="3834893292" sldId="296"/>
            <ac:spMk id="185" creationId="{8B477AF6-6272-4E7C-991C-72C9CF75CA49}"/>
          </ac:spMkLst>
        </pc:spChg>
        <pc:spChg chg="add del mod">
          <ac:chgData name="Milijana Surbatovich" userId="34f022815c94af0f" providerId="LiveId" clId="{7EAAB792-6F57-4A5A-A55B-36EB1B2C0C25}" dt="2020-10-20T16:38:28.415" v="7844" actId="478"/>
          <ac:spMkLst>
            <pc:docMk/>
            <pc:sldMk cId="3834893292" sldId="296"/>
            <ac:spMk id="186" creationId="{7F71B48F-7B4A-43C6-965C-35E0D7D717BB}"/>
          </ac:spMkLst>
        </pc:spChg>
        <pc:spChg chg="add del mod">
          <ac:chgData name="Milijana Surbatovich" userId="34f022815c94af0f" providerId="LiveId" clId="{7EAAB792-6F57-4A5A-A55B-36EB1B2C0C25}" dt="2020-10-20T16:38:28.415" v="7844" actId="478"/>
          <ac:spMkLst>
            <pc:docMk/>
            <pc:sldMk cId="3834893292" sldId="296"/>
            <ac:spMk id="187" creationId="{856CE281-8100-452B-B740-4E95DF0FCE6C}"/>
          </ac:spMkLst>
        </pc:spChg>
        <pc:spChg chg="add del mod">
          <ac:chgData name="Milijana Surbatovich" userId="34f022815c94af0f" providerId="LiveId" clId="{7EAAB792-6F57-4A5A-A55B-36EB1B2C0C25}" dt="2020-10-20T16:38:28.415" v="7844" actId="478"/>
          <ac:spMkLst>
            <pc:docMk/>
            <pc:sldMk cId="3834893292" sldId="296"/>
            <ac:spMk id="188" creationId="{D5D696F1-4852-45B3-91EC-8C548F154485}"/>
          </ac:spMkLst>
        </pc:spChg>
        <pc:spChg chg="add del mod">
          <ac:chgData name="Milijana Surbatovich" userId="34f022815c94af0f" providerId="LiveId" clId="{7EAAB792-6F57-4A5A-A55B-36EB1B2C0C25}" dt="2020-10-20T16:38:28.415" v="7844" actId="478"/>
          <ac:spMkLst>
            <pc:docMk/>
            <pc:sldMk cId="3834893292" sldId="296"/>
            <ac:spMk id="191" creationId="{6DC62531-83C2-4D17-814B-74BB102D360A}"/>
          </ac:spMkLst>
        </pc:spChg>
        <pc:spChg chg="add del">
          <ac:chgData name="Milijana Surbatovich" userId="34f022815c94af0f" providerId="LiveId" clId="{7EAAB792-6F57-4A5A-A55B-36EB1B2C0C25}" dt="2020-10-20T01:22:27.433" v="5305" actId="478"/>
          <ac:spMkLst>
            <pc:docMk/>
            <pc:sldMk cId="3834893292" sldId="296"/>
            <ac:spMk id="193" creationId="{585793D3-B271-4DB6-8987-A192ED504E6E}"/>
          </ac:spMkLst>
        </pc:spChg>
        <pc:spChg chg="add del">
          <ac:chgData name="Milijana Surbatovich" userId="34f022815c94af0f" providerId="LiveId" clId="{7EAAB792-6F57-4A5A-A55B-36EB1B2C0C25}" dt="2020-10-20T01:22:27.433" v="5305" actId="478"/>
          <ac:spMkLst>
            <pc:docMk/>
            <pc:sldMk cId="3834893292" sldId="296"/>
            <ac:spMk id="195" creationId="{7A9F919A-BEAE-49FD-9A6E-BF735B259C91}"/>
          </ac:spMkLst>
        </pc:spChg>
        <pc:spChg chg="add del mod">
          <ac:chgData name="Milijana Surbatovich" userId="34f022815c94af0f" providerId="LiveId" clId="{7EAAB792-6F57-4A5A-A55B-36EB1B2C0C25}" dt="2020-10-20T16:38:53.453" v="7846" actId="478"/>
          <ac:spMkLst>
            <pc:docMk/>
            <pc:sldMk cId="3834893292" sldId="296"/>
            <ac:spMk id="196" creationId="{2F71976C-8211-4743-A328-D10E8C29F714}"/>
          </ac:spMkLst>
        </pc:spChg>
        <pc:spChg chg="add del mod">
          <ac:chgData name="Milijana Surbatovich" userId="34f022815c94af0f" providerId="LiveId" clId="{7EAAB792-6F57-4A5A-A55B-36EB1B2C0C25}" dt="2020-10-20T16:38:53.453" v="7846" actId="478"/>
          <ac:spMkLst>
            <pc:docMk/>
            <pc:sldMk cId="3834893292" sldId="296"/>
            <ac:spMk id="197" creationId="{71B3EC9F-275B-4417-BFF5-EBA2A828039F}"/>
          </ac:spMkLst>
        </pc:spChg>
        <pc:spChg chg="add mod">
          <ac:chgData name="Milijana Surbatovich" userId="34f022815c94af0f" providerId="LiveId" clId="{7EAAB792-6F57-4A5A-A55B-36EB1B2C0C25}" dt="2020-10-20T01:24:11.434" v="5314" actId="207"/>
          <ac:spMkLst>
            <pc:docMk/>
            <pc:sldMk cId="3834893292" sldId="296"/>
            <ac:spMk id="198" creationId="{EBA115FF-F3B2-40E9-9856-AD4EFD46A16B}"/>
          </ac:spMkLst>
        </pc:spChg>
        <pc:spChg chg="add mod">
          <ac:chgData name="Milijana Surbatovich" userId="34f022815c94af0f" providerId="LiveId" clId="{7EAAB792-6F57-4A5A-A55B-36EB1B2C0C25}" dt="2020-10-20T01:22:56.749" v="5308" actId="1076"/>
          <ac:spMkLst>
            <pc:docMk/>
            <pc:sldMk cId="3834893292" sldId="296"/>
            <ac:spMk id="199" creationId="{D91A6421-51B2-4DC8-BC4E-2C9737965107}"/>
          </ac:spMkLst>
        </pc:spChg>
        <pc:spChg chg="add del mod">
          <ac:chgData name="Milijana Surbatovich" userId="34f022815c94af0f" providerId="LiveId" clId="{7EAAB792-6F57-4A5A-A55B-36EB1B2C0C25}" dt="2020-10-20T01:22:48.819" v="5307" actId="478"/>
          <ac:spMkLst>
            <pc:docMk/>
            <pc:sldMk cId="3834893292" sldId="296"/>
            <ac:spMk id="202" creationId="{AB49F7F9-B4F8-42FC-BF6C-38BEA58B16EF}"/>
          </ac:spMkLst>
        </pc:spChg>
        <pc:spChg chg="add del mod">
          <ac:chgData name="Milijana Surbatovich" userId="34f022815c94af0f" providerId="LiveId" clId="{7EAAB792-6F57-4A5A-A55B-36EB1B2C0C25}" dt="2020-10-20T01:22:48.819" v="5307" actId="478"/>
          <ac:spMkLst>
            <pc:docMk/>
            <pc:sldMk cId="3834893292" sldId="296"/>
            <ac:spMk id="203" creationId="{53173153-E8D6-4DE6-9731-3A57CE19A89A}"/>
          </ac:spMkLst>
        </pc:spChg>
        <pc:spChg chg="add del mod">
          <ac:chgData name="Milijana Surbatovich" userId="34f022815c94af0f" providerId="LiveId" clId="{7EAAB792-6F57-4A5A-A55B-36EB1B2C0C25}" dt="2020-10-20T01:22:48.819" v="5307" actId="478"/>
          <ac:spMkLst>
            <pc:docMk/>
            <pc:sldMk cId="3834893292" sldId="296"/>
            <ac:spMk id="204" creationId="{82838816-E41D-4C27-B298-8F2B7DFB0F97}"/>
          </ac:spMkLst>
        </pc:spChg>
        <pc:spChg chg="add mod">
          <ac:chgData name="Milijana Surbatovich" userId="34f022815c94af0f" providerId="LiveId" clId="{7EAAB792-6F57-4A5A-A55B-36EB1B2C0C25}" dt="2020-10-20T01:23:13.584" v="5310" actId="208"/>
          <ac:spMkLst>
            <pc:docMk/>
            <pc:sldMk cId="3834893292" sldId="296"/>
            <ac:spMk id="205" creationId="{CF03A1B3-02DD-4C1F-BA48-D5AEE709FE92}"/>
          </ac:spMkLst>
        </pc:spChg>
        <pc:spChg chg="add mod">
          <ac:chgData name="Milijana Surbatovich" userId="34f022815c94af0f" providerId="LiveId" clId="{7EAAB792-6F57-4A5A-A55B-36EB1B2C0C25}" dt="2020-10-20T16:06:16.697" v="7607" actId="1076"/>
          <ac:spMkLst>
            <pc:docMk/>
            <pc:sldMk cId="3834893292" sldId="296"/>
            <ac:spMk id="218" creationId="{02D5615E-FCC3-4684-AEB7-382B9453E9B0}"/>
          </ac:spMkLst>
        </pc:spChg>
        <pc:spChg chg="add mod">
          <ac:chgData name="Milijana Surbatovich" userId="34f022815c94af0f" providerId="LiveId" clId="{7EAAB792-6F57-4A5A-A55B-36EB1B2C0C25}" dt="2020-10-21T02:32:13.659" v="14551" actId="1076"/>
          <ac:spMkLst>
            <pc:docMk/>
            <pc:sldMk cId="3834893292" sldId="296"/>
            <ac:spMk id="219" creationId="{160F454D-45B6-4658-8D50-31401A6480B0}"/>
          </ac:spMkLst>
        </pc:spChg>
        <pc:spChg chg="add mod">
          <ac:chgData name="Milijana Surbatovich" userId="34f022815c94af0f" providerId="LiveId" clId="{7EAAB792-6F57-4A5A-A55B-36EB1B2C0C25}" dt="2020-10-21T02:32:13.659" v="14551" actId="1076"/>
          <ac:spMkLst>
            <pc:docMk/>
            <pc:sldMk cId="3834893292" sldId="296"/>
            <ac:spMk id="220" creationId="{FE8F51D5-1462-4D2B-B57C-02D021576859}"/>
          </ac:spMkLst>
        </pc:spChg>
        <pc:spChg chg="add mod">
          <ac:chgData name="Milijana Surbatovich" userId="34f022815c94af0f" providerId="LiveId" clId="{7EAAB792-6F57-4A5A-A55B-36EB1B2C0C25}" dt="2020-10-21T02:32:13.659" v="14551" actId="1076"/>
          <ac:spMkLst>
            <pc:docMk/>
            <pc:sldMk cId="3834893292" sldId="296"/>
            <ac:spMk id="221" creationId="{681A42D8-2BCA-4E0F-A76D-4BB08629DC90}"/>
          </ac:spMkLst>
        </pc:spChg>
        <pc:spChg chg="add mod">
          <ac:chgData name="Milijana Surbatovich" userId="34f022815c94af0f" providerId="LiveId" clId="{7EAAB792-6F57-4A5A-A55B-36EB1B2C0C25}" dt="2020-10-21T02:32:13.659" v="14551" actId="1076"/>
          <ac:spMkLst>
            <pc:docMk/>
            <pc:sldMk cId="3834893292" sldId="296"/>
            <ac:spMk id="222" creationId="{A57417AD-EA33-4B3C-B5EE-EDAE12B8BD83}"/>
          </ac:spMkLst>
        </pc:spChg>
        <pc:spChg chg="add mod">
          <ac:chgData name="Milijana Surbatovich" userId="34f022815c94af0f" providerId="LiveId" clId="{7EAAB792-6F57-4A5A-A55B-36EB1B2C0C25}" dt="2020-10-21T02:32:13.659" v="14551" actId="1076"/>
          <ac:spMkLst>
            <pc:docMk/>
            <pc:sldMk cId="3834893292" sldId="296"/>
            <ac:spMk id="223" creationId="{41108341-FF2A-4FEB-9268-51DF893515FB}"/>
          </ac:spMkLst>
        </pc:spChg>
        <pc:spChg chg="add mod">
          <ac:chgData name="Milijana Surbatovich" userId="34f022815c94af0f" providerId="LiveId" clId="{7EAAB792-6F57-4A5A-A55B-36EB1B2C0C25}" dt="2020-10-21T02:32:13.659" v="14551" actId="1076"/>
          <ac:spMkLst>
            <pc:docMk/>
            <pc:sldMk cId="3834893292" sldId="296"/>
            <ac:spMk id="227" creationId="{CE885DAA-F8E9-4F13-A0BF-F1ED4F6716CD}"/>
          </ac:spMkLst>
        </pc:spChg>
        <pc:spChg chg="add mod">
          <ac:chgData name="Milijana Surbatovich" userId="34f022815c94af0f" providerId="LiveId" clId="{7EAAB792-6F57-4A5A-A55B-36EB1B2C0C25}" dt="2020-10-21T02:32:13.659" v="14551" actId="1076"/>
          <ac:spMkLst>
            <pc:docMk/>
            <pc:sldMk cId="3834893292" sldId="296"/>
            <ac:spMk id="228" creationId="{F43FC055-C94E-4DB6-85BF-D45D7BD9439D}"/>
          </ac:spMkLst>
        </pc:spChg>
        <pc:spChg chg="add mod">
          <ac:chgData name="Milijana Surbatovich" userId="34f022815c94af0f" providerId="LiveId" clId="{7EAAB792-6F57-4A5A-A55B-36EB1B2C0C25}" dt="2020-10-21T02:32:13.659" v="14551" actId="1076"/>
          <ac:spMkLst>
            <pc:docMk/>
            <pc:sldMk cId="3834893292" sldId="296"/>
            <ac:spMk id="229" creationId="{700A8905-8070-444F-8038-857980D1797F}"/>
          </ac:spMkLst>
        </pc:spChg>
        <pc:spChg chg="add mod">
          <ac:chgData name="Milijana Surbatovich" userId="34f022815c94af0f" providerId="LiveId" clId="{7EAAB792-6F57-4A5A-A55B-36EB1B2C0C25}" dt="2020-10-21T02:32:13.659" v="14551" actId="1076"/>
          <ac:spMkLst>
            <pc:docMk/>
            <pc:sldMk cId="3834893292" sldId="296"/>
            <ac:spMk id="230" creationId="{829BC3E9-2ADE-4CC2-AE34-18AC083C3B1A}"/>
          </ac:spMkLst>
        </pc:spChg>
        <pc:spChg chg="add mod">
          <ac:chgData name="Milijana Surbatovich" userId="34f022815c94af0f" providerId="LiveId" clId="{7EAAB792-6F57-4A5A-A55B-36EB1B2C0C25}" dt="2020-10-21T02:32:13.659" v="14551" actId="1076"/>
          <ac:spMkLst>
            <pc:docMk/>
            <pc:sldMk cId="3834893292" sldId="296"/>
            <ac:spMk id="231" creationId="{61410EC4-F9CF-497F-A007-AF61E57E869A}"/>
          </ac:spMkLst>
        </pc:spChg>
        <pc:spChg chg="add mod">
          <ac:chgData name="Milijana Surbatovich" userId="34f022815c94af0f" providerId="LiveId" clId="{7EAAB792-6F57-4A5A-A55B-36EB1B2C0C25}" dt="2020-10-21T02:32:13.659" v="14551" actId="1076"/>
          <ac:spMkLst>
            <pc:docMk/>
            <pc:sldMk cId="3834893292" sldId="296"/>
            <ac:spMk id="232" creationId="{2BD3E814-5CBE-4A37-AD8F-1D3F1212D11F}"/>
          </ac:spMkLst>
        </pc:spChg>
        <pc:spChg chg="add mod">
          <ac:chgData name="Milijana Surbatovich" userId="34f022815c94af0f" providerId="LiveId" clId="{7EAAB792-6F57-4A5A-A55B-36EB1B2C0C25}" dt="2020-10-21T02:32:13.659" v="14551" actId="1076"/>
          <ac:spMkLst>
            <pc:docMk/>
            <pc:sldMk cId="3834893292" sldId="296"/>
            <ac:spMk id="233" creationId="{8D2931C7-B5B7-475A-BE74-E4B98C8D57DF}"/>
          </ac:spMkLst>
        </pc:spChg>
        <pc:spChg chg="add mod">
          <ac:chgData name="Milijana Surbatovich" userId="34f022815c94af0f" providerId="LiveId" clId="{7EAAB792-6F57-4A5A-A55B-36EB1B2C0C25}" dt="2020-10-21T02:32:13.659" v="14551" actId="1076"/>
          <ac:spMkLst>
            <pc:docMk/>
            <pc:sldMk cId="3834893292" sldId="296"/>
            <ac:spMk id="234" creationId="{7BA2FDBD-3205-4C20-8D03-08E60D6B0845}"/>
          </ac:spMkLst>
        </pc:spChg>
        <pc:spChg chg="add del mod">
          <ac:chgData name="Milijana Surbatovich" userId="34f022815c94af0f" providerId="LiveId" clId="{7EAAB792-6F57-4A5A-A55B-36EB1B2C0C25}" dt="2020-10-20T16:40:46.902" v="7848" actId="478"/>
          <ac:spMkLst>
            <pc:docMk/>
            <pc:sldMk cId="3834893292" sldId="296"/>
            <ac:spMk id="235" creationId="{D92DE03D-9384-4F39-BABD-084F1E3E5587}"/>
          </ac:spMkLst>
        </pc:spChg>
        <pc:spChg chg="add del mod">
          <ac:chgData name="Milijana Surbatovich" userId="34f022815c94af0f" providerId="LiveId" clId="{7EAAB792-6F57-4A5A-A55B-36EB1B2C0C25}" dt="2020-10-20T16:40:46.902" v="7848" actId="478"/>
          <ac:spMkLst>
            <pc:docMk/>
            <pc:sldMk cId="3834893292" sldId="296"/>
            <ac:spMk id="236" creationId="{79887CB9-EB44-4595-81E7-8A2F014EC050}"/>
          </ac:spMkLst>
        </pc:spChg>
        <pc:spChg chg="add del mod">
          <ac:chgData name="Milijana Surbatovich" userId="34f022815c94af0f" providerId="LiveId" clId="{7EAAB792-6F57-4A5A-A55B-36EB1B2C0C25}" dt="2020-10-20T16:40:46.902" v="7848" actId="478"/>
          <ac:spMkLst>
            <pc:docMk/>
            <pc:sldMk cId="3834893292" sldId="296"/>
            <ac:spMk id="240" creationId="{DDA726CF-8C08-41AC-8F4F-EC1BA332BC05}"/>
          </ac:spMkLst>
        </pc:spChg>
        <pc:spChg chg="add del mod">
          <ac:chgData name="Milijana Surbatovich" userId="34f022815c94af0f" providerId="LiveId" clId="{7EAAB792-6F57-4A5A-A55B-36EB1B2C0C25}" dt="2020-10-20T16:40:53.059" v="7849" actId="478"/>
          <ac:spMkLst>
            <pc:docMk/>
            <pc:sldMk cId="3834893292" sldId="296"/>
            <ac:spMk id="241" creationId="{EB72AC37-5401-4DDA-9665-F8E0F6C01DD9}"/>
          </ac:spMkLst>
        </pc:spChg>
        <pc:spChg chg="add del mod">
          <ac:chgData name="Milijana Surbatovich" userId="34f022815c94af0f" providerId="LiveId" clId="{7EAAB792-6F57-4A5A-A55B-36EB1B2C0C25}" dt="2020-10-20T16:40:46.902" v="7848" actId="478"/>
          <ac:spMkLst>
            <pc:docMk/>
            <pc:sldMk cId="3834893292" sldId="296"/>
            <ac:spMk id="242" creationId="{2F8D7954-C2F6-4C89-B977-52CABA7FBD62}"/>
          </ac:spMkLst>
        </pc:spChg>
        <pc:spChg chg="add mod">
          <ac:chgData name="Milijana Surbatovich" userId="34f022815c94af0f" providerId="LiveId" clId="{7EAAB792-6F57-4A5A-A55B-36EB1B2C0C25}" dt="2020-10-21T02:32:13.659" v="14551" actId="1076"/>
          <ac:spMkLst>
            <pc:docMk/>
            <pc:sldMk cId="3834893292" sldId="296"/>
            <ac:spMk id="243" creationId="{198BB928-E530-487C-8071-50B605ACA15D}"/>
          </ac:spMkLst>
        </pc:spChg>
        <pc:spChg chg="add mod">
          <ac:chgData name="Milijana Surbatovich" userId="34f022815c94af0f" providerId="LiveId" clId="{7EAAB792-6F57-4A5A-A55B-36EB1B2C0C25}" dt="2020-10-21T02:32:13.659" v="14551" actId="1076"/>
          <ac:spMkLst>
            <pc:docMk/>
            <pc:sldMk cId="3834893292" sldId="296"/>
            <ac:spMk id="244" creationId="{A524BD62-CB0C-4213-95B5-B0DC6916DAC7}"/>
          </ac:spMkLst>
        </pc:spChg>
        <pc:spChg chg="add del mod">
          <ac:chgData name="Milijana Surbatovich" userId="34f022815c94af0f" providerId="LiveId" clId="{7EAAB792-6F57-4A5A-A55B-36EB1B2C0C25}" dt="2020-10-20T16:40:46.902" v="7848" actId="478"/>
          <ac:spMkLst>
            <pc:docMk/>
            <pc:sldMk cId="3834893292" sldId="296"/>
            <ac:spMk id="245" creationId="{7A18CB2B-861A-407E-96A8-6BF9ABF9C811}"/>
          </ac:spMkLst>
        </pc:spChg>
        <pc:spChg chg="add del mod">
          <ac:chgData name="Milijana Surbatovich" userId="34f022815c94af0f" providerId="LiveId" clId="{7EAAB792-6F57-4A5A-A55B-36EB1B2C0C25}" dt="2020-10-20T16:40:46.902" v="7848" actId="478"/>
          <ac:spMkLst>
            <pc:docMk/>
            <pc:sldMk cId="3834893292" sldId="296"/>
            <ac:spMk id="246" creationId="{1AF4432E-08D5-4F50-8448-A6AF6C0B68EE}"/>
          </ac:spMkLst>
        </pc:spChg>
        <pc:spChg chg="add del mod">
          <ac:chgData name="Milijana Surbatovich" userId="34f022815c94af0f" providerId="LiveId" clId="{7EAAB792-6F57-4A5A-A55B-36EB1B2C0C25}" dt="2020-10-20T16:40:46.902" v="7848" actId="478"/>
          <ac:spMkLst>
            <pc:docMk/>
            <pc:sldMk cId="3834893292" sldId="296"/>
            <ac:spMk id="247" creationId="{E842DAAB-40AB-425B-A958-464A83E7DD59}"/>
          </ac:spMkLst>
        </pc:spChg>
        <pc:spChg chg="add del mod">
          <ac:chgData name="Milijana Surbatovich" userId="34f022815c94af0f" providerId="LiveId" clId="{7EAAB792-6F57-4A5A-A55B-36EB1B2C0C25}" dt="2020-10-20T16:40:46.902" v="7848" actId="478"/>
          <ac:spMkLst>
            <pc:docMk/>
            <pc:sldMk cId="3834893292" sldId="296"/>
            <ac:spMk id="248" creationId="{9B4DC0BC-0A36-4524-9A54-A6ED4A4E5968}"/>
          </ac:spMkLst>
        </pc:spChg>
        <pc:spChg chg="add del mod">
          <ac:chgData name="Milijana Surbatovich" userId="34f022815c94af0f" providerId="LiveId" clId="{7EAAB792-6F57-4A5A-A55B-36EB1B2C0C25}" dt="2020-10-20T16:40:46.902" v="7848" actId="478"/>
          <ac:spMkLst>
            <pc:docMk/>
            <pc:sldMk cId="3834893292" sldId="296"/>
            <ac:spMk id="252" creationId="{3F0F2620-4492-4E8B-A8B8-3C6CE2E99456}"/>
          </ac:spMkLst>
        </pc:spChg>
        <pc:spChg chg="add del mod">
          <ac:chgData name="Milijana Surbatovich" userId="34f022815c94af0f" providerId="LiveId" clId="{7EAAB792-6F57-4A5A-A55B-36EB1B2C0C25}" dt="2020-10-20T16:40:46.902" v="7848" actId="478"/>
          <ac:spMkLst>
            <pc:docMk/>
            <pc:sldMk cId="3834893292" sldId="296"/>
            <ac:spMk id="253" creationId="{BFC6488C-3378-4A88-B713-125DAE89D240}"/>
          </ac:spMkLst>
        </pc:spChg>
        <pc:spChg chg="add del mod">
          <ac:chgData name="Milijana Surbatovich" userId="34f022815c94af0f" providerId="LiveId" clId="{7EAAB792-6F57-4A5A-A55B-36EB1B2C0C25}" dt="2020-10-20T16:40:46.902" v="7848" actId="478"/>
          <ac:spMkLst>
            <pc:docMk/>
            <pc:sldMk cId="3834893292" sldId="296"/>
            <ac:spMk id="254" creationId="{D9054150-C084-49B4-B7E8-AB47D3DCE1BE}"/>
          </ac:spMkLst>
        </pc:spChg>
        <pc:spChg chg="add del mod">
          <ac:chgData name="Milijana Surbatovich" userId="34f022815c94af0f" providerId="LiveId" clId="{7EAAB792-6F57-4A5A-A55B-36EB1B2C0C25}" dt="2020-10-20T16:40:46.902" v="7848" actId="478"/>
          <ac:spMkLst>
            <pc:docMk/>
            <pc:sldMk cId="3834893292" sldId="296"/>
            <ac:spMk id="255" creationId="{5E57D088-DD7E-45A0-93BE-DA700C1B6FB5}"/>
          </ac:spMkLst>
        </pc:spChg>
        <pc:spChg chg="add del mod">
          <ac:chgData name="Milijana Surbatovich" userId="34f022815c94af0f" providerId="LiveId" clId="{7EAAB792-6F57-4A5A-A55B-36EB1B2C0C25}" dt="2020-10-20T16:40:46.902" v="7848" actId="478"/>
          <ac:spMkLst>
            <pc:docMk/>
            <pc:sldMk cId="3834893292" sldId="296"/>
            <ac:spMk id="256" creationId="{FD3D291D-0AD5-465C-BDE2-E0116FE69BA9}"/>
          </ac:spMkLst>
        </pc:spChg>
        <pc:spChg chg="add del mod">
          <ac:chgData name="Milijana Surbatovich" userId="34f022815c94af0f" providerId="LiveId" clId="{7EAAB792-6F57-4A5A-A55B-36EB1B2C0C25}" dt="2020-10-20T16:40:46.902" v="7848" actId="478"/>
          <ac:spMkLst>
            <pc:docMk/>
            <pc:sldMk cId="3834893292" sldId="296"/>
            <ac:spMk id="257" creationId="{F17B80E9-907C-4139-913F-2532ECD6C384}"/>
          </ac:spMkLst>
        </pc:spChg>
        <pc:spChg chg="add del mod">
          <ac:chgData name="Milijana Surbatovich" userId="34f022815c94af0f" providerId="LiveId" clId="{7EAAB792-6F57-4A5A-A55B-36EB1B2C0C25}" dt="2020-10-20T16:40:46.902" v="7848" actId="478"/>
          <ac:spMkLst>
            <pc:docMk/>
            <pc:sldMk cId="3834893292" sldId="296"/>
            <ac:spMk id="258" creationId="{201DD68C-14A3-41B8-972C-834756C34F88}"/>
          </ac:spMkLst>
        </pc:spChg>
        <pc:spChg chg="add del mod">
          <ac:chgData name="Milijana Surbatovich" userId="34f022815c94af0f" providerId="LiveId" clId="{7EAAB792-6F57-4A5A-A55B-36EB1B2C0C25}" dt="2020-10-20T16:40:46.902" v="7848" actId="478"/>
          <ac:spMkLst>
            <pc:docMk/>
            <pc:sldMk cId="3834893292" sldId="296"/>
            <ac:spMk id="262" creationId="{EE32FFAD-1A2D-44B6-AA5B-BE2A94F40A00}"/>
          </ac:spMkLst>
        </pc:spChg>
        <pc:spChg chg="add del mod">
          <ac:chgData name="Milijana Surbatovich" userId="34f022815c94af0f" providerId="LiveId" clId="{7EAAB792-6F57-4A5A-A55B-36EB1B2C0C25}" dt="2020-10-20T16:40:46.902" v="7848" actId="478"/>
          <ac:spMkLst>
            <pc:docMk/>
            <pc:sldMk cId="3834893292" sldId="296"/>
            <ac:spMk id="263" creationId="{3C086009-F558-4BF3-8856-128DBFD6007F}"/>
          </ac:spMkLst>
        </pc:spChg>
        <pc:spChg chg="add del mod">
          <ac:chgData name="Milijana Surbatovich" userId="34f022815c94af0f" providerId="LiveId" clId="{7EAAB792-6F57-4A5A-A55B-36EB1B2C0C25}" dt="2020-10-20T16:40:46.902" v="7848" actId="478"/>
          <ac:spMkLst>
            <pc:docMk/>
            <pc:sldMk cId="3834893292" sldId="296"/>
            <ac:spMk id="264" creationId="{F18499A6-EDA9-43B4-B8F2-5CD5E550493F}"/>
          </ac:spMkLst>
        </pc:spChg>
        <pc:spChg chg="add del mod">
          <ac:chgData name="Milijana Surbatovich" userId="34f022815c94af0f" providerId="LiveId" clId="{7EAAB792-6F57-4A5A-A55B-36EB1B2C0C25}" dt="2020-10-20T16:40:46.902" v="7848" actId="478"/>
          <ac:spMkLst>
            <pc:docMk/>
            <pc:sldMk cId="3834893292" sldId="296"/>
            <ac:spMk id="265" creationId="{510C9DD7-D336-40DF-B939-079EC58E3A11}"/>
          </ac:spMkLst>
        </pc:spChg>
        <pc:spChg chg="add del mod">
          <ac:chgData name="Milijana Surbatovich" userId="34f022815c94af0f" providerId="LiveId" clId="{7EAAB792-6F57-4A5A-A55B-36EB1B2C0C25}" dt="2020-10-20T16:40:46.902" v="7848" actId="478"/>
          <ac:spMkLst>
            <pc:docMk/>
            <pc:sldMk cId="3834893292" sldId="296"/>
            <ac:spMk id="266" creationId="{D5F8ED98-1802-4F6B-BF44-E421CB5EE4EA}"/>
          </ac:spMkLst>
        </pc:spChg>
        <pc:spChg chg="add del mod">
          <ac:chgData name="Milijana Surbatovich" userId="34f022815c94af0f" providerId="LiveId" clId="{7EAAB792-6F57-4A5A-A55B-36EB1B2C0C25}" dt="2020-10-20T16:40:46.902" v="7848" actId="478"/>
          <ac:spMkLst>
            <pc:docMk/>
            <pc:sldMk cId="3834893292" sldId="296"/>
            <ac:spMk id="267" creationId="{3BBED0DC-1082-4182-B771-5FB1940649FC}"/>
          </ac:spMkLst>
        </pc:spChg>
        <pc:spChg chg="add del mod">
          <ac:chgData name="Milijana Surbatovich" userId="34f022815c94af0f" providerId="LiveId" clId="{7EAAB792-6F57-4A5A-A55B-36EB1B2C0C25}" dt="2020-10-20T16:40:46.902" v="7848" actId="478"/>
          <ac:spMkLst>
            <pc:docMk/>
            <pc:sldMk cId="3834893292" sldId="296"/>
            <ac:spMk id="268" creationId="{BF9B0F80-DDF1-440C-B324-E0CDDEB9787E}"/>
          </ac:spMkLst>
        </pc:spChg>
        <pc:spChg chg="add del mod">
          <ac:chgData name="Milijana Surbatovich" userId="34f022815c94af0f" providerId="LiveId" clId="{7EAAB792-6F57-4A5A-A55B-36EB1B2C0C25}" dt="2020-10-20T16:40:46.902" v="7848" actId="478"/>
          <ac:spMkLst>
            <pc:docMk/>
            <pc:sldMk cId="3834893292" sldId="296"/>
            <ac:spMk id="272" creationId="{6E7551F4-D991-4DF4-BCD8-2C758E3A5415}"/>
          </ac:spMkLst>
        </pc:spChg>
        <pc:spChg chg="add del mod">
          <ac:chgData name="Milijana Surbatovich" userId="34f022815c94af0f" providerId="LiveId" clId="{7EAAB792-6F57-4A5A-A55B-36EB1B2C0C25}" dt="2020-10-20T16:40:46.902" v="7848" actId="478"/>
          <ac:spMkLst>
            <pc:docMk/>
            <pc:sldMk cId="3834893292" sldId="296"/>
            <ac:spMk id="273" creationId="{885C31A0-50C5-498E-AD71-190A4367309D}"/>
          </ac:spMkLst>
        </pc:spChg>
        <pc:spChg chg="add del mod">
          <ac:chgData name="Milijana Surbatovich" userId="34f022815c94af0f" providerId="LiveId" clId="{7EAAB792-6F57-4A5A-A55B-36EB1B2C0C25}" dt="2020-10-20T16:40:46.902" v="7848" actId="478"/>
          <ac:spMkLst>
            <pc:docMk/>
            <pc:sldMk cId="3834893292" sldId="296"/>
            <ac:spMk id="274" creationId="{66A21116-8043-4729-9A28-7ECF59B21FBF}"/>
          </ac:spMkLst>
        </pc:spChg>
        <pc:spChg chg="add del mod">
          <ac:chgData name="Milijana Surbatovich" userId="34f022815c94af0f" providerId="LiveId" clId="{7EAAB792-6F57-4A5A-A55B-36EB1B2C0C25}" dt="2020-10-20T16:40:46.902" v="7848" actId="478"/>
          <ac:spMkLst>
            <pc:docMk/>
            <pc:sldMk cId="3834893292" sldId="296"/>
            <ac:spMk id="275" creationId="{F215D0B4-6EE7-4E40-B459-D458F579850C}"/>
          </ac:spMkLst>
        </pc:spChg>
        <pc:spChg chg="add del mod">
          <ac:chgData name="Milijana Surbatovich" userId="34f022815c94af0f" providerId="LiveId" clId="{7EAAB792-6F57-4A5A-A55B-36EB1B2C0C25}" dt="2020-10-20T16:40:46.902" v="7848" actId="478"/>
          <ac:spMkLst>
            <pc:docMk/>
            <pc:sldMk cId="3834893292" sldId="296"/>
            <ac:spMk id="276" creationId="{993B9C0E-9FD0-46BF-BCF7-955E1989C5BB}"/>
          </ac:spMkLst>
        </pc:spChg>
        <pc:spChg chg="add del mod">
          <ac:chgData name="Milijana Surbatovich" userId="34f022815c94af0f" providerId="LiveId" clId="{7EAAB792-6F57-4A5A-A55B-36EB1B2C0C25}" dt="2020-10-20T16:40:57.812" v="7850" actId="478"/>
          <ac:spMkLst>
            <pc:docMk/>
            <pc:sldMk cId="3834893292" sldId="296"/>
            <ac:spMk id="277" creationId="{F8DCCF73-D555-4765-8247-5F57F7BAF26B}"/>
          </ac:spMkLst>
        </pc:spChg>
        <pc:spChg chg="add mod">
          <ac:chgData name="Milijana Surbatovich" userId="34f022815c94af0f" providerId="LiveId" clId="{7EAAB792-6F57-4A5A-A55B-36EB1B2C0C25}" dt="2020-10-21T02:32:13.659" v="14551" actId="1076"/>
          <ac:spMkLst>
            <pc:docMk/>
            <pc:sldMk cId="3834893292" sldId="296"/>
            <ac:spMk id="280" creationId="{AE4DEE2E-8067-42BD-86D8-925BE9E14B86}"/>
          </ac:spMkLst>
        </pc:spChg>
        <pc:spChg chg="add mod">
          <ac:chgData name="Milijana Surbatovich" userId="34f022815c94af0f" providerId="LiveId" clId="{7EAAB792-6F57-4A5A-A55B-36EB1B2C0C25}" dt="2020-10-21T02:32:13.659" v="14551" actId="1076"/>
          <ac:spMkLst>
            <pc:docMk/>
            <pc:sldMk cId="3834893292" sldId="296"/>
            <ac:spMk id="281" creationId="{CDE0D7C8-4163-48FD-9DD3-5E23A1F9538E}"/>
          </ac:spMkLst>
        </pc:spChg>
        <pc:spChg chg="add mod">
          <ac:chgData name="Milijana Surbatovich" userId="34f022815c94af0f" providerId="LiveId" clId="{7EAAB792-6F57-4A5A-A55B-36EB1B2C0C25}" dt="2020-10-21T02:32:13.659" v="14551" actId="1076"/>
          <ac:spMkLst>
            <pc:docMk/>
            <pc:sldMk cId="3834893292" sldId="296"/>
            <ac:spMk id="285" creationId="{F5CD259E-6EC1-4CAB-8557-EB2C68683847}"/>
          </ac:spMkLst>
        </pc:spChg>
        <pc:spChg chg="add mod">
          <ac:chgData name="Milijana Surbatovich" userId="34f022815c94af0f" providerId="LiveId" clId="{7EAAB792-6F57-4A5A-A55B-36EB1B2C0C25}" dt="2020-10-21T02:32:13.659" v="14551" actId="1076"/>
          <ac:spMkLst>
            <pc:docMk/>
            <pc:sldMk cId="3834893292" sldId="296"/>
            <ac:spMk id="286" creationId="{62C1A406-6834-45B5-854E-C034C6CD98A3}"/>
          </ac:spMkLst>
        </pc:spChg>
        <pc:spChg chg="add mod">
          <ac:chgData name="Milijana Surbatovich" userId="34f022815c94af0f" providerId="LiveId" clId="{7EAAB792-6F57-4A5A-A55B-36EB1B2C0C25}" dt="2020-10-21T02:32:13.659" v="14551" actId="1076"/>
          <ac:spMkLst>
            <pc:docMk/>
            <pc:sldMk cId="3834893292" sldId="296"/>
            <ac:spMk id="287" creationId="{6F9F88F0-3BA1-429A-8CFB-DD76439F5274}"/>
          </ac:spMkLst>
        </pc:spChg>
        <pc:spChg chg="add mod">
          <ac:chgData name="Milijana Surbatovich" userId="34f022815c94af0f" providerId="LiveId" clId="{7EAAB792-6F57-4A5A-A55B-36EB1B2C0C25}" dt="2020-10-21T02:32:13.659" v="14551" actId="1076"/>
          <ac:spMkLst>
            <pc:docMk/>
            <pc:sldMk cId="3834893292" sldId="296"/>
            <ac:spMk id="288" creationId="{209A1EE2-7E9A-4855-86E6-47EB961EC488}"/>
          </ac:spMkLst>
        </pc:spChg>
        <pc:spChg chg="add mod">
          <ac:chgData name="Milijana Surbatovich" userId="34f022815c94af0f" providerId="LiveId" clId="{7EAAB792-6F57-4A5A-A55B-36EB1B2C0C25}" dt="2020-10-21T02:32:13.659" v="14551" actId="1076"/>
          <ac:spMkLst>
            <pc:docMk/>
            <pc:sldMk cId="3834893292" sldId="296"/>
            <ac:spMk id="289" creationId="{72D6126C-08E9-4B65-9717-FC146D5038AE}"/>
          </ac:spMkLst>
        </pc:spChg>
        <pc:spChg chg="add mod">
          <ac:chgData name="Milijana Surbatovich" userId="34f022815c94af0f" providerId="LiveId" clId="{7EAAB792-6F57-4A5A-A55B-36EB1B2C0C25}" dt="2020-10-20T16:44:43.064" v="7915" actId="20577"/>
          <ac:spMkLst>
            <pc:docMk/>
            <pc:sldMk cId="3834893292" sldId="296"/>
            <ac:spMk id="291" creationId="{6F86E0C8-59C9-4AD3-8A6D-EBC5FD3D7E2E}"/>
          </ac:spMkLst>
        </pc:spChg>
        <pc:spChg chg="add">
          <ac:chgData name="Milijana Surbatovich" userId="34f022815c94af0f" providerId="LiveId" clId="{7EAAB792-6F57-4A5A-A55B-36EB1B2C0C25}" dt="2020-10-20T16:38:55.609" v="7847" actId="22"/>
          <ac:spMkLst>
            <pc:docMk/>
            <pc:sldMk cId="3834893292" sldId="296"/>
            <ac:spMk id="293" creationId="{66A9AF93-53C7-4E56-A00B-11C752F813B1}"/>
          </ac:spMkLst>
        </pc:spChg>
        <pc:spChg chg="add mod">
          <ac:chgData name="Milijana Surbatovich" userId="34f022815c94af0f" providerId="LiveId" clId="{7EAAB792-6F57-4A5A-A55B-36EB1B2C0C25}" dt="2020-10-21T02:32:13.659" v="14551" actId="1076"/>
          <ac:spMkLst>
            <pc:docMk/>
            <pc:sldMk cId="3834893292" sldId="296"/>
            <ac:spMk id="294" creationId="{289D99F5-E3F0-489B-AB38-AB5701441EC0}"/>
          </ac:spMkLst>
        </pc:spChg>
        <pc:spChg chg="add mod">
          <ac:chgData name="Milijana Surbatovich" userId="34f022815c94af0f" providerId="LiveId" clId="{7EAAB792-6F57-4A5A-A55B-36EB1B2C0C25}" dt="2020-10-21T02:32:13.659" v="14551" actId="1076"/>
          <ac:spMkLst>
            <pc:docMk/>
            <pc:sldMk cId="3834893292" sldId="296"/>
            <ac:spMk id="295" creationId="{2BBA8F02-D32D-46DE-80A7-949B71A454D2}"/>
          </ac:spMkLst>
        </pc:spChg>
        <pc:spChg chg="add mod">
          <ac:chgData name="Milijana Surbatovich" userId="34f022815c94af0f" providerId="LiveId" clId="{7EAAB792-6F57-4A5A-A55B-36EB1B2C0C25}" dt="2020-10-21T02:32:13.659" v="14551" actId="1076"/>
          <ac:spMkLst>
            <pc:docMk/>
            <pc:sldMk cId="3834893292" sldId="296"/>
            <ac:spMk id="299" creationId="{F0FBE925-F400-4BC4-BA52-C8B556A6CAAF}"/>
          </ac:spMkLst>
        </pc:spChg>
        <pc:spChg chg="add mod">
          <ac:chgData name="Milijana Surbatovich" userId="34f022815c94af0f" providerId="LiveId" clId="{7EAAB792-6F57-4A5A-A55B-36EB1B2C0C25}" dt="2020-10-21T02:32:13.659" v="14551" actId="1076"/>
          <ac:spMkLst>
            <pc:docMk/>
            <pc:sldMk cId="3834893292" sldId="296"/>
            <ac:spMk id="300" creationId="{3EFB6F50-4E2B-471A-9C6A-B57C6C209742}"/>
          </ac:spMkLst>
        </pc:spChg>
        <pc:spChg chg="add mod">
          <ac:chgData name="Milijana Surbatovich" userId="34f022815c94af0f" providerId="LiveId" clId="{7EAAB792-6F57-4A5A-A55B-36EB1B2C0C25}" dt="2020-10-21T02:32:13.659" v="14551" actId="1076"/>
          <ac:spMkLst>
            <pc:docMk/>
            <pc:sldMk cId="3834893292" sldId="296"/>
            <ac:spMk id="301" creationId="{5B1E7622-7502-46B0-8BDC-3F6427053313}"/>
          </ac:spMkLst>
        </pc:spChg>
        <pc:spChg chg="add mod">
          <ac:chgData name="Milijana Surbatovich" userId="34f022815c94af0f" providerId="LiveId" clId="{7EAAB792-6F57-4A5A-A55B-36EB1B2C0C25}" dt="2020-10-21T02:32:13.659" v="14551" actId="1076"/>
          <ac:spMkLst>
            <pc:docMk/>
            <pc:sldMk cId="3834893292" sldId="296"/>
            <ac:spMk id="302" creationId="{E23FCCAA-88FC-4ADE-A2EC-53C9B3464659}"/>
          </ac:spMkLst>
        </pc:spChg>
        <pc:spChg chg="add mod">
          <ac:chgData name="Milijana Surbatovich" userId="34f022815c94af0f" providerId="LiveId" clId="{7EAAB792-6F57-4A5A-A55B-36EB1B2C0C25}" dt="2020-10-21T02:32:13.659" v="14551" actId="1076"/>
          <ac:spMkLst>
            <pc:docMk/>
            <pc:sldMk cId="3834893292" sldId="296"/>
            <ac:spMk id="303" creationId="{13F6D8A7-FF6B-4ECC-BB57-199B69B9C44F}"/>
          </ac:spMkLst>
        </pc:spChg>
        <pc:spChg chg="add mod">
          <ac:chgData name="Milijana Surbatovich" userId="34f022815c94af0f" providerId="LiveId" clId="{7EAAB792-6F57-4A5A-A55B-36EB1B2C0C25}" dt="2020-10-21T02:32:13.659" v="14551" actId="1076"/>
          <ac:spMkLst>
            <pc:docMk/>
            <pc:sldMk cId="3834893292" sldId="296"/>
            <ac:spMk id="304" creationId="{81A3D76C-B649-42EB-AF30-7BCB0B938EEC}"/>
          </ac:spMkLst>
        </pc:spChg>
        <pc:spChg chg="add mod">
          <ac:chgData name="Milijana Surbatovich" userId="34f022815c94af0f" providerId="LiveId" clId="{7EAAB792-6F57-4A5A-A55B-36EB1B2C0C25}" dt="2020-10-21T02:32:13.659" v="14551" actId="1076"/>
          <ac:spMkLst>
            <pc:docMk/>
            <pc:sldMk cId="3834893292" sldId="296"/>
            <ac:spMk id="305" creationId="{F16DE1F0-4546-4EA0-BC55-399655DB84E4}"/>
          </ac:spMkLst>
        </pc:spChg>
        <pc:spChg chg="add mod">
          <ac:chgData name="Milijana Surbatovich" userId="34f022815c94af0f" providerId="LiveId" clId="{7EAAB792-6F57-4A5A-A55B-36EB1B2C0C25}" dt="2020-10-21T02:32:13.659" v="14551" actId="1076"/>
          <ac:spMkLst>
            <pc:docMk/>
            <pc:sldMk cId="3834893292" sldId="296"/>
            <ac:spMk id="309" creationId="{A65E04F6-CCAA-412F-8BC0-4113622E84E8}"/>
          </ac:spMkLst>
        </pc:spChg>
        <pc:spChg chg="add mod">
          <ac:chgData name="Milijana Surbatovich" userId="34f022815c94af0f" providerId="LiveId" clId="{7EAAB792-6F57-4A5A-A55B-36EB1B2C0C25}" dt="2020-10-21T02:32:13.659" v="14551" actId="1076"/>
          <ac:spMkLst>
            <pc:docMk/>
            <pc:sldMk cId="3834893292" sldId="296"/>
            <ac:spMk id="310" creationId="{EDB4B0C5-8BA2-42D6-BEEB-F257028F8C77}"/>
          </ac:spMkLst>
        </pc:spChg>
        <pc:spChg chg="add mod">
          <ac:chgData name="Milijana Surbatovich" userId="34f022815c94af0f" providerId="LiveId" clId="{7EAAB792-6F57-4A5A-A55B-36EB1B2C0C25}" dt="2020-10-21T02:32:13.659" v="14551" actId="1076"/>
          <ac:spMkLst>
            <pc:docMk/>
            <pc:sldMk cId="3834893292" sldId="296"/>
            <ac:spMk id="311" creationId="{19419F4D-A4C0-4C21-96E8-8D1E0DF394B6}"/>
          </ac:spMkLst>
        </pc:spChg>
        <pc:spChg chg="add mod">
          <ac:chgData name="Milijana Surbatovich" userId="34f022815c94af0f" providerId="LiveId" clId="{7EAAB792-6F57-4A5A-A55B-36EB1B2C0C25}" dt="2020-10-21T02:32:13.659" v="14551" actId="1076"/>
          <ac:spMkLst>
            <pc:docMk/>
            <pc:sldMk cId="3834893292" sldId="296"/>
            <ac:spMk id="312" creationId="{75C4F0FA-EA76-4857-A222-2AFEE388B7F7}"/>
          </ac:spMkLst>
        </pc:spChg>
        <pc:spChg chg="add mod">
          <ac:chgData name="Milijana Surbatovich" userId="34f022815c94af0f" providerId="LiveId" clId="{7EAAB792-6F57-4A5A-A55B-36EB1B2C0C25}" dt="2020-10-21T02:32:13.659" v="14551" actId="1076"/>
          <ac:spMkLst>
            <pc:docMk/>
            <pc:sldMk cId="3834893292" sldId="296"/>
            <ac:spMk id="313" creationId="{B8BFDB1E-E1E5-432A-ACED-51497DCB592A}"/>
          </ac:spMkLst>
        </pc:spChg>
        <pc:spChg chg="add mod">
          <ac:chgData name="Milijana Surbatovich" userId="34f022815c94af0f" providerId="LiveId" clId="{7EAAB792-6F57-4A5A-A55B-36EB1B2C0C25}" dt="2020-10-21T02:32:13.659" v="14551" actId="1076"/>
          <ac:spMkLst>
            <pc:docMk/>
            <pc:sldMk cId="3834893292" sldId="296"/>
            <ac:spMk id="314" creationId="{752F8616-3CF0-4B79-877D-02B0676B706D}"/>
          </ac:spMkLst>
        </pc:spChg>
        <pc:spChg chg="add mod">
          <ac:chgData name="Milijana Surbatovich" userId="34f022815c94af0f" providerId="LiveId" clId="{7EAAB792-6F57-4A5A-A55B-36EB1B2C0C25}" dt="2020-10-21T02:32:13.659" v="14551" actId="1076"/>
          <ac:spMkLst>
            <pc:docMk/>
            <pc:sldMk cId="3834893292" sldId="296"/>
            <ac:spMk id="315" creationId="{E238EE76-8335-4C46-ABE4-B12012ACF0BA}"/>
          </ac:spMkLst>
        </pc:spChg>
        <pc:spChg chg="add mod">
          <ac:chgData name="Milijana Surbatovich" userId="34f022815c94af0f" providerId="LiveId" clId="{7EAAB792-6F57-4A5A-A55B-36EB1B2C0C25}" dt="2020-10-21T02:32:13.659" v="14551" actId="1076"/>
          <ac:spMkLst>
            <pc:docMk/>
            <pc:sldMk cId="3834893292" sldId="296"/>
            <ac:spMk id="319" creationId="{6CEF1B24-3A84-427D-AB28-DDAFF1881DD1}"/>
          </ac:spMkLst>
        </pc:spChg>
        <pc:spChg chg="add mod">
          <ac:chgData name="Milijana Surbatovich" userId="34f022815c94af0f" providerId="LiveId" clId="{7EAAB792-6F57-4A5A-A55B-36EB1B2C0C25}" dt="2020-10-21T02:32:13.659" v="14551" actId="1076"/>
          <ac:spMkLst>
            <pc:docMk/>
            <pc:sldMk cId="3834893292" sldId="296"/>
            <ac:spMk id="320" creationId="{A281EE76-B11D-4466-AE28-68DA44A11922}"/>
          </ac:spMkLst>
        </pc:spChg>
        <pc:spChg chg="add mod">
          <ac:chgData name="Milijana Surbatovich" userId="34f022815c94af0f" providerId="LiveId" clId="{7EAAB792-6F57-4A5A-A55B-36EB1B2C0C25}" dt="2020-10-21T02:32:13.659" v="14551" actId="1076"/>
          <ac:spMkLst>
            <pc:docMk/>
            <pc:sldMk cId="3834893292" sldId="296"/>
            <ac:spMk id="321" creationId="{C1A869B0-BAF7-4E64-94A1-6FE3ADB50FF1}"/>
          </ac:spMkLst>
        </pc:spChg>
        <pc:spChg chg="add mod">
          <ac:chgData name="Milijana Surbatovich" userId="34f022815c94af0f" providerId="LiveId" clId="{7EAAB792-6F57-4A5A-A55B-36EB1B2C0C25}" dt="2020-10-21T02:32:13.659" v="14551" actId="1076"/>
          <ac:spMkLst>
            <pc:docMk/>
            <pc:sldMk cId="3834893292" sldId="296"/>
            <ac:spMk id="322" creationId="{F5DD4ABB-5E28-45DE-8166-DD0D56C48077}"/>
          </ac:spMkLst>
        </pc:spChg>
        <pc:spChg chg="add mod">
          <ac:chgData name="Milijana Surbatovich" userId="34f022815c94af0f" providerId="LiveId" clId="{7EAAB792-6F57-4A5A-A55B-36EB1B2C0C25}" dt="2020-10-21T02:32:13.659" v="14551" actId="1076"/>
          <ac:spMkLst>
            <pc:docMk/>
            <pc:sldMk cId="3834893292" sldId="296"/>
            <ac:spMk id="323" creationId="{1686D83C-5EFC-4424-B7B7-7DF29B602EA2}"/>
          </ac:spMkLst>
        </pc:spChg>
        <pc:spChg chg="add mod">
          <ac:chgData name="Milijana Surbatovich" userId="34f022815c94af0f" providerId="LiveId" clId="{7EAAB792-6F57-4A5A-A55B-36EB1B2C0C25}" dt="2020-10-21T02:32:13.659" v="14551" actId="1076"/>
          <ac:spMkLst>
            <pc:docMk/>
            <pc:sldMk cId="3834893292" sldId="296"/>
            <ac:spMk id="324" creationId="{15519C3F-13BB-4AEE-B1B0-56CD71255A9C}"/>
          </ac:spMkLst>
        </pc:spChg>
        <pc:spChg chg="add mod">
          <ac:chgData name="Milijana Surbatovich" userId="34f022815c94af0f" providerId="LiveId" clId="{7EAAB792-6F57-4A5A-A55B-36EB1B2C0C25}" dt="2020-10-21T02:32:13.659" v="14551" actId="1076"/>
          <ac:spMkLst>
            <pc:docMk/>
            <pc:sldMk cId="3834893292" sldId="296"/>
            <ac:spMk id="325" creationId="{5336C1C7-9044-41EF-AE8E-90BAEE8BA2A7}"/>
          </ac:spMkLst>
        </pc:spChg>
        <pc:spChg chg="add mod">
          <ac:chgData name="Milijana Surbatovich" userId="34f022815c94af0f" providerId="LiveId" clId="{7EAAB792-6F57-4A5A-A55B-36EB1B2C0C25}" dt="2020-10-21T02:32:13.659" v="14551" actId="1076"/>
          <ac:spMkLst>
            <pc:docMk/>
            <pc:sldMk cId="3834893292" sldId="296"/>
            <ac:spMk id="329" creationId="{7B4F8521-3E0D-46B4-B1E6-4BAA0C35CE89}"/>
          </ac:spMkLst>
        </pc:spChg>
        <pc:spChg chg="add mod">
          <ac:chgData name="Milijana Surbatovich" userId="34f022815c94af0f" providerId="LiveId" clId="{7EAAB792-6F57-4A5A-A55B-36EB1B2C0C25}" dt="2020-10-21T02:32:13.659" v="14551" actId="1076"/>
          <ac:spMkLst>
            <pc:docMk/>
            <pc:sldMk cId="3834893292" sldId="296"/>
            <ac:spMk id="330" creationId="{45B8E813-560D-40DF-9B97-E76F94BF6B1E}"/>
          </ac:spMkLst>
        </pc:spChg>
        <pc:spChg chg="add mod">
          <ac:chgData name="Milijana Surbatovich" userId="34f022815c94af0f" providerId="LiveId" clId="{7EAAB792-6F57-4A5A-A55B-36EB1B2C0C25}" dt="2020-10-21T02:32:13.659" v="14551" actId="1076"/>
          <ac:spMkLst>
            <pc:docMk/>
            <pc:sldMk cId="3834893292" sldId="296"/>
            <ac:spMk id="331" creationId="{F0158C43-84AC-4A44-BF81-E7C58AE55495}"/>
          </ac:spMkLst>
        </pc:spChg>
        <pc:spChg chg="add mod">
          <ac:chgData name="Milijana Surbatovich" userId="34f022815c94af0f" providerId="LiveId" clId="{7EAAB792-6F57-4A5A-A55B-36EB1B2C0C25}" dt="2020-10-21T02:32:13.659" v="14551" actId="1076"/>
          <ac:spMkLst>
            <pc:docMk/>
            <pc:sldMk cId="3834893292" sldId="296"/>
            <ac:spMk id="332" creationId="{CD40118B-E886-4BF6-80D7-6341EF85B78C}"/>
          </ac:spMkLst>
        </pc:spChg>
        <pc:spChg chg="add mod">
          <ac:chgData name="Milijana Surbatovich" userId="34f022815c94af0f" providerId="LiveId" clId="{7EAAB792-6F57-4A5A-A55B-36EB1B2C0C25}" dt="2020-10-21T02:32:13.659" v="14551" actId="1076"/>
          <ac:spMkLst>
            <pc:docMk/>
            <pc:sldMk cId="3834893292" sldId="296"/>
            <ac:spMk id="333" creationId="{C47CD414-F973-40B2-AD17-ADC898EBF0F5}"/>
          </ac:spMkLst>
        </pc:spChg>
        <pc:spChg chg="add del mod">
          <ac:chgData name="Milijana Surbatovich" userId="34f022815c94af0f" providerId="LiveId" clId="{7EAAB792-6F57-4A5A-A55B-36EB1B2C0C25}" dt="2020-10-20T16:45:27.002" v="7926"/>
          <ac:spMkLst>
            <pc:docMk/>
            <pc:sldMk cId="3834893292" sldId="296"/>
            <ac:spMk id="334" creationId="{FA576D8E-B29A-484A-B1FB-48679DCFB5A3}"/>
          </ac:spMkLst>
        </pc:spChg>
        <pc:spChg chg="add del mod">
          <ac:chgData name="Milijana Surbatovich" userId="34f022815c94af0f" providerId="LiveId" clId="{7EAAB792-6F57-4A5A-A55B-36EB1B2C0C25}" dt="2020-10-20T16:45:27.002" v="7926"/>
          <ac:spMkLst>
            <pc:docMk/>
            <pc:sldMk cId="3834893292" sldId="296"/>
            <ac:spMk id="338" creationId="{55D4FF4D-FA48-4EAC-B1D5-855B29322481}"/>
          </ac:spMkLst>
        </pc:spChg>
        <pc:spChg chg="add del mod">
          <ac:chgData name="Milijana Surbatovich" userId="34f022815c94af0f" providerId="LiveId" clId="{7EAAB792-6F57-4A5A-A55B-36EB1B2C0C25}" dt="2020-10-20T16:45:27.002" v="7926"/>
          <ac:spMkLst>
            <pc:docMk/>
            <pc:sldMk cId="3834893292" sldId="296"/>
            <ac:spMk id="339" creationId="{E2B86BBD-D4B6-466A-91BA-ACB268D414E9}"/>
          </ac:spMkLst>
        </pc:spChg>
        <pc:spChg chg="add del mod">
          <ac:chgData name="Milijana Surbatovich" userId="34f022815c94af0f" providerId="LiveId" clId="{7EAAB792-6F57-4A5A-A55B-36EB1B2C0C25}" dt="2020-10-20T16:45:27.002" v="7926"/>
          <ac:spMkLst>
            <pc:docMk/>
            <pc:sldMk cId="3834893292" sldId="296"/>
            <ac:spMk id="340" creationId="{B151B847-731A-42CD-98C7-515DAD38DF78}"/>
          </ac:spMkLst>
        </pc:spChg>
        <pc:spChg chg="add del mod">
          <ac:chgData name="Milijana Surbatovich" userId="34f022815c94af0f" providerId="LiveId" clId="{7EAAB792-6F57-4A5A-A55B-36EB1B2C0C25}" dt="2020-10-20T16:45:27.002" v="7926"/>
          <ac:spMkLst>
            <pc:docMk/>
            <pc:sldMk cId="3834893292" sldId="296"/>
            <ac:spMk id="344" creationId="{97B08148-AB5F-49D6-B4F2-83F766E8D207}"/>
          </ac:spMkLst>
        </pc:spChg>
        <pc:spChg chg="add del mod">
          <ac:chgData name="Milijana Surbatovich" userId="34f022815c94af0f" providerId="LiveId" clId="{7EAAB792-6F57-4A5A-A55B-36EB1B2C0C25}" dt="2020-10-20T16:45:27.002" v="7926"/>
          <ac:spMkLst>
            <pc:docMk/>
            <pc:sldMk cId="3834893292" sldId="296"/>
            <ac:spMk id="345" creationId="{ECF8AC9F-00A4-4421-A170-82BE5B9B53D6}"/>
          </ac:spMkLst>
        </pc:spChg>
        <pc:spChg chg="add del mod">
          <ac:chgData name="Milijana Surbatovich" userId="34f022815c94af0f" providerId="LiveId" clId="{7EAAB792-6F57-4A5A-A55B-36EB1B2C0C25}" dt="2020-10-20T16:45:27.002" v="7926"/>
          <ac:spMkLst>
            <pc:docMk/>
            <pc:sldMk cId="3834893292" sldId="296"/>
            <ac:spMk id="346" creationId="{064DC06B-E18E-4631-8949-5F3005B0743A}"/>
          </ac:spMkLst>
        </pc:spChg>
        <pc:spChg chg="add del mod">
          <ac:chgData name="Milijana Surbatovich" userId="34f022815c94af0f" providerId="LiveId" clId="{7EAAB792-6F57-4A5A-A55B-36EB1B2C0C25}" dt="2020-10-20T16:45:27.002" v="7926"/>
          <ac:spMkLst>
            <pc:docMk/>
            <pc:sldMk cId="3834893292" sldId="296"/>
            <ac:spMk id="347" creationId="{AD6A9BC5-A133-4CC3-98AA-0CC151E6774E}"/>
          </ac:spMkLst>
        </pc:spChg>
        <pc:spChg chg="add del mod">
          <ac:chgData name="Milijana Surbatovich" userId="34f022815c94af0f" providerId="LiveId" clId="{7EAAB792-6F57-4A5A-A55B-36EB1B2C0C25}" dt="2020-10-20T16:45:27.002" v="7926"/>
          <ac:spMkLst>
            <pc:docMk/>
            <pc:sldMk cId="3834893292" sldId="296"/>
            <ac:spMk id="348" creationId="{A1AEA7C3-C856-4DB2-AAC0-127066AADB9A}"/>
          </ac:spMkLst>
        </pc:spChg>
        <pc:spChg chg="add mod">
          <ac:chgData name="Milijana Surbatovich" userId="34f022815c94af0f" providerId="LiveId" clId="{7EAAB792-6F57-4A5A-A55B-36EB1B2C0C25}" dt="2020-10-21T02:32:13.659" v="14551" actId="1076"/>
          <ac:spMkLst>
            <pc:docMk/>
            <pc:sldMk cId="3834893292" sldId="296"/>
            <ac:spMk id="349" creationId="{9C875DF2-48FE-44FC-A19C-67757EA1756B}"/>
          </ac:spMkLst>
        </pc:spChg>
        <pc:spChg chg="add mod">
          <ac:chgData name="Milijana Surbatovich" userId="34f022815c94af0f" providerId="LiveId" clId="{7EAAB792-6F57-4A5A-A55B-36EB1B2C0C25}" dt="2020-10-21T02:32:13.659" v="14551" actId="1076"/>
          <ac:spMkLst>
            <pc:docMk/>
            <pc:sldMk cId="3834893292" sldId="296"/>
            <ac:spMk id="350" creationId="{6787ACB8-EE77-4C8B-97F3-1286D4D199C3}"/>
          </ac:spMkLst>
        </pc:spChg>
        <pc:spChg chg="add mod">
          <ac:chgData name="Milijana Surbatovich" userId="34f022815c94af0f" providerId="LiveId" clId="{7EAAB792-6F57-4A5A-A55B-36EB1B2C0C25}" dt="2020-10-21T02:32:13.659" v="14551" actId="1076"/>
          <ac:spMkLst>
            <pc:docMk/>
            <pc:sldMk cId="3834893292" sldId="296"/>
            <ac:spMk id="354" creationId="{043647F5-0296-46E5-B4EB-901F14898559}"/>
          </ac:spMkLst>
        </pc:spChg>
        <pc:spChg chg="add mod">
          <ac:chgData name="Milijana Surbatovich" userId="34f022815c94af0f" providerId="LiveId" clId="{7EAAB792-6F57-4A5A-A55B-36EB1B2C0C25}" dt="2020-10-21T02:32:13.659" v="14551" actId="1076"/>
          <ac:spMkLst>
            <pc:docMk/>
            <pc:sldMk cId="3834893292" sldId="296"/>
            <ac:spMk id="355" creationId="{C8E92A11-F65D-4400-B6C2-49D879741649}"/>
          </ac:spMkLst>
        </pc:spChg>
        <pc:spChg chg="add mod">
          <ac:chgData name="Milijana Surbatovich" userId="34f022815c94af0f" providerId="LiveId" clId="{7EAAB792-6F57-4A5A-A55B-36EB1B2C0C25}" dt="2020-10-21T02:32:13.659" v="14551" actId="1076"/>
          <ac:spMkLst>
            <pc:docMk/>
            <pc:sldMk cId="3834893292" sldId="296"/>
            <ac:spMk id="356" creationId="{13AB6886-E491-4CD7-8657-6525CD0C2E95}"/>
          </ac:spMkLst>
        </pc:spChg>
        <pc:spChg chg="add mod">
          <ac:chgData name="Milijana Surbatovich" userId="34f022815c94af0f" providerId="LiveId" clId="{7EAAB792-6F57-4A5A-A55B-36EB1B2C0C25}" dt="2020-10-21T02:32:13.659" v="14551" actId="1076"/>
          <ac:spMkLst>
            <pc:docMk/>
            <pc:sldMk cId="3834893292" sldId="296"/>
            <ac:spMk id="357" creationId="{84713D8F-A2A0-480B-8CCA-2C8EF91C13F7}"/>
          </ac:spMkLst>
        </pc:spChg>
        <pc:spChg chg="add mod">
          <ac:chgData name="Milijana Surbatovich" userId="34f022815c94af0f" providerId="LiveId" clId="{7EAAB792-6F57-4A5A-A55B-36EB1B2C0C25}" dt="2020-10-21T02:32:13.659" v="14551" actId="1076"/>
          <ac:spMkLst>
            <pc:docMk/>
            <pc:sldMk cId="3834893292" sldId="296"/>
            <ac:spMk id="358" creationId="{3B93308B-C48C-4045-8F30-E4CB52A9D14F}"/>
          </ac:spMkLst>
        </pc:spChg>
        <pc:spChg chg="add mod">
          <ac:chgData name="Milijana Surbatovich" userId="34f022815c94af0f" providerId="LiveId" clId="{7EAAB792-6F57-4A5A-A55B-36EB1B2C0C25}" dt="2020-10-21T02:32:13.659" v="14551" actId="1076"/>
          <ac:spMkLst>
            <pc:docMk/>
            <pc:sldMk cId="3834893292" sldId="296"/>
            <ac:spMk id="359" creationId="{6564DD6E-310E-443E-91B0-7CAB002FF417}"/>
          </ac:spMkLst>
        </pc:spChg>
        <pc:spChg chg="add mod">
          <ac:chgData name="Milijana Surbatovich" userId="34f022815c94af0f" providerId="LiveId" clId="{7EAAB792-6F57-4A5A-A55B-36EB1B2C0C25}" dt="2020-10-21T02:32:13.659" v="14551" actId="1076"/>
          <ac:spMkLst>
            <pc:docMk/>
            <pc:sldMk cId="3834893292" sldId="296"/>
            <ac:spMk id="360" creationId="{937526E2-D93A-4C70-A7C8-91E9CBBDD812}"/>
          </ac:spMkLst>
        </pc:spChg>
        <pc:spChg chg="add mod">
          <ac:chgData name="Milijana Surbatovich" userId="34f022815c94af0f" providerId="LiveId" clId="{7EAAB792-6F57-4A5A-A55B-36EB1B2C0C25}" dt="2020-10-21T02:32:13.659" v="14551" actId="1076"/>
          <ac:spMkLst>
            <pc:docMk/>
            <pc:sldMk cId="3834893292" sldId="296"/>
            <ac:spMk id="364" creationId="{273E3822-1C8F-4849-815F-16EFA8EAE562}"/>
          </ac:spMkLst>
        </pc:spChg>
        <pc:spChg chg="add mod">
          <ac:chgData name="Milijana Surbatovich" userId="34f022815c94af0f" providerId="LiveId" clId="{7EAAB792-6F57-4A5A-A55B-36EB1B2C0C25}" dt="2020-10-21T02:32:13.659" v="14551" actId="1076"/>
          <ac:spMkLst>
            <pc:docMk/>
            <pc:sldMk cId="3834893292" sldId="296"/>
            <ac:spMk id="365" creationId="{F55DAB61-3041-4DC0-A8A8-4B75E2309798}"/>
          </ac:spMkLst>
        </pc:spChg>
        <pc:spChg chg="add mod">
          <ac:chgData name="Milijana Surbatovich" userId="34f022815c94af0f" providerId="LiveId" clId="{7EAAB792-6F57-4A5A-A55B-36EB1B2C0C25}" dt="2020-10-21T02:32:13.659" v="14551" actId="1076"/>
          <ac:spMkLst>
            <pc:docMk/>
            <pc:sldMk cId="3834893292" sldId="296"/>
            <ac:spMk id="366" creationId="{524B5192-D890-4F61-A479-FDF323D4DC4C}"/>
          </ac:spMkLst>
        </pc:spChg>
        <pc:spChg chg="add mod">
          <ac:chgData name="Milijana Surbatovich" userId="34f022815c94af0f" providerId="LiveId" clId="{7EAAB792-6F57-4A5A-A55B-36EB1B2C0C25}" dt="2020-10-21T02:32:13.659" v="14551" actId="1076"/>
          <ac:spMkLst>
            <pc:docMk/>
            <pc:sldMk cId="3834893292" sldId="296"/>
            <ac:spMk id="367" creationId="{524665BD-6D43-493A-9A16-A69F3F6377BD}"/>
          </ac:spMkLst>
        </pc:spChg>
        <pc:spChg chg="add mod">
          <ac:chgData name="Milijana Surbatovich" userId="34f022815c94af0f" providerId="LiveId" clId="{7EAAB792-6F57-4A5A-A55B-36EB1B2C0C25}" dt="2020-10-21T02:32:13.659" v="14551" actId="1076"/>
          <ac:spMkLst>
            <pc:docMk/>
            <pc:sldMk cId="3834893292" sldId="296"/>
            <ac:spMk id="368" creationId="{158825AB-0922-478C-B984-B09E450C6411}"/>
          </ac:spMkLst>
        </pc:spChg>
        <pc:spChg chg="add del mod">
          <ac:chgData name="Milijana Surbatovich" userId="34f022815c94af0f" providerId="LiveId" clId="{7EAAB792-6F57-4A5A-A55B-36EB1B2C0C25}" dt="2020-10-21T02:31:51.168" v="14550" actId="478"/>
          <ac:spMkLst>
            <pc:docMk/>
            <pc:sldMk cId="3834893292" sldId="296"/>
            <ac:spMk id="377" creationId="{C4B7C47F-C188-495B-B39C-462919C7E970}"/>
          </ac:spMkLst>
        </pc:spChg>
        <pc:spChg chg="add del mod">
          <ac:chgData name="Milijana Surbatovich" userId="34f022815c94af0f" providerId="LiveId" clId="{7EAAB792-6F57-4A5A-A55B-36EB1B2C0C25}" dt="2020-10-21T02:31:51.168" v="14550" actId="478"/>
          <ac:spMkLst>
            <pc:docMk/>
            <pc:sldMk cId="3834893292" sldId="296"/>
            <ac:spMk id="378" creationId="{979B5D53-BD51-44AA-8734-E718B787F468}"/>
          </ac:spMkLst>
        </pc:spChg>
        <pc:cxnChg chg="del">
          <ac:chgData name="Milijana Surbatovich" userId="34f022815c94af0f" providerId="LiveId" clId="{7EAAB792-6F57-4A5A-A55B-36EB1B2C0C25}" dt="2020-10-18T23:25:36.232" v="3209" actId="478"/>
          <ac:cxnSpMkLst>
            <pc:docMk/>
            <pc:sldMk cId="3834893292" sldId="296"/>
            <ac:cxnSpMk id="4" creationId="{A6A14955-A506-4481-BE6C-4630175D85B1}"/>
          </ac:cxnSpMkLst>
        </pc:cxnChg>
        <pc:cxnChg chg="del">
          <ac:chgData name="Milijana Surbatovich" userId="34f022815c94af0f" providerId="LiveId" clId="{7EAAB792-6F57-4A5A-A55B-36EB1B2C0C25}" dt="2020-10-18T23:25:36.232" v="3209" actId="478"/>
          <ac:cxnSpMkLst>
            <pc:docMk/>
            <pc:sldMk cId="3834893292" sldId="296"/>
            <ac:cxnSpMk id="5" creationId="{CBFBCA93-8007-4BCC-868C-8C0DAB8BCEBC}"/>
          </ac:cxnSpMkLst>
        </pc:cxnChg>
        <pc:cxnChg chg="del">
          <ac:chgData name="Milijana Surbatovich" userId="34f022815c94af0f" providerId="LiveId" clId="{7EAAB792-6F57-4A5A-A55B-36EB1B2C0C25}" dt="2020-10-18T23:25:36.232" v="3209" actId="478"/>
          <ac:cxnSpMkLst>
            <pc:docMk/>
            <pc:sldMk cId="3834893292" sldId="296"/>
            <ac:cxnSpMk id="6" creationId="{AD9DA2B1-ED93-4C32-BA96-01D427856062}"/>
          </ac:cxnSpMkLst>
        </pc:cxnChg>
        <pc:cxnChg chg="del">
          <ac:chgData name="Milijana Surbatovich" userId="34f022815c94af0f" providerId="LiveId" clId="{7EAAB792-6F57-4A5A-A55B-36EB1B2C0C25}" dt="2020-10-18T23:25:36.232" v="3209" actId="478"/>
          <ac:cxnSpMkLst>
            <pc:docMk/>
            <pc:sldMk cId="3834893292" sldId="296"/>
            <ac:cxnSpMk id="7" creationId="{9A453EED-51C6-4152-9525-C45F8E8AC070}"/>
          </ac:cxnSpMkLst>
        </pc:cxnChg>
        <pc:cxnChg chg="del">
          <ac:chgData name="Milijana Surbatovich" userId="34f022815c94af0f" providerId="LiveId" clId="{7EAAB792-6F57-4A5A-A55B-36EB1B2C0C25}" dt="2020-10-18T23:25:36.232" v="3209" actId="478"/>
          <ac:cxnSpMkLst>
            <pc:docMk/>
            <pc:sldMk cId="3834893292" sldId="296"/>
            <ac:cxnSpMk id="8" creationId="{FD132DC5-CAA6-43BF-9692-76EA6449B3C7}"/>
          </ac:cxnSpMkLst>
        </pc:cxnChg>
        <pc:cxnChg chg="del">
          <ac:chgData name="Milijana Surbatovich" userId="34f022815c94af0f" providerId="LiveId" clId="{7EAAB792-6F57-4A5A-A55B-36EB1B2C0C25}" dt="2020-10-18T23:25:36.232" v="3209" actId="478"/>
          <ac:cxnSpMkLst>
            <pc:docMk/>
            <pc:sldMk cId="3834893292" sldId="296"/>
            <ac:cxnSpMk id="19" creationId="{2E869C78-AC59-4DD8-96D7-0EC248F2FE93}"/>
          </ac:cxnSpMkLst>
        </pc:cxnChg>
        <pc:cxnChg chg="del">
          <ac:chgData name="Milijana Surbatovich" userId="34f022815c94af0f" providerId="LiveId" clId="{7EAAB792-6F57-4A5A-A55B-36EB1B2C0C25}" dt="2020-10-18T23:25:36.232" v="3209" actId="478"/>
          <ac:cxnSpMkLst>
            <pc:docMk/>
            <pc:sldMk cId="3834893292" sldId="296"/>
            <ac:cxnSpMk id="20" creationId="{6FE490E4-6BC3-41E0-8124-3FB7DEC7F001}"/>
          </ac:cxnSpMkLst>
        </pc:cxnChg>
        <pc:cxnChg chg="add del mod">
          <ac:chgData name="Milijana Surbatovich" userId="34f022815c94af0f" providerId="LiveId" clId="{7EAAB792-6F57-4A5A-A55B-36EB1B2C0C25}" dt="2020-10-20T16:38:28.415" v="7844" actId="478"/>
          <ac:cxnSpMkLst>
            <pc:docMk/>
            <pc:sldMk cId="3834893292" sldId="296"/>
            <ac:cxnSpMk id="32" creationId="{D2EDED7F-D303-4CDF-AA64-2026821376DC}"/>
          </ac:cxnSpMkLst>
        </pc:cxnChg>
        <pc:cxnChg chg="add del mod">
          <ac:chgData name="Milijana Surbatovich" userId="34f022815c94af0f" providerId="LiveId" clId="{7EAAB792-6F57-4A5A-A55B-36EB1B2C0C25}" dt="2020-10-20T16:38:28.415" v="7844" actId="478"/>
          <ac:cxnSpMkLst>
            <pc:docMk/>
            <pc:sldMk cId="3834893292" sldId="296"/>
            <ac:cxnSpMk id="41" creationId="{C0E8EE5B-72DB-40EA-8450-DB8DDACB75E6}"/>
          </ac:cxnSpMkLst>
        </pc:cxnChg>
        <pc:cxnChg chg="add del mod">
          <ac:chgData name="Milijana Surbatovich" userId="34f022815c94af0f" providerId="LiveId" clId="{7EAAB792-6F57-4A5A-A55B-36EB1B2C0C25}" dt="2020-10-20T16:38:28.415" v="7844" actId="478"/>
          <ac:cxnSpMkLst>
            <pc:docMk/>
            <pc:sldMk cId="3834893292" sldId="296"/>
            <ac:cxnSpMk id="42" creationId="{1F9DDED3-8E97-41CD-B7EB-1D975F257F61}"/>
          </ac:cxnSpMkLst>
        </pc:cxnChg>
        <pc:cxnChg chg="add del mod">
          <ac:chgData name="Milijana Surbatovich" userId="34f022815c94af0f" providerId="LiveId" clId="{7EAAB792-6F57-4A5A-A55B-36EB1B2C0C25}" dt="2020-10-20T16:38:28.415" v="7844" actId="478"/>
          <ac:cxnSpMkLst>
            <pc:docMk/>
            <pc:sldMk cId="3834893292" sldId="296"/>
            <ac:cxnSpMk id="43" creationId="{76C60806-7396-4AEF-ABD4-D59D92A95DE6}"/>
          </ac:cxnSpMkLst>
        </pc:cxnChg>
        <pc:cxnChg chg="add del mod">
          <ac:chgData name="Milijana Surbatovich" userId="34f022815c94af0f" providerId="LiveId" clId="{7EAAB792-6F57-4A5A-A55B-36EB1B2C0C25}" dt="2020-10-20T16:38:28.415" v="7844" actId="478"/>
          <ac:cxnSpMkLst>
            <pc:docMk/>
            <pc:sldMk cId="3834893292" sldId="296"/>
            <ac:cxnSpMk id="44" creationId="{29DC68E0-A570-41DB-A411-5884D1F41A05}"/>
          </ac:cxnSpMkLst>
        </pc:cxnChg>
        <pc:cxnChg chg="add del mod">
          <ac:chgData name="Milijana Surbatovich" userId="34f022815c94af0f" providerId="LiveId" clId="{7EAAB792-6F57-4A5A-A55B-36EB1B2C0C25}" dt="2020-10-20T16:38:28.415" v="7844" actId="478"/>
          <ac:cxnSpMkLst>
            <pc:docMk/>
            <pc:sldMk cId="3834893292" sldId="296"/>
            <ac:cxnSpMk id="45" creationId="{615ADC04-10ED-42C2-A484-A49106DCA9D0}"/>
          </ac:cxnSpMkLst>
        </pc:cxnChg>
        <pc:cxnChg chg="add del mod">
          <ac:chgData name="Milijana Surbatovich" userId="34f022815c94af0f" providerId="LiveId" clId="{7EAAB792-6F57-4A5A-A55B-36EB1B2C0C25}" dt="2020-10-20T16:38:28.415" v="7844" actId="478"/>
          <ac:cxnSpMkLst>
            <pc:docMk/>
            <pc:sldMk cId="3834893292" sldId="296"/>
            <ac:cxnSpMk id="78" creationId="{FD10A49D-3B45-4725-B333-0E72F57860A5}"/>
          </ac:cxnSpMkLst>
        </pc:cxnChg>
        <pc:cxnChg chg="add del mod">
          <ac:chgData name="Milijana Surbatovich" userId="34f022815c94af0f" providerId="LiveId" clId="{7EAAB792-6F57-4A5A-A55B-36EB1B2C0C25}" dt="2020-10-20T16:38:28.415" v="7844" actId="478"/>
          <ac:cxnSpMkLst>
            <pc:docMk/>
            <pc:sldMk cId="3834893292" sldId="296"/>
            <ac:cxnSpMk id="82" creationId="{2E3A7407-CA50-4085-9C4D-64C55DCFD783}"/>
          </ac:cxnSpMkLst>
        </pc:cxnChg>
        <pc:cxnChg chg="add del mod">
          <ac:chgData name="Milijana Surbatovich" userId="34f022815c94af0f" providerId="LiveId" clId="{7EAAB792-6F57-4A5A-A55B-36EB1B2C0C25}" dt="2020-10-20T16:38:28.415" v="7844" actId="478"/>
          <ac:cxnSpMkLst>
            <pc:docMk/>
            <pc:sldMk cId="3834893292" sldId="296"/>
            <ac:cxnSpMk id="83" creationId="{97007FA7-0D64-4018-A0F2-B4F55D3575D5}"/>
          </ac:cxnSpMkLst>
        </pc:cxnChg>
        <pc:cxnChg chg="add del mod">
          <ac:chgData name="Milijana Surbatovich" userId="34f022815c94af0f" providerId="LiveId" clId="{7EAAB792-6F57-4A5A-A55B-36EB1B2C0C25}" dt="2020-10-20T16:38:28.415" v="7844" actId="478"/>
          <ac:cxnSpMkLst>
            <pc:docMk/>
            <pc:sldMk cId="3834893292" sldId="296"/>
            <ac:cxnSpMk id="85" creationId="{7CD89749-519F-4AFF-A03A-3ED3CFC2C89D}"/>
          </ac:cxnSpMkLst>
        </pc:cxnChg>
        <pc:cxnChg chg="add del mod">
          <ac:chgData name="Milijana Surbatovich" userId="34f022815c94af0f" providerId="LiveId" clId="{7EAAB792-6F57-4A5A-A55B-36EB1B2C0C25}" dt="2020-10-20T16:38:28.415" v="7844" actId="478"/>
          <ac:cxnSpMkLst>
            <pc:docMk/>
            <pc:sldMk cId="3834893292" sldId="296"/>
            <ac:cxnSpMk id="86" creationId="{82C68C04-10DE-4CAF-97C5-6CAAB5CBFEC8}"/>
          </ac:cxnSpMkLst>
        </pc:cxnChg>
        <pc:cxnChg chg="add del mod">
          <ac:chgData name="Milijana Surbatovich" userId="34f022815c94af0f" providerId="LiveId" clId="{7EAAB792-6F57-4A5A-A55B-36EB1B2C0C25}" dt="2020-10-20T16:38:28.415" v="7844" actId="478"/>
          <ac:cxnSpMkLst>
            <pc:docMk/>
            <pc:sldMk cId="3834893292" sldId="296"/>
            <ac:cxnSpMk id="87" creationId="{AE11B9D1-B00C-4B38-A455-75D806F37366}"/>
          </ac:cxnSpMkLst>
        </pc:cxnChg>
        <pc:cxnChg chg="add del mod">
          <ac:chgData name="Milijana Surbatovich" userId="34f022815c94af0f" providerId="LiveId" clId="{7EAAB792-6F57-4A5A-A55B-36EB1B2C0C25}" dt="2020-10-20T16:38:28.415" v="7844" actId="478"/>
          <ac:cxnSpMkLst>
            <pc:docMk/>
            <pc:sldMk cId="3834893292" sldId="296"/>
            <ac:cxnSpMk id="88" creationId="{85F03FD6-1508-4417-83F8-E8D435ADF254}"/>
          </ac:cxnSpMkLst>
        </pc:cxnChg>
        <pc:cxnChg chg="add del mod">
          <ac:chgData name="Milijana Surbatovich" userId="34f022815c94af0f" providerId="LiveId" clId="{7EAAB792-6F57-4A5A-A55B-36EB1B2C0C25}" dt="2020-10-20T16:38:28.415" v="7844" actId="478"/>
          <ac:cxnSpMkLst>
            <pc:docMk/>
            <pc:sldMk cId="3834893292" sldId="296"/>
            <ac:cxnSpMk id="89" creationId="{81F6CE45-463C-4B3B-8906-1E2DFB74E3E2}"/>
          </ac:cxnSpMkLst>
        </pc:cxnChg>
        <pc:cxnChg chg="add del mod">
          <ac:chgData name="Milijana Surbatovich" userId="34f022815c94af0f" providerId="LiveId" clId="{7EAAB792-6F57-4A5A-A55B-36EB1B2C0C25}" dt="2020-10-20T16:38:28.415" v="7844" actId="478"/>
          <ac:cxnSpMkLst>
            <pc:docMk/>
            <pc:sldMk cId="3834893292" sldId="296"/>
            <ac:cxnSpMk id="91" creationId="{2D1EB9EC-686D-4423-9304-63C82A5F8524}"/>
          </ac:cxnSpMkLst>
        </pc:cxnChg>
        <pc:cxnChg chg="add del mod">
          <ac:chgData name="Milijana Surbatovich" userId="34f022815c94af0f" providerId="LiveId" clId="{7EAAB792-6F57-4A5A-A55B-36EB1B2C0C25}" dt="2020-10-20T16:38:28.415" v="7844" actId="478"/>
          <ac:cxnSpMkLst>
            <pc:docMk/>
            <pc:sldMk cId="3834893292" sldId="296"/>
            <ac:cxnSpMk id="92" creationId="{4764B9D0-061B-4866-BE83-06C9AEB4BEAD}"/>
          </ac:cxnSpMkLst>
        </pc:cxnChg>
        <pc:cxnChg chg="add del mod">
          <ac:chgData name="Milijana Surbatovich" userId="34f022815c94af0f" providerId="LiveId" clId="{7EAAB792-6F57-4A5A-A55B-36EB1B2C0C25}" dt="2020-10-20T16:38:28.415" v="7844" actId="478"/>
          <ac:cxnSpMkLst>
            <pc:docMk/>
            <pc:sldMk cId="3834893292" sldId="296"/>
            <ac:cxnSpMk id="93" creationId="{DD1EF958-5F43-4C36-A608-40757BA0C91B}"/>
          </ac:cxnSpMkLst>
        </pc:cxnChg>
        <pc:cxnChg chg="add del mod">
          <ac:chgData name="Milijana Surbatovich" userId="34f022815c94af0f" providerId="LiveId" clId="{7EAAB792-6F57-4A5A-A55B-36EB1B2C0C25}" dt="2020-10-20T16:38:28.415" v="7844" actId="478"/>
          <ac:cxnSpMkLst>
            <pc:docMk/>
            <pc:sldMk cId="3834893292" sldId="296"/>
            <ac:cxnSpMk id="94" creationId="{A9DA075F-363D-4FCF-9F93-6E4A45D9DEF8}"/>
          </ac:cxnSpMkLst>
        </pc:cxnChg>
        <pc:cxnChg chg="add del mod">
          <ac:chgData name="Milijana Surbatovich" userId="34f022815c94af0f" providerId="LiveId" clId="{7EAAB792-6F57-4A5A-A55B-36EB1B2C0C25}" dt="2020-10-20T16:38:28.415" v="7844" actId="478"/>
          <ac:cxnSpMkLst>
            <pc:docMk/>
            <pc:sldMk cId="3834893292" sldId="296"/>
            <ac:cxnSpMk id="95" creationId="{C7867A46-762C-414C-AFE0-8D03A4B810CA}"/>
          </ac:cxnSpMkLst>
        </pc:cxnChg>
        <pc:cxnChg chg="add del mod">
          <ac:chgData name="Milijana Surbatovich" userId="34f022815c94af0f" providerId="LiveId" clId="{7EAAB792-6F57-4A5A-A55B-36EB1B2C0C25}" dt="2020-10-20T16:38:28.415" v="7844" actId="478"/>
          <ac:cxnSpMkLst>
            <pc:docMk/>
            <pc:sldMk cId="3834893292" sldId="296"/>
            <ac:cxnSpMk id="97" creationId="{94ECDCCE-C82F-4988-AC55-F14953186445}"/>
          </ac:cxnSpMkLst>
        </pc:cxnChg>
        <pc:cxnChg chg="add del mod">
          <ac:chgData name="Milijana Surbatovich" userId="34f022815c94af0f" providerId="LiveId" clId="{7EAAB792-6F57-4A5A-A55B-36EB1B2C0C25}" dt="2020-10-20T16:38:28.415" v="7844" actId="478"/>
          <ac:cxnSpMkLst>
            <pc:docMk/>
            <pc:sldMk cId="3834893292" sldId="296"/>
            <ac:cxnSpMk id="98" creationId="{53367CBC-0AB1-4C61-9D4C-30181E13B0B8}"/>
          </ac:cxnSpMkLst>
        </pc:cxnChg>
        <pc:cxnChg chg="add del mod">
          <ac:chgData name="Milijana Surbatovich" userId="34f022815c94af0f" providerId="LiveId" clId="{7EAAB792-6F57-4A5A-A55B-36EB1B2C0C25}" dt="2020-10-20T16:38:28.415" v="7844" actId="478"/>
          <ac:cxnSpMkLst>
            <pc:docMk/>
            <pc:sldMk cId="3834893292" sldId="296"/>
            <ac:cxnSpMk id="99" creationId="{9A754010-5B20-422B-844C-A6685FAA679E}"/>
          </ac:cxnSpMkLst>
        </pc:cxnChg>
        <pc:cxnChg chg="add del mod">
          <ac:chgData name="Milijana Surbatovich" userId="34f022815c94af0f" providerId="LiveId" clId="{7EAAB792-6F57-4A5A-A55B-36EB1B2C0C25}" dt="2020-10-20T16:38:28.415" v="7844" actId="478"/>
          <ac:cxnSpMkLst>
            <pc:docMk/>
            <pc:sldMk cId="3834893292" sldId="296"/>
            <ac:cxnSpMk id="100" creationId="{3B74D255-B793-4C21-BCEC-DEB7DD9B3EDF}"/>
          </ac:cxnSpMkLst>
        </pc:cxnChg>
        <pc:cxnChg chg="add del mod">
          <ac:chgData name="Milijana Surbatovich" userId="34f022815c94af0f" providerId="LiveId" clId="{7EAAB792-6F57-4A5A-A55B-36EB1B2C0C25}" dt="2020-10-20T16:38:28.415" v="7844" actId="478"/>
          <ac:cxnSpMkLst>
            <pc:docMk/>
            <pc:sldMk cId="3834893292" sldId="296"/>
            <ac:cxnSpMk id="101" creationId="{56F038AF-81F3-4DEB-AEAF-9E6D03E35ECE}"/>
          </ac:cxnSpMkLst>
        </pc:cxnChg>
        <pc:cxnChg chg="add del mod">
          <ac:chgData name="Milijana Surbatovich" userId="34f022815c94af0f" providerId="LiveId" clId="{7EAAB792-6F57-4A5A-A55B-36EB1B2C0C25}" dt="2020-10-20T16:38:28.415" v="7844" actId="478"/>
          <ac:cxnSpMkLst>
            <pc:docMk/>
            <pc:sldMk cId="3834893292" sldId="296"/>
            <ac:cxnSpMk id="103" creationId="{846F9518-9676-41E0-9572-6294084C6B20}"/>
          </ac:cxnSpMkLst>
        </pc:cxnChg>
        <pc:cxnChg chg="add del mod">
          <ac:chgData name="Milijana Surbatovich" userId="34f022815c94af0f" providerId="LiveId" clId="{7EAAB792-6F57-4A5A-A55B-36EB1B2C0C25}" dt="2020-10-20T16:38:28.415" v="7844" actId="478"/>
          <ac:cxnSpMkLst>
            <pc:docMk/>
            <pc:sldMk cId="3834893292" sldId="296"/>
            <ac:cxnSpMk id="104" creationId="{EBBD7343-7416-4BA3-8249-2ADCEFC93CE4}"/>
          </ac:cxnSpMkLst>
        </pc:cxnChg>
        <pc:cxnChg chg="add del mod">
          <ac:chgData name="Milijana Surbatovich" userId="34f022815c94af0f" providerId="LiveId" clId="{7EAAB792-6F57-4A5A-A55B-36EB1B2C0C25}" dt="2020-10-20T16:38:28.415" v="7844" actId="478"/>
          <ac:cxnSpMkLst>
            <pc:docMk/>
            <pc:sldMk cId="3834893292" sldId="296"/>
            <ac:cxnSpMk id="105" creationId="{199D125E-FA5B-494C-854E-3A69BB69F5AC}"/>
          </ac:cxnSpMkLst>
        </pc:cxnChg>
        <pc:cxnChg chg="add del mod">
          <ac:chgData name="Milijana Surbatovich" userId="34f022815c94af0f" providerId="LiveId" clId="{7EAAB792-6F57-4A5A-A55B-36EB1B2C0C25}" dt="2020-10-20T16:38:28.415" v="7844" actId="478"/>
          <ac:cxnSpMkLst>
            <pc:docMk/>
            <pc:sldMk cId="3834893292" sldId="296"/>
            <ac:cxnSpMk id="106" creationId="{C9B698E2-E256-4496-BD97-55D54A91ACCA}"/>
          </ac:cxnSpMkLst>
        </pc:cxnChg>
        <pc:cxnChg chg="add del mod">
          <ac:chgData name="Milijana Surbatovich" userId="34f022815c94af0f" providerId="LiveId" clId="{7EAAB792-6F57-4A5A-A55B-36EB1B2C0C25}" dt="2020-10-20T16:38:28.415" v="7844" actId="478"/>
          <ac:cxnSpMkLst>
            <pc:docMk/>
            <pc:sldMk cId="3834893292" sldId="296"/>
            <ac:cxnSpMk id="107" creationId="{A0D44500-B87D-47BB-B859-CC46D4C8EF1F}"/>
          </ac:cxnSpMkLst>
        </pc:cxnChg>
        <pc:cxnChg chg="add del mod">
          <ac:chgData name="Milijana Surbatovich" userId="34f022815c94af0f" providerId="LiveId" clId="{7EAAB792-6F57-4A5A-A55B-36EB1B2C0C25}" dt="2020-10-20T16:38:28.415" v="7844" actId="478"/>
          <ac:cxnSpMkLst>
            <pc:docMk/>
            <pc:sldMk cId="3834893292" sldId="296"/>
            <ac:cxnSpMk id="109" creationId="{2DFE50BC-F3B7-4007-9376-2C4A05EFE7F9}"/>
          </ac:cxnSpMkLst>
        </pc:cxnChg>
        <pc:cxnChg chg="add del mod">
          <ac:chgData name="Milijana Surbatovich" userId="34f022815c94af0f" providerId="LiveId" clId="{7EAAB792-6F57-4A5A-A55B-36EB1B2C0C25}" dt="2020-10-20T16:38:28.415" v="7844" actId="478"/>
          <ac:cxnSpMkLst>
            <pc:docMk/>
            <pc:sldMk cId="3834893292" sldId="296"/>
            <ac:cxnSpMk id="110" creationId="{CC281E05-EF0C-4C2B-83F5-ACD00D06FA15}"/>
          </ac:cxnSpMkLst>
        </pc:cxnChg>
        <pc:cxnChg chg="add del mod">
          <ac:chgData name="Milijana Surbatovich" userId="34f022815c94af0f" providerId="LiveId" clId="{7EAAB792-6F57-4A5A-A55B-36EB1B2C0C25}" dt="2020-10-20T16:38:28.415" v="7844" actId="478"/>
          <ac:cxnSpMkLst>
            <pc:docMk/>
            <pc:sldMk cId="3834893292" sldId="296"/>
            <ac:cxnSpMk id="111" creationId="{B7AD105C-DFAC-4B26-BBF8-CC4C47D8F290}"/>
          </ac:cxnSpMkLst>
        </pc:cxnChg>
        <pc:cxnChg chg="add del mod">
          <ac:chgData name="Milijana Surbatovich" userId="34f022815c94af0f" providerId="LiveId" clId="{7EAAB792-6F57-4A5A-A55B-36EB1B2C0C25}" dt="2020-10-20T16:38:28.415" v="7844" actId="478"/>
          <ac:cxnSpMkLst>
            <pc:docMk/>
            <pc:sldMk cId="3834893292" sldId="296"/>
            <ac:cxnSpMk id="112" creationId="{09A7B0E5-6F44-41AC-8BC6-848138FDD2D1}"/>
          </ac:cxnSpMkLst>
        </pc:cxnChg>
        <pc:cxnChg chg="add del mod">
          <ac:chgData name="Milijana Surbatovich" userId="34f022815c94af0f" providerId="LiveId" clId="{7EAAB792-6F57-4A5A-A55B-36EB1B2C0C25}" dt="2020-10-20T16:38:28.415" v="7844" actId="478"/>
          <ac:cxnSpMkLst>
            <pc:docMk/>
            <pc:sldMk cId="3834893292" sldId="296"/>
            <ac:cxnSpMk id="113" creationId="{E6CDE65C-80B0-4E0D-AB40-D68BC638F97C}"/>
          </ac:cxnSpMkLst>
        </pc:cxnChg>
        <pc:cxnChg chg="add del mod">
          <ac:chgData name="Milijana Surbatovich" userId="34f022815c94af0f" providerId="LiveId" clId="{7EAAB792-6F57-4A5A-A55B-36EB1B2C0C25}" dt="2020-10-20T16:38:28.415" v="7844" actId="478"/>
          <ac:cxnSpMkLst>
            <pc:docMk/>
            <pc:sldMk cId="3834893292" sldId="296"/>
            <ac:cxnSpMk id="115" creationId="{E2271587-18D0-4240-952F-A25D99DA5997}"/>
          </ac:cxnSpMkLst>
        </pc:cxnChg>
        <pc:cxnChg chg="add del mod">
          <ac:chgData name="Milijana Surbatovich" userId="34f022815c94af0f" providerId="LiveId" clId="{7EAAB792-6F57-4A5A-A55B-36EB1B2C0C25}" dt="2020-10-20T16:38:28.415" v="7844" actId="478"/>
          <ac:cxnSpMkLst>
            <pc:docMk/>
            <pc:sldMk cId="3834893292" sldId="296"/>
            <ac:cxnSpMk id="116" creationId="{09DD885E-D383-42C8-81CB-BCA8D4E303F5}"/>
          </ac:cxnSpMkLst>
        </pc:cxnChg>
        <pc:cxnChg chg="add del mod">
          <ac:chgData name="Milijana Surbatovich" userId="34f022815c94af0f" providerId="LiveId" clId="{7EAAB792-6F57-4A5A-A55B-36EB1B2C0C25}" dt="2020-10-20T16:38:28.415" v="7844" actId="478"/>
          <ac:cxnSpMkLst>
            <pc:docMk/>
            <pc:sldMk cId="3834893292" sldId="296"/>
            <ac:cxnSpMk id="117" creationId="{489CE1C0-6666-4380-9CB3-612A5B7882DD}"/>
          </ac:cxnSpMkLst>
        </pc:cxnChg>
        <pc:cxnChg chg="add del mod">
          <ac:chgData name="Milijana Surbatovich" userId="34f022815c94af0f" providerId="LiveId" clId="{7EAAB792-6F57-4A5A-A55B-36EB1B2C0C25}" dt="2020-10-20T16:38:28.415" v="7844" actId="478"/>
          <ac:cxnSpMkLst>
            <pc:docMk/>
            <pc:sldMk cId="3834893292" sldId="296"/>
            <ac:cxnSpMk id="118" creationId="{09A592D1-4690-4A18-8958-D16236F24313}"/>
          </ac:cxnSpMkLst>
        </pc:cxnChg>
        <pc:cxnChg chg="add del mod">
          <ac:chgData name="Milijana Surbatovich" userId="34f022815c94af0f" providerId="LiveId" clId="{7EAAB792-6F57-4A5A-A55B-36EB1B2C0C25}" dt="2020-10-20T16:38:28.415" v="7844" actId="478"/>
          <ac:cxnSpMkLst>
            <pc:docMk/>
            <pc:sldMk cId="3834893292" sldId="296"/>
            <ac:cxnSpMk id="119" creationId="{A71D8CAA-6A0C-4F17-938E-68CDA6CD58AC}"/>
          </ac:cxnSpMkLst>
        </pc:cxnChg>
        <pc:cxnChg chg="add del mod">
          <ac:chgData name="Milijana Surbatovich" userId="34f022815c94af0f" providerId="LiveId" clId="{7EAAB792-6F57-4A5A-A55B-36EB1B2C0C25}" dt="2020-10-20T16:38:28.415" v="7844" actId="478"/>
          <ac:cxnSpMkLst>
            <pc:docMk/>
            <pc:sldMk cId="3834893292" sldId="296"/>
            <ac:cxnSpMk id="121" creationId="{8C326D5E-4ECD-4338-849D-2E0C38C91B5A}"/>
          </ac:cxnSpMkLst>
        </pc:cxnChg>
        <pc:cxnChg chg="add del mod">
          <ac:chgData name="Milijana Surbatovich" userId="34f022815c94af0f" providerId="LiveId" clId="{7EAAB792-6F57-4A5A-A55B-36EB1B2C0C25}" dt="2020-10-20T16:38:28.415" v="7844" actId="478"/>
          <ac:cxnSpMkLst>
            <pc:docMk/>
            <pc:sldMk cId="3834893292" sldId="296"/>
            <ac:cxnSpMk id="122" creationId="{6C2D2D0E-2BDC-4F85-9E65-957C3FE0A306}"/>
          </ac:cxnSpMkLst>
        </pc:cxnChg>
        <pc:cxnChg chg="add del mod">
          <ac:chgData name="Milijana Surbatovich" userId="34f022815c94af0f" providerId="LiveId" clId="{7EAAB792-6F57-4A5A-A55B-36EB1B2C0C25}" dt="2020-10-20T16:38:28.415" v="7844" actId="478"/>
          <ac:cxnSpMkLst>
            <pc:docMk/>
            <pc:sldMk cId="3834893292" sldId="296"/>
            <ac:cxnSpMk id="123" creationId="{88F3463D-107A-484C-99F1-397005F89715}"/>
          </ac:cxnSpMkLst>
        </pc:cxnChg>
        <pc:cxnChg chg="add del mod">
          <ac:chgData name="Milijana Surbatovich" userId="34f022815c94af0f" providerId="LiveId" clId="{7EAAB792-6F57-4A5A-A55B-36EB1B2C0C25}" dt="2020-10-20T16:38:28.415" v="7844" actId="478"/>
          <ac:cxnSpMkLst>
            <pc:docMk/>
            <pc:sldMk cId="3834893292" sldId="296"/>
            <ac:cxnSpMk id="124" creationId="{3ECBA08E-A1C0-415A-A4E8-FDB7A1ECC5A9}"/>
          </ac:cxnSpMkLst>
        </pc:cxnChg>
        <pc:cxnChg chg="add del mod">
          <ac:chgData name="Milijana Surbatovich" userId="34f022815c94af0f" providerId="LiveId" clId="{7EAAB792-6F57-4A5A-A55B-36EB1B2C0C25}" dt="2020-10-20T16:38:28.415" v="7844" actId="478"/>
          <ac:cxnSpMkLst>
            <pc:docMk/>
            <pc:sldMk cId="3834893292" sldId="296"/>
            <ac:cxnSpMk id="125" creationId="{C88F219D-77A5-4DD9-A97E-1E633C757E9B}"/>
          </ac:cxnSpMkLst>
        </pc:cxnChg>
        <pc:cxnChg chg="add del mod">
          <ac:chgData name="Milijana Surbatovich" userId="34f022815c94af0f" providerId="LiveId" clId="{7EAAB792-6F57-4A5A-A55B-36EB1B2C0C25}" dt="2020-10-20T16:38:28.415" v="7844" actId="478"/>
          <ac:cxnSpMkLst>
            <pc:docMk/>
            <pc:sldMk cId="3834893292" sldId="296"/>
            <ac:cxnSpMk id="127" creationId="{FE1C682E-090B-484F-B0C7-62D0146CAA7D}"/>
          </ac:cxnSpMkLst>
        </pc:cxnChg>
        <pc:cxnChg chg="add del mod">
          <ac:chgData name="Milijana Surbatovich" userId="34f022815c94af0f" providerId="LiveId" clId="{7EAAB792-6F57-4A5A-A55B-36EB1B2C0C25}" dt="2020-10-20T16:38:28.415" v="7844" actId="478"/>
          <ac:cxnSpMkLst>
            <pc:docMk/>
            <pc:sldMk cId="3834893292" sldId="296"/>
            <ac:cxnSpMk id="128" creationId="{FBB81E6B-0EAE-4173-B764-CD81FAC44F3A}"/>
          </ac:cxnSpMkLst>
        </pc:cxnChg>
        <pc:cxnChg chg="add del mod">
          <ac:chgData name="Milijana Surbatovich" userId="34f022815c94af0f" providerId="LiveId" clId="{7EAAB792-6F57-4A5A-A55B-36EB1B2C0C25}" dt="2020-10-20T16:38:28.415" v="7844" actId="478"/>
          <ac:cxnSpMkLst>
            <pc:docMk/>
            <pc:sldMk cId="3834893292" sldId="296"/>
            <ac:cxnSpMk id="129" creationId="{AF20946B-DA6A-4A47-A874-2FD814DFCAA8}"/>
          </ac:cxnSpMkLst>
        </pc:cxnChg>
        <pc:cxnChg chg="add del mod">
          <ac:chgData name="Milijana Surbatovich" userId="34f022815c94af0f" providerId="LiveId" clId="{7EAAB792-6F57-4A5A-A55B-36EB1B2C0C25}" dt="2020-10-20T16:38:28.415" v="7844" actId="478"/>
          <ac:cxnSpMkLst>
            <pc:docMk/>
            <pc:sldMk cId="3834893292" sldId="296"/>
            <ac:cxnSpMk id="130" creationId="{14B482EA-D604-4687-8776-9ACDFFD067CC}"/>
          </ac:cxnSpMkLst>
        </pc:cxnChg>
        <pc:cxnChg chg="add del mod">
          <ac:chgData name="Milijana Surbatovich" userId="34f022815c94af0f" providerId="LiveId" clId="{7EAAB792-6F57-4A5A-A55B-36EB1B2C0C25}" dt="2020-10-20T16:38:28.415" v="7844" actId="478"/>
          <ac:cxnSpMkLst>
            <pc:docMk/>
            <pc:sldMk cId="3834893292" sldId="296"/>
            <ac:cxnSpMk id="131" creationId="{49F2645C-C0F5-42CF-81DE-E1979B89FDF0}"/>
          </ac:cxnSpMkLst>
        </pc:cxnChg>
        <pc:cxnChg chg="add del mod">
          <ac:chgData name="Milijana Surbatovich" userId="34f022815c94af0f" providerId="LiveId" clId="{7EAAB792-6F57-4A5A-A55B-36EB1B2C0C25}" dt="2020-10-20T16:38:28.415" v="7844" actId="478"/>
          <ac:cxnSpMkLst>
            <pc:docMk/>
            <pc:sldMk cId="3834893292" sldId="296"/>
            <ac:cxnSpMk id="133" creationId="{7FF33356-06F5-482C-8FD1-2FD5B58C7E77}"/>
          </ac:cxnSpMkLst>
        </pc:cxnChg>
        <pc:cxnChg chg="add del mod">
          <ac:chgData name="Milijana Surbatovich" userId="34f022815c94af0f" providerId="LiveId" clId="{7EAAB792-6F57-4A5A-A55B-36EB1B2C0C25}" dt="2020-10-20T16:38:28.415" v="7844" actId="478"/>
          <ac:cxnSpMkLst>
            <pc:docMk/>
            <pc:sldMk cId="3834893292" sldId="296"/>
            <ac:cxnSpMk id="134" creationId="{C088FE7C-E09C-4973-BF28-63F09DA1C601}"/>
          </ac:cxnSpMkLst>
        </pc:cxnChg>
        <pc:cxnChg chg="add del mod">
          <ac:chgData name="Milijana Surbatovich" userId="34f022815c94af0f" providerId="LiveId" clId="{7EAAB792-6F57-4A5A-A55B-36EB1B2C0C25}" dt="2020-10-20T16:38:28.415" v="7844" actId="478"/>
          <ac:cxnSpMkLst>
            <pc:docMk/>
            <pc:sldMk cId="3834893292" sldId="296"/>
            <ac:cxnSpMk id="135" creationId="{C52C674B-3490-4376-BD80-4840740C495E}"/>
          </ac:cxnSpMkLst>
        </pc:cxnChg>
        <pc:cxnChg chg="add del mod">
          <ac:chgData name="Milijana Surbatovich" userId="34f022815c94af0f" providerId="LiveId" clId="{7EAAB792-6F57-4A5A-A55B-36EB1B2C0C25}" dt="2020-10-20T16:38:28.415" v="7844" actId="478"/>
          <ac:cxnSpMkLst>
            <pc:docMk/>
            <pc:sldMk cId="3834893292" sldId="296"/>
            <ac:cxnSpMk id="136" creationId="{40ABA729-93F9-4DC9-A97D-32B543B80E72}"/>
          </ac:cxnSpMkLst>
        </pc:cxnChg>
        <pc:cxnChg chg="add del mod">
          <ac:chgData name="Milijana Surbatovich" userId="34f022815c94af0f" providerId="LiveId" clId="{7EAAB792-6F57-4A5A-A55B-36EB1B2C0C25}" dt="2020-10-20T16:38:28.415" v="7844" actId="478"/>
          <ac:cxnSpMkLst>
            <pc:docMk/>
            <pc:sldMk cId="3834893292" sldId="296"/>
            <ac:cxnSpMk id="137" creationId="{651687EC-BA91-44B0-B0A4-B98F57F5DD9B}"/>
          </ac:cxnSpMkLst>
        </pc:cxnChg>
        <pc:cxnChg chg="add del mod">
          <ac:chgData name="Milijana Surbatovich" userId="34f022815c94af0f" providerId="LiveId" clId="{7EAAB792-6F57-4A5A-A55B-36EB1B2C0C25}" dt="2020-10-20T16:38:28.415" v="7844" actId="478"/>
          <ac:cxnSpMkLst>
            <pc:docMk/>
            <pc:sldMk cId="3834893292" sldId="296"/>
            <ac:cxnSpMk id="139" creationId="{8C6ECA83-1D84-47C1-B2EA-1B6102F48C29}"/>
          </ac:cxnSpMkLst>
        </pc:cxnChg>
        <pc:cxnChg chg="add del mod">
          <ac:chgData name="Milijana Surbatovich" userId="34f022815c94af0f" providerId="LiveId" clId="{7EAAB792-6F57-4A5A-A55B-36EB1B2C0C25}" dt="2020-10-20T16:38:28.415" v="7844" actId="478"/>
          <ac:cxnSpMkLst>
            <pc:docMk/>
            <pc:sldMk cId="3834893292" sldId="296"/>
            <ac:cxnSpMk id="140" creationId="{9C64F392-D12F-4003-A92F-8651C2E47D1D}"/>
          </ac:cxnSpMkLst>
        </pc:cxnChg>
        <pc:cxnChg chg="add del mod">
          <ac:chgData name="Milijana Surbatovich" userId="34f022815c94af0f" providerId="LiveId" clId="{7EAAB792-6F57-4A5A-A55B-36EB1B2C0C25}" dt="2020-10-20T16:38:28.415" v="7844" actId="478"/>
          <ac:cxnSpMkLst>
            <pc:docMk/>
            <pc:sldMk cId="3834893292" sldId="296"/>
            <ac:cxnSpMk id="141" creationId="{E6BFB19F-5A0D-4A3D-81A4-31235ADDD117}"/>
          </ac:cxnSpMkLst>
        </pc:cxnChg>
        <pc:cxnChg chg="add del mod">
          <ac:chgData name="Milijana Surbatovich" userId="34f022815c94af0f" providerId="LiveId" clId="{7EAAB792-6F57-4A5A-A55B-36EB1B2C0C25}" dt="2020-10-20T16:38:28.415" v="7844" actId="478"/>
          <ac:cxnSpMkLst>
            <pc:docMk/>
            <pc:sldMk cId="3834893292" sldId="296"/>
            <ac:cxnSpMk id="142" creationId="{75B003A9-448E-4477-88E2-096284B18EAF}"/>
          </ac:cxnSpMkLst>
        </pc:cxnChg>
        <pc:cxnChg chg="add del mod">
          <ac:chgData name="Milijana Surbatovich" userId="34f022815c94af0f" providerId="LiveId" clId="{7EAAB792-6F57-4A5A-A55B-36EB1B2C0C25}" dt="2020-10-20T16:38:28.415" v="7844" actId="478"/>
          <ac:cxnSpMkLst>
            <pc:docMk/>
            <pc:sldMk cId="3834893292" sldId="296"/>
            <ac:cxnSpMk id="143" creationId="{936E347D-BAAF-412A-88EA-C674706737AD}"/>
          </ac:cxnSpMkLst>
        </pc:cxnChg>
        <pc:cxnChg chg="add del mod">
          <ac:chgData name="Milijana Surbatovich" userId="34f022815c94af0f" providerId="LiveId" clId="{7EAAB792-6F57-4A5A-A55B-36EB1B2C0C25}" dt="2020-10-20T16:38:28.415" v="7844" actId="478"/>
          <ac:cxnSpMkLst>
            <pc:docMk/>
            <pc:sldMk cId="3834893292" sldId="296"/>
            <ac:cxnSpMk id="145" creationId="{15BBFB4A-EA35-4A73-B357-22253F1B1E91}"/>
          </ac:cxnSpMkLst>
        </pc:cxnChg>
        <pc:cxnChg chg="add del mod">
          <ac:chgData name="Milijana Surbatovich" userId="34f022815c94af0f" providerId="LiveId" clId="{7EAAB792-6F57-4A5A-A55B-36EB1B2C0C25}" dt="2020-10-20T16:38:28.415" v="7844" actId="478"/>
          <ac:cxnSpMkLst>
            <pc:docMk/>
            <pc:sldMk cId="3834893292" sldId="296"/>
            <ac:cxnSpMk id="146" creationId="{71978C6B-66B9-4B9D-A980-C55EA303316E}"/>
          </ac:cxnSpMkLst>
        </pc:cxnChg>
        <pc:cxnChg chg="add del mod">
          <ac:chgData name="Milijana Surbatovich" userId="34f022815c94af0f" providerId="LiveId" clId="{7EAAB792-6F57-4A5A-A55B-36EB1B2C0C25}" dt="2020-10-20T16:38:28.415" v="7844" actId="478"/>
          <ac:cxnSpMkLst>
            <pc:docMk/>
            <pc:sldMk cId="3834893292" sldId="296"/>
            <ac:cxnSpMk id="147" creationId="{503A4ADB-26B6-4126-BFF2-306154F37C28}"/>
          </ac:cxnSpMkLst>
        </pc:cxnChg>
        <pc:cxnChg chg="add del mod">
          <ac:chgData name="Milijana Surbatovich" userId="34f022815c94af0f" providerId="LiveId" clId="{7EAAB792-6F57-4A5A-A55B-36EB1B2C0C25}" dt="2020-10-20T16:38:28.415" v="7844" actId="478"/>
          <ac:cxnSpMkLst>
            <pc:docMk/>
            <pc:sldMk cId="3834893292" sldId="296"/>
            <ac:cxnSpMk id="148" creationId="{B8AA3417-57D7-40C1-8F2A-6C75F34662EF}"/>
          </ac:cxnSpMkLst>
        </pc:cxnChg>
        <pc:cxnChg chg="add del mod">
          <ac:chgData name="Milijana Surbatovich" userId="34f022815c94af0f" providerId="LiveId" clId="{7EAAB792-6F57-4A5A-A55B-36EB1B2C0C25}" dt="2020-10-20T16:38:28.415" v="7844" actId="478"/>
          <ac:cxnSpMkLst>
            <pc:docMk/>
            <pc:sldMk cId="3834893292" sldId="296"/>
            <ac:cxnSpMk id="149" creationId="{5F871694-929D-4836-8ED4-52096B09F928}"/>
          </ac:cxnSpMkLst>
        </pc:cxnChg>
        <pc:cxnChg chg="add del mod">
          <ac:chgData name="Milijana Surbatovich" userId="34f022815c94af0f" providerId="LiveId" clId="{7EAAB792-6F57-4A5A-A55B-36EB1B2C0C25}" dt="2020-10-20T16:38:28.415" v="7844" actId="478"/>
          <ac:cxnSpMkLst>
            <pc:docMk/>
            <pc:sldMk cId="3834893292" sldId="296"/>
            <ac:cxnSpMk id="151" creationId="{EF322C71-78F0-407E-BDC7-E2E0AE87FDBA}"/>
          </ac:cxnSpMkLst>
        </pc:cxnChg>
        <pc:cxnChg chg="add del mod">
          <ac:chgData name="Milijana Surbatovich" userId="34f022815c94af0f" providerId="LiveId" clId="{7EAAB792-6F57-4A5A-A55B-36EB1B2C0C25}" dt="2020-10-20T16:38:28.415" v="7844" actId="478"/>
          <ac:cxnSpMkLst>
            <pc:docMk/>
            <pc:sldMk cId="3834893292" sldId="296"/>
            <ac:cxnSpMk id="152" creationId="{48FA87D7-53BE-4EF0-AB1F-2324A3FC7664}"/>
          </ac:cxnSpMkLst>
        </pc:cxnChg>
        <pc:cxnChg chg="add del mod">
          <ac:chgData name="Milijana Surbatovich" userId="34f022815c94af0f" providerId="LiveId" clId="{7EAAB792-6F57-4A5A-A55B-36EB1B2C0C25}" dt="2020-10-20T16:38:28.415" v="7844" actId="478"/>
          <ac:cxnSpMkLst>
            <pc:docMk/>
            <pc:sldMk cId="3834893292" sldId="296"/>
            <ac:cxnSpMk id="153" creationId="{2105F99C-20BA-49C7-A6BD-ECF773968FCE}"/>
          </ac:cxnSpMkLst>
        </pc:cxnChg>
        <pc:cxnChg chg="add del mod">
          <ac:chgData name="Milijana Surbatovich" userId="34f022815c94af0f" providerId="LiveId" clId="{7EAAB792-6F57-4A5A-A55B-36EB1B2C0C25}" dt="2020-10-20T16:38:28.415" v="7844" actId="478"/>
          <ac:cxnSpMkLst>
            <pc:docMk/>
            <pc:sldMk cId="3834893292" sldId="296"/>
            <ac:cxnSpMk id="154" creationId="{DE74E03E-CE73-45AF-B7F2-36A5609BDA9F}"/>
          </ac:cxnSpMkLst>
        </pc:cxnChg>
        <pc:cxnChg chg="add del mod">
          <ac:chgData name="Milijana Surbatovich" userId="34f022815c94af0f" providerId="LiveId" clId="{7EAAB792-6F57-4A5A-A55B-36EB1B2C0C25}" dt="2020-10-20T16:38:28.415" v="7844" actId="478"/>
          <ac:cxnSpMkLst>
            <pc:docMk/>
            <pc:sldMk cId="3834893292" sldId="296"/>
            <ac:cxnSpMk id="155" creationId="{B0E7F674-912F-44CF-8C76-3926ADA5063C}"/>
          </ac:cxnSpMkLst>
        </pc:cxnChg>
        <pc:cxnChg chg="add del mod">
          <ac:chgData name="Milijana Surbatovich" userId="34f022815c94af0f" providerId="LiveId" clId="{7EAAB792-6F57-4A5A-A55B-36EB1B2C0C25}" dt="2020-10-20T16:38:28.415" v="7844" actId="478"/>
          <ac:cxnSpMkLst>
            <pc:docMk/>
            <pc:sldMk cId="3834893292" sldId="296"/>
            <ac:cxnSpMk id="157" creationId="{02BC6DFA-E8D3-4AF2-9547-8BCFBE0D081F}"/>
          </ac:cxnSpMkLst>
        </pc:cxnChg>
        <pc:cxnChg chg="add del mod">
          <ac:chgData name="Milijana Surbatovich" userId="34f022815c94af0f" providerId="LiveId" clId="{7EAAB792-6F57-4A5A-A55B-36EB1B2C0C25}" dt="2020-10-20T16:38:28.415" v="7844" actId="478"/>
          <ac:cxnSpMkLst>
            <pc:docMk/>
            <pc:sldMk cId="3834893292" sldId="296"/>
            <ac:cxnSpMk id="158" creationId="{C306E907-70BE-404C-83B3-8A751C8FA3E5}"/>
          </ac:cxnSpMkLst>
        </pc:cxnChg>
        <pc:cxnChg chg="add del mod">
          <ac:chgData name="Milijana Surbatovich" userId="34f022815c94af0f" providerId="LiveId" clId="{7EAAB792-6F57-4A5A-A55B-36EB1B2C0C25}" dt="2020-10-20T16:38:28.415" v="7844" actId="478"/>
          <ac:cxnSpMkLst>
            <pc:docMk/>
            <pc:sldMk cId="3834893292" sldId="296"/>
            <ac:cxnSpMk id="159" creationId="{A0D49759-FA30-49E0-BF7F-38D09C7D70F8}"/>
          </ac:cxnSpMkLst>
        </pc:cxnChg>
        <pc:cxnChg chg="add del mod">
          <ac:chgData name="Milijana Surbatovich" userId="34f022815c94af0f" providerId="LiveId" clId="{7EAAB792-6F57-4A5A-A55B-36EB1B2C0C25}" dt="2020-10-20T16:38:28.415" v="7844" actId="478"/>
          <ac:cxnSpMkLst>
            <pc:docMk/>
            <pc:sldMk cId="3834893292" sldId="296"/>
            <ac:cxnSpMk id="160" creationId="{540F960F-1552-4060-B2EB-22F64080357F}"/>
          </ac:cxnSpMkLst>
        </pc:cxnChg>
        <pc:cxnChg chg="add del mod">
          <ac:chgData name="Milijana Surbatovich" userId="34f022815c94af0f" providerId="LiveId" clId="{7EAAB792-6F57-4A5A-A55B-36EB1B2C0C25}" dt="2020-10-20T16:38:28.415" v="7844" actId="478"/>
          <ac:cxnSpMkLst>
            <pc:docMk/>
            <pc:sldMk cId="3834893292" sldId="296"/>
            <ac:cxnSpMk id="161" creationId="{0AF6285C-EE8A-4522-A921-DABBECE86322}"/>
          </ac:cxnSpMkLst>
        </pc:cxnChg>
        <pc:cxnChg chg="add del mod">
          <ac:chgData name="Milijana Surbatovich" userId="34f022815c94af0f" providerId="LiveId" clId="{7EAAB792-6F57-4A5A-A55B-36EB1B2C0C25}" dt="2020-10-20T16:38:28.415" v="7844" actId="478"/>
          <ac:cxnSpMkLst>
            <pc:docMk/>
            <pc:sldMk cId="3834893292" sldId="296"/>
            <ac:cxnSpMk id="176" creationId="{E69D1EF9-B0F5-4693-9251-D94018DFA231}"/>
          </ac:cxnSpMkLst>
        </pc:cxnChg>
        <pc:cxnChg chg="add del mod">
          <ac:chgData name="Milijana Surbatovich" userId="34f022815c94af0f" providerId="LiveId" clId="{7EAAB792-6F57-4A5A-A55B-36EB1B2C0C25}" dt="2020-10-20T16:38:28.415" v="7844" actId="478"/>
          <ac:cxnSpMkLst>
            <pc:docMk/>
            <pc:sldMk cId="3834893292" sldId="296"/>
            <ac:cxnSpMk id="189" creationId="{9BD61BC6-5C4E-4154-BA5C-6C9732D44C46}"/>
          </ac:cxnSpMkLst>
        </pc:cxnChg>
        <pc:cxnChg chg="add del mod">
          <ac:chgData name="Milijana Surbatovich" userId="34f022815c94af0f" providerId="LiveId" clId="{7EAAB792-6F57-4A5A-A55B-36EB1B2C0C25}" dt="2020-10-20T16:38:28.415" v="7844" actId="478"/>
          <ac:cxnSpMkLst>
            <pc:docMk/>
            <pc:sldMk cId="3834893292" sldId="296"/>
            <ac:cxnSpMk id="190" creationId="{3A72109C-4BD2-4296-A9A6-44906F31E205}"/>
          </ac:cxnSpMkLst>
        </pc:cxnChg>
        <pc:cxnChg chg="add mod">
          <ac:chgData name="Milijana Surbatovich" userId="34f022815c94af0f" providerId="LiveId" clId="{7EAAB792-6F57-4A5A-A55B-36EB1B2C0C25}" dt="2020-10-20T01:24:38.698" v="5315" actId="208"/>
          <ac:cxnSpMkLst>
            <pc:docMk/>
            <pc:sldMk cId="3834893292" sldId="296"/>
            <ac:cxnSpMk id="200" creationId="{52B088C7-FFFD-4F19-94E5-156FEFB9DC66}"/>
          </ac:cxnSpMkLst>
        </pc:cxnChg>
        <pc:cxnChg chg="add mod">
          <ac:chgData name="Milijana Surbatovich" userId="34f022815c94af0f" providerId="LiveId" clId="{7EAAB792-6F57-4A5A-A55B-36EB1B2C0C25}" dt="2020-10-20T01:24:38.698" v="5315" actId="208"/>
          <ac:cxnSpMkLst>
            <pc:docMk/>
            <pc:sldMk cId="3834893292" sldId="296"/>
            <ac:cxnSpMk id="201" creationId="{F143AECD-0026-456B-908E-BC39C8589F8A}"/>
          </ac:cxnSpMkLst>
        </pc:cxnChg>
        <pc:cxnChg chg="add del mod">
          <ac:chgData name="Milijana Surbatovich" userId="34f022815c94af0f" providerId="LiveId" clId="{7EAAB792-6F57-4A5A-A55B-36EB1B2C0C25}" dt="2020-10-20T01:25:40.575" v="5329" actId="478"/>
          <ac:cxnSpMkLst>
            <pc:docMk/>
            <pc:sldMk cId="3834893292" sldId="296"/>
            <ac:cxnSpMk id="206" creationId="{6DEAB7DE-8E14-4328-B288-354F3566197E}"/>
          </ac:cxnSpMkLst>
        </pc:cxnChg>
        <pc:cxnChg chg="add del mod">
          <ac:chgData name="Milijana Surbatovich" userId="34f022815c94af0f" providerId="LiveId" clId="{7EAAB792-6F57-4A5A-A55B-36EB1B2C0C25}" dt="2020-10-20T01:25:37.949" v="5328" actId="478"/>
          <ac:cxnSpMkLst>
            <pc:docMk/>
            <pc:sldMk cId="3834893292" sldId="296"/>
            <ac:cxnSpMk id="208" creationId="{00B29BD5-5541-4658-B234-D7E93561AB55}"/>
          </ac:cxnSpMkLst>
        </pc:cxnChg>
        <pc:cxnChg chg="add mod">
          <ac:chgData name="Milijana Surbatovich" userId="34f022815c94af0f" providerId="LiveId" clId="{7EAAB792-6F57-4A5A-A55B-36EB1B2C0C25}" dt="2020-10-20T01:26:28.964" v="5340" actId="693"/>
          <ac:cxnSpMkLst>
            <pc:docMk/>
            <pc:sldMk cId="3834893292" sldId="296"/>
            <ac:cxnSpMk id="209" creationId="{8D5B0A61-4C93-4602-8DE8-57B1E69B6D53}"/>
          </ac:cxnSpMkLst>
        </pc:cxnChg>
        <pc:cxnChg chg="add mod">
          <ac:chgData name="Milijana Surbatovich" userId="34f022815c94af0f" providerId="LiveId" clId="{7EAAB792-6F57-4A5A-A55B-36EB1B2C0C25}" dt="2020-10-20T01:26:28.964" v="5340" actId="693"/>
          <ac:cxnSpMkLst>
            <pc:docMk/>
            <pc:sldMk cId="3834893292" sldId="296"/>
            <ac:cxnSpMk id="214" creationId="{650B67CE-8D45-4D09-B165-E7F95014388E}"/>
          </ac:cxnSpMkLst>
        </pc:cxnChg>
        <pc:cxnChg chg="add mod">
          <ac:chgData name="Milijana Surbatovich" userId="34f022815c94af0f" providerId="LiveId" clId="{7EAAB792-6F57-4A5A-A55B-36EB1B2C0C25}" dt="2020-10-20T01:26:28.964" v="5340" actId="693"/>
          <ac:cxnSpMkLst>
            <pc:docMk/>
            <pc:sldMk cId="3834893292" sldId="296"/>
            <ac:cxnSpMk id="215" creationId="{905881B4-F29B-4FE1-A45D-77D485372AEB}"/>
          </ac:cxnSpMkLst>
        </pc:cxnChg>
        <pc:cxnChg chg="add mod">
          <ac:chgData name="Milijana Surbatovich" userId="34f022815c94af0f" providerId="LiveId" clId="{7EAAB792-6F57-4A5A-A55B-36EB1B2C0C25}" dt="2020-10-20T01:26:28.964" v="5340" actId="693"/>
          <ac:cxnSpMkLst>
            <pc:docMk/>
            <pc:sldMk cId="3834893292" sldId="296"/>
            <ac:cxnSpMk id="216" creationId="{2CD404CA-C7CD-43E6-A3F6-EE5536001818}"/>
          </ac:cxnSpMkLst>
        </pc:cxnChg>
        <pc:cxnChg chg="add mod">
          <ac:chgData name="Milijana Surbatovich" userId="34f022815c94af0f" providerId="LiveId" clId="{7EAAB792-6F57-4A5A-A55B-36EB1B2C0C25}" dt="2020-10-21T02:32:13.659" v="14551" actId="1076"/>
          <ac:cxnSpMkLst>
            <pc:docMk/>
            <pc:sldMk cId="3834893292" sldId="296"/>
            <ac:cxnSpMk id="224" creationId="{8455EFFA-65EC-49DF-AB3D-79C36EAE0AA3}"/>
          </ac:cxnSpMkLst>
        </pc:cxnChg>
        <pc:cxnChg chg="add mod">
          <ac:chgData name="Milijana Surbatovich" userId="34f022815c94af0f" providerId="LiveId" clId="{7EAAB792-6F57-4A5A-A55B-36EB1B2C0C25}" dt="2020-10-21T02:32:13.659" v="14551" actId="1076"/>
          <ac:cxnSpMkLst>
            <pc:docMk/>
            <pc:sldMk cId="3834893292" sldId="296"/>
            <ac:cxnSpMk id="225" creationId="{252FB2E2-A0DF-4040-84D7-74868561F846}"/>
          </ac:cxnSpMkLst>
        </pc:cxnChg>
        <pc:cxnChg chg="add mod">
          <ac:chgData name="Milijana Surbatovich" userId="34f022815c94af0f" providerId="LiveId" clId="{7EAAB792-6F57-4A5A-A55B-36EB1B2C0C25}" dt="2020-10-21T02:32:13.659" v="14551" actId="1076"/>
          <ac:cxnSpMkLst>
            <pc:docMk/>
            <pc:sldMk cId="3834893292" sldId="296"/>
            <ac:cxnSpMk id="226" creationId="{BD4C85DD-268E-45F4-AB12-459C5471118C}"/>
          </ac:cxnSpMkLst>
        </pc:cxnChg>
        <pc:cxnChg chg="add del mod">
          <ac:chgData name="Milijana Surbatovich" userId="34f022815c94af0f" providerId="LiveId" clId="{7EAAB792-6F57-4A5A-A55B-36EB1B2C0C25}" dt="2020-10-20T16:40:46.902" v="7848" actId="478"/>
          <ac:cxnSpMkLst>
            <pc:docMk/>
            <pc:sldMk cId="3834893292" sldId="296"/>
            <ac:cxnSpMk id="237" creationId="{6637B777-EDE0-4679-B379-278EAE239A12}"/>
          </ac:cxnSpMkLst>
        </pc:cxnChg>
        <pc:cxnChg chg="add del mod">
          <ac:chgData name="Milijana Surbatovich" userId="34f022815c94af0f" providerId="LiveId" clId="{7EAAB792-6F57-4A5A-A55B-36EB1B2C0C25}" dt="2020-10-20T16:40:46.902" v="7848" actId="478"/>
          <ac:cxnSpMkLst>
            <pc:docMk/>
            <pc:sldMk cId="3834893292" sldId="296"/>
            <ac:cxnSpMk id="238" creationId="{8C81F2F2-AA95-4A50-BF59-0F768CFCAB9E}"/>
          </ac:cxnSpMkLst>
        </pc:cxnChg>
        <pc:cxnChg chg="add del mod">
          <ac:chgData name="Milijana Surbatovich" userId="34f022815c94af0f" providerId="LiveId" clId="{7EAAB792-6F57-4A5A-A55B-36EB1B2C0C25}" dt="2020-10-20T16:40:46.902" v="7848" actId="478"/>
          <ac:cxnSpMkLst>
            <pc:docMk/>
            <pc:sldMk cId="3834893292" sldId="296"/>
            <ac:cxnSpMk id="239" creationId="{C217F38E-08A8-4569-A3FD-7B43C11EAEE0}"/>
          </ac:cxnSpMkLst>
        </pc:cxnChg>
        <pc:cxnChg chg="add del mod">
          <ac:chgData name="Milijana Surbatovich" userId="34f022815c94af0f" providerId="LiveId" clId="{7EAAB792-6F57-4A5A-A55B-36EB1B2C0C25}" dt="2020-10-20T16:40:46.902" v="7848" actId="478"/>
          <ac:cxnSpMkLst>
            <pc:docMk/>
            <pc:sldMk cId="3834893292" sldId="296"/>
            <ac:cxnSpMk id="249" creationId="{FD94A711-1189-4D21-8843-13B852A35A69}"/>
          </ac:cxnSpMkLst>
        </pc:cxnChg>
        <pc:cxnChg chg="add del mod">
          <ac:chgData name="Milijana Surbatovich" userId="34f022815c94af0f" providerId="LiveId" clId="{7EAAB792-6F57-4A5A-A55B-36EB1B2C0C25}" dt="2020-10-20T16:40:46.902" v="7848" actId="478"/>
          <ac:cxnSpMkLst>
            <pc:docMk/>
            <pc:sldMk cId="3834893292" sldId="296"/>
            <ac:cxnSpMk id="250" creationId="{021E8948-F398-432A-8020-5A0A7F9FCEEC}"/>
          </ac:cxnSpMkLst>
        </pc:cxnChg>
        <pc:cxnChg chg="add del mod">
          <ac:chgData name="Milijana Surbatovich" userId="34f022815c94af0f" providerId="LiveId" clId="{7EAAB792-6F57-4A5A-A55B-36EB1B2C0C25}" dt="2020-10-20T16:40:46.902" v="7848" actId="478"/>
          <ac:cxnSpMkLst>
            <pc:docMk/>
            <pc:sldMk cId="3834893292" sldId="296"/>
            <ac:cxnSpMk id="251" creationId="{0E2303E6-F45C-4D33-AC3C-E14BF740B8DD}"/>
          </ac:cxnSpMkLst>
        </pc:cxnChg>
        <pc:cxnChg chg="add del mod">
          <ac:chgData name="Milijana Surbatovich" userId="34f022815c94af0f" providerId="LiveId" clId="{7EAAB792-6F57-4A5A-A55B-36EB1B2C0C25}" dt="2020-10-20T16:40:46.902" v="7848" actId="478"/>
          <ac:cxnSpMkLst>
            <pc:docMk/>
            <pc:sldMk cId="3834893292" sldId="296"/>
            <ac:cxnSpMk id="259" creationId="{77BBA61A-A85A-4E16-B6A9-EBDD4DC5B5B6}"/>
          </ac:cxnSpMkLst>
        </pc:cxnChg>
        <pc:cxnChg chg="add del mod">
          <ac:chgData name="Milijana Surbatovich" userId="34f022815c94af0f" providerId="LiveId" clId="{7EAAB792-6F57-4A5A-A55B-36EB1B2C0C25}" dt="2020-10-20T16:40:46.902" v="7848" actId="478"/>
          <ac:cxnSpMkLst>
            <pc:docMk/>
            <pc:sldMk cId="3834893292" sldId="296"/>
            <ac:cxnSpMk id="260" creationId="{EEE72309-CC33-4F42-8E28-B5FF1C0E42A5}"/>
          </ac:cxnSpMkLst>
        </pc:cxnChg>
        <pc:cxnChg chg="add del mod">
          <ac:chgData name="Milijana Surbatovich" userId="34f022815c94af0f" providerId="LiveId" clId="{7EAAB792-6F57-4A5A-A55B-36EB1B2C0C25}" dt="2020-10-20T16:40:46.902" v="7848" actId="478"/>
          <ac:cxnSpMkLst>
            <pc:docMk/>
            <pc:sldMk cId="3834893292" sldId="296"/>
            <ac:cxnSpMk id="261" creationId="{57FAA919-C7FB-4C43-9648-80727948705E}"/>
          </ac:cxnSpMkLst>
        </pc:cxnChg>
        <pc:cxnChg chg="add del mod">
          <ac:chgData name="Milijana Surbatovich" userId="34f022815c94af0f" providerId="LiveId" clId="{7EAAB792-6F57-4A5A-A55B-36EB1B2C0C25}" dt="2020-10-20T16:40:46.902" v="7848" actId="478"/>
          <ac:cxnSpMkLst>
            <pc:docMk/>
            <pc:sldMk cId="3834893292" sldId="296"/>
            <ac:cxnSpMk id="269" creationId="{765A8757-5FC3-47B3-B7C2-D6EF4933958C}"/>
          </ac:cxnSpMkLst>
        </pc:cxnChg>
        <pc:cxnChg chg="add del mod">
          <ac:chgData name="Milijana Surbatovich" userId="34f022815c94af0f" providerId="LiveId" clId="{7EAAB792-6F57-4A5A-A55B-36EB1B2C0C25}" dt="2020-10-20T16:40:46.902" v="7848" actId="478"/>
          <ac:cxnSpMkLst>
            <pc:docMk/>
            <pc:sldMk cId="3834893292" sldId="296"/>
            <ac:cxnSpMk id="270" creationId="{9C367C5C-9F9B-4D57-A6B1-257818489F79}"/>
          </ac:cxnSpMkLst>
        </pc:cxnChg>
        <pc:cxnChg chg="add del mod">
          <ac:chgData name="Milijana Surbatovich" userId="34f022815c94af0f" providerId="LiveId" clId="{7EAAB792-6F57-4A5A-A55B-36EB1B2C0C25}" dt="2020-10-20T16:40:46.902" v="7848" actId="478"/>
          <ac:cxnSpMkLst>
            <pc:docMk/>
            <pc:sldMk cId="3834893292" sldId="296"/>
            <ac:cxnSpMk id="271" creationId="{FE771562-2FB3-4D29-8F80-9F9A8A7F1706}"/>
          </ac:cxnSpMkLst>
        </pc:cxnChg>
        <pc:cxnChg chg="add del mod">
          <ac:chgData name="Milijana Surbatovich" userId="34f022815c94af0f" providerId="LiveId" clId="{7EAAB792-6F57-4A5A-A55B-36EB1B2C0C25}" dt="2020-10-20T16:41:07.867" v="7851" actId="478"/>
          <ac:cxnSpMkLst>
            <pc:docMk/>
            <pc:sldMk cId="3834893292" sldId="296"/>
            <ac:cxnSpMk id="278" creationId="{E391BEC9-4ED9-4EE4-95B7-D038B8BBCF7E}"/>
          </ac:cxnSpMkLst>
        </pc:cxnChg>
        <pc:cxnChg chg="add del mod">
          <ac:chgData name="Milijana Surbatovich" userId="34f022815c94af0f" providerId="LiveId" clId="{7EAAB792-6F57-4A5A-A55B-36EB1B2C0C25}" dt="2020-10-20T16:41:07.867" v="7851" actId="478"/>
          <ac:cxnSpMkLst>
            <pc:docMk/>
            <pc:sldMk cId="3834893292" sldId="296"/>
            <ac:cxnSpMk id="279" creationId="{D4F0AA37-FA02-487A-8610-736FF1800487}"/>
          </ac:cxnSpMkLst>
        </pc:cxnChg>
        <pc:cxnChg chg="add mod">
          <ac:chgData name="Milijana Surbatovich" userId="34f022815c94af0f" providerId="LiveId" clId="{7EAAB792-6F57-4A5A-A55B-36EB1B2C0C25}" dt="2020-10-21T02:32:13.659" v="14551" actId="1076"/>
          <ac:cxnSpMkLst>
            <pc:docMk/>
            <pc:sldMk cId="3834893292" sldId="296"/>
            <ac:cxnSpMk id="282" creationId="{D565162F-A691-4CF3-8665-E22FD2B945BD}"/>
          </ac:cxnSpMkLst>
        </pc:cxnChg>
        <pc:cxnChg chg="add mod">
          <ac:chgData name="Milijana Surbatovich" userId="34f022815c94af0f" providerId="LiveId" clId="{7EAAB792-6F57-4A5A-A55B-36EB1B2C0C25}" dt="2020-10-21T02:32:13.659" v="14551" actId="1076"/>
          <ac:cxnSpMkLst>
            <pc:docMk/>
            <pc:sldMk cId="3834893292" sldId="296"/>
            <ac:cxnSpMk id="283" creationId="{4D280B3F-FB5E-4008-81E8-1AF22AC94037}"/>
          </ac:cxnSpMkLst>
        </pc:cxnChg>
        <pc:cxnChg chg="add mod">
          <ac:chgData name="Milijana Surbatovich" userId="34f022815c94af0f" providerId="LiveId" clId="{7EAAB792-6F57-4A5A-A55B-36EB1B2C0C25}" dt="2020-10-21T02:32:13.659" v="14551" actId="1076"/>
          <ac:cxnSpMkLst>
            <pc:docMk/>
            <pc:sldMk cId="3834893292" sldId="296"/>
            <ac:cxnSpMk id="284" creationId="{8897134B-CFC0-4CD9-A6D7-245319FF1267}"/>
          </ac:cxnSpMkLst>
        </pc:cxnChg>
        <pc:cxnChg chg="add mod">
          <ac:chgData name="Milijana Surbatovich" userId="34f022815c94af0f" providerId="LiveId" clId="{7EAAB792-6F57-4A5A-A55B-36EB1B2C0C25}" dt="2020-10-21T02:32:13.659" v="14551" actId="1076"/>
          <ac:cxnSpMkLst>
            <pc:docMk/>
            <pc:sldMk cId="3834893292" sldId="296"/>
            <ac:cxnSpMk id="296" creationId="{C8B9D80F-E297-40F8-B725-0A71FB485889}"/>
          </ac:cxnSpMkLst>
        </pc:cxnChg>
        <pc:cxnChg chg="add mod">
          <ac:chgData name="Milijana Surbatovich" userId="34f022815c94af0f" providerId="LiveId" clId="{7EAAB792-6F57-4A5A-A55B-36EB1B2C0C25}" dt="2020-10-21T02:32:13.659" v="14551" actId="1076"/>
          <ac:cxnSpMkLst>
            <pc:docMk/>
            <pc:sldMk cId="3834893292" sldId="296"/>
            <ac:cxnSpMk id="297" creationId="{3E9F8097-6508-4E2C-80B6-50D987F15BF3}"/>
          </ac:cxnSpMkLst>
        </pc:cxnChg>
        <pc:cxnChg chg="add mod">
          <ac:chgData name="Milijana Surbatovich" userId="34f022815c94af0f" providerId="LiveId" clId="{7EAAB792-6F57-4A5A-A55B-36EB1B2C0C25}" dt="2020-10-21T02:32:13.659" v="14551" actId="1076"/>
          <ac:cxnSpMkLst>
            <pc:docMk/>
            <pc:sldMk cId="3834893292" sldId="296"/>
            <ac:cxnSpMk id="298" creationId="{BEA25538-42D1-48BA-9C83-AD629BA377F7}"/>
          </ac:cxnSpMkLst>
        </pc:cxnChg>
        <pc:cxnChg chg="add mod">
          <ac:chgData name="Milijana Surbatovich" userId="34f022815c94af0f" providerId="LiveId" clId="{7EAAB792-6F57-4A5A-A55B-36EB1B2C0C25}" dt="2020-10-21T02:32:13.659" v="14551" actId="1076"/>
          <ac:cxnSpMkLst>
            <pc:docMk/>
            <pc:sldMk cId="3834893292" sldId="296"/>
            <ac:cxnSpMk id="306" creationId="{E0AA39AA-4B56-4136-9ABF-378E135FD9C9}"/>
          </ac:cxnSpMkLst>
        </pc:cxnChg>
        <pc:cxnChg chg="add mod">
          <ac:chgData name="Milijana Surbatovich" userId="34f022815c94af0f" providerId="LiveId" clId="{7EAAB792-6F57-4A5A-A55B-36EB1B2C0C25}" dt="2020-10-21T02:32:13.659" v="14551" actId="1076"/>
          <ac:cxnSpMkLst>
            <pc:docMk/>
            <pc:sldMk cId="3834893292" sldId="296"/>
            <ac:cxnSpMk id="307" creationId="{AFA26420-5898-456A-8CEB-3BDAA9E45ED5}"/>
          </ac:cxnSpMkLst>
        </pc:cxnChg>
        <pc:cxnChg chg="add mod">
          <ac:chgData name="Milijana Surbatovich" userId="34f022815c94af0f" providerId="LiveId" clId="{7EAAB792-6F57-4A5A-A55B-36EB1B2C0C25}" dt="2020-10-21T02:32:13.659" v="14551" actId="1076"/>
          <ac:cxnSpMkLst>
            <pc:docMk/>
            <pc:sldMk cId="3834893292" sldId="296"/>
            <ac:cxnSpMk id="308" creationId="{681721D0-5E3D-483F-A4BF-8328B1A270D0}"/>
          </ac:cxnSpMkLst>
        </pc:cxnChg>
        <pc:cxnChg chg="add mod">
          <ac:chgData name="Milijana Surbatovich" userId="34f022815c94af0f" providerId="LiveId" clId="{7EAAB792-6F57-4A5A-A55B-36EB1B2C0C25}" dt="2020-10-21T02:32:13.659" v="14551" actId="1076"/>
          <ac:cxnSpMkLst>
            <pc:docMk/>
            <pc:sldMk cId="3834893292" sldId="296"/>
            <ac:cxnSpMk id="316" creationId="{FED2E406-E79B-423C-A6CC-6B36BF55FDCB}"/>
          </ac:cxnSpMkLst>
        </pc:cxnChg>
        <pc:cxnChg chg="add mod">
          <ac:chgData name="Milijana Surbatovich" userId="34f022815c94af0f" providerId="LiveId" clId="{7EAAB792-6F57-4A5A-A55B-36EB1B2C0C25}" dt="2020-10-21T02:32:13.659" v="14551" actId="1076"/>
          <ac:cxnSpMkLst>
            <pc:docMk/>
            <pc:sldMk cId="3834893292" sldId="296"/>
            <ac:cxnSpMk id="317" creationId="{DDDBB81F-9D52-4410-B439-4DD65A4F9721}"/>
          </ac:cxnSpMkLst>
        </pc:cxnChg>
        <pc:cxnChg chg="add mod">
          <ac:chgData name="Milijana Surbatovich" userId="34f022815c94af0f" providerId="LiveId" clId="{7EAAB792-6F57-4A5A-A55B-36EB1B2C0C25}" dt="2020-10-21T02:32:13.659" v="14551" actId="1076"/>
          <ac:cxnSpMkLst>
            <pc:docMk/>
            <pc:sldMk cId="3834893292" sldId="296"/>
            <ac:cxnSpMk id="318" creationId="{1B8F1029-17A3-4407-A5E3-C3F2026334D8}"/>
          </ac:cxnSpMkLst>
        </pc:cxnChg>
        <pc:cxnChg chg="add mod">
          <ac:chgData name="Milijana Surbatovich" userId="34f022815c94af0f" providerId="LiveId" clId="{7EAAB792-6F57-4A5A-A55B-36EB1B2C0C25}" dt="2020-10-21T02:32:13.659" v="14551" actId="1076"/>
          <ac:cxnSpMkLst>
            <pc:docMk/>
            <pc:sldMk cId="3834893292" sldId="296"/>
            <ac:cxnSpMk id="326" creationId="{4ADF7186-49D0-4277-BB94-5EFA35DCC7A6}"/>
          </ac:cxnSpMkLst>
        </pc:cxnChg>
        <pc:cxnChg chg="add mod">
          <ac:chgData name="Milijana Surbatovich" userId="34f022815c94af0f" providerId="LiveId" clId="{7EAAB792-6F57-4A5A-A55B-36EB1B2C0C25}" dt="2020-10-21T02:32:13.659" v="14551" actId="1076"/>
          <ac:cxnSpMkLst>
            <pc:docMk/>
            <pc:sldMk cId="3834893292" sldId="296"/>
            <ac:cxnSpMk id="327" creationId="{DCC3BCF8-4C1D-460D-A2F4-C513EC91EA43}"/>
          </ac:cxnSpMkLst>
        </pc:cxnChg>
        <pc:cxnChg chg="add mod">
          <ac:chgData name="Milijana Surbatovich" userId="34f022815c94af0f" providerId="LiveId" clId="{7EAAB792-6F57-4A5A-A55B-36EB1B2C0C25}" dt="2020-10-21T02:32:13.659" v="14551" actId="1076"/>
          <ac:cxnSpMkLst>
            <pc:docMk/>
            <pc:sldMk cId="3834893292" sldId="296"/>
            <ac:cxnSpMk id="328" creationId="{825575DB-AD25-4DC6-8C16-A36593069BC3}"/>
          </ac:cxnSpMkLst>
        </pc:cxnChg>
        <pc:cxnChg chg="add del mod">
          <ac:chgData name="Milijana Surbatovich" userId="34f022815c94af0f" providerId="LiveId" clId="{7EAAB792-6F57-4A5A-A55B-36EB1B2C0C25}" dt="2020-10-20T16:45:27.002" v="7926"/>
          <ac:cxnSpMkLst>
            <pc:docMk/>
            <pc:sldMk cId="3834893292" sldId="296"/>
            <ac:cxnSpMk id="335" creationId="{E9136335-EA3F-4DAC-9C0A-B7BB82E9420A}"/>
          </ac:cxnSpMkLst>
        </pc:cxnChg>
        <pc:cxnChg chg="add del mod">
          <ac:chgData name="Milijana Surbatovich" userId="34f022815c94af0f" providerId="LiveId" clId="{7EAAB792-6F57-4A5A-A55B-36EB1B2C0C25}" dt="2020-10-20T16:45:27.002" v="7926"/>
          <ac:cxnSpMkLst>
            <pc:docMk/>
            <pc:sldMk cId="3834893292" sldId="296"/>
            <ac:cxnSpMk id="336" creationId="{4AF7ADBF-B995-4F01-A98F-CE3D47B69526}"/>
          </ac:cxnSpMkLst>
        </pc:cxnChg>
        <pc:cxnChg chg="add del mod">
          <ac:chgData name="Milijana Surbatovich" userId="34f022815c94af0f" providerId="LiveId" clId="{7EAAB792-6F57-4A5A-A55B-36EB1B2C0C25}" dt="2020-10-20T16:45:27.002" v="7926"/>
          <ac:cxnSpMkLst>
            <pc:docMk/>
            <pc:sldMk cId="3834893292" sldId="296"/>
            <ac:cxnSpMk id="337" creationId="{CF5DAF3A-50E0-4FEB-B1C5-40446A38D0DE}"/>
          </ac:cxnSpMkLst>
        </pc:cxnChg>
        <pc:cxnChg chg="add del mod">
          <ac:chgData name="Milijana Surbatovich" userId="34f022815c94af0f" providerId="LiveId" clId="{7EAAB792-6F57-4A5A-A55B-36EB1B2C0C25}" dt="2020-10-20T16:45:27.002" v="7926"/>
          <ac:cxnSpMkLst>
            <pc:docMk/>
            <pc:sldMk cId="3834893292" sldId="296"/>
            <ac:cxnSpMk id="341" creationId="{924964A7-A5DC-46EE-8B0F-80934658687A}"/>
          </ac:cxnSpMkLst>
        </pc:cxnChg>
        <pc:cxnChg chg="add del mod">
          <ac:chgData name="Milijana Surbatovich" userId="34f022815c94af0f" providerId="LiveId" clId="{7EAAB792-6F57-4A5A-A55B-36EB1B2C0C25}" dt="2020-10-20T16:45:27.002" v="7926"/>
          <ac:cxnSpMkLst>
            <pc:docMk/>
            <pc:sldMk cId="3834893292" sldId="296"/>
            <ac:cxnSpMk id="342" creationId="{BB3AB629-1856-4E6C-BC51-ECBDFFD55D19}"/>
          </ac:cxnSpMkLst>
        </pc:cxnChg>
        <pc:cxnChg chg="add del mod">
          <ac:chgData name="Milijana Surbatovich" userId="34f022815c94af0f" providerId="LiveId" clId="{7EAAB792-6F57-4A5A-A55B-36EB1B2C0C25}" dt="2020-10-20T16:45:27.002" v="7926"/>
          <ac:cxnSpMkLst>
            <pc:docMk/>
            <pc:sldMk cId="3834893292" sldId="296"/>
            <ac:cxnSpMk id="343" creationId="{F2139FC6-4D2D-4A47-B686-3649C8A61FCF}"/>
          </ac:cxnSpMkLst>
        </pc:cxnChg>
        <pc:cxnChg chg="add mod">
          <ac:chgData name="Milijana Surbatovich" userId="34f022815c94af0f" providerId="LiveId" clId="{7EAAB792-6F57-4A5A-A55B-36EB1B2C0C25}" dt="2020-10-21T02:32:13.659" v="14551" actId="1076"/>
          <ac:cxnSpMkLst>
            <pc:docMk/>
            <pc:sldMk cId="3834893292" sldId="296"/>
            <ac:cxnSpMk id="351" creationId="{D48CAE20-FCA4-4557-88FD-DD1E0572DD19}"/>
          </ac:cxnSpMkLst>
        </pc:cxnChg>
        <pc:cxnChg chg="add mod">
          <ac:chgData name="Milijana Surbatovich" userId="34f022815c94af0f" providerId="LiveId" clId="{7EAAB792-6F57-4A5A-A55B-36EB1B2C0C25}" dt="2020-10-21T02:32:13.659" v="14551" actId="1076"/>
          <ac:cxnSpMkLst>
            <pc:docMk/>
            <pc:sldMk cId="3834893292" sldId="296"/>
            <ac:cxnSpMk id="352" creationId="{0FBC5DC5-211D-4C60-91E6-BABC5B8A3850}"/>
          </ac:cxnSpMkLst>
        </pc:cxnChg>
        <pc:cxnChg chg="add mod">
          <ac:chgData name="Milijana Surbatovich" userId="34f022815c94af0f" providerId="LiveId" clId="{7EAAB792-6F57-4A5A-A55B-36EB1B2C0C25}" dt="2020-10-21T02:32:13.659" v="14551" actId="1076"/>
          <ac:cxnSpMkLst>
            <pc:docMk/>
            <pc:sldMk cId="3834893292" sldId="296"/>
            <ac:cxnSpMk id="353" creationId="{3B09CB87-6E9C-41C3-A15C-7EA5C2E72434}"/>
          </ac:cxnSpMkLst>
        </pc:cxnChg>
        <pc:cxnChg chg="add mod">
          <ac:chgData name="Milijana Surbatovich" userId="34f022815c94af0f" providerId="LiveId" clId="{7EAAB792-6F57-4A5A-A55B-36EB1B2C0C25}" dt="2020-10-21T02:32:13.659" v="14551" actId="1076"/>
          <ac:cxnSpMkLst>
            <pc:docMk/>
            <pc:sldMk cId="3834893292" sldId="296"/>
            <ac:cxnSpMk id="361" creationId="{33072D18-49D6-44BB-BFF0-ED4C54CFA03E}"/>
          </ac:cxnSpMkLst>
        </pc:cxnChg>
        <pc:cxnChg chg="add mod">
          <ac:chgData name="Milijana Surbatovich" userId="34f022815c94af0f" providerId="LiveId" clId="{7EAAB792-6F57-4A5A-A55B-36EB1B2C0C25}" dt="2020-10-21T02:32:13.659" v="14551" actId="1076"/>
          <ac:cxnSpMkLst>
            <pc:docMk/>
            <pc:sldMk cId="3834893292" sldId="296"/>
            <ac:cxnSpMk id="362" creationId="{E64C323C-4948-4279-854F-732846520877}"/>
          </ac:cxnSpMkLst>
        </pc:cxnChg>
        <pc:cxnChg chg="add mod">
          <ac:chgData name="Milijana Surbatovich" userId="34f022815c94af0f" providerId="LiveId" clId="{7EAAB792-6F57-4A5A-A55B-36EB1B2C0C25}" dt="2020-10-21T02:32:13.659" v="14551" actId="1076"/>
          <ac:cxnSpMkLst>
            <pc:docMk/>
            <pc:sldMk cId="3834893292" sldId="296"/>
            <ac:cxnSpMk id="363" creationId="{5F225645-EF9A-4AF4-B206-09E843297538}"/>
          </ac:cxnSpMkLst>
        </pc:cxnChg>
        <pc:cxnChg chg="add del mod">
          <ac:chgData name="Milijana Surbatovich" userId="34f022815c94af0f" providerId="LiveId" clId="{7EAAB792-6F57-4A5A-A55B-36EB1B2C0C25}" dt="2020-10-21T02:31:51.168" v="14550" actId="478"/>
          <ac:cxnSpMkLst>
            <pc:docMk/>
            <pc:sldMk cId="3834893292" sldId="296"/>
            <ac:cxnSpMk id="369" creationId="{028E25D5-E5A2-475E-9A24-1815360F0645}"/>
          </ac:cxnSpMkLst>
        </pc:cxnChg>
        <pc:cxnChg chg="add del mod">
          <ac:chgData name="Milijana Surbatovich" userId="34f022815c94af0f" providerId="LiveId" clId="{7EAAB792-6F57-4A5A-A55B-36EB1B2C0C25}" dt="2020-10-21T02:31:51.168" v="14550" actId="478"/>
          <ac:cxnSpMkLst>
            <pc:docMk/>
            <pc:sldMk cId="3834893292" sldId="296"/>
            <ac:cxnSpMk id="370" creationId="{4DA92401-B558-4103-8BCA-5D0F0913D586}"/>
          </ac:cxnSpMkLst>
        </pc:cxnChg>
        <pc:cxnChg chg="add del mod">
          <ac:chgData name="Milijana Surbatovich" userId="34f022815c94af0f" providerId="LiveId" clId="{7EAAB792-6F57-4A5A-A55B-36EB1B2C0C25}" dt="2020-10-21T02:31:51.168" v="14550" actId="478"/>
          <ac:cxnSpMkLst>
            <pc:docMk/>
            <pc:sldMk cId="3834893292" sldId="296"/>
            <ac:cxnSpMk id="371" creationId="{B3EC7C80-C31B-4989-9534-FB7E34DE4DC8}"/>
          </ac:cxnSpMkLst>
        </pc:cxnChg>
        <pc:cxnChg chg="add del mod">
          <ac:chgData name="Milijana Surbatovich" userId="34f022815c94af0f" providerId="LiveId" clId="{7EAAB792-6F57-4A5A-A55B-36EB1B2C0C25}" dt="2020-10-21T02:31:51.168" v="14550" actId="478"/>
          <ac:cxnSpMkLst>
            <pc:docMk/>
            <pc:sldMk cId="3834893292" sldId="296"/>
            <ac:cxnSpMk id="372" creationId="{DDC1C169-83F1-4C50-8E7B-6447F0EF9213}"/>
          </ac:cxnSpMkLst>
        </pc:cxnChg>
        <pc:cxnChg chg="add del mod">
          <ac:chgData name="Milijana Surbatovich" userId="34f022815c94af0f" providerId="LiveId" clId="{7EAAB792-6F57-4A5A-A55B-36EB1B2C0C25}" dt="2020-10-21T02:31:51.168" v="14550" actId="478"/>
          <ac:cxnSpMkLst>
            <pc:docMk/>
            <pc:sldMk cId="3834893292" sldId="296"/>
            <ac:cxnSpMk id="373" creationId="{911D1546-6379-40DD-BBBB-0DACD0775D3D}"/>
          </ac:cxnSpMkLst>
        </pc:cxnChg>
        <pc:cxnChg chg="add del mod">
          <ac:chgData name="Milijana Surbatovich" userId="34f022815c94af0f" providerId="LiveId" clId="{7EAAB792-6F57-4A5A-A55B-36EB1B2C0C25}" dt="2020-10-21T02:31:51.168" v="14550" actId="478"/>
          <ac:cxnSpMkLst>
            <pc:docMk/>
            <pc:sldMk cId="3834893292" sldId="296"/>
            <ac:cxnSpMk id="374" creationId="{940E7899-00D2-4040-B35B-1A7631AFE527}"/>
          </ac:cxnSpMkLst>
        </pc:cxnChg>
        <pc:cxnChg chg="add del mod">
          <ac:chgData name="Milijana Surbatovich" userId="34f022815c94af0f" providerId="LiveId" clId="{7EAAB792-6F57-4A5A-A55B-36EB1B2C0C25}" dt="2020-10-21T02:31:51.168" v="14550" actId="478"/>
          <ac:cxnSpMkLst>
            <pc:docMk/>
            <pc:sldMk cId="3834893292" sldId="296"/>
            <ac:cxnSpMk id="375" creationId="{472E25E1-6215-43FE-B51B-E3D4691536DA}"/>
          </ac:cxnSpMkLst>
        </pc:cxnChg>
      </pc:sldChg>
      <pc:sldChg chg="addSp delSp modSp add mod modTransition delAnim modAnim">
        <pc:chgData name="Milijana Surbatovich" userId="34f022815c94af0f" providerId="LiveId" clId="{7EAAB792-6F57-4A5A-A55B-36EB1B2C0C25}" dt="2020-11-02T20:37:35.751" v="47968" actId="20577"/>
        <pc:sldMkLst>
          <pc:docMk/>
          <pc:sldMk cId="1140352697" sldId="297"/>
        </pc:sldMkLst>
        <pc:spChg chg="mod">
          <ac:chgData name="Milijana Surbatovich" userId="34f022815c94af0f" providerId="LiveId" clId="{7EAAB792-6F57-4A5A-A55B-36EB1B2C0C25}" dt="2020-10-23T02:32:42.760" v="29694" actId="20577"/>
          <ac:spMkLst>
            <pc:docMk/>
            <pc:sldMk cId="1140352697" sldId="297"/>
            <ac:spMk id="2" creationId="{F45514AE-EF56-4497-831A-C0B92131A33B}"/>
          </ac:spMkLst>
        </pc:spChg>
        <pc:spChg chg="del">
          <ac:chgData name="Milijana Surbatovich" userId="34f022815c94af0f" providerId="LiveId" clId="{7EAAB792-6F57-4A5A-A55B-36EB1B2C0C25}" dt="2020-10-18T23:49:57.457" v="3549" actId="478"/>
          <ac:spMkLst>
            <pc:docMk/>
            <pc:sldMk cId="1140352697" sldId="297"/>
            <ac:spMk id="3" creationId="{29DB8D08-8311-4A96-B8B2-9B8D1B428B5F}"/>
          </ac:spMkLst>
        </pc:spChg>
        <pc:spChg chg="add del mod">
          <ac:chgData name="Milijana Surbatovich" userId="34f022815c94af0f" providerId="LiveId" clId="{7EAAB792-6F57-4A5A-A55B-36EB1B2C0C25}" dt="2020-10-18T23:50:00.232" v="3550" actId="478"/>
          <ac:spMkLst>
            <pc:docMk/>
            <pc:sldMk cId="1140352697" sldId="297"/>
            <ac:spMk id="5" creationId="{29A90287-8421-4DA9-939D-F5D5A0DED438}"/>
          </ac:spMkLst>
        </pc:spChg>
        <pc:spChg chg="add del mod">
          <ac:chgData name="Milijana Surbatovich" userId="34f022815c94af0f" providerId="LiveId" clId="{7EAAB792-6F57-4A5A-A55B-36EB1B2C0C25}" dt="2020-10-18T23:54:07.485" v="3580" actId="478"/>
          <ac:spMkLst>
            <pc:docMk/>
            <pc:sldMk cId="1140352697" sldId="297"/>
            <ac:spMk id="6" creationId="{ADB4950C-05ED-4D8B-A9A6-50394F661C96}"/>
          </ac:spMkLst>
        </pc:spChg>
        <pc:spChg chg="add del mod">
          <ac:chgData name="Milijana Surbatovich" userId="34f022815c94af0f" providerId="LiveId" clId="{7EAAB792-6F57-4A5A-A55B-36EB1B2C0C25}" dt="2020-10-18T23:54:07.485" v="3580" actId="478"/>
          <ac:spMkLst>
            <pc:docMk/>
            <pc:sldMk cId="1140352697" sldId="297"/>
            <ac:spMk id="7" creationId="{2D5B99A5-A0C6-4087-ADAC-426D895D15C3}"/>
          </ac:spMkLst>
        </pc:spChg>
        <pc:spChg chg="add del mod">
          <ac:chgData name="Milijana Surbatovich" userId="34f022815c94af0f" providerId="LiveId" clId="{7EAAB792-6F57-4A5A-A55B-36EB1B2C0C25}" dt="2020-10-18T23:54:07.485" v="3580" actId="478"/>
          <ac:spMkLst>
            <pc:docMk/>
            <pc:sldMk cId="1140352697" sldId="297"/>
            <ac:spMk id="8" creationId="{05051BD4-AF9B-491F-AB87-33C355400204}"/>
          </ac:spMkLst>
        </pc:spChg>
        <pc:spChg chg="add del mod">
          <ac:chgData name="Milijana Surbatovich" userId="34f022815c94af0f" providerId="LiveId" clId="{7EAAB792-6F57-4A5A-A55B-36EB1B2C0C25}" dt="2020-10-18T23:54:07.485" v="3580" actId="478"/>
          <ac:spMkLst>
            <pc:docMk/>
            <pc:sldMk cId="1140352697" sldId="297"/>
            <ac:spMk id="9" creationId="{A79F9042-6D57-48D2-ADB6-9EBF0773A26D}"/>
          </ac:spMkLst>
        </pc:spChg>
        <pc:spChg chg="add del mod">
          <ac:chgData name="Milijana Surbatovich" userId="34f022815c94af0f" providerId="LiveId" clId="{7EAAB792-6F57-4A5A-A55B-36EB1B2C0C25}" dt="2020-10-18T23:54:07.485" v="3580" actId="478"/>
          <ac:spMkLst>
            <pc:docMk/>
            <pc:sldMk cId="1140352697" sldId="297"/>
            <ac:spMk id="10" creationId="{6E5A2C27-2082-4595-BA0B-E509CF2E0AFA}"/>
          </ac:spMkLst>
        </pc:spChg>
        <pc:spChg chg="add del mod">
          <ac:chgData name="Milijana Surbatovich" userId="34f022815c94af0f" providerId="LiveId" clId="{7EAAB792-6F57-4A5A-A55B-36EB1B2C0C25}" dt="2020-10-18T23:54:07.485" v="3580" actId="478"/>
          <ac:spMkLst>
            <pc:docMk/>
            <pc:sldMk cId="1140352697" sldId="297"/>
            <ac:spMk id="11" creationId="{38A93852-3211-4130-8AF2-67CB7F810C89}"/>
          </ac:spMkLst>
        </pc:spChg>
        <pc:spChg chg="add del mod">
          <ac:chgData name="Milijana Surbatovich" userId="34f022815c94af0f" providerId="LiveId" clId="{7EAAB792-6F57-4A5A-A55B-36EB1B2C0C25}" dt="2020-10-18T23:54:07.485" v="3580" actId="478"/>
          <ac:spMkLst>
            <pc:docMk/>
            <pc:sldMk cId="1140352697" sldId="297"/>
            <ac:spMk id="12" creationId="{AC11B707-9DE0-4660-AB2B-CEC4C4890714}"/>
          </ac:spMkLst>
        </pc:spChg>
        <pc:spChg chg="add del mod">
          <ac:chgData name="Milijana Surbatovich" userId="34f022815c94af0f" providerId="LiveId" clId="{7EAAB792-6F57-4A5A-A55B-36EB1B2C0C25}" dt="2020-10-18T23:53:23.360" v="3576" actId="478"/>
          <ac:spMkLst>
            <pc:docMk/>
            <pc:sldMk cId="1140352697" sldId="297"/>
            <ac:spMk id="14" creationId="{ACE567A6-6E3E-402C-9996-6EE41FA94889}"/>
          </ac:spMkLst>
        </pc:spChg>
        <pc:spChg chg="del mod">
          <ac:chgData name="Milijana Surbatovich" userId="34f022815c94af0f" providerId="LiveId" clId="{7EAAB792-6F57-4A5A-A55B-36EB1B2C0C25}" dt="2020-10-20T19:24:10.511" v="12332" actId="478"/>
          <ac:spMkLst>
            <pc:docMk/>
            <pc:sldMk cId="1140352697" sldId="297"/>
            <ac:spMk id="15" creationId="{BE011F47-2575-4277-970F-8B4FBF37B6A5}"/>
          </ac:spMkLst>
        </pc:spChg>
        <pc:spChg chg="del mod">
          <ac:chgData name="Milijana Surbatovich" userId="34f022815c94af0f" providerId="LiveId" clId="{7EAAB792-6F57-4A5A-A55B-36EB1B2C0C25}" dt="2020-10-18T23:52:58.809" v="3574" actId="478"/>
          <ac:spMkLst>
            <pc:docMk/>
            <pc:sldMk cId="1140352697" sldId="297"/>
            <ac:spMk id="17" creationId="{5A689E42-4D27-4EE0-BDC2-82E07652E673}"/>
          </ac:spMkLst>
        </pc:spChg>
        <pc:spChg chg="del mod">
          <ac:chgData name="Milijana Surbatovich" userId="34f022815c94af0f" providerId="LiveId" clId="{7EAAB792-6F57-4A5A-A55B-36EB1B2C0C25}" dt="2020-10-18T23:52:58.809" v="3574" actId="478"/>
          <ac:spMkLst>
            <pc:docMk/>
            <pc:sldMk cId="1140352697" sldId="297"/>
            <ac:spMk id="19" creationId="{F4984493-EB70-4C7B-BF27-41AAF4E126D7}"/>
          </ac:spMkLst>
        </pc:spChg>
        <pc:spChg chg="del mod">
          <ac:chgData name="Milijana Surbatovich" userId="34f022815c94af0f" providerId="LiveId" clId="{7EAAB792-6F57-4A5A-A55B-36EB1B2C0C25}" dt="2020-10-18T23:52:58.809" v="3574" actId="478"/>
          <ac:spMkLst>
            <pc:docMk/>
            <pc:sldMk cId="1140352697" sldId="297"/>
            <ac:spMk id="21" creationId="{596F3F78-CC5B-4231-BEC8-4903B4B51033}"/>
          </ac:spMkLst>
        </pc:spChg>
        <pc:spChg chg="del mod">
          <ac:chgData name="Milijana Surbatovich" userId="34f022815c94af0f" providerId="LiveId" clId="{7EAAB792-6F57-4A5A-A55B-36EB1B2C0C25}" dt="2020-10-23T02:32:26.108" v="29678" actId="478"/>
          <ac:spMkLst>
            <pc:docMk/>
            <pc:sldMk cId="1140352697" sldId="297"/>
            <ac:spMk id="22" creationId="{DD16D3CD-2C08-42CB-AE9B-EECBEDC8BC96}"/>
          </ac:spMkLst>
        </pc:spChg>
        <pc:spChg chg="del mod">
          <ac:chgData name="Milijana Surbatovich" userId="34f022815c94af0f" providerId="LiveId" clId="{7EAAB792-6F57-4A5A-A55B-36EB1B2C0C25}" dt="2020-10-23T02:32:26.108" v="29678" actId="478"/>
          <ac:spMkLst>
            <pc:docMk/>
            <pc:sldMk cId="1140352697" sldId="297"/>
            <ac:spMk id="23" creationId="{53E1755A-688F-41A1-AC8C-D7AF9F5245F8}"/>
          </ac:spMkLst>
        </pc:spChg>
        <pc:spChg chg="del mod">
          <ac:chgData name="Milijana Surbatovich" userId="34f022815c94af0f" providerId="LiveId" clId="{7EAAB792-6F57-4A5A-A55B-36EB1B2C0C25}" dt="2020-10-20T19:28:59.522" v="12465" actId="478"/>
          <ac:spMkLst>
            <pc:docMk/>
            <pc:sldMk cId="1140352697" sldId="297"/>
            <ac:spMk id="24" creationId="{50D21134-EB3D-4C59-AC40-F1CC12245387}"/>
          </ac:spMkLst>
        </pc:spChg>
        <pc:spChg chg="add del mod">
          <ac:chgData name="Milijana Surbatovich" userId="34f022815c94af0f" providerId="LiveId" clId="{7EAAB792-6F57-4A5A-A55B-36EB1B2C0C25}" dt="2020-10-18T23:53:25.925" v="3577" actId="478"/>
          <ac:spMkLst>
            <pc:docMk/>
            <pc:sldMk cId="1140352697" sldId="297"/>
            <ac:spMk id="30" creationId="{5D68CD84-629C-44F1-A36F-DF6418B85761}"/>
          </ac:spMkLst>
        </pc:spChg>
        <pc:spChg chg="add del mod">
          <ac:chgData name="Milijana Surbatovich" userId="34f022815c94af0f" providerId="LiveId" clId="{7EAAB792-6F57-4A5A-A55B-36EB1B2C0C25}" dt="2020-10-20T19:24:29.277" v="12335" actId="478"/>
          <ac:spMkLst>
            <pc:docMk/>
            <pc:sldMk cId="1140352697" sldId="297"/>
            <ac:spMk id="32" creationId="{11154F78-8621-4CEF-A6C0-D9333104CB94}"/>
          </ac:spMkLst>
        </pc:spChg>
        <pc:spChg chg="add del mod">
          <ac:chgData name="Milijana Surbatovich" userId="34f022815c94af0f" providerId="LiveId" clId="{7EAAB792-6F57-4A5A-A55B-36EB1B2C0C25}" dt="2020-10-20T19:24:29.277" v="12335" actId="478"/>
          <ac:spMkLst>
            <pc:docMk/>
            <pc:sldMk cId="1140352697" sldId="297"/>
            <ac:spMk id="34" creationId="{E1BE6233-2652-4876-803E-A9A4610C1F00}"/>
          </ac:spMkLst>
        </pc:spChg>
        <pc:spChg chg="add del mod">
          <ac:chgData name="Milijana Surbatovich" userId="34f022815c94af0f" providerId="LiveId" clId="{7EAAB792-6F57-4A5A-A55B-36EB1B2C0C25}" dt="2020-10-20T19:24:29.277" v="12335" actId="478"/>
          <ac:spMkLst>
            <pc:docMk/>
            <pc:sldMk cId="1140352697" sldId="297"/>
            <ac:spMk id="36" creationId="{071EF50F-3CEC-4B3A-B23E-402A2D9FAEED}"/>
          </ac:spMkLst>
        </pc:spChg>
        <pc:spChg chg="add del mod">
          <ac:chgData name="Milijana Surbatovich" userId="34f022815c94af0f" providerId="LiveId" clId="{7EAAB792-6F57-4A5A-A55B-36EB1B2C0C25}" dt="2020-10-20T19:24:29.277" v="12335" actId="478"/>
          <ac:spMkLst>
            <pc:docMk/>
            <pc:sldMk cId="1140352697" sldId="297"/>
            <ac:spMk id="38" creationId="{C9B265E4-B07F-4E75-A093-4B1875151BEA}"/>
          </ac:spMkLst>
        </pc:spChg>
        <pc:spChg chg="add del mod">
          <ac:chgData name="Milijana Surbatovich" userId="34f022815c94af0f" providerId="LiveId" clId="{7EAAB792-6F57-4A5A-A55B-36EB1B2C0C25}" dt="2020-10-21T18:35:43.495" v="16890" actId="478"/>
          <ac:spMkLst>
            <pc:docMk/>
            <pc:sldMk cId="1140352697" sldId="297"/>
            <ac:spMk id="40" creationId="{C94AB060-BE75-4B26-97E4-226F6ED0A319}"/>
          </ac:spMkLst>
        </pc:spChg>
        <pc:spChg chg="add del mod">
          <ac:chgData name="Milijana Surbatovich" userId="34f022815c94af0f" providerId="LiveId" clId="{7EAAB792-6F57-4A5A-A55B-36EB1B2C0C25}" dt="2020-10-20T19:37:07.584" v="12745" actId="478"/>
          <ac:spMkLst>
            <pc:docMk/>
            <pc:sldMk cId="1140352697" sldId="297"/>
            <ac:spMk id="42" creationId="{C901FC37-07A3-45F8-B1FB-0D3E51CAD21B}"/>
          </ac:spMkLst>
        </pc:spChg>
        <pc:spChg chg="add del mod">
          <ac:chgData name="Milijana Surbatovich" userId="34f022815c94af0f" providerId="LiveId" clId="{7EAAB792-6F57-4A5A-A55B-36EB1B2C0C25}" dt="2020-10-21T18:35:43.495" v="16890" actId="478"/>
          <ac:spMkLst>
            <pc:docMk/>
            <pc:sldMk cId="1140352697" sldId="297"/>
            <ac:spMk id="44" creationId="{6C5CBC08-B651-4C37-9836-0D1EA03BB63A}"/>
          </ac:spMkLst>
        </pc:spChg>
        <pc:spChg chg="add del mod">
          <ac:chgData name="Milijana Surbatovich" userId="34f022815c94af0f" providerId="LiveId" clId="{7EAAB792-6F57-4A5A-A55B-36EB1B2C0C25}" dt="2020-10-20T19:32:26.059" v="12594" actId="478"/>
          <ac:spMkLst>
            <pc:docMk/>
            <pc:sldMk cId="1140352697" sldId="297"/>
            <ac:spMk id="45" creationId="{7E9E0106-E4EC-4577-BF1E-4B96AA16C5FD}"/>
          </ac:spMkLst>
        </pc:spChg>
        <pc:spChg chg="add del mod">
          <ac:chgData name="Milijana Surbatovich" userId="34f022815c94af0f" providerId="LiveId" clId="{7EAAB792-6F57-4A5A-A55B-36EB1B2C0C25}" dt="2020-10-20T19:32:26.059" v="12594" actId="478"/>
          <ac:spMkLst>
            <pc:docMk/>
            <pc:sldMk cId="1140352697" sldId="297"/>
            <ac:spMk id="46" creationId="{7A6D078C-1601-4A20-8C8F-38E5CED90594}"/>
          </ac:spMkLst>
        </pc:spChg>
        <pc:spChg chg="add del mod">
          <ac:chgData name="Milijana Surbatovich" userId="34f022815c94af0f" providerId="LiveId" clId="{7EAAB792-6F57-4A5A-A55B-36EB1B2C0C25}" dt="2020-10-20T19:32:26.059" v="12594" actId="478"/>
          <ac:spMkLst>
            <pc:docMk/>
            <pc:sldMk cId="1140352697" sldId="297"/>
            <ac:spMk id="48" creationId="{7E7EBAFE-8C4F-4701-9E68-C7DA1994F3FE}"/>
          </ac:spMkLst>
        </pc:spChg>
        <pc:spChg chg="add del mod">
          <ac:chgData name="Milijana Surbatovich" userId="34f022815c94af0f" providerId="LiveId" clId="{7EAAB792-6F57-4A5A-A55B-36EB1B2C0C25}" dt="2020-10-20T19:32:26.059" v="12594" actId="478"/>
          <ac:spMkLst>
            <pc:docMk/>
            <pc:sldMk cId="1140352697" sldId="297"/>
            <ac:spMk id="50" creationId="{B56F194C-E1C2-4B1D-9093-1324E8E6F059}"/>
          </ac:spMkLst>
        </pc:spChg>
        <pc:spChg chg="add del mod">
          <ac:chgData name="Milijana Surbatovich" userId="34f022815c94af0f" providerId="LiveId" clId="{7EAAB792-6F57-4A5A-A55B-36EB1B2C0C25}" dt="2020-10-20T19:38:08.471" v="12796" actId="478"/>
          <ac:spMkLst>
            <pc:docMk/>
            <pc:sldMk cId="1140352697" sldId="297"/>
            <ac:spMk id="52" creationId="{2404E227-B0DE-44FE-9210-1B3E4941E62F}"/>
          </ac:spMkLst>
        </pc:spChg>
        <pc:spChg chg="add del mod">
          <ac:chgData name="Milijana Surbatovich" userId="34f022815c94af0f" providerId="LiveId" clId="{7EAAB792-6F57-4A5A-A55B-36EB1B2C0C25}" dt="2020-10-20T19:26:46.824" v="12376" actId="478"/>
          <ac:spMkLst>
            <pc:docMk/>
            <pc:sldMk cId="1140352697" sldId="297"/>
            <ac:spMk id="54" creationId="{9C5F8324-F953-4CA7-8014-B122CEEA21D7}"/>
          </ac:spMkLst>
        </pc:spChg>
        <pc:spChg chg="add del mod">
          <ac:chgData name="Milijana Surbatovich" userId="34f022815c94af0f" providerId="LiveId" clId="{7EAAB792-6F57-4A5A-A55B-36EB1B2C0C25}" dt="2020-10-23T02:32:26.108" v="29678" actId="478"/>
          <ac:spMkLst>
            <pc:docMk/>
            <pc:sldMk cId="1140352697" sldId="297"/>
            <ac:spMk id="61" creationId="{251F8D9A-63E5-40C8-BA61-51BAAA9B4BBB}"/>
          </ac:spMkLst>
        </pc:spChg>
        <pc:spChg chg="add del mod">
          <ac:chgData name="Milijana Surbatovich" userId="34f022815c94af0f" providerId="LiveId" clId="{7EAAB792-6F57-4A5A-A55B-36EB1B2C0C25}" dt="2020-10-21T18:35:43.495" v="16890" actId="478"/>
          <ac:spMkLst>
            <pc:docMk/>
            <pc:sldMk cId="1140352697" sldId="297"/>
            <ac:spMk id="63" creationId="{ED0D473D-A797-44A4-8FD7-E8237A319AE0}"/>
          </ac:spMkLst>
        </pc:spChg>
        <pc:spChg chg="add del mod">
          <ac:chgData name="Milijana Surbatovich" userId="34f022815c94af0f" providerId="LiveId" clId="{7EAAB792-6F57-4A5A-A55B-36EB1B2C0C25}" dt="2020-10-21T18:35:43.495" v="16890" actId="478"/>
          <ac:spMkLst>
            <pc:docMk/>
            <pc:sldMk cId="1140352697" sldId="297"/>
            <ac:spMk id="65" creationId="{3C7E3FC5-6711-4A3C-9B4B-656DD13DBE56}"/>
          </ac:spMkLst>
        </pc:spChg>
        <pc:spChg chg="add del mod">
          <ac:chgData name="Milijana Surbatovich" userId="34f022815c94af0f" providerId="LiveId" clId="{7EAAB792-6F57-4A5A-A55B-36EB1B2C0C25}" dt="2020-10-20T19:32:38.104" v="12606" actId="478"/>
          <ac:spMkLst>
            <pc:docMk/>
            <pc:sldMk cId="1140352697" sldId="297"/>
            <ac:spMk id="67" creationId="{CBA3F843-FF68-4126-8024-24E608CF3B7A}"/>
          </ac:spMkLst>
        </pc:spChg>
        <pc:spChg chg="add del mod">
          <ac:chgData name="Milijana Surbatovich" userId="34f022815c94af0f" providerId="LiveId" clId="{7EAAB792-6F57-4A5A-A55B-36EB1B2C0C25}" dt="2020-10-23T02:32:26.108" v="29678" actId="478"/>
          <ac:spMkLst>
            <pc:docMk/>
            <pc:sldMk cId="1140352697" sldId="297"/>
            <ac:spMk id="69" creationId="{CD3E3308-1514-4E53-9A54-15C65AC6613E}"/>
          </ac:spMkLst>
        </pc:spChg>
        <pc:spChg chg="add del mod">
          <ac:chgData name="Milijana Surbatovich" userId="34f022815c94af0f" providerId="LiveId" clId="{7EAAB792-6F57-4A5A-A55B-36EB1B2C0C25}" dt="2020-10-23T02:32:26.108" v="29678" actId="478"/>
          <ac:spMkLst>
            <pc:docMk/>
            <pc:sldMk cId="1140352697" sldId="297"/>
            <ac:spMk id="71" creationId="{C36A6636-7005-4417-B522-2A252885D2E9}"/>
          </ac:spMkLst>
        </pc:spChg>
        <pc:spChg chg="add del mod">
          <ac:chgData name="Milijana Surbatovich" userId="34f022815c94af0f" providerId="LiveId" clId="{7EAAB792-6F57-4A5A-A55B-36EB1B2C0C25}" dt="2020-10-23T02:32:26.108" v="29678" actId="478"/>
          <ac:spMkLst>
            <pc:docMk/>
            <pc:sldMk cId="1140352697" sldId="297"/>
            <ac:spMk id="73" creationId="{7A08D743-4A8C-45B3-BB7D-ADC54DBB3F24}"/>
          </ac:spMkLst>
        </pc:spChg>
        <pc:spChg chg="add del mod">
          <ac:chgData name="Milijana Surbatovich" userId="34f022815c94af0f" providerId="LiveId" clId="{7EAAB792-6F57-4A5A-A55B-36EB1B2C0C25}" dt="2020-10-23T02:32:26.108" v="29678" actId="478"/>
          <ac:spMkLst>
            <pc:docMk/>
            <pc:sldMk cId="1140352697" sldId="297"/>
            <ac:spMk id="75" creationId="{6044C563-0BDD-426A-80CD-2E79FE008E89}"/>
          </ac:spMkLst>
        </pc:spChg>
        <pc:spChg chg="add del mod">
          <ac:chgData name="Milijana Surbatovich" userId="34f022815c94af0f" providerId="LiveId" clId="{7EAAB792-6F57-4A5A-A55B-36EB1B2C0C25}" dt="2020-10-23T02:32:26.108" v="29678" actId="478"/>
          <ac:spMkLst>
            <pc:docMk/>
            <pc:sldMk cId="1140352697" sldId="297"/>
            <ac:spMk id="77" creationId="{C3975D4D-994C-46F9-82CF-C4081CCB2385}"/>
          </ac:spMkLst>
        </pc:spChg>
        <pc:spChg chg="add del mod">
          <ac:chgData name="Milijana Surbatovich" userId="34f022815c94af0f" providerId="LiveId" clId="{7EAAB792-6F57-4A5A-A55B-36EB1B2C0C25}" dt="2020-10-23T02:32:26.108" v="29678" actId="478"/>
          <ac:spMkLst>
            <pc:docMk/>
            <pc:sldMk cId="1140352697" sldId="297"/>
            <ac:spMk id="79" creationId="{A78E81B6-2C35-456F-A9D0-55FC119374ED}"/>
          </ac:spMkLst>
        </pc:spChg>
        <pc:spChg chg="add del mod">
          <ac:chgData name="Milijana Surbatovich" userId="34f022815c94af0f" providerId="LiveId" clId="{7EAAB792-6F57-4A5A-A55B-36EB1B2C0C25}" dt="2020-10-23T02:32:26.108" v="29678" actId="478"/>
          <ac:spMkLst>
            <pc:docMk/>
            <pc:sldMk cId="1140352697" sldId="297"/>
            <ac:spMk id="81" creationId="{72C64E94-FE7B-496C-A522-55C18B731985}"/>
          </ac:spMkLst>
        </pc:spChg>
        <pc:spChg chg="add del mod">
          <ac:chgData name="Milijana Surbatovich" userId="34f022815c94af0f" providerId="LiveId" clId="{7EAAB792-6F57-4A5A-A55B-36EB1B2C0C25}" dt="2020-10-21T18:35:43.495" v="16890" actId="478"/>
          <ac:spMkLst>
            <pc:docMk/>
            <pc:sldMk cId="1140352697" sldId="297"/>
            <ac:spMk id="83" creationId="{AE34713C-2DA9-4873-9A5D-F0ABCE6D0D8A}"/>
          </ac:spMkLst>
        </pc:spChg>
        <pc:spChg chg="add del mod">
          <ac:chgData name="Milijana Surbatovich" userId="34f022815c94af0f" providerId="LiveId" clId="{7EAAB792-6F57-4A5A-A55B-36EB1B2C0C25}" dt="2020-10-21T18:35:43.495" v="16890" actId="478"/>
          <ac:spMkLst>
            <pc:docMk/>
            <pc:sldMk cId="1140352697" sldId="297"/>
            <ac:spMk id="85" creationId="{4A1F657B-9AB5-4129-AEBB-63999BE46622}"/>
          </ac:spMkLst>
        </pc:spChg>
        <pc:spChg chg="add del mod">
          <ac:chgData name="Milijana Surbatovich" userId="34f022815c94af0f" providerId="LiveId" clId="{7EAAB792-6F57-4A5A-A55B-36EB1B2C0C25}" dt="2020-10-21T18:35:43.495" v="16890" actId="478"/>
          <ac:spMkLst>
            <pc:docMk/>
            <pc:sldMk cId="1140352697" sldId="297"/>
            <ac:spMk id="87" creationId="{416B9688-4CD0-4EBE-B459-D9CE49A762E9}"/>
          </ac:spMkLst>
        </pc:spChg>
        <pc:spChg chg="add del mod">
          <ac:chgData name="Milijana Surbatovich" userId="34f022815c94af0f" providerId="LiveId" clId="{7EAAB792-6F57-4A5A-A55B-36EB1B2C0C25}" dt="2020-10-23T02:32:31.456" v="29679" actId="478"/>
          <ac:spMkLst>
            <pc:docMk/>
            <pc:sldMk cId="1140352697" sldId="297"/>
            <ac:spMk id="89" creationId="{67B83A7B-2E45-4514-BCB4-530069862AC5}"/>
          </ac:spMkLst>
        </pc:spChg>
        <pc:spChg chg="add del mod">
          <ac:chgData name="Milijana Surbatovich" userId="34f022815c94af0f" providerId="LiveId" clId="{7EAAB792-6F57-4A5A-A55B-36EB1B2C0C25}" dt="2020-10-21T18:35:43.495" v="16890" actId="478"/>
          <ac:spMkLst>
            <pc:docMk/>
            <pc:sldMk cId="1140352697" sldId="297"/>
            <ac:spMk id="90" creationId="{0AD25AB8-73FA-46CC-B88B-F4A92238DE94}"/>
          </ac:spMkLst>
        </pc:spChg>
        <pc:spChg chg="add del mod">
          <ac:chgData name="Milijana Surbatovich" userId="34f022815c94af0f" providerId="LiveId" clId="{7EAAB792-6F57-4A5A-A55B-36EB1B2C0C25}" dt="2020-10-21T18:35:43.495" v="16890" actId="478"/>
          <ac:spMkLst>
            <pc:docMk/>
            <pc:sldMk cId="1140352697" sldId="297"/>
            <ac:spMk id="91" creationId="{521588C7-6701-4B6C-9C98-4A22C7C4F9DD}"/>
          </ac:spMkLst>
        </pc:spChg>
        <pc:spChg chg="add del mod">
          <ac:chgData name="Milijana Surbatovich" userId="34f022815c94af0f" providerId="LiveId" clId="{7EAAB792-6F57-4A5A-A55B-36EB1B2C0C25}" dt="2020-10-23T02:32:26.108" v="29678" actId="478"/>
          <ac:spMkLst>
            <pc:docMk/>
            <pc:sldMk cId="1140352697" sldId="297"/>
            <ac:spMk id="92" creationId="{0F0A2CAC-D4B8-4887-929D-89E229002966}"/>
          </ac:spMkLst>
        </pc:spChg>
        <pc:spChg chg="add del mod">
          <ac:chgData name="Milijana Surbatovich" userId="34f022815c94af0f" providerId="LiveId" clId="{7EAAB792-6F57-4A5A-A55B-36EB1B2C0C25}" dt="2020-10-23T02:32:26.108" v="29678" actId="478"/>
          <ac:spMkLst>
            <pc:docMk/>
            <pc:sldMk cId="1140352697" sldId="297"/>
            <ac:spMk id="93" creationId="{426361F8-7F0A-46B3-9B71-5BCDEA1580C8}"/>
          </ac:spMkLst>
        </pc:spChg>
        <pc:spChg chg="add del mod">
          <ac:chgData name="Milijana Surbatovich" userId="34f022815c94af0f" providerId="LiveId" clId="{7EAAB792-6F57-4A5A-A55B-36EB1B2C0C25}" dt="2020-10-23T02:32:26.108" v="29678" actId="478"/>
          <ac:spMkLst>
            <pc:docMk/>
            <pc:sldMk cId="1140352697" sldId="297"/>
            <ac:spMk id="94" creationId="{A567F1C8-CB87-4839-8C58-4D780951FE6B}"/>
          </ac:spMkLst>
        </pc:spChg>
        <pc:spChg chg="add del mod">
          <ac:chgData name="Milijana Surbatovich" userId="34f022815c94af0f" providerId="LiveId" clId="{7EAAB792-6F57-4A5A-A55B-36EB1B2C0C25}" dt="2020-10-23T02:32:26.108" v="29678" actId="478"/>
          <ac:spMkLst>
            <pc:docMk/>
            <pc:sldMk cId="1140352697" sldId="297"/>
            <ac:spMk id="95" creationId="{C2FCA7BA-A46C-40AD-9AD1-78D70DC5B169}"/>
          </ac:spMkLst>
        </pc:spChg>
        <pc:spChg chg="add del mod">
          <ac:chgData name="Milijana Surbatovich" userId="34f022815c94af0f" providerId="LiveId" clId="{7EAAB792-6F57-4A5A-A55B-36EB1B2C0C25}" dt="2020-10-23T02:32:26.108" v="29678" actId="478"/>
          <ac:spMkLst>
            <pc:docMk/>
            <pc:sldMk cId="1140352697" sldId="297"/>
            <ac:spMk id="96" creationId="{83E92103-E625-4E72-82EA-A5DB7F80A09E}"/>
          </ac:spMkLst>
        </pc:spChg>
        <pc:spChg chg="add del mod">
          <ac:chgData name="Milijana Surbatovich" userId="34f022815c94af0f" providerId="LiveId" clId="{7EAAB792-6F57-4A5A-A55B-36EB1B2C0C25}" dt="2020-10-23T02:32:26.108" v="29678" actId="478"/>
          <ac:spMkLst>
            <pc:docMk/>
            <pc:sldMk cId="1140352697" sldId="297"/>
            <ac:spMk id="97" creationId="{955C70CC-8D69-4C2A-8841-927E27280E6C}"/>
          </ac:spMkLst>
        </pc:spChg>
        <pc:spChg chg="add del mod">
          <ac:chgData name="Milijana Surbatovich" userId="34f022815c94af0f" providerId="LiveId" clId="{7EAAB792-6F57-4A5A-A55B-36EB1B2C0C25}" dt="2020-10-22T22:19:30.279" v="19104" actId="478"/>
          <ac:spMkLst>
            <pc:docMk/>
            <pc:sldMk cId="1140352697" sldId="297"/>
            <ac:spMk id="98" creationId="{AD6C32FB-E492-4A99-AE7C-2D77FA0DE291}"/>
          </ac:spMkLst>
        </pc:spChg>
        <pc:spChg chg="add mod">
          <ac:chgData name="Milijana Surbatovich" userId="34f022815c94af0f" providerId="LiveId" clId="{7EAAB792-6F57-4A5A-A55B-36EB1B2C0C25}" dt="2020-11-02T20:37:35.751" v="47968" actId="20577"/>
          <ac:spMkLst>
            <pc:docMk/>
            <pc:sldMk cId="1140352697" sldId="297"/>
            <ac:spMk id="101" creationId="{217181EF-E049-4527-B2A6-F6B5DF30D1BE}"/>
          </ac:spMkLst>
        </pc:spChg>
        <pc:picChg chg="add mod">
          <ac:chgData name="Milijana Surbatovich" userId="34f022815c94af0f" providerId="LiveId" clId="{7EAAB792-6F57-4A5A-A55B-36EB1B2C0C25}" dt="2020-10-29T18:20:48.101" v="47799"/>
          <ac:picMkLst>
            <pc:docMk/>
            <pc:sldMk cId="1140352697" sldId="297"/>
            <ac:picMk id="3" creationId="{A25E374F-B345-4BAA-9B7D-C79DE5427606}"/>
          </ac:picMkLst>
        </pc:picChg>
        <pc:cxnChg chg="add del mod">
          <ac:chgData name="Milijana Surbatovich" userId="34f022815c94af0f" providerId="LiveId" clId="{7EAAB792-6F57-4A5A-A55B-36EB1B2C0C25}" dt="2020-10-20T19:32:26.059" v="12594" actId="478"/>
          <ac:cxnSpMkLst>
            <pc:docMk/>
            <pc:sldMk cId="1140352697" sldId="297"/>
            <ac:cxnSpMk id="56" creationId="{F3BE4F1A-AA1A-43F8-832B-3D03ABCA440B}"/>
          </ac:cxnSpMkLst>
        </pc:cxnChg>
        <pc:cxnChg chg="add del mod">
          <ac:chgData name="Milijana Surbatovich" userId="34f022815c94af0f" providerId="LiveId" clId="{7EAAB792-6F57-4A5A-A55B-36EB1B2C0C25}" dt="2020-10-20T19:32:26.059" v="12594" actId="478"/>
          <ac:cxnSpMkLst>
            <pc:docMk/>
            <pc:sldMk cId="1140352697" sldId="297"/>
            <ac:cxnSpMk id="57" creationId="{1141C0CD-9AFE-4C15-8D8A-04CA5B982C56}"/>
          </ac:cxnSpMkLst>
        </pc:cxnChg>
        <pc:cxnChg chg="add del mod">
          <ac:chgData name="Milijana Surbatovich" userId="34f022815c94af0f" providerId="LiveId" clId="{7EAAB792-6F57-4A5A-A55B-36EB1B2C0C25}" dt="2020-10-20T19:32:26.059" v="12594" actId="478"/>
          <ac:cxnSpMkLst>
            <pc:docMk/>
            <pc:sldMk cId="1140352697" sldId="297"/>
            <ac:cxnSpMk id="58" creationId="{E35B59C3-20AE-448F-9D84-37EF6E6078AF}"/>
          </ac:cxnSpMkLst>
        </pc:cxnChg>
        <pc:cxnChg chg="add del mod">
          <ac:chgData name="Milijana Surbatovich" userId="34f022815c94af0f" providerId="LiveId" clId="{7EAAB792-6F57-4A5A-A55B-36EB1B2C0C25}" dt="2020-10-20T19:26:46.824" v="12376" actId="478"/>
          <ac:cxnSpMkLst>
            <pc:docMk/>
            <pc:sldMk cId="1140352697" sldId="297"/>
            <ac:cxnSpMk id="59" creationId="{1E096477-186D-4BEC-B7C7-5CBAE33F1AB7}"/>
          </ac:cxnSpMkLst>
        </pc:cxnChg>
      </pc:sldChg>
      <pc:sldChg chg="addSp delSp modSp add mod ord modTransition delAnim modAnim modNotesTx">
        <pc:chgData name="Milijana Surbatovich" userId="34f022815c94af0f" providerId="LiveId" clId="{7EAAB792-6F57-4A5A-A55B-36EB1B2C0C25}" dt="2020-10-29T18:20:48.101" v="47799"/>
        <pc:sldMkLst>
          <pc:docMk/>
          <pc:sldMk cId="1402897677" sldId="298"/>
        </pc:sldMkLst>
        <pc:spChg chg="mod">
          <ac:chgData name="Milijana Surbatovich" userId="34f022815c94af0f" providerId="LiveId" clId="{7EAAB792-6F57-4A5A-A55B-36EB1B2C0C25}" dt="2020-10-20T02:33:37.496" v="6922" actId="20577"/>
          <ac:spMkLst>
            <pc:docMk/>
            <pc:sldMk cId="1402897677" sldId="298"/>
            <ac:spMk id="2" creationId="{42EE1BDF-5064-4D70-B918-DC4051713346}"/>
          </ac:spMkLst>
        </pc:spChg>
        <pc:spChg chg="mod">
          <ac:chgData name="Milijana Surbatovich" userId="34f022815c94af0f" providerId="LiveId" clId="{7EAAB792-6F57-4A5A-A55B-36EB1B2C0C25}" dt="2020-10-21T18:23:59.299" v="16737" actId="20577"/>
          <ac:spMkLst>
            <pc:docMk/>
            <pc:sldMk cId="1402897677" sldId="298"/>
            <ac:spMk id="3" creationId="{B2BE7614-3A72-49A6-B74D-7A92BC3EE255}"/>
          </ac:spMkLst>
        </pc:spChg>
        <pc:spChg chg="add mod">
          <ac:chgData name="Milijana Surbatovich" userId="34f022815c94af0f" providerId="LiveId" clId="{7EAAB792-6F57-4A5A-A55B-36EB1B2C0C25}" dt="2020-10-21T18:24:07.740" v="16738" actId="1076"/>
          <ac:spMkLst>
            <pc:docMk/>
            <pc:sldMk cId="1402897677" sldId="298"/>
            <ac:spMk id="4" creationId="{6E0170CA-E7E6-4C82-B190-F70698B83651}"/>
          </ac:spMkLst>
        </pc:spChg>
        <pc:spChg chg="add mod">
          <ac:chgData name="Milijana Surbatovich" userId="34f022815c94af0f" providerId="LiveId" clId="{7EAAB792-6F57-4A5A-A55B-36EB1B2C0C25}" dt="2020-10-21T18:24:07.740" v="16738" actId="1076"/>
          <ac:spMkLst>
            <pc:docMk/>
            <pc:sldMk cId="1402897677" sldId="298"/>
            <ac:spMk id="5" creationId="{8185931B-E9CA-4646-91D6-883C34232C23}"/>
          </ac:spMkLst>
        </pc:spChg>
        <pc:spChg chg="add mod">
          <ac:chgData name="Milijana Surbatovich" userId="34f022815c94af0f" providerId="LiveId" clId="{7EAAB792-6F57-4A5A-A55B-36EB1B2C0C25}" dt="2020-10-21T18:24:07.740" v="16738" actId="1076"/>
          <ac:spMkLst>
            <pc:docMk/>
            <pc:sldMk cId="1402897677" sldId="298"/>
            <ac:spMk id="9" creationId="{DDBEEECD-B88D-4A77-8A38-62F7ED5C19BE}"/>
          </ac:spMkLst>
        </pc:spChg>
        <pc:spChg chg="add mod">
          <ac:chgData name="Milijana Surbatovich" userId="34f022815c94af0f" providerId="LiveId" clId="{7EAAB792-6F57-4A5A-A55B-36EB1B2C0C25}" dt="2020-10-21T18:24:07.740" v="16738" actId="1076"/>
          <ac:spMkLst>
            <pc:docMk/>
            <pc:sldMk cId="1402897677" sldId="298"/>
            <ac:spMk id="10" creationId="{4AFB6514-7E22-4AC2-BA29-378C5DBB9187}"/>
          </ac:spMkLst>
        </pc:spChg>
        <pc:spChg chg="add mod">
          <ac:chgData name="Milijana Surbatovich" userId="34f022815c94af0f" providerId="LiveId" clId="{7EAAB792-6F57-4A5A-A55B-36EB1B2C0C25}" dt="2020-10-21T18:24:28.935" v="16739" actId="1076"/>
          <ac:spMkLst>
            <pc:docMk/>
            <pc:sldMk cId="1402897677" sldId="298"/>
            <ac:spMk id="14" creationId="{B77272A4-01A2-4F0A-8130-6D359ED3F861}"/>
          </ac:spMkLst>
        </pc:spChg>
        <pc:picChg chg="add mod">
          <ac:chgData name="Milijana Surbatovich" userId="34f022815c94af0f" providerId="LiveId" clId="{7EAAB792-6F57-4A5A-A55B-36EB1B2C0C25}" dt="2020-10-21T18:24:07.740" v="16738" actId="1076"/>
          <ac:picMkLst>
            <pc:docMk/>
            <pc:sldMk cId="1402897677" sldId="298"/>
            <ac:picMk id="6" creationId="{D1197A39-3971-451E-9D21-BA1E62A40509}"/>
          </ac:picMkLst>
        </pc:picChg>
        <pc:picChg chg="add mod">
          <ac:chgData name="Milijana Surbatovich" userId="34f022815c94af0f" providerId="LiveId" clId="{7EAAB792-6F57-4A5A-A55B-36EB1B2C0C25}" dt="2020-10-29T18:20:48.101" v="47799"/>
          <ac:picMkLst>
            <pc:docMk/>
            <pc:sldMk cId="1402897677" sldId="298"/>
            <ac:picMk id="7" creationId="{4D0A1BC0-01B5-4671-8361-035C0DE1B5BC}"/>
          </ac:picMkLst>
        </pc:picChg>
        <pc:picChg chg="add del mod">
          <ac:chgData name="Milijana Surbatovich" userId="34f022815c94af0f" providerId="LiveId" clId="{7EAAB792-6F57-4A5A-A55B-36EB1B2C0C25}" dt="2020-10-21T18:17:52.946" v="16724" actId="478"/>
          <ac:picMkLst>
            <pc:docMk/>
            <pc:sldMk cId="1402897677" sldId="298"/>
            <ac:picMk id="11" creationId="{DF998615-8FDC-442D-9E94-3B1C114D55C2}"/>
          </ac:picMkLst>
        </pc:picChg>
        <pc:picChg chg="add mod">
          <ac:chgData name="Milijana Surbatovich" userId="34f022815c94af0f" providerId="LiveId" clId="{7EAAB792-6F57-4A5A-A55B-36EB1B2C0C25}" dt="2020-10-21T18:24:07.740" v="16738" actId="1076"/>
          <ac:picMkLst>
            <pc:docMk/>
            <pc:sldMk cId="1402897677" sldId="298"/>
            <ac:picMk id="13" creationId="{757E5710-CC80-4CB3-8D0E-E0D736850B06}"/>
          </ac:picMkLst>
        </pc:picChg>
        <pc:cxnChg chg="add mod">
          <ac:chgData name="Milijana Surbatovich" userId="34f022815c94af0f" providerId="LiveId" clId="{7EAAB792-6F57-4A5A-A55B-36EB1B2C0C25}" dt="2020-10-21T18:24:07.740" v="16738" actId="1076"/>
          <ac:cxnSpMkLst>
            <pc:docMk/>
            <pc:sldMk cId="1402897677" sldId="298"/>
            <ac:cxnSpMk id="8" creationId="{E017FA37-29B2-4C86-8617-406BCBC93DA8}"/>
          </ac:cxnSpMkLst>
        </pc:cxnChg>
        <pc:cxnChg chg="add mod">
          <ac:chgData name="Milijana Surbatovich" userId="34f022815c94af0f" providerId="LiveId" clId="{7EAAB792-6F57-4A5A-A55B-36EB1B2C0C25}" dt="2020-10-21T18:24:28.935" v="16739" actId="1076"/>
          <ac:cxnSpMkLst>
            <pc:docMk/>
            <pc:sldMk cId="1402897677" sldId="298"/>
            <ac:cxnSpMk id="15" creationId="{CD49B941-43A4-46B2-A470-D7A992C8B29F}"/>
          </ac:cxnSpMkLst>
        </pc:cxnChg>
        <pc:cxnChg chg="add mod">
          <ac:chgData name="Milijana Surbatovich" userId="34f022815c94af0f" providerId="LiveId" clId="{7EAAB792-6F57-4A5A-A55B-36EB1B2C0C25}" dt="2020-10-21T18:24:28.935" v="16739" actId="1076"/>
          <ac:cxnSpMkLst>
            <pc:docMk/>
            <pc:sldMk cId="1402897677" sldId="298"/>
            <ac:cxnSpMk id="16" creationId="{F642BA45-22D7-4C47-98F5-5F970D49E722}"/>
          </ac:cxnSpMkLst>
        </pc:cxnChg>
        <pc:cxnChg chg="add mod">
          <ac:chgData name="Milijana Surbatovich" userId="34f022815c94af0f" providerId="LiveId" clId="{7EAAB792-6F57-4A5A-A55B-36EB1B2C0C25}" dt="2020-10-21T18:24:28.935" v="16739" actId="1076"/>
          <ac:cxnSpMkLst>
            <pc:docMk/>
            <pc:sldMk cId="1402897677" sldId="298"/>
            <ac:cxnSpMk id="17" creationId="{BE8A48D8-56B9-4041-89A2-F56ABD943145}"/>
          </ac:cxnSpMkLst>
        </pc:cxnChg>
        <pc:cxnChg chg="add mod">
          <ac:chgData name="Milijana Surbatovich" userId="34f022815c94af0f" providerId="LiveId" clId="{7EAAB792-6F57-4A5A-A55B-36EB1B2C0C25}" dt="2020-10-21T18:24:28.935" v="16739" actId="1076"/>
          <ac:cxnSpMkLst>
            <pc:docMk/>
            <pc:sldMk cId="1402897677" sldId="298"/>
            <ac:cxnSpMk id="18" creationId="{88FF01F9-D655-4C12-9924-825EC0DA957E}"/>
          </ac:cxnSpMkLst>
        </pc:cxnChg>
        <pc:cxnChg chg="add mod">
          <ac:chgData name="Milijana Surbatovich" userId="34f022815c94af0f" providerId="LiveId" clId="{7EAAB792-6F57-4A5A-A55B-36EB1B2C0C25}" dt="2020-10-21T18:24:28.935" v="16739" actId="1076"/>
          <ac:cxnSpMkLst>
            <pc:docMk/>
            <pc:sldMk cId="1402897677" sldId="298"/>
            <ac:cxnSpMk id="19" creationId="{5A12BAEA-7B5F-4C4C-B50E-AF714AAD52F6}"/>
          </ac:cxnSpMkLst>
        </pc:cxnChg>
        <pc:cxnChg chg="add mod">
          <ac:chgData name="Milijana Surbatovich" userId="34f022815c94af0f" providerId="LiveId" clId="{7EAAB792-6F57-4A5A-A55B-36EB1B2C0C25}" dt="2020-10-21T18:24:28.935" v="16739" actId="1076"/>
          <ac:cxnSpMkLst>
            <pc:docMk/>
            <pc:sldMk cId="1402897677" sldId="298"/>
            <ac:cxnSpMk id="20" creationId="{F3253DA7-94CF-4788-AD86-B8E54D28C0AA}"/>
          </ac:cxnSpMkLst>
        </pc:cxnChg>
        <pc:cxnChg chg="add mod">
          <ac:chgData name="Milijana Surbatovich" userId="34f022815c94af0f" providerId="LiveId" clId="{7EAAB792-6F57-4A5A-A55B-36EB1B2C0C25}" dt="2020-10-21T18:24:28.935" v="16739" actId="1076"/>
          <ac:cxnSpMkLst>
            <pc:docMk/>
            <pc:sldMk cId="1402897677" sldId="298"/>
            <ac:cxnSpMk id="21" creationId="{29F089D2-33FE-4B60-BFA2-410489338B0A}"/>
          </ac:cxnSpMkLst>
        </pc:cxnChg>
        <pc:cxnChg chg="add mod">
          <ac:chgData name="Milijana Surbatovich" userId="34f022815c94af0f" providerId="LiveId" clId="{7EAAB792-6F57-4A5A-A55B-36EB1B2C0C25}" dt="2020-10-21T18:24:28.935" v="16739" actId="1076"/>
          <ac:cxnSpMkLst>
            <pc:docMk/>
            <pc:sldMk cId="1402897677" sldId="298"/>
            <ac:cxnSpMk id="22" creationId="{FA3565D6-57ED-449B-8D21-4B70D3208A4F}"/>
          </ac:cxnSpMkLst>
        </pc:cxnChg>
        <pc:cxnChg chg="add mod">
          <ac:chgData name="Milijana Surbatovich" userId="34f022815c94af0f" providerId="LiveId" clId="{7EAAB792-6F57-4A5A-A55B-36EB1B2C0C25}" dt="2020-10-21T18:24:28.935" v="16739" actId="1076"/>
          <ac:cxnSpMkLst>
            <pc:docMk/>
            <pc:sldMk cId="1402897677" sldId="298"/>
            <ac:cxnSpMk id="23" creationId="{D57BB80A-DF87-4056-9655-E9F7387F9DE9}"/>
          </ac:cxnSpMkLst>
        </pc:cxnChg>
        <pc:cxnChg chg="add mod">
          <ac:chgData name="Milijana Surbatovich" userId="34f022815c94af0f" providerId="LiveId" clId="{7EAAB792-6F57-4A5A-A55B-36EB1B2C0C25}" dt="2020-10-21T18:24:28.935" v="16739" actId="1076"/>
          <ac:cxnSpMkLst>
            <pc:docMk/>
            <pc:sldMk cId="1402897677" sldId="298"/>
            <ac:cxnSpMk id="24" creationId="{0E62DC62-4031-4B67-89A7-A9BE7A2C4020}"/>
          </ac:cxnSpMkLst>
        </pc:cxnChg>
        <pc:cxnChg chg="add mod">
          <ac:chgData name="Milijana Surbatovich" userId="34f022815c94af0f" providerId="LiveId" clId="{7EAAB792-6F57-4A5A-A55B-36EB1B2C0C25}" dt="2020-10-21T18:24:28.935" v="16739" actId="1076"/>
          <ac:cxnSpMkLst>
            <pc:docMk/>
            <pc:sldMk cId="1402897677" sldId="298"/>
            <ac:cxnSpMk id="25" creationId="{CACEA22E-D729-406D-85E4-F0A3DCFD4EF3}"/>
          </ac:cxnSpMkLst>
        </pc:cxnChg>
        <pc:cxnChg chg="add mod">
          <ac:chgData name="Milijana Surbatovich" userId="34f022815c94af0f" providerId="LiveId" clId="{7EAAB792-6F57-4A5A-A55B-36EB1B2C0C25}" dt="2020-10-21T18:24:28.935" v="16739" actId="1076"/>
          <ac:cxnSpMkLst>
            <pc:docMk/>
            <pc:sldMk cId="1402897677" sldId="298"/>
            <ac:cxnSpMk id="26" creationId="{17CA5E96-CA30-4F54-A92B-658F4612194E}"/>
          </ac:cxnSpMkLst>
        </pc:cxnChg>
        <pc:cxnChg chg="add mod">
          <ac:chgData name="Milijana Surbatovich" userId="34f022815c94af0f" providerId="LiveId" clId="{7EAAB792-6F57-4A5A-A55B-36EB1B2C0C25}" dt="2020-10-21T18:24:28.935" v="16739" actId="1076"/>
          <ac:cxnSpMkLst>
            <pc:docMk/>
            <pc:sldMk cId="1402897677" sldId="298"/>
            <ac:cxnSpMk id="27" creationId="{283F1AD7-7C7A-4E28-9831-C6D076FC8D85}"/>
          </ac:cxnSpMkLst>
        </pc:cxnChg>
        <pc:cxnChg chg="add mod">
          <ac:chgData name="Milijana Surbatovich" userId="34f022815c94af0f" providerId="LiveId" clId="{7EAAB792-6F57-4A5A-A55B-36EB1B2C0C25}" dt="2020-10-21T18:24:28.935" v="16739" actId="1076"/>
          <ac:cxnSpMkLst>
            <pc:docMk/>
            <pc:sldMk cId="1402897677" sldId="298"/>
            <ac:cxnSpMk id="28" creationId="{A5F87082-7B92-4153-A4EF-9D139C1D1F8F}"/>
          </ac:cxnSpMkLst>
        </pc:cxnChg>
        <pc:cxnChg chg="add mod">
          <ac:chgData name="Milijana Surbatovich" userId="34f022815c94af0f" providerId="LiveId" clId="{7EAAB792-6F57-4A5A-A55B-36EB1B2C0C25}" dt="2020-10-21T18:24:28.935" v="16739" actId="1076"/>
          <ac:cxnSpMkLst>
            <pc:docMk/>
            <pc:sldMk cId="1402897677" sldId="298"/>
            <ac:cxnSpMk id="29" creationId="{DF6F32C3-19B3-4C2F-91BE-FE2B5AA24563}"/>
          </ac:cxnSpMkLst>
        </pc:cxnChg>
      </pc:sldChg>
      <pc:sldChg chg="addSp delSp modSp new mod ord modTransition delAnim modAnim modNotesTx">
        <pc:chgData name="Milijana Surbatovich" userId="34f022815c94af0f" providerId="LiveId" clId="{7EAAB792-6F57-4A5A-A55B-36EB1B2C0C25}" dt="2020-10-29T18:02:17.357" v="47795"/>
        <pc:sldMkLst>
          <pc:docMk/>
          <pc:sldMk cId="1787351186" sldId="299"/>
        </pc:sldMkLst>
        <pc:spChg chg="mod">
          <ac:chgData name="Milijana Surbatovich" userId="34f022815c94af0f" providerId="LiveId" clId="{7EAAB792-6F57-4A5A-A55B-36EB1B2C0C25}" dt="2020-10-20T03:32:25.690" v="7386" actId="14100"/>
          <ac:spMkLst>
            <pc:docMk/>
            <pc:sldMk cId="1787351186" sldId="299"/>
            <ac:spMk id="2" creationId="{5B0B5100-6E8B-40CE-98C8-E4166FADE249}"/>
          </ac:spMkLst>
        </pc:spChg>
        <pc:spChg chg="del">
          <ac:chgData name="Milijana Surbatovich" userId="34f022815c94af0f" providerId="LiveId" clId="{7EAAB792-6F57-4A5A-A55B-36EB1B2C0C25}" dt="2020-10-20T03:32:29.020" v="7387" actId="478"/>
          <ac:spMkLst>
            <pc:docMk/>
            <pc:sldMk cId="1787351186" sldId="299"/>
            <ac:spMk id="3" creationId="{35F86E07-D209-40A0-8399-7C9F8F49EC01}"/>
          </ac:spMkLst>
        </pc:spChg>
        <pc:spChg chg="add del mod">
          <ac:chgData name="Milijana Surbatovich" userId="34f022815c94af0f" providerId="LiveId" clId="{7EAAB792-6F57-4A5A-A55B-36EB1B2C0C25}" dt="2020-10-20T03:33:03.036" v="7389" actId="478"/>
          <ac:spMkLst>
            <pc:docMk/>
            <pc:sldMk cId="1787351186" sldId="299"/>
            <ac:spMk id="9" creationId="{E2943570-D057-43DA-8C23-71E70F80F222}"/>
          </ac:spMkLst>
        </pc:spChg>
        <pc:spChg chg="add del mod">
          <ac:chgData name="Milijana Surbatovich" userId="34f022815c94af0f" providerId="LiveId" clId="{7EAAB792-6F57-4A5A-A55B-36EB1B2C0C25}" dt="2020-10-20T03:33:03.036" v="7389" actId="478"/>
          <ac:spMkLst>
            <pc:docMk/>
            <pc:sldMk cId="1787351186" sldId="299"/>
            <ac:spMk id="10" creationId="{4227B5F6-17B0-4EEB-8C9B-676288BE1E00}"/>
          </ac:spMkLst>
        </pc:spChg>
        <pc:spChg chg="add del mod">
          <ac:chgData name="Milijana Surbatovich" userId="34f022815c94af0f" providerId="LiveId" clId="{7EAAB792-6F57-4A5A-A55B-36EB1B2C0C25}" dt="2020-10-20T03:33:03.036" v="7389" actId="478"/>
          <ac:spMkLst>
            <pc:docMk/>
            <pc:sldMk cId="1787351186" sldId="299"/>
            <ac:spMk id="11" creationId="{4A016647-C76B-4E7B-9772-190BA34A3788}"/>
          </ac:spMkLst>
        </pc:spChg>
        <pc:spChg chg="add del mod">
          <ac:chgData name="Milijana Surbatovich" userId="34f022815c94af0f" providerId="LiveId" clId="{7EAAB792-6F57-4A5A-A55B-36EB1B2C0C25}" dt="2020-10-20T03:33:03.036" v="7389" actId="478"/>
          <ac:spMkLst>
            <pc:docMk/>
            <pc:sldMk cId="1787351186" sldId="299"/>
            <ac:spMk id="12" creationId="{6B3F654C-EDE4-42F0-83D7-A62B075B564A}"/>
          </ac:spMkLst>
        </pc:spChg>
        <pc:spChg chg="add del mod">
          <ac:chgData name="Milijana Surbatovich" userId="34f022815c94af0f" providerId="LiveId" clId="{7EAAB792-6F57-4A5A-A55B-36EB1B2C0C25}" dt="2020-10-20T03:33:03.036" v="7389" actId="478"/>
          <ac:spMkLst>
            <pc:docMk/>
            <pc:sldMk cId="1787351186" sldId="299"/>
            <ac:spMk id="13" creationId="{7B839AEF-B329-41C8-84D0-2FC6D36DDF2C}"/>
          </ac:spMkLst>
        </pc:spChg>
        <pc:spChg chg="add del mod">
          <ac:chgData name="Milijana Surbatovich" userId="34f022815c94af0f" providerId="LiveId" clId="{7EAAB792-6F57-4A5A-A55B-36EB1B2C0C25}" dt="2020-10-20T03:33:03.036" v="7389" actId="478"/>
          <ac:spMkLst>
            <pc:docMk/>
            <pc:sldMk cId="1787351186" sldId="299"/>
            <ac:spMk id="15" creationId="{AAAA4F9B-BA66-43D4-9463-CB8CCCB29629}"/>
          </ac:spMkLst>
        </pc:spChg>
        <pc:spChg chg="add del mod">
          <ac:chgData name="Milijana Surbatovich" userId="34f022815c94af0f" providerId="LiveId" clId="{7EAAB792-6F57-4A5A-A55B-36EB1B2C0C25}" dt="2020-10-20T03:33:03.036" v="7389" actId="478"/>
          <ac:spMkLst>
            <pc:docMk/>
            <pc:sldMk cId="1787351186" sldId="299"/>
            <ac:spMk id="16" creationId="{D49E482E-26A7-4335-A0E8-C445D82B9E84}"/>
          </ac:spMkLst>
        </pc:spChg>
        <pc:spChg chg="add del mod">
          <ac:chgData name="Milijana Surbatovich" userId="34f022815c94af0f" providerId="LiveId" clId="{7EAAB792-6F57-4A5A-A55B-36EB1B2C0C25}" dt="2020-10-20T03:33:03.036" v="7389" actId="478"/>
          <ac:spMkLst>
            <pc:docMk/>
            <pc:sldMk cId="1787351186" sldId="299"/>
            <ac:spMk id="19" creationId="{A24C46CE-4328-4EE5-A163-35692C54A54E}"/>
          </ac:spMkLst>
        </pc:spChg>
        <pc:spChg chg="add del mod">
          <ac:chgData name="Milijana Surbatovich" userId="34f022815c94af0f" providerId="LiveId" clId="{7EAAB792-6F57-4A5A-A55B-36EB1B2C0C25}" dt="2020-10-20T03:33:03.036" v="7389" actId="478"/>
          <ac:spMkLst>
            <pc:docMk/>
            <pc:sldMk cId="1787351186" sldId="299"/>
            <ac:spMk id="20" creationId="{06323B69-C317-4047-988F-54D70253D53A}"/>
          </ac:spMkLst>
        </pc:spChg>
        <pc:spChg chg="add del mod">
          <ac:chgData name="Milijana Surbatovich" userId="34f022815c94af0f" providerId="LiveId" clId="{7EAAB792-6F57-4A5A-A55B-36EB1B2C0C25}" dt="2020-10-20T03:33:03.036" v="7389" actId="478"/>
          <ac:spMkLst>
            <pc:docMk/>
            <pc:sldMk cId="1787351186" sldId="299"/>
            <ac:spMk id="21" creationId="{B74A0793-159A-4565-9300-C1D1BBF3B893}"/>
          </ac:spMkLst>
        </pc:spChg>
        <pc:spChg chg="add del mod">
          <ac:chgData name="Milijana Surbatovich" userId="34f022815c94af0f" providerId="LiveId" clId="{7EAAB792-6F57-4A5A-A55B-36EB1B2C0C25}" dt="2020-10-20T17:30:58.884" v="8326" actId="478"/>
          <ac:spMkLst>
            <pc:docMk/>
            <pc:sldMk cId="1787351186" sldId="299"/>
            <ac:spMk id="27" creationId="{5FA59A74-40FE-4D24-A1D6-9330C0E1DD46}"/>
          </ac:spMkLst>
        </pc:spChg>
        <pc:spChg chg="add del mod">
          <ac:chgData name="Milijana Surbatovich" userId="34f022815c94af0f" providerId="LiveId" clId="{7EAAB792-6F57-4A5A-A55B-36EB1B2C0C25}" dt="2020-10-20T17:30:58.884" v="8326" actId="478"/>
          <ac:spMkLst>
            <pc:docMk/>
            <pc:sldMk cId="1787351186" sldId="299"/>
            <ac:spMk id="28" creationId="{A3C009B1-09AC-49FD-9AAB-8DBAFB68FF10}"/>
          </ac:spMkLst>
        </pc:spChg>
        <pc:spChg chg="add del mod">
          <ac:chgData name="Milijana Surbatovich" userId="34f022815c94af0f" providerId="LiveId" clId="{7EAAB792-6F57-4A5A-A55B-36EB1B2C0C25}" dt="2020-10-20T17:30:58.884" v="8326" actId="478"/>
          <ac:spMkLst>
            <pc:docMk/>
            <pc:sldMk cId="1787351186" sldId="299"/>
            <ac:spMk id="29" creationId="{FA1A75E3-B395-45D0-8312-0747151EAA2C}"/>
          </ac:spMkLst>
        </pc:spChg>
        <pc:spChg chg="add del mod">
          <ac:chgData name="Milijana Surbatovich" userId="34f022815c94af0f" providerId="LiveId" clId="{7EAAB792-6F57-4A5A-A55B-36EB1B2C0C25}" dt="2020-10-20T17:22:17.703" v="8322" actId="478"/>
          <ac:spMkLst>
            <pc:docMk/>
            <pc:sldMk cId="1787351186" sldId="299"/>
            <ac:spMk id="30" creationId="{049422F6-566C-43B2-A4FB-D679D6EC636E}"/>
          </ac:spMkLst>
        </pc:spChg>
        <pc:spChg chg="add del mod">
          <ac:chgData name="Milijana Surbatovich" userId="34f022815c94af0f" providerId="LiveId" clId="{7EAAB792-6F57-4A5A-A55B-36EB1B2C0C25}" dt="2020-10-20T17:30:20.454" v="8324" actId="478"/>
          <ac:spMkLst>
            <pc:docMk/>
            <pc:sldMk cId="1787351186" sldId="299"/>
            <ac:spMk id="31" creationId="{D5B4E1C2-EB6D-4993-9E27-BDD7FE0C90F7}"/>
          </ac:spMkLst>
        </pc:spChg>
        <pc:spChg chg="add del mod">
          <ac:chgData name="Milijana Surbatovich" userId="34f022815c94af0f" providerId="LiveId" clId="{7EAAB792-6F57-4A5A-A55B-36EB1B2C0C25}" dt="2020-10-20T17:30:20.454" v="8324" actId="478"/>
          <ac:spMkLst>
            <pc:docMk/>
            <pc:sldMk cId="1787351186" sldId="299"/>
            <ac:spMk id="32" creationId="{D22E83BC-C6D5-4D80-9536-3E860384CBA0}"/>
          </ac:spMkLst>
        </pc:spChg>
        <pc:spChg chg="add del mod">
          <ac:chgData name="Milijana Surbatovich" userId="34f022815c94af0f" providerId="LiveId" clId="{7EAAB792-6F57-4A5A-A55B-36EB1B2C0C25}" dt="2020-10-20T17:32:48.155" v="8348" actId="478"/>
          <ac:spMkLst>
            <pc:docMk/>
            <pc:sldMk cId="1787351186" sldId="299"/>
            <ac:spMk id="34" creationId="{1F8E7728-AF55-4349-AFE7-57A4953361B1}"/>
          </ac:spMkLst>
        </pc:spChg>
        <pc:spChg chg="add del mod">
          <ac:chgData name="Milijana Surbatovich" userId="34f022815c94af0f" providerId="LiveId" clId="{7EAAB792-6F57-4A5A-A55B-36EB1B2C0C25}" dt="2020-10-20T17:22:25.838" v="8323" actId="478"/>
          <ac:spMkLst>
            <pc:docMk/>
            <pc:sldMk cId="1787351186" sldId="299"/>
            <ac:spMk id="35" creationId="{21E6DF17-6B0F-4A82-8265-1B06571B0F8F}"/>
          </ac:spMkLst>
        </pc:spChg>
        <pc:spChg chg="add del mod">
          <ac:chgData name="Milijana Surbatovich" userId="34f022815c94af0f" providerId="LiveId" clId="{7EAAB792-6F57-4A5A-A55B-36EB1B2C0C25}" dt="2020-10-20T17:31:11.796" v="8329" actId="478"/>
          <ac:spMkLst>
            <pc:docMk/>
            <pc:sldMk cId="1787351186" sldId="299"/>
            <ac:spMk id="38" creationId="{E494B6E2-7237-47DA-A881-2BB02236F993}"/>
          </ac:spMkLst>
        </pc:spChg>
        <pc:spChg chg="add del mod">
          <ac:chgData name="Milijana Surbatovich" userId="34f022815c94af0f" providerId="LiveId" clId="{7EAAB792-6F57-4A5A-A55B-36EB1B2C0C25}" dt="2020-10-20T17:31:04.091" v="8327" actId="478"/>
          <ac:spMkLst>
            <pc:docMk/>
            <pc:sldMk cId="1787351186" sldId="299"/>
            <ac:spMk id="39" creationId="{C6C261AB-9FDC-46C6-9792-B65D241A138E}"/>
          </ac:spMkLst>
        </pc:spChg>
        <pc:spChg chg="add del mod">
          <ac:chgData name="Milijana Surbatovich" userId="34f022815c94af0f" providerId="LiveId" clId="{7EAAB792-6F57-4A5A-A55B-36EB1B2C0C25}" dt="2020-10-20T17:31:08.266" v="8328" actId="478"/>
          <ac:spMkLst>
            <pc:docMk/>
            <pc:sldMk cId="1787351186" sldId="299"/>
            <ac:spMk id="40" creationId="{9727DEF7-C370-490B-833C-B908F700A5BE}"/>
          </ac:spMkLst>
        </pc:spChg>
        <pc:spChg chg="add del mod">
          <ac:chgData name="Milijana Surbatovich" userId="34f022815c94af0f" providerId="LiveId" clId="{7EAAB792-6F57-4A5A-A55B-36EB1B2C0C25}" dt="2020-10-20T17:30:20.454" v="8324" actId="478"/>
          <ac:spMkLst>
            <pc:docMk/>
            <pc:sldMk cId="1787351186" sldId="299"/>
            <ac:spMk id="41" creationId="{E54E6529-8E6A-40F1-8D80-56DB5CCBD0A7}"/>
          </ac:spMkLst>
        </pc:spChg>
        <pc:spChg chg="add mod">
          <ac:chgData name="Milijana Surbatovich" userId="34f022815c94af0f" providerId="LiveId" clId="{7EAAB792-6F57-4A5A-A55B-36EB1B2C0C25}" dt="2020-10-20T17:41:58.789" v="8500" actId="1076"/>
          <ac:spMkLst>
            <pc:docMk/>
            <pc:sldMk cId="1787351186" sldId="299"/>
            <ac:spMk id="42" creationId="{78893570-ED7C-4375-BDDE-45F931093109}"/>
          </ac:spMkLst>
        </pc:spChg>
        <pc:spChg chg="add mod">
          <ac:chgData name="Milijana Surbatovich" userId="34f022815c94af0f" providerId="LiveId" clId="{7EAAB792-6F57-4A5A-A55B-36EB1B2C0C25}" dt="2020-10-20T17:41:58.789" v="8500" actId="1076"/>
          <ac:spMkLst>
            <pc:docMk/>
            <pc:sldMk cId="1787351186" sldId="299"/>
            <ac:spMk id="43" creationId="{C6A13179-5BBB-448F-8A77-B8D7ED90E43D}"/>
          </ac:spMkLst>
        </pc:spChg>
        <pc:spChg chg="add del mod">
          <ac:chgData name="Milijana Surbatovich" userId="34f022815c94af0f" providerId="LiveId" clId="{7EAAB792-6F57-4A5A-A55B-36EB1B2C0C25}" dt="2020-10-20T17:38:32.340" v="8356" actId="478"/>
          <ac:spMkLst>
            <pc:docMk/>
            <pc:sldMk cId="1787351186" sldId="299"/>
            <ac:spMk id="44" creationId="{DAFEE79D-04DF-4B17-8DF2-A8CCC7B59756}"/>
          </ac:spMkLst>
        </pc:spChg>
        <pc:spChg chg="add mod">
          <ac:chgData name="Milijana Surbatovich" userId="34f022815c94af0f" providerId="LiveId" clId="{7EAAB792-6F57-4A5A-A55B-36EB1B2C0C25}" dt="2020-10-20T17:51:50.719" v="9221" actId="1076"/>
          <ac:spMkLst>
            <pc:docMk/>
            <pc:sldMk cId="1787351186" sldId="299"/>
            <ac:spMk id="52" creationId="{A28E0C83-612B-4579-BFA5-7805A982E396}"/>
          </ac:spMkLst>
        </pc:spChg>
        <pc:spChg chg="add mod">
          <ac:chgData name="Milijana Surbatovich" userId="34f022815c94af0f" providerId="LiveId" clId="{7EAAB792-6F57-4A5A-A55B-36EB1B2C0C25}" dt="2020-10-20T17:51:50.719" v="9221" actId="1076"/>
          <ac:spMkLst>
            <pc:docMk/>
            <pc:sldMk cId="1787351186" sldId="299"/>
            <ac:spMk id="54" creationId="{BECC22EF-1D77-4062-9FEC-A0978579C398}"/>
          </ac:spMkLst>
        </pc:spChg>
        <pc:spChg chg="add del mod">
          <ac:chgData name="Milijana Surbatovich" userId="34f022815c94af0f" providerId="LiveId" clId="{7EAAB792-6F57-4A5A-A55B-36EB1B2C0C25}" dt="2020-10-20T17:51:19.434" v="9212" actId="478"/>
          <ac:spMkLst>
            <pc:docMk/>
            <pc:sldMk cId="1787351186" sldId="299"/>
            <ac:spMk id="55" creationId="{102B1B96-E6BE-48BF-8123-5EB75C2D27C2}"/>
          </ac:spMkLst>
        </pc:spChg>
        <pc:cxnChg chg="add del mod">
          <ac:chgData name="Milijana Surbatovich" userId="34f022815c94af0f" providerId="LiveId" clId="{7EAAB792-6F57-4A5A-A55B-36EB1B2C0C25}" dt="2020-10-20T03:33:03.036" v="7389" actId="478"/>
          <ac:cxnSpMkLst>
            <pc:docMk/>
            <pc:sldMk cId="1787351186" sldId="299"/>
            <ac:cxnSpMk id="4" creationId="{FAA34CE7-9288-4846-8478-A7EFF932C233}"/>
          </ac:cxnSpMkLst>
        </pc:cxnChg>
        <pc:cxnChg chg="add del mod">
          <ac:chgData name="Milijana Surbatovich" userId="34f022815c94af0f" providerId="LiveId" clId="{7EAAB792-6F57-4A5A-A55B-36EB1B2C0C25}" dt="2020-10-20T03:33:03.036" v="7389" actId="478"/>
          <ac:cxnSpMkLst>
            <pc:docMk/>
            <pc:sldMk cId="1787351186" sldId="299"/>
            <ac:cxnSpMk id="5" creationId="{B427BE1A-CDD5-47D5-8B7D-C55C883F7E1B}"/>
          </ac:cxnSpMkLst>
        </pc:cxnChg>
        <pc:cxnChg chg="add del mod">
          <ac:chgData name="Milijana Surbatovich" userId="34f022815c94af0f" providerId="LiveId" clId="{7EAAB792-6F57-4A5A-A55B-36EB1B2C0C25}" dt="2020-10-20T03:33:03.036" v="7389" actId="478"/>
          <ac:cxnSpMkLst>
            <pc:docMk/>
            <pc:sldMk cId="1787351186" sldId="299"/>
            <ac:cxnSpMk id="6" creationId="{45FD7ACA-9178-4ACD-A7C4-4CCB99145311}"/>
          </ac:cxnSpMkLst>
        </pc:cxnChg>
        <pc:cxnChg chg="add del mod">
          <ac:chgData name="Milijana Surbatovich" userId="34f022815c94af0f" providerId="LiveId" clId="{7EAAB792-6F57-4A5A-A55B-36EB1B2C0C25}" dt="2020-10-20T03:33:03.036" v="7389" actId="478"/>
          <ac:cxnSpMkLst>
            <pc:docMk/>
            <pc:sldMk cId="1787351186" sldId="299"/>
            <ac:cxnSpMk id="7" creationId="{B7135083-D93A-4270-9F52-4719D3BD2D48}"/>
          </ac:cxnSpMkLst>
        </pc:cxnChg>
        <pc:cxnChg chg="add del mod">
          <ac:chgData name="Milijana Surbatovich" userId="34f022815c94af0f" providerId="LiveId" clId="{7EAAB792-6F57-4A5A-A55B-36EB1B2C0C25}" dt="2020-10-20T03:33:03.036" v="7389" actId="478"/>
          <ac:cxnSpMkLst>
            <pc:docMk/>
            <pc:sldMk cId="1787351186" sldId="299"/>
            <ac:cxnSpMk id="8" creationId="{347E8B5E-38B9-43AA-A233-9398CD821072}"/>
          </ac:cxnSpMkLst>
        </pc:cxnChg>
        <pc:cxnChg chg="add del mod">
          <ac:chgData name="Milijana Surbatovich" userId="34f022815c94af0f" providerId="LiveId" clId="{7EAAB792-6F57-4A5A-A55B-36EB1B2C0C25}" dt="2020-10-20T03:33:03.036" v="7389" actId="478"/>
          <ac:cxnSpMkLst>
            <pc:docMk/>
            <pc:sldMk cId="1787351186" sldId="299"/>
            <ac:cxnSpMk id="14" creationId="{160E1B96-02DE-48B8-9BEB-A838448A214F}"/>
          </ac:cxnSpMkLst>
        </pc:cxnChg>
        <pc:cxnChg chg="add del mod">
          <ac:chgData name="Milijana Surbatovich" userId="34f022815c94af0f" providerId="LiveId" clId="{7EAAB792-6F57-4A5A-A55B-36EB1B2C0C25}" dt="2020-10-20T03:33:03.036" v="7389" actId="478"/>
          <ac:cxnSpMkLst>
            <pc:docMk/>
            <pc:sldMk cId="1787351186" sldId="299"/>
            <ac:cxnSpMk id="17" creationId="{CBF0E914-F50D-4F77-9F76-30374F89DA17}"/>
          </ac:cxnSpMkLst>
        </pc:cxnChg>
        <pc:cxnChg chg="add del mod">
          <ac:chgData name="Milijana Surbatovich" userId="34f022815c94af0f" providerId="LiveId" clId="{7EAAB792-6F57-4A5A-A55B-36EB1B2C0C25}" dt="2020-10-20T03:33:03.036" v="7389" actId="478"/>
          <ac:cxnSpMkLst>
            <pc:docMk/>
            <pc:sldMk cId="1787351186" sldId="299"/>
            <ac:cxnSpMk id="18" creationId="{2EC336CE-E499-4CB4-B506-18AB19DB967C}"/>
          </ac:cxnSpMkLst>
        </pc:cxnChg>
        <pc:cxnChg chg="add mod">
          <ac:chgData name="Milijana Surbatovich" userId="34f022815c94af0f" providerId="LiveId" clId="{7EAAB792-6F57-4A5A-A55B-36EB1B2C0C25}" dt="2020-10-20T17:41:58.789" v="8500" actId="1076"/>
          <ac:cxnSpMkLst>
            <pc:docMk/>
            <pc:sldMk cId="1787351186" sldId="299"/>
            <ac:cxnSpMk id="22" creationId="{5E667C59-DB7C-4508-BBBD-DC8AE4909BFD}"/>
          </ac:cxnSpMkLst>
        </pc:cxnChg>
        <pc:cxnChg chg="add mod">
          <ac:chgData name="Milijana Surbatovich" userId="34f022815c94af0f" providerId="LiveId" clId="{7EAAB792-6F57-4A5A-A55B-36EB1B2C0C25}" dt="2020-10-20T17:41:58.789" v="8500" actId="1076"/>
          <ac:cxnSpMkLst>
            <pc:docMk/>
            <pc:sldMk cId="1787351186" sldId="299"/>
            <ac:cxnSpMk id="23" creationId="{93671938-5CB6-4918-8E5F-F91E7AAC06D4}"/>
          </ac:cxnSpMkLst>
        </pc:cxnChg>
        <pc:cxnChg chg="add mod">
          <ac:chgData name="Milijana Surbatovich" userId="34f022815c94af0f" providerId="LiveId" clId="{7EAAB792-6F57-4A5A-A55B-36EB1B2C0C25}" dt="2020-10-20T17:41:58.789" v="8500" actId="1076"/>
          <ac:cxnSpMkLst>
            <pc:docMk/>
            <pc:sldMk cId="1787351186" sldId="299"/>
            <ac:cxnSpMk id="24" creationId="{AC6B1EDB-AE0A-46A2-A4D4-4CAF8F9F79CD}"/>
          </ac:cxnSpMkLst>
        </pc:cxnChg>
        <pc:cxnChg chg="add mod">
          <ac:chgData name="Milijana Surbatovich" userId="34f022815c94af0f" providerId="LiveId" clId="{7EAAB792-6F57-4A5A-A55B-36EB1B2C0C25}" dt="2020-10-20T17:41:58.789" v="8500" actId="1076"/>
          <ac:cxnSpMkLst>
            <pc:docMk/>
            <pc:sldMk cId="1787351186" sldId="299"/>
            <ac:cxnSpMk id="25" creationId="{402C2725-9467-484D-BF95-0519E8A78C42}"/>
          </ac:cxnSpMkLst>
        </pc:cxnChg>
        <pc:cxnChg chg="add mod">
          <ac:chgData name="Milijana Surbatovich" userId="34f022815c94af0f" providerId="LiveId" clId="{7EAAB792-6F57-4A5A-A55B-36EB1B2C0C25}" dt="2020-10-20T17:41:58.789" v="8500" actId="1076"/>
          <ac:cxnSpMkLst>
            <pc:docMk/>
            <pc:sldMk cId="1787351186" sldId="299"/>
            <ac:cxnSpMk id="26" creationId="{AEC3C2E1-219E-4F68-8C43-20FEEA5D2638}"/>
          </ac:cxnSpMkLst>
        </pc:cxnChg>
        <pc:cxnChg chg="add mod">
          <ac:chgData name="Milijana Surbatovich" userId="34f022815c94af0f" providerId="LiveId" clId="{7EAAB792-6F57-4A5A-A55B-36EB1B2C0C25}" dt="2020-10-20T17:41:58.789" v="8500" actId="1076"/>
          <ac:cxnSpMkLst>
            <pc:docMk/>
            <pc:sldMk cId="1787351186" sldId="299"/>
            <ac:cxnSpMk id="33" creationId="{2FC75EC1-DA4F-4CBE-8BFC-22BB9712D955}"/>
          </ac:cxnSpMkLst>
        </pc:cxnChg>
        <pc:cxnChg chg="add mod">
          <ac:chgData name="Milijana Surbatovich" userId="34f022815c94af0f" providerId="LiveId" clId="{7EAAB792-6F57-4A5A-A55B-36EB1B2C0C25}" dt="2020-10-20T17:41:58.789" v="8500" actId="1076"/>
          <ac:cxnSpMkLst>
            <pc:docMk/>
            <pc:sldMk cId="1787351186" sldId="299"/>
            <ac:cxnSpMk id="36" creationId="{82619984-7906-43E2-A7E7-10348F8360AA}"/>
          </ac:cxnSpMkLst>
        </pc:cxnChg>
        <pc:cxnChg chg="add mod">
          <ac:chgData name="Milijana Surbatovich" userId="34f022815c94af0f" providerId="LiveId" clId="{7EAAB792-6F57-4A5A-A55B-36EB1B2C0C25}" dt="2020-10-20T17:41:58.789" v="8500" actId="1076"/>
          <ac:cxnSpMkLst>
            <pc:docMk/>
            <pc:sldMk cId="1787351186" sldId="299"/>
            <ac:cxnSpMk id="37" creationId="{243ABFD4-5929-4DD6-B5B8-06522F475E63}"/>
          </ac:cxnSpMkLst>
        </pc:cxnChg>
      </pc:sldChg>
      <pc:sldChg chg="addSp delSp modSp new mod modTransition delAnim modAnim modNotesTx">
        <pc:chgData name="Milijana Surbatovich" userId="34f022815c94af0f" providerId="LiveId" clId="{7EAAB792-6F57-4A5A-A55B-36EB1B2C0C25}" dt="2020-11-03T01:27:48.108" v="51632" actId="1076"/>
        <pc:sldMkLst>
          <pc:docMk/>
          <pc:sldMk cId="3014426374" sldId="300"/>
        </pc:sldMkLst>
        <pc:spChg chg="mod">
          <ac:chgData name="Milijana Surbatovich" userId="34f022815c94af0f" providerId="LiveId" clId="{7EAAB792-6F57-4A5A-A55B-36EB1B2C0C25}" dt="2020-10-22T22:10:33.574" v="19038" actId="20577"/>
          <ac:spMkLst>
            <pc:docMk/>
            <pc:sldMk cId="3014426374" sldId="300"/>
            <ac:spMk id="2" creationId="{6FB3A271-D533-45A2-BB9A-B42A3515E6F9}"/>
          </ac:spMkLst>
        </pc:spChg>
        <pc:spChg chg="del">
          <ac:chgData name="Milijana Surbatovich" userId="34f022815c94af0f" providerId="LiveId" clId="{7EAAB792-6F57-4A5A-A55B-36EB1B2C0C25}" dt="2020-10-21T02:30:12.407" v="14541" actId="478"/>
          <ac:spMkLst>
            <pc:docMk/>
            <pc:sldMk cId="3014426374" sldId="300"/>
            <ac:spMk id="3" creationId="{28B33B8E-AE8D-4DFB-AB61-46054561B8BD}"/>
          </ac:spMkLst>
        </pc:spChg>
        <pc:spChg chg="add mod">
          <ac:chgData name="Milijana Surbatovich" userId="34f022815c94af0f" providerId="LiveId" clId="{7EAAB792-6F57-4A5A-A55B-36EB1B2C0C25}" dt="2020-10-29T01:36:27.670" v="46979" actId="1076"/>
          <ac:spMkLst>
            <pc:docMk/>
            <pc:sldMk cId="3014426374" sldId="300"/>
            <ac:spMk id="3" creationId="{4B96F8C4-404C-486F-8BBA-26D380F33D54}"/>
          </ac:spMkLst>
        </pc:spChg>
        <pc:spChg chg="add mod">
          <ac:chgData name="Milijana Surbatovich" userId="34f022815c94af0f" providerId="LiveId" clId="{7EAAB792-6F57-4A5A-A55B-36EB1B2C0C25}" dt="2020-10-22T20:05:50.724" v="18765" actId="207"/>
          <ac:spMkLst>
            <pc:docMk/>
            <pc:sldMk cId="3014426374" sldId="300"/>
            <ac:spMk id="4" creationId="{17C437BA-AAB0-4128-88A4-E6A010B094B3}"/>
          </ac:spMkLst>
        </pc:spChg>
        <pc:spChg chg="add mod">
          <ac:chgData name="Milijana Surbatovich" userId="34f022815c94af0f" providerId="LiveId" clId="{7EAAB792-6F57-4A5A-A55B-36EB1B2C0C25}" dt="2020-10-21T17:02:09.155" v="14947" actId="1076"/>
          <ac:spMkLst>
            <pc:docMk/>
            <pc:sldMk cId="3014426374" sldId="300"/>
            <ac:spMk id="5" creationId="{C8EB956D-13FC-4ED1-A5F1-D97FF8745DF4}"/>
          </ac:spMkLst>
        </pc:spChg>
        <pc:spChg chg="add mod">
          <ac:chgData name="Milijana Surbatovich" userId="34f022815c94af0f" providerId="LiveId" clId="{7EAAB792-6F57-4A5A-A55B-36EB1B2C0C25}" dt="2020-10-29T01:36:06.238" v="46978" actId="1076"/>
          <ac:spMkLst>
            <pc:docMk/>
            <pc:sldMk cId="3014426374" sldId="300"/>
            <ac:spMk id="6" creationId="{C7CB137F-B22C-4635-82C5-41D62588BCCE}"/>
          </ac:spMkLst>
        </pc:spChg>
        <pc:spChg chg="add mod">
          <ac:chgData name="Milijana Surbatovich" userId="34f022815c94af0f" providerId="LiveId" clId="{7EAAB792-6F57-4A5A-A55B-36EB1B2C0C25}" dt="2020-10-29T01:36:27.670" v="46979" actId="1076"/>
          <ac:spMkLst>
            <pc:docMk/>
            <pc:sldMk cId="3014426374" sldId="300"/>
            <ac:spMk id="7" creationId="{7C471E97-5AE5-4AB6-8322-560B29F91B81}"/>
          </ac:spMkLst>
        </pc:spChg>
        <pc:spChg chg="add mod">
          <ac:chgData name="Milijana Surbatovich" userId="34f022815c94af0f" providerId="LiveId" clId="{7EAAB792-6F57-4A5A-A55B-36EB1B2C0C25}" dt="2020-10-29T01:36:27.670" v="46979" actId="1076"/>
          <ac:spMkLst>
            <pc:docMk/>
            <pc:sldMk cId="3014426374" sldId="300"/>
            <ac:spMk id="8" creationId="{007C516C-A89B-4817-A25C-5D80FF1378BB}"/>
          </ac:spMkLst>
        </pc:spChg>
        <pc:spChg chg="add mod">
          <ac:chgData name="Milijana Surbatovich" userId="34f022815c94af0f" providerId="LiveId" clId="{7EAAB792-6F57-4A5A-A55B-36EB1B2C0C25}" dt="2020-10-29T01:36:27.670" v="46979" actId="1076"/>
          <ac:spMkLst>
            <pc:docMk/>
            <pc:sldMk cId="3014426374" sldId="300"/>
            <ac:spMk id="9" creationId="{3632A8A2-3EBD-4D8A-B799-C0DC60241B50}"/>
          </ac:spMkLst>
        </pc:spChg>
        <pc:spChg chg="add mod">
          <ac:chgData name="Milijana Surbatovich" userId="34f022815c94af0f" providerId="LiveId" clId="{7EAAB792-6F57-4A5A-A55B-36EB1B2C0C25}" dt="2020-10-29T01:36:27.670" v="46979" actId="1076"/>
          <ac:spMkLst>
            <pc:docMk/>
            <pc:sldMk cId="3014426374" sldId="300"/>
            <ac:spMk id="13" creationId="{BF057EA7-3827-4CF2-A57B-DAA0D15E27AB}"/>
          </ac:spMkLst>
        </pc:spChg>
        <pc:spChg chg="add mod">
          <ac:chgData name="Milijana Surbatovich" userId="34f022815c94af0f" providerId="LiveId" clId="{7EAAB792-6F57-4A5A-A55B-36EB1B2C0C25}" dt="2020-10-29T01:36:27.670" v="46979" actId="1076"/>
          <ac:spMkLst>
            <pc:docMk/>
            <pc:sldMk cId="3014426374" sldId="300"/>
            <ac:spMk id="14" creationId="{4C69C25A-6AEF-4247-A4F9-F675CE5D6A97}"/>
          </ac:spMkLst>
        </pc:spChg>
        <pc:spChg chg="add mod">
          <ac:chgData name="Milijana Surbatovich" userId="34f022815c94af0f" providerId="LiveId" clId="{7EAAB792-6F57-4A5A-A55B-36EB1B2C0C25}" dt="2020-10-29T01:36:27.670" v="46979" actId="1076"/>
          <ac:spMkLst>
            <pc:docMk/>
            <pc:sldMk cId="3014426374" sldId="300"/>
            <ac:spMk id="15" creationId="{719B2C8A-F887-47E3-A727-614615E12FD4}"/>
          </ac:spMkLst>
        </pc:spChg>
        <pc:spChg chg="add mod">
          <ac:chgData name="Milijana Surbatovich" userId="34f022815c94af0f" providerId="LiveId" clId="{7EAAB792-6F57-4A5A-A55B-36EB1B2C0C25}" dt="2020-10-29T01:36:27.670" v="46979" actId="1076"/>
          <ac:spMkLst>
            <pc:docMk/>
            <pc:sldMk cId="3014426374" sldId="300"/>
            <ac:spMk id="16" creationId="{FC551C25-FCF3-4BF9-A07A-363033DA08C7}"/>
          </ac:spMkLst>
        </pc:spChg>
        <pc:spChg chg="add mod">
          <ac:chgData name="Milijana Surbatovich" userId="34f022815c94af0f" providerId="LiveId" clId="{7EAAB792-6F57-4A5A-A55B-36EB1B2C0C25}" dt="2020-10-29T01:36:27.670" v="46979" actId="1076"/>
          <ac:spMkLst>
            <pc:docMk/>
            <pc:sldMk cId="3014426374" sldId="300"/>
            <ac:spMk id="17" creationId="{942D7B0A-B700-44A9-B93A-B4D3C0AB4A69}"/>
          </ac:spMkLst>
        </pc:spChg>
        <pc:spChg chg="add mod">
          <ac:chgData name="Milijana Surbatovich" userId="34f022815c94af0f" providerId="LiveId" clId="{7EAAB792-6F57-4A5A-A55B-36EB1B2C0C25}" dt="2020-10-29T01:36:27.670" v="46979" actId="1076"/>
          <ac:spMkLst>
            <pc:docMk/>
            <pc:sldMk cId="3014426374" sldId="300"/>
            <ac:spMk id="18" creationId="{81D2DC13-1965-41E6-8A1D-F1E4F9A45464}"/>
          </ac:spMkLst>
        </pc:spChg>
        <pc:spChg chg="add mod">
          <ac:chgData name="Milijana Surbatovich" userId="34f022815c94af0f" providerId="LiveId" clId="{7EAAB792-6F57-4A5A-A55B-36EB1B2C0C25}" dt="2020-10-29T01:36:27.670" v="46979" actId="1076"/>
          <ac:spMkLst>
            <pc:docMk/>
            <pc:sldMk cId="3014426374" sldId="300"/>
            <ac:spMk id="19" creationId="{9A019AAB-4535-4703-A789-94D0FD507258}"/>
          </ac:spMkLst>
        </pc:spChg>
        <pc:spChg chg="add mod">
          <ac:chgData name="Milijana Surbatovich" userId="34f022815c94af0f" providerId="LiveId" clId="{7EAAB792-6F57-4A5A-A55B-36EB1B2C0C25}" dt="2020-10-29T01:36:27.670" v="46979" actId="1076"/>
          <ac:spMkLst>
            <pc:docMk/>
            <pc:sldMk cId="3014426374" sldId="300"/>
            <ac:spMk id="20" creationId="{1BA8F11A-8945-4C93-AFEF-23803C639442}"/>
          </ac:spMkLst>
        </pc:spChg>
        <pc:spChg chg="add mod">
          <ac:chgData name="Milijana Surbatovich" userId="34f022815c94af0f" providerId="LiveId" clId="{7EAAB792-6F57-4A5A-A55B-36EB1B2C0C25}" dt="2020-10-29T01:36:27.670" v="46979" actId="1076"/>
          <ac:spMkLst>
            <pc:docMk/>
            <pc:sldMk cId="3014426374" sldId="300"/>
            <ac:spMk id="21" creationId="{53B93F44-4A6C-4F15-A45D-6932FD3BC52C}"/>
          </ac:spMkLst>
        </pc:spChg>
        <pc:spChg chg="add mod">
          <ac:chgData name="Milijana Surbatovich" userId="34f022815c94af0f" providerId="LiveId" clId="{7EAAB792-6F57-4A5A-A55B-36EB1B2C0C25}" dt="2020-10-29T01:36:27.670" v="46979" actId="1076"/>
          <ac:spMkLst>
            <pc:docMk/>
            <pc:sldMk cId="3014426374" sldId="300"/>
            <ac:spMk id="25" creationId="{982B51EF-F026-4AC7-BBFB-3CD9A866FCCF}"/>
          </ac:spMkLst>
        </pc:spChg>
        <pc:spChg chg="add mod">
          <ac:chgData name="Milijana Surbatovich" userId="34f022815c94af0f" providerId="LiveId" clId="{7EAAB792-6F57-4A5A-A55B-36EB1B2C0C25}" dt="2020-10-29T01:36:27.670" v="46979" actId="1076"/>
          <ac:spMkLst>
            <pc:docMk/>
            <pc:sldMk cId="3014426374" sldId="300"/>
            <ac:spMk id="26" creationId="{0B5A571A-659E-4775-80EF-EFB385C8AA15}"/>
          </ac:spMkLst>
        </pc:spChg>
        <pc:spChg chg="add mod">
          <ac:chgData name="Milijana Surbatovich" userId="34f022815c94af0f" providerId="LiveId" clId="{7EAAB792-6F57-4A5A-A55B-36EB1B2C0C25}" dt="2020-10-29T01:36:27.670" v="46979" actId="1076"/>
          <ac:spMkLst>
            <pc:docMk/>
            <pc:sldMk cId="3014426374" sldId="300"/>
            <ac:spMk id="27" creationId="{81F808C1-248D-4F72-9F01-C088FE026C50}"/>
          </ac:spMkLst>
        </pc:spChg>
        <pc:spChg chg="add mod">
          <ac:chgData name="Milijana Surbatovich" userId="34f022815c94af0f" providerId="LiveId" clId="{7EAAB792-6F57-4A5A-A55B-36EB1B2C0C25}" dt="2020-10-29T01:36:27.670" v="46979" actId="1076"/>
          <ac:spMkLst>
            <pc:docMk/>
            <pc:sldMk cId="3014426374" sldId="300"/>
            <ac:spMk id="28" creationId="{89E34BF3-00FE-4FE2-ACD9-15E8A1D1D482}"/>
          </ac:spMkLst>
        </pc:spChg>
        <pc:spChg chg="add mod">
          <ac:chgData name="Milijana Surbatovich" userId="34f022815c94af0f" providerId="LiveId" clId="{7EAAB792-6F57-4A5A-A55B-36EB1B2C0C25}" dt="2020-10-29T01:36:27.670" v="46979" actId="1076"/>
          <ac:spMkLst>
            <pc:docMk/>
            <pc:sldMk cId="3014426374" sldId="300"/>
            <ac:spMk id="29" creationId="{DC373644-5A45-4771-B932-BF16EEAE4DF2}"/>
          </ac:spMkLst>
        </pc:spChg>
        <pc:spChg chg="add mod">
          <ac:chgData name="Milijana Surbatovich" userId="34f022815c94af0f" providerId="LiveId" clId="{7EAAB792-6F57-4A5A-A55B-36EB1B2C0C25}" dt="2020-10-29T01:36:27.670" v="46979" actId="1076"/>
          <ac:spMkLst>
            <pc:docMk/>
            <pc:sldMk cId="3014426374" sldId="300"/>
            <ac:spMk id="30" creationId="{3C9DD1FC-3088-4A80-89A6-93B07ADCE0FC}"/>
          </ac:spMkLst>
        </pc:spChg>
        <pc:spChg chg="add mod">
          <ac:chgData name="Milijana Surbatovich" userId="34f022815c94af0f" providerId="LiveId" clId="{7EAAB792-6F57-4A5A-A55B-36EB1B2C0C25}" dt="2020-10-29T01:36:27.670" v="46979" actId="1076"/>
          <ac:spMkLst>
            <pc:docMk/>
            <pc:sldMk cId="3014426374" sldId="300"/>
            <ac:spMk id="31" creationId="{B9163C79-83CA-4875-BD7F-0F69D9F92881}"/>
          </ac:spMkLst>
        </pc:spChg>
        <pc:spChg chg="add mod">
          <ac:chgData name="Milijana Surbatovich" userId="34f022815c94af0f" providerId="LiveId" clId="{7EAAB792-6F57-4A5A-A55B-36EB1B2C0C25}" dt="2020-10-29T01:36:27.670" v="46979" actId="1076"/>
          <ac:spMkLst>
            <pc:docMk/>
            <pc:sldMk cId="3014426374" sldId="300"/>
            <ac:spMk id="35" creationId="{5E9ABFC2-0AFD-43E6-902C-F08F687143F5}"/>
          </ac:spMkLst>
        </pc:spChg>
        <pc:spChg chg="add mod">
          <ac:chgData name="Milijana Surbatovich" userId="34f022815c94af0f" providerId="LiveId" clId="{7EAAB792-6F57-4A5A-A55B-36EB1B2C0C25}" dt="2020-10-29T01:36:27.670" v="46979" actId="1076"/>
          <ac:spMkLst>
            <pc:docMk/>
            <pc:sldMk cId="3014426374" sldId="300"/>
            <ac:spMk id="36" creationId="{25F39DF2-451E-4890-8CA6-BF561CB4B757}"/>
          </ac:spMkLst>
        </pc:spChg>
        <pc:spChg chg="add mod">
          <ac:chgData name="Milijana Surbatovich" userId="34f022815c94af0f" providerId="LiveId" clId="{7EAAB792-6F57-4A5A-A55B-36EB1B2C0C25}" dt="2020-10-29T01:36:27.670" v="46979" actId="1076"/>
          <ac:spMkLst>
            <pc:docMk/>
            <pc:sldMk cId="3014426374" sldId="300"/>
            <ac:spMk id="37" creationId="{5B5C2048-BAA3-4092-BA83-18A4FFE1EDDC}"/>
          </ac:spMkLst>
        </pc:spChg>
        <pc:spChg chg="add mod">
          <ac:chgData name="Milijana Surbatovich" userId="34f022815c94af0f" providerId="LiveId" clId="{7EAAB792-6F57-4A5A-A55B-36EB1B2C0C25}" dt="2020-10-29T01:36:27.670" v="46979" actId="1076"/>
          <ac:spMkLst>
            <pc:docMk/>
            <pc:sldMk cId="3014426374" sldId="300"/>
            <ac:spMk id="38" creationId="{14E6291C-B642-44C7-ABF6-EBCE1DDCF27A}"/>
          </ac:spMkLst>
        </pc:spChg>
        <pc:spChg chg="add mod">
          <ac:chgData name="Milijana Surbatovich" userId="34f022815c94af0f" providerId="LiveId" clId="{7EAAB792-6F57-4A5A-A55B-36EB1B2C0C25}" dt="2020-11-03T01:27:48.108" v="51632" actId="1076"/>
          <ac:spMkLst>
            <pc:docMk/>
            <pc:sldMk cId="3014426374" sldId="300"/>
            <ac:spMk id="39" creationId="{037B9012-C303-42B6-8F49-2D5B30A063D2}"/>
          </ac:spMkLst>
        </pc:spChg>
        <pc:spChg chg="add mod">
          <ac:chgData name="Milijana Surbatovich" userId="34f022815c94af0f" providerId="LiveId" clId="{7EAAB792-6F57-4A5A-A55B-36EB1B2C0C25}" dt="2020-10-29T01:36:27.670" v="46979" actId="1076"/>
          <ac:spMkLst>
            <pc:docMk/>
            <pc:sldMk cId="3014426374" sldId="300"/>
            <ac:spMk id="40" creationId="{BF3139E4-D2EE-4C0E-BE6E-B7007E54885F}"/>
          </ac:spMkLst>
        </pc:spChg>
        <pc:spChg chg="add mod">
          <ac:chgData name="Milijana Surbatovich" userId="34f022815c94af0f" providerId="LiveId" clId="{7EAAB792-6F57-4A5A-A55B-36EB1B2C0C25}" dt="2020-10-29T01:36:27.670" v="46979" actId="1076"/>
          <ac:spMkLst>
            <pc:docMk/>
            <pc:sldMk cId="3014426374" sldId="300"/>
            <ac:spMk id="41" creationId="{4FD1BCE4-8716-4EE4-A05F-9D85DDF5B616}"/>
          </ac:spMkLst>
        </pc:spChg>
        <pc:spChg chg="add mod">
          <ac:chgData name="Milijana Surbatovich" userId="34f022815c94af0f" providerId="LiveId" clId="{7EAAB792-6F57-4A5A-A55B-36EB1B2C0C25}" dt="2020-10-29T01:36:27.670" v="46979" actId="1076"/>
          <ac:spMkLst>
            <pc:docMk/>
            <pc:sldMk cId="3014426374" sldId="300"/>
            <ac:spMk id="45" creationId="{216BCF93-9496-4D26-BEDA-46FFE11C5B33}"/>
          </ac:spMkLst>
        </pc:spChg>
        <pc:spChg chg="add mod">
          <ac:chgData name="Milijana Surbatovich" userId="34f022815c94af0f" providerId="LiveId" clId="{7EAAB792-6F57-4A5A-A55B-36EB1B2C0C25}" dt="2020-10-29T01:36:27.670" v="46979" actId="1076"/>
          <ac:spMkLst>
            <pc:docMk/>
            <pc:sldMk cId="3014426374" sldId="300"/>
            <ac:spMk id="46" creationId="{278B94F6-F9B5-4B99-A96B-E5E53299EB25}"/>
          </ac:spMkLst>
        </pc:spChg>
        <pc:spChg chg="add mod">
          <ac:chgData name="Milijana Surbatovich" userId="34f022815c94af0f" providerId="LiveId" clId="{7EAAB792-6F57-4A5A-A55B-36EB1B2C0C25}" dt="2020-10-29T01:36:27.670" v="46979" actId="1076"/>
          <ac:spMkLst>
            <pc:docMk/>
            <pc:sldMk cId="3014426374" sldId="300"/>
            <ac:spMk id="47" creationId="{2F786FED-FCBD-4DF5-9082-42AED32ED9C3}"/>
          </ac:spMkLst>
        </pc:spChg>
        <pc:spChg chg="add mod">
          <ac:chgData name="Milijana Surbatovich" userId="34f022815c94af0f" providerId="LiveId" clId="{7EAAB792-6F57-4A5A-A55B-36EB1B2C0C25}" dt="2020-10-29T01:36:27.670" v="46979" actId="1076"/>
          <ac:spMkLst>
            <pc:docMk/>
            <pc:sldMk cId="3014426374" sldId="300"/>
            <ac:spMk id="48" creationId="{AA95A9EF-7626-45F1-9639-F51BBB56F6BE}"/>
          </ac:spMkLst>
        </pc:spChg>
        <pc:spChg chg="add mod">
          <ac:chgData name="Milijana Surbatovich" userId="34f022815c94af0f" providerId="LiveId" clId="{7EAAB792-6F57-4A5A-A55B-36EB1B2C0C25}" dt="2020-10-29T01:36:27.670" v="46979" actId="1076"/>
          <ac:spMkLst>
            <pc:docMk/>
            <pc:sldMk cId="3014426374" sldId="300"/>
            <ac:spMk id="49" creationId="{5801DCBB-49F6-4618-8C0C-4E07978FA050}"/>
          </ac:spMkLst>
        </pc:spChg>
        <pc:spChg chg="add mod">
          <ac:chgData name="Milijana Surbatovich" userId="34f022815c94af0f" providerId="LiveId" clId="{7EAAB792-6F57-4A5A-A55B-36EB1B2C0C25}" dt="2020-10-29T01:36:27.670" v="46979" actId="1076"/>
          <ac:spMkLst>
            <pc:docMk/>
            <pc:sldMk cId="3014426374" sldId="300"/>
            <ac:spMk id="50" creationId="{EBD08B2E-B27B-4029-9DA4-2E99233BDBAF}"/>
          </ac:spMkLst>
        </pc:spChg>
        <pc:spChg chg="add del mod">
          <ac:chgData name="Milijana Surbatovich" userId="34f022815c94af0f" providerId="LiveId" clId="{7EAAB792-6F57-4A5A-A55B-36EB1B2C0C25}" dt="2020-10-21T16:38:20.676" v="14752" actId="478"/>
          <ac:spMkLst>
            <pc:docMk/>
            <pc:sldMk cId="3014426374" sldId="300"/>
            <ac:spMk id="53" creationId="{7ED0DE95-E391-4B85-A198-F953F3B56E18}"/>
          </ac:spMkLst>
        </pc:spChg>
        <pc:spChg chg="add del mod">
          <ac:chgData name="Milijana Surbatovich" userId="34f022815c94af0f" providerId="LiveId" clId="{7EAAB792-6F57-4A5A-A55B-36EB1B2C0C25}" dt="2020-10-21T16:38:20.676" v="14752" actId="478"/>
          <ac:spMkLst>
            <pc:docMk/>
            <pc:sldMk cId="3014426374" sldId="300"/>
            <ac:spMk id="54" creationId="{252B335A-179B-47C4-A2FE-A2F33DF4BB65}"/>
          </ac:spMkLst>
        </pc:spChg>
        <pc:spChg chg="add del mod">
          <ac:chgData name="Milijana Surbatovich" userId="34f022815c94af0f" providerId="LiveId" clId="{7EAAB792-6F57-4A5A-A55B-36EB1B2C0C25}" dt="2020-10-21T16:38:20.676" v="14752" actId="478"/>
          <ac:spMkLst>
            <pc:docMk/>
            <pc:sldMk cId="3014426374" sldId="300"/>
            <ac:spMk id="58" creationId="{DF1B69C6-F543-47A7-A37C-E508350FD20D}"/>
          </ac:spMkLst>
        </pc:spChg>
        <pc:spChg chg="add del mod">
          <ac:chgData name="Milijana Surbatovich" userId="34f022815c94af0f" providerId="LiveId" clId="{7EAAB792-6F57-4A5A-A55B-36EB1B2C0C25}" dt="2020-10-21T16:38:20.676" v="14752" actId="478"/>
          <ac:spMkLst>
            <pc:docMk/>
            <pc:sldMk cId="3014426374" sldId="300"/>
            <ac:spMk id="59" creationId="{18622E25-BAB7-4D7F-BD98-0B70B71175E5}"/>
          </ac:spMkLst>
        </pc:spChg>
        <pc:spChg chg="add del mod">
          <ac:chgData name="Milijana Surbatovich" userId="34f022815c94af0f" providerId="LiveId" clId="{7EAAB792-6F57-4A5A-A55B-36EB1B2C0C25}" dt="2020-10-21T16:38:20.676" v="14752" actId="478"/>
          <ac:spMkLst>
            <pc:docMk/>
            <pc:sldMk cId="3014426374" sldId="300"/>
            <ac:spMk id="60" creationId="{399ADB17-8A38-43FE-9C85-DCA6E616CD33}"/>
          </ac:spMkLst>
        </pc:spChg>
        <pc:spChg chg="add del mod">
          <ac:chgData name="Milijana Surbatovich" userId="34f022815c94af0f" providerId="LiveId" clId="{7EAAB792-6F57-4A5A-A55B-36EB1B2C0C25}" dt="2020-10-21T16:38:20.676" v="14752" actId="478"/>
          <ac:spMkLst>
            <pc:docMk/>
            <pc:sldMk cId="3014426374" sldId="300"/>
            <ac:spMk id="61" creationId="{150744EA-3F3B-4EE0-AE98-2CF196D1F59C}"/>
          </ac:spMkLst>
        </pc:spChg>
        <pc:spChg chg="add del mod">
          <ac:chgData name="Milijana Surbatovich" userId="34f022815c94af0f" providerId="LiveId" clId="{7EAAB792-6F57-4A5A-A55B-36EB1B2C0C25}" dt="2020-10-21T16:38:25.502" v="14753" actId="478"/>
          <ac:spMkLst>
            <pc:docMk/>
            <pc:sldMk cId="3014426374" sldId="300"/>
            <ac:spMk id="62" creationId="{89E41D24-C859-4DDD-942E-67E8390DB542}"/>
          </ac:spMkLst>
        </pc:spChg>
        <pc:spChg chg="add mod">
          <ac:chgData name="Milijana Surbatovich" userId="34f022815c94af0f" providerId="LiveId" clId="{7EAAB792-6F57-4A5A-A55B-36EB1B2C0C25}" dt="2020-10-29T01:36:27.670" v="46979" actId="1076"/>
          <ac:spMkLst>
            <pc:docMk/>
            <pc:sldMk cId="3014426374" sldId="300"/>
            <ac:spMk id="63" creationId="{2AA27C63-CD09-43B2-8466-0C3EF678E683}"/>
          </ac:spMkLst>
        </pc:spChg>
        <pc:spChg chg="add mod">
          <ac:chgData name="Milijana Surbatovich" userId="34f022815c94af0f" providerId="LiveId" clId="{7EAAB792-6F57-4A5A-A55B-36EB1B2C0C25}" dt="2020-10-29T01:36:27.670" v="46979" actId="1076"/>
          <ac:spMkLst>
            <pc:docMk/>
            <pc:sldMk cId="3014426374" sldId="300"/>
            <ac:spMk id="64" creationId="{9A1AB412-FFA9-4316-ABF9-90A53FC64D0C}"/>
          </ac:spMkLst>
        </pc:spChg>
        <pc:spChg chg="add mod">
          <ac:chgData name="Milijana Surbatovich" userId="34f022815c94af0f" providerId="LiveId" clId="{7EAAB792-6F57-4A5A-A55B-36EB1B2C0C25}" dt="2020-10-29T01:36:27.670" v="46979" actId="1076"/>
          <ac:spMkLst>
            <pc:docMk/>
            <pc:sldMk cId="3014426374" sldId="300"/>
            <ac:spMk id="68" creationId="{182C97DD-D7A3-4ECE-AABD-F449DF9F3950}"/>
          </ac:spMkLst>
        </pc:spChg>
        <pc:spChg chg="add mod">
          <ac:chgData name="Milijana Surbatovich" userId="34f022815c94af0f" providerId="LiveId" clId="{7EAAB792-6F57-4A5A-A55B-36EB1B2C0C25}" dt="2020-10-29T01:36:27.670" v="46979" actId="1076"/>
          <ac:spMkLst>
            <pc:docMk/>
            <pc:sldMk cId="3014426374" sldId="300"/>
            <ac:spMk id="69" creationId="{250E40A6-7A4C-4D5A-901A-2CCE76BF36B2}"/>
          </ac:spMkLst>
        </pc:spChg>
        <pc:spChg chg="add mod">
          <ac:chgData name="Milijana Surbatovich" userId="34f022815c94af0f" providerId="LiveId" clId="{7EAAB792-6F57-4A5A-A55B-36EB1B2C0C25}" dt="2020-10-29T01:36:27.670" v="46979" actId="1076"/>
          <ac:spMkLst>
            <pc:docMk/>
            <pc:sldMk cId="3014426374" sldId="300"/>
            <ac:spMk id="70" creationId="{AC5715A7-66E9-4B16-B854-5054F9F52DDA}"/>
          </ac:spMkLst>
        </pc:spChg>
        <pc:spChg chg="add del mod">
          <ac:chgData name="Milijana Surbatovich" userId="34f022815c94af0f" providerId="LiveId" clId="{7EAAB792-6F57-4A5A-A55B-36EB1B2C0C25}" dt="2020-10-21T16:40:21.522" v="14761" actId="478"/>
          <ac:spMkLst>
            <pc:docMk/>
            <pc:sldMk cId="3014426374" sldId="300"/>
            <ac:spMk id="71" creationId="{DE22EFF9-E134-4AE8-8186-8159AB06F4F6}"/>
          </ac:spMkLst>
        </pc:spChg>
        <pc:spChg chg="add mod">
          <ac:chgData name="Milijana Surbatovich" userId="34f022815c94af0f" providerId="LiveId" clId="{7EAAB792-6F57-4A5A-A55B-36EB1B2C0C25}" dt="2020-10-29T01:36:27.670" v="46979" actId="1076"/>
          <ac:spMkLst>
            <pc:docMk/>
            <pc:sldMk cId="3014426374" sldId="300"/>
            <ac:spMk id="72" creationId="{CD04D62A-B1E9-4CBE-8386-14927CC0B456}"/>
          </ac:spMkLst>
        </pc:spChg>
        <pc:spChg chg="add mod">
          <ac:chgData name="Milijana Surbatovich" userId="34f022815c94af0f" providerId="LiveId" clId="{7EAAB792-6F57-4A5A-A55B-36EB1B2C0C25}" dt="2020-10-29T01:36:27.670" v="46979" actId="1076"/>
          <ac:spMkLst>
            <pc:docMk/>
            <pc:sldMk cId="3014426374" sldId="300"/>
            <ac:spMk id="73" creationId="{DC832681-2CAF-46FE-AEC2-7D9A55F24984}"/>
          </ac:spMkLst>
        </pc:spChg>
        <pc:spChg chg="add mod">
          <ac:chgData name="Milijana Surbatovich" userId="34f022815c94af0f" providerId="LiveId" clId="{7EAAB792-6F57-4A5A-A55B-36EB1B2C0C25}" dt="2020-10-29T01:36:27.670" v="46979" actId="1076"/>
          <ac:spMkLst>
            <pc:docMk/>
            <pc:sldMk cId="3014426374" sldId="300"/>
            <ac:spMk id="74" creationId="{384D2F30-34E7-4DA1-B11C-AF6576D76BFC}"/>
          </ac:spMkLst>
        </pc:spChg>
        <pc:spChg chg="add mod">
          <ac:chgData name="Milijana Surbatovich" userId="34f022815c94af0f" providerId="LiveId" clId="{7EAAB792-6F57-4A5A-A55B-36EB1B2C0C25}" dt="2020-10-29T01:36:27.670" v="46979" actId="1076"/>
          <ac:spMkLst>
            <pc:docMk/>
            <pc:sldMk cId="3014426374" sldId="300"/>
            <ac:spMk id="78" creationId="{54AD6BBC-8F5C-443D-A6E9-49DADE0C4CC6}"/>
          </ac:spMkLst>
        </pc:spChg>
        <pc:spChg chg="add mod">
          <ac:chgData name="Milijana Surbatovich" userId="34f022815c94af0f" providerId="LiveId" clId="{7EAAB792-6F57-4A5A-A55B-36EB1B2C0C25}" dt="2020-10-29T01:36:27.670" v="46979" actId="1076"/>
          <ac:spMkLst>
            <pc:docMk/>
            <pc:sldMk cId="3014426374" sldId="300"/>
            <ac:spMk id="79" creationId="{11DD1FB5-7B0D-42B6-B256-67F8C994D8BC}"/>
          </ac:spMkLst>
        </pc:spChg>
        <pc:spChg chg="add mod">
          <ac:chgData name="Milijana Surbatovich" userId="34f022815c94af0f" providerId="LiveId" clId="{7EAAB792-6F57-4A5A-A55B-36EB1B2C0C25}" dt="2020-10-29T01:36:27.670" v="46979" actId="1076"/>
          <ac:spMkLst>
            <pc:docMk/>
            <pc:sldMk cId="3014426374" sldId="300"/>
            <ac:spMk id="80" creationId="{BFE0A294-8651-4881-9A6F-233258297EAD}"/>
          </ac:spMkLst>
        </pc:spChg>
        <pc:spChg chg="add mod">
          <ac:chgData name="Milijana Surbatovich" userId="34f022815c94af0f" providerId="LiveId" clId="{7EAAB792-6F57-4A5A-A55B-36EB1B2C0C25}" dt="2020-10-29T01:36:27.670" v="46979" actId="1076"/>
          <ac:spMkLst>
            <pc:docMk/>
            <pc:sldMk cId="3014426374" sldId="300"/>
            <ac:spMk id="81" creationId="{5A21FA69-B4C9-46AE-AD1A-B175F8BB2D38}"/>
          </ac:spMkLst>
        </pc:spChg>
        <pc:spChg chg="add mod">
          <ac:chgData name="Milijana Surbatovich" userId="34f022815c94af0f" providerId="LiveId" clId="{7EAAB792-6F57-4A5A-A55B-36EB1B2C0C25}" dt="2020-10-29T01:36:27.670" v="46979" actId="1076"/>
          <ac:spMkLst>
            <pc:docMk/>
            <pc:sldMk cId="3014426374" sldId="300"/>
            <ac:spMk id="82" creationId="{B739E7F4-55F5-4F51-8127-9A8F906C4F6C}"/>
          </ac:spMkLst>
        </pc:spChg>
        <pc:spChg chg="add mod">
          <ac:chgData name="Milijana Surbatovich" userId="34f022815c94af0f" providerId="LiveId" clId="{7EAAB792-6F57-4A5A-A55B-36EB1B2C0C25}" dt="2020-10-29T01:36:27.670" v="46979" actId="1076"/>
          <ac:spMkLst>
            <pc:docMk/>
            <pc:sldMk cId="3014426374" sldId="300"/>
            <ac:spMk id="83" creationId="{F4D46691-88B6-42BC-ABB8-08016C24400F}"/>
          </ac:spMkLst>
        </pc:spChg>
        <pc:spChg chg="add mod">
          <ac:chgData name="Milijana Surbatovich" userId="34f022815c94af0f" providerId="LiveId" clId="{7EAAB792-6F57-4A5A-A55B-36EB1B2C0C25}" dt="2020-10-29T01:36:27.670" v="46979" actId="1076"/>
          <ac:spMkLst>
            <pc:docMk/>
            <pc:sldMk cId="3014426374" sldId="300"/>
            <ac:spMk id="84" creationId="{86665E92-8A16-4DFA-A2A8-93E2D2CB68FE}"/>
          </ac:spMkLst>
        </pc:spChg>
        <pc:spChg chg="add mod">
          <ac:chgData name="Milijana Surbatovich" userId="34f022815c94af0f" providerId="LiveId" clId="{7EAAB792-6F57-4A5A-A55B-36EB1B2C0C25}" dt="2020-10-29T01:36:27.670" v="46979" actId="1076"/>
          <ac:spMkLst>
            <pc:docMk/>
            <pc:sldMk cId="3014426374" sldId="300"/>
            <ac:spMk id="88" creationId="{CB99E5B5-2987-47A6-9448-F7CA23FF8AD7}"/>
          </ac:spMkLst>
        </pc:spChg>
        <pc:spChg chg="add mod">
          <ac:chgData name="Milijana Surbatovich" userId="34f022815c94af0f" providerId="LiveId" clId="{7EAAB792-6F57-4A5A-A55B-36EB1B2C0C25}" dt="2020-10-29T01:36:27.670" v="46979" actId="1076"/>
          <ac:spMkLst>
            <pc:docMk/>
            <pc:sldMk cId="3014426374" sldId="300"/>
            <ac:spMk id="89" creationId="{BECBA756-3362-46F6-A050-D37433B6E515}"/>
          </ac:spMkLst>
        </pc:spChg>
        <pc:spChg chg="add mod">
          <ac:chgData name="Milijana Surbatovich" userId="34f022815c94af0f" providerId="LiveId" clId="{7EAAB792-6F57-4A5A-A55B-36EB1B2C0C25}" dt="2020-10-29T01:36:27.670" v="46979" actId="1076"/>
          <ac:spMkLst>
            <pc:docMk/>
            <pc:sldMk cId="3014426374" sldId="300"/>
            <ac:spMk id="90" creationId="{924528EF-E899-436C-A44F-E6B3054BA99F}"/>
          </ac:spMkLst>
        </pc:spChg>
        <pc:spChg chg="add del mod">
          <ac:chgData name="Milijana Surbatovich" userId="34f022815c94af0f" providerId="LiveId" clId="{7EAAB792-6F57-4A5A-A55B-36EB1B2C0C25}" dt="2020-10-21T16:40:21.522" v="14761" actId="478"/>
          <ac:spMkLst>
            <pc:docMk/>
            <pc:sldMk cId="3014426374" sldId="300"/>
            <ac:spMk id="91" creationId="{E6AA6F6E-37C0-4C80-9124-0590C82C4179}"/>
          </ac:spMkLst>
        </pc:spChg>
        <pc:spChg chg="add mod">
          <ac:chgData name="Milijana Surbatovich" userId="34f022815c94af0f" providerId="LiveId" clId="{7EAAB792-6F57-4A5A-A55B-36EB1B2C0C25}" dt="2020-10-29T01:36:27.670" v="46979" actId="1076"/>
          <ac:spMkLst>
            <pc:docMk/>
            <pc:sldMk cId="3014426374" sldId="300"/>
            <ac:spMk id="92" creationId="{A8CFBEF7-2234-419F-8ED8-C7255ECF2A04}"/>
          </ac:spMkLst>
        </pc:spChg>
        <pc:spChg chg="add mod">
          <ac:chgData name="Milijana Surbatovich" userId="34f022815c94af0f" providerId="LiveId" clId="{7EAAB792-6F57-4A5A-A55B-36EB1B2C0C25}" dt="2020-10-29T01:36:27.670" v="46979" actId="1076"/>
          <ac:spMkLst>
            <pc:docMk/>
            <pc:sldMk cId="3014426374" sldId="300"/>
            <ac:spMk id="93" creationId="{472AE389-E038-4ED7-9057-BC4D2B65347D}"/>
          </ac:spMkLst>
        </pc:spChg>
        <pc:spChg chg="add mod">
          <ac:chgData name="Milijana Surbatovich" userId="34f022815c94af0f" providerId="LiveId" clId="{7EAAB792-6F57-4A5A-A55B-36EB1B2C0C25}" dt="2020-10-29T01:36:27.670" v="46979" actId="1076"/>
          <ac:spMkLst>
            <pc:docMk/>
            <pc:sldMk cId="3014426374" sldId="300"/>
            <ac:spMk id="94" creationId="{4E8D8CD8-9D5F-4E18-ADAB-CB2A7C28885E}"/>
          </ac:spMkLst>
        </pc:spChg>
        <pc:spChg chg="add mod">
          <ac:chgData name="Milijana Surbatovich" userId="34f022815c94af0f" providerId="LiveId" clId="{7EAAB792-6F57-4A5A-A55B-36EB1B2C0C25}" dt="2020-10-29T01:36:27.670" v="46979" actId="1076"/>
          <ac:spMkLst>
            <pc:docMk/>
            <pc:sldMk cId="3014426374" sldId="300"/>
            <ac:spMk id="98" creationId="{3C5347F3-EDC5-4101-B369-A9A276A72754}"/>
          </ac:spMkLst>
        </pc:spChg>
        <pc:spChg chg="add mod">
          <ac:chgData name="Milijana Surbatovich" userId="34f022815c94af0f" providerId="LiveId" clId="{7EAAB792-6F57-4A5A-A55B-36EB1B2C0C25}" dt="2020-10-29T01:36:27.670" v="46979" actId="1076"/>
          <ac:spMkLst>
            <pc:docMk/>
            <pc:sldMk cId="3014426374" sldId="300"/>
            <ac:spMk id="99" creationId="{B0B86359-59DA-4239-9352-4AAEFC7453ED}"/>
          </ac:spMkLst>
        </pc:spChg>
        <pc:spChg chg="add mod">
          <ac:chgData name="Milijana Surbatovich" userId="34f022815c94af0f" providerId="LiveId" clId="{7EAAB792-6F57-4A5A-A55B-36EB1B2C0C25}" dt="2020-10-29T01:36:27.670" v="46979" actId="1076"/>
          <ac:spMkLst>
            <pc:docMk/>
            <pc:sldMk cId="3014426374" sldId="300"/>
            <ac:spMk id="100" creationId="{CAA51C65-C1E5-4388-91C0-CC00596D4FE2}"/>
          </ac:spMkLst>
        </pc:spChg>
        <pc:spChg chg="add mod">
          <ac:chgData name="Milijana Surbatovich" userId="34f022815c94af0f" providerId="LiveId" clId="{7EAAB792-6F57-4A5A-A55B-36EB1B2C0C25}" dt="2020-10-29T01:36:27.670" v="46979" actId="1076"/>
          <ac:spMkLst>
            <pc:docMk/>
            <pc:sldMk cId="3014426374" sldId="300"/>
            <ac:spMk id="101" creationId="{871A39FE-6C6B-4E5A-A47D-80515039120E}"/>
          </ac:spMkLst>
        </pc:spChg>
        <pc:spChg chg="add mod">
          <ac:chgData name="Milijana Surbatovich" userId="34f022815c94af0f" providerId="LiveId" clId="{7EAAB792-6F57-4A5A-A55B-36EB1B2C0C25}" dt="2020-10-29T01:36:27.670" v="46979" actId="1076"/>
          <ac:spMkLst>
            <pc:docMk/>
            <pc:sldMk cId="3014426374" sldId="300"/>
            <ac:spMk id="102" creationId="{97E3B1DC-CE9B-4B3F-B065-BD1889818103}"/>
          </ac:spMkLst>
        </pc:spChg>
        <pc:spChg chg="add mod">
          <ac:chgData name="Milijana Surbatovich" userId="34f022815c94af0f" providerId="LiveId" clId="{7EAAB792-6F57-4A5A-A55B-36EB1B2C0C25}" dt="2020-10-29T01:36:27.670" v="46979" actId="1076"/>
          <ac:spMkLst>
            <pc:docMk/>
            <pc:sldMk cId="3014426374" sldId="300"/>
            <ac:spMk id="103" creationId="{F103F17B-35C6-4FE3-AD6A-FB30923F3CF4}"/>
          </ac:spMkLst>
        </pc:spChg>
        <pc:spChg chg="add mod">
          <ac:chgData name="Milijana Surbatovich" userId="34f022815c94af0f" providerId="LiveId" clId="{7EAAB792-6F57-4A5A-A55B-36EB1B2C0C25}" dt="2020-10-29T01:36:27.670" v="46979" actId="1076"/>
          <ac:spMkLst>
            <pc:docMk/>
            <pc:sldMk cId="3014426374" sldId="300"/>
            <ac:spMk id="104" creationId="{5021B157-FB65-41F4-9A09-CB1EB2F076E2}"/>
          </ac:spMkLst>
        </pc:spChg>
        <pc:spChg chg="add mod">
          <ac:chgData name="Milijana Surbatovich" userId="34f022815c94af0f" providerId="LiveId" clId="{7EAAB792-6F57-4A5A-A55B-36EB1B2C0C25}" dt="2020-10-29T01:36:27.670" v="46979" actId="1076"/>
          <ac:spMkLst>
            <pc:docMk/>
            <pc:sldMk cId="3014426374" sldId="300"/>
            <ac:spMk id="108" creationId="{2871F8F1-481D-4FBD-8411-57127C4BA923}"/>
          </ac:spMkLst>
        </pc:spChg>
        <pc:spChg chg="add mod">
          <ac:chgData name="Milijana Surbatovich" userId="34f022815c94af0f" providerId="LiveId" clId="{7EAAB792-6F57-4A5A-A55B-36EB1B2C0C25}" dt="2020-10-29T01:36:27.670" v="46979" actId="1076"/>
          <ac:spMkLst>
            <pc:docMk/>
            <pc:sldMk cId="3014426374" sldId="300"/>
            <ac:spMk id="109" creationId="{DB7B4855-0451-4936-B5D6-FEBED8279DE0}"/>
          </ac:spMkLst>
        </pc:spChg>
        <pc:spChg chg="add mod">
          <ac:chgData name="Milijana Surbatovich" userId="34f022815c94af0f" providerId="LiveId" clId="{7EAAB792-6F57-4A5A-A55B-36EB1B2C0C25}" dt="2020-10-29T01:36:27.670" v="46979" actId="1076"/>
          <ac:spMkLst>
            <pc:docMk/>
            <pc:sldMk cId="3014426374" sldId="300"/>
            <ac:spMk id="110" creationId="{224E340E-DC4F-432F-92BD-AD7C0B85B2FE}"/>
          </ac:spMkLst>
        </pc:spChg>
        <pc:spChg chg="add del mod">
          <ac:chgData name="Milijana Surbatovich" userId="34f022815c94af0f" providerId="LiveId" clId="{7EAAB792-6F57-4A5A-A55B-36EB1B2C0C25}" dt="2020-10-21T16:40:21.522" v="14761" actId="478"/>
          <ac:spMkLst>
            <pc:docMk/>
            <pc:sldMk cId="3014426374" sldId="300"/>
            <ac:spMk id="111" creationId="{3ABF5D59-2349-492B-9F78-32FFBF12A7A2}"/>
          </ac:spMkLst>
        </pc:spChg>
        <pc:spChg chg="add mod">
          <ac:chgData name="Milijana Surbatovich" userId="34f022815c94af0f" providerId="LiveId" clId="{7EAAB792-6F57-4A5A-A55B-36EB1B2C0C25}" dt="2020-10-29T01:36:27.670" v="46979" actId="1076"/>
          <ac:spMkLst>
            <pc:docMk/>
            <pc:sldMk cId="3014426374" sldId="300"/>
            <ac:spMk id="112" creationId="{8B236DB0-E49A-430E-BF28-6294DE35DB1C}"/>
          </ac:spMkLst>
        </pc:spChg>
        <pc:spChg chg="add mod">
          <ac:chgData name="Milijana Surbatovich" userId="34f022815c94af0f" providerId="LiveId" clId="{7EAAB792-6F57-4A5A-A55B-36EB1B2C0C25}" dt="2020-10-29T01:36:27.670" v="46979" actId="1076"/>
          <ac:spMkLst>
            <pc:docMk/>
            <pc:sldMk cId="3014426374" sldId="300"/>
            <ac:spMk id="113" creationId="{8ADA4C01-ABFB-47D5-AAEB-C00CD2FFF8B1}"/>
          </ac:spMkLst>
        </pc:spChg>
        <pc:spChg chg="add mod">
          <ac:chgData name="Milijana Surbatovich" userId="34f022815c94af0f" providerId="LiveId" clId="{7EAAB792-6F57-4A5A-A55B-36EB1B2C0C25}" dt="2020-10-29T01:36:27.670" v="46979" actId="1076"/>
          <ac:spMkLst>
            <pc:docMk/>
            <pc:sldMk cId="3014426374" sldId="300"/>
            <ac:spMk id="114" creationId="{66D85E60-54F9-435D-9CB4-4806ACECEBDF}"/>
          </ac:spMkLst>
        </pc:spChg>
        <pc:spChg chg="add mod">
          <ac:chgData name="Milijana Surbatovich" userId="34f022815c94af0f" providerId="LiveId" clId="{7EAAB792-6F57-4A5A-A55B-36EB1B2C0C25}" dt="2020-10-29T01:36:27.670" v="46979" actId="1076"/>
          <ac:spMkLst>
            <pc:docMk/>
            <pc:sldMk cId="3014426374" sldId="300"/>
            <ac:spMk id="118" creationId="{F77F5FB2-60D7-44B3-9CE2-0D2B5311AA8C}"/>
          </ac:spMkLst>
        </pc:spChg>
        <pc:spChg chg="add mod">
          <ac:chgData name="Milijana Surbatovich" userId="34f022815c94af0f" providerId="LiveId" clId="{7EAAB792-6F57-4A5A-A55B-36EB1B2C0C25}" dt="2020-10-29T01:36:27.670" v="46979" actId="1076"/>
          <ac:spMkLst>
            <pc:docMk/>
            <pc:sldMk cId="3014426374" sldId="300"/>
            <ac:spMk id="119" creationId="{6DA6435E-EFDC-41DC-B9E0-D80DB4D196FF}"/>
          </ac:spMkLst>
        </pc:spChg>
        <pc:spChg chg="add mod">
          <ac:chgData name="Milijana Surbatovich" userId="34f022815c94af0f" providerId="LiveId" clId="{7EAAB792-6F57-4A5A-A55B-36EB1B2C0C25}" dt="2020-10-29T01:36:27.670" v="46979" actId="1076"/>
          <ac:spMkLst>
            <pc:docMk/>
            <pc:sldMk cId="3014426374" sldId="300"/>
            <ac:spMk id="120" creationId="{A3E53288-C17C-4489-93AB-A0A4741148C7}"/>
          </ac:spMkLst>
        </pc:spChg>
        <pc:spChg chg="add mod">
          <ac:chgData name="Milijana Surbatovich" userId="34f022815c94af0f" providerId="LiveId" clId="{7EAAB792-6F57-4A5A-A55B-36EB1B2C0C25}" dt="2020-10-29T01:36:27.670" v="46979" actId="1076"/>
          <ac:spMkLst>
            <pc:docMk/>
            <pc:sldMk cId="3014426374" sldId="300"/>
            <ac:spMk id="121" creationId="{33F5E6B3-7DA2-45E9-8D3B-D245850AFADA}"/>
          </ac:spMkLst>
        </pc:spChg>
        <pc:spChg chg="add mod">
          <ac:chgData name="Milijana Surbatovich" userId="34f022815c94af0f" providerId="LiveId" clId="{7EAAB792-6F57-4A5A-A55B-36EB1B2C0C25}" dt="2020-10-29T01:36:27.670" v="46979" actId="1076"/>
          <ac:spMkLst>
            <pc:docMk/>
            <pc:sldMk cId="3014426374" sldId="300"/>
            <ac:spMk id="122" creationId="{3480B18E-016D-47EE-9B10-17C362D85606}"/>
          </ac:spMkLst>
        </pc:spChg>
        <pc:spChg chg="add mod">
          <ac:chgData name="Milijana Surbatovich" userId="34f022815c94af0f" providerId="LiveId" clId="{7EAAB792-6F57-4A5A-A55B-36EB1B2C0C25}" dt="2020-10-29T01:36:27.670" v="46979" actId="1076"/>
          <ac:spMkLst>
            <pc:docMk/>
            <pc:sldMk cId="3014426374" sldId="300"/>
            <ac:spMk id="123" creationId="{F20C07E8-82E3-4F79-AC5E-F5C7589D31F9}"/>
          </ac:spMkLst>
        </pc:spChg>
        <pc:spChg chg="add mod">
          <ac:chgData name="Milijana Surbatovich" userId="34f022815c94af0f" providerId="LiveId" clId="{7EAAB792-6F57-4A5A-A55B-36EB1B2C0C25}" dt="2020-10-29T01:36:27.670" v="46979" actId="1076"/>
          <ac:spMkLst>
            <pc:docMk/>
            <pc:sldMk cId="3014426374" sldId="300"/>
            <ac:spMk id="124" creationId="{27E86758-A7C3-4706-B860-24D07E0DB234}"/>
          </ac:spMkLst>
        </pc:spChg>
        <pc:spChg chg="add mod">
          <ac:chgData name="Milijana Surbatovich" userId="34f022815c94af0f" providerId="LiveId" clId="{7EAAB792-6F57-4A5A-A55B-36EB1B2C0C25}" dt="2020-10-29T01:36:27.670" v="46979" actId="1076"/>
          <ac:spMkLst>
            <pc:docMk/>
            <pc:sldMk cId="3014426374" sldId="300"/>
            <ac:spMk id="128" creationId="{0EDDB96B-F730-4CF2-A68E-0AC5D00DD61D}"/>
          </ac:spMkLst>
        </pc:spChg>
        <pc:spChg chg="add mod">
          <ac:chgData name="Milijana Surbatovich" userId="34f022815c94af0f" providerId="LiveId" clId="{7EAAB792-6F57-4A5A-A55B-36EB1B2C0C25}" dt="2020-10-29T01:36:27.670" v="46979" actId="1076"/>
          <ac:spMkLst>
            <pc:docMk/>
            <pc:sldMk cId="3014426374" sldId="300"/>
            <ac:spMk id="129" creationId="{487A11E1-FEFF-4304-BC32-96AD5D2D547E}"/>
          </ac:spMkLst>
        </pc:spChg>
        <pc:spChg chg="add mod">
          <ac:chgData name="Milijana Surbatovich" userId="34f022815c94af0f" providerId="LiveId" clId="{7EAAB792-6F57-4A5A-A55B-36EB1B2C0C25}" dt="2020-10-29T01:36:27.670" v="46979" actId="1076"/>
          <ac:spMkLst>
            <pc:docMk/>
            <pc:sldMk cId="3014426374" sldId="300"/>
            <ac:spMk id="130" creationId="{88618BB5-1E3F-4809-A024-14D70E209F03}"/>
          </ac:spMkLst>
        </pc:spChg>
        <pc:spChg chg="add del mod">
          <ac:chgData name="Milijana Surbatovich" userId="34f022815c94af0f" providerId="LiveId" clId="{7EAAB792-6F57-4A5A-A55B-36EB1B2C0C25}" dt="2020-10-21T16:40:21.522" v="14761" actId="478"/>
          <ac:spMkLst>
            <pc:docMk/>
            <pc:sldMk cId="3014426374" sldId="300"/>
            <ac:spMk id="131" creationId="{CB86C885-5655-413B-BA99-5B199D0DE3BD}"/>
          </ac:spMkLst>
        </pc:spChg>
        <pc:spChg chg="add mod">
          <ac:chgData name="Milijana Surbatovich" userId="34f022815c94af0f" providerId="LiveId" clId="{7EAAB792-6F57-4A5A-A55B-36EB1B2C0C25}" dt="2020-10-29T01:36:27.670" v="46979" actId="1076"/>
          <ac:spMkLst>
            <pc:docMk/>
            <pc:sldMk cId="3014426374" sldId="300"/>
            <ac:spMk id="132" creationId="{05FD10C9-EB0C-4276-A1D4-E66964AAC063}"/>
          </ac:spMkLst>
        </pc:spChg>
        <pc:spChg chg="add mod">
          <ac:chgData name="Milijana Surbatovich" userId="34f022815c94af0f" providerId="LiveId" clId="{7EAAB792-6F57-4A5A-A55B-36EB1B2C0C25}" dt="2020-10-29T01:36:27.670" v="46979" actId="1076"/>
          <ac:spMkLst>
            <pc:docMk/>
            <pc:sldMk cId="3014426374" sldId="300"/>
            <ac:spMk id="133" creationId="{6BB43425-052B-4D7A-98E8-F70B8D3D183C}"/>
          </ac:spMkLst>
        </pc:spChg>
        <pc:spChg chg="add mod">
          <ac:chgData name="Milijana Surbatovich" userId="34f022815c94af0f" providerId="LiveId" clId="{7EAAB792-6F57-4A5A-A55B-36EB1B2C0C25}" dt="2020-10-29T01:36:27.670" v="46979" actId="1076"/>
          <ac:spMkLst>
            <pc:docMk/>
            <pc:sldMk cId="3014426374" sldId="300"/>
            <ac:spMk id="134" creationId="{29A95101-BC76-4A8F-8218-BB46B2422D12}"/>
          </ac:spMkLst>
        </pc:spChg>
        <pc:spChg chg="add mod">
          <ac:chgData name="Milijana Surbatovich" userId="34f022815c94af0f" providerId="LiveId" clId="{7EAAB792-6F57-4A5A-A55B-36EB1B2C0C25}" dt="2020-10-29T01:36:27.670" v="46979" actId="1076"/>
          <ac:spMkLst>
            <pc:docMk/>
            <pc:sldMk cId="3014426374" sldId="300"/>
            <ac:spMk id="138" creationId="{367411AD-3989-4BFD-B19D-76E732F1CC6E}"/>
          </ac:spMkLst>
        </pc:spChg>
        <pc:spChg chg="add mod">
          <ac:chgData name="Milijana Surbatovich" userId="34f022815c94af0f" providerId="LiveId" clId="{7EAAB792-6F57-4A5A-A55B-36EB1B2C0C25}" dt="2020-10-29T01:36:27.670" v="46979" actId="1076"/>
          <ac:spMkLst>
            <pc:docMk/>
            <pc:sldMk cId="3014426374" sldId="300"/>
            <ac:spMk id="139" creationId="{1A344B4E-5384-41CD-9746-AE8DD92B8930}"/>
          </ac:spMkLst>
        </pc:spChg>
        <pc:spChg chg="add mod">
          <ac:chgData name="Milijana Surbatovich" userId="34f022815c94af0f" providerId="LiveId" clId="{7EAAB792-6F57-4A5A-A55B-36EB1B2C0C25}" dt="2020-10-29T01:36:27.670" v="46979" actId="1076"/>
          <ac:spMkLst>
            <pc:docMk/>
            <pc:sldMk cId="3014426374" sldId="300"/>
            <ac:spMk id="140" creationId="{6453A749-9F70-4F08-B396-00235B43F49C}"/>
          </ac:spMkLst>
        </pc:spChg>
        <pc:spChg chg="add mod">
          <ac:chgData name="Milijana Surbatovich" userId="34f022815c94af0f" providerId="LiveId" clId="{7EAAB792-6F57-4A5A-A55B-36EB1B2C0C25}" dt="2020-10-29T01:36:27.670" v="46979" actId="1076"/>
          <ac:spMkLst>
            <pc:docMk/>
            <pc:sldMk cId="3014426374" sldId="300"/>
            <ac:spMk id="141" creationId="{4EBDCB50-F215-43D4-8701-28FF46D65F90}"/>
          </ac:spMkLst>
        </pc:spChg>
        <pc:spChg chg="add mod">
          <ac:chgData name="Milijana Surbatovich" userId="34f022815c94af0f" providerId="LiveId" clId="{7EAAB792-6F57-4A5A-A55B-36EB1B2C0C25}" dt="2020-10-29T01:36:27.670" v="46979" actId="1076"/>
          <ac:spMkLst>
            <pc:docMk/>
            <pc:sldMk cId="3014426374" sldId="300"/>
            <ac:spMk id="142" creationId="{EEBBDEDC-CFCE-436B-851B-F877AC47AEFF}"/>
          </ac:spMkLst>
        </pc:spChg>
        <pc:spChg chg="add mod">
          <ac:chgData name="Milijana Surbatovich" userId="34f022815c94af0f" providerId="LiveId" clId="{7EAAB792-6F57-4A5A-A55B-36EB1B2C0C25}" dt="2020-10-29T01:36:27.670" v="46979" actId="1076"/>
          <ac:spMkLst>
            <pc:docMk/>
            <pc:sldMk cId="3014426374" sldId="300"/>
            <ac:spMk id="143" creationId="{5630B6F8-CF75-49F8-B00B-3926A434B196}"/>
          </ac:spMkLst>
        </pc:spChg>
        <pc:spChg chg="add mod">
          <ac:chgData name="Milijana Surbatovich" userId="34f022815c94af0f" providerId="LiveId" clId="{7EAAB792-6F57-4A5A-A55B-36EB1B2C0C25}" dt="2020-10-29T01:36:06.238" v="46978" actId="1076"/>
          <ac:spMkLst>
            <pc:docMk/>
            <pc:sldMk cId="3014426374" sldId="300"/>
            <ac:spMk id="144" creationId="{4E33138A-B22F-4692-9FFE-636F85ED1198}"/>
          </ac:spMkLst>
        </pc:spChg>
        <pc:spChg chg="add mod">
          <ac:chgData name="Milijana Surbatovich" userId="34f022815c94af0f" providerId="LiveId" clId="{7EAAB792-6F57-4A5A-A55B-36EB1B2C0C25}" dt="2020-10-29T01:36:52.503" v="46983" actId="1076"/>
          <ac:spMkLst>
            <pc:docMk/>
            <pc:sldMk cId="3014426374" sldId="300"/>
            <ac:spMk id="145" creationId="{47710DB1-21C7-47EA-B103-B04BD2D62E44}"/>
          </ac:spMkLst>
        </pc:spChg>
        <pc:spChg chg="add del mod">
          <ac:chgData name="Milijana Surbatovich" userId="34f022815c94af0f" providerId="LiveId" clId="{7EAAB792-6F57-4A5A-A55B-36EB1B2C0C25}" dt="2020-10-21T16:40:21.522" v="14761" actId="478"/>
          <ac:spMkLst>
            <pc:docMk/>
            <pc:sldMk cId="3014426374" sldId="300"/>
            <ac:spMk id="145" creationId="{9804416A-7DD6-447F-AA56-F5A6D30CEA2F}"/>
          </ac:spMkLst>
        </pc:spChg>
        <pc:spChg chg="add mod">
          <ac:chgData name="Milijana Surbatovich" userId="34f022815c94af0f" providerId="LiveId" clId="{7EAAB792-6F57-4A5A-A55B-36EB1B2C0C25}" dt="2020-10-29T01:36:27.670" v="46979" actId="1076"/>
          <ac:spMkLst>
            <pc:docMk/>
            <pc:sldMk cId="3014426374" sldId="300"/>
            <ac:spMk id="146" creationId="{468B61C7-25BB-4083-9C9F-0F0B07FF89D6}"/>
          </ac:spMkLst>
        </pc:spChg>
        <pc:spChg chg="add del mod">
          <ac:chgData name="Milijana Surbatovich" userId="34f022815c94af0f" providerId="LiveId" clId="{7EAAB792-6F57-4A5A-A55B-36EB1B2C0C25}" dt="2020-10-23T19:24:33.090" v="31539" actId="478"/>
          <ac:spMkLst>
            <pc:docMk/>
            <pc:sldMk cId="3014426374" sldId="300"/>
            <ac:spMk id="147" creationId="{5C7445F2-1374-40CA-896F-554F43ECED4A}"/>
          </ac:spMkLst>
        </pc:spChg>
        <pc:spChg chg="add mod">
          <ac:chgData name="Milijana Surbatovich" userId="34f022815c94af0f" providerId="LiveId" clId="{7EAAB792-6F57-4A5A-A55B-36EB1B2C0C25}" dt="2020-10-29T01:36:27.670" v="46979" actId="1076"/>
          <ac:spMkLst>
            <pc:docMk/>
            <pc:sldMk cId="3014426374" sldId="300"/>
            <ac:spMk id="148" creationId="{5BD24AF1-B02A-4504-B1F5-46106DB61C8A}"/>
          </ac:spMkLst>
        </pc:spChg>
        <pc:spChg chg="add del mod">
          <ac:chgData name="Milijana Surbatovich" userId="34f022815c94af0f" providerId="LiveId" clId="{7EAAB792-6F57-4A5A-A55B-36EB1B2C0C25}" dt="2020-10-23T19:24:33.090" v="31539" actId="478"/>
          <ac:spMkLst>
            <pc:docMk/>
            <pc:sldMk cId="3014426374" sldId="300"/>
            <ac:spMk id="148" creationId="{5CC38390-1D40-4200-904D-A3E965D6B8E6}"/>
          </ac:spMkLst>
        </pc:spChg>
        <pc:spChg chg="add del mod">
          <ac:chgData name="Milijana Surbatovich" userId="34f022815c94af0f" providerId="LiveId" clId="{7EAAB792-6F57-4A5A-A55B-36EB1B2C0C25}" dt="2020-10-23T19:24:33.090" v="31539" actId="478"/>
          <ac:spMkLst>
            <pc:docMk/>
            <pc:sldMk cId="3014426374" sldId="300"/>
            <ac:spMk id="152" creationId="{A946AECA-B8A3-406A-B9DA-A66A40DCE251}"/>
          </ac:spMkLst>
        </pc:spChg>
        <pc:spChg chg="add del mod">
          <ac:chgData name="Milijana Surbatovich" userId="34f022815c94af0f" providerId="LiveId" clId="{7EAAB792-6F57-4A5A-A55B-36EB1B2C0C25}" dt="2020-10-23T19:24:33.090" v="31539" actId="478"/>
          <ac:spMkLst>
            <pc:docMk/>
            <pc:sldMk cId="3014426374" sldId="300"/>
            <ac:spMk id="153" creationId="{137BD753-CE46-4DBD-9125-F49776C7D054}"/>
          </ac:spMkLst>
        </pc:spChg>
        <pc:spChg chg="add del mod">
          <ac:chgData name="Milijana Surbatovich" userId="34f022815c94af0f" providerId="LiveId" clId="{7EAAB792-6F57-4A5A-A55B-36EB1B2C0C25}" dt="2020-10-23T19:24:33.090" v="31539" actId="478"/>
          <ac:spMkLst>
            <pc:docMk/>
            <pc:sldMk cId="3014426374" sldId="300"/>
            <ac:spMk id="154" creationId="{ED03B9D4-5ADE-4EE5-8341-B26113F60127}"/>
          </ac:spMkLst>
        </pc:spChg>
        <pc:spChg chg="add del mod">
          <ac:chgData name="Milijana Surbatovich" userId="34f022815c94af0f" providerId="LiveId" clId="{7EAAB792-6F57-4A5A-A55B-36EB1B2C0C25}" dt="2020-10-28T22:21:51.695" v="46489" actId="478"/>
          <ac:spMkLst>
            <pc:docMk/>
            <pc:sldMk cId="3014426374" sldId="300"/>
            <ac:spMk id="156" creationId="{145D4433-14D4-4DC5-A50B-83EDDBF26B04}"/>
          </ac:spMkLst>
        </pc:spChg>
        <pc:spChg chg="add del mod">
          <ac:chgData name="Milijana Surbatovich" userId="34f022815c94af0f" providerId="LiveId" clId="{7EAAB792-6F57-4A5A-A55B-36EB1B2C0C25}" dt="2020-10-28T22:21:51.695" v="46489" actId="478"/>
          <ac:spMkLst>
            <pc:docMk/>
            <pc:sldMk cId="3014426374" sldId="300"/>
            <ac:spMk id="158" creationId="{ABD354C9-E4CE-4971-A605-D8ED11251C4F}"/>
          </ac:spMkLst>
        </pc:spChg>
        <pc:spChg chg="add mod">
          <ac:chgData name="Milijana Surbatovich" userId="34f022815c94af0f" providerId="LiveId" clId="{7EAAB792-6F57-4A5A-A55B-36EB1B2C0C25}" dt="2020-10-29T01:36:27.670" v="46979" actId="1076"/>
          <ac:spMkLst>
            <pc:docMk/>
            <pc:sldMk cId="3014426374" sldId="300"/>
            <ac:spMk id="160" creationId="{502FA1BC-2935-4B27-826E-59B2194D3409}"/>
          </ac:spMkLst>
        </pc:spChg>
        <pc:spChg chg="add mod">
          <ac:chgData name="Milijana Surbatovich" userId="34f022815c94af0f" providerId="LiveId" clId="{7EAAB792-6F57-4A5A-A55B-36EB1B2C0C25}" dt="2020-10-29T01:36:27.670" v="46979" actId="1076"/>
          <ac:spMkLst>
            <pc:docMk/>
            <pc:sldMk cId="3014426374" sldId="300"/>
            <ac:spMk id="161" creationId="{E1478D6F-329B-4ACB-AD84-E7DBE878BE7B}"/>
          </ac:spMkLst>
        </pc:spChg>
        <pc:spChg chg="add mod ord">
          <ac:chgData name="Milijana Surbatovich" userId="34f022815c94af0f" providerId="LiveId" clId="{7EAAB792-6F57-4A5A-A55B-36EB1B2C0C25}" dt="2020-10-29T01:36:35.629" v="46980" actId="1076"/>
          <ac:spMkLst>
            <pc:docMk/>
            <pc:sldMk cId="3014426374" sldId="300"/>
            <ac:spMk id="162" creationId="{C853E2BA-EC8C-415D-B0A0-42B946146EBA}"/>
          </ac:spMkLst>
        </pc:spChg>
        <pc:spChg chg="add mod">
          <ac:chgData name="Milijana Surbatovich" userId="34f022815c94af0f" providerId="LiveId" clId="{7EAAB792-6F57-4A5A-A55B-36EB1B2C0C25}" dt="2020-10-29T01:36:06.238" v="46978" actId="1076"/>
          <ac:spMkLst>
            <pc:docMk/>
            <pc:sldMk cId="3014426374" sldId="300"/>
            <ac:spMk id="163" creationId="{1DAC77CB-10DE-4B1A-8341-D8C859A79709}"/>
          </ac:spMkLst>
        </pc:spChg>
        <pc:picChg chg="add del mod">
          <ac:chgData name="Milijana Surbatovich" userId="34f022815c94af0f" providerId="LiveId" clId="{7EAAB792-6F57-4A5A-A55B-36EB1B2C0C25}" dt="2020-10-29T18:08:35.685" v="47797"/>
          <ac:picMkLst>
            <pc:docMk/>
            <pc:sldMk cId="3014426374" sldId="300"/>
            <ac:picMk id="52" creationId="{20533A91-E5DC-4F7C-BB42-C4B3DFF1719B}"/>
          </ac:picMkLst>
        </pc:picChg>
        <pc:picChg chg="add mod">
          <ac:chgData name="Milijana Surbatovich" userId="34f022815c94af0f" providerId="LiveId" clId="{7EAAB792-6F57-4A5A-A55B-36EB1B2C0C25}" dt="2020-10-29T18:20:48.101" v="47799"/>
          <ac:picMkLst>
            <pc:docMk/>
            <pc:sldMk cId="3014426374" sldId="300"/>
            <ac:picMk id="53" creationId="{C7185D6E-4736-4D87-A440-932EBABC4C8D}"/>
          </ac:picMkLst>
        </pc:picChg>
        <pc:cxnChg chg="add mod">
          <ac:chgData name="Milijana Surbatovich" userId="34f022815c94af0f" providerId="LiveId" clId="{7EAAB792-6F57-4A5A-A55B-36EB1B2C0C25}" dt="2020-10-29T01:36:27.670" v="46979" actId="1076"/>
          <ac:cxnSpMkLst>
            <pc:docMk/>
            <pc:sldMk cId="3014426374" sldId="300"/>
            <ac:cxnSpMk id="10" creationId="{85768FF2-2E0A-42DA-88F9-42BD7C69FB32}"/>
          </ac:cxnSpMkLst>
        </pc:cxnChg>
        <pc:cxnChg chg="add mod">
          <ac:chgData name="Milijana Surbatovich" userId="34f022815c94af0f" providerId="LiveId" clId="{7EAAB792-6F57-4A5A-A55B-36EB1B2C0C25}" dt="2020-10-29T01:36:27.670" v="46979" actId="1076"/>
          <ac:cxnSpMkLst>
            <pc:docMk/>
            <pc:sldMk cId="3014426374" sldId="300"/>
            <ac:cxnSpMk id="11" creationId="{6EFAED89-819F-4698-9B7A-7999256425F6}"/>
          </ac:cxnSpMkLst>
        </pc:cxnChg>
        <pc:cxnChg chg="add mod">
          <ac:chgData name="Milijana Surbatovich" userId="34f022815c94af0f" providerId="LiveId" clId="{7EAAB792-6F57-4A5A-A55B-36EB1B2C0C25}" dt="2020-10-29T01:36:27.670" v="46979" actId="1076"/>
          <ac:cxnSpMkLst>
            <pc:docMk/>
            <pc:sldMk cId="3014426374" sldId="300"/>
            <ac:cxnSpMk id="12" creationId="{D96446A0-7F24-4453-ACB2-C121116BF2BF}"/>
          </ac:cxnSpMkLst>
        </pc:cxnChg>
        <pc:cxnChg chg="add mod">
          <ac:chgData name="Milijana Surbatovich" userId="34f022815c94af0f" providerId="LiveId" clId="{7EAAB792-6F57-4A5A-A55B-36EB1B2C0C25}" dt="2020-10-29T01:36:27.670" v="46979" actId="1076"/>
          <ac:cxnSpMkLst>
            <pc:docMk/>
            <pc:sldMk cId="3014426374" sldId="300"/>
            <ac:cxnSpMk id="22" creationId="{E53FE366-7814-4A15-95CC-426484796817}"/>
          </ac:cxnSpMkLst>
        </pc:cxnChg>
        <pc:cxnChg chg="add mod">
          <ac:chgData name="Milijana Surbatovich" userId="34f022815c94af0f" providerId="LiveId" clId="{7EAAB792-6F57-4A5A-A55B-36EB1B2C0C25}" dt="2020-10-29T01:36:27.670" v="46979" actId="1076"/>
          <ac:cxnSpMkLst>
            <pc:docMk/>
            <pc:sldMk cId="3014426374" sldId="300"/>
            <ac:cxnSpMk id="23" creationId="{1F6DC4C9-B4FC-442E-A606-80535402AF05}"/>
          </ac:cxnSpMkLst>
        </pc:cxnChg>
        <pc:cxnChg chg="add mod">
          <ac:chgData name="Milijana Surbatovich" userId="34f022815c94af0f" providerId="LiveId" clId="{7EAAB792-6F57-4A5A-A55B-36EB1B2C0C25}" dt="2020-10-29T01:36:27.670" v="46979" actId="1076"/>
          <ac:cxnSpMkLst>
            <pc:docMk/>
            <pc:sldMk cId="3014426374" sldId="300"/>
            <ac:cxnSpMk id="24" creationId="{62BAC47A-ECE3-472A-823A-9449BF429939}"/>
          </ac:cxnSpMkLst>
        </pc:cxnChg>
        <pc:cxnChg chg="add mod">
          <ac:chgData name="Milijana Surbatovich" userId="34f022815c94af0f" providerId="LiveId" clId="{7EAAB792-6F57-4A5A-A55B-36EB1B2C0C25}" dt="2020-10-29T01:36:27.670" v="46979" actId="1076"/>
          <ac:cxnSpMkLst>
            <pc:docMk/>
            <pc:sldMk cId="3014426374" sldId="300"/>
            <ac:cxnSpMk id="32" creationId="{4466AB10-B660-4D75-8231-B15F9DC00984}"/>
          </ac:cxnSpMkLst>
        </pc:cxnChg>
        <pc:cxnChg chg="add mod">
          <ac:chgData name="Milijana Surbatovich" userId="34f022815c94af0f" providerId="LiveId" clId="{7EAAB792-6F57-4A5A-A55B-36EB1B2C0C25}" dt="2020-10-29T01:36:27.670" v="46979" actId="1076"/>
          <ac:cxnSpMkLst>
            <pc:docMk/>
            <pc:sldMk cId="3014426374" sldId="300"/>
            <ac:cxnSpMk id="33" creationId="{7B873930-A8A0-4FEF-8EA4-167F0BBEF712}"/>
          </ac:cxnSpMkLst>
        </pc:cxnChg>
        <pc:cxnChg chg="add mod">
          <ac:chgData name="Milijana Surbatovich" userId="34f022815c94af0f" providerId="LiveId" clId="{7EAAB792-6F57-4A5A-A55B-36EB1B2C0C25}" dt="2020-10-29T01:36:27.670" v="46979" actId="1076"/>
          <ac:cxnSpMkLst>
            <pc:docMk/>
            <pc:sldMk cId="3014426374" sldId="300"/>
            <ac:cxnSpMk id="34" creationId="{A65B57DC-FB06-475E-BEB1-A89C2FF6B2F8}"/>
          </ac:cxnSpMkLst>
        </pc:cxnChg>
        <pc:cxnChg chg="add mod">
          <ac:chgData name="Milijana Surbatovich" userId="34f022815c94af0f" providerId="LiveId" clId="{7EAAB792-6F57-4A5A-A55B-36EB1B2C0C25}" dt="2020-10-29T01:36:27.670" v="46979" actId="1076"/>
          <ac:cxnSpMkLst>
            <pc:docMk/>
            <pc:sldMk cId="3014426374" sldId="300"/>
            <ac:cxnSpMk id="42" creationId="{08A30F4F-9B1E-4B7F-926B-4F52CB31A00B}"/>
          </ac:cxnSpMkLst>
        </pc:cxnChg>
        <pc:cxnChg chg="add mod">
          <ac:chgData name="Milijana Surbatovich" userId="34f022815c94af0f" providerId="LiveId" clId="{7EAAB792-6F57-4A5A-A55B-36EB1B2C0C25}" dt="2020-10-29T01:36:27.670" v="46979" actId="1076"/>
          <ac:cxnSpMkLst>
            <pc:docMk/>
            <pc:sldMk cId="3014426374" sldId="300"/>
            <ac:cxnSpMk id="43" creationId="{D29C3746-A550-4C7D-B3C1-37DBC07A0162}"/>
          </ac:cxnSpMkLst>
        </pc:cxnChg>
        <pc:cxnChg chg="add mod">
          <ac:chgData name="Milijana Surbatovich" userId="34f022815c94af0f" providerId="LiveId" clId="{7EAAB792-6F57-4A5A-A55B-36EB1B2C0C25}" dt="2020-10-29T01:36:27.670" v="46979" actId="1076"/>
          <ac:cxnSpMkLst>
            <pc:docMk/>
            <pc:sldMk cId="3014426374" sldId="300"/>
            <ac:cxnSpMk id="44" creationId="{A247230D-13DC-4B00-82FB-7C9BD6B0B7C5}"/>
          </ac:cxnSpMkLst>
        </pc:cxnChg>
        <pc:cxnChg chg="add mod">
          <ac:chgData name="Milijana Surbatovich" userId="34f022815c94af0f" providerId="LiveId" clId="{7EAAB792-6F57-4A5A-A55B-36EB1B2C0C25}" dt="2020-10-29T01:36:27.670" v="46979" actId="1076"/>
          <ac:cxnSpMkLst>
            <pc:docMk/>
            <pc:sldMk cId="3014426374" sldId="300"/>
            <ac:cxnSpMk id="51" creationId="{C574B71D-49E4-4F30-A073-8AF4DC971275}"/>
          </ac:cxnSpMkLst>
        </pc:cxnChg>
        <pc:cxnChg chg="add del mod">
          <ac:chgData name="Milijana Surbatovich" userId="34f022815c94af0f" providerId="LiveId" clId="{7EAAB792-6F57-4A5A-A55B-36EB1B2C0C25}" dt="2020-10-28T21:57:15.526" v="45816" actId="478"/>
          <ac:cxnSpMkLst>
            <pc:docMk/>
            <pc:sldMk cId="3014426374" sldId="300"/>
            <ac:cxnSpMk id="52" creationId="{58631850-DF13-4607-8D60-A418E0727943}"/>
          </ac:cxnSpMkLst>
        </pc:cxnChg>
        <pc:cxnChg chg="add del mod">
          <ac:chgData name="Milijana Surbatovich" userId="34f022815c94af0f" providerId="LiveId" clId="{7EAAB792-6F57-4A5A-A55B-36EB1B2C0C25}" dt="2020-10-21T16:38:20.676" v="14752" actId="478"/>
          <ac:cxnSpMkLst>
            <pc:docMk/>
            <pc:sldMk cId="3014426374" sldId="300"/>
            <ac:cxnSpMk id="55" creationId="{61174515-BE10-42CC-B816-8400B8A7CDD2}"/>
          </ac:cxnSpMkLst>
        </pc:cxnChg>
        <pc:cxnChg chg="add del mod">
          <ac:chgData name="Milijana Surbatovich" userId="34f022815c94af0f" providerId="LiveId" clId="{7EAAB792-6F57-4A5A-A55B-36EB1B2C0C25}" dt="2020-10-21T16:38:20.676" v="14752" actId="478"/>
          <ac:cxnSpMkLst>
            <pc:docMk/>
            <pc:sldMk cId="3014426374" sldId="300"/>
            <ac:cxnSpMk id="56" creationId="{218DE7C7-65DC-4560-B0A0-8C53E964E7E8}"/>
          </ac:cxnSpMkLst>
        </pc:cxnChg>
        <pc:cxnChg chg="add del mod">
          <ac:chgData name="Milijana Surbatovich" userId="34f022815c94af0f" providerId="LiveId" clId="{7EAAB792-6F57-4A5A-A55B-36EB1B2C0C25}" dt="2020-10-21T16:38:20.676" v="14752" actId="478"/>
          <ac:cxnSpMkLst>
            <pc:docMk/>
            <pc:sldMk cId="3014426374" sldId="300"/>
            <ac:cxnSpMk id="57" creationId="{77D75E50-76C0-4C59-959B-9243DA02108D}"/>
          </ac:cxnSpMkLst>
        </pc:cxnChg>
        <pc:cxnChg chg="add mod">
          <ac:chgData name="Milijana Surbatovich" userId="34f022815c94af0f" providerId="LiveId" clId="{7EAAB792-6F57-4A5A-A55B-36EB1B2C0C25}" dt="2020-10-29T01:36:27.670" v="46979" actId="1076"/>
          <ac:cxnSpMkLst>
            <pc:docMk/>
            <pc:sldMk cId="3014426374" sldId="300"/>
            <ac:cxnSpMk id="65" creationId="{08C8775B-5E10-494C-A17E-C7B8EE413F63}"/>
          </ac:cxnSpMkLst>
        </pc:cxnChg>
        <pc:cxnChg chg="add mod">
          <ac:chgData name="Milijana Surbatovich" userId="34f022815c94af0f" providerId="LiveId" clId="{7EAAB792-6F57-4A5A-A55B-36EB1B2C0C25}" dt="2020-10-29T01:36:27.670" v="46979" actId="1076"/>
          <ac:cxnSpMkLst>
            <pc:docMk/>
            <pc:sldMk cId="3014426374" sldId="300"/>
            <ac:cxnSpMk id="66" creationId="{36206D58-E868-46B8-9489-C0B6C22DEF99}"/>
          </ac:cxnSpMkLst>
        </pc:cxnChg>
        <pc:cxnChg chg="add mod">
          <ac:chgData name="Milijana Surbatovich" userId="34f022815c94af0f" providerId="LiveId" clId="{7EAAB792-6F57-4A5A-A55B-36EB1B2C0C25}" dt="2020-10-29T01:36:27.670" v="46979" actId="1076"/>
          <ac:cxnSpMkLst>
            <pc:docMk/>
            <pc:sldMk cId="3014426374" sldId="300"/>
            <ac:cxnSpMk id="67" creationId="{D7288876-C3AD-463F-9DA0-1C4CBE566A92}"/>
          </ac:cxnSpMkLst>
        </pc:cxnChg>
        <pc:cxnChg chg="add mod">
          <ac:chgData name="Milijana Surbatovich" userId="34f022815c94af0f" providerId="LiveId" clId="{7EAAB792-6F57-4A5A-A55B-36EB1B2C0C25}" dt="2020-10-29T01:36:27.670" v="46979" actId="1076"/>
          <ac:cxnSpMkLst>
            <pc:docMk/>
            <pc:sldMk cId="3014426374" sldId="300"/>
            <ac:cxnSpMk id="75" creationId="{127D79F3-B9CA-4F6B-982B-803C49ECC424}"/>
          </ac:cxnSpMkLst>
        </pc:cxnChg>
        <pc:cxnChg chg="add mod">
          <ac:chgData name="Milijana Surbatovich" userId="34f022815c94af0f" providerId="LiveId" clId="{7EAAB792-6F57-4A5A-A55B-36EB1B2C0C25}" dt="2020-10-29T01:36:27.670" v="46979" actId="1076"/>
          <ac:cxnSpMkLst>
            <pc:docMk/>
            <pc:sldMk cId="3014426374" sldId="300"/>
            <ac:cxnSpMk id="76" creationId="{E1E2B055-21A5-4B24-8DB0-1FC5F3236A9E}"/>
          </ac:cxnSpMkLst>
        </pc:cxnChg>
        <pc:cxnChg chg="add mod">
          <ac:chgData name="Milijana Surbatovich" userId="34f022815c94af0f" providerId="LiveId" clId="{7EAAB792-6F57-4A5A-A55B-36EB1B2C0C25}" dt="2020-10-29T01:36:27.670" v="46979" actId="1076"/>
          <ac:cxnSpMkLst>
            <pc:docMk/>
            <pc:sldMk cId="3014426374" sldId="300"/>
            <ac:cxnSpMk id="77" creationId="{AB95E002-B674-49AB-B28D-1A49FE7F9242}"/>
          </ac:cxnSpMkLst>
        </pc:cxnChg>
        <pc:cxnChg chg="add mod">
          <ac:chgData name="Milijana Surbatovich" userId="34f022815c94af0f" providerId="LiveId" clId="{7EAAB792-6F57-4A5A-A55B-36EB1B2C0C25}" dt="2020-10-29T01:36:27.670" v="46979" actId="1076"/>
          <ac:cxnSpMkLst>
            <pc:docMk/>
            <pc:sldMk cId="3014426374" sldId="300"/>
            <ac:cxnSpMk id="85" creationId="{C6049C4B-0B28-4D27-9F94-1980063F33D9}"/>
          </ac:cxnSpMkLst>
        </pc:cxnChg>
        <pc:cxnChg chg="add mod">
          <ac:chgData name="Milijana Surbatovich" userId="34f022815c94af0f" providerId="LiveId" clId="{7EAAB792-6F57-4A5A-A55B-36EB1B2C0C25}" dt="2020-10-29T01:36:27.670" v="46979" actId="1076"/>
          <ac:cxnSpMkLst>
            <pc:docMk/>
            <pc:sldMk cId="3014426374" sldId="300"/>
            <ac:cxnSpMk id="86" creationId="{109040F1-B1C8-47D4-89C3-D038ADC6C7AF}"/>
          </ac:cxnSpMkLst>
        </pc:cxnChg>
        <pc:cxnChg chg="add mod">
          <ac:chgData name="Milijana Surbatovich" userId="34f022815c94af0f" providerId="LiveId" clId="{7EAAB792-6F57-4A5A-A55B-36EB1B2C0C25}" dt="2020-10-29T01:36:27.670" v="46979" actId="1076"/>
          <ac:cxnSpMkLst>
            <pc:docMk/>
            <pc:sldMk cId="3014426374" sldId="300"/>
            <ac:cxnSpMk id="87" creationId="{51122E62-E154-40C7-98C4-C5A26FF99235}"/>
          </ac:cxnSpMkLst>
        </pc:cxnChg>
        <pc:cxnChg chg="add mod">
          <ac:chgData name="Milijana Surbatovich" userId="34f022815c94af0f" providerId="LiveId" clId="{7EAAB792-6F57-4A5A-A55B-36EB1B2C0C25}" dt="2020-10-29T01:36:27.670" v="46979" actId="1076"/>
          <ac:cxnSpMkLst>
            <pc:docMk/>
            <pc:sldMk cId="3014426374" sldId="300"/>
            <ac:cxnSpMk id="95" creationId="{4666CDF3-FAF3-4980-BC8F-464CCB098372}"/>
          </ac:cxnSpMkLst>
        </pc:cxnChg>
        <pc:cxnChg chg="add mod">
          <ac:chgData name="Milijana Surbatovich" userId="34f022815c94af0f" providerId="LiveId" clId="{7EAAB792-6F57-4A5A-A55B-36EB1B2C0C25}" dt="2020-10-29T01:36:27.670" v="46979" actId="1076"/>
          <ac:cxnSpMkLst>
            <pc:docMk/>
            <pc:sldMk cId="3014426374" sldId="300"/>
            <ac:cxnSpMk id="96" creationId="{18CF1FD6-5CFF-4CD5-9BF6-F4A9B9974CED}"/>
          </ac:cxnSpMkLst>
        </pc:cxnChg>
        <pc:cxnChg chg="add mod">
          <ac:chgData name="Milijana Surbatovich" userId="34f022815c94af0f" providerId="LiveId" clId="{7EAAB792-6F57-4A5A-A55B-36EB1B2C0C25}" dt="2020-10-29T01:36:27.670" v="46979" actId="1076"/>
          <ac:cxnSpMkLst>
            <pc:docMk/>
            <pc:sldMk cId="3014426374" sldId="300"/>
            <ac:cxnSpMk id="97" creationId="{4ACC2D82-C2E1-4D82-81A4-E242DE47D060}"/>
          </ac:cxnSpMkLst>
        </pc:cxnChg>
        <pc:cxnChg chg="add mod">
          <ac:chgData name="Milijana Surbatovich" userId="34f022815c94af0f" providerId="LiveId" clId="{7EAAB792-6F57-4A5A-A55B-36EB1B2C0C25}" dt="2020-10-29T01:36:27.670" v="46979" actId="1076"/>
          <ac:cxnSpMkLst>
            <pc:docMk/>
            <pc:sldMk cId="3014426374" sldId="300"/>
            <ac:cxnSpMk id="105" creationId="{7AD2DCFF-6B14-4082-BBF5-B68417FE93E1}"/>
          </ac:cxnSpMkLst>
        </pc:cxnChg>
        <pc:cxnChg chg="add mod">
          <ac:chgData name="Milijana Surbatovich" userId="34f022815c94af0f" providerId="LiveId" clId="{7EAAB792-6F57-4A5A-A55B-36EB1B2C0C25}" dt="2020-10-29T01:36:27.670" v="46979" actId="1076"/>
          <ac:cxnSpMkLst>
            <pc:docMk/>
            <pc:sldMk cId="3014426374" sldId="300"/>
            <ac:cxnSpMk id="106" creationId="{EAB2ADC6-7651-492A-887D-9D686E1BA721}"/>
          </ac:cxnSpMkLst>
        </pc:cxnChg>
        <pc:cxnChg chg="add mod">
          <ac:chgData name="Milijana Surbatovich" userId="34f022815c94af0f" providerId="LiveId" clId="{7EAAB792-6F57-4A5A-A55B-36EB1B2C0C25}" dt="2020-10-29T01:36:27.670" v="46979" actId="1076"/>
          <ac:cxnSpMkLst>
            <pc:docMk/>
            <pc:sldMk cId="3014426374" sldId="300"/>
            <ac:cxnSpMk id="107" creationId="{9835CDDE-F04E-46CC-9F78-1CAA3EE6EBB2}"/>
          </ac:cxnSpMkLst>
        </pc:cxnChg>
        <pc:cxnChg chg="add mod">
          <ac:chgData name="Milijana Surbatovich" userId="34f022815c94af0f" providerId="LiveId" clId="{7EAAB792-6F57-4A5A-A55B-36EB1B2C0C25}" dt="2020-10-29T01:36:27.670" v="46979" actId="1076"/>
          <ac:cxnSpMkLst>
            <pc:docMk/>
            <pc:sldMk cId="3014426374" sldId="300"/>
            <ac:cxnSpMk id="115" creationId="{3D6C965A-D350-4C63-B6D3-5B6F95B864B7}"/>
          </ac:cxnSpMkLst>
        </pc:cxnChg>
        <pc:cxnChg chg="add mod">
          <ac:chgData name="Milijana Surbatovich" userId="34f022815c94af0f" providerId="LiveId" clId="{7EAAB792-6F57-4A5A-A55B-36EB1B2C0C25}" dt="2020-10-29T01:36:27.670" v="46979" actId="1076"/>
          <ac:cxnSpMkLst>
            <pc:docMk/>
            <pc:sldMk cId="3014426374" sldId="300"/>
            <ac:cxnSpMk id="116" creationId="{99FA2138-E197-4FFC-B9A8-652FF04F2A37}"/>
          </ac:cxnSpMkLst>
        </pc:cxnChg>
        <pc:cxnChg chg="add mod">
          <ac:chgData name="Milijana Surbatovich" userId="34f022815c94af0f" providerId="LiveId" clId="{7EAAB792-6F57-4A5A-A55B-36EB1B2C0C25}" dt="2020-10-29T01:36:27.670" v="46979" actId="1076"/>
          <ac:cxnSpMkLst>
            <pc:docMk/>
            <pc:sldMk cId="3014426374" sldId="300"/>
            <ac:cxnSpMk id="117" creationId="{405C1820-3ABF-4657-8162-D3E509053DAD}"/>
          </ac:cxnSpMkLst>
        </pc:cxnChg>
        <pc:cxnChg chg="add mod">
          <ac:chgData name="Milijana Surbatovich" userId="34f022815c94af0f" providerId="LiveId" clId="{7EAAB792-6F57-4A5A-A55B-36EB1B2C0C25}" dt="2020-10-29T01:36:27.670" v="46979" actId="1076"/>
          <ac:cxnSpMkLst>
            <pc:docMk/>
            <pc:sldMk cId="3014426374" sldId="300"/>
            <ac:cxnSpMk id="125" creationId="{54E6F9BE-BB56-4034-80C1-47998188858E}"/>
          </ac:cxnSpMkLst>
        </pc:cxnChg>
        <pc:cxnChg chg="add mod">
          <ac:chgData name="Milijana Surbatovich" userId="34f022815c94af0f" providerId="LiveId" clId="{7EAAB792-6F57-4A5A-A55B-36EB1B2C0C25}" dt="2020-10-29T01:36:27.670" v="46979" actId="1076"/>
          <ac:cxnSpMkLst>
            <pc:docMk/>
            <pc:sldMk cId="3014426374" sldId="300"/>
            <ac:cxnSpMk id="126" creationId="{BE693014-9E44-4931-A17C-894794006E91}"/>
          </ac:cxnSpMkLst>
        </pc:cxnChg>
        <pc:cxnChg chg="add mod">
          <ac:chgData name="Milijana Surbatovich" userId="34f022815c94af0f" providerId="LiveId" clId="{7EAAB792-6F57-4A5A-A55B-36EB1B2C0C25}" dt="2020-10-29T01:36:27.670" v="46979" actId="1076"/>
          <ac:cxnSpMkLst>
            <pc:docMk/>
            <pc:sldMk cId="3014426374" sldId="300"/>
            <ac:cxnSpMk id="127" creationId="{E0165080-83C0-479A-932C-4F48D1122F97}"/>
          </ac:cxnSpMkLst>
        </pc:cxnChg>
        <pc:cxnChg chg="add mod">
          <ac:chgData name="Milijana Surbatovich" userId="34f022815c94af0f" providerId="LiveId" clId="{7EAAB792-6F57-4A5A-A55B-36EB1B2C0C25}" dt="2020-10-29T01:36:27.670" v="46979" actId="1076"/>
          <ac:cxnSpMkLst>
            <pc:docMk/>
            <pc:sldMk cId="3014426374" sldId="300"/>
            <ac:cxnSpMk id="135" creationId="{3F826E06-F5BF-45EB-9A3E-D8FF247D4EE3}"/>
          </ac:cxnSpMkLst>
        </pc:cxnChg>
        <pc:cxnChg chg="add mod">
          <ac:chgData name="Milijana Surbatovich" userId="34f022815c94af0f" providerId="LiveId" clId="{7EAAB792-6F57-4A5A-A55B-36EB1B2C0C25}" dt="2020-10-29T01:36:27.670" v="46979" actId="1076"/>
          <ac:cxnSpMkLst>
            <pc:docMk/>
            <pc:sldMk cId="3014426374" sldId="300"/>
            <ac:cxnSpMk id="136" creationId="{4078A3A6-8042-4DA3-B748-D5EA00FF1621}"/>
          </ac:cxnSpMkLst>
        </pc:cxnChg>
        <pc:cxnChg chg="add mod">
          <ac:chgData name="Milijana Surbatovich" userId="34f022815c94af0f" providerId="LiveId" clId="{7EAAB792-6F57-4A5A-A55B-36EB1B2C0C25}" dt="2020-10-29T01:36:27.670" v="46979" actId="1076"/>
          <ac:cxnSpMkLst>
            <pc:docMk/>
            <pc:sldMk cId="3014426374" sldId="300"/>
            <ac:cxnSpMk id="137" creationId="{36586AC7-BBC8-49F6-879B-1273E38B32DB}"/>
          </ac:cxnSpMkLst>
        </pc:cxnChg>
        <pc:cxnChg chg="add mod">
          <ac:chgData name="Milijana Surbatovich" userId="34f022815c94af0f" providerId="LiveId" clId="{7EAAB792-6F57-4A5A-A55B-36EB1B2C0C25}" dt="2020-10-29T01:36:27.670" v="46979" actId="1076"/>
          <ac:cxnSpMkLst>
            <pc:docMk/>
            <pc:sldMk cId="3014426374" sldId="300"/>
            <ac:cxnSpMk id="147" creationId="{A3782278-D935-42FD-A317-8686D3916FC1}"/>
          </ac:cxnSpMkLst>
        </pc:cxnChg>
        <pc:cxnChg chg="add del mod">
          <ac:chgData name="Milijana Surbatovich" userId="34f022815c94af0f" providerId="LiveId" clId="{7EAAB792-6F57-4A5A-A55B-36EB1B2C0C25}" dt="2020-10-23T19:24:33.090" v="31539" actId="478"/>
          <ac:cxnSpMkLst>
            <pc:docMk/>
            <pc:sldMk cId="3014426374" sldId="300"/>
            <ac:cxnSpMk id="149" creationId="{22C4992D-4188-4F7F-92B8-89E9E18B6934}"/>
          </ac:cxnSpMkLst>
        </pc:cxnChg>
        <pc:cxnChg chg="add del mod">
          <ac:chgData name="Milijana Surbatovich" userId="34f022815c94af0f" providerId="LiveId" clId="{7EAAB792-6F57-4A5A-A55B-36EB1B2C0C25}" dt="2020-10-23T19:24:33.090" v="31539" actId="478"/>
          <ac:cxnSpMkLst>
            <pc:docMk/>
            <pc:sldMk cId="3014426374" sldId="300"/>
            <ac:cxnSpMk id="150" creationId="{73E45BE8-9367-4A82-A8E2-B011582EF2FF}"/>
          </ac:cxnSpMkLst>
        </pc:cxnChg>
        <pc:cxnChg chg="add del mod">
          <ac:chgData name="Milijana Surbatovich" userId="34f022815c94af0f" providerId="LiveId" clId="{7EAAB792-6F57-4A5A-A55B-36EB1B2C0C25}" dt="2020-10-23T19:24:33.090" v="31539" actId="478"/>
          <ac:cxnSpMkLst>
            <pc:docMk/>
            <pc:sldMk cId="3014426374" sldId="300"/>
            <ac:cxnSpMk id="151" creationId="{D6D9CC5B-12FF-41BE-8666-067FB18432D8}"/>
          </ac:cxnSpMkLst>
        </pc:cxnChg>
      </pc:sldChg>
      <pc:sldChg chg="add modTransition">
        <pc:chgData name="Milijana Surbatovich" userId="34f022815c94af0f" providerId="LiveId" clId="{7EAAB792-6F57-4A5A-A55B-36EB1B2C0C25}" dt="2020-10-29T18:02:17.357" v="47795"/>
        <pc:sldMkLst>
          <pc:docMk/>
          <pc:sldMk cId="2731343734" sldId="301"/>
        </pc:sldMkLst>
      </pc:sldChg>
      <pc:sldChg chg="add modTransition">
        <pc:chgData name="Milijana Surbatovich" userId="34f022815c94af0f" providerId="LiveId" clId="{7EAAB792-6F57-4A5A-A55B-36EB1B2C0C25}" dt="2020-10-29T18:02:17.357" v="47795"/>
        <pc:sldMkLst>
          <pc:docMk/>
          <pc:sldMk cId="3331759914" sldId="302"/>
        </pc:sldMkLst>
      </pc:sldChg>
      <pc:sldChg chg="addSp delSp modSp new mod ord modTransition delAnim modAnim">
        <pc:chgData name="Milijana Surbatovich" userId="34f022815c94af0f" providerId="LiveId" clId="{7EAAB792-6F57-4A5A-A55B-36EB1B2C0C25}" dt="2020-10-29T18:02:17.357" v="47795"/>
        <pc:sldMkLst>
          <pc:docMk/>
          <pc:sldMk cId="3598166979" sldId="303"/>
        </pc:sldMkLst>
        <pc:spChg chg="mod">
          <ac:chgData name="Milijana Surbatovich" userId="34f022815c94af0f" providerId="LiveId" clId="{7EAAB792-6F57-4A5A-A55B-36EB1B2C0C25}" dt="2020-10-21T18:41:42.076" v="16979" actId="20577"/>
          <ac:spMkLst>
            <pc:docMk/>
            <pc:sldMk cId="3598166979" sldId="303"/>
            <ac:spMk id="2" creationId="{B5A050EF-99C2-4654-B094-224072FBE681}"/>
          </ac:spMkLst>
        </pc:spChg>
        <pc:spChg chg="del">
          <ac:chgData name="Milijana Surbatovich" userId="34f022815c94af0f" providerId="LiveId" clId="{7EAAB792-6F57-4A5A-A55B-36EB1B2C0C25}" dt="2020-10-21T17:04:54.714" v="14998" actId="478"/>
          <ac:spMkLst>
            <pc:docMk/>
            <pc:sldMk cId="3598166979" sldId="303"/>
            <ac:spMk id="3" creationId="{2342FD63-A76A-4810-878F-CABB46D7A719}"/>
          </ac:spMkLst>
        </pc:spChg>
        <pc:spChg chg="add del mod">
          <ac:chgData name="Milijana Surbatovich" userId="34f022815c94af0f" providerId="LiveId" clId="{7EAAB792-6F57-4A5A-A55B-36EB1B2C0C25}" dt="2020-10-21T17:50:08.838" v="15995" actId="478"/>
          <ac:spMkLst>
            <pc:docMk/>
            <pc:sldMk cId="3598166979" sldId="303"/>
            <ac:spMk id="5" creationId="{446B56CE-3287-44C6-A2E0-5111B4AA5C44}"/>
          </ac:spMkLst>
        </pc:spChg>
        <pc:spChg chg="add del mod">
          <ac:chgData name="Milijana Surbatovich" userId="34f022815c94af0f" providerId="LiveId" clId="{7EAAB792-6F57-4A5A-A55B-36EB1B2C0C25}" dt="2020-10-21T17:47:10.917" v="15973" actId="478"/>
          <ac:spMkLst>
            <pc:docMk/>
            <pc:sldMk cId="3598166979" sldId="303"/>
            <ac:spMk id="6" creationId="{A7E90AE0-8C02-4983-998F-7EDE4F58D585}"/>
          </ac:spMkLst>
        </pc:spChg>
        <pc:spChg chg="add del mod">
          <ac:chgData name="Milijana Surbatovich" userId="34f022815c94af0f" providerId="LiveId" clId="{7EAAB792-6F57-4A5A-A55B-36EB1B2C0C25}" dt="2020-10-21T17:47:10.917" v="15973" actId="478"/>
          <ac:spMkLst>
            <pc:docMk/>
            <pc:sldMk cId="3598166979" sldId="303"/>
            <ac:spMk id="7" creationId="{004C5AE5-F33B-4D58-BE92-CACC76A18E7E}"/>
          </ac:spMkLst>
        </pc:spChg>
        <pc:spChg chg="add del mod">
          <ac:chgData name="Milijana Surbatovich" userId="34f022815c94af0f" providerId="LiveId" clId="{7EAAB792-6F57-4A5A-A55B-36EB1B2C0C25}" dt="2020-10-21T17:50:08.838" v="15995" actId="478"/>
          <ac:spMkLst>
            <pc:docMk/>
            <pc:sldMk cId="3598166979" sldId="303"/>
            <ac:spMk id="9" creationId="{99F0ACD8-F74C-479F-9237-9D68F8D95AF1}"/>
          </ac:spMkLst>
        </pc:spChg>
        <pc:spChg chg="add del mod">
          <ac:chgData name="Milijana Surbatovich" userId="34f022815c94af0f" providerId="LiveId" clId="{7EAAB792-6F57-4A5A-A55B-36EB1B2C0C25}" dt="2020-10-21T17:51:33.426" v="16004" actId="478"/>
          <ac:spMkLst>
            <pc:docMk/>
            <pc:sldMk cId="3598166979" sldId="303"/>
            <ac:spMk id="10" creationId="{5FBB542A-264D-4C65-A4CD-96477B2C7F28}"/>
          </ac:spMkLst>
        </pc:spChg>
        <pc:spChg chg="add del mod">
          <ac:chgData name="Milijana Surbatovich" userId="34f022815c94af0f" providerId="LiveId" clId="{7EAAB792-6F57-4A5A-A55B-36EB1B2C0C25}" dt="2020-10-21T17:51:33.426" v="16004" actId="478"/>
          <ac:spMkLst>
            <pc:docMk/>
            <pc:sldMk cId="3598166979" sldId="303"/>
            <ac:spMk id="11" creationId="{C46F0526-DBED-435C-9D32-D2BCD856C05F}"/>
          </ac:spMkLst>
        </pc:spChg>
        <pc:spChg chg="add del mod">
          <ac:chgData name="Milijana Surbatovich" userId="34f022815c94af0f" providerId="LiveId" clId="{7EAAB792-6F57-4A5A-A55B-36EB1B2C0C25}" dt="2020-10-21T17:51:33.426" v="16004" actId="478"/>
          <ac:spMkLst>
            <pc:docMk/>
            <pc:sldMk cId="3598166979" sldId="303"/>
            <ac:spMk id="12" creationId="{78FE6FED-A2A3-4B39-8855-D1A77CB09782}"/>
          </ac:spMkLst>
        </pc:spChg>
        <pc:spChg chg="add del mod">
          <ac:chgData name="Milijana Surbatovich" userId="34f022815c94af0f" providerId="LiveId" clId="{7EAAB792-6F57-4A5A-A55B-36EB1B2C0C25}" dt="2020-10-21T17:51:33.426" v="16004" actId="478"/>
          <ac:spMkLst>
            <pc:docMk/>
            <pc:sldMk cId="3598166979" sldId="303"/>
            <ac:spMk id="13" creationId="{4FA86064-665E-4535-A621-9E632B3D116E}"/>
          </ac:spMkLst>
        </pc:spChg>
        <pc:spChg chg="add del mod">
          <ac:chgData name="Milijana Surbatovich" userId="34f022815c94af0f" providerId="LiveId" clId="{7EAAB792-6F57-4A5A-A55B-36EB1B2C0C25}" dt="2020-10-21T17:51:33.426" v="16004" actId="478"/>
          <ac:spMkLst>
            <pc:docMk/>
            <pc:sldMk cId="3598166979" sldId="303"/>
            <ac:spMk id="17" creationId="{8D20F81B-0167-473C-8553-4B05229D1730}"/>
          </ac:spMkLst>
        </pc:spChg>
        <pc:spChg chg="add del mod">
          <ac:chgData name="Milijana Surbatovich" userId="34f022815c94af0f" providerId="LiveId" clId="{7EAAB792-6F57-4A5A-A55B-36EB1B2C0C25}" dt="2020-10-21T17:51:33.426" v="16004" actId="478"/>
          <ac:spMkLst>
            <pc:docMk/>
            <pc:sldMk cId="3598166979" sldId="303"/>
            <ac:spMk id="18" creationId="{9F41C4FA-7465-4AB5-84A9-F3C2088A1B2E}"/>
          </ac:spMkLst>
        </pc:spChg>
        <pc:spChg chg="add del mod">
          <ac:chgData name="Milijana Surbatovich" userId="34f022815c94af0f" providerId="LiveId" clId="{7EAAB792-6F57-4A5A-A55B-36EB1B2C0C25}" dt="2020-10-21T17:51:33.426" v="16004" actId="478"/>
          <ac:spMkLst>
            <pc:docMk/>
            <pc:sldMk cId="3598166979" sldId="303"/>
            <ac:spMk id="19" creationId="{B085C471-3ABC-4502-9B93-B9F7B1B26BDA}"/>
          </ac:spMkLst>
        </pc:spChg>
        <pc:spChg chg="add del mod">
          <ac:chgData name="Milijana Surbatovich" userId="34f022815c94af0f" providerId="LiveId" clId="{7EAAB792-6F57-4A5A-A55B-36EB1B2C0C25}" dt="2020-10-21T17:40:21.778" v="15742" actId="478"/>
          <ac:spMkLst>
            <pc:docMk/>
            <pc:sldMk cId="3598166979" sldId="303"/>
            <ac:spMk id="20" creationId="{793A9952-0A90-4871-9E27-B0D39DE0B36D}"/>
          </ac:spMkLst>
        </pc:spChg>
        <pc:spChg chg="add del mod">
          <ac:chgData name="Milijana Surbatovich" userId="34f022815c94af0f" providerId="LiveId" clId="{7EAAB792-6F57-4A5A-A55B-36EB1B2C0C25}" dt="2020-10-21T17:32:33.448" v="15484" actId="478"/>
          <ac:spMkLst>
            <pc:docMk/>
            <pc:sldMk cId="3598166979" sldId="303"/>
            <ac:spMk id="21" creationId="{3C66C4DA-D095-4B65-AD55-657C99301997}"/>
          </ac:spMkLst>
        </pc:spChg>
        <pc:spChg chg="add del mod">
          <ac:chgData name="Milijana Surbatovich" userId="34f022815c94af0f" providerId="LiveId" clId="{7EAAB792-6F57-4A5A-A55B-36EB1B2C0C25}" dt="2020-10-21T17:40:17.594" v="15741" actId="478"/>
          <ac:spMkLst>
            <pc:docMk/>
            <pc:sldMk cId="3598166979" sldId="303"/>
            <ac:spMk id="22" creationId="{79CF564E-959B-499B-B82D-D60C24F8E2A8}"/>
          </ac:spMkLst>
        </pc:spChg>
        <pc:spChg chg="add del mod">
          <ac:chgData name="Milijana Surbatovich" userId="34f022815c94af0f" providerId="LiveId" clId="{7EAAB792-6F57-4A5A-A55B-36EB1B2C0C25}" dt="2020-10-21T17:32:29.409" v="15483" actId="478"/>
          <ac:spMkLst>
            <pc:docMk/>
            <pc:sldMk cId="3598166979" sldId="303"/>
            <ac:spMk id="23" creationId="{0BCB531C-0070-4D73-BD75-F5E1B243E6BC}"/>
          </ac:spMkLst>
        </pc:spChg>
        <pc:spChg chg="add del mod">
          <ac:chgData name="Milijana Surbatovich" userId="34f022815c94af0f" providerId="LiveId" clId="{7EAAB792-6F57-4A5A-A55B-36EB1B2C0C25}" dt="2020-10-21T17:32:41.457" v="15485" actId="478"/>
          <ac:spMkLst>
            <pc:docMk/>
            <pc:sldMk cId="3598166979" sldId="303"/>
            <ac:spMk id="24" creationId="{A275AE70-CC4C-4ACF-801A-0A8C176B84AB}"/>
          </ac:spMkLst>
        </pc:spChg>
        <pc:spChg chg="add del mod">
          <ac:chgData name="Milijana Surbatovich" userId="34f022815c94af0f" providerId="LiveId" clId="{7EAAB792-6F57-4A5A-A55B-36EB1B2C0C25}" dt="2020-10-21T17:32:41.457" v="15485" actId="478"/>
          <ac:spMkLst>
            <pc:docMk/>
            <pc:sldMk cId="3598166979" sldId="303"/>
            <ac:spMk id="25" creationId="{771336B3-94B4-451F-987C-A33DF77D2DFF}"/>
          </ac:spMkLst>
        </pc:spChg>
        <pc:spChg chg="add del mod">
          <ac:chgData name="Milijana Surbatovich" userId="34f022815c94af0f" providerId="LiveId" clId="{7EAAB792-6F57-4A5A-A55B-36EB1B2C0C25}" dt="2020-10-21T17:32:41.457" v="15485" actId="478"/>
          <ac:spMkLst>
            <pc:docMk/>
            <pc:sldMk cId="3598166979" sldId="303"/>
            <ac:spMk id="29" creationId="{4ABB2425-5884-41E4-B380-09984A2C787A}"/>
          </ac:spMkLst>
        </pc:spChg>
        <pc:spChg chg="add del mod">
          <ac:chgData name="Milijana Surbatovich" userId="34f022815c94af0f" providerId="LiveId" clId="{7EAAB792-6F57-4A5A-A55B-36EB1B2C0C25}" dt="2020-10-21T17:32:41.457" v="15485" actId="478"/>
          <ac:spMkLst>
            <pc:docMk/>
            <pc:sldMk cId="3598166979" sldId="303"/>
            <ac:spMk id="30" creationId="{6D9CDDC4-D300-43C5-AFCC-57B8848E6004}"/>
          </ac:spMkLst>
        </pc:spChg>
        <pc:spChg chg="add del mod">
          <ac:chgData name="Milijana Surbatovich" userId="34f022815c94af0f" providerId="LiveId" clId="{7EAAB792-6F57-4A5A-A55B-36EB1B2C0C25}" dt="2020-10-21T17:32:41.457" v="15485" actId="478"/>
          <ac:spMkLst>
            <pc:docMk/>
            <pc:sldMk cId="3598166979" sldId="303"/>
            <ac:spMk id="31" creationId="{FC9F2594-CBDA-4A94-B0F4-929637643094}"/>
          </ac:spMkLst>
        </pc:spChg>
        <pc:spChg chg="add del mod">
          <ac:chgData name="Milijana Surbatovich" userId="34f022815c94af0f" providerId="LiveId" clId="{7EAAB792-6F57-4A5A-A55B-36EB1B2C0C25}" dt="2020-10-21T17:32:41.457" v="15485" actId="478"/>
          <ac:spMkLst>
            <pc:docMk/>
            <pc:sldMk cId="3598166979" sldId="303"/>
            <ac:spMk id="32" creationId="{8EFB1DB3-D9AB-4945-988F-A513D0C047FA}"/>
          </ac:spMkLst>
        </pc:spChg>
        <pc:spChg chg="add del mod">
          <ac:chgData name="Milijana Surbatovich" userId="34f022815c94af0f" providerId="LiveId" clId="{7EAAB792-6F57-4A5A-A55B-36EB1B2C0C25}" dt="2020-10-21T17:32:29.409" v="15483" actId="478"/>
          <ac:spMkLst>
            <pc:docMk/>
            <pc:sldMk cId="3598166979" sldId="303"/>
            <ac:spMk id="33" creationId="{B6C619FD-1E55-4E36-B78D-57E542CAFA1A}"/>
          </ac:spMkLst>
        </pc:spChg>
        <pc:spChg chg="add del mod">
          <ac:chgData name="Milijana Surbatovich" userId="34f022815c94af0f" providerId="LiveId" clId="{7EAAB792-6F57-4A5A-A55B-36EB1B2C0C25}" dt="2020-10-21T17:32:41.457" v="15485" actId="478"/>
          <ac:spMkLst>
            <pc:docMk/>
            <pc:sldMk cId="3598166979" sldId="303"/>
            <ac:spMk id="34" creationId="{D6BA2651-4759-4D30-AD74-B4F5F10DFC8F}"/>
          </ac:spMkLst>
        </pc:spChg>
        <pc:spChg chg="add del mod">
          <ac:chgData name="Milijana Surbatovich" userId="34f022815c94af0f" providerId="LiveId" clId="{7EAAB792-6F57-4A5A-A55B-36EB1B2C0C25}" dt="2020-10-21T17:32:41.457" v="15485" actId="478"/>
          <ac:spMkLst>
            <pc:docMk/>
            <pc:sldMk cId="3598166979" sldId="303"/>
            <ac:spMk id="35" creationId="{0088C5DD-FEAA-4FB4-8D42-F2F888F3996E}"/>
          </ac:spMkLst>
        </pc:spChg>
        <pc:spChg chg="add del mod">
          <ac:chgData name="Milijana Surbatovich" userId="34f022815c94af0f" providerId="LiveId" clId="{7EAAB792-6F57-4A5A-A55B-36EB1B2C0C25}" dt="2020-10-21T17:32:41.457" v="15485" actId="478"/>
          <ac:spMkLst>
            <pc:docMk/>
            <pc:sldMk cId="3598166979" sldId="303"/>
            <ac:spMk id="39" creationId="{CD252C7C-F869-4429-BECA-B5193944F832}"/>
          </ac:spMkLst>
        </pc:spChg>
        <pc:spChg chg="add del mod">
          <ac:chgData name="Milijana Surbatovich" userId="34f022815c94af0f" providerId="LiveId" clId="{7EAAB792-6F57-4A5A-A55B-36EB1B2C0C25}" dt="2020-10-21T17:32:41.457" v="15485" actId="478"/>
          <ac:spMkLst>
            <pc:docMk/>
            <pc:sldMk cId="3598166979" sldId="303"/>
            <ac:spMk id="40" creationId="{810CF9E3-2034-48BA-9CD4-5A3B474B330F}"/>
          </ac:spMkLst>
        </pc:spChg>
        <pc:spChg chg="add del mod">
          <ac:chgData name="Milijana Surbatovich" userId="34f022815c94af0f" providerId="LiveId" clId="{7EAAB792-6F57-4A5A-A55B-36EB1B2C0C25}" dt="2020-10-21T17:32:41.457" v="15485" actId="478"/>
          <ac:spMkLst>
            <pc:docMk/>
            <pc:sldMk cId="3598166979" sldId="303"/>
            <ac:spMk id="41" creationId="{3A6D304A-0997-4BBA-A1F7-8EC8F37F8921}"/>
          </ac:spMkLst>
        </pc:spChg>
        <pc:spChg chg="add del mod">
          <ac:chgData name="Milijana Surbatovich" userId="34f022815c94af0f" providerId="LiveId" clId="{7EAAB792-6F57-4A5A-A55B-36EB1B2C0C25}" dt="2020-10-21T17:32:41.457" v="15485" actId="478"/>
          <ac:spMkLst>
            <pc:docMk/>
            <pc:sldMk cId="3598166979" sldId="303"/>
            <ac:spMk id="42" creationId="{69B0801B-0B56-4030-B515-3D2F09963C0F}"/>
          </ac:spMkLst>
        </pc:spChg>
        <pc:spChg chg="add del mod">
          <ac:chgData name="Milijana Surbatovich" userId="34f022815c94af0f" providerId="LiveId" clId="{7EAAB792-6F57-4A5A-A55B-36EB1B2C0C25}" dt="2020-10-21T17:32:29.409" v="15483" actId="478"/>
          <ac:spMkLst>
            <pc:docMk/>
            <pc:sldMk cId="3598166979" sldId="303"/>
            <ac:spMk id="43" creationId="{9BE239E4-DEBE-4D40-89E0-4DA207D3F98D}"/>
          </ac:spMkLst>
        </pc:spChg>
        <pc:spChg chg="add del mod">
          <ac:chgData name="Milijana Surbatovich" userId="34f022815c94af0f" providerId="LiveId" clId="{7EAAB792-6F57-4A5A-A55B-36EB1B2C0C25}" dt="2020-10-21T17:51:33.426" v="16004" actId="478"/>
          <ac:spMkLst>
            <pc:docMk/>
            <pc:sldMk cId="3598166979" sldId="303"/>
            <ac:spMk id="44" creationId="{E62659EF-BC3F-41ED-A812-E725A1598AE0}"/>
          </ac:spMkLst>
        </pc:spChg>
        <pc:spChg chg="add del mod">
          <ac:chgData name="Milijana Surbatovich" userId="34f022815c94af0f" providerId="LiveId" clId="{7EAAB792-6F57-4A5A-A55B-36EB1B2C0C25}" dt="2020-10-21T17:51:33.426" v="16004" actId="478"/>
          <ac:spMkLst>
            <pc:docMk/>
            <pc:sldMk cId="3598166979" sldId="303"/>
            <ac:spMk id="45" creationId="{A9F93231-2748-46B5-8F2A-EF898075D96E}"/>
          </ac:spMkLst>
        </pc:spChg>
        <pc:spChg chg="add del mod">
          <ac:chgData name="Milijana Surbatovich" userId="34f022815c94af0f" providerId="LiveId" clId="{7EAAB792-6F57-4A5A-A55B-36EB1B2C0C25}" dt="2020-10-21T17:51:33.426" v="16004" actId="478"/>
          <ac:spMkLst>
            <pc:docMk/>
            <pc:sldMk cId="3598166979" sldId="303"/>
            <ac:spMk id="49" creationId="{4A0EBD54-D160-48B0-B30B-0CB9F682455D}"/>
          </ac:spMkLst>
        </pc:spChg>
        <pc:spChg chg="add del mod">
          <ac:chgData name="Milijana Surbatovich" userId="34f022815c94af0f" providerId="LiveId" clId="{7EAAB792-6F57-4A5A-A55B-36EB1B2C0C25}" dt="2020-10-21T17:51:33.426" v="16004" actId="478"/>
          <ac:spMkLst>
            <pc:docMk/>
            <pc:sldMk cId="3598166979" sldId="303"/>
            <ac:spMk id="50" creationId="{1EED6CBE-BA0C-4AB3-8873-5820A2C56660}"/>
          </ac:spMkLst>
        </pc:spChg>
        <pc:spChg chg="add del mod">
          <ac:chgData name="Milijana Surbatovich" userId="34f022815c94af0f" providerId="LiveId" clId="{7EAAB792-6F57-4A5A-A55B-36EB1B2C0C25}" dt="2020-10-21T17:51:33.426" v="16004" actId="478"/>
          <ac:spMkLst>
            <pc:docMk/>
            <pc:sldMk cId="3598166979" sldId="303"/>
            <ac:spMk id="51" creationId="{1D066EA9-44A1-4433-8B05-AB585E3C2A4F}"/>
          </ac:spMkLst>
        </pc:spChg>
        <pc:spChg chg="add del mod">
          <ac:chgData name="Milijana Surbatovich" userId="34f022815c94af0f" providerId="LiveId" clId="{7EAAB792-6F57-4A5A-A55B-36EB1B2C0C25}" dt="2020-10-21T17:40:17.594" v="15741" actId="478"/>
          <ac:spMkLst>
            <pc:docMk/>
            <pc:sldMk cId="3598166979" sldId="303"/>
            <ac:spMk id="52" creationId="{AFA2C47A-AAAF-49B7-9D40-DFDB30219D74}"/>
          </ac:spMkLst>
        </pc:spChg>
        <pc:spChg chg="add del mod">
          <ac:chgData name="Milijana Surbatovich" userId="34f022815c94af0f" providerId="LiveId" clId="{7EAAB792-6F57-4A5A-A55B-36EB1B2C0C25}" dt="2020-10-21T17:51:33.426" v="16004" actId="478"/>
          <ac:spMkLst>
            <pc:docMk/>
            <pc:sldMk cId="3598166979" sldId="303"/>
            <ac:spMk id="53" creationId="{40CF3B51-5B09-4995-9ACD-007541CCDF33}"/>
          </ac:spMkLst>
        </pc:spChg>
        <pc:spChg chg="add del mod">
          <ac:chgData name="Milijana Surbatovich" userId="34f022815c94af0f" providerId="LiveId" clId="{7EAAB792-6F57-4A5A-A55B-36EB1B2C0C25}" dt="2020-10-21T17:51:33.426" v="16004" actId="478"/>
          <ac:spMkLst>
            <pc:docMk/>
            <pc:sldMk cId="3598166979" sldId="303"/>
            <ac:spMk id="54" creationId="{D21DA27D-B648-4FA0-B84E-C003A3BFCFCB}"/>
          </ac:spMkLst>
        </pc:spChg>
        <pc:spChg chg="add del mod">
          <ac:chgData name="Milijana Surbatovich" userId="34f022815c94af0f" providerId="LiveId" clId="{7EAAB792-6F57-4A5A-A55B-36EB1B2C0C25}" dt="2020-10-21T17:51:33.426" v="16004" actId="478"/>
          <ac:spMkLst>
            <pc:docMk/>
            <pc:sldMk cId="3598166979" sldId="303"/>
            <ac:spMk id="57" creationId="{A49A276D-DE06-4C60-959B-7921F28B2302}"/>
          </ac:spMkLst>
        </pc:spChg>
        <pc:spChg chg="add del mod">
          <ac:chgData name="Milijana Surbatovich" userId="34f022815c94af0f" providerId="LiveId" clId="{7EAAB792-6F57-4A5A-A55B-36EB1B2C0C25}" dt="2020-10-21T17:51:33.426" v="16004" actId="478"/>
          <ac:spMkLst>
            <pc:docMk/>
            <pc:sldMk cId="3598166979" sldId="303"/>
            <ac:spMk id="58" creationId="{408EF30A-7AF5-4BF7-A676-0BBB07CF1E80}"/>
          </ac:spMkLst>
        </pc:spChg>
        <pc:spChg chg="add del mod">
          <ac:chgData name="Milijana Surbatovich" userId="34f022815c94af0f" providerId="LiveId" clId="{7EAAB792-6F57-4A5A-A55B-36EB1B2C0C25}" dt="2020-10-21T17:51:33.426" v="16004" actId="478"/>
          <ac:spMkLst>
            <pc:docMk/>
            <pc:sldMk cId="3598166979" sldId="303"/>
            <ac:spMk id="62" creationId="{DED83219-BCB5-4549-95D7-3F9C6CD345C5}"/>
          </ac:spMkLst>
        </pc:spChg>
        <pc:spChg chg="add del mod">
          <ac:chgData name="Milijana Surbatovich" userId="34f022815c94af0f" providerId="LiveId" clId="{7EAAB792-6F57-4A5A-A55B-36EB1B2C0C25}" dt="2020-10-21T17:51:33.426" v="16004" actId="478"/>
          <ac:spMkLst>
            <pc:docMk/>
            <pc:sldMk cId="3598166979" sldId="303"/>
            <ac:spMk id="63" creationId="{8FD5E7CC-E8FE-4764-B407-600FA458D519}"/>
          </ac:spMkLst>
        </pc:spChg>
        <pc:spChg chg="add del mod">
          <ac:chgData name="Milijana Surbatovich" userId="34f022815c94af0f" providerId="LiveId" clId="{7EAAB792-6F57-4A5A-A55B-36EB1B2C0C25}" dt="2020-10-21T17:51:33.426" v="16004" actId="478"/>
          <ac:spMkLst>
            <pc:docMk/>
            <pc:sldMk cId="3598166979" sldId="303"/>
            <ac:spMk id="64" creationId="{571E529A-A35E-4AFE-953B-CABB233FA142}"/>
          </ac:spMkLst>
        </pc:spChg>
        <pc:spChg chg="add del mod">
          <ac:chgData name="Milijana Surbatovich" userId="34f022815c94af0f" providerId="LiveId" clId="{7EAAB792-6F57-4A5A-A55B-36EB1B2C0C25}" dt="2020-10-21T17:40:17.594" v="15741" actId="478"/>
          <ac:spMkLst>
            <pc:docMk/>
            <pc:sldMk cId="3598166979" sldId="303"/>
            <ac:spMk id="65" creationId="{75C067A0-67B9-492F-B74F-0BE81DF0FE65}"/>
          </ac:spMkLst>
        </pc:spChg>
        <pc:spChg chg="add del mod">
          <ac:chgData name="Milijana Surbatovich" userId="34f022815c94af0f" providerId="LiveId" clId="{7EAAB792-6F57-4A5A-A55B-36EB1B2C0C25}" dt="2020-10-21T17:51:33.426" v="16004" actId="478"/>
          <ac:spMkLst>
            <pc:docMk/>
            <pc:sldMk cId="3598166979" sldId="303"/>
            <ac:spMk id="66" creationId="{85A1ED6F-4F56-42C7-9D2F-651580904538}"/>
          </ac:spMkLst>
        </pc:spChg>
        <pc:spChg chg="add del mod">
          <ac:chgData name="Milijana Surbatovich" userId="34f022815c94af0f" providerId="LiveId" clId="{7EAAB792-6F57-4A5A-A55B-36EB1B2C0C25}" dt="2020-10-21T17:51:33.426" v="16004" actId="478"/>
          <ac:spMkLst>
            <pc:docMk/>
            <pc:sldMk cId="3598166979" sldId="303"/>
            <ac:spMk id="67" creationId="{BB49746A-ABEF-4BCA-8281-4254A9F2E040}"/>
          </ac:spMkLst>
        </pc:spChg>
        <pc:spChg chg="add del mod">
          <ac:chgData name="Milijana Surbatovich" userId="34f022815c94af0f" providerId="LiveId" clId="{7EAAB792-6F57-4A5A-A55B-36EB1B2C0C25}" dt="2020-10-21T17:51:33.426" v="16004" actId="478"/>
          <ac:spMkLst>
            <pc:docMk/>
            <pc:sldMk cId="3598166979" sldId="303"/>
            <ac:spMk id="68" creationId="{FE91AEA8-DAF9-4162-893E-37CF3900DCD2}"/>
          </ac:spMkLst>
        </pc:spChg>
        <pc:spChg chg="add del mod">
          <ac:chgData name="Milijana Surbatovich" userId="34f022815c94af0f" providerId="LiveId" clId="{7EAAB792-6F57-4A5A-A55B-36EB1B2C0C25}" dt="2020-10-21T17:51:33.426" v="16004" actId="478"/>
          <ac:spMkLst>
            <pc:docMk/>
            <pc:sldMk cId="3598166979" sldId="303"/>
            <ac:spMk id="72" creationId="{B391ADAC-6641-4D82-8659-2A49CD1316E6}"/>
          </ac:spMkLst>
        </pc:spChg>
        <pc:spChg chg="add del mod">
          <ac:chgData name="Milijana Surbatovich" userId="34f022815c94af0f" providerId="LiveId" clId="{7EAAB792-6F57-4A5A-A55B-36EB1B2C0C25}" dt="2020-10-21T17:51:33.426" v="16004" actId="478"/>
          <ac:spMkLst>
            <pc:docMk/>
            <pc:sldMk cId="3598166979" sldId="303"/>
            <ac:spMk id="73" creationId="{11D9050A-402F-4158-B222-5CCFC6A3C412}"/>
          </ac:spMkLst>
        </pc:spChg>
        <pc:spChg chg="add del mod">
          <ac:chgData name="Milijana Surbatovich" userId="34f022815c94af0f" providerId="LiveId" clId="{7EAAB792-6F57-4A5A-A55B-36EB1B2C0C25}" dt="2020-10-21T17:51:33.426" v="16004" actId="478"/>
          <ac:spMkLst>
            <pc:docMk/>
            <pc:sldMk cId="3598166979" sldId="303"/>
            <ac:spMk id="74" creationId="{CA2A4B84-A844-415A-A25C-BF5F19620FD8}"/>
          </ac:spMkLst>
        </pc:spChg>
        <pc:spChg chg="add del mod">
          <ac:chgData name="Milijana Surbatovich" userId="34f022815c94af0f" providerId="LiveId" clId="{7EAAB792-6F57-4A5A-A55B-36EB1B2C0C25}" dt="2020-10-21T17:40:17.594" v="15741" actId="478"/>
          <ac:spMkLst>
            <pc:docMk/>
            <pc:sldMk cId="3598166979" sldId="303"/>
            <ac:spMk id="75" creationId="{6AC4A74D-0E24-4E4A-95AC-622CEDF78FA6}"/>
          </ac:spMkLst>
        </pc:spChg>
        <pc:spChg chg="add del mod">
          <ac:chgData name="Milijana Surbatovich" userId="34f022815c94af0f" providerId="LiveId" clId="{7EAAB792-6F57-4A5A-A55B-36EB1B2C0C25}" dt="2020-10-21T17:51:33.426" v="16004" actId="478"/>
          <ac:spMkLst>
            <pc:docMk/>
            <pc:sldMk cId="3598166979" sldId="303"/>
            <ac:spMk id="76" creationId="{0CBA08E6-7E2C-4C8E-B248-B91A63D4D7AD}"/>
          </ac:spMkLst>
        </pc:spChg>
        <pc:spChg chg="add del mod">
          <ac:chgData name="Milijana Surbatovich" userId="34f022815c94af0f" providerId="LiveId" clId="{7EAAB792-6F57-4A5A-A55B-36EB1B2C0C25}" dt="2020-10-21T17:51:33.426" v="16004" actId="478"/>
          <ac:spMkLst>
            <pc:docMk/>
            <pc:sldMk cId="3598166979" sldId="303"/>
            <ac:spMk id="77" creationId="{76B1B6FB-D027-454F-8D44-453354AEA39B}"/>
          </ac:spMkLst>
        </pc:spChg>
        <pc:spChg chg="add del mod">
          <ac:chgData name="Milijana Surbatovich" userId="34f022815c94af0f" providerId="LiveId" clId="{7EAAB792-6F57-4A5A-A55B-36EB1B2C0C25}" dt="2020-10-21T17:51:33.426" v="16004" actId="478"/>
          <ac:spMkLst>
            <pc:docMk/>
            <pc:sldMk cId="3598166979" sldId="303"/>
            <ac:spMk id="78" creationId="{B849050B-57EA-4B89-AF2C-3D9C4E6E62FC}"/>
          </ac:spMkLst>
        </pc:spChg>
        <pc:spChg chg="add del mod">
          <ac:chgData name="Milijana Surbatovich" userId="34f022815c94af0f" providerId="LiveId" clId="{7EAAB792-6F57-4A5A-A55B-36EB1B2C0C25}" dt="2020-10-21T17:51:33.426" v="16004" actId="478"/>
          <ac:spMkLst>
            <pc:docMk/>
            <pc:sldMk cId="3598166979" sldId="303"/>
            <ac:spMk id="82" creationId="{2A194A38-645A-424E-8D23-4591B26B7BFC}"/>
          </ac:spMkLst>
        </pc:spChg>
        <pc:spChg chg="add del mod">
          <ac:chgData name="Milijana Surbatovich" userId="34f022815c94af0f" providerId="LiveId" clId="{7EAAB792-6F57-4A5A-A55B-36EB1B2C0C25}" dt="2020-10-21T17:51:33.426" v="16004" actId="478"/>
          <ac:spMkLst>
            <pc:docMk/>
            <pc:sldMk cId="3598166979" sldId="303"/>
            <ac:spMk id="83" creationId="{C15A7806-9005-431E-BA35-4AA7BD4018F7}"/>
          </ac:spMkLst>
        </pc:spChg>
        <pc:spChg chg="add del mod">
          <ac:chgData name="Milijana Surbatovich" userId="34f022815c94af0f" providerId="LiveId" clId="{7EAAB792-6F57-4A5A-A55B-36EB1B2C0C25}" dt="2020-10-21T17:51:33.426" v="16004" actId="478"/>
          <ac:spMkLst>
            <pc:docMk/>
            <pc:sldMk cId="3598166979" sldId="303"/>
            <ac:spMk id="84" creationId="{D743C1F8-D7B5-44F2-93AB-2CCA83C3D1F8}"/>
          </ac:spMkLst>
        </pc:spChg>
        <pc:spChg chg="add del mod">
          <ac:chgData name="Milijana Surbatovich" userId="34f022815c94af0f" providerId="LiveId" clId="{7EAAB792-6F57-4A5A-A55B-36EB1B2C0C25}" dt="2020-10-21T17:40:17.594" v="15741" actId="478"/>
          <ac:spMkLst>
            <pc:docMk/>
            <pc:sldMk cId="3598166979" sldId="303"/>
            <ac:spMk id="85" creationId="{AB238BD8-DB3B-4B99-85D1-6716AB12E42A}"/>
          </ac:spMkLst>
        </pc:spChg>
        <pc:spChg chg="add del mod">
          <ac:chgData name="Milijana Surbatovich" userId="34f022815c94af0f" providerId="LiveId" clId="{7EAAB792-6F57-4A5A-A55B-36EB1B2C0C25}" dt="2020-10-21T17:51:33.426" v="16004" actId="478"/>
          <ac:spMkLst>
            <pc:docMk/>
            <pc:sldMk cId="3598166979" sldId="303"/>
            <ac:spMk id="86" creationId="{FEBBF11C-B263-4F56-8424-1C72E3653310}"/>
          </ac:spMkLst>
        </pc:spChg>
        <pc:spChg chg="add del mod">
          <ac:chgData name="Milijana Surbatovich" userId="34f022815c94af0f" providerId="LiveId" clId="{7EAAB792-6F57-4A5A-A55B-36EB1B2C0C25}" dt="2020-10-21T17:51:33.426" v="16004" actId="478"/>
          <ac:spMkLst>
            <pc:docMk/>
            <pc:sldMk cId="3598166979" sldId="303"/>
            <ac:spMk id="87" creationId="{4F037448-F666-4324-A5F7-363F380893C5}"/>
          </ac:spMkLst>
        </pc:spChg>
        <pc:spChg chg="add del mod">
          <ac:chgData name="Milijana Surbatovich" userId="34f022815c94af0f" providerId="LiveId" clId="{7EAAB792-6F57-4A5A-A55B-36EB1B2C0C25}" dt="2020-10-21T17:51:33.426" v="16004" actId="478"/>
          <ac:spMkLst>
            <pc:docMk/>
            <pc:sldMk cId="3598166979" sldId="303"/>
            <ac:spMk id="88" creationId="{A5AFE11E-E3E3-4193-B492-F8341BEAF062}"/>
          </ac:spMkLst>
        </pc:spChg>
        <pc:spChg chg="add del mod">
          <ac:chgData name="Milijana Surbatovich" userId="34f022815c94af0f" providerId="LiveId" clId="{7EAAB792-6F57-4A5A-A55B-36EB1B2C0C25}" dt="2020-10-21T17:51:33.426" v="16004" actId="478"/>
          <ac:spMkLst>
            <pc:docMk/>
            <pc:sldMk cId="3598166979" sldId="303"/>
            <ac:spMk id="92" creationId="{173BDBA4-F89A-47E5-BED2-FA246E6A9725}"/>
          </ac:spMkLst>
        </pc:spChg>
        <pc:spChg chg="add del mod">
          <ac:chgData name="Milijana Surbatovich" userId="34f022815c94af0f" providerId="LiveId" clId="{7EAAB792-6F57-4A5A-A55B-36EB1B2C0C25}" dt="2020-10-21T17:51:33.426" v="16004" actId="478"/>
          <ac:spMkLst>
            <pc:docMk/>
            <pc:sldMk cId="3598166979" sldId="303"/>
            <ac:spMk id="93" creationId="{0A313703-5256-4471-AA86-FA9857F53A07}"/>
          </ac:spMkLst>
        </pc:spChg>
        <pc:spChg chg="add del mod">
          <ac:chgData name="Milijana Surbatovich" userId="34f022815c94af0f" providerId="LiveId" clId="{7EAAB792-6F57-4A5A-A55B-36EB1B2C0C25}" dt="2020-10-21T17:51:33.426" v="16004" actId="478"/>
          <ac:spMkLst>
            <pc:docMk/>
            <pc:sldMk cId="3598166979" sldId="303"/>
            <ac:spMk id="94" creationId="{6CE06052-D4B7-4EA8-98F7-8B5894D8A842}"/>
          </ac:spMkLst>
        </pc:spChg>
        <pc:spChg chg="add del mod">
          <ac:chgData name="Milijana Surbatovich" userId="34f022815c94af0f" providerId="LiveId" clId="{7EAAB792-6F57-4A5A-A55B-36EB1B2C0C25}" dt="2020-10-21T17:40:17.594" v="15741" actId="478"/>
          <ac:spMkLst>
            <pc:docMk/>
            <pc:sldMk cId="3598166979" sldId="303"/>
            <ac:spMk id="95" creationId="{7DC34313-E505-428F-B124-E1B681A8EC68}"/>
          </ac:spMkLst>
        </pc:spChg>
        <pc:spChg chg="add del mod">
          <ac:chgData name="Milijana Surbatovich" userId="34f022815c94af0f" providerId="LiveId" clId="{7EAAB792-6F57-4A5A-A55B-36EB1B2C0C25}" dt="2020-10-21T17:51:33.426" v="16004" actId="478"/>
          <ac:spMkLst>
            <pc:docMk/>
            <pc:sldMk cId="3598166979" sldId="303"/>
            <ac:spMk id="96" creationId="{F4FC899B-452E-4E6E-A129-A0C597EEB8E1}"/>
          </ac:spMkLst>
        </pc:spChg>
        <pc:spChg chg="add del mod">
          <ac:chgData name="Milijana Surbatovich" userId="34f022815c94af0f" providerId="LiveId" clId="{7EAAB792-6F57-4A5A-A55B-36EB1B2C0C25}" dt="2020-10-21T17:37:21.709" v="15586" actId="478"/>
          <ac:spMkLst>
            <pc:docMk/>
            <pc:sldMk cId="3598166979" sldId="303"/>
            <ac:spMk id="97" creationId="{4E7A63B5-A9CF-4120-9059-E5B606584CCD}"/>
          </ac:spMkLst>
        </pc:spChg>
        <pc:spChg chg="add del mod">
          <ac:chgData name="Milijana Surbatovich" userId="34f022815c94af0f" providerId="LiveId" clId="{7EAAB792-6F57-4A5A-A55B-36EB1B2C0C25}" dt="2020-10-21T17:37:17.595" v="15585" actId="478"/>
          <ac:spMkLst>
            <pc:docMk/>
            <pc:sldMk cId="3598166979" sldId="303"/>
            <ac:spMk id="98" creationId="{E9CD6D58-DEF8-48DF-BEBA-0AD1AF8818CB}"/>
          </ac:spMkLst>
        </pc:spChg>
        <pc:spChg chg="add del mod">
          <ac:chgData name="Milijana Surbatovich" userId="34f022815c94af0f" providerId="LiveId" clId="{7EAAB792-6F57-4A5A-A55B-36EB1B2C0C25}" dt="2020-10-21T17:50:08.838" v="15995" actId="478"/>
          <ac:spMkLst>
            <pc:docMk/>
            <pc:sldMk cId="3598166979" sldId="303"/>
            <ac:spMk id="100" creationId="{28BFD219-DC71-4AA7-80E1-BD49A553410F}"/>
          </ac:spMkLst>
        </pc:spChg>
        <pc:spChg chg="add del mod">
          <ac:chgData name="Milijana Surbatovich" userId="34f022815c94af0f" providerId="LiveId" clId="{7EAAB792-6F57-4A5A-A55B-36EB1B2C0C25}" dt="2020-10-21T17:50:08.838" v="15995" actId="478"/>
          <ac:spMkLst>
            <pc:docMk/>
            <pc:sldMk cId="3598166979" sldId="303"/>
            <ac:spMk id="102" creationId="{CC8793AE-425B-480B-BBB2-6D996E789A1B}"/>
          </ac:spMkLst>
        </pc:spChg>
        <pc:spChg chg="add del mod">
          <ac:chgData name="Milijana Surbatovich" userId="34f022815c94af0f" providerId="LiveId" clId="{7EAAB792-6F57-4A5A-A55B-36EB1B2C0C25}" dt="2020-10-21T17:50:08.838" v="15995" actId="478"/>
          <ac:spMkLst>
            <pc:docMk/>
            <pc:sldMk cId="3598166979" sldId="303"/>
            <ac:spMk id="105" creationId="{C6D91150-9D44-4F14-81DA-4472D929CB2B}"/>
          </ac:spMkLst>
        </pc:spChg>
        <pc:spChg chg="add mod">
          <ac:chgData name="Milijana Surbatovich" userId="34f022815c94af0f" providerId="LiveId" clId="{7EAAB792-6F57-4A5A-A55B-36EB1B2C0C25}" dt="2020-10-21T17:52:48.019" v="16066" actId="1076"/>
          <ac:spMkLst>
            <pc:docMk/>
            <pc:sldMk cId="3598166979" sldId="303"/>
            <ac:spMk id="107" creationId="{F7940B52-BD1C-4CEB-8BE5-DDECF47EC04E}"/>
          </ac:spMkLst>
        </pc:spChg>
        <pc:spChg chg="add mod">
          <ac:chgData name="Milijana Surbatovich" userId="34f022815c94af0f" providerId="LiveId" clId="{7EAAB792-6F57-4A5A-A55B-36EB1B2C0C25}" dt="2020-10-21T18:45:23.928" v="16986" actId="20577"/>
          <ac:spMkLst>
            <pc:docMk/>
            <pc:sldMk cId="3598166979" sldId="303"/>
            <ac:spMk id="109" creationId="{EADC4382-9A85-4858-950B-4795E5D1F9F1}"/>
          </ac:spMkLst>
        </pc:spChg>
        <pc:spChg chg="add del mod">
          <ac:chgData name="Milijana Surbatovich" userId="34f022815c94af0f" providerId="LiveId" clId="{7EAAB792-6F57-4A5A-A55B-36EB1B2C0C25}" dt="2020-10-21T17:51:33.426" v="16004" actId="478"/>
          <ac:spMkLst>
            <pc:docMk/>
            <pc:sldMk cId="3598166979" sldId="303"/>
            <ac:spMk id="110" creationId="{92170A74-846A-405C-AB4E-D340246D753B}"/>
          </ac:spMkLst>
        </pc:spChg>
        <pc:spChg chg="add del mod">
          <ac:chgData name="Milijana Surbatovich" userId="34f022815c94af0f" providerId="LiveId" clId="{7EAAB792-6F57-4A5A-A55B-36EB1B2C0C25}" dt="2020-10-21T17:51:33.426" v="16004" actId="478"/>
          <ac:spMkLst>
            <pc:docMk/>
            <pc:sldMk cId="3598166979" sldId="303"/>
            <ac:spMk id="111" creationId="{640E7DB3-2D2C-4186-99F7-D03F7926DB9F}"/>
          </ac:spMkLst>
        </pc:spChg>
        <pc:spChg chg="add del mod">
          <ac:chgData name="Milijana Surbatovich" userId="34f022815c94af0f" providerId="LiveId" clId="{7EAAB792-6F57-4A5A-A55B-36EB1B2C0C25}" dt="2020-10-21T17:51:33.426" v="16004" actId="478"/>
          <ac:spMkLst>
            <pc:docMk/>
            <pc:sldMk cId="3598166979" sldId="303"/>
            <ac:spMk id="115" creationId="{298EDAE7-8C56-446F-A723-18A12C266E8D}"/>
          </ac:spMkLst>
        </pc:spChg>
        <pc:spChg chg="add del mod">
          <ac:chgData name="Milijana Surbatovich" userId="34f022815c94af0f" providerId="LiveId" clId="{7EAAB792-6F57-4A5A-A55B-36EB1B2C0C25}" dt="2020-10-21T17:51:33.426" v="16004" actId="478"/>
          <ac:spMkLst>
            <pc:docMk/>
            <pc:sldMk cId="3598166979" sldId="303"/>
            <ac:spMk id="116" creationId="{BDF85CCA-FA99-4BD3-A78E-BD094BFABA2A}"/>
          </ac:spMkLst>
        </pc:spChg>
        <pc:spChg chg="add del mod">
          <ac:chgData name="Milijana Surbatovich" userId="34f022815c94af0f" providerId="LiveId" clId="{7EAAB792-6F57-4A5A-A55B-36EB1B2C0C25}" dt="2020-10-21T17:51:33.426" v="16004" actId="478"/>
          <ac:spMkLst>
            <pc:docMk/>
            <pc:sldMk cId="3598166979" sldId="303"/>
            <ac:spMk id="117" creationId="{2028A071-3CD0-40B1-910A-A401520CC8A5}"/>
          </ac:spMkLst>
        </pc:spChg>
        <pc:spChg chg="add del mod">
          <ac:chgData name="Milijana Surbatovich" userId="34f022815c94af0f" providerId="LiveId" clId="{7EAAB792-6F57-4A5A-A55B-36EB1B2C0C25}" dt="2020-10-21T17:51:33.426" v="16004" actId="478"/>
          <ac:spMkLst>
            <pc:docMk/>
            <pc:sldMk cId="3598166979" sldId="303"/>
            <ac:spMk id="118" creationId="{55928820-F6D5-4D6D-8A04-4F3555A5A725}"/>
          </ac:spMkLst>
        </pc:spChg>
        <pc:spChg chg="add del mod">
          <ac:chgData name="Milijana Surbatovich" userId="34f022815c94af0f" providerId="LiveId" clId="{7EAAB792-6F57-4A5A-A55B-36EB1B2C0C25}" dt="2020-10-21T17:51:33.426" v="16004" actId="478"/>
          <ac:spMkLst>
            <pc:docMk/>
            <pc:sldMk cId="3598166979" sldId="303"/>
            <ac:spMk id="119" creationId="{1EE96894-95CA-4BA1-A34D-D43F48E41FE2}"/>
          </ac:spMkLst>
        </pc:spChg>
        <pc:spChg chg="add del mod">
          <ac:chgData name="Milijana Surbatovich" userId="34f022815c94af0f" providerId="LiveId" clId="{7EAAB792-6F57-4A5A-A55B-36EB1B2C0C25}" dt="2020-10-21T17:51:33.426" v="16004" actId="478"/>
          <ac:spMkLst>
            <pc:docMk/>
            <pc:sldMk cId="3598166979" sldId="303"/>
            <ac:spMk id="120" creationId="{0E12963E-7FA5-42C9-93F8-6F4A49C6071A}"/>
          </ac:spMkLst>
        </pc:spChg>
        <pc:spChg chg="add del mod">
          <ac:chgData name="Milijana Surbatovich" userId="34f022815c94af0f" providerId="LiveId" clId="{7EAAB792-6F57-4A5A-A55B-36EB1B2C0C25}" dt="2020-10-21T17:51:33.426" v="16004" actId="478"/>
          <ac:spMkLst>
            <pc:docMk/>
            <pc:sldMk cId="3598166979" sldId="303"/>
            <ac:spMk id="124" creationId="{9794F12B-7077-4C07-AA0A-D4AEDAD21C07}"/>
          </ac:spMkLst>
        </pc:spChg>
        <pc:spChg chg="add del mod">
          <ac:chgData name="Milijana Surbatovich" userId="34f022815c94af0f" providerId="LiveId" clId="{7EAAB792-6F57-4A5A-A55B-36EB1B2C0C25}" dt="2020-10-21T17:51:33.426" v="16004" actId="478"/>
          <ac:spMkLst>
            <pc:docMk/>
            <pc:sldMk cId="3598166979" sldId="303"/>
            <ac:spMk id="125" creationId="{34B136C7-6E42-471B-95DA-679DEB367B0D}"/>
          </ac:spMkLst>
        </pc:spChg>
        <pc:spChg chg="add del mod">
          <ac:chgData name="Milijana Surbatovich" userId="34f022815c94af0f" providerId="LiveId" clId="{7EAAB792-6F57-4A5A-A55B-36EB1B2C0C25}" dt="2020-10-21T17:51:33.426" v="16004" actId="478"/>
          <ac:spMkLst>
            <pc:docMk/>
            <pc:sldMk cId="3598166979" sldId="303"/>
            <ac:spMk id="126" creationId="{511803F5-7A13-4C06-8525-4EC0E9E38067}"/>
          </ac:spMkLst>
        </pc:spChg>
        <pc:spChg chg="add del mod">
          <ac:chgData name="Milijana Surbatovich" userId="34f022815c94af0f" providerId="LiveId" clId="{7EAAB792-6F57-4A5A-A55B-36EB1B2C0C25}" dt="2020-10-21T17:51:33.426" v="16004" actId="478"/>
          <ac:spMkLst>
            <pc:docMk/>
            <pc:sldMk cId="3598166979" sldId="303"/>
            <ac:spMk id="127" creationId="{2D8DE0E2-4F26-4E88-8A5C-D783BFEEB910}"/>
          </ac:spMkLst>
        </pc:spChg>
        <pc:spChg chg="add del mod">
          <ac:chgData name="Milijana Surbatovich" userId="34f022815c94af0f" providerId="LiveId" clId="{7EAAB792-6F57-4A5A-A55B-36EB1B2C0C25}" dt="2020-10-21T17:51:33.426" v="16004" actId="478"/>
          <ac:spMkLst>
            <pc:docMk/>
            <pc:sldMk cId="3598166979" sldId="303"/>
            <ac:spMk id="128" creationId="{9A47DB51-28C0-46BA-A127-EE7EA5F7C1CA}"/>
          </ac:spMkLst>
        </pc:spChg>
        <pc:spChg chg="add del mod">
          <ac:chgData name="Milijana Surbatovich" userId="34f022815c94af0f" providerId="LiveId" clId="{7EAAB792-6F57-4A5A-A55B-36EB1B2C0C25}" dt="2020-10-21T17:51:33.426" v="16004" actId="478"/>
          <ac:spMkLst>
            <pc:docMk/>
            <pc:sldMk cId="3598166979" sldId="303"/>
            <ac:spMk id="129" creationId="{90BF19DE-8F0F-49D1-930D-2FDBA11F0066}"/>
          </ac:spMkLst>
        </pc:spChg>
        <pc:spChg chg="add del mod">
          <ac:chgData name="Milijana Surbatovich" userId="34f022815c94af0f" providerId="LiveId" clId="{7EAAB792-6F57-4A5A-A55B-36EB1B2C0C25}" dt="2020-10-21T17:51:33.426" v="16004" actId="478"/>
          <ac:spMkLst>
            <pc:docMk/>
            <pc:sldMk cId="3598166979" sldId="303"/>
            <ac:spMk id="133" creationId="{F1F25A13-2A33-4EC0-BA37-9D7E147801B9}"/>
          </ac:spMkLst>
        </pc:spChg>
        <pc:spChg chg="add del mod">
          <ac:chgData name="Milijana Surbatovich" userId="34f022815c94af0f" providerId="LiveId" clId="{7EAAB792-6F57-4A5A-A55B-36EB1B2C0C25}" dt="2020-10-21T17:51:33.426" v="16004" actId="478"/>
          <ac:spMkLst>
            <pc:docMk/>
            <pc:sldMk cId="3598166979" sldId="303"/>
            <ac:spMk id="134" creationId="{2228D045-D1F0-472C-894B-A352C3AF4391}"/>
          </ac:spMkLst>
        </pc:spChg>
        <pc:spChg chg="add del mod">
          <ac:chgData name="Milijana Surbatovich" userId="34f022815c94af0f" providerId="LiveId" clId="{7EAAB792-6F57-4A5A-A55B-36EB1B2C0C25}" dt="2020-10-21T17:51:33.426" v="16004" actId="478"/>
          <ac:spMkLst>
            <pc:docMk/>
            <pc:sldMk cId="3598166979" sldId="303"/>
            <ac:spMk id="135" creationId="{174BE600-468E-4D2E-9B2A-1D40A3832683}"/>
          </ac:spMkLst>
        </pc:spChg>
        <pc:spChg chg="add del mod">
          <ac:chgData name="Milijana Surbatovich" userId="34f022815c94af0f" providerId="LiveId" clId="{7EAAB792-6F57-4A5A-A55B-36EB1B2C0C25}" dt="2020-10-21T17:51:33.426" v="16004" actId="478"/>
          <ac:spMkLst>
            <pc:docMk/>
            <pc:sldMk cId="3598166979" sldId="303"/>
            <ac:spMk id="136" creationId="{2077EA8F-AA12-41E1-8306-13253FFA0D0D}"/>
          </ac:spMkLst>
        </pc:spChg>
        <pc:spChg chg="add del mod">
          <ac:chgData name="Milijana Surbatovich" userId="34f022815c94af0f" providerId="LiveId" clId="{7EAAB792-6F57-4A5A-A55B-36EB1B2C0C25}" dt="2020-10-21T17:51:33.426" v="16004" actId="478"/>
          <ac:spMkLst>
            <pc:docMk/>
            <pc:sldMk cId="3598166979" sldId="303"/>
            <ac:spMk id="137" creationId="{C0817F54-E4E5-4F2E-98B8-337F458D2B18}"/>
          </ac:spMkLst>
        </pc:spChg>
        <pc:spChg chg="add del mod">
          <ac:chgData name="Milijana Surbatovich" userId="34f022815c94af0f" providerId="LiveId" clId="{7EAAB792-6F57-4A5A-A55B-36EB1B2C0C25}" dt="2020-10-21T17:51:33.426" v="16004" actId="478"/>
          <ac:spMkLst>
            <pc:docMk/>
            <pc:sldMk cId="3598166979" sldId="303"/>
            <ac:spMk id="138" creationId="{9CA26E28-7526-4DF5-81A4-FDF314F0692E}"/>
          </ac:spMkLst>
        </pc:spChg>
        <pc:spChg chg="add del mod">
          <ac:chgData name="Milijana Surbatovich" userId="34f022815c94af0f" providerId="LiveId" clId="{7EAAB792-6F57-4A5A-A55B-36EB1B2C0C25}" dt="2020-10-21T17:51:33.426" v="16004" actId="478"/>
          <ac:spMkLst>
            <pc:docMk/>
            <pc:sldMk cId="3598166979" sldId="303"/>
            <ac:spMk id="142" creationId="{95F136C5-E51C-498D-83B4-D3F20F29F095}"/>
          </ac:spMkLst>
        </pc:spChg>
        <pc:spChg chg="add del mod">
          <ac:chgData name="Milijana Surbatovich" userId="34f022815c94af0f" providerId="LiveId" clId="{7EAAB792-6F57-4A5A-A55B-36EB1B2C0C25}" dt="2020-10-21T17:51:33.426" v="16004" actId="478"/>
          <ac:spMkLst>
            <pc:docMk/>
            <pc:sldMk cId="3598166979" sldId="303"/>
            <ac:spMk id="143" creationId="{1EDF0FD7-1C94-496F-A07C-C6353E8DB2C4}"/>
          </ac:spMkLst>
        </pc:spChg>
        <pc:spChg chg="add del mod">
          <ac:chgData name="Milijana Surbatovich" userId="34f022815c94af0f" providerId="LiveId" clId="{7EAAB792-6F57-4A5A-A55B-36EB1B2C0C25}" dt="2020-10-21T17:51:33.426" v="16004" actId="478"/>
          <ac:spMkLst>
            <pc:docMk/>
            <pc:sldMk cId="3598166979" sldId="303"/>
            <ac:spMk id="144" creationId="{5C03D513-3088-49A5-B7B0-773EA4E94D62}"/>
          </ac:spMkLst>
        </pc:spChg>
        <pc:spChg chg="add del mod">
          <ac:chgData name="Milijana Surbatovich" userId="34f022815c94af0f" providerId="LiveId" clId="{7EAAB792-6F57-4A5A-A55B-36EB1B2C0C25}" dt="2020-10-21T17:51:33.426" v="16004" actId="478"/>
          <ac:spMkLst>
            <pc:docMk/>
            <pc:sldMk cId="3598166979" sldId="303"/>
            <ac:spMk id="145" creationId="{363DB367-CA67-494A-B533-DDBB2B82C01B}"/>
          </ac:spMkLst>
        </pc:spChg>
        <pc:spChg chg="add del mod">
          <ac:chgData name="Milijana Surbatovich" userId="34f022815c94af0f" providerId="LiveId" clId="{7EAAB792-6F57-4A5A-A55B-36EB1B2C0C25}" dt="2020-10-21T17:51:33.426" v="16004" actId="478"/>
          <ac:spMkLst>
            <pc:docMk/>
            <pc:sldMk cId="3598166979" sldId="303"/>
            <ac:spMk id="146" creationId="{5E113221-D374-4D95-9C04-1672661B60FF}"/>
          </ac:spMkLst>
        </pc:spChg>
        <pc:spChg chg="add del mod">
          <ac:chgData name="Milijana Surbatovich" userId="34f022815c94af0f" providerId="LiveId" clId="{7EAAB792-6F57-4A5A-A55B-36EB1B2C0C25}" dt="2020-10-21T17:51:33.426" v="16004" actId="478"/>
          <ac:spMkLst>
            <pc:docMk/>
            <pc:sldMk cId="3598166979" sldId="303"/>
            <ac:spMk id="147" creationId="{ADD7F09F-30D4-40FF-B076-EA7DEE3D8DF3}"/>
          </ac:spMkLst>
        </pc:spChg>
        <pc:spChg chg="add del mod">
          <ac:chgData name="Milijana Surbatovich" userId="34f022815c94af0f" providerId="LiveId" clId="{7EAAB792-6F57-4A5A-A55B-36EB1B2C0C25}" dt="2020-10-21T17:51:33.426" v="16004" actId="478"/>
          <ac:spMkLst>
            <pc:docMk/>
            <pc:sldMk cId="3598166979" sldId="303"/>
            <ac:spMk id="148" creationId="{DFA7B7F4-1023-440E-87ED-9CF06E752DED}"/>
          </ac:spMkLst>
        </pc:spChg>
        <pc:spChg chg="add del mod">
          <ac:chgData name="Milijana Surbatovich" userId="34f022815c94af0f" providerId="LiveId" clId="{7EAAB792-6F57-4A5A-A55B-36EB1B2C0C25}" dt="2020-10-21T17:51:33.426" v="16004" actId="478"/>
          <ac:spMkLst>
            <pc:docMk/>
            <pc:sldMk cId="3598166979" sldId="303"/>
            <ac:spMk id="149" creationId="{87BF37DB-EF56-4A34-BC20-984EA2ADEFF0}"/>
          </ac:spMkLst>
        </pc:spChg>
        <pc:spChg chg="add del mod">
          <ac:chgData name="Milijana Surbatovich" userId="34f022815c94af0f" providerId="LiveId" clId="{7EAAB792-6F57-4A5A-A55B-36EB1B2C0C25}" dt="2020-10-21T17:51:33.426" v="16004" actId="478"/>
          <ac:spMkLst>
            <pc:docMk/>
            <pc:sldMk cId="3598166979" sldId="303"/>
            <ac:spMk id="150" creationId="{EA6A8E93-30CE-412E-B5F4-06CA7DDAFDCA}"/>
          </ac:spMkLst>
        </pc:spChg>
        <pc:spChg chg="add del mod">
          <ac:chgData name="Milijana Surbatovich" userId="34f022815c94af0f" providerId="LiveId" clId="{7EAAB792-6F57-4A5A-A55B-36EB1B2C0C25}" dt="2020-10-21T17:51:33.426" v="16004" actId="478"/>
          <ac:spMkLst>
            <pc:docMk/>
            <pc:sldMk cId="3598166979" sldId="303"/>
            <ac:spMk id="154" creationId="{A9A40EDA-1243-482F-B9E4-19F5F8688E4B}"/>
          </ac:spMkLst>
        </pc:spChg>
        <pc:spChg chg="add del mod">
          <ac:chgData name="Milijana Surbatovich" userId="34f022815c94af0f" providerId="LiveId" clId="{7EAAB792-6F57-4A5A-A55B-36EB1B2C0C25}" dt="2020-10-21T17:51:33.426" v="16004" actId="478"/>
          <ac:spMkLst>
            <pc:docMk/>
            <pc:sldMk cId="3598166979" sldId="303"/>
            <ac:spMk id="155" creationId="{7FC5E192-0FAB-425D-9063-42590BAF5075}"/>
          </ac:spMkLst>
        </pc:spChg>
        <pc:spChg chg="add del mod">
          <ac:chgData name="Milijana Surbatovich" userId="34f022815c94af0f" providerId="LiveId" clId="{7EAAB792-6F57-4A5A-A55B-36EB1B2C0C25}" dt="2020-10-21T17:51:33.426" v="16004" actId="478"/>
          <ac:spMkLst>
            <pc:docMk/>
            <pc:sldMk cId="3598166979" sldId="303"/>
            <ac:spMk id="156" creationId="{331CC163-21F3-457A-927F-BF9C1EBB84FA}"/>
          </ac:spMkLst>
        </pc:spChg>
        <pc:spChg chg="add del mod">
          <ac:chgData name="Milijana Surbatovich" userId="34f022815c94af0f" providerId="LiveId" clId="{7EAAB792-6F57-4A5A-A55B-36EB1B2C0C25}" dt="2020-10-21T17:51:33.426" v="16004" actId="478"/>
          <ac:spMkLst>
            <pc:docMk/>
            <pc:sldMk cId="3598166979" sldId="303"/>
            <ac:spMk id="157" creationId="{7E49E750-5F9C-4484-B4E0-5684BD8DCA72}"/>
          </ac:spMkLst>
        </pc:spChg>
        <pc:spChg chg="add mod">
          <ac:chgData name="Milijana Surbatovich" userId="34f022815c94af0f" providerId="LiveId" clId="{7EAAB792-6F57-4A5A-A55B-36EB1B2C0C25}" dt="2020-10-21T17:51:46.230" v="16006" actId="1076"/>
          <ac:spMkLst>
            <pc:docMk/>
            <pc:sldMk cId="3598166979" sldId="303"/>
            <ac:spMk id="158" creationId="{AA8D7BDF-7B11-4131-B0C4-AD1178F16A47}"/>
          </ac:spMkLst>
        </pc:spChg>
        <pc:spChg chg="add mod">
          <ac:chgData name="Milijana Surbatovich" userId="34f022815c94af0f" providerId="LiveId" clId="{7EAAB792-6F57-4A5A-A55B-36EB1B2C0C25}" dt="2020-10-21T17:51:46.230" v="16006" actId="1076"/>
          <ac:spMkLst>
            <pc:docMk/>
            <pc:sldMk cId="3598166979" sldId="303"/>
            <ac:spMk id="159" creationId="{58ED6E10-5D8C-4948-9901-4B0507ADC403}"/>
          </ac:spMkLst>
        </pc:spChg>
        <pc:spChg chg="add mod">
          <ac:chgData name="Milijana Surbatovich" userId="34f022815c94af0f" providerId="LiveId" clId="{7EAAB792-6F57-4A5A-A55B-36EB1B2C0C25}" dt="2020-10-21T17:51:46.230" v="16006" actId="1076"/>
          <ac:spMkLst>
            <pc:docMk/>
            <pc:sldMk cId="3598166979" sldId="303"/>
            <ac:spMk id="160" creationId="{DDA0D33B-AA93-42D7-B56A-71ACD8B65603}"/>
          </ac:spMkLst>
        </pc:spChg>
        <pc:spChg chg="add mod">
          <ac:chgData name="Milijana Surbatovich" userId="34f022815c94af0f" providerId="LiveId" clId="{7EAAB792-6F57-4A5A-A55B-36EB1B2C0C25}" dt="2020-10-21T17:51:46.230" v="16006" actId="1076"/>
          <ac:spMkLst>
            <pc:docMk/>
            <pc:sldMk cId="3598166979" sldId="303"/>
            <ac:spMk id="161" creationId="{BC695CFE-0574-41D3-B9FB-39AD8C5CDC78}"/>
          </ac:spMkLst>
        </pc:spChg>
        <pc:spChg chg="add mod">
          <ac:chgData name="Milijana Surbatovich" userId="34f022815c94af0f" providerId="LiveId" clId="{7EAAB792-6F57-4A5A-A55B-36EB1B2C0C25}" dt="2020-10-21T17:51:46.230" v="16006" actId="1076"/>
          <ac:spMkLst>
            <pc:docMk/>
            <pc:sldMk cId="3598166979" sldId="303"/>
            <ac:spMk id="165" creationId="{D217CCED-2836-424E-AE68-DBD0CA7D275F}"/>
          </ac:spMkLst>
        </pc:spChg>
        <pc:spChg chg="add mod">
          <ac:chgData name="Milijana Surbatovich" userId="34f022815c94af0f" providerId="LiveId" clId="{7EAAB792-6F57-4A5A-A55B-36EB1B2C0C25}" dt="2020-10-21T17:51:46.230" v="16006" actId="1076"/>
          <ac:spMkLst>
            <pc:docMk/>
            <pc:sldMk cId="3598166979" sldId="303"/>
            <ac:spMk id="166" creationId="{5BBDC0C1-B615-48B2-9380-172FB615B724}"/>
          </ac:spMkLst>
        </pc:spChg>
        <pc:spChg chg="add mod">
          <ac:chgData name="Milijana Surbatovich" userId="34f022815c94af0f" providerId="LiveId" clId="{7EAAB792-6F57-4A5A-A55B-36EB1B2C0C25}" dt="2020-10-21T17:51:46.230" v="16006" actId="1076"/>
          <ac:spMkLst>
            <pc:docMk/>
            <pc:sldMk cId="3598166979" sldId="303"/>
            <ac:spMk id="167" creationId="{EA864E45-662B-4DC7-9F34-630C26EC4481}"/>
          </ac:spMkLst>
        </pc:spChg>
        <pc:spChg chg="add mod">
          <ac:chgData name="Milijana Surbatovich" userId="34f022815c94af0f" providerId="LiveId" clId="{7EAAB792-6F57-4A5A-A55B-36EB1B2C0C25}" dt="2020-10-21T17:51:46.230" v="16006" actId="1076"/>
          <ac:spMkLst>
            <pc:docMk/>
            <pc:sldMk cId="3598166979" sldId="303"/>
            <ac:spMk id="168" creationId="{6D245E29-BD47-4E82-BBCF-47FD6DFCAFE4}"/>
          </ac:spMkLst>
        </pc:spChg>
        <pc:spChg chg="add mod">
          <ac:chgData name="Milijana Surbatovich" userId="34f022815c94af0f" providerId="LiveId" clId="{7EAAB792-6F57-4A5A-A55B-36EB1B2C0C25}" dt="2020-10-21T17:51:46.230" v="16006" actId="1076"/>
          <ac:spMkLst>
            <pc:docMk/>
            <pc:sldMk cId="3598166979" sldId="303"/>
            <ac:spMk id="169" creationId="{463701FD-E263-4CCC-B640-2B176CDFED66}"/>
          </ac:spMkLst>
        </pc:spChg>
        <pc:spChg chg="add mod">
          <ac:chgData name="Milijana Surbatovich" userId="34f022815c94af0f" providerId="LiveId" clId="{7EAAB792-6F57-4A5A-A55B-36EB1B2C0C25}" dt="2020-10-21T17:51:46.230" v="16006" actId="1076"/>
          <ac:spMkLst>
            <pc:docMk/>
            <pc:sldMk cId="3598166979" sldId="303"/>
            <ac:spMk id="170" creationId="{076700F8-F60A-431A-A4B7-F47C6BC69F8D}"/>
          </ac:spMkLst>
        </pc:spChg>
        <pc:spChg chg="add mod">
          <ac:chgData name="Milijana Surbatovich" userId="34f022815c94af0f" providerId="LiveId" clId="{7EAAB792-6F57-4A5A-A55B-36EB1B2C0C25}" dt="2020-10-21T17:51:46.230" v="16006" actId="1076"/>
          <ac:spMkLst>
            <pc:docMk/>
            <pc:sldMk cId="3598166979" sldId="303"/>
            <ac:spMk id="171" creationId="{8566DB8E-8250-482B-BC84-4A656AB64F00}"/>
          </ac:spMkLst>
        </pc:spChg>
        <pc:spChg chg="add mod">
          <ac:chgData name="Milijana Surbatovich" userId="34f022815c94af0f" providerId="LiveId" clId="{7EAAB792-6F57-4A5A-A55B-36EB1B2C0C25}" dt="2020-10-21T17:51:46.230" v="16006" actId="1076"/>
          <ac:spMkLst>
            <pc:docMk/>
            <pc:sldMk cId="3598166979" sldId="303"/>
            <ac:spMk id="172" creationId="{2D44DEC9-CD51-4787-8FF6-1DED6591A4AA}"/>
          </ac:spMkLst>
        </pc:spChg>
        <pc:spChg chg="add mod">
          <ac:chgData name="Milijana Surbatovich" userId="34f022815c94af0f" providerId="LiveId" clId="{7EAAB792-6F57-4A5A-A55B-36EB1B2C0C25}" dt="2020-10-21T17:51:46.230" v="16006" actId="1076"/>
          <ac:spMkLst>
            <pc:docMk/>
            <pc:sldMk cId="3598166979" sldId="303"/>
            <ac:spMk id="173" creationId="{63FBD515-2FEB-44CF-ACA1-2ABB214E175E}"/>
          </ac:spMkLst>
        </pc:spChg>
        <pc:spChg chg="add mod">
          <ac:chgData name="Milijana Surbatovich" userId="34f022815c94af0f" providerId="LiveId" clId="{7EAAB792-6F57-4A5A-A55B-36EB1B2C0C25}" dt="2020-10-21T17:51:46.230" v="16006" actId="1076"/>
          <ac:spMkLst>
            <pc:docMk/>
            <pc:sldMk cId="3598166979" sldId="303"/>
            <ac:spMk id="177" creationId="{918880EF-5593-4223-94EF-E5B7C39C9F9C}"/>
          </ac:spMkLst>
        </pc:spChg>
        <pc:spChg chg="add mod">
          <ac:chgData name="Milijana Surbatovich" userId="34f022815c94af0f" providerId="LiveId" clId="{7EAAB792-6F57-4A5A-A55B-36EB1B2C0C25}" dt="2020-10-21T17:51:46.230" v="16006" actId="1076"/>
          <ac:spMkLst>
            <pc:docMk/>
            <pc:sldMk cId="3598166979" sldId="303"/>
            <ac:spMk id="178" creationId="{B651228A-46B9-45D8-8E16-05A87DE27942}"/>
          </ac:spMkLst>
        </pc:spChg>
        <pc:spChg chg="add mod">
          <ac:chgData name="Milijana Surbatovich" userId="34f022815c94af0f" providerId="LiveId" clId="{7EAAB792-6F57-4A5A-A55B-36EB1B2C0C25}" dt="2020-10-21T17:51:46.230" v="16006" actId="1076"/>
          <ac:spMkLst>
            <pc:docMk/>
            <pc:sldMk cId="3598166979" sldId="303"/>
            <ac:spMk id="179" creationId="{0DB2AFAF-22A1-4136-AB22-E70029F37743}"/>
          </ac:spMkLst>
        </pc:spChg>
        <pc:spChg chg="add mod">
          <ac:chgData name="Milijana Surbatovich" userId="34f022815c94af0f" providerId="LiveId" clId="{7EAAB792-6F57-4A5A-A55B-36EB1B2C0C25}" dt="2020-10-21T17:51:46.230" v="16006" actId="1076"/>
          <ac:spMkLst>
            <pc:docMk/>
            <pc:sldMk cId="3598166979" sldId="303"/>
            <ac:spMk id="180" creationId="{647D46D5-A64F-43C2-A47C-137DF04319BC}"/>
          </ac:spMkLst>
        </pc:spChg>
        <pc:spChg chg="add mod">
          <ac:chgData name="Milijana Surbatovich" userId="34f022815c94af0f" providerId="LiveId" clId="{7EAAB792-6F57-4A5A-A55B-36EB1B2C0C25}" dt="2020-10-21T17:51:46.230" v="16006" actId="1076"/>
          <ac:spMkLst>
            <pc:docMk/>
            <pc:sldMk cId="3598166979" sldId="303"/>
            <ac:spMk id="181" creationId="{1DAE40EC-E053-4030-8D32-B3CF3F3B1C06}"/>
          </ac:spMkLst>
        </pc:spChg>
        <pc:spChg chg="add mod">
          <ac:chgData name="Milijana Surbatovich" userId="34f022815c94af0f" providerId="LiveId" clId="{7EAAB792-6F57-4A5A-A55B-36EB1B2C0C25}" dt="2020-10-21T17:51:46.230" v="16006" actId="1076"/>
          <ac:spMkLst>
            <pc:docMk/>
            <pc:sldMk cId="3598166979" sldId="303"/>
            <ac:spMk id="182" creationId="{7B30A631-17C1-45F2-940F-89E941D06066}"/>
          </ac:spMkLst>
        </pc:spChg>
        <pc:spChg chg="add mod">
          <ac:chgData name="Milijana Surbatovich" userId="34f022815c94af0f" providerId="LiveId" clId="{7EAAB792-6F57-4A5A-A55B-36EB1B2C0C25}" dt="2020-10-21T17:51:46.230" v="16006" actId="1076"/>
          <ac:spMkLst>
            <pc:docMk/>
            <pc:sldMk cId="3598166979" sldId="303"/>
            <ac:spMk id="183" creationId="{7177C6D6-D2C7-4424-A15F-024C30FB668A}"/>
          </ac:spMkLst>
        </pc:spChg>
        <pc:spChg chg="add mod">
          <ac:chgData name="Milijana Surbatovich" userId="34f022815c94af0f" providerId="LiveId" clId="{7EAAB792-6F57-4A5A-A55B-36EB1B2C0C25}" dt="2020-10-21T17:51:46.230" v="16006" actId="1076"/>
          <ac:spMkLst>
            <pc:docMk/>
            <pc:sldMk cId="3598166979" sldId="303"/>
            <ac:spMk id="187" creationId="{527DF77B-8132-4C73-B7FE-06D47AD8D65E}"/>
          </ac:spMkLst>
        </pc:spChg>
        <pc:spChg chg="add mod">
          <ac:chgData name="Milijana Surbatovich" userId="34f022815c94af0f" providerId="LiveId" clId="{7EAAB792-6F57-4A5A-A55B-36EB1B2C0C25}" dt="2020-10-21T17:51:46.230" v="16006" actId="1076"/>
          <ac:spMkLst>
            <pc:docMk/>
            <pc:sldMk cId="3598166979" sldId="303"/>
            <ac:spMk id="188" creationId="{A8946E7F-70BC-48F6-A07C-83DD3892EC79}"/>
          </ac:spMkLst>
        </pc:spChg>
        <pc:spChg chg="add mod">
          <ac:chgData name="Milijana Surbatovich" userId="34f022815c94af0f" providerId="LiveId" clId="{7EAAB792-6F57-4A5A-A55B-36EB1B2C0C25}" dt="2020-10-21T17:51:46.230" v="16006" actId="1076"/>
          <ac:spMkLst>
            <pc:docMk/>
            <pc:sldMk cId="3598166979" sldId="303"/>
            <ac:spMk id="189" creationId="{E826A237-283E-41C9-8B55-EBA1E7DB4C1C}"/>
          </ac:spMkLst>
        </pc:spChg>
        <pc:spChg chg="add mod">
          <ac:chgData name="Milijana Surbatovich" userId="34f022815c94af0f" providerId="LiveId" clId="{7EAAB792-6F57-4A5A-A55B-36EB1B2C0C25}" dt="2020-10-21T17:51:46.230" v="16006" actId="1076"/>
          <ac:spMkLst>
            <pc:docMk/>
            <pc:sldMk cId="3598166979" sldId="303"/>
            <ac:spMk id="190" creationId="{9D3158F8-535A-4EE1-BC81-2013122D38EB}"/>
          </ac:spMkLst>
        </pc:spChg>
        <pc:spChg chg="add mod">
          <ac:chgData name="Milijana Surbatovich" userId="34f022815c94af0f" providerId="LiveId" clId="{7EAAB792-6F57-4A5A-A55B-36EB1B2C0C25}" dt="2020-10-21T17:51:46.230" v="16006" actId="1076"/>
          <ac:spMkLst>
            <pc:docMk/>
            <pc:sldMk cId="3598166979" sldId="303"/>
            <ac:spMk id="191" creationId="{1217917C-EBE1-49BC-B216-F8F667BED98B}"/>
          </ac:spMkLst>
        </pc:spChg>
        <pc:spChg chg="add mod">
          <ac:chgData name="Milijana Surbatovich" userId="34f022815c94af0f" providerId="LiveId" clId="{7EAAB792-6F57-4A5A-A55B-36EB1B2C0C25}" dt="2020-10-21T17:51:46.230" v="16006" actId="1076"/>
          <ac:spMkLst>
            <pc:docMk/>
            <pc:sldMk cId="3598166979" sldId="303"/>
            <ac:spMk id="192" creationId="{71A7A9DF-3830-4284-9EA3-D475AB2E8CCB}"/>
          </ac:spMkLst>
        </pc:spChg>
        <pc:spChg chg="add mod">
          <ac:chgData name="Milijana Surbatovich" userId="34f022815c94af0f" providerId="LiveId" clId="{7EAAB792-6F57-4A5A-A55B-36EB1B2C0C25}" dt="2020-10-21T17:51:46.230" v="16006" actId="1076"/>
          <ac:spMkLst>
            <pc:docMk/>
            <pc:sldMk cId="3598166979" sldId="303"/>
            <ac:spMk id="193" creationId="{AF7ED1DF-71CC-43F4-9250-975EC6632FDE}"/>
          </ac:spMkLst>
        </pc:spChg>
        <pc:spChg chg="add mod">
          <ac:chgData name="Milijana Surbatovich" userId="34f022815c94af0f" providerId="LiveId" clId="{7EAAB792-6F57-4A5A-A55B-36EB1B2C0C25}" dt="2020-10-21T17:51:46.230" v="16006" actId="1076"/>
          <ac:spMkLst>
            <pc:docMk/>
            <pc:sldMk cId="3598166979" sldId="303"/>
            <ac:spMk id="197" creationId="{729F07D0-CE91-49A4-B770-E9532A96C05F}"/>
          </ac:spMkLst>
        </pc:spChg>
        <pc:spChg chg="add mod">
          <ac:chgData name="Milijana Surbatovich" userId="34f022815c94af0f" providerId="LiveId" clId="{7EAAB792-6F57-4A5A-A55B-36EB1B2C0C25}" dt="2020-10-21T17:51:46.230" v="16006" actId="1076"/>
          <ac:spMkLst>
            <pc:docMk/>
            <pc:sldMk cId="3598166979" sldId="303"/>
            <ac:spMk id="198" creationId="{EF419C79-29AB-443E-AE0E-231DD1C621F5}"/>
          </ac:spMkLst>
        </pc:spChg>
        <pc:spChg chg="add mod">
          <ac:chgData name="Milijana Surbatovich" userId="34f022815c94af0f" providerId="LiveId" clId="{7EAAB792-6F57-4A5A-A55B-36EB1B2C0C25}" dt="2020-10-21T17:51:46.230" v="16006" actId="1076"/>
          <ac:spMkLst>
            <pc:docMk/>
            <pc:sldMk cId="3598166979" sldId="303"/>
            <ac:spMk id="199" creationId="{7E07555F-F6F4-472B-BD15-C093BEC38481}"/>
          </ac:spMkLst>
        </pc:spChg>
        <pc:spChg chg="add mod">
          <ac:chgData name="Milijana Surbatovich" userId="34f022815c94af0f" providerId="LiveId" clId="{7EAAB792-6F57-4A5A-A55B-36EB1B2C0C25}" dt="2020-10-21T17:51:46.230" v="16006" actId="1076"/>
          <ac:spMkLst>
            <pc:docMk/>
            <pc:sldMk cId="3598166979" sldId="303"/>
            <ac:spMk id="200" creationId="{F0D7CF26-310F-44B0-8140-646D75EDDCFF}"/>
          </ac:spMkLst>
        </pc:spChg>
        <pc:spChg chg="add mod">
          <ac:chgData name="Milijana Surbatovich" userId="34f022815c94af0f" providerId="LiveId" clId="{7EAAB792-6F57-4A5A-A55B-36EB1B2C0C25}" dt="2020-10-21T17:51:46.230" v="16006" actId="1076"/>
          <ac:spMkLst>
            <pc:docMk/>
            <pc:sldMk cId="3598166979" sldId="303"/>
            <ac:spMk id="201" creationId="{97F48C87-EED6-45B5-A7A0-79D8431F9C1D}"/>
          </ac:spMkLst>
        </pc:spChg>
        <pc:spChg chg="add mod">
          <ac:chgData name="Milijana Surbatovich" userId="34f022815c94af0f" providerId="LiveId" clId="{7EAAB792-6F57-4A5A-A55B-36EB1B2C0C25}" dt="2020-10-21T17:51:46.230" v="16006" actId="1076"/>
          <ac:spMkLst>
            <pc:docMk/>
            <pc:sldMk cId="3598166979" sldId="303"/>
            <ac:spMk id="202" creationId="{6E34A2BC-D015-4295-AE13-34339C2FB9C6}"/>
          </ac:spMkLst>
        </pc:spChg>
        <pc:spChg chg="add mod">
          <ac:chgData name="Milijana Surbatovich" userId="34f022815c94af0f" providerId="LiveId" clId="{7EAAB792-6F57-4A5A-A55B-36EB1B2C0C25}" dt="2020-10-21T17:51:46.230" v="16006" actId="1076"/>
          <ac:spMkLst>
            <pc:docMk/>
            <pc:sldMk cId="3598166979" sldId="303"/>
            <ac:spMk id="205" creationId="{139E7677-A8DB-48AD-8641-9B28FF0AE850}"/>
          </ac:spMkLst>
        </pc:spChg>
        <pc:spChg chg="add mod">
          <ac:chgData name="Milijana Surbatovich" userId="34f022815c94af0f" providerId="LiveId" clId="{7EAAB792-6F57-4A5A-A55B-36EB1B2C0C25}" dt="2020-10-21T17:51:46.230" v="16006" actId="1076"/>
          <ac:spMkLst>
            <pc:docMk/>
            <pc:sldMk cId="3598166979" sldId="303"/>
            <ac:spMk id="206" creationId="{DD70B6F4-CEA6-45A7-B1B0-505CFF55C4F2}"/>
          </ac:spMkLst>
        </pc:spChg>
        <pc:spChg chg="add mod">
          <ac:chgData name="Milijana Surbatovich" userId="34f022815c94af0f" providerId="LiveId" clId="{7EAAB792-6F57-4A5A-A55B-36EB1B2C0C25}" dt="2020-10-21T17:51:46.230" v="16006" actId="1076"/>
          <ac:spMkLst>
            <pc:docMk/>
            <pc:sldMk cId="3598166979" sldId="303"/>
            <ac:spMk id="210" creationId="{10B50288-84AD-46AE-A6BA-04B97DD8CFE2}"/>
          </ac:spMkLst>
        </pc:spChg>
        <pc:spChg chg="add mod">
          <ac:chgData name="Milijana Surbatovich" userId="34f022815c94af0f" providerId="LiveId" clId="{7EAAB792-6F57-4A5A-A55B-36EB1B2C0C25}" dt="2020-10-21T17:51:46.230" v="16006" actId="1076"/>
          <ac:spMkLst>
            <pc:docMk/>
            <pc:sldMk cId="3598166979" sldId="303"/>
            <ac:spMk id="211" creationId="{3A05E945-A14E-487D-BD13-66B8A55C8252}"/>
          </ac:spMkLst>
        </pc:spChg>
        <pc:spChg chg="add mod">
          <ac:chgData name="Milijana Surbatovich" userId="34f022815c94af0f" providerId="LiveId" clId="{7EAAB792-6F57-4A5A-A55B-36EB1B2C0C25}" dt="2020-10-21T17:51:46.230" v="16006" actId="1076"/>
          <ac:spMkLst>
            <pc:docMk/>
            <pc:sldMk cId="3598166979" sldId="303"/>
            <ac:spMk id="212" creationId="{D4D00994-6092-43EF-A79C-C777104BA7E4}"/>
          </ac:spMkLst>
        </pc:spChg>
        <pc:spChg chg="add mod">
          <ac:chgData name="Milijana Surbatovich" userId="34f022815c94af0f" providerId="LiveId" clId="{7EAAB792-6F57-4A5A-A55B-36EB1B2C0C25}" dt="2020-10-21T17:51:46.230" v="16006" actId="1076"/>
          <ac:spMkLst>
            <pc:docMk/>
            <pc:sldMk cId="3598166979" sldId="303"/>
            <ac:spMk id="213" creationId="{E9A78849-05DA-455D-B273-DDFA57643A81}"/>
          </ac:spMkLst>
        </pc:spChg>
        <pc:spChg chg="add mod">
          <ac:chgData name="Milijana Surbatovich" userId="34f022815c94af0f" providerId="LiveId" clId="{7EAAB792-6F57-4A5A-A55B-36EB1B2C0C25}" dt="2020-10-21T17:51:46.230" v="16006" actId="1076"/>
          <ac:spMkLst>
            <pc:docMk/>
            <pc:sldMk cId="3598166979" sldId="303"/>
            <ac:spMk id="214" creationId="{7E5BEC8F-11C0-48A1-9A95-BC7EA7C28F2D}"/>
          </ac:spMkLst>
        </pc:spChg>
        <pc:spChg chg="add mod">
          <ac:chgData name="Milijana Surbatovich" userId="34f022815c94af0f" providerId="LiveId" clId="{7EAAB792-6F57-4A5A-A55B-36EB1B2C0C25}" dt="2020-10-21T17:51:46.230" v="16006" actId="1076"/>
          <ac:spMkLst>
            <pc:docMk/>
            <pc:sldMk cId="3598166979" sldId="303"/>
            <ac:spMk id="215" creationId="{3AE2B79F-DA51-4377-B0DC-AEA1677F40CB}"/>
          </ac:spMkLst>
        </pc:spChg>
        <pc:spChg chg="add mod">
          <ac:chgData name="Milijana Surbatovich" userId="34f022815c94af0f" providerId="LiveId" clId="{7EAAB792-6F57-4A5A-A55B-36EB1B2C0C25}" dt="2020-10-21T17:51:46.230" v="16006" actId="1076"/>
          <ac:spMkLst>
            <pc:docMk/>
            <pc:sldMk cId="3598166979" sldId="303"/>
            <ac:spMk id="219" creationId="{AD3F613D-C5EC-408E-82BF-EEDFA4C7BC53}"/>
          </ac:spMkLst>
        </pc:spChg>
        <pc:spChg chg="add mod">
          <ac:chgData name="Milijana Surbatovich" userId="34f022815c94af0f" providerId="LiveId" clId="{7EAAB792-6F57-4A5A-A55B-36EB1B2C0C25}" dt="2020-10-21T17:51:46.230" v="16006" actId="1076"/>
          <ac:spMkLst>
            <pc:docMk/>
            <pc:sldMk cId="3598166979" sldId="303"/>
            <ac:spMk id="220" creationId="{B3346F1F-3C89-43EA-A9D3-01F12C4EE264}"/>
          </ac:spMkLst>
        </pc:spChg>
        <pc:spChg chg="add mod">
          <ac:chgData name="Milijana Surbatovich" userId="34f022815c94af0f" providerId="LiveId" clId="{7EAAB792-6F57-4A5A-A55B-36EB1B2C0C25}" dt="2020-10-21T17:51:46.230" v="16006" actId="1076"/>
          <ac:spMkLst>
            <pc:docMk/>
            <pc:sldMk cId="3598166979" sldId="303"/>
            <ac:spMk id="221" creationId="{3C6A018F-41C2-400F-BBF0-DB8E75C1EEB5}"/>
          </ac:spMkLst>
        </pc:spChg>
        <pc:spChg chg="add mod">
          <ac:chgData name="Milijana Surbatovich" userId="34f022815c94af0f" providerId="LiveId" clId="{7EAAB792-6F57-4A5A-A55B-36EB1B2C0C25}" dt="2020-10-21T17:51:46.230" v="16006" actId="1076"/>
          <ac:spMkLst>
            <pc:docMk/>
            <pc:sldMk cId="3598166979" sldId="303"/>
            <ac:spMk id="222" creationId="{24E4751A-F3C7-46A2-99D5-80AF3C4A9029}"/>
          </ac:spMkLst>
        </pc:spChg>
        <pc:spChg chg="add mod">
          <ac:chgData name="Milijana Surbatovich" userId="34f022815c94af0f" providerId="LiveId" clId="{7EAAB792-6F57-4A5A-A55B-36EB1B2C0C25}" dt="2020-10-21T17:51:46.230" v="16006" actId="1076"/>
          <ac:spMkLst>
            <pc:docMk/>
            <pc:sldMk cId="3598166979" sldId="303"/>
            <ac:spMk id="223" creationId="{B934E1C1-16B7-424C-9E85-952E55B03827}"/>
          </ac:spMkLst>
        </pc:spChg>
        <pc:spChg chg="add mod">
          <ac:chgData name="Milijana Surbatovich" userId="34f022815c94af0f" providerId="LiveId" clId="{7EAAB792-6F57-4A5A-A55B-36EB1B2C0C25}" dt="2020-10-21T17:51:46.230" v="16006" actId="1076"/>
          <ac:spMkLst>
            <pc:docMk/>
            <pc:sldMk cId="3598166979" sldId="303"/>
            <ac:spMk id="224" creationId="{E84104D7-4689-4D10-B9F4-CFFE462363FF}"/>
          </ac:spMkLst>
        </pc:spChg>
        <pc:spChg chg="add mod">
          <ac:chgData name="Milijana Surbatovich" userId="34f022815c94af0f" providerId="LiveId" clId="{7EAAB792-6F57-4A5A-A55B-36EB1B2C0C25}" dt="2020-10-21T17:51:46.230" v="16006" actId="1076"/>
          <ac:spMkLst>
            <pc:docMk/>
            <pc:sldMk cId="3598166979" sldId="303"/>
            <ac:spMk id="225" creationId="{12BA213E-5F1B-4215-900C-B8EAEBABC67F}"/>
          </ac:spMkLst>
        </pc:spChg>
        <pc:spChg chg="add mod">
          <ac:chgData name="Milijana Surbatovich" userId="34f022815c94af0f" providerId="LiveId" clId="{7EAAB792-6F57-4A5A-A55B-36EB1B2C0C25}" dt="2020-10-21T17:51:46.230" v="16006" actId="1076"/>
          <ac:spMkLst>
            <pc:docMk/>
            <pc:sldMk cId="3598166979" sldId="303"/>
            <ac:spMk id="229" creationId="{9D15F679-CB5D-4C61-923D-0402959445FD}"/>
          </ac:spMkLst>
        </pc:spChg>
        <pc:spChg chg="add mod">
          <ac:chgData name="Milijana Surbatovich" userId="34f022815c94af0f" providerId="LiveId" clId="{7EAAB792-6F57-4A5A-A55B-36EB1B2C0C25}" dt="2020-10-21T17:51:46.230" v="16006" actId="1076"/>
          <ac:spMkLst>
            <pc:docMk/>
            <pc:sldMk cId="3598166979" sldId="303"/>
            <ac:spMk id="230" creationId="{36E05483-947A-4A67-A916-71583595A785}"/>
          </ac:spMkLst>
        </pc:spChg>
        <pc:spChg chg="add mod">
          <ac:chgData name="Milijana Surbatovich" userId="34f022815c94af0f" providerId="LiveId" clId="{7EAAB792-6F57-4A5A-A55B-36EB1B2C0C25}" dt="2020-10-21T17:51:46.230" v="16006" actId="1076"/>
          <ac:spMkLst>
            <pc:docMk/>
            <pc:sldMk cId="3598166979" sldId="303"/>
            <ac:spMk id="231" creationId="{9F7A78C3-B2D1-466D-B992-79CD76416264}"/>
          </ac:spMkLst>
        </pc:spChg>
        <pc:spChg chg="add mod">
          <ac:chgData name="Milijana Surbatovich" userId="34f022815c94af0f" providerId="LiveId" clId="{7EAAB792-6F57-4A5A-A55B-36EB1B2C0C25}" dt="2020-10-21T17:51:46.230" v="16006" actId="1076"/>
          <ac:spMkLst>
            <pc:docMk/>
            <pc:sldMk cId="3598166979" sldId="303"/>
            <ac:spMk id="232" creationId="{60E26C7F-8AD2-49BE-B795-B7145386BF44}"/>
          </ac:spMkLst>
        </pc:spChg>
        <pc:spChg chg="add mod">
          <ac:chgData name="Milijana Surbatovich" userId="34f022815c94af0f" providerId="LiveId" clId="{7EAAB792-6F57-4A5A-A55B-36EB1B2C0C25}" dt="2020-10-21T17:51:46.230" v="16006" actId="1076"/>
          <ac:spMkLst>
            <pc:docMk/>
            <pc:sldMk cId="3598166979" sldId="303"/>
            <ac:spMk id="233" creationId="{441BB391-6162-4E3F-9E12-B7BE471ACE8F}"/>
          </ac:spMkLst>
        </pc:spChg>
        <pc:spChg chg="add mod">
          <ac:chgData name="Milijana Surbatovich" userId="34f022815c94af0f" providerId="LiveId" clId="{7EAAB792-6F57-4A5A-A55B-36EB1B2C0C25}" dt="2020-10-21T17:51:46.230" v="16006" actId="1076"/>
          <ac:spMkLst>
            <pc:docMk/>
            <pc:sldMk cId="3598166979" sldId="303"/>
            <ac:spMk id="234" creationId="{7CF79C19-3C69-4156-86B6-E41059444C11}"/>
          </ac:spMkLst>
        </pc:spChg>
        <pc:spChg chg="add mod">
          <ac:chgData name="Milijana Surbatovich" userId="34f022815c94af0f" providerId="LiveId" clId="{7EAAB792-6F57-4A5A-A55B-36EB1B2C0C25}" dt="2020-10-21T17:51:46.230" v="16006" actId="1076"/>
          <ac:spMkLst>
            <pc:docMk/>
            <pc:sldMk cId="3598166979" sldId="303"/>
            <ac:spMk id="238" creationId="{5DF3F386-BE59-40F3-9581-8B6BE11BDE91}"/>
          </ac:spMkLst>
        </pc:spChg>
        <pc:spChg chg="add mod">
          <ac:chgData name="Milijana Surbatovich" userId="34f022815c94af0f" providerId="LiveId" clId="{7EAAB792-6F57-4A5A-A55B-36EB1B2C0C25}" dt="2020-10-21T17:51:46.230" v="16006" actId="1076"/>
          <ac:spMkLst>
            <pc:docMk/>
            <pc:sldMk cId="3598166979" sldId="303"/>
            <ac:spMk id="239" creationId="{43AF73BB-B397-4D23-B9C2-E0BDE44C1BC2}"/>
          </ac:spMkLst>
        </pc:spChg>
        <pc:spChg chg="add mod">
          <ac:chgData name="Milijana Surbatovich" userId="34f022815c94af0f" providerId="LiveId" clId="{7EAAB792-6F57-4A5A-A55B-36EB1B2C0C25}" dt="2020-10-21T17:51:46.230" v="16006" actId="1076"/>
          <ac:spMkLst>
            <pc:docMk/>
            <pc:sldMk cId="3598166979" sldId="303"/>
            <ac:spMk id="240" creationId="{A20E8B9C-75F7-4423-8DB9-E2A13BB134D6}"/>
          </ac:spMkLst>
        </pc:spChg>
        <pc:spChg chg="add mod">
          <ac:chgData name="Milijana Surbatovich" userId="34f022815c94af0f" providerId="LiveId" clId="{7EAAB792-6F57-4A5A-A55B-36EB1B2C0C25}" dt="2020-10-21T17:51:46.230" v="16006" actId="1076"/>
          <ac:spMkLst>
            <pc:docMk/>
            <pc:sldMk cId="3598166979" sldId="303"/>
            <ac:spMk id="241" creationId="{0AC8A460-00BF-45CF-B230-6063BB97F6D3}"/>
          </ac:spMkLst>
        </pc:spChg>
        <pc:spChg chg="add mod">
          <ac:chgData name="Milijana Surbatovich" userId="34f022815c94af0f" providerId="LiveId" clId="{7EAAB792-6F57-4A5A-A55B-36EB1B2C0C25}" dt="2020-10-21T17:51:46.230" v="16006" actId="1076"/>
          <ac:spMkLst>
            <pc:docMk/>
            <pc:sldMk cId="3598166979" sldId="303"/>
            <ac:spMk id="242" creationId="{B36A84E7-5317-4CE0-B8C6-8D4B0FC10D06}"/>
          </ac:spMkLst>
        </pc:spChg>
        <pc:spChg chg="add mod">
          <ac:chgData name="Milijana Surbatovich" userId="34f022815c94af0f" providerId="LiveId" clId="{7EAAB792-6F57-4A5A-A55B-36EB1B2C0C25}" dt="2020-10-21T17:51:46.230" v="16006" actId="1076"/>
          <ac:spMkLst>
            <pc:docMk/>
            <pc:sldMk cId="3598166979" sldId="303"/>
            <ac:spMk id="243" creationId="{94CAB4ED-319F-466E-BFEB-462CA3E64102}"/>
          </ac:spMkLst>
        </pc:spChg>
        <pc:spChg chg="add mod">
          <ac:chgData name="Milijana Surbatovich" userId="34f022815c94af0f" providerId="LiveId" clId="{7EAAB792-6F57-4A5A-A55B-36EB1B2C0C25}" dt="2020-10-21T17:51:46.230" v="16006" actId="1076"/>
          <ac:spMkLst>
            <pc:docMk/>
            <pc:sldMk cId="3598166979" sldId="303"/>
            <ac:spMk id="244" creationId="{22839FD1-FDBA-4460-A501-EAED4C901003}"/>
          </ac:spMkLst>
        </pc:spChg>
        <pc:spChg chg="add mod">
          <ac:chgData name="Milijana Surbatovich" userId="34f022815c94af0f" providerId="LiveId" clId="{7EAAB792-6F57-4A5A-A55B-36EB1B2C0C25}" dt="2020-10-21T17:51:46.230" v="16006" actId="1076"/>
          <ac:spMkLst>
            <pc:docMk/>
            <pc:sldMk cId="3598166979" sldId="303"/>
            <ac:spMk id="248" creationId="{57ACA7C9-F721-4F8B-B439-C2AC71BD9570}"/>
          </ac:spMkLst>
        </pc:spChg>
        <pc:spChg chg="add mod">
          <ac:chgData name="Milijana Surbatovich" userId="34f022815c94af0f" providerId="LiveId" clId="{7EAAB792-6F57-4A5A-A55B-36EB1B2C0C25}" dt="2020-10-21T17:51:46.230" v="16006" actId="1076"/>
          <ac:spMkLst>
            <pc:docMk/>
            <pc:sldMk cId="3598166979" sldId="303"/>
            <ac:spMk id="249" creationId="{1D610A56-527C-4A90-9CAD-81074A11EF54}"/>
          </ac:spMkLst>
        </pc:spChg>
        <pc:spChg chg="add mod">
          <ac:chgData name="Milijana Surbatovich" userId="34f022815c94af0f" providerId="LiveId" clId="{7EAAB792-6F57-4A5A-A55B-36EB1B2C0C25}" dt="2020-10-21T17:51:46.230" v="16006" actId="1076"/>
          <ac:spMkLst>
            <pc:docMk/>
            <pc:sldMk cId="3598166979" sldId="303"/>
            <ac:spMk id="250" creationId="{AC639C3E-1D6B-4298-A3F8-FD18FCAB982B}"/>
          </ac:spMkLst>
        </pc:spChg>
        <pc:spChg chg="add mod">
          <ac:chgData name="Milijana Surbatovich" userId="34f022815c94af0f" providerId="LiveId" clId="{7EAAB792-6F57-4A5A-A55B-36EB1B2C0C25}" dt="2020-10-21T17:51:46.230" v="16006" actId="1076"/>
          <ac:spMkLst>
            <pc:docMk/>
            <pc:sldMk cId="3598166979" sldId="303"/>
            <ac:spMk id="251" creationId="{F55B71D2-0FE6-41D1-86E2-B6CC5E933544}"/>
          </ac:spMkLst>
        </pc:spChg>
        <pc:spChg chg="add mod">
          <ac:chgData name="Milijana Surbatovich" userId="34f022815c94af0f" providerId="LiveId" clId="{7EAAB792-6F57-4A5A-A55B-36EB1B2C0C25}" dt="2020-10-21T17:51:46.230" v="16006" actId="1076"/>
          <ac:spMkLst>
            <pc:docMk/>
            <pc:sldMk cId="3598166979" sldId="303"/>
            <ac:spMk id="252" creationId="{A8760C18-29B8-422B-98AF-34D49259E71F}"/>
          </ac:spMkLst>
        </pc:spChg>
        <pc:spChg chg="add mod">
          <ac:chgData name="Milijana Surbatovich" userId="34f022815c94af0f" providerId="LiveId" clId="{7EAAB792-6F57-4A5A-A55B-36EB1B2C0C25}" dt="2020-10-21T17:51:46.230" v="16006" actId="1076"/>
          <ac:spMkLst>
            <pc:docMk/>
            <pc:sldMk cId="3598166979" sldId="303"/>
            <ac:spMk id="253" creationId="{AEED67F1-100C-4DC1-B203-D26B256979F0}"/>
          </ac:spMkLst>
        </pc:spChg>
        <pc:spChg chg="add mod">
          <ac:chgData name="Milijana Surbatovich" userId="34f022815c94af0f" providerId="LiveId" clId="{7EAAB792-6F57-4A5A-A55B-36EB1B2C0C25}" dt="2020-10-21T17:51:46.230" v="16006" actId="1076"/>
          <ac:spMkLst>
            <pc:docMk/>
            <pc:sldMk cId="3598166979" sldId="303"/>
            <ac:spMk id="257" creationId="{40C3D82F-BC8F-4829-B87D-9E7376DBA79C}"/>
          </ac:spMkLst>
        </pc:spChg>
        <pc:spChg chg="add mod">
          <ac:chgData name="Milijana Surbatovich" userId="34f022815c94af0f" providerId="LiveId" clId="{7EAAB792-6F57-4A5A-A55B-36EB1B2C0C25}" dt="2020-10-21T17:51:46.230" v="16006" actId="1076"/>
          <ac:spMkLst>
            <pc:docMk/>
            <pc:sldMk cId="3598166979" sldId="303"/>
            <ac:spMk id="258" creationId="{FF24D5C9-EE5B-483A-8FB9-65BAF2CFBF44}"/>
          </ac:spMkLst>
        </pc:spChg>
        <pc:spChg chg="add mod">
          <ac:chgData name="Milijana Surbatovich" userId="34f022815c94af0f" providerId="LiveId" clId="{7EAAB792-6F57-4A5A-A55B-36EB1B2C0C25}" dt="2020-10-21T17:51:46.230" v="16006" actId="1076"/>
          <ac:spMkLst>
            <pc:docMk/>
            <pc:sldMk cId="3598166979" sldId="303"/>
            <ac:spMk id="259" creationId="{38041E9E-87AE-4496-B68F-C48EA13CA5D2}"/>
          </ac:spMkLst>
        </pc:spChg>
        <pc:spChg chg="add mod">
          <ac:chgData name="Milijana Surbatovich" userId="34f022815c94af0f" providerId="LiveId" clId="{7EAAB792-6F57-4A5A-A55B-36EB1B2C0C25}" dt="2020-10-21T17:51:46.230" v="16006" actId="1076"/>
          <ac:spMkLst>
            <pc:docMk/>
            <pc:sldMk cId="3598166979" sldId="303"/>
            <ac:spMk id="260" creationId="{CC06BF18-D73C-44F6-B7FD-A85829367357}"/>
          </ac:spMkLst>
        </pc:spChg>
        <pc:spChg chg="add mod">
          <ac:chgData name="Milijana Surbatovich" userId="34f022815c94af0f" providerId="LiveId" clId="{7EAAB792-6F57-4A5A-A55B-36EB1B2C0C25}" dt="2020-10-21T17:51:46.230" v="16006" actId="1076"/>
          <ac:spMkLst>
            <pc:docMk/>
            <pc:sldMk cId="3598166979" sldId="303"/>
            <ac:spMk id="261" creationId="{3B5A19B9-F332-4949-A8AE-09CE52417E66}"/>
          </ac:spMkLst>
        </pc:spChg>
        <pc:spChg chg="add mod">
          <ac:chgData name="Milijana Surbatovich" userId="34f022815c94af0f" providerId="LiveId" clId="{7EAAB792-6F57-4A5A-A55B-36EB1B2C0C25}" dt="2020-10-21T17:51:46.230" v="16006" actId="1076"/>
          <ac:spMkLst>
            <pc:docMk/>
            <pc:sldMk cId="3598166979" sldId="303"/>
            <ac:spMk id="262" creationId="{15B7E297-2A97-4F52-9318-E3828F1301A0}"/>
          </ac:spMkLst>
        </pc:spChg>
        <pc:spChg chg="add mod">
          <ac:chgData name="Milijana Surbatovich" userId="34f022815c94af0f" providerId="LiveId" clId="{7EAAB792-6F57-4A5A-A55B-36EB1B2C0C25}" dt="2020-10-21T17:51:46.230" v="16006" actId="1076"/>
          <ac:spMkLst>
            <pc:docMk/>
            <pc:sldMk cId="3598166979" sldId="303"/>
            <ac:spMk id="263" creationId="{261E4106-3090-48B4-A85C-D302BEFBE920}"/>
          </ac:spMkLst>
        </pc:spChg>
        <pc:spChg chg="add mod">
          <ac:chgData name="Milijana Surbatovich" userId="34f022815c94af0f" providerId="LiveId" clId="{7EAAB792-6F57-4A5A-A55B-36EB1B2C0C25}" dt="2020-10-21T17:51:46.230" v="16006" actId="1076"/>
          <ac:spMkLst>
            <pc:docMk/>
            <pc:sldMk cId="3598166979" sldId="303"/>
            <ac:spMk id="267" creationId="{11521DD9-44A5-42B5-B9F8-AB13561BD242}"/>
          </ac:spMkLst>
        </pc:spChg>
        <pc:spChg chg="add mod">
          <ac:chgData name="Milijana Surbatovich" userId="34f022815c94af0f" providerId="LiveId" clId="{7EAAB792-6F57-4A5A-A55B-36EB1B2C0C25}" dt="2020-10-21T17:51:46.230" v="16006" actId="1076"/>
          <ac:spMkLst>
            <pc:docMk/>
            <pc:sldMk cId="3598166979" sldId="303"/>
            <ac:spMk id="268" creationId="{5E846857-2CE1-4A5F-A875-BCC467FE9C53}"/>
          </ac:spMkLst>
        </pc:spChg>
        <pc:spChg chg="add mod">
          <ac:chgData name="Milijana Surbatovich" userId="34f022815c94af0f" providerId="LiveId" clId="{7EAAB792-6F57-4A5A-A55B-36EB1B2C0C25}" dt="2020-10-21T17:51:46.230" v="16006" actId="1076"/>
          <ac:spMkLst>
            <pc:docMk/>
            <pc:sldMk cId="3598166979" sldId="303"/>
            <ac:spMk id="269" creationId="{1BFBEAF9-A3C8-4B0C-B974-49F140261557}"/>
          </ac:spMkLst>
        </pc:spChg>
        <pc:spChg chg="add mod">
          <ac:chgData name="Milijana Surbatovich" userId="34f022815c94af0f" providerId="LiveId" clId="{7EAAB792-6F57-4A5A-A55B-36EB1B2C0C25}" dt="2020-10-21T17:51:46.230" v="16006" actId="1076"/>
          <ac:spMkLst>
            <pc:docMk/>
            <pc:sldMk cId="3598166979" sldId="303"/>
            <ac:spMk id="270" creationId="{6FDCE6C4-8DC4-4370-9117-CACDDB03CA59}"/>
          </ac:spMkLst>
        </pc:spChg>
        <pc:spChg chg="add mod">
          <ac:chgData name="Milijana Surbatovich" userId="34f022815c94af0f" providerId="LiveId" clId="{7EAAB792-6F57-4A5A-A55B-36EB1B2C0C25}" dt="2020-10-21T17:51:46.230" v="16006" actId="1076"/>
          <ac:spMkLst>
            <pc:docMk/>
            <pc:sldMk cId="3598166979" sldId="303"/>
            <ac:spMk id="271" creationId="{FA458028-7FCF-43BB-85C8-AEC57AB9A0DC}"/>
          </ac:spMkLst>
        </pc:spChg>
        <pc:spChg chg="add mod">
          <ac:chgData name="Milijana Surbatovich" userId="34f022815c94af0f" providerId="LiveId" clId="{7EAAB792-6F57-4A5A-A55B-36EB1B2C0C25}" dt="2020-10-21T17:51:46.230" v="16006" actId="1076"/>
          <ac:spMkLst>
            <pc:docMk/>
            <pc:sldMk cId="3598166979" sldId="303"/>
            <ac:spMk id="272" creationId="{742AF513-4416-4B44-8517-B5104228877C}"/>
          </ac:spMkLst>
        </pc:spChg>
        <pc:spChg chg="add mod">
          <ac:chgData name="Milijana Surbatovich" userId="34f022815c94af0f" providerId="LiveId" clId="{7EAAB792-6F57-4A5A-A55B-36EB1B2C0C25}" dt="2020-10-21T17:51:46.230" v="16006" actId="1076"/>
          <ac:spMkLst>
            <pc:docMk/>
            <pc:sldMk cId="3598166979" sldId="303"/>
            <ac:spMk id="276" creationId="{E0C453D5-90B0-48B1-A8B2-2DE82CA93DE0}"/>
          </ac:spMkLst>
        </pc:spChg>
        <pc:spChg chg="add mod">
          <ac:chgData name="Milijana Surbatovich" userId="34f022815c94af0f" providerId="LiveId" clId="{7EAAB792-6F57-4A5A-A55B-36EB1B2C0C25}" dt="2020-10-21T17:51:46.230" v="16006" actId="1076"/>
          <ac:spMkLst>
            <pc:docMk/>
            <pc:sldMk cId="3598166979" sldId="303"/>
            <ac:spMk id="277" creationId="{945B3028-B241-4188-B6B7-A2C8BD62A773}"/>
          </ac:spMkLst>
        </pc:spChg>
        <pc:spChg chg="add mod">
          <ac:chgData name="Milijana Surbatovich" userId="34f022815c94af0f" providerId="LiveId" clId="{7EAAB792-6F57-4A5A-A55B-36EB1B2C0C25}" dt="2020-10-21T17:51:46.230" v="16006" actId="1076"/>
          <ac:spMkLst>
            <pc:docMk/>
            <pc:sldMk cId="3598166979" sldId="303"/>
            <ac:spMk id="278" creationId="{B5DC97B0-FDCE-402A-8BA7-962E311020CD}"/>
          </ac:spMkLst>
        </pc:spChg>
        <pc:spChg chg="add mod">
          <ac:chgData name="Milijana Surbatovich" userId="34f022815c94af0f" providerId="LiveId" clId="{7EAAB792-6F57-4A5A-A55B-36EB1B2C0C25}" dt="2020-10-21T17:51:46.230" v="16006" actId="1076"/>
          <ac:spMkLst>
            <pc:docMk/>
            <pc:sldMk cId="3598166979" sldId="303"/>
            <ac:spMk id="279" creationId="{257B7F26-EABF-490D-8AF0-5F7D7FCE1321}"/>
          </ac:spMkLst>
        </pc:spChg>
        <pc:spChg chg="add mod">
          <ac:chgData name="Milijana Surbatovich" userId="34f022815c94af0f" providerId="LiveId" clId="{7EAAB792-6F57-4A5A-A55B-36EB1B2C0C25}" dt="2020-10-21T17:51:46.230" v="16006" actId="1076"/>
          <ac:spMkLst>
            <pc:docMk/>
            <pc:sldMk cId="3598166979" sldId="303"/>
            <ac:spMk id="280" creationId="{893CD854-8C4E-44F2-A37C-C9357F9DDECF}"/>
          </ac:spMkLst>
        </pc:spChg>
        <pc:spChg chg="add mod">
          <ac:chgData name="Milijana Surbatovich" userId="34f022815c94af0f" providerId="LiveId" clId="{7EAAB792-6F57-4A5A-A55B-36EB1B2C0C25}" dt="2020-10-21T17:51:46.230" v="16006" actId="1076"/>
          <ac:spMkLst>
            <pc:docMk/>
            <pc:sldMk cId="3598166979" sldId="303"/>
            <ac:spMk id="281" creationId="{E2FD46E4-070B-4B13-BFA7-8C3A154E2212}"/>
          </ac:spMkLst>
        </pc:spChg>
        <pc:spChg chg="add mod">
          <ac:chgData name="Milijana Surbatovich" userId="34f022815c94af0f" providerId="LiveId" clId="{7EAAB792-6F57-4A5A-A55B-36EB1B2C0C25}" dt="2020-10-21T17:51:46.230" v="16006" actId="1076"/>
          <ac:spMkLst>
            <pc:docMk/>
            <pc:sldMk cId="3598166979" sldId="303"/>
            <ac:spMk id="282" creationId="{064F7F79-EE9B-4B95-88F7-973354783061}"/>
          </ac:spMkLst>
        </pc:spChg>
        <pc:spChg chg="add mod">
          <ac:chgData name="Milijana Surbatovich" userId="34f022815c94af0f" providerId="LiveId" clId="{7EAAB792-6F57-4A5A-A55B-36EB1B2C0C25}" dt="2020-10-21T17:51:46.230" v="16006" actId="1076"/>
          <ac:spMkLst>
            <pc:docMk/>
            <pc:sldMk cId="3598166979" sldId="303"/>
            <ac:spMk id="283" creationId="{693063AC-047E-4AC4-8721-2D646FE7166B}"/>
          </ac:spMkLst>
        </pc:spChg>
        <pc:spChg chg="add mod">
          <ac:chgData name="Milijana Surbatovich" userId="34f022815c94af0f" providerId="LiveId" clId="{7EAAB792-6F57-4A5A-A55B-36EB1B2C0C25}" dt="2020-10-21T17:51:46.230" v="16006" actId="1076"/>
          <ac:spMkLst>
            <pc:docMk/>
            <pc:sldMk cId="3598166979" sldId="303"/>
            <ac:spMk id="284" creationId="{39976F58-C24F-4628-97B0-35C5159EDA72}"/>
          </ac:spMkLst>
        </pc:spChg>
        <pc:spChg chg="add mod">
          <ac:chgData name="Milijana Surbatovich" userId="34f022815c94af0f" providerId="LiveId" clId="{7EAAB792-6F57-4A5A-A55B-36EB1B2C0C25}" dt="2020-10-21T17:51:46.230" v="16006" actId="1076"/>
          <ac:spMkLst>
            <pc:docMk/>
            <pc:sldMk cId="3598166979" sldId="303"/>
            <ac:spMk id="285" creationId="{34737202-257A-4F03-9A2E-8A8E8603AD1D}"/>
          </ac:spMkLst>
        </pc:spChg>
        <pc:spChg chg="add mod">
          <ac:chgData name="Milijana Surbatovich" userId="34f022815c94af0f" providerId="LiveId" clId="{7EAAB792-6F57-4A5A-A55B-36EB1B2C0C25}" dt="2020-10-21T17:51:46.230" v="16006" actId="1076"/>
          <ac:spMkLst>
            <pc:docMk/>
            <pc:sldMk cId="3598166979" sldId="303"/>
            <ac:spMk id="289" creationId="{34B8110F-11E1-466C-A2CD-686DFAFB41F8}"/>
          </ac:spMkLst>
        </pc:spChg>
        <pc:spChg chg="add mod">
          <ac:chgData name="Milijana Surbatovich" userId="34f022815c94af0f" providerId="LiveId" clId="{7EAAB792-6F57-4A5A-A55B-36EB1B2C0C25}" dt="2020-10-21T17:51:46.230" v="16006" actId="1076"/>
          <ac:spMkLst>
            <pc:docMk/>
            <pc:sldMk cId="3598166979" sldId="303"/>
            <ac:spMk id="290" creationId="{09FC25AC-A769-4669-9125-C8994442B08E}"/>
          </ac:spMkLst>
        </pc:spChg>
        <pc:spChg chg="add mod">
          <ac:chgData name="Milijana Surbatovich" userId="34f022815c94af0f" providerId="LiveId" clId="{7EAAB792-6F57-4A5A-A55B-36EB1B2C0C25}" dt="2020-10-21T17:51:46.230" v="16006" actId="1076"/>
          <ac:spMkLst>
            <pc:docMk/>
            <pc:sldMk cId="3598166979" sldId="303"/>
            <ac:spMk id="291" creationId="{128A2819-B3DD-45B0-8918-438F7109B616}"/>
          </ac:spMkLst>
        </pc:spChg>
        <pc:cxnChg chg="add del mod">
          <ac:chgData name="Milijana Surbatovich" userId="34f022815c94af0f" providerId="LiveId" clId="{7EAAB792-6F57-4A5A-A55B-36EB1B2C0C25}" dt="2020-10-21T17:51:33.426" v="16004" actId="478"/>
          <ac:cxnSpMkLst>
            <pc:docMk/>
            <pc:sldMk cId="3598166979" sldId="303"/>
            <ac:cxnSpMk id="14" creationId="{D451282B-FF4E-4C30-9DA6-A78CFABAD209}"/>
          </ac:cxnSpMkLst>
        </pc:cxnChg>
        <pc:cxnChg chg="add del mod">
          <ac:chgData name="Milijana Surbatovich" userId="34f022815c94af0f" providerId="LiveId" clId="{7EAAB792-6F57-4A5A-A55B-36EB1B2C0C25}" dt="2020-10-21T17:51:33.426" v="16004" actId="478"/>
          <ac:cxnSpMkLst>
            <pc:docMk/>
            <pc:sldMk cId="3598166979" sldId="303"/>
            <ac:cxnSpMk id="15" creationId="{334455C3-7D1C-49C3-AF9E-CA6363809086}"/>
          </ac:cxnSpMkLst>
        </pc:cxnChg>
        <pc:cxnChg chg="add del mod">
          <ac:chgData name="Milijana Surbatovich" userId="34f022815c94af0f" providerId="LiveId" clId="{7EAAB792-6F57-4A5A-A55B-36EB1B2C0C25}" dt="2020-10-21T17:51:33.426" v="16004" actId="478"/>
          <ac:cxnSpMkLst>
            <pc:docMk/>
            <pc:sldMk cId="3598166979" sldId="303"/>
            <ac:cxnSpMk id="16" creationId="{07BD4C30-5DD3-4ACE-86EF-F1BDF7D8B630}"/>
          </ac:cxnSpMkLst>
        </pc:cxnChg>
        <pc:cxnChg chg="add del mod">
          <ac:chgData name="Milijana Surbatovich" userId="34f022815c94af0f" providerId="LiveId" clId="{7EAAB792-6F57-4A5A-A55B-36EB1B2C0C25}" dt="2020-10-21T17:32:41.457" v="15485" actId="478"/>
          <ac:cxnSpMkLst>
            <pc:docMk/>
            <pc:sldMk cId="3598166979" sldId="303"/>
            <ac:cxnSpMk id="26" creationId="{57B6A5F6-9E6C-4E59-BACE-BB6A8169876E}"/>
          </ac:cxnSpMkLst>
        </pc:cxnChg>
        <pc:cxnChg chg="add del mod">
          <ac:chgData name="Milijana Surbatovich" userId="34f022815c94af0f" providerId="LiveId" clId="{7EAAB792-6F57-4A5A-A55B-36EB1B2C0C25}" dt="2020-10-21T17:32:41.457" v="15485" actId="478"/>
          <ac:cxnSpMkLst>
            <pc:docMk/>
            <pc:sldMk cId="3598166979" sldId="303"/>
            <ac:cxnSpMk id="27" creationId="{B8A6B992-5553-48D1-BB5E-44B0510BF7BC}"/>
          </ac:cxnSpMkLst>
        </pc:cxnChg>
        <pc:cxnChg chg="add del mod">
          <ac:chgData name="Milijana Surbatovich" userId="34f022815c94af0f" providerId="LiveId" clId="{7EAAB792-6F57-4A5A-A55B-36EB1B2C0C25}" dt="2020-10-21T17:32:41.457" v="15485" actId="478"/>
          <ac:cxnSpMkLst>
            <pc:docMk/>
            <pc:sldMk cId="3598166979" sldId="303"/>
            <ac:cxnSpMk id="28" creationId="{26950516-3218-443E-9FBD-47624D316570}"/>
          </ac:cxnSpMkLst>
        </pc:cxnChg>
        <pc:cxnChg chg="add del mod">
          <ac:chgData name="Milijana Surbatovich" userId="34f022815c94af0f" providerId="LiveId" clId="{7EAAB792-6F57-4A5A-A55B-36EB1B2C0C25}" dt="2020-10-21T17:32:41.457" v="15485" actId="478"/>
          <ac:cxnSpMkLst>
            <pc:docMk/>
            <pc:sldMk cId="3598166979" sldId="303"/>
            <ac:cxnSpMk id="36" creationId="{5B416C3D-7731-48A0-BF0B-487B4810DA69}"/>
          </ac:cxnSpMkLst>
        </pc:cxnChg>
        <pc:cxnChg chg="add del mod">
          <ac:chgData name="Milijana Surbatovich" userId="34f022815c94af0f" providerId="LiveId" clId="{7EAAB792-6F57-4A5A-A55B-36EB1B2C0C25}" dt="2020-10-21T17:32:41.457" v="15485" actId="478"/>
          <ac:cxnSpMkLst>
            <pc:docMk/>
            <pc:sldMk cId="3598166979" sldId="303"/>
            <ac:cxnSpMk id="37" creationId="{B74C146C-5574-4772-B19B-56A01441F858}"/>
          </ac:cxnSpMkLst>
        </pc:cxnChg>
        <pc:cxnChg chg="add del mod">
          <ac:chgData name="Milijana Surbatovich" userId="34f022815c94af0f" providerId="LiveId" clId="{7EAAB792-6F57-4A5A-A55B-36EB1B2C0C25}" dt="2020-10-21T17:32:41.457" v="15485" actId="478"/>
          <ac:cxnSpMkLst>
            <pc:docMk/>
            <pc:sldMk cId="3598166979" sldId="303"/>
            <ac:cxnSpMk id="38" creationId="{B7F0202C-FB11-4923-89D0-97A489D3DF5E}"/>
          </ac:cxnSpMkLst>
        </pc:cxnChg>
        <pc:cxnChg chg="add del mod">
          <ac:chgData name="Milijana Surbatovich" userId="34f022815c94af0f" providerId="LiveId" clId="{7EAAB792-6F57-4A5A-A55B-36EB1B2C0C25}" dt="2020-10-21T17:51:33.426" v="16004" actId="478"/>
          <ac:cxnSpMkLst>
            <pc:docMk/>
            <pc:sldMk cId="3598166979" sldId="303"/>
            <ac:cxnSpMk id="46" creationId="{94C78CB1-54EC-4017-AC36-BFB59B4544E5}"/>
          </ac:cxnSpMkLst>
        </pc:cxnChg>
        <pc:cxnChg chg="add del mod">
          <ac:chgData name="Milijana Surbatovich" userId="34f022815c94af0f" providerId="LiveId" clId="{7EAAB792-6F57-4A5A-A55B-36EB1B2C0C25}" dt="2020-10-21T17:51:33.426" v="16004" actId="478"/>
          <ac:cxnSpMkLst>
            <pc:docMk/>
            <pc:sldMk cId="3598166979" sldId="303"/>
            <ac:cxnSpMk id="47" creationId="{2071B10C-780D-4F32-A9F2-C8094813C563}"/>
          </ac:cxnSpMkLst>
        </pc:cxnChg>
        <pc:cxnChg chg="add del mod">
          <ac:chgData name="Milijana Surbatovich" userId="34f022815c94af0f" providerId="LiveId" clId="{7EAAB792-6F57-4A5A-A55B-36EB1B2C0C25}" dt="2020-10-21T17:51:33.426" v="16004" actId="478"/>
          <ac:cxnSpMkLst>
            <pc:docMk/>
            <pc:sldMk cId="3598166979" sldId="303"/>
            <ac:cxnSpMk id="48" creationId="{E6803B95-CADF-43DD-A2FB-0187158B7E25}"/>
          </ac:cxnSpMkLst>
        </pc:cxnChg>
        <pc:cxnChg chg="add del mod">
          <ac:chgData name="Milijana Surbatovich" userId="34f022815c94af0f" providerId="LiveId" clId="{7EAAB792-6F57-4A5A-A55B-36EB1B2C0C25}" dt="2020-10-21T17:51:33.426" v="16004" actId="478"/>
          <ac:cxnSpMkLst>
            <pc:docMk/>
            <pc:sldMk cId="3598166979" sldId="303"/>
            <ac:cxnSpMk id="55" creationId="{1DE3819A-A2E4-4E1A-9BCA-1F22A246C0BF}"/>
          </ac:cxnSpMkLst>
        </pc:cxnChg>
        <pc:cxnChg chg="add del mod">
          <ac:chgData name="Milijana Surbatovich" userId="34f022815c94af0f" providerId="LiveId" clId="{7EAAB792-6F57-4A5A-A55B-36EB1B2C0C25}" dt="2020-10-21T17:51:33.426" v="16004" actId="478"/>
          <ac:cxnSpMkLst>
            <pc:docMk/>
            <pc:sldMk cId="3598166979" sldId="303"/>
            <ac:cxnSpMk id="56" creationId="{B3F948AD-2E83-4E00-8AFC-09F46E559CD3}"/>
          </ac:cxnSpMkLst>
        </pc:cxnChg>
        <pc:cxnChg chg="add del mod">
          <ac:chgData name="Milijana Surbatovich" userId="34f022815c94af0f" providerId="LiveId" clId="{7EAAB792-6F57-4A5A-A55B-36EB1B2C0C25}" dt="2020-10-21T17:51:33.426" v="16004" actId="478"/>
          <ac:cxnSpMkLst>
            <pc:docMk/>
            <pc:sldMk cId="3598166979" sldId="303"/>
            <ac:cxnSpMk id="59" creationId="{2F854384-5719-493B-B9EF-ED0BF5B2146F}"/>
          </ac:cxnSpMkLst>
        </pc:cxnChg>
        <pc:cxnChg chg="add del mod">
          <ac:chgData name="Milijana Surbatovich" userId="34f022815c94af0f" providerId="LiveId" clId="{7EAAB792-6F57-4A5A-A55B-36EB1B2C0C25}" dt="2020-10-21T17:51:33.426" v="16004" actId="478"/>
          <ac:cxnSpMkLst>
            <pc:docMk/>
            <pc:sldMk cId="3598166979" sldId="303"/>
            <ac:cxnSpMk id="60" creationId="{566EF903-02E2-48E0-8607-B0FFD2E60730}"/>
          </ac:cxnSpMkLst>
        </pc:cxnChg>
        <pc:cxnChg chg="add del mod">
          <ac:chgData name="Milijana Surbatovich" userId="34f022815c94af0f" providerId="LiveId" clId="{7EAAB792-6F57-4A5A-A55B-36EB1B2C0C25}" dt="2020-10-21T17:51:33.426" v="16004" actId="478"/>
          <ac:cxnSpMkLst>
            <pc:docMk/>
            <pc:sldMk cId="3598166979" sldId="303"/>
            <ac:cxnSpMk id="61" creationId="{0FB2C685-BC84-463B-B194-B3C816CA0705}"/>
          </ac:cxnSpMkLst>
        </pc:cxnChg>
        <pc:cxnChg chg="add del mod">
          <ac:chgData name="Milijana Surbatovich" userId="34f022815c94af0f" providerId="LiveId" clId="{7EAAB792-6F57-4A5A-A55B-36EB1B2C0C25}" dt="2020-10-21T17:51:33.426" v="16004" actId="478"/>
          <ac:cxnSpMkLst>
            <pc:docMk/>
            <pc:sldMk cId="3598166979" sldId="303"/>
            <ac:cxnSpMk id="69" creationId="{976AEFA7-A8A4-4A01-B328-2F301C3E05D7}"/>
          </ac:cxnSpMkLst>
        </pc:cxnChg>
        <pc:cxnChg chg="add del mod">
          <ac:chgData name="Milijana Surbatovich" userId="34f022815c94af0f" providerId="LiveId" clId="{7EAAB792-6F57-4A5A-A55B-36EB1B2C0C25}" dt="2020-10-21T17:51:33.426" v="16004" actId="478"/>
          <ac:cxnSpMkLst>
            <pc:docMk/>
            <pc:sldMk cId="3598166979" sldId="303"/>
            <ac:cxnSpMk id="70" creationId="{3EC89768-AFEF-48D2-AEB2-649AF574EAA2}"/>
          </ac:cxnSpMkLst>
        </pc:cxnChg>
        <pc:cxnChg chg="add del mod">
          <ac:chgData name="Milijana Surbatovich" userId="34f022815c94af0f" providerId="LiveId" clId="{7EAAB792-6F57-4A5A-A55B-36EB1B2C0C25}" dt="2020-10-21T17:51:33.426" v="16004" actId="478"/>
          <ac:cxnSpMkLst>
            <pc:docMk/>
            <pc:sldMk cId="3598166979" sldId="303"/>
            <ac:cxnSpMk id="71" creationId="{A4DC2161-7CC5-46A3-9EE6-0099B811F6CE}"/>
          </ac:cxnSpMkLst>
        </pc:cxnChg>
        <pc:cxnChg chg="add del mod">
          <ac:chgData name="Milijana Surbatovich" userId="34f022815c94af0f" providerId="LiveId" clId="{7EAAB792-6F57-4A5A-A55B-36EB1B2C0C25}" dt="2020-10-21T17:51:33.426" v="16004" actId="478"/>
          <ac:cxnSpMkLst>
            <pc:docMk/>
            <pc:sldMk cId="3598166979" sldId="303"/>
            <ac:cxnSpMk id="79" creationId="{D3015ED6-0244-4798-A4E2-2C975DB2BBB9}"/>
          </ac:cxnSpMkLst>
        </pc:cxnChg>
        <pc:cxnChg chg="add del mod">
          <ac:chgData name="Milijana Surbatovich" userId="34f022815c94af0f" providerId="LiveId" clId="{7EAAB792-6F57-4A5A-A55B-36EB1B2C0C25}" dt="2020-10-21T17:51:33.426" v="16004" actId="478"/>
          <ac:cxnSpMkLst>
            <pc:docMk/>
            <pc:sldMk cId="3598166979" sldId="303"/>
            <ac:cxnSpMk id="80" creationId="{DC03C3E1-D2DC-4C29-94EA-F6651969FA0A}"/>
          </ac:cxnSpMkLst>
        </pc:cxnChg>
        <pc:cxnChg chg="add del mod">
          <ac:chgData name="Milijana Surbatovich" userId="34f022815c94af0f" providerId="LiveId" clId="{7EAAB792-6F57-4A5A-A55B-36EB1B2C0C25}" dt="2020-10-21T17:51:33.426" v="16004" actId="478"/>
          <ac:cxnSpMkLst>
            <pc:docMk/>
            <pc:sldMk cId="3598166979" sldId="303"/>
            <ac:cxnSpMk id="81" creationId="{92EF1D15-9D92-4432-B32E-341D9390C1E9}"/>
          </ac:cxnSpMkLst>
        </pc:cxnChg>
        <pc:cxnChg chg="add del mod">
          <ac:chgData name="Milijana Surbatovich" userId="34f022815c94af0f" providerId="LiveId" clId="{7EAAB792-6F57-4A5A-A55B-36EB1B2C0C25}" dt="2020-10-21T17:51:33.426" v="16004" actId="478"/>
          <ac:cxnSpMkLst>
            <pc:docMk/>
            <pc:sldMk cId="3598166979" sldId="303"/>
            <ac:cxnSpMk id="89" creationId="{FF2F1472-96B5-4167-B1DE-B3EC668DFB63}"/>
          </ac:cxnSpMkLst>
        </pc:cxnChg>
        <pc:cxnChg chg="add del mod">
          <ac:chgData name="Milijana Surbatovich" userId="34f022815c94af0f" providerId="LiveId" clId="{7EAAB792-6F57-4A5A-A55B-36EB1B2C0C25}" dt="2020-10-21T17:51:33.426" v="16004" actId="478"/>
          <ac:cxnSpMkLst>
            <pc:docMk/>
            <pc:sldMk cId="3598166979" sldId="303"/>
            <ac:cxnSpMk id="90" creationId="{A3B15E98-55D5-497C-B97B-37BB76BD5AF0}"/>
          </ac:cxnSpMkLst>
        </pc:cxnChg>
        <pc:cxnChg chg="add del mod">
          <ac:chgData name="Milijana Surbatovich" userId="34f022815c94af0f" providerId="LiveId" clId="{7EAAB792-6F57-4A5A-A55B-36EB1B2C0C25}" dt="2020-10-21T17:51:33.426" v="16004" actId="478"/>
          <ac:cxnSpMkLst>
            <pc:docMk/>
            <pc:sldMk cId="3598166979" sldId="303"/>
            <ac:cxnSpMk id="91" creationId="{E0B72BA6-04E1-4213-BDB3-462F72A5E552}"/>
          </ac:cxnSpMkLst>
        </pc:cxnChg>
        <pc:cxnChg chg="add del mod">
          <ac:chgData name="Milijana Surbatovich" userId="34f022815c94af0f" providerId="LiveId" clId="{7EAAB792-6F57-4A5A-A55B-36EB1B2C0C25}" dt="2020-10-21T17:51:33.426" v="16004" actId="478"/>
          <ac:cxnSpMkLst>
            <pc:docMk/>
            <pc:sldMk cId="3598166979" sldId="303"/>
            <ac:cxnSpMk id="112" creationId="{954E59B7-1633-4CDE-8B4D-172F722AB341}"/>
          </ac:cxnSpMkLst>
        </pc:cxnChg>
        <pc:cxnChg chg="add del mod">
          <ac:chgData name="Milijana Surbatovich" userId="34f022815c94af0f" providerId="LiveId" clId="{7EAAB792-6F57-4A5A-A55B-36EB1B2C0C25}" dt="2020-10-21T17:51:33.426" v="16004" actId="478"/>
          <ac:cxnSpMkLst>
            <pc:docMk/>
            <pc:sldMk cId="3598166979" sldId="303"/>
            <ac:cxnSpMk id="113" creationId="{CDB11EAE-C635-4EAF-92CC-9BC39CB04CF5}"/>
          </ac:cxnSpMkLst>
        </pc:cxnChg>
        <pc:cxnChg chg="add del mod">
          <ac:chgData name="Milijana Surbatovich" userId="34f022815c94af0f" providerId="LiveId" clId="{7EAAB792-6F57-4A5A-A55B-36EB1B2C0C25}" dt="2020-10-21T17:51:33.426" v="16004" actId="478"/>
          <ac:cxnSpMkLst>
            <pc:docMk/>
            <pc:sldMk cId="3598166979" sldId="303"/>
            <ac:cxnSpMk id="114" creationId="{31C269F8-6F9D-481F-9DE0-589250E6B0CB}"/>
          </ac:cxnSpMkLst>
        </pc:cxnChg>
        <pc:cxnChg chg="add del mod">
          <ac:chgData name="Milijana Surbatovich" userId="34f022815c94af0f" providerId="LiveId" clId="{7EAAB792-6F57-4A5A-A55B-36EB1B2C0C25}" dt="2020-10-21T17:51:33.426" v="16004" actId="478"/>
          <ac:cxnSpMkLst>
            <pc:docMk/>
            <pc:sldMk cId="3598166979" sldId="303"/>
            <ac:cxnSpMk id="121" creationId="{4B9C1D75-1E49-414B-A437-6A10F6C24F2A}"/>
          </ac:cxnSpMkLst>
        </pc:cxnChg>
        <pc:cxnChg chg="add del mod">
          <ac:chgData name="Milijana Surbatovich" userId="34f022815c94af0f" providerId="LiveId" clId="{7EAAB792-6F57-4A5A-A55B-36EB1B2C0C25}" dt="2020-10-21T17:51:33.426" v="16004" actId="478"/>
          <ac:cxnSpMkLst>
            <pc:docMk/>
            <pc:sldMk cId="3598166979" sldId="303"/>
            <ac:cxnSpMk id="122" creationId="{CF158477-91E1-47C3-9E20-3CCC9540FDFB}"/>
          </ac:cxnSpMkLst>
        </pc:cxnChg>
        <pc:cxnChg chg="add del mod">
          <ac:chgData name="Milijana Surbatovich" userId="34f022815c94af0f" providerId="LiveId" clId="{7EAAB792-6F57-4A5A-A55B-36EB1B2C0C25}" dt="2020-10-21T17:51:33.426" v="16004" actId="478"/>
          <ac:cxnSpMkLst>
            <pc:docMk/>
            <pc:sldMk cId="3598166979" sldId="303"/>
            <ac:cxnSpMk id="123" creationId="{C45E6B3D-7107-4091-B417-70C086AB22DC}"/>
          </ac:cxnSpMkLst>
        </pc:cxnChg>
        <pc:cxnChg chg="add del mod">
          <ac:chgData name="Milijana Surbatovich" userId="34f022815c94af0f" providerId="LiveId" clId="{7EAAB792-6F57-4A5A-A55B-36EB1B2C0C25}" dt="2020-10-21T17:51:33.426" v="16004" actId="478"/>
          <ac:cxnSpMkLst>
            <pc:docMk/>
            <pc:sldMk cId="3598166979" sldId="303"/>
            <ac:cxnSpMk id="130" creationId="{802618D1-6D39-4C20-9370-D612865A3FFD}"/>
          </ac:cxnSpMkLst>
        </pc:cxnChg>
        <pc:cxnChg chg="add del mod">
          <ac:chgData name="Milijana Surbatovich" userId="34f022815c94af0f" providerId="LiveId" clId="{7EAAB792-6F57-4A5A-A55B-36EB1B2C0C25}" dt="2020-10-21T17:51:33.426" v="16004" actId="478"/>
          <ac:cxnSpMkLst>
            <pc:docMk/>
            <pc:sldMk cId="3598166979" sldId="303"/>
            <ac:cxnSpMk id="131" creationId="{1CBF2DB5-CA0F-4856-BD10-83350A7AC6E5}"/>
          </ac:cxnSpMkLst>
        </pc:cxnChg>
        <pc:cxnChg chg="add del mod">
          <ac:chgData name="Milijana Surbatovich" userId="34f022815c94af0f" providerId="LiveId" clId="{7EAAB792-6F57-4A5A-A55B-36EB1B2C0C25}" dt="2020-10-21T17:51:33.426" v="16004" actId="478"/>
          <ac:cxnSpMkLst>
            <pc:docMk/>
            <pc:sldMk cId="3598166979" sldId="303"/>
            <ac:cxnSpMk id="132" creationId="{15797F87-914A-41C7-9B52-3D183FCD3B91}"/>
          </ac:cxnSpMkLst>
        </pc:cxnChg>
        <pc:cxnChg chg="add del mod">
          <ac:chgData name="Milijana Surbatovich" userId="34f022815c94af0f" providerId="LiveId" clId="{7EAAB792-6F57-4A5A-A55B-36EB1B2C0C25}" dt="2020-10-21T17:51:33.426" v="16004" actId="478"/>
          <ac:cxnSpMkLst>
            <pc:docMk/>
            <pc:sldMk cId="3598166979" sldId="303"/>
            <ac:cxnSpMk id="139" creationId="{2F10BDA4-CC66-4E8C-8CF2-667188CACE39}"/>
          </ac:cxnSpMkLst>
        </pc:cxnChg>
        <pc:cxnChg chg="add del mod">
          <ac:chgData name="Milijana Surbatovich" userId="34f022815c94af0f" providerId="LiveId" clId="{7EAAB792-6F57-4A5A-A55B-36EB1B2C0C25}" dt="2020-10-21T17:51:33.426" v="16004" actId="478"/>
          <ac:cxnSpMkLst>
            <pc:docMk/>
            <pc:sldMk cId="3598166979" sldId="303"/>
            <ac:cxnSpMk id="140" creationId="{5284A9A8-57BF-4D04-A304-C78B14F7F561}"/>
          </ac:cxnSpMkLst>
        </pc:cxnChg>
        <pc:cxnChg chg="add del mod">
          <ac:chgData name="Milijana Surbatovich" userId="34f022815c94af0f" providerId="LiveId" clId="{7EAAB792-6F57-4A5A-A55B-36EB1B2C0C25}" dt="2020-10-21T17:51:33.426" v="16004" actId="478"/>
          <ac:cxnSpMkLst>
            <pc:docMk/>
            <pc:sldMk cId="3598166979" sldId="303"/>
            <ac:cxnSpMk id="141" creationId="{51A0C811-BE97-4905-BEA6-4718AF317740}"/>
          </ac:cxnSpMkLst>
        </pc:cxnChg>
        <pc:cxnChg chg="add del mod">
          <ac:chgData name="Milijana Surbatovich" userId="34f022815c94af0f" providerId="LiveId" clId="{7EAAB792-6F57-4A5A-A55B-36EB1B2C0C25}" dt="2020-10-21T17:51:33.426" v="16004" actId="478"/>
          <ac:cxnSpMkLst>
            <pc:docMk/>
            <pc:sldMk cId="3598166979" sldId="303"/>
            <ac:cxnSpMk id="151" creationId="{87C26C27-83CF-4D71-8BC6-57809F691BB4}"/>
          </ac:cxnSpMkLst>
        </pc:cxnChg>
        <pc:cxnChg chg="add del mod">
          <ac:chgData name="Milijana Surbatovich" userId="34f022815c94af0f" providerId="LiveId" clId="{7EAAB792-6F57-4A5A-A55B-36EB1B2C0C25}" dt="2020-10-21T17:51:33.426" v="16004" actId="478"/>
          <ac:cxnSpMkLst>
            <pc:docMk/>
            <pc:sldMk cId="3598166979" sldId="303"/>
            <ac:cxnSpMk id="152" creationId="{0851409C-DAA0-40F3-87C8-5DAFB333CD32}"/>
          </ac:cxnSpMkLst>
        </pc:cxnChg>
        <pc:cxnChg chg="add del mod">
          <ac:chgData name="Milijana Surbatovich" userId="34f022815c94af0f" providerId="LiveId" clId="{7EAAB792-6F57-4A5A-A55B-36EB1B2C0C25}" dt="2020-10-21T17:51:33.426" v="16004" actId="478"/>
          <ac:cxnSpMkLst>
            <pc:docMk/>
            <pc:sldMk cId="3598166979" sldId="303"/>
            <ac:cxnSpMk id="153" creationId="{DA03AD6F-19EE-44F9-99DA-BB5ACF776264}"/>
          </ac:cxnSpMkLst>
        </pc:cxnChg>
        <pc:cxnChg chg="add mod">
          <ac:chgData name="Milijana Surbatovich" userId="34f022815c94af0f" providerId="LiveId" clId="{7EAAB792-6F57-4A5A-A55B-36EB1B2C0C25}" dt="2020-10-21T17:51:46.230" v="16006" actId="1076"/>
          <ac:cxnSpMkLst>
            <pc:docMk/>
            <pc:sldMk cId="3598166979" sldId="303"/>
            <ac:cxnSpMk id="162" creationId="{EDF50049-E3E5-41AB-8ECF-8855BA51F24C}"/>
          </ac:cxnSpMkLst>
        </pc:cxnChg>
        <pc:cxnChg chg="add mod">
          <ac:chgData name="Milijana Surbatovich" userId="34f022815c94af0f" providerId="LiveId" clId="{7EAAB792-6F57-4A5A-A55B-36EB1B2C0C25}" dt="2020-10-21T17:51:46.230" v="16006" actId="1076"/>
          <ac:cxnSpMkLst>
            <pc:docMk/>
            <pc:sldMk cId="3598166979" sldId="303"/>
            <ac:cxnSpMk id="163" creationId="{E5009662-7DB3-496A-AC7F-E99850E81B36}"/>
          </ac:cxnSpMkLst>
        </pc:cxnChg>
        <pc:cxnChg chg="add mod">
          <ac:chgData name="Milijana Surbatovich" userId="34f022815c94af0f" providerId="LiveId" clId="{7EAAB792-6F57-4A5A-A55B-36EB1B2C0C25}" dt="2020-10-21T17:51:46.230" v="16006" actId="1076"/>
          <ac:cxnSpMkLst>
            <pc:docMk/>
            <pc:sldMk cId="3598166979" sldId="303"/>
            <ac:cxnSpMk id="164" creationId="{25BB476B-A150-43AC-A70D-B61A4D732C4E}"/>
          </ac:cxnSpMkLst>
        </pc:cxnChg>
        <pc:cxnChg chg="add mod">
          <ac:chgData name="Milijana Surbatovich" userId="34f022815c94af0f" providerId="LiveId" clId="{7EAAB792-6F57-4A5A-A55B-36EB1B2C0C25}" dt="2020-10-21T17:51:46.230" v="16006" actId="1076"/>
          <ac:cxnSpMkLst>
            <pc:docMk/>
            <pc:sldMk cId="3598166979" sldId="303"/>
            <ac:cxnSpMk id="174" creationId="{BCC5C676-9B16-4995-9A94-AF9E0699F58B}"/>
          </ac:cxnSpMkLst>
        </pc:cxnChg>
        <pc:cxnChg chg="add mod">
          <ac:chgData name="Milijana Surbatovich" userId="34f022815c94af0f" providerId="LiveId" clId="{7EAAB792-6F57-4A5A-A55B-36EB1B2C0C25}" dt="2020-10-21T17:51:46.230" v="16006" actId="1076"/>
          <ac:cxnSpMkLst>
            <pc:docMk/>
            <pc:sldMk cId="3598166979" sldId="303"/>
            <ac:cxnSpMk id="175" creationId="{175AD695-78F7-456D-BCA6-0BCD01096F3F}"/>
          </ac:cxnSpMkLst>
        </pc:cxnChg>
        <pc:cxnChg chg="add mod">
          <ac:chgData name="Milijana Surbatovich" userId="34f022815c94af0f" providerId="LiveId" clId="{7EAAB792-6F57-4A5A-A55B-36EB1B2C0C25}" dt="2020-10-21T17:51:46.230" v="16006" actId="1076"/>
          <ac:cxnSpMkLst>
            <pc:docMk/>
            <pc:sldMk cId="3598166979" sldId="303"/>
            <ac:cxnSpMk id="176" creationId="{71546DF3-76A8-4BE5-9A72-13EB93151C46}"/>
          </ac:cxnSpMkLst>
        </pc:cxnChg>
        <pc:cxnChg chg="add mod">
          <ac:chgData name="Milijana Surbatovich" userId="34f022815c94af0f" providerId="LiveId" clId="{7EAAB792-6F57-4A5A-A55B-36EB1B2C0C25}" dt="2020-10-21T17:51:46.230" v="16006" actId="1076"/>
          <ac:cxnSpMkLst>
            <pc:docMk/>
            <pc:sldMk cId="3598166979" sldId="303"/>
            <ac:cxnSpMk id="184" creationId="{9B6780FE-28D1-4CAF-9935-C51D937066BE}"/>
          </ac:cxnSpMkLst>
        </pc:cxnChg>
        <pc:cxnChg chg="add mod">
          <ac:chgData name="Milijana Surbatovich" userId="34f022815c94af0f" providerId="LiveId" clId="{7EAAB792-6F57-4A5A-A55B-36EB1B2C0C25}" dt="2020-10-21T17:51:46.230" v="16006" actId="1076"/>
          <ac:cxnSpMkLst>
            <pc:docMk/>
            <pc:sldMk cId="3598166979" sldId="303"/>
            <ac:cxnSpMk id="185" creationId="{709CE187-FE74-4F22-A822-F65C986153AC}"/>
          </ac:cxnSpMkLst>
        </pc:cxnChg>
        <pc:cxnChg chg="add mod">
          <ac:chgData name="Milijana Surbatovich" userId="34f022815c94af0f" providerId="LiveId" clId="{7EAAB792-6F57-4A5A-A55B-36EB1B2C0C25}" dt="2020-10-21T17:51:46.230" v="16006" actId="1076"/>
          <ac:cxnSpMkLst>
            <pc:docMk/>
            <pc:sldMk cId="3598166979" sldId="303"/>
            <ac:cxnSpMk id="186" creationId="{3E40D58B-E105-459D-8BFA-11AC4CD08940}"/>
          </ac:cxnSpMkLst>
        </pc:cxnChg>
        <pc:cxnChg chg="add mod">
          <ac:chgData name="Milijana Surbatovich" userId="34f022815c94af0f" providerId="LiveId" clId="{7EAAB792-6F57-4A5A-A55B-36EB1B2C0C25}" dt="2020-10-21T17:51:46.230" v="16006" actId="1076"/>
          <ac:cxnSpMkLst>
            <pc:docMk/>
            <pc:sldMk cId="3598166979" sldId="303"/>
            <ac:cxnSpMk id="194" creationId="{C0D71F12-808D-4B93-A8BD-206A7893E70E}"/>
          </ac:cxnSpMkLst>
        </pc:cxnChg>
        <pc:cxnChg chg="add mod">
          <ac:chgData name="Milijana Surbatovich" userId="34f022815c94af0f" providerId="LiveId" clId="{7EAAB792-6F57-4A5A-A55B-36EB1B2C0C25}" dt="2020-10-21T17:51:46.230" v="16006" actId="1076"/>
          <ac:cxnSpMkLst>
            <pc:docMk/>
            <pc:sldMk cId="3598166979" sldId="303"/>
            <ac:cxnSpMk id="195" creationId="{B9A64AA8-70D8-484C-AAC1-1AFED5C47290}"/>
          </ac:cxnSpMkLst>
        </pc:cxnChg>
        <pc:cxnChg chg="add mod">
          <ac:chgData name="Milijana Surbatovich" userId="34f022815c94af0f" providerId="LiveId" clId="{7EAAB792-6F57-4A5A-A55B-36EB1B2C0C25}" dt="2020-10-21T17:51:46.230" v="16006" actId="1076"/>
          <ac:cxnSpMkLst>
            <pc:docMk/>
            <pc:sldMk cId="3598166979" sldId="303"/>
            <ac:cxnSpMk id="196" creationId="{FF0C103A-508F-4821-B215-2E3A21332F41}"/>
          </ac:cxnSpMkLst>
        </pc:cxnChg>
        <pc:cxnChg chg="add mod">
          <ac:chgData name="Milijana Surbatovich" userId="34f022815c94af0f" providerId="LiveId" clId="{7EAAB792-6F57-4A5A-A55B-36EB1B2C0C25}" dt="2020-10-21T17:51:46.230" v="16006" actId="1076"/>
          <ac:cxnSpMkLst>
            <pc:docMk/>
            <pc:sldMk cId="3598166979" sldId="303"/>
            <ac:cxnSpMk id="203" creationId="{35D46494-E01A-4C54-9E0B-93DA98C24416}"/>
          </ac:cxnSpMkLst>
        </pc:cxnChg>
        <pc:cxnChg chg="add mod">
          <ac:chgData name="Milijana Surbatovich" userId="34f022815c94af0f" providerId="LiveId" clId="{7EAAB792-6F57-4A5A-A55B-36EB1B2C0C25}" dt="2020-10-21T17:51:46.230" v="16006" actId="1076"/>
          <ac:cxnSpMkLst>
            <pc:docMk/>
            <pc:sldMk cId="3598166979" sldId="303"/>
            <ac:cxnSpMk id="204" creationId="{9CA73151-400A-4B67-A4A4-B88D38D8ECAD}"/>
          </ac:cxnSpMkLst>
        </pc:cxnChg>
        <pc:cxnChg chg="add mod">
          <ac:chgData name="Milijana Surbatovich" userId="34f022815c94af0f" providerId="LiveId" clId="{7EAAB792-6F57-4A5A-A55B-36EB1B2C0C25}" dt="2020-10-21T17:51:46.230" v="16006" actId="1076"/>
          <ac:cxnSpMkLst>
            <pc:docMk/>
            <pc:sldMk cId="3598166979" sldId="303"/>
            <ac:cxnSpMk id="207" creationId="{09D4C142-3444-4C60-9650-B8DC87DEB81F}"/>
          </ac:cxnSpMkLst>
        </pc:cxnChg>
        <pc:cxnChg chg="add mod">
          <ac:chgData name="Milijana Surbatovich" userId="34f022815c94af0f" providerId="LiveId" clId="{7EAAB792-6F57-4A5A-A55B-36EB1B2C0C25}" dt="2020-10-21T17:51:46.230" v="16006" actId="1076"/>
          <ac:cxnSpMkLst>
            <pc:docMk/>
            <pc:sldMk cId="3598166979" sldId="303"/>
            <ac:cxnSpMk id="208" creationId="{78F098A0-9ED2-4CC4-9B64-28976575B4F6}"/>
          </ac:cxnSpMkLst>
        </pc:cxnChg>
        <pc:cxnChg chg="add mod">
          <ac:chgData name="Milijana Surbatovich" userId="34f022815c94af0f" providerId="LiveId" clId="{7EAAB792-6F57-4A5A-A55B-36EB1B2C0C25}" dt="2020-10-21T17:51:46.230" v="16006" actId="1076"/>
          <ac:cxnSpMkLst>
            <pc:docMk/>
            <pc:sldMk cId="3598166979" sldId="303"/>
            <ac:cxnSpMk id="209" creationId="{61C8D880-FD69-41D3-A3CF-E8498864C580}"/>
          </ac:cxnSpMkLst>
        </pc:cxnChg>
        <pc:cxnChg chg="add mod">
          <ac:chgData name="Milijana Surbatovich" userId="34f022815c94af0f" providerId="LiveId" clId="{7EAAB792-6F57-4A5A-A55B-36EB1B2C0C25}" dt="2020-10-21T17:51:46.230" v="16006" actId="1076"/>
          <ac:cxnSpMkLst>
            <pc:docMk/>
            <pc:sldMk cId="3598166979" sldId="303"/>
            <ac:cxnSpMk id="216" creationId="{9868A44C-3F59-4EE9-BEED-1F9F3BF82D10}"/>
          </ac:cxnSpMkLst>
        </pc:cxnChg>
        <pc:cxnChg chg="add mod">
          <ac:chgData name="Milijana Surbatovich" userId="34f022815c94af0f" providerId="LiveId" clId="{7EAAB792-6F57-4A5A-A55B-36EB1B2C0C25}" dt="2020-10-21T17:51:46.230" v="16006" actId="1076"/>
          <ac:cxnSpMkLst>
            <pc:docMk/>
            <pc:sldMk cId="3598166979" sldId="303"/>
            <ac:cxnSpMk id="217" creationId="{ED8D4FC3-8A75-4FBB-AC6F-513767ABB678}"/>
          </ac:cxnSpMkLst>
        </pc:cxnChg>
        <pc:cxnChg chg="add mod">
          <ac:chgData name="Milijana Surbatovich" userId="34f022815c94af0f" providerId="LiveId" clId="{7EAAB792-6F57-4A5A-A55B-36EB1B2C0C25}" dt="2020-10-21T17:51:46.230" v="16006" actId="1076"/>
          <ac:cxnSpMkLst>
            <pc:docMk/>
            <pc:sldMk cId="3598166979" sldId="303"/>
            <ac:cxnSpMk id="218" creationId="{4E88F897-9E86-4BF9-A4C0-2CC0B354FCD4}"/>
          </ac:cxnSpMkLst>
        </pc:cxnChg>
        <pc:cxnChg chg="add mod">
          <ac:chgData name="Milijana Surbatovich" userId="34f022815c94af0f" providerId="LiveId" clId="{7EAAB792-6F57-4A5A-A55B-36EB1B2C0C25}" dt="2020-10-21T17:51:46.230" v="16006" actId="1076"/>
          <ac:cxnSpMkLst>
            <pc:docMk/>
            <pc:sldMk cId="3598166979" sldId="303"/>
            <ac:cxnSpMk id="226" creationId="{5050689F-5BC7-4BE7-871E-082F08575FBD}"/>
          </ac:cxnSpMkLst>
        </pc:cxnChg>
        <pc:cxnChg chg="add mod">
          <ac:chgData name="Milijana Surbatovich" userId="34f022815c94af0f" providerId="LiveId" clId="{7EAAB792-6F57-4A5A-A55B-36EB1B2C0C25}" dt="2020-10-21T17:51:46.230" v="16006" actId="1076"/>
          <ac:cxnSpMkLst>
            <pc:docMk/>
            <pc:sldMk cId="3598166979" sldId="303"/>
            <ac:cxnSpMk id="227" creationId="{1B1F3F4B-EC79-4C23-B051-3B51EB970F74}"/>
          </ac:cxnSpMkLst>
        </pc:cxnChg>
        <pc:cxnChg chg="add mod">
          <ac:chgData name="Milijana Surbatovich" userId="34f022815c94af0f" providerId="LiveId" clId="{7EAAB792-6F57-4A5A-A55B-36EB1B2C0C25}" dt="2020-10-21T17:51:46.230" v="16006" actId="1076"/>
          <ac:cxnSpMkLst>
            <pc:docMk/>
            <pc:sldMk cId="3598166979" sldId="303"/>
            <ac:cxnSpMk id="228" creationId="{AE100176-0BF7-46C2-B642-2557E94B808D}"/>
          </ac:cxnSpMkLst>
        </pc:cxnChg>
        <pc:cxnChg chg="add mod">
          <ac:chgData name="Milijana Surbatovich" userId="34f022815c94af0f" providerId="LiveId" clId="{7EAAB792-6F57-4A5A-A55B-36EB1B2C0C25}" dt="2020-10-21T17:51:46.230" v="16006" actId="1076"/>
          <ac:cxnSpMkLst>
            <pc:docMk/>
            <pc:sldMk cId="3598166979" sldId="303"/>
            <ac:cxnSpMk id="235" creationId="{55BF184D-F221-43F9-AED3-E9A17E96D273}"/>
          </ac:cxnSpMkLst>
        </pc:cxnChg>
        <pc:cxnChg chg="add mod">
          <ac:chgData name="Milijana Surbatovich" userId="34f022815c94af0f" providerId="LiveId" clId="{7EAAB792-6F57-4A5A-A55B-36EB1B2C0C25}" dt="2020-10-21T17:51:46.230" v="16006" actId="1076"/>
          <ac:cxnSpMkLst>
            <pc:docMk/>
            <pc:sldMk cId="3598166979" sldId="303"/>
            <ac:cxnSpMk id="236" creationId="{EECB8B0D-47E1-42A7-8DF8-8BE50CEEF094}"/>
          </ac:cxnSpMkLst>
        </pc:cxnChg>
        <pc:cxnChg chg="add mod">
          <ac:chgData name="Milijana Surbatovich" userId="34f022815c94af0f" providerId="LiveId" clId="{7EAAB792-6F57-4A5A-A55B-36EB1B2C0C25}" dt="2020-10-21T17:51:46.230" v="16006" actId="1076"/>
          <ac:cxnSpMkLst>
            <pc:docMk/>
            <pc:sldMk cId="3598166979" sldId="303"/>
            <ac:cxnSpMk id="237" creationId="{F6CAB6A7-E906-49CB-831F-9960BE2AEF25}"/>
          </ac:cxnSpMkLst>
        </pc:cxnChg>
        <pc:cxnChg chg="add mod">
          <ac:chgData name="Milijana Surbatovich" userId="34f022815c94af0f" providerId="LiveId" clId="{7EAAB792-6F57-4A5A-A55B-36EB1B2C0C25}" dt="2020-10-21T17:51:46.230" v="16006" actId="1076"/>
          <ac:cxnSpMkLst>
            <pc:docMk/>
            <pc:sldMk cId="3598166979" sldId="303"/>
            <ac:cxnSpMk id="245" creationId="{9F2A0874-1776-4ADB-BC24-64B9B59D5888}"/>
          </ac:cxnSpMkLst>
        </pc:cxnChg>
        <pc:cxnChg chg="add mod">
          <ac:chgData name="Milijana Surbatovich" userId="34f022815c94af0f" providerId="LiveId" clId="{7EAAB792-6F57-4A5A-A55B-36EB1B2C0C25}" dt="2020-10-21T17:51:46.230" v="16006" actId="1076"/>
          <ac:cxnSpMkLst>
            <pc:docMk/>
            <pc:sldMk cId="3598166979" sldId="303"/>
            <ac:cxnSpMk id="246" creationId="{D6E7603D-D0DD-4BB8-AF4D-F7B6613053E5}"/>
          </ac:cxnSpMkLst>
        </pc:cxnChg>
        <pc:cxnChg chg="add mod">
          <ac:chgData name="Milijana Surbatovich" userId="34f022815c94af0f" providerId="LiveId" clId="{7EAAB792-6F57-4A5A-A55B-36EB1B2C0C25}" dt="2020-10-21T17:51:46.230" v="16006" actId="1076"/>
          <ac:cxnSpMkLst>
            <pc:docMk/>
            <pc:sldMk cId="3598166979" sldId="303"/>
            <ac:cxnSpMk id="247" creationId="{42956C77-48EE-4F3C-87AD-39B46D4E5735}"/>
          </ac:cxnSpMkLst>
        </pc:cxnChg>
        <pc:cxnChg chg="add mod">
          <ac:chgData name="Milijana Surbatovich" userId="34f022815c94af0f" providerId="LiveId" clId="{7EAAB792-6F57-4A5A-A55B-36EB1B2C0C25}" dt="2020-10-21T17:51:46.230" v="16006" actId="1076"/>
          <ac:cxnSpMkLst>
            <pc:docMk/>
            <pc:sldMk cId="3598166979" sldId="303"/>
            <ac:cxnSpMk id="254" creationId="{182842CA-33D4-435E-B437-A1C035476CB0}"/>
          </ac:cxnSpMkLst>
        </pc:cxnChg>
        <pc:cxnChg chg="add mod">
          <ac:chgData name="Milijana Surbatovich" userId="34f022815c94af0f" providerId="LiveId" clId="{7EAAB792-6F57-4A5A-A55B-36EB1B2C0C25}" dt="2020-10-21T17:51:46.230" v="16006" actId="1076"/>
          <ac:cxnSpMkLst>
            <pc:docMk/>
            <pc:sldMk cId="3598166979" sldId="303"/>
            <ac:cxnSpMk id="255" creationId="{8A3825FC-1994-4C9B-BBD8-7B6EC72013A6}"/>
          </ac:cxnSpMkLst>
        </pc:cxnChg>
        <pc:cxnChg chg="add mod">
          <ac:chgData name="Milijana Surbatovich" userId="34f022815c94af0f" providerId="LiveId" clId="{7EAAB792-6F57-4A5A-A55B-36EB1B2C0C25}" dt="2020-10-21T17:51:46.230" v="16006" actId="1076"/>
          <ac:cxnSpMkLst>
            <pc:docMk/>
            <pc:sldMk cId="3598166979" sldId="303"/>
            <ac:cxnSpMk id="256" creationId="{5D892F1A-7DD2-4EAC-8514-76A4FC13E939}"/>
          </ac:cxnSpMkLst>
        </pc:cxnChg>
        <pc:cxnChg chg="add mod">
          <ac:chgData name="Milijana Surbatovich" userId="34f022815c94af0f" providerId="LiveId" clId="{7EAAB792-6F57-4A5A-A55B-36EB1B2C0C25}" dt="2020-10-21T17:51:46.230" v="16006" actId="1076"/>
          <ac:cxnSpMkLst>
            <pc:docMk/>
            <pc:sldMk cId="3598166979" sldId="303"/>
            <ac:cxnSpMk id="264" creationId="{E0154478-4CA2-4033-A389-D2758056DEA3}"/>
          </ac:cxnSpMkLst>
        </pc:cxnChg>
        <pc:cxnChg chg="add mod">
          <ac:chgData name="Milijana Surbatovich" userId="34f022815c94af0f" providerId="LiveId" clId="{7EAAB792-6F57-4A5A-A55B-36EB1B2C0C25}" dt="2020-10-21T17:51:46.230" v="16006" actId="1076"/>
          <ac:cxnSpMkLst>
            <pc:docMk/>
            <pc:sldMk cId="3598166979" sldId="303"/>
            <ac:cxnSpMk id="265" creationId="{FD735EDD-3A52-4077-BD0F-FCEDF5C36232}"/>
          </ac:cxnSpMkLst>
        </pc:cxnChg>
        <pc:cxnChg chg="add mod">
          <ac:chgData name="Milijana Surbatovich" userId="34f022815c94af0f" providerId="LiveId" clId="{7EAAB792-6F57-4A5A-A55B-36EB1B2C0C25}" dt="2020-10-21T17:51:46.230" v="16006" actId="1076"/>
          <ac:cxnSpMkLst>
            <pc:docMk/>
            <pc:sldMk cId="3598166979" sldId="303"/>
            <ac:cxnSpMk id="266" creationId="{6ECF4598-5458-4656-912C-ED50445CBD79}"/>
          </ac:cxnSpMkLst>
        </pc:cxnChg>
        <pc:cxnChg chg="add mod">
          <ac:chgData name="Milijana Surbatovich" userId="34f022815c94af0f" providerId="LiveId" clId="{7EAAB792-6F57-4A5A-A55B-36EB1B2C0C25}" dt="2020-10-21T17:51:46.230" v="16006" actId="1076"/>
          <ac:cxnSpMkLst>
            <pc:docMk/>
            <pc:sldMk cId="3598166979" sldId="303"/>
            <ac:cxnSpMk id="273" creationId="{3E47E4F1-BE00-41AA-9E69-77F32FAD8E00}"/>
          </ac:cxnSpMkLst>
        </pc:cxnChg>
        <pc:cxnChg chg="add mod">
          <ac:chgData name="Milijana Surbatovich" userId="34f022815c94af0f" providerId="LiveId" clId="{7EAAB792-6F57-4A5A-A55B-36EB1B2C0C25}" dt="2020-10-21T17:51:46.230" v="16006" actId="1076"/>
          <ac:cxnSpMkLst>
            <pc:docMk/>
            <pc:sldMk cId="3598166979" sldId="303"/>
            <ac:cxnSpMk id="274" creationId="{0D220E08-75AC-4947-B7E2-FD06B15FC98C}"/>
          </ac:cxnSpMkLst>
        </pc:cxnChg>
        <pc:cxnChg chg="add mod">
          <ac:chgData name="Milijana Surbatovich" userId="34f022815c94af0f" providerId="LiveId" clId="{7EAAB792-6F57-4A5A-A55B-36EB1B2C0C25}" dt="2020-10-21T17:51:46.230" v="16006" actId="1076"/>
          <ac:cxnSpMkLst>
            <pc:docMk/>
            <pc:sldMk cId="3598166979" sldId="303"/>
            <ac:cxnSpMk id="275" creationId="{62ECD0EA-6FA8-450A-A828-72F0DC5CDC16}"/>
          </ac:cxnSpMkLst>
        </pc:cxnChg>
        <pc:cxnChg chg="add mod">
          <ac:chgData name="Milijana Surbatovich" userId="34f022815c94af0f" providerId="LiveId" clId="{7EAAB792-6F57-4A5A-A55B-36EB1B2C0C25}" dt="2020-10-21T17:51:46.230" v="16006" actId="1076"/>
          <ac:cxnSpMkLst>
            <pc:docMk/>
            <pc:sldMk cId="3598166979" sldId="303"/>
            <ac:cxnSpMk id="286" creationId="{B399959A-EE39-4365-9B0C-79FE82A62489}"/>
          </ac:cxnSpMkLst>
        </pc:cxnChg>
        <pc:cxnChg chg="add mod">
          <ac:chgData name="Milijana Surbatovich" userId="34f022815c94af0f" providerId="LiveId" clId="{7EAAB792-6F57-4A5A-A55B-36EB1B2C0C25}" dt="2020-10-21T17:51:46.230" v="16006" actId="1076"/>
          <ac:cxnSpMkLst>
            <pc:docMk/>
            <pc:sldMk cId="3598166979" sldId="303"/>
            <ac:cxnSpMk id="287" creationId="{F646F8DB-F8BE-4F85-9A26-E1BEF3D455D3}"/>
          </ac:cxnSpMkLst>
        </pc:cxnChg>
        <pc:cxnChg chg="add mod">
          <ac:chgData name="Milijana Surbatovich" userId="34f022815c94af0f" providerId="LiveId" clId="{7EAAB792-6F57-4A5A-A55B-36EB1B2C0C25}" dt="2020-10-21T17:51:46.230" v="16006" actId="1076"/>
          <ac:cxnSpMkLst>
            <pc:docMk/>
            <pc:sldMk cId="3598166979" sldId="303"/>
            <ac:cxnSpMk id="288" creationId="{368C47AB-A2AD-4E66-B47D-0B09FBA32727}"/>
          </ac:cxnSpMkLst>
        </pc:cxnChg>
      </pc:sldChg>
      <pc:sldChg chg="addSp delSp modSp add mod modTransition delAnim modAnim modNotesTx">
        <pc:chgData name="Milijana Surbatovich" userId="34f022815c94af0f" providerId="LiveId" clId="{7EAAB792-6F57-4A5A-A55B-36EB1B2C0C25}" dt="2020-11-02T22:40:58.897" v="48129" actId="22"/>
        <pc:sldMkLst>
          <pc:docMk/>
          <pc:sldMk cId="2417213956" sldId="304"/>
        </pc:sldMkLst>
        <pc:spChg chg="mod">
          <ac:chgData name="Milijana Surbatovich" userId="34f022815c94af0f" providerId="LiveId" clId="{7EAAB792-6F57-4A5A-A55B-36EB1B2C0C25}" dt="2020-10-23T19:49:46.397" v="31771" actId="20577"/>
          <ac:spMkLst>
            <pc:docMk/>
            <pc:sldMk cId="2417213956" sldId="304"/>
            <ac:spMk id="2" creationId="{B5A050EF-99C2-4654-B094-224072FBE681}"/>
          </ac:spMkLst>
        </pc:spChg>
        <pc:spChg chg="add del mod">
          <ac:chgData name="Milijana Surbatovich" userId="34f022815c94af0f" providerId="LiveId" clId="{7EAAB792-6F57-4A5A-A55B-36EB1B2C0C25}" dt="2020-10-25T21:48:53.312" v="34955" actId="478"/>
          <ac:spMkLst>
            <pc:docMk/>
            <pc:sldMk cId="2417213956" sldId="304"/>
            <ac:spMk id="4" creationId="{74AC8A5F-A11D-4957-B994-41910E6CCECB}"/>
          </ac:spMkLst>
        </pc:spChg>
        <pc:spChg chg="add">
          <ac:chgData name="Milijana Surbatovich" userId="34f022815c94af0f" providerId="LiveId" clId="{7EAAB792-6F57-4A5A-A55B-36EB1B2C0C25}" dt="2020-11-02T22:40:58.897" v="48129" actId="22"/>
          <ac:spMkLst>
            <pc:docMk/>
            <pc:sldMk cId="2417213956" sldId="304"/>
            <ac:spMk id="5" creationId="{0E153793-9812-4DA4-82AC-CF1D43A908A2}"/>
          </ac:spMkLst>
        </pc:spChg>
        <pc:spChg chg="del mod">
          <ac:chgData name="Milijana Surbatovich" userId="34f022815c94af0f" providerId="LiveId" clId="{7EAAB792-6F57-4A5A-A55B-36EB1B2C0C25}" dt="2020-10-23T20:13:06.233" v="32168" actId="478"/>
          <ac:spMkLst>
            <pc:docMk/>
            <pc:sldMk cId="2417213956" sldId="304"/>
            <ac:spMk id="5" creationId="{446B56CE-3287-44C6-A2E0-5111B4AA5C44}"/>
          </ac:spMkLst>
        </pc:spChg>
        <pc:spChg chg="add mod">
          <ac:chgData name="Milijana Surbatovich" userId="34f022815c94af0f" providerId="LiveId" clId="{7EAAB792-6F57-4A5A-A55B-36EB1B2C0C25}" dt="2020-10-29T01:38:25.653" v="46987" actId="1076"/>
          <ac:spMkLst>
            <pc:docMk/>
            <pc:sldMk cId="2417213956" sldId="304"/>
            <ac:spMk id="6" creationId="{3A9937FE-6E75-4BD4-8CAD-D2473E9C1944}"/>
          </ac:spMkLst>
        </pc:spChg>
        <pc:spChg chg="add del mod">
          <ac:chgData name="Milijana Surbatovich" userId="34f022815c94af0f" providerId="LiveId" clId="{7EAAB792-6F57-4A5A-A55B-36EB1B2C0C25}" dt="2020-10-25T21:48:53.312" v="34955" actId="478"/>
          <ac:spMkLst>
            <pc:docMk/>
            <pc:sldMk cId="2417213956" sldId="304"/>
            <ac:spMk id="7" creationId="{CA0F3A15-F826-4FE2-AD92-936AE00E4112}"/>
          </ac:spMkLst>
        </pc:spChg>
        <pc:spChg chg="del mod">
          <ac:chgData name="Milijana Surbatovich" userId="34f022815c94af0f" providerId="LiveId" clId="{7EAAB792-6F57-4A5A-A55B-36EB1B2C0C25}" dt="2020-10-21T23:03:43.001" v="18121" actId="478"/>
          <ac:spMkLst>
            <pc:docMk/>
            <pc:sldMk cId="2417213956" sldId="304"/>
            <ac:spMk id="9" creationId="{99F0ACD8-F74C-479F-9237-9D68F8D95AF1}"/>
          </ac:spMkLst>
        </pc:spChg>
        <pc:spChg chg="del mod">
          <ac:chgData name="Milijana Surbatovich" userId="34f022815c94af0f" providerId="LiveId" clId="{7EAAB792-6F57-4A5A-A55B-36EB1B2C0C25}" dt="2020-10-21T23:06:23.174" v="18129" actId="478"/>
          <ac:spMkLst>
            <pc:docMk/>
            <pc:sldMk cId="2417213956" sldId="304"/>
            <ac:spMk id="10" creationId="{5FBB542A-264D-4C65-A4CD-96477B2C7F28}"/>
          </ac:spMkLst>
        </pc:spChg>
        <pc:spChg chg="del mod">
          <ac:chgData name="Milijana Surbatovich" userId="34f022815c94af0f" providerId="LiveId" clId="{7EAAB792-6F57-4A5A-A55B-36EB1B2C0C25}" dt="2020-10-21T23:06:20.378" v="18128" actId="478"/>
          <ac:spMkLst>
            <pc:docMk/>
            <pc:sldMk cId="2417213956" sldId="304"/>
            <ac:spMk id="11" creationId="{C46F0526-DBED-435C-9D32-D2BCD856C05F}"/>
          </ac:spMkLst>
        </pc:spChg>
        <pc:spChg chg="del mod">
          <ac:chgData name="Milijana Surbatovich" userId="34f022815c94af0f" providerId="LiveId" clId="{7EAAB792-6F57-4A5A-A55B-36EB1B2C0C25}" dt="2020-10-21T23:06:20.378" v="18128" actId="478"/>
          <ac:spMkLst>
            <pc:docMk/>
            <pc:sldMk cId="2417213956" sldId="304"/>
            <ac:spMk id="12" creationId="{78FE6FED-A2A3-4B39-8855-D1A77CB09782}"/>
          </ac:spMkLst>
        </pc:spChg>
        <pc:spChg chg="del mod">
          <ac:chgData name="Milijana Surbatovich" userId="34f022815c94af0f" providerId="LiveId" clId="{7EAAB792-6F57-4A5A-A55B-36EB1B2C0C25}" dt="2020-10-21T23:06:20.378" v="18128" actId="478"/>
          <ac:spMkLst>
            <pc:docMk/>
            <pc:sldMk cId="2417213956" sldId="304"/>
            <ac:spMk id="13" creationId="{4FA86064-665E-4535-A621-9E632B3D116E}"/>
          </ac:spMkLst>
        </pc:spChg>
        <pc:spChg chg="del mod">
          <ac:chgData name="Milijana Surbatovich" userId="34f022815c94af0f" providerId="LiveId" clId="{7EAAB792-6F57-4A5A-A55B-36EB1B2C0C25}" dt="2020-10-21T23:06:20.378" v="18128" actId="478"/>
          <ac:spMkLst>
            <pc:docMk/>
            <pc:sldMk cId="2417213956" sldId="304"/>
            <ac:spMk id="17" creationId="{8D20F81B-0167-473C-8553-4B05229D1730}"/>
          </ac:spMkLst>
        </pc:spChg>
        <pc:spChg chg="del mod">
          <ac:chgData name="Milijana Surbatovich" userId="34f022815c94af0f" providerId="LiveId" clId="{7EAAB792-6F57-4A5A-A55B-36EB1B2C0C25}" dt="2020-10-21T23:06:20.378" v="18128" actId="478"/>
          <ac:spMkLst>
            <pc:docMk/>
            <pc:sldMk cId="2417213956" sldId="304"/>
            <ac:spMk id="18" creationId="{9F41C4FA-7465-4AB5-84A9-F3C2088A1B2E}"/>
          </ac:spMkLst>
        </pc:spChg>
        <pc:spChg chg="del mod">
          <ac:chgData name="Milijana Surbatovich" userId="34f022815c94af0f" providerId="LiveId" clId="{7EAAB792-6F57-4A5A-A55B-36EB1B2C0C25}" dt="2020-10-21T23:06:20.378" v="18128" actId="478"/>
          <ac:spMkLst>
            <pc:docMk/>
            <pc:sldMk cId="2417213956" sldId="304"/>
            <ac:spMk id="19" creationId="{B085C471-3ABC-4502-9B93-B9F7B1B26BDA}"/>
          </ac:spMkLst>
        </pc:spChg>
        <pc:spChg chg="del mod">
          <ac:chgData name="Milijana Surbatovich" userId="34f022815c94af0f" providerId="LiveId" clId="{7EAAB792-6F57-4A5A-A55B-36EB1B2C0C25}" dt="2020-10-21T23:06:20.378" v="18128" actId="478"/>
          <ac:spMkLst>
            <pc:docMk/>
            <pc:sldMk cId="2417213956" sldId="304"/>
            <ac:spMk id="44" creationId="{E62659EF-BC3F-41ED-A812-E725A1598AE0}"/>
          </ac:spMkLst>
        </pc:spChg>
        <pc:spChg chg="del mod">
          <ac:chgData name="Milijana Surbatovich" userId="34f022815c94af0f" providerId="LiveId" clId="{7EAAB792-6F57-4A5A-A55B-36EB1B2C0C25}" dt="2020-10-21T23:06:20.378" v="18128" actId="478"/>
          <ac:spMkLst>
            <pc:docMk/>
            <pc:sldMk cId="2417213956" sldId="304"/>
            <ac:spMk id="45" creationId="{A9F93231-2748-46B5-8F2A-EF898075D96E}"/>
          </ac:spMkLst>
        </pc:spChg>
        <pc:spChg chg="del mod">
          <ac:chgData name="Milijana Surbatovich" userId="34f022815c94af0f" providerId="LiveId" clId="{7EAAB792-6F57-4A5A-A55B-36EB1B2C0C25}" dt="2020-10-21T23:06:20.378" v="18128" actId="478"/>
          <ac:spMkLst>
            <pc:docMk/>
            <pc:sldMk cId="2417213956" sldId="304"/>
            <ac:spMk id="49" creationId="{4A0EBD54-D160-48B0-B30B-0CB9F682455D}"/>
          </ac:spMkLst>
        </pc:spChg>
        <pc:spChg chg="del mod">
          <ac:chgData name="Milijana Surbatovich" userId="34f022815c94af0f" providerId="LiveId" clId="{7EAAB792-6F57-4A5A-A55B-36EB1B2C0C25}" dt="2020-10-21T23:06:20.378" v="18128" actId="478"/>
          <ac:spMkLst>
            <pc:docMk/>
            <pc:sldMk cId="2417213956" sldId="304"/>
            <ac:spMk id="50" creationId="{1EED6CBE-BA0C-4AB3-8873-5820A2C56660}"/>
          </ac:spMkLst>
        </pc:spChg>
        <pc:spChg chg="del mod">
          <ac:chgData name="Milijana Surbatovich" userId="34f022815c94af0f" providerId="LiveId" clId="{7EAAB792-6F57-4A5A-A55B-36EB1B2C0C25}" dt="2020-10-21T23:06:20.378" v="18128" actId="478"/>
          <ac:spMkLst>
            <pc:docMk/>
            <pc:sldMk cId="2417213956" sldId="304"/>
            <ac:spMk id="51" creationId="{1D066EA9-44A1-4433-8B05-AB585E3C2A4F}"/>
          </ac:spMkLst>
        </pc:spChg>
        <pc:spChg chg="del mod">
          <ac:chgData name="Milijana Surbatovich" userId="34f022815c94af0f" providerId="LiveId" clId="{7EAAB792-6F57-4A5A-A55B-36EB1B2C0C25}" dt="2020-10-21T23:06:20.378" v="18128" actId="478"/>
          <ac:spMkLst>
            <pc:docMk/>
            <pc:sldMk cId="2417213956" sldId="304"/>
            <ac:spMk id="53" creationId="{40CF3B51-5B09-4995-9ACD-007541CCDF33}"/>
          </ac:spMkLst>
        </pc:spChg>
        <pc:spChg chg="del mod">
          <ac:chgData name="Milijana Surbatovich" userId="34f022815c94af0f" providerId="LiveId" clId="{7EAAB792-6F57-4A5A-A55B-36EB1B2C0C25}" dt="2020-10-21T23:06:20.378" v="18128" actId="478"/>
          <ac:spMkLst>
            <pc:docMk/>
            <pc:sldMk cId="2417213956" sldId="304"/>
            <ac:spMk id="54" creationId="{D21DA27D-B648-4FA0-B84E-C003A3BFCFCB}"/>
          </ac:spMkLst>
        </pc:spChg>
        <pc:spChg chg="del mod">
          <ac:chgData name="Milijana Surbatovich" userId="34f022815c94af0f" providerId="LiveId" clId="{7EAAB792-6F57-4A5A-A55B-36EB1B2C0C25}" dt="2020-10-21T23:06:20.378" v="18128" actId="478"/>
          <ac:spMkLst>
            <pc:docMk/>
            <pc:sldMk cId="2417213956" sldId="304"/>
            <ac:spMk id="57" creationId="{A49A276D-DE06-4C60-959B-7921F28B2302}"/>
          </ac:spMkLst>
        </pc:spChg>
        <pc:spChg chg="del mod">
          <ac:chgData name="Milijana Surbatovich" userId="34f022815c94af0f" providerId="LiveId" clId="{7EAAB792-6F57-4A5A-A55B-36EB1B2C0C25}" dt="2020-10-21T23:06:20.378" v="18128" actId="478"/>
          <ac:spMkLst>
            <pc:docMk/>
            <pc:sldMk cId="2417213956" sldId="304"/>
            <ac:spMk id="58" creationId="{408EF30A-7AF5-4BF7-A676-0BBB07CF1E80}"/>
          </ac:spMkLst>
        </pc:spChg>
        <pc:spChg chg="del mod">
          <ac:chgData name="Milijana Surbatovich" userId="34f022815c94af0f" providerId="LiveId" clId="{7EAAB792-6F57-4A5A-A55B-36EB1B2C0C25}" dt="2020-10-21T23:06:20.378" v="18128" actId="478"/>
          <ac:spMkLst>
            <pc:docMk/>
            <pc:sldMk cId="2417213956" sldId="304"/>
            <ac:spMk id="62" creationId="{DED83219-BCB5-4549-95D7-3F9C6CD345C5}"/>
          </ac:spMkLst>
        </pc:spChg>
        <pc:spChg chg="del mod">
          <ac:chgData name="Milijana Surbatovich" userId="34f022815c94af0f" providerId="LiveId" clId="{7EAAB792-6F57-4A5A-A55B-36EB1B2C0C25}" dt="2020-10-21T23:06:20.378" v="18128" actId="478"/>
          <ac:spMkLst>
            <pc:docMk/>
            <pc:sldMk cId="2417213956" sldId="304"/>
            <ac:spMk id="63" creationId="{8FD5E7CC-E8FE-4764-B407-600FA458D519}"/>
          </ac:spMkLst>
        </pc:spChg>
        <pc:spChg chg="del mod">
          <ac:chgData name="Milijana Surbatovich" userId="34f022815c94af0f" providerId="LiveId" clId="{7EAAB792-6F57-4A5A-A55B-36EB1B2C0C25}" dt="2020-10-21T23:06:20.378" v="18128" actId="478"/>
          <ac:spMkLst>
            <pc:docMk/>
            <pc:sldMk cId="2417213956" sldId="304"/>
            <ac:spMk id="64" creationId="{571E529A-A35E-4AFE-953B-CABB233FA142}"/>
          </ac:spMkLst>
        </pc:spChg>
        <pc:spChg chg="del mod">
          <ac:chgData name="Milijana Surbatovich" userId="34f022815c94af0f" providerId="LiveId" clId="{7EAAB792-6F57-4A5A-A55B-36EB1B2C0C25}" dt="2020-10-21T17:59:42.305" v="16377" actId="478"/>
          <ac:spMkLst>
            <pc:docMk/>
            <pc:sldMk cId="2417213956" sldId="304"/>
            <ac:spMk id="66" creationId="{85A1ED6F-4F56-42C7-9D2F-651580904538}"/>
          </ac:spMkLst>
        </pc:spChg>
        <pc:spChg chg="del mod">
          <ac:chgData name="Milijana Surbatovich" userId="34f022815c94af0f" providerId="LiveId" clId="{7EAAB792-6F57-4A5A-A55B-36EB1B2C0C25}" dt="2020-10-21T23:06:20.378" v="18128" actId="478"/>
          <ac:spMkLst>
            <pc:docMk/>
            <pc:sldMk cId="2417213956" sldId="304"/>
            <ac:spMk id="67" creationId="{BB49746A-ABEF-4BCA-8281-4254A9F2E040}"/>
          </ac:spMkLst>
        </pc:spChg>
        <pc:spChg chg="del mod">
          <ac:chgData name="Milijana Surbatovich" userId="34f022815c94af0f" providerId="LiveId" clId="{7EAAB792-6F57-4A5A-A55B-36EB1B2C0C25}" dt="2020-10-21T23:06:20.378" v="18128" actId="478"/>
          <ac:spMkLst>
            <pc:docMk/>
            <pc:sldMk cId="2417213956" sldId="304"/>
            <ac:spMk id="68" creationId="{FE91AEA8-DAF9-4162-893E-37CF3900DCD2}"/>
          </ac:spMkLst>
        </pc:spChg>
        <pc:spChg chg="del mod">
          <ac:chgData name="Milijana Surbatovich" userId="34f022815c94af0f" providerId="LiveId" clId="{7EAAB792-6F57-4A5A-A55B-36EB1B2C0C25}" dt="2020-10-21T23:06:20.378" v="18128" actId="478"/>
          <ac:spMkLst>
            <pc:docMk/>
            <pc:sldMk cId="2417213956" sldId="304"/>
            <ac:spMk id="72" creationId="{B391ADAC-6641-4D82-8659-2A49CD1316E6}"/>
          </ac:spMkLst>
        </pc:spChg>
        <pc:spChg chg="del mod">
          <ac:chgData name="Milijana Surbatovich" userId="34f022815c94af0f" providerId="LiveId" clId="{7EAAB792-6F57-4A5A-A55B-36EB1B2C0C25}" dt="2020-10-21T23:06:20.378" v="18128" actId="478"/>
          <ac:spMkLst>
            <pc:docMk/>
            <pc:sldMk cId="2417213956" sldId="304"/>
            <ac:spMk id="73" creationId="{11D9050A-402F-4158-B222-5CCFC6A3C412}"/>
          </ac:spMkLst>
        </pc:spChg>
        <pc:spChg chg="del mod">
          <ac:chgData name="Milijana Surbatovich" userId="34f022815c94af0f" providerId="LiveId" clId="{7EAAB792-6F57-4A5A-A55B-36EB1B2C0C25}" dt="2020-10-21T23:06:20.378" v="18128" actId="478"/>
          <ac:spMkLst>
            <pc:docMk/>
            <pc:sldMk cId="2417213956" sldId="304"/>
            <ac:spMk id="74" creationId="{CA2A4B84-A844-415A-A25C-BF5F19620FD8}"/>
          </ac:spMkLst>
        </pc:spChg>
        <pc:spChg chg="add del mod">
          <ac:chgData name="Milijana Surbatovich" userId="34f022815c94af0f" providerId="LiveId" clId="{7EAAB792-6F57-4A5A-A55B-36EB1B2C0C25}" dt="2020-10-23T19:50:05.141" v="31773" actId="478"/>
          <ac:spMkLst>
            <pc:docMk/>
            <pc:sldMk cId="2417213956" sldId="304"/>
            <ac:spMk id="75" creationId="{B9DF3234-2D24-4AAD-9FEA-DD9AEC812AB9}"/>
          </ac:spMkLst>
        </pc:spChg>
        <pc:spChg chg="del mod">
          <ac:chgData name="Milijana Surbatovich" userId="34f022815c94af0f" providerId="LiveId" clId="{7EAAB792-6F57-4A5A-A55B-36EB1B2C0C25}" dt="2020-10-21T17:59:42.305" v="16377" actId="478"/>
          <ac:spMkLst>
            <pc:docMk/>
            <pc:sldMk cId="2417213956" sldId="304"/>
            <ac:spMk id="76" creationId="{0CBA08E6-7E2C-4C8E-B248-B91A63D4D7AD}"/>
          </ac:spMkLst>
        </pc:spChg>
        <pc:spChg chg="del mod">
          <ac:chgData name="Milijana Surbatovich" userId="34f022815c94af0f" providerId="LiveId" clId="{7EAAB792-6F57-4A5A-A55B-36EB1B2C0C25}" dt="2020-10-21T23:06:20.378" v="18128" actId="478"/>
          <ac:spMkLst>
            <pc:docMk/>
            <pc:sldMk cId="2417213956" sldId="304"/>
            <ac:spMk id="77" creationId="{76B1B6FB-D027-454F-8D44-453354AEA39B}"/>
          </ac:spMkLst>
        </pc:spChg>
        <pc:spChg chg="del mod">
          <ac:chgData name="Milijana Surbatovich" userId="34f022815c94af0f" providerId="LiveId" clId="{7EAAB792-6F57-4A5A-A55B-36EB1B2C0C25}" dt="2020-10-21T23:06:20.378" v="18128" actId="478"/>
          <ac:spMkLst>
            <pc:docMk/>
            <pc:sldMk cId="2417213956" sldId="304"/>
            <ac:spMk id="78" creationId="{B849050B-57EA-4B89-AF2C-3D9C4E6E62FC}"/>
          </ac:spMkLst>
        </pc:spChg>
        <pc:spChg chg="del mod">
          <ac:chgData name="Milijana Surbatovich" userId="34f022815c94af0f" providerId="LiveId" clId="{7EAAB792-6F57-4A5A-A55B-36EB1B2C0C25}" dt="2020-10-21T23:06:20.378" v="18128" actId="478"/>
          <ac:spMkLst>
            <pc:docMk/>
            <pc:sldMk cId="2417213956" sldId="304"/>
            <ac:spMk id="82" creationId="{2A194A38-645A-424E-8D23-4591B26B7BFC}"/>
          </ac:spMkLst>
        </pc:spChg>
        <pc:spChg chg="del mod">
          <ac:chgData name="Milijana Surbatovich" userId="34f022815c94af0f" providerId="LiveId" clId="{7EAAB792-6F57-4A5A-A55B-36EB1B2C0C25}" dt="2020-10-21T23:06:20.378" v="18128" actId="478"/>
          <ac:spMkLst>
            <pc:docMk/>
            <pc:sldMk cId="2417213956" sldId="304"/>
            <ac:spMk id="83" creationId="{C15A7806-9005-431E-BA35-4AA7BD4018F7}"/>
          </ac:spMkLst>
        </pc:spChg>
        <pc:spChg chg="del mod">
          <ac:chgData name="Milijana Surbatovich" userId="34f022815c94af0f" providerId="LiveId" clId="{7EAAB792-6F57-4A5A-A55B-36EB1B2C0C25}" dt="2020-10-21T23:06:20.378" v="18128" actId="478"/>
          <ac:spMkLst>
            <pc:docMk/>
            <pc:sldMk cId="2417213956" sldId="304"/>
            <ac:spMk id="84" creationId="{D743C1F8-D7B5-44F2-93AB-2CCA83C3D1F8}"/>
          </ac:spMkLst>
        </pc:spChg>
        <pc:spChg chg="add del mod">
          <ac:chgData name="Milijana Surbatovich" userId="34f022815c94af0f" providerId="LiveId" clId="{7EAAB792-6F57-4A5A-A55B-36EB1B2C0C25}" dt="2020-10-22T19:54:53.633" v="18748" actId="478"/>
          <ac:spMkLst>
            <pc:docMk/>
            <pc:sldMk cId="2417213956" sldId="304"/>
            <ac:spMk id="85" creationId="{6F77A0C6-2DFF-4DE3-9905-D365703581E7}"/>
          </ac:spMkLst>
        </pc:spChg>
        <pc:spChg chg="del mod">
          <ac:chgData name="Milijana Surbatovich" userId="34f022815c94af0f" providerId="LiveId" clId="{7EAAB792-6F57-4A5A-A55B-36EB1B2C0C25}" dt="2020-10-21T17:59:42.305" v="16377" actId="478"/>
          <ac:spMkLst>
            <pc:docMk/>
            <pc:sldMk cId="2417213956" sldId="304"/>
            <ac:spMk id="86" creationId="{FEBBF11C-B263-4F56-8424-1C72E3653310}"/>
          </ac:spMkLst>
        </pc:spChg>
        <pc:spChg chg="del mod">
          <ac:chgData name="Milijana Surbatovich" userId="34f022815c94af0f" providerId="LiveId" clId="{7EAAB792-6F57-4A5A-A55B-36EB1B2C0C25}" dt="2020-10-21T23:06:20.378" v="18128" actId="478"/>
          <ac:spMkLst>
            <pc:docMk/>
            <pc:sldMk cId="2417213956" sldId="304"/>
            <ac:spMk id="87" creationId="{4F037448-F666-4324-A5F7-363F380893C5}"/>
          </ac:spMkLst>
        </pc:spChg>
        <pc:spChg chg="del mod">
          <ac:chgData name="Milijana Surbatovich" userId="34f022815c94af0f" providerId="LiveId" clId="{7EAAB792-6F57-4A5A-A55B-36EB1B2C0C25}" dt="2020-10-21T23:06:20.378" v="18128" actId="478"/>
          <ac:spMkLst>
            <pc:docMk/>
            <pc:sldMk cId="2417213956" sldId="304"/>
            <ac:spMk id="88" creationId="{A5AFE11E-E3E3-4193-B492-F8341BEAF062}"/>
          </ac:spMkLst>
        </pc:spChg>
        <pc:spChg chg="del mod">
          <ac:chgData name="Milijana Surbatovich" userId="34f022815c94af0f" providerId="LiveId" clId="{7EAAB792-6F57-4A5A-A55B-36EB1B2C0C25}" dt="2020-10-21T23:06:20.378" v="18128" actId="478"/>
          <ac:spMkLst>
            <pc:docMk/>
            <pc:sldMk cId="2417213956" sldId="304"/>
            <ac:spMk id="92" creationId="{173BDBA4-F89A-47E5-BED2-FA246E6A9725}"/>
          </ac:spMkLst>
        </pc:spChg>
        <pc:spChg chg="del mod">
          <ac:chgData name="Milijana Surbatovich" userId="34f022815c94af0f" providerId="LiveId" clId="{7EAAB792-6F57-4A5A-A55B-36EB1B2C0C25}" dt="2020-10-21T23:06:20.378" v="18128" actId="478"/>
          <ac:spMkLst>
            <pc:docMk/>
            <pc:sldMk cId="2417213956" sldId="304"/>
            <ac:spMk id="93" creationId="{0A313703-5256-4471-AA86-FA9857F53A07}"/>
          </ac:spMkLst>
        </pc:spChg>
        <pc:spChg chg="del mod">
          <ac:chgData name="Milijana Surbatovich" userId="34f022815c94af0f" providerId="LiveId" clId="{7EAAB792-6F57-4A5A-A55B-36EB1B2C0C25}" dt="2020-10-21T23:06:20.378" v="18128" actId="478"/>
          <ac:spMkLst>
            <pc:docMk/>
            <pc:sldMk cId="2417213956" sldId="304"/>
            <ac:spMk id="94" creationId="{6CE06052-D4B7-4EA8-98F7-8B5894D8A842}"/>
          </ac:spMkLst>
        </pc:spChg>
        <pc:spChg chg="add del mod">
          <ac:chgData name="Milijana Surbatovich" userId="34f022815c94af0f" providerId="LiveId" clId="{7EAAB792-6F57-4A5A-A55B-36EB1B2C0C25}" dt="2020-10-23T20:13:06.233" v="32168" actId="478"/>
          <ac:spMkLst>
            <pc:docMk/>
            <pc:sldMk cId="2417213956" sldId="304"/>
            <ac:spMk id="95" creationId="{763F33D8-80CF-49E8-AB7E-C53A037CD9FA}"/>
          </ac:spMkLst>
        </pc:spChg>
        <pc:spChg chg="del mod">
          <ac:chgData name="Milijana Surbatovich" userId="34f022815c94af0f" providerId="LiveId" clId="{7EAAB792-6F57-4A5A-A55B-36EB1B2C0C25}" dt="2020-10-21T17:59:42.305" v="16377" actId="478"/>
          <ac:spMkLst>
            <pc:docMk/>
            <pc:sldMk cId="2417213956" sldId="304"/>
            <ac:spMk id="96" creationId="{F4FC899B-452E-4E6E-A129-A0C597EEB8E1}"/>
          </ac:spMkLst>
        </pc:spChg>
        <pc:spChg chg="add del mod">
          <ac:chgData name="Milijana Surbatovich" userId="34f022815c94af0f" providerId="LiveId" clId="{7EAAB792-6F57-4A5A-A55B-36EB1B2C0C25}" dt="2020-10-23T20:13:09.102" v="32169" actId="478"/>
          <ac:spMkLst>
            <pc:docMk/>
            <pc:sldMk cId="2417213956" sldId="304"/>
            <ac:spMk id="97" creationId="{CB95A49C-4A87-4222-89CB-C2C823111FB7}"/>
          </ac:spMkLst>
        </pc:spChg>
        <pc:spChg chg="add del mod">
          <ac:chgData name="Milijana Surbatovich" userId="34f022815c94af0f" providerId="LiveId" clId="{7EAAB792-6F57-4A5A-A55B-36EB1B2C0C25}" dt="2020-10-25T21:48:53.312" v="34955" actId="478"/>
          <ac:spMkLst>
            <pc:docMk/>
            <pc:sldMk cId="2417213956" sldId="304"/>
            <ac:spMk id="98" creationId="{38389590-87AC-4CF3-BDD9-BF6321CE89C9}"/>
          </ac:spMkLst>
        </pc:spChg>
        <pc:spChg chg="add del mod">
          <ac:chgData name="Milijana Surbatovich" userId="34f022815c94af0f" providerId="LiveId" clId="{7EAAB792-6F57-4A5A-A55B-36EB1B2C0C25}" dt="2020-10-25T21:48:53.312" v="34955" actId="478"/>
          <ac:spMkLst>
            <pc:docMk/>
            <pc:sldMk cId="2417213956" sldId="304"/>
            <ac:spMk id="99" creationId="{F95D1293-EE96-499B-BD0D-2B63403EF69A}"/>
          </ac:spMkLst>
        </pc:spChg>
        <pc:spChg chg="mod">
          <ac:chgData name="Milijana Surbatovich" userId="34f022815c94af0f" providerId="LiveId" clId="{7EAAB792-6F57-4A5A-A55B-36EB1B2C0C25}" dt="2020-10-25T21:50:22.553" v="34966" actId="1076"/>
          <ac:spMkLst>
            <pc:docMk/>
            <pc:sldMk cId="2417213956" sldId="304"/>
            <ac:spMk id="100" creationId="{28BFD219-DC71-4AA7-80E1-BD49A553410F}"/>
          </ac:spMkLst>
        </pc:spChg>
        <pc:spChg chg="add del mod">
          <ac:chgData name="Milijana Surbatovich" userId="34f022815c94af0f" providerId="LiveId" clId="{7EAAB792-6F57-4A5A-A55B-36EB1B2C0C25}" dt="2020-10-25T21:48:53.312" v="34955" actId="478"/>
          <ac:spMkLst>
            <pc:docMk/>
            <pc:sldMk cId="2417213956" sldId="304"/>
            <ac:spMk id="101" creationId="{4CE2FC71-8C49-4E75-8473-F1189807237F}"/>
          </ac:spMkLst>
        </pc:spChg>
        <pc:spChg chg="del mod">
          <ac:chgData name="Milijana Surbatovich" userId="34f022815c94af0f" providerId="LiveId" clId="{7EAAB792-6F57-4A5A-A55B-36EB1B2C0C25}" dt="2020-10-21T18:47:46.334" v="17033" actId="478"/>
          <ac:spMkLst>
            <pc:docMk/>
            <pc:sldMk cId="2417213956" sldId="304"/>
            <ac:spMk id="102" creationId="{CC8793AE-425B-480B-BBB2-6D996E789A1B}"/>
          </ac:spMkLst>
        </pc:spChg>
        <pc:spChg chg="mod">
          <ac:chgData name="Milijana Surbatovich" userId="34f022815c94af0f" providerId="LiveId" clId="{7EAAB792-6F57-4A5A-A55B-36EB1B2C0C25}" dt="2020-10-25T21:50:15.950" v="34965" actId="1076"/>
          <ac:spMkLst>
            <pc:docMk/>
            <pc:sldMk cId="2417213956" sldId="304"/>
            <ac:spMk id="105" creationId="{C6D91150-9D44-4F14-81DA-4472D929CB2B}"/>
          </ac:spMkLst>
        </pc:spChg>
        <pc:spChg chg="add mod">
          <ac:chgData name="Milijana Surbatovich" userId="34f022815c94af0f" providerId="LiveId" clId="{7EAAB792-6F57-4A5A-A55B-36EB1B2C0C25}" dt="2020-10-25T21:49:30.143" v="34960" actId="1076"/>
          <ac:spMkLst>
            <pc:docMk/>
            <pc:sldMk cId="2417213956" sldId="304"/>
            <ac:spMk id="107" creationId="{35E984FD-5FDD-4656-93AE-BF0DA368BB8E}"/>
          </ac:spMkLst>
        </pc:spChg>
        <pc:spChg chg="del">
          <ac:chgData name="Milijana Surbatovich" userId="34f022815c94af0f" providerId="LiveId" clId="{7EAAB792-6F57-4A5A-A55B-36EB1B2C0C25}" dt="2020-10-21T17:56:29.068" v="16291" actId="478"/>
          <ac:spMkLst>
            <pc:docMk/>
            <pc:sldMk cId="2417213956" sldId="304"/>
            <ac:spMk id="107" creationId="{F7940B52-BD1C-4CEB-8BE5-DDECF47EC04E}"/>
          </ac:spMkLst>
        </pc:spChg>
        <pc:spChg chg="add del mod">
          <ac:chgData name="Milijana Surbatovich" userId="34f022815c94af0f" providerId="LiveId" clId="{7EAAB792-6F57-4A5A-A55B-36EB1B2C0C25}" dt="2020-10-25T21:48:53.312" v="34955" actId="478"/>
          <ac:spMkLst>
            <pc:docMk/>
            <pc:sldMk cId="2417213956" sldId="304"/>
            <ac:spMk id="108" creationId="{DFC68746-7DD4-4F24-9D99-81BA657C37A8}"/>
          </ac:spMkLst>
        </pc:spChg>
        <pc:spChg chg="del">
          <ac:chgData name="Milijana Surbatovich" userId="34f022815c94af0f" providerId="LiveId" clId="{7EAAB792-6F57-4A5A-A55B-36EB1B2C0C25}" dt="2020-10-21T17:56:23.208" v="16290" actId="478"/>
          <ac:spMkLst>
            <pc:docMk/>
            <pc:sldMk cId="2417213956" sldId="304"/>
            <ac:spMk id="109" creationId="{EADC4382-9A85-4858-950B-4795E5D1F9F1}"/>
          </ac:spMkLst>
        </pc:spChg>
        <pc:spChg chg="add del mod">
          <ac:chgData name="Milijana Surbatovich" userId="34f022815c94af0f" providerId="LiveId" clId="{7EAAB792-6F57-4A5A-A55B-36EB1B2C0C25}" dt="2020-10-25T21:48:53.312" v="34955" actId="478"/>
          <ac:spMkLst>
            <pc:docMk/>
            <pc:sldMk cId="2417213956" sldId="304"/>
            <ac:spMk id="110" creationId="{12630BF7-3480-4469-A97B-8CF30F2C2E9C}"/>
          </ac:spMkLst>
        </pc:spChg>
        <pc:spChg chg="add del mod">
          <ac:chgData name="Milijana Surbatovich" userId="34f022815c94af0f" providerId="LiveId" clId="{7EAAB792-6F57-4A5A-A55B-36EB1B2C0C25}" dt="2020-10-25T21:48:53.312" v="34955" actId="478"/>
          <ac:spMkLst>
            <pc:docMk/>
            <pc:sldMk cId="2417213956" sldId="304"/>
            <ac:spMk id="111" creationId="{80578122-66B5-4127-9A78-A397D23652E6}"/>
          </ac:spMkLst>
        </pc:spChg>
        <pc:spChg chg="add del mod">
          <ac:chgData name="Milijana Surbatovich" userId="34f022815c94af0f" providerId="LiveId" clId="{7EAAB792-6F57-4A5A-A55B-36EB1B2C0C25}" dt="2020-10-21T23:06:56.966" v="18132" actId="478"/>
          <ac:spMkLst>
            <pc:docMk/>
            <pc:sldMk cId="2417213956" sldId="304"/>
            <ac:spMk id="112" creationId="{44009E4B-114C-4CA7-9569-C9EA8BCE5141}"/>
          </ac:spMkLst>
        </pc:spChg>
        <pc:spChg chg="add del mod">
          <ac:chgData name="Milijana Surbatovich" userId="34f022815c94af0f" providerId="LiveId" clId="{7EAAB792-6F57-4A5A-A55B-36EB1B2C0C25}" dt="2020-10-21T23:07:36.338" v="18134" actId="478"/>
          <ac:spMkLst>
            <pc:docMk/>
            <pc:sldMk cId="2417213956" sldId="304"/>
            <ac:spMk id="113" creationId="{5EA10BDF-C4A3-4892-A5DD-4BBDEA8C4482}"/>
          </ac:spMkLst>
        </pc:spChg>
        <pc:spChg chg="add del mod">
          <ac:chgData name="Milijana Surbatovich" userId="34f022815c94af0f" providerId="LiveId" clId="{7EAAB792-6F57-4A5A-A55B-36EB1B2C0C25}" dt="2020-10-21T23:06:56.966" v="18132" actId="478"/>
          <ac:spMkLst>
            <pc:docMk/>
            <pc:sldMk cId="2417213956" sldId="304"/>
            <ac:spMk id="114" creationId="{1475D08A-5B9B-479C-91F9-239CC4EF73BD}"/>
          </ac:spMkLst>
        </pc:spChg>
        <pc:spChg chg="add mod">
          <ac:chgData name="Milijana Surbatovich" userId="34f022815c94af0f" providerId="LiveId" clId="{7EAAB792-6F57-4A5A-A55B-36EB1B2C0C25}" dt="2020-10-25T21:50:11.962" v="34964" actId="1076"/>
          <ac:spMkLst>
            <pc:docMk/>
            <pc:sldMk cId="2417213956" sldId="304"/>
            <ac:spMk id="114" creationId="{61E2CACC-34A9-4AB5-AFA0-0CF2595E76DC}"/>
          </ac:spMkLst>
        </pc:spChg>
        <pc:spChg chg="add del mod">
          <ac:chgData name="Milijana Surbatovich" userId="34f022815c94af0f" providerId="LiveId" clId="{7EAAB792-6F57-4A5A-A55B-36EB1B2C0C25}" dt="2020-10-21T23:07:36.338" v="18134" actId="478"/>
          <ac:spMkLst>
            <pc:docMk/>
            <pc:sldMk cId="2417213956" sldId="304"/>
            <ac:spMk id="115" creationId="{182B2BA4-1EE0-4045-BA09-996BCA562705}"/>
          </ac:spMkLst>
        </pc:spChg>
        <pc:spChg chg="add del mod">
          <ac:chgData name="Milijana Surbatovich" userId="34f022815c94af0f" providerId="LiveId" clId="{7EAAB792-6F57-4A5A-A55B-36EB1B2C0C25}" dt="2020-10-21T23:17:17.559" v="18366" actId="478"/>
          <ac:spMkLst>
            <pc:docMk/>
            <pc:sldMk cId="2417213956" sldId="304"/>
            <ac:spMk id="116" creationId="{5238F31E-4313-491F-AB4C-8E66B632A8C1}"/>
          </ac:spMkLst>
        </pc:spChg>
        <pc:spChg chg="add del mod">
          <ac:chgData name="Milijana Surbatovich" userId="34f022815c94af0f" providerId="LiveId" clId="{7EAAB792-6F57-4A5A-A55B-36EB1B2C0C25}" dt="2020-10-21T23:17:17.559" v="18366" actId="478"/>
          <ac:spMkLst>
            <pc:docMk/>
            <pc:sldMk cId="2417213956" sldId="304"/>
            <ac:spMk id="117" creationId="{B2814A39-8857-4CDE-B861-4A35862ABAAE}"/>
          </ac:spMkLst>
        </pc:spChg>
        <pc:spChg chg="add mod">
          <ac:chgData name="Milijana Surbatovich" userId="34f022815c94af0f" providerId="LiveId" clId="{7EAAB792-6F57-4A5A-A55B-36EB1B2C0C25}" dt="2020-10-29T01:38:25.653" v="46987" actId="1076"/>
          <ac:spMkLst>
            <pc:docMk/>
            <pc:sldMk cId="2417213956" sldId="304"/>
            <ac:spMk id="118" creationId="{5ABEA1DD-9D12-426C-A252-C54BD5ED5D2E}"/>
          </ac:spMkLst>
        </pc:spChg>
        <pc:spChg chg="add mod">
          <ac:chgData name="Milijana Surbatovich" userId="34f022815c94af0f" providerId="LiveId" clId="{7EAAB792-6F57-4A5A-A55B-36EB1B2C0C25}" dt="2020-10-29T01:38:25.653" v="46987" actId="1076"/>
          <ac:spMkLst>
            <pc:docMk/>
            <pc:sldMk cId="2417213956" sldId="304"/>
            <ac:spMk id="119" creationId="{78D2F353-F68C-4B2C-9AE7-030780B994DE}"/>
          </ac:spMkLst>
        </pc:spChg>
        <pc:spChg chg="add mod">
          <ac:chgData name="Milijana Surbatovich" userId="34f022815c94af0f" providerId="LiveId" clId="{7EAAB792-6F57-4A5A-A55B-36EB1B2C0C25}" dt="2020-10-29T01:38:25.653" v="46987" actId="1076"/>
          <ac:spMkLst>
            <pc:docMk/>
            <pc:sldMk cId="2417213956" sldId="304"/>
            <ac:spMk id="120" creationId="{89D20E4D-A3F7-4A98-BCC3-DA745783F36F}"/>
          </ac:spMkLst>
        </pc:spChg>
        <pc:spChg chg="add del mod">
          <ac:chgData name="Milijana Surbatovich" userId="34f022815c94af0f" providerId="LiveId" clId="{7EAAB792-6F57-4A5A-A55B-36EB1B2C0C25}" dt="2020-10-21T23:17:17.559" v="18366" actId="478"/>
          <ac:spMkLst>
            <pc:docMk/>
            <pc:sldMk cId="2417213956" sldId="304"/>
            <ac:spMk id="121" creationId="{869BBE89-3E0C-4560-83B1-F259C00C2ADD}"/>
          </ac:spMkLst>
        </pc:spChg>
        <pc:spChg chg="add del mod">
          <ac:chgData name="Milijana Surbatovich" userId="34f022815c94af0f" providerId="LiveId" clId="{7EAAB792-6F57-4A5A-A55B-36EB1B2C0C25}" dt="2020-10-21T23:17:17.559" v="18366" actId="478"/>
          <ac:spMkLst>
            <pc:docMk/>
            <pc:sldMk cId="2417213956" sldId="304"/>
            <ac:spMk id="122" creationId="{28E43296-1BB7-4DC3-8DEB-9E3215C0EAD8}"/>
          </ac:spMkLst>
        </pc:spChg>
        <pc:spChg chg="add del mod">
          <ac:chgData name="Milijana Surbatovich" userId="34f022815c94af0f" providerId="LiveId" clId="{7EAAB792-6F57-4A5A-A55B-36EB1B2C0C25}" dt="2020-10-21T23:17:17.559" v="18366" actId="478"/>
          <ac:spMkLst>
            <pc:docMk/>
            <pc:sldMk cId="2417213956" sldId="304"/>
            <ac:spMk id="123" creationId="{6B981E99-3078-4145-9C16-F57F7FAA5A6E}"/>
          </ac:spMkLst>
        </pc:spChg>
        <pc:spChg chg="add mod">
          <ac:chgData name="Milijana Surbatovich" userId="34f022815c94af0f" providerId="LiveId" clId="{7EAAB792-6F57-4A5A-A55B-36EB1B2C0C25}" dt="2020-10-29T01:38:25.653" v="46987" actId="1076"/>
          <ac:spMkLst>
            <pc:docMk/>
            <pc:sldMk cId="2417213956" sldId="304"/>
            <ac:spMk id="124" creationId="{0E5E069B-1E96-49B9-8018-51694579557B}"/>
          </ac:spMkLst>
        </pc:spChg>
        <pc:spChg chg="add del mod">
          <ac:chgData name="Milijana Surbatovich" userId="34f022815c94af0f" providerId="LiveId" clId="{7EAAB792-6F57-4A5A-A55B-36EB1B2C0C25}" dt="2020-10-21T23:06:56.966" v="18132" actId="478"/>
          <ac:spMkLst>
            <pc:docMk/>
            <pc:sldMk cId="2417213956" sldId="304"/>
            <ac:spMk id="124" creationId="{71EDD810-FA42-4C34-8905-098F15D3C255}"/>
          </ac:spMkLst>
        </pc:spChg>
        <pc:spChg chg="add mod">
          <ac:chgData name="Milijana Surbatovich" userId="34f022815c94af0f" providerId="LiveId" clId="{7EAAB792-6F57-4A5A-A55B-36EB1B2C0C25}" dt="2020-10-29T01:38:25.653" v="46987" actId="1076"/>
          <ac:spMkLst>
            <pc:docMk/>
            <pc:sldMk cId="2417213956" sldId="304"/>
            <ac:spMk id="125" creationId="{47D2B71C-A992-40A2-A5BD-ABB63867FC6F}"/>
          </ac:spMkLst>
        </pc:spChg>
        <pc:spChg chg="add del mod">
          <ac:chgData name="Milijana Surbatovich" userId="34f022815c94af0f" providerId="LiveId" clId="{7EAAB792-6F57-4A5A-A55B-36EB1B2C0C25}" dt="2020-10-21T23:07:36.338" v="18134" actId="478"/>
          <ac:spMkLst>
            <pc:docMk/>
            <pc:sldMk cId="2417213956" sldId="304"/>
            <ac:spMk id="125" creationId="{61B10C92-2102-4118-BFA0-B8FE77287F62}"/>
          </ac:spMkLst>
        </pc:spChg>
        <pc:spChg chg="add del mod">
          <ac:chgData name="Milijana Surbatovich" userId="34f022815c94af0f" providerId="LiveId" clId="{7EAAB792-6F57-4A5A-A55B-36EB1B2C0C25}" dt="2020-10-21T23:17:17.559" v="18366" actId="478"/>
          <ac:spMkLst>
            <pc:docMk/>
            <pc:sldMk cId="2417213956" sldId="304"/>
            <ac:spMk id="126" creationId="{0A3C04A9-E27B-4E5D-801F-EE9E35502C24}"/>
          </ac:spMkLst>
        </pc:spChg>
        <pc:spChg chg="add mod">
          <ac:chgData name="Milijana Surbatovich" userId="34f022815c94af0f" providerId="LiveId" clId="{7EAAB792-6F57-4A5A-A55B-36EB1B2C0C25}" dt="2020-10-29T01:38:25.653" v="46987" actId="1076"/>
          <ac:spMkLst>
            <pc:docMk/>
            <pc:sldMk cId="2417213956" sldId="304"/>
            <ac:spMk id="126" creationId="{59628ED4-3A50-4E5E-A5CA-0F9AA2F69A44}"/>
          </ac:spMkLst>
        </pc:spChg>
        <pc:spChg chg="add mod">
          <ac:chgData name="Milijana Surbatovich" userId="34f022815c94af0f" providerId="LiveId" clId="{7EAAB792-6F57-4A5A-A55B-36EB1B2C0C25}" dt="2020-10-29T01:38:25.653" v="46987" actId="1076"/>
          <ac:spMkLst>
            <pc:docMk/>
            <pc:sldMk cId="2417213956" sldId="304"/>
            <ac:spMk id="127" creationId="{941D5101-822F-4380-B3BA-F9B7BF02D37D}"/>
          </ac:spMkLst>
        </pc:spChg>
        <pc:spChg chg="add del mod">
          <ac:chgData name="Milijana Surbatovich" userId="34f022815c94af0f" providerId="LiveId" clId="{7EAAB792-6F57-4A5A-A55B-36EB1B2C0C25}" dt="2020-10-21T23:17:17.559" v="18366" actId="478"/>
          <ac:spMkLst>
            <pc:docMk/>
            <pc:sldMk cId="2417213956" sldId="304"/>
            <ac:spMk id="127" creationId="{B93888E4-2E75-49A4-9DAA-C0E338BCCCF4}"/>
          </ac:spMkLst>
        </pc:spChg>
        <pc:spChg chg="add mod">
          <ac:chgData name="Milijana Surbatovich" userId="34f022815c94af0f" providerId="LiveId" clId="{7EAAB792-6F57-4A5A-A55B-36EB1B2C0C25}" dt="2020-10-29T01:38:25.653" v="46987" actId="1076"/>
          <ac:spMkLst>
            <pc:docMk/>
            <pc:sldMk cId="2417213956" sldId="304"/>
            <ac:spMk id="128" creationId="{B385FBCB-CDF4-404B-9589-9B995F9EBDEC}"/>
          </ac:spMkLst>
        </pc:spChg>
        <pc:spChg chg="add del mod">
          <ac:chgData name="Milijana Surbatovich" userId="34f022815c94af0f" providerId="LiveId" clId="{7EAAB792-6F57-4A5A-A55B-36EB1B2C0C25}" dt="2020-10-21T23:17:17.559" v="18366" actId="478"/>
          <ac:spMkLst>
            <pc:docMk/>
            <pc:sldMk cId="2417213956" sldId="304"/>
            <ac:spMk id="131" creationId="{26158EA6-22EC-4558-B7C6-535F87E51CD0}"/>
          </ac:spMkLst>
        </pc:spChg>
        <pc:spChg chg="add mod">
          <ac:chgData name="Milijana Surbatovich" userId="34f022815c94af0f" providerId="LiveId" clId="{7EAAB792-6F57-4A5A-A55B-36EB1B2C0C25}" dt="2020-10-29T01:38:25.653" v="46987" actId="1076"/>
          <ac:spMkLst>
            <pc:docMk/>
            <pc:sldMk cId="2417213956" sldId="304"/>
            <ac:spMk id="132" creationId="{076EF929-F83F-4251-9B7B-063628A77CB1}"/>
          </ac:spMkLst>
        </pc:spChg>
        <pc:spChg chg="add del mod">
          <ac:chgData name="Milijana Surbatovich" userId="34f022815c94af0f" providerId="LiveId" clId="{7EAAB792-6F57-4A5A-A55B-36EB1B2C0C25}" dt="2020-10-21T23:17:17.559" v="18366" actId="478"/>
          <ac:spMkLst>
            <pc:docMk/>
            <pc:sldMk cId="2417213956" sldId="304"/>
            <ac:spMk id="132" creationId="{CA03E376-5D0F-4BB7-B9A1-1BD1C2BE682A}"/>
          </ac:spMkLst>
        </pc:spChg>
        <pc:spChg chg="add mod">
          <ac:chgData name="Milijana Surbatovich" userId="34f022815c94af0f" providerId="LiveId" clId="{7EAAB792-6F57-4A5A-A55B-36EB1B2C0C25}" dt="2020-10-29T01:38:25.653" v="46987" actId="1076"/>
          <ac:spMkLst>
            <pc:docMk/>
            <pc:sldMk cId="2417213956" sldId="304"/>
            <ac:spMk id="133" creationId="{7ECF9BDC-51FF-43A7-81F6-224E2C949BA9}"/>
          </ac:spMkLst>
        </pc:spChg>
        <pc:spChg chg="add del mod">
          <ac:chgData name="Milijana Surbatovich" userId="34f022815c94af0f" providerId="LiveId" clId="{7EAAB792-6F57-4A5A-A55B-36EB1B2C0C25}" dt="2020-10-21T23:17:17.559" v="18366" actId="478"/>
          <ac:spMkLst>
            <pc:docMk/>
            <pc:sldMk cId="2417213956" sldId="304"/>
            <ac:spMk id="133" creationId="{B3F6B816-2D05-44FB-91EA-2FCE00991CD4}"/>
          </ac:spMkLst>
        </pc:spChg>
        <pc:spChg chg="add del mod">
          <ac:chgData name="Milijana Surbatovich" userId="34f022815c94af0f" providerId="LiveId" clId="{7EAAB792-6F57-4A5A-A55B-36EB1B2C0C25}" dt="2020-10-21T23:06:56.966" v="18132" actId="478"/>
          <ac:spMkLst>
            <pc:docMk/>
            <pc:sldMk cId="2417213956" sldId="304"/>
            <ac:spMk id="134" creationId="{855A403C-8894-42C4-A48E-FCD220F0754C}"/>
          </ac:spMkLst>
        </pc:spChg>
        <pc:spChg chg="add mod">
          <ac:chgData name="Milijana Surbatovich" userId="34f022815c94af0f" providerId="LiveId" clId="{7EAAB792-6F57-4A5A-A55B-36EB1B2C0C25}" dt="2020-10-29T01:38:25.653" v="46987" actId="1076"/>
          <ac:spMkLst>
            <pc:docMk/>
            <pc:sldMk cId="2417213956" sldId="304"/>
            <ac:spMk id="134" creationId="{C4395646-8F61-4D94-8B89-23D715CBA713}"/>
          </ac:spMkLst>
        </pc:spChg>
        <pc:spChg chg="add mod">
          <ac:chgData name="Milijana Surbatovich" userId="34f022815c94af0f" providerId="LiveId" clId="{7EAAB792-6F57-4A5A-A55B-36EB1B2C0C25}" dt="2020-10-29T01:38:25.653" v="46987" actId="1076"/>
          <ac:spMkLst>
            <pc:docMk/>
            <pc:sldMk cId="2417213956" sldId="304"/>
            <ac:spMk id="135" creationId="{3B7C683E-9070-4907-8423-384D764A4307}"/>
          </ac:spMkLst>
        </pc:spChg>
        <pc:spChg chg="add del mod">
          <ac:chgData name="Milijana Surbatovich" userId="34f022815c94af0f" providerId="LiveId" clId="{7EAAB792-6F57-4A5A-A55B-36EB1B2C0C25}" dt="2020-10-21T23:07:36.338" v="18134" actId="478"/>
          <ac:spMkLst>
            <pc:docMk/>
            <pc:sldMk cId="2417213956" sldId="304"/>
            <ac:spMk id="135" creationId="{4A299BD4-CEA1-4687-A6CA-CEBC51E8EE2F}"/>
          </ac:spMkLst>
        </pc:spChg>
        <pc:spChg chg="add del mod">
          <ac:chgData name="Milijana Surbatovich" userId="34f022815c94af0f" providerId="LiveId" clId="{7EAAB792-6F57-4A5A-A55B-36EB1B2C0C25}" dt="2020-10-25T21:48:53.312" v="34955" actId="478"/>
          <ac:spMkLst>
            <pc:docMk/>
            <pc:sldMk cId="2417213956" sldId="304"/>
            <ac:spMk id="136" creationId="{6D7619CF-7A4E-44AD-8C65-A2FFD2794459}"/>
          </ac:spMkLst>
        </pc:spChg>
        <pc:spChg chg="add del mod">
          <ac:chgData name="Milijana Surbatovich" userId="34f022815c94af0f" providerId="LiveId" clId="{7EAAB792-6F57-4A5A-A55B-36EB1B2C0C25}" dt="2020-10-25T21:48:53.312" v="34955" actId="478"/>
          <ac:spMkLst>
            <pc:docMk/>
            <pc:sldMk cId="2417213956" sldId="304"/>
            <ac:spMk id="137" creationId="{D5AFD6CE-C861-4B1D-B16C-4F21C990487E}"/>
          </ac:spMkLst>
        </pc:spChg>
        <pc:spChg chg="add del mod">
          <ac:chgData name="Milijana Surbatovich" userId="34f022815c94af0f" providerId="LiveId" clId="{7EAAB792-6F57-4A5A-A55B-36EB1B2C0C25}" dt="2020-10-25T21:48:53.312" v="34955" actId="478"/>
          <ac:spMkLst>
            <pc:docMk/>
            <pc:sldMk cId="2417213956" sldId="304"/>
            <ac:spMk id="141" creationId="{B57392A4-455E-4A8D-AB4C-24EBF3B8073B}"/>
          </ac:spMkLst>
        </pc:spChg>
        <pc:spChg chg="add del mod">
          <ac:chgData name="Milijana Surbatovich" userId="34f022815c94af0f" providerId="LiveId" clId="{7EAAB792-6F57-4A5A-A55B-36EB1B2C0C25}" dt="2020-10-25T21:48:53.312" v="34955" actId="478"/>
          <ac:spMkLst>
            <pc:docMk/>
            <pc:sldMk cId="2417213956" sldId="304"/>
            <ac:spMk id="142" creationId="{395C152F-163E-47F2-ABCB-3FD97882BC3C}"/>
          </ac:spMkLst>
        </pc:spChg>
        <pc:spChg chg="add del mod">
          <ac:chgData name="Milijana Surbatovich" userId="34f022815c94af0f" providerId="LiveId" clId="{7EAAB792-6F57-4A5A-A55B-36EB1B2C0C25}" dt="2020-10-25T21:48:53.312" v="34955" actId="478"/>
          <ac:spMkLst>
            <pc:docMk/>
            <pc:sldMk cId="2417213956" sldId="304"/>
            <ac:spMk id="143" creationId="{A06C8493-A91C-4C83-8672-97EE36351833}"/>
          </ac:spMkLst>
        </pc:spChg>
        <pc:spChg chg="add mod">
          <ac:chgData name="Milijana Surbatovich" userId="34f022815c94af0f" providerId="LiveId" clId="{7EAAB792-6F57-4A5A-A55B-36EB1B2C0C25}" dt="2020-10-29T01:38:25.653" v="46987" actId="1076"/>
          <ac:spMkLst>
            <pc:docMk/>
            <pc:sldMk cId="2417213956" sldId="304"/>
            <ac:spMk id="144" creationId="{086072F2-CADD-480D-8D4B-56D5C4317D23}"/>
          </ac:spMkLst>
        </pc:spChg>
        <pc:spChg chg="add del mod">
          <ac:chgData name="Milijana Surbatovich" userId="34f022815c94af0f" providerId="LiveId" clId="{7EAAB792-6F57-4A5A-A55B-36EB1B2C0C25}" dt="2020-10-21T23:06:56.966" v="18132" actId="478"/>
          <ac:spMkLst>
            <pc:docMk/>
            <pc:sldMk cId="2417213956" sldId="304"/>
            <ac:spMk id="144" creationId="{5D0E3D1A-0CF1-4094-ABC2-5BBE717DE56C}"/>
          </ac:spMkLst>
        </pc:spChg>
        <pc:spChg chg="add del mod">
          <ac:chgData name="Milijana Surbatovich" userId="34f022815c94af0f" providerId="LiveId" clId="{7EAAB792-6F57-4A5A-A55B-36EB1B2C0C25}" dt="2020-10-21T23:07:36.338" v="18134" actId="478"/>
          <ac:spMkLst>
            <pc:docMk/>
            <pc:sldMk cId="2417213956" sldId="304"/>
            <ac:spMk id="145" creationId="{852E85DF-6D53-49F8-B725-9DBED799ADF3}"/>
          </ac:spMkLst>
        </pc:spChg>
        <pc:spChg chg="add del mod">
          <ac:chgData name="Milijana Surbatovich" userId="34f022815c94af0f" providerId="LiveId" clId="{7EAAB792-6F57-4A5A-A55B-36EB1B2C0C25}" dt="2020-10-25T21:48:53.312" v="34955" actId="478"/>
          <ac:spMkLst>
            <pc:docMk/>
            <pc:sldMk cId="2417213956" sldId="304"/>
            <ac:spMk id="146" creationId="{65AA4E07-E055-4E4E-B07E-CD2FBE5D42DE}"/>
          </ac:spMkLst>
        </pc:spChg>
        <pc:spChg chg="add mod">
          <ac:chgData name="Milijana Surbatovich" userId="34f022815c94af0f" providerId="LiveId" clId="{7EAAB792-6F57-4A5A-A55B-36EB1B2C0C25}" dt="2020-10-29T01:38:25.653" v="46987" actId="1076"/>
          <ac:spMkLst>
            <pc:docMk/>
            <pc:sldMk cId="2417213956" sldId="304"/>
            <ac:spMk id="149" creationId="{797DCF0B-2D91-466A-B85A-613C640D1A2F}"/>
          </ac:spMkLst>
        </pc:spChg>
        <pc:spChg chg="add mod">
          <ac:chgData name="Milijana Surbatovich" userId="34f022815c94af0f" providerId="LiveId" clId="{7EAAB792-6F57-4A5A-A55B-36EB1B2C0C25}" dt="2020-10-29T01:38:25.653" v="46987" actId="1076"/>
          <ac:spMkLst>
            <pc:docMk/>
            <pc:sldMk cId="2417213956" sldId="304"/>
            <ac:spMk id="150" creationId="{7E0C9B22-F690-41A9-A3FC-C19D5BDF125E}"/>
          </ac:spMkLst>
        </pc:spChg>
        <pc:spChg chg="add mod">
          <ac:chgData name="Milijana Surbatovich" userId="34f022815c94af0f" providerId="LiveId" clId="{7EAAB792-6F57-4A5A-A55B-36EB1B2C0C25}" dt="2020-10-29T01:38:25.653" v="46987" actId="1076"/>
          <ac:spMkLst>
            <pc:docMk/>
            <pc:sldMk cId="2417213956" sldId="304"/>
            <ac:spMk id="154" creationId="{F8E64367-F0B0-433D-9C0F-F1FB44A8D371}"/>
          </ac:spMkLst>
        </pc:spChg>
        <pc:spChg chg="add mod">
          <ac:chgData name="Milijana Surbatovich" userId="34f022815c94af0f" providerId="LiveId" clId="{7EAAB792-6F57-4A5A-A55B-36EB1B2C0C25}" dt="2020-10-29T01:38:25.653" v="46987" actId="1076"/>
          <ac:spMkLst>
            <pc:docMk/>
            <pc:sldMk cId="2417213956" sldId="304"/>
            <ac:spMk id="155" creationId="{D0CA2610-313B-4E4C-BD16-F987A2F94A19}"/>
          </ac:spMkLst>
        </pc:spChg>
        <pc:spChg chg="add mod">
          <ac:chgData name="Milijana Surbatovich" userId="34f022815c94af0f" providerId="LiveId" clId="{7EAAB792-6F57-4A5A-A55B-36EB1B2C0C25}" dt="2020-10-29T01:38:25.653" v="46987" actId="1076"/>
          <ac:spMkLst>
            <pc:docMk/>
            <pc:sldMk cId="2417213956" sldId="304"/>
            <ac:spMk id="156" creationId="{409F9CDC-6826-4135-ACB9-14372FFE10AB}"/>
          </ac:spMkLst>
        </pc:spChg>
        <pc:spChg chg="add del mod">
          <ac:chgData name="Milijana Surbatovich" userId="34f022815c94af0f" providerId="LiveId" clId="{7EAAB792-6F57-4A5A-A55B-36EB1B2C0C25}" dt="2020-10-21T23:07:45.029" v="18135" actId="478"/>
          <ac:spMkLst>
            <pc:docMk/>
            <pc:sldMk cId="2417213956" sldId="304"/>
            <ac:spMk id="157" creationId="{EC89DA96-17F9-4C69-9EB5-3E19CEC2AD10}"/>
          </ac:spMkLst>
        </pc:spChg>
        <pc:spChg chg="add del mod">
          <ac:chgData name="Milijana Surbatovich" userId="34f022815c94af0f" providerId="LiveId" clId="{7EAAB792-6F57-4A5A-A55B-36EB1B2C0C25}" dt="2020-10-25T21:48:53.312" v="34955" actId="478"/>
          <ac:spMkLst>
            <pc:docMk/>
            <pc:sldMk cId="2417213956" sldId="304"/>
            <ac:spMk id="158" creationId="{2D5BA1D5-74B9-4048-8495-486372E4F645}"/>
          </ac:spMkLst>
        </pc:spChg>
        <pc:spChg chg="add del mod">
          <ac:chgData name="Milijana Surbatovich" userId="34f022815c94af0f" providerId="LiveId" clId="{7EAAB792-6F57-4A5A-A55B-36EB1B2C0C25}" dt="2020-10-25T21:48:53.312" v="34955" actId="478"/>
          <ac:spMkLst>
            <pc:docMk/>
            <pc:sldMk cId="2417213956" sldId="304"/>
            <ac:spMk id="159" creationId="{ED6FB038-00F0-4494-B3BE-98B5E2C5B594}"/>
          </ac:spMkLst>
        </pc:spChg>
        <pc:spChg chg="add del mod">
          <ac:chgData name="Milijana Surbatovich" userId="34f022815c94af0f" providerId="LiveId" clId="{7EAAB792-6F57-4A5A-A55B-36EB1B2C0C25}" dt="2020-10-25T21:48:53.312" v="34955" actId="478"/>
          <ac:spMkLst>
            <pc:docMk/>
            <pc:sldMk cId="2417213956" sldId="304"/>
            <ac:spMk id="163" creationId="{84E47E1A-6CCE-44DE-AD55-CC760109F1CA}"/>
          </ac:spMkLst>
        </pc:spChg>
        <pc:spChg chg="add del mod">
          <ac:chgData name="Milijana Surbatovich" userId="34f022815c94af0f" providerId="LiveId" clId="{7EAAB792-6F57-4A5A-A55B-36EB1B2C0C25}" dt="2020-10-25T21:48:53.312" v="34955" actId="478"/>
          <ac:spMkLst>
            <pc:docMk/>
            <pc:sldMk cId="2417213956" sldId="304"/>
            <ac:spMk id="164" creationId="{35F90450-41B2-4A2B-B7EB-7BA06ED588A6}"/>
          </ac:spMkLst>
        </pc:spChg>
        <pc:spChg chg="add del mod">
          <ac:chgData name="Milijana Surbatovich" userId="34f022815c94af0f" providerId="LiveId" clId="{7EAAB792-6F57-4A5A-A55B-36EB1B2C0C25}" dt="2020-10-25T21:48:53.312" v="34955" actId="478"/>
          <ac:spMkLst>
            <pc:docMk/>
            <pc:sldMk cId="2417213956" sldId="304"/>
            <ac:spMk id="165" creationId="{FEC289D6-637C-4E26-AEEC-4CDA53442B2E}"/>
          </ac:spMkLst>
        </pc:spChg>
        <pc:spChg chg="add del mod">
          <ac:chgData name="Milijana Surbatovich" userId="34f022815c94af0f" providerId="LiveId" clId="{7EAAB792-6F57-4A5A-A55B-36EB1B2C0C25}" dt="2020-10-21T23:06:56.966" v="18132" actId="478"/>
          <ac:spMkLst>
            <pc:docMk/>
            <pc:sldMk cId="2417213956" sldId="304"/>
            <ac:spMk id="166" creationId="{BC5158AC-555C-40B7-B69F-00F822D095A3}"/>
          </ac:spMkLst>
        </pc:spChg>
        <pc:spChg chg="add del mod">
          <ac:chgData name="Milijana Surbatovich" userId="34f022815c94af0f" providerId="LiveId" clId="{7EAAB792-6F57-4A5A-A55B-36EB1B2C0C25}" dt="2020-10-21T23:07:36.338" v="18134" actId="478"/>
          <ac:spMkLst>
            <pc:docMk/>
            <pc:sldMk cId="2417213956" sldId="304"/>
            <ac:spMk id="167" creationId="{8EEE0EBC-2879-4AED-9714-2E33EDCBCF77}"/>
          </ac:spMkLst>
        </pc:spChg>
        <pc:spChg chg="add mod">
          <ac:chgData name="Milijana Surbatovich" userId="34f022815c94af0f" providerId="LiveId" clId="{7EAAB792-6F57-4A5A-A55B-36EB1B2C0C25}" dt="2020-10-29T01:38:25.653" v="46987" actId="1076"/>
          <ac:spMkLst>
            <pc:docMk/>
            <pc:sldMk cId="2417213956" sldId="304"/>
            <ac:spMk id="167" creationId="{E3D320F5-6ABF-46F8-916C-B96B396D0D23}"/>
          </ac:spMkLst>
        </pc:spChg>
        <pc:spChg chg="add mod">
          <ac:chgData name="Milijana Surbatovich" userId="34f022815c94af0f" providerId="LiveId" clId="{7EAAB792-6F57-4A5A-A55B-36EB1B2C0C25}" dt="2020-10-29T01:38:25.653" v="46987" actId="1076"/>
          <ac:spMkLst>
            <pc:docMk/>
            <pc:sldMk cId="2417213956" sldId="304"/>
            <ac:spMk id="168" creationId="{D1ECA3D9-A03F-4C38-95F3-E6DE29542AE2}"/>
          </ac:spMkLst>
        </pc:spChg>
        <pc:spChg chg="add mod">
          <ac:chgData name="Milijana Surbatovich" userId="34f022815c94af0f" providerId="LiveId" clId="{7EAAB792-6F57-4A5A-A55B-36EB1B2C0C25}" dt="2020-10-29T01:38:25.653" v="46987" actId="1076"/>
          <ac:spMkLst>
            <pc:docMk/>
            <pc:sldMk cId="2417213956" sldId="304"/>
            <ac:spMk id="169" creationId="{8C514F8C-5716-443F-8863-22A2452BB3E8}"/>
          </ac:spMkLst>
        </pc:spChg>
        <pc:spChg chg="add mod">
          <ac:chgData name="Milijana Surbatovich" userId="34f022815c94af0f" providerId="LiveId" clId="{7EAAB792-6F57-4A5A-A55B-36EB1B2C0C25}" dt="2020-10-29T01:38:25.653" v="46987" actId="1076"/>
          <ac:spMkLst>
            <pc:docMk/>
            <pc:sldMk cId="2417213956" sldId="304"/>
            <ac:spMk id="173" creationId="{F50C5B72-B16D-4733-920D-0402A55DA472}"/>
          </ac:spMkLst>
        </pc:spChg>
        <pc:spChg chg="add mod">
          <ac:chgData name="Milijana Surbatovich" userId="34f022815c94af0f" providerId="LiveId" clId="{7EAAB792-6F57-4A5A-A55B-36EB1B2C0C25}" dt="2020-10-29T01:38:25.653" v="46987" actId="1076"/>
          <ac:spMkLst>
            <pc:docMk/>
            <pc:sldMk cId="2417213956" sldId="304"/>
            <ac:spMk id="174" creationId="{6C41076F-0AEB-4482-87EE-92B024AEC131}"/>
          </ac:spMkLst>
        </pc:spChg>
        <pc:spChg chg="add mod">
          <ac:chgData name="Milijana Surbatovich" userId="34f022815c94af0f" providerId="LiveId" clId="{7EAAB792-6F57-4A5A-A55B-36EB1B2C0C25}" dt="2020-10-29T01:38:25.653" v="46987" actId="1076"/>
          <ac:spMkLst>
            <pc:docMk/>
            <pc:sldMk cId="2417213956" sldId="304"/>
            <ac:spMk id="175" creationId="{F180F283-EE56-4ECA-835F-8BA3E723670C}"/>
          </ac:spMkLst>
        </pc:spChg>
        <pc:spChg chg="add mod">
          <ac:chgData name="Milijana Surbatovich" userId="34f022815c94af0f" providerId="LiveId" clId="{7EAAB792-6F57-4A5A-A55B-36EB1B2C0C25}" dt="2020-10-29T01:38:25.653" v="46987" actId="1076"/>
          <ac:spMkLst>
            <pc:docMk/>
            <pc:sldMk cId="2417213956" sldId="304"/>
            <ac:spMk id="176" creationId="{73EAC797-DCE5-4A06-B736-2045710C677D}"/>
          </ac:spMkLst>
        </pc:spChg>
        <pc:spChg chg="add del mod">
          <ac:chgData name="Milijana Surbatovich" userId="34f022815c94af0f" providerId="LiveId" clId="{7EAAB792-6F57-4A5A-A55B-36EB1B2C0C25}" dt="2020-10-21T23:07:45.029" v="18135" actId="478"/>
          <ac:spMkLst>
            <pc:docMk/>
            <pc:sldMk cId="2417213956" sldId="304"/>
            <ac:spMk id="176" creationId="{E3C3FFAE-D9A4-4282-919A-5B3C9D703C01}"/>
          </ac:spMkLst>
        </pc:spChg>
        <pc:spChg chg="add del mod">
          <ac:chgData name="Milijana Surbatovich" userId="34f022815c94af0f" providerId="LiveId" clId="{7EAAB792-6F57-4A5A-A55B-36EB1B2C0C25}" dt="2020-10-25T21:48:53.312" v="34955" actId="478"/>
          <ac:spMkLst>
            <pc:docMk/>
            <pc:sldMk cId="2417213956" sldId="304"/>
            <ac:spMk id="177" creationId="{463A4872-B552-475F-A558-5AB7B03D9F8E}"/>
          </ac:spMkLst>
        </pc:spChg>
        <pc:spChg chg="add del mod">
          <ac:chgData name="Milijana Surbatovich" userId="34f022815c94af0f" providerId="LiveId" clId="{7EAAB792-6F57-4A5A-A55B-36EB1B2C0C25}" dt="2020-10-25T21:48:53.312" v="34955" actId="478"/>
          <ac:spMkLst>
            <pc:docMk/>
            <pc:sldMk cId="2417213956" sldId="304"/>
            <ac:spMk id="178" creationId="{FFCB7926-DAA2-4F87-87CE-FA22661C8366}"/>
          </ac:spMkLst>
        </pc:spChg>
        <pc:spChg chg="add del mod">
          <ac:chgData name="Milijana Surbatovich" userId="34f022815c94af0f" providerId="LiveId" clId="{7EAAB792-6F57-4A5A-A55B-36EB1B2C0C25}" dt="2020-10-25T21:48:53.312" v="34955" actId="478"/>
          <ac:spMkLst>
            <pc:docMk/>
            <pc:sldMk cId="2417213956" sldId="304"/>
            <ac:spMk id="182" creationId="{7BC8A592-E9EC-4554-AA41-6856DC66FEB7}"/>
          </ac:spMkLst>
        </pc:spChg>
        <pc:spChg chg="add del mod">
          <ac:chgData name="Milijana Surbatovich" userId="34f022815c94af0f" providerId="LiveId" clId="{7EAAB792-6F57-4A5A-A55B-36EB1B2C0C25}" dt="2020-10-25T21:48:53.312" v="34955" actId="478"/>
          <ac:spMkLst>
            <pc:docMk/>
            <pc:sldMk cId="2417213956" sldId="304"/>
            <ac:spMk id="183" creationId="{0EA28B93-09FA-4678-BC34-856689795817}"/>
          </ac:spMkLst>
        </pc:spChg>
        <pc:spChg chg="add del mod">
          <ac:chgData name="Milijana Surbatovich" userId="34f022815c94af0f" providerId="LiveId" clId="{7EAAB792-6F57-4A5A-A55B-36EB1B2C0C25}" dt="2020-10-25T21:48:53.312" v="34955" actId="478"/>
          <ac:spMkLst>
            <pc:docMk/>
            <pc:sldMk cId="2417213956" sldId="304"/>
            <ac:spMk id="184" creationId="{EBE14273-C2FD-4935-8246-7A91B487660E}"/>
          </ac:spMkLst>
        </pc:spChg>
        <pc:spChg chg="add mod">
          <ac:chgData name="Milijana Surbatovich" userId="34f022815c94af0f" providerId="LiveId" clId="{7EAAB792-6F57-4A5A-A55B-36EB1B2C0C25}" dt="2020-10-29T01:38:25.653" v="46987" actId="1076"/>
          <ac:spMkLst>
            <pc:docMk/>
            <pc:sldMk cId="2417213956" sldId="304"/>
            <ac:spMk id="185" creationId="{86546FE2-F52F-4A45-AE5B-29AA8C72BD04}"/>
          </ac:spMkLst>
        </pc:spChg>
        <pc:spChg chg="add del mod">
          <ac:chgData name="Milijana Surbatovich" userId="34f022815c94af0f" providerId="LiveId" clId="{7EAAB792-6F57-4A5A-A55B-36EB1B2C0C25}" dt="2020-10-21T23:06:56.966" v="18132" actId="478"/>
          <ac:spMkLst>
            <pc:docMk/>
            <pc:sldMk cId="2417213956" sldId="304"/>
            <ac:spMk id="185" creationId="{CAF93BE1-0EA6-4E08-8F38-C5095FAC5B5E}"/>
          </ac:spMkLst>
        </pc:spChg>
        <pc:spChg chg="add del mod">
          <ac:chgData name="Milijana Surbatovich" userId="34f022815c94af0f" providerId="LiveId" clId="{7EAAB792-6F57-4A5A-A55B-36EB1B2C0C25}" dt="2020-10-21T23:07:36.338" v="18134" actId="478"/>
          <ac:spMkLst>
            <pc:docMk/>
            <pc:sldMk cId="2417213956" sldId="304"/>
            <ac:spMk id="186" creationId="{822CFF27-2A08-4D8B-9592-986FC9DC0641}"/>
          </ac:spMkLst>
        </pc:spChg>
        <pc:spChg chg="add mod">
          <ac:chgData name="Milijana Surbatovich" userId="34f022815c94af0f" providerId="LiveId" clId="{7EAAB792-6F57-4A5A-A55B-36EB1B2C0C25}" dt="2020-10-29T01:38:25.653" v="46987" actId="1076"/>
          <ac:spMkLst>
            <pc:docMk/>
            <pc:sldMk cId="2417213956" sldId="304"/>
            <ac:spMk id="186" creationId="{C4505200-41EC-47D6-AB7F-06A6C48452E9}"/>
          </ac:spMkLst>
        </pc:spChg>
        <pc:spChg chg="add mod">
          <ac:chgData name="Milijana Surbatovich" userId="34f022815c94af0f" providerId="LiveId" clId="{7EAAB792-6F57-4A5A-A55B-36EB1B2C0C25}" dt="2020-10-29T01:38:25.653" v="46987" actId="1076"/>
          <ac:spMkLst>
            <pc:docMk/>
            <pc:sldMk cId="2417213956" sldId="304"/>
            <ac:spMk id="187" creationId="{7961497F-B418-405F-9FB2-8188D1706B4D}"/>
          </ac:spMkLst>
        </pc:spChg>
        <pc:spChg chg="add mod">
          <ac:chgData name="Milijana Surbatovich" userId="34f022815c94af0f" providerId="LiveId" clId="{7EAAB792-6F57-4A5A-A55B-36EB1B2C0C25}" dt="2020-10-29T01:38:25.653" v="46987" actId="1076"/>
          <ac:spMkLst>
            <pc:docMk/>
            <pc:sldMk cId="2417213956" sldId="304"/>
            <ac:spMk id="188" creationId="{DAD620FD-9AF8-4213-AB84-448A97D21AF2}"/>
          </ac:spMkLst>
        </pc:spChg>
        <pc:spChg chg="add mod">
          <ac:chgData name="Milijana Surbatovich" userId="34f022815c94af0f" providerId="LiveId" clId="{7EAAB792-6F57-4A5A-A55B-36EB1B2C0C25}" dt="2020-10-29T01:38:25.653" v="46987" actId="1076"/>
          <ac:spMkLst>
            <pc:docMk/>
            <pc:sldMk cId="2417213956" sldId="304"/>
            <ac:spMk id="192" creationId="{8B040E53-7F2A-44B5-ABE2-34E87F300BAD}"/>
          </ac:spMkLst>
        </pc:spChg>
        <pc:spChg chg="add mod">
          <ac:chgData name="Milijana Surbatovich" userId="34f022815c94af0f" providerId="LiveId" clId="{7EAAB792-6F57-4A5A-A55B-36EB1B2C0C25}" dt="2020-10-29T01:38:25.653" v="46987" actId="1076"/>
          <ac:spMkLst>
            <pc:docMk/>
            <pc:sldMk cId="2417213956" sldId="304"/>
            <ac:spMk id="193" creationId="{C6DA24FF-9505-4F82-96A9-0CAFFDD28E28}"/>
          </ac:spMkLst>
        </pc:spChg>
        <pc:spChg chg="add mod">
          <ac:chgData name="Milijana Surbatovich" userId="34f022815c94af0f" providerId="LiveId" clId="{7EAAB792-6F57-4A5A-A55B-36EB1B2C0C25}" dt="2020-10-29T01:38:25.653" v="46987" actId="1076"/>
          <ac:spMkLst>
            <pc:docMk/>
            <pc:sldMk cId="2417213956" sldId="304"/>
            <ac:spMk id="194" creationId="{46706BE2-FB58-4057-BE49-50CB41FB9E9A}"/>
          </ac:spMkLst>
        </pc:spChg>
        <pc:spChg chg="add mod">
          <ac:chgData name="Milijana Surbatovich" userId="34f022815c94af0f" providerId="LiveId" clId="{7EAAB792-6F57-4A5A-A55B-36EB1B2C0C25}" dt="2020-10-29T01:38:25.653" v="46987" actId="1076"/>
          <ac:spMkLst>
            <pc:docMk/>
            <pc:sldMk cId="2417213956" sldId="304"/>
            <ac:spMk id="195" creationId="{3CE49B47-7349-4649-8E4C-1D9FDCF85C3A}"/>
          </ac:spMkLst>
        </pc:spChg>
        <pc:spChg chg="add del mod">
          <ac:chgData name="Milijana Surbatovich" userId="34f022815c94af0f" providerId="LiveId" clId="{7EAAB792-6F57-4A5A-A55B-36EB1B2C0C25}" dt="2020-10-21T23:07:45.029" v="18135" actId="478"/>
          <ac:spMkLst>
            <pc:docMk/>
            <pc:sldMk cId="2417213956" sldId="304"/>
            <ac:spMk id="195" creationId="{820A6D94-AE38-4ADC-A55B-6FDDADBA5388}"/>
          </ac:spMkLst>
        </pc:spChg>
        <pc:spChg chg="add del mod">
          <ac:chgData name="Milijana Surbatovich" userId="34f022815c94af0f" providerId="LiveId" clId="{7EAAB792-6F57-4A5A-A55B-36EB1B2C0C25}" dt="2020-10-25T21:48:53.312" v="34955" actId="478"/>
          <ac:spMkLst>
            <pc:docMk/>
            <pc:sldMk cId="2417213956" sldId="304"/>
            <ac:spMk id="196" creationId="{523F4166-DE3E-40A1-966B-09654B965C13}"/>
          </ac:spMkLst>
        </pc:spChg>
        <pc:spChg chg="add del mod">
          <ac:chgData name="Milijana Surbatovich" userId="34f022815c94af0f" providerId="LiveId" clId="{7EAAB792-6F57-4A5A-A55B-36EB1B2C0C25}" dt="2020-10-25T21:48:53.312" v="34955" actId="478"/>
          <ac:spMkLst>
            <pc:docMk/>
            <pc:sldMk cId="2417213956" sldId="304"/>
            <ac:spMk id="197" creationId="{016ED046-62B3-4981-B7C7-6F98EAEC499E}"/>
          </ac:spMkLst>
        </pc:spChg>
        <pc:spChg chg="add del mod">
          <ac:chgData name="Milijana Surbatovich" userId="34f022815c94af0f" providerId="LiveId" clId="{7EAAB792-6F57-4A5A-A55B-36EB1B2C0C25}" dt="2020-10-25T21:48:53.312" v="34955" actId="478"/>
          <ac:spMkLst>
            <pc:docMk/>
            <pc:sldMk cId="2417213956" sldId="304"/>
            <ac:spMk id="201" creationId="{B70675D3-08E9-41DF-830E-343A05DCDCBF}"/>
          </ac:spMkLst>
        </pc:spChg>
        <pc:spChg chg="add del mod">
          <ac:chgData name="Milijana Surbatovich" userId="34f022815c94af0f" providerId="LiveId" clId="{7EAAB792-6F57-4A5A-A55B-36EB1B2C0C25}" dt="2020-10-25T21:48:53.312" v="34955" actId="478"/>
          <ac:spMkLst>
            <pc:docMk/>
            <pc:sldMk cId="2417213956" sldId="304"/>
            <ac:spMk id="202" creationId="{30993BA7-4CC0-417B-9E24-6177D04050FC}"/>
          </ac:spMkLst>
        </pc:spChg>
        <pc:spChg chg="add del mod">
          <ac:chgData name="Milijana Surbatovich" userId="34f022815c94af0f" providerId="LiveId" clId="{7EAAB792-6F57-4A5A-A55B-36EB1B2C0C25}" dt="2020-10-25T21:48:53.312" v="34955" actId="478"/>
          <ac:spMkLst>
            <pc:docMk/>
            <pc:sldMk cId="2417213956" sldId="304"/>
            <ac:spMk id="203" creationId="{B9D72D6E-DE6F-4698-8A60-1F5F5F58191B}"/>
          </ac:spMkLst>
        </pc:spChg>
        <pc:spChg chg="add del mod">
          <ac:chgData name="Milijana Surbatovich" userId="34f022815c94af0f" providerId="LiveId" clId="{7EAAB792-6F57-4A5A-A55B-36EB1B2C0C25}" dt="2020-10-21T23:06:56.966" v="18132" actId="478"/>
          <ac:spMkLst>
            <pc:docMk/>
            <pc:sldMk cId="2417213956" sldId="304"/>
            <ac:spMk id="204" creationId="{66774B2A-43DE-4E01-8763-D4BAFB35EAEC}"/>
          </ac:spMkLst>
        </pc:spChg>
        <pc:spChg chg="add del mod">
          <ac:chgData name="Milijana Surbatovich" userId="34f022815c94af0f" providerId="LiveId" clId="{7EAAB792-6F57-4A5A-A55B-36EB1B2C0C25}" dt="2020-10-21T23:07:36.338" v="18134" actId="478"/>
          <ac:spMkLst>
            <pc:docMk/>
            <pc:sldMk cId="2417213956" sldId="304"/>
            <ac:spMk id="205" creationId="{DDBA176E-3246-447B-945B-0607D5AA7952}"/>
          </ac:spMkLst>
        </pc:spChg>
        <pc:spChg chg="add mod">
          <ac:chgData name="Milijana Surbatovich" userId="34f022815c94af0f" providerId="LiveId" clId="{7EAAB792-6F57-4A5A-A55B-36EB1B2C0C25}" dt="2020-10-29T01:38:25.653" v="46987" actId="1076"/>
          <ac:spMkLst>
            <pc:docMk/>
            <pc:sldMk cId="2417213956" sldId="304"/>
            <ac:spMk id="206" creationId="{E3F18CF0-0D70-4749-958B-17BBC598561A}"/>
          </ac:spMkLst>
        </pc:spChg>
        <pc:spChg chg="add mod">
          <ac:chgData name="Milijana Surbatovich" userId="34f022815c94af0f" providerId="LiveId" clId="{7EAAB792-6F57-4A5A-A55B-36EB1B2C0C25}" dt="2020-10-29T01:38:25.653" v="46987" actId="1076"/>
          <ac:spMkLst>
            <pc:docMk/>
            <pc:sldMk cId="2417213956" sldId="304"/>
            <ac:spMk id="207" creationId="{C31BEFA2-839E-4B2F-B0F9-21E253023306}"/>
          </ac:spMkLst>
        </pc:spChg>
        <pc:spChg chg="add mod">
          <ac:chgData name="Milijana Surbatovich" userId="34f022815c94af0f" providerId="LiveId" clId="{7EAAB792-6F57-4A5A-A55B-36EB1B2C0C25}" dt="2020-10-29T01:38:25.653" v="46987" actId="1076"/>
          <ac:spMkLst>
            <pc:docMk/>
            <pc:sldMk cId="2417213956" sldId="304"/>
            <ac:spMk id="211" creationId="{530CACFD-0DAF-44A5-91D0-F67278F47E99}"/>
          </ac:spMkLst>
        </pc:spChg>
        <pc:spChg chg="add mod">
          <ac:chgData name="Milijana Surbatovich" userId="34f022815c94af0f" providerId="LiveId" clId="{7EAAB792-6F57-4A5A-A55B-36EB1B2C0C25}" dt="2020-10-29T01:38:25.653" v="46987" actId="1076"/>
          <ac:spMkLst>
            <pc:docMk/>
            <pc:sldMk cId="2417213956" sldId="304"/>
            <ac:spMk id="212" creationId="{E189E437-D35A-49E1-B859-1A699CF3822F}"/>
          </ac:spMkLst>
        </pc:spChg>
        <pc:spChg chg="add mod">
          <ac:chgData name="Milijana Surbatovich" userId="34f022815c94af0f" providerId="LiveId" clId="{7EAAB792-6F57-4A5A-A55B-36EB1B2C0C25}" dt="2020-10-29T01:38:25.653" v="46987" actId="1076"/>
          <ac:spMkLst>
            <pc:docMk/>
            <pc:sldMk cId="2417213956" sldId="304"/>
            <ac:spMk id="213" creationId="{F2E5C85D-1680-4DCB-A152-0FA1D5316115}"/>
          </ac:spMkLst>
        </pc:spChg>
        <pc:spChg chg="add del mod">
          <ac:chgData name="Milijana Surbatovich" userId="34f022815c94af0f" providerId="LiveId" clId="{7EAAB792-6F57-4A5A-A55B-36EB1B2C0C25}" dt="2020-10-21T23:07:45.029" v="18135" actId="478"/>
          <ac:spMkLst>
            <pc:docMk/>
            <pc:sldMk cId="2417213956" sldId="304"/>
            <ac:spMk id="214" creationId="{5A781B11-0AD6-4688-BEBD-CC2CC9933001}"/>
          </ac:spMkLst>
        </pc:spChg>
        <pc:spChg chg="add del mod">
          <ac:chgData name="Milijana Surbatovich" userId="34f022815c94af0f" providerId="LiveId" clId="{7EAAB792-6F57-4A5A-A55B-36EB1B2C0C25}" dt="2020-10-25T21:48:53.312" v="34955" actId="478"/>
          <ac:spMkLst>
            <pc:docMk/>
            <pc:sldMk cId="2417213956" sldId="304"/>
            <ac:spMk id="215" creationId="{96FCC662-EF07-461B-A397-2C46FC2EFDDB}"/>
          </ac:spMkLst>
        </pc:spChg>
        <pc:spChg chg="add del mod">
          <ac:chgData name="Milijana Surbatovich" userId="34f022815c94af0f" providerId="LiveId" clId="{7EAAB792-6F57-4A5A-A55B-36EB1B2C0C25}" dt="2020-10-25T21:48:53.312" v="34955" actId="478"/>
          <ac:spMkLst>
            <pc:docMk/>
            <pc:sldMk cId="2417213956" sldId="304"/>
            <ac:spMk id="216" creationId="{A81C7E0C-CF5F-467C-B457-AD0AF13AD391}"/>
          </ac:spMkLst>
        </pc:spChg>
        <pc:spChg chg="add del mod">
          <ac:chgData name="Milijana Surbatovich" userId="34f022815c94af0f" providerId="LiveId" clId="{7EAAB792-6F57-4A5A-A55B-36EB1B2C0C25}" dt="2020-10-25T21:48:53.312" v="34955" actId="478"/>
          <ac:spMkLst>
            <pc:docMk/>
            <pc:sldMk cId="2417213956" sldId="304"/>
            <ac:spMk id="220" creationId="{A046FDC8-0F00-4EA1-BCA2-7AE53A75CBAA}"/>
          </ac:spMkLst>
        </pc:spChg>
        <pc:spChg chg="add del mod">
          <ac:chgData name="Milijana Surbatovich" userId="34f022815c94af0f" providerId="LiveId" clId="{7EAAB792-6F57-4A5A-A55B-36EB1B2C0C25}" dt="2020-10-25T21:48:53.312" v="34955" actId="478"/>
          <ac:spMkLst>
            <pc:docMk/>
            <pc:sldMk cId="2417213956" sldId="304"/>
            <ac:spMk id="221" creationId="{4FAD689E-7ED2-403D-8CDB-1F31840A14CF}"/>
          </ac:spMkLst>
        </pc:spChg>
        <pc:spChg chg="add del mod">
          <ac:chgData name="Milijana Surbatovich" userId="34f022815c94af0f" providerId="LiveId" clId="{7EAAB792-6F57-4A5A-A55B-36EB1B2C0C25}" dt="2020-10-25T21:48:53.312" v="34955" actId="478"/>
          <ac:spMkLst>
            <pc:docMk/>
            <pc:sldMk cId="2417213956" sldId="304"/>
            <ac:spMk id="222" creationId="{059E5C23-8213-4B77-94E9-43FDF1F94D71}"/>
          </ac:spMkLst>
        </pc:spChg>
        <pc:spChg chg="add del mod">
          <ac:chgData name="Milijana Surbatovich" userId="34f022815c94af0f" providerId="LiveId" clId="{7EAAB792-6F57-4A5A-A55B-36EB1B2C0C25}" dt="2020-10-21T23:06:56.966" v="18132" actId="478"/>
          <ac:spMkLst>
            <pc:docMk/>
            <pc:sldMk cId="2417213956" sldId="304"/>
            <ac:spMk id="223" creationId="{44E86F70-FE59-4944-9CE8-FFA39B3C6834}"/>
          </ac:spMkLst>
        </pc:spChg>
        <pc:spChg chg="add mod">
          <ac:chgData name="Milijana Surbatovich" userId="34f022815c94af0f" providerId="LiveId" clId="{7EAAB792-6F57-4A5A-A55B-36EB1B2C0C25}" dt="2020-10-29T01:38:25.653" v="46987" actId="1076"/>
          <ac:spMkLst>
            <pc:docMk/>
            <pc:sldMk cId="2417213956" sldId="304"/>
            <ac:spMk id="223" creationId="{D8C4F45A-E287-49A6-9F8C-140B29209C9B}"/>
          </ac:spMkLst>
        </pc:spChg>
        <pc:spChg chg="add del mod">
          <ac:chgData name="Milijana Surbatovich" userId="34f022815c94af0f" providerId="LiveId" clId="{7EAAB792-6F57-4A5A-A55B-36EB1B2C0C25}" dt="2020-10-21T23:07:36.338" v="18134" actId="478"/>
          <ac:spMkLst>
            <pc:docMk/>
            <pc:sldMk cId="2417213956" sldId="304"/>
            <ac:spMk id="224" creationId="{4393D879-FA0E-4FBC-B3F4-60DF77D64657}"/>
          </ac:spMkLst>
        </pc:spChg>
        <pc:spChg chg="add mod">
          <ac:chgData name="Milijana Surbatovich" userId="34f022815c94af0f" providerId="LiveId" clId="{7EAAB792-6F57-4A5A-A55B-36EB1B2C0C25}" dt="2020-10-29T01:38:25.653" v="46987" actId="1076"/>
          <ac:spMkLst>
            <pc:docMk/>
            <pc:sldMk cId="2417213956" sldId="304"/>
            <ac:spMk id="224" creationId="{E124ADB7-E694-4486-A109-A48AE14718D2}"/>
          </ac:spMkLst>
        </pc:spChg>
        <pc:spChg chg="add mod">
          <ac:chgData name="Milijana Surbatovich" userId="34f022815c94af0f" providerId="LiveId" clId="{7EAAB792-6F57-4A5A-A55B-36EB1B2C0C25}" dt="2020-10-29T01:38:25.653" v="46987" actId="1076"/>
          <ac:spMkLst>
            <pc:docMk/>
            <pc:sldMk cId="2417213956" sldId="304"/>
            <ac:spMk id="225" creationId="{5F9C638C-849E-461B-9F9D-B4F0933137FF}"/>
          </ac:spMkLst>
        </pc:spChg>
        <pc:spChg chg="add del mod">
          <ac:chgData name="Milijana Surbatovich" userId="34f022815c94af0f" providerId="LiveId" clId="{7EAAB792-6F57-4A5A-A55B-36EB1B2C0C25}" dt="2020-10-23T19:51:27.166" v="31779" actId="478"/>
          <ac:spMkLst>
            <pc:docMk/>
            <pc:sldMk cId="2417213956" sldId="304"/>
            <ac:spMk id="225" creationId="{BEA51A32-524D-4593-81DF-F488283071A4}"/>
          </ac:spMkLst>
        </pc:spChg>
        <pc:spChg chg="add del mod">
          <ac:chgData name="Milijana Surbatovich" userId="34f022815c94af0f" providerId="LiveId" clId="{7EAAB792-6F57-4A5A-A55B-36EB1B2C0C25}" dt="2020-11-02T22:40:58.069" v="48128" actId="478"/>
          <ac:spMkLst>
            <pc:docMk/>
            <pc:sldMk cId="2417213956" sldId="304"/>
            <ac:spMk id="226" creationId="{33E572E6-A693-4F93-9299-63A5DEEA5445}"/>
          </ac:spMkLst>
        </pc:spChg>
        <pc:spChg chg="add del mod">
          <ac:chgData name="Milijana Surbatovich" userId="34f022815c94af0f" providerId="LiveId" clId="{7EAAB792-6F57-4A5A-A55B-36EB1B2C0C25}" dt="2020-10-21T23:07:49.382" v="18136" actId="478"/>
          <ac:spMkLst>
            <pc:docMk/>
            <pc:sldMk cId="2417213956" sldId="304"/>
            <ac:spMk id="226" creationId="{68913B1F-7A3C-4169-8DC6-9F0D37B692ED}"/>
          </ac:spMkLst>
        </pc:spChg>
        <pc:spChg chg="add del mod">
          <ac:chgData name="Milijana Surbatovich" userId="34f022815c94af0f" providerId="LiveId" clId="{7EAAB792-6F57-4A5A-A55B-36EB1B2C0C25}" dt="2020-10-23T19:26:10.210" v="31544" actId="478"/>
          <ac:spMkLst>
            <pc:docMk/>
            <pc:sldMk cId="2417213956" sldId="304"/>
            <ac:spMk id="227" creationId="{26C8F349-CCD9-4CCF-BB73-C29E55588E71}"/>
          </ac:spMkLst>
        </pc:spChg>
        <pc:spChg chg="add del mod">
          <ac:chgData name="Milijana Surbatovich" userId="34f022815c94af0f" providerId="LiveId" clId="{7EAAB792-6F57-4A5A-A55B-36EB1B2C0C25}" dt="2020-10-23T19:26:10.210" v="31544" actId="478"/>
          <ac:spMkLst>
            <pc:docMk/>
            <pc:sldMk cId="2417213956" sldId="304"/>
            <ac:spMk id="228" creationId="{5563F069-4B32-4EFA-8416-B14EB997F8D3}"/>
          </ac:spMkLst>
        </pc:spChg>
        <pc:spChg chg="add mod">
          <ac:chgData name="Milijana Surbatovich" userId="34f022815c94af0f" providerId="LiveId" clId="{7EAAB792-6F57-4A5A-A55B-36EB1B2C0C25}" dt="2020-10-29T01:38:25.653" v="46987" actId="1076"/>
          <ac:spMkLst>
            <pc:docMk/>
            <pc:sldMk cId="2417213956" sldId="304"/>
            <ac:spMk id="229" creationId="{967263B9-81A0-4D1B-A4A6-CC9A0A0AE289}"/>
          </ac:spMkLst>
        </pc:spChg>
        <pc:spChg chg="add mod">
          <ac:chgData name="Milijana Surbatovich" userId="34f022815c94af0f" providerId="LiveId" clId="{7EAAB792-6F57-4A5A-A55B-36EB1B2C0C25}" dt="2020-10-29T01:38:25.653" v="46987" actId="1076"/>
          <ac:spMkLst>
            <pc:docMk/>
            <pc:sldMk cId="2417213956" sldId="304"/>
            <ac:spMk id="230" creationId="{DCBA0B19-ECC5-4E79-8EF0-1B2762936744}"/>
          </ac:spMkLst>
        </pc:spChg>
        <pc:spChg chg="add del mod">
          <ac:chgData name="Milijana Surbatovich" userId="34f022815c94af0f" providerId="LiveId" clId="{7EAAB792-6F57-4A5A-A55B-36EB1B2C0C25}" dt="2020-10-23T19:26:10.210" v="31544" actId="478"/>
          <ac:spMkLst>
            <pc:docMk/>
            <pc:sldMk cId="2417213956" sldId="304"/>
            <ac:spMk id="232" creationId="{55A96B41-017E-4DE5-8A6F-14B08A8658BE}"/>
          </ac:spMkLst>
        </pc:spChg>
        <pc:spChg chg="add del mod">
          <ac:chgData name="Milijana Surbatovich" userId="34f022815c94af0f" providerId="LiveId" clId="{7EAAB792-6F57-4A5A-A55B-36EB1B2C0C25}" dt="2020-10-23T19:26:10.210" v="31544" actId="478"/>
          <ac:spMkLst>
            <pc:docMk/>
            <pc:sldMk cId="2417213956" sldId="304"/>
            <ac:spMk id="233" creationId="{E4D2B9A2-AC6B-4EBC-8ED8-6796AC9A0CAD}"/>
          </ac:spMkLst>
        </pc:spChg>
        <pc:spChg chg="add mod">
          <ac:chgData name="Milijana Surbatovich" userId="34f022815c94af0f" providerId="LiveId" clId="{7EAAB792-6F57-4A5A-A55B-36EB1B2C0C25}" dt="2020-10-29T01:38:25.653" v="46987" actId="1076"/>
          <ac:spMkLst>
            <pc:docMk/>
            <pc:sldMk cId="2417213956" sldId="304"/>
            <ac:spMk id="234" creationId="{E52CBF04-BEB3-4B70-9C50-58447493BDDC}"/>
          </ac:spMkLst>
        </pc:spChg>
        <pc:spChg chg="add del mod">
          <ac:chgData name="Milijana Surbatovich" userId="34f022815c94af0f" providerId="LiveId" clId="{7EAAB792-6F57-4A5A-A55B-36EB1B2C0C25}" dt="2020-10-23T19:26:10.210" v="31544" actId="478"/>
          <ac:spMkLst>
            <pc:docMk/>
            <pc:sldMk cId="2417213956" sldId="304"/>
            <ac:spMk id="234" creationId="{F51C01B1-0BA6-46DC-9991-08505AEF3495}"/>
          </ac:spMkLst>
        </pc:spChg>
        <pc:spChg chg="add mod">
          <ac:chgData name="Milijana Surbatovich" userId="34f022815c94af0f" providerId="LiveId" clId="{7EAAB792-6F57-4A5A-A55B-36EB1B2C0C25}" dt="2020-10-29T01:38:25.653" v="46987" actId="1076"/>
          <ac:spMkLst>
            <pc:docMk/>
            <pc:sldMk cId="2417213956" sldId="304"/>
            <ac:spMk id="235" creationId="{89FD49C6-7A82-4AD7-8D65-23F7DAE4F05F}"/>
          </ac:spMkLst>
        </pc:spChg>
        <pc:spChg chg="add mod">
          <ac:chgData name="Milijana Surbatovich" userId="34f022815c94af0f" providerId="LiveId" clId="{7EAAB792-6F57-4A5A-A55B-36EB1B2C0C25}" dt="2020-10-29T01:38:25.653" v="46987" actId="1076"/>
          <ac:spMkLst>
            <pc:docMk/>
            <pc:sldMk cId="2417213956" sldId="304"/>
            <ac:spMk id="236" creationId="{C513DFC2-6EFF-4FAA-BC68-7BFDFC80C8F9}"/>
          </ac:spMkLst>
        </pc:spChg>
        <pc:spChg chg="add mod">
          <ac:chgData name="Milijana Surbatovich" userId="34f022815c94af0f" providerId="LiveId" clId="{7EAAB792-6F57-4A5A-A55B-36EB1B2C0C25}" dt="2020-10-29T01:38:25.653" v="46987" actId="1076"/>
          <ac:spMkLst>
            <pc:docMk/>
            <pc:sldMk cId="2417213956" sldId="304"/>
            <ac:spMk id="237" creationId="{B3D99D4F-BB09-4B8A-943B-3A44F9010DC0}"/>
          </ac:spMkLst>
        </pc:spChg>
        <pc:spChg chg="add del mod">
          <ac:chgData name="Milijana Surbatovich" userId="34f022815c94af0f" providerId="LiveId" clId="{7EAAB792-6F57-4A5A-A55B-36EB1B2C0C25}" dt="2020-10-23T19:49:59.980" v="31772" actId="478"/>
          <ac:spMkLst>
            <pc:docMk/>
            <pc:sldMk cId="2417213956" sldId="304"/>
            <ac:spMk id="237" creationId="{B54A16BC-E5DF-4C9E-B5EE-2794CA6A9FD4}"/>
          </ac:spMkLst>
        </pc:spChg>
        <pc:spChg chg="add mod">
          <ac:chgData name="Milijana Surbatovich" userId="34f022815c94af0f" providerId="LiveId" clId="{7EAAB792-6F57-4A5A-A55B-36EB1B2C0C25}" dt="2020-10-29T01:38:25.653" v="46987" actId="1076"/>
          <ac:spMkLst>
            <pc:docMk/>
            <pc:sldMk cId="2417213956" sldId="304"/>
            <ac:spMk id="238" creationId="{57057B7D-C6DD-42B2-A10B-9B5A65009666}"/>
          </ac:spMkLst>
        </pc:spChg>
        <pc:spChg chg="add del mod">
          <ac:chgData name="Milijana Surbatovich" userId="34f022815c94af0f" providerId="LiveId" clId="{7EAAB792-6F57-4A5A-A55B-36EB1B2C0C25}" dt="2020-10-23T20:00:09.618" v="31786" actId="478"/>
          <ac:spMkLst>
            <pc:docMk/>
            <pc:sldMk cId="2417213956" sldId="304"/>
            <ac:spMk id="239" creationId="{204C667C-996E-4DA0-86BE-E80C0BBD42DC}"/>
          </ac:spMkLst>
        </pc:spChg>
        <pc:spChg chg="add mod">
          <ac:chgData name="Milijana Surbatovich" userId="34f022815c94af0f" providerId="LiveId" clId="{7EAAB792-6F57-4A5A-A55B-36EB1B2C0C25}" dt="2020-10-29T01:38:25.653" v="46987" actId="1076"/>
          <ac:spMkLst>
            <pc:docMk/>
            <pc:sldMk cId="2417213956" sldId="304"/>
            <ac:spMk id="240" creationId="{32B84471-7671-4630-974E-30F53A0B8011}"/>
          </ac:spMkLst>
        </pc:spChg>
        <pc:spChg chg="add mod">
          <ac:chgData name="Milijana Surbatovich" userId="34f022815c94af0f" providerId="LiveId" clId="{7EAAB792-6F57-4A5A-A55B-36EB1B2C0C25}" dt="2020-10-29T01:38:25.653" v="46987" actId="1076"/>
          <ac:spMkLst>
            <pc:docMk/>
            <pc:sldMk cId="2417213956" sldId="304"/>
            <ac:spMk id="241" creationId="{73211090-E17D-4E0D-B5D6-AD2D840BF75A}"/>
          </ac:spMkLst>
        </pc:spChg>
        <pc:spChg chg="add mod">
          <ac:chgData name="Milijana Surbatovich" userId="34f022815c94af0f" providerId="LiveId" clId="{7EAAB792-6F57-4A5A-A55B-36EB1B2C0C25}" dt="2020-10-29T01:38:25.653" v="46987" actId="1076"/>
          <ac:spMkLst>
            <pc:docMk/>
            <pc:sldMk cId="2417213956" sldId="304"/>
            <ac:spMk id="245" creationId="{2F601718-4177-4750-9A8C-F57F1262AD8D}"/>
          </ac:spMkLst>
        </pc:spChg>
        <pc:spChg chg="add mod">
          <ac:chgData name="Milijana Surbatovich" userId="34f022815c94af0f" providerId="LiveId" clId="{7EAAB792-6F57-4A5A-A55B-36EB1B2C0C25}" dt="2020-10-29T01:38:25.653" v="46987" actId="1076"/>
          <ac:spMkLst>
            <pc:docMk/>
            <pc:sldMk cId="2417213956" sldId="304"/>
            <ac:spMk id="246" creationId="{1C8AA1BB-D98B-45AA-A5CA-CFB929FA3DA0}"/>
          </ac:spMkLst>
        </pc:spChg>
        <pc:spChg chg="add mod">
          <ac:chgData name="Milijana Surbatovich" userId="34f022815c94af0f" providerId="LiveId" clId="{7EAAB792-6F57-4A5A-A55B-36EB1B2C0C25}" dt="2020-10-29T01:38:25.653" v="46987" actId="1076"/>
          <ac:spMkLst>
            <pc:docMk/>
            <pc:sldMk cId="2417213956" sldId="304"/>
            <ac:spMk id="247" creationId="{E3327884-8A61-4494-92AA-3927AD44DD82}"/>
          </ac:spMkLst>
        </pc:spChg>
        <pc:spChg chg="add mod">
          <ac:chgData name="Milijana Surbatovich" userId="34f022815c94af0f" providerId="LiveId" clId="{7EAAB792-6F57-4A5A-A55B-36EB1B2C0C25}" dt="2020-10-29T01:38:25.653" v="46987" actId="1076"/>
          <ac:spMkLst>
            <pc:docMk/>
            <pc:sldMk cId="2417213956" sldId="304"/>
            <ac:spMk id="248" creationId="{128569CD-B5B9-47EC-BC3D-0C7AE2236310}"/>
          </ac:spMkLst>
        </pc:spChg>
        <pc:spChg chg="add mod">
          <ac:chgData name="Milijana Surbatovich" userId="34f022815c94af0f" providerId="LiveId" clId="{7EAAB792-6F57-4A5A-A55B-36EB1B2C0C25}" dt="2020-10-29T01:38:25.653" v="46987" actId="1076"/>
          <ac:spMkLst>
            <pc:docMk/>
            <pc:sldMk cId="2417213956" sldId="304"/>
            <ac:spMk id="251" creationId="{4475E278-33E2-4117-9A02-71F397C3E671}"/>
          </ac:spMkLst>
        </pc:spChg>
        <pc:spChg chg="add mod">
          <ac:chgData name="Milijana Surbatovich" userId="34f022815c94af0f" providerId="LiveId" clId="{7EAAB792-6F57-4A5A-A55B-36EB1B2C0C25}" dt="2020-10-29T01:38:25.653" v="46987" actId="1076"/>
          <ac:spMkLst>
            <pc:docMk/>
            <pc:sldMk cId="2417213956" sldId="304"/>
            <ac:spMk id="252" creationId="{BB97B0CB-2869-4337-A1ED-3BBD1527375C}"/>
          </ac:spMkLst>
        </pc:spChg>
        <pc:spChg chg="add mod">
          <ac:chgData name="Milijana Surbatovich" userId="34f022815c94af0f" providerId="LiveId" clId="{7EAAB792-6F57-4A5A-A55B-36EB1B2C0C25}" dt="2020-10-29T01:38:25.653" v="46987" actId="1076"/>
          <ac:spMkLst>
            <pc:docMk/>
            <pc:sldMk cId="2417213956" sldId="304"/>
            <ac:spMk id="253" creationId="{0A3AE615-501E-4587-86B3-4EE0132A2B12}"/>
          </ac:spMkLst>
        </pc:spChg>
        <pc:spChg chg="add mod">
          <ac:chgData name="Milijana Surbatovich" userId="34f022815c94af0f" providerId="LiveId" clId="{7EAAB792-6F57-4A5A-A55B-36EB1B2C0C25}" dt="2020-10-29T01:38:25.653" v="46987" actId="1076"/>
          <ac:spMkLst>
            <pc:docMk/>
            <pc:sldMk cId="2417213956" sldId="304"/>
            <ac:spMk id="254" creationId="{C8DE9451-AEB3-45D8-B3CB-292E125C4F67}"/>
          </ac:spMkLst>
        </pc:spChg>
        <pc:spChg chg="add mod">
          <ac:chgData name="Milijana Surbatovich" userId="34f022815c94af0f" providerId="LiveId" clId="{7EAAB792-6F57-4A5A-A55B-36EB1B2C0C25}" dt="2020-10-29T01:38:25.653" v="46987" actId="1076"/>
          <ac:spMkLst>
            <pc:docMk/>
            <pc:sldMk cId="2417213956" sldId="304"/>
            <ac:spMk id="255" creationId="{6D20CA42-AA53-4588-ADDE-6A706D034277}"/>
          </ac:spMkLst>
        </pc:spChg>
        <pc:spChg chg="add mod">
          <ac:chgData name="Milijana Surbatovich" userId="34f022815c94af0f" providerId="LiveId" clId="{7EAAB792-6F57-4A5A-A55B-36EB1B2C0C25}" dt="2020-10-29T01:38:25.653" v="46987" actId="1076"/>
          <ac:spMkLst>
            <pc:docMk/>
            <pc:sldMk cId="2417213956" sldId="304"/>
            <ac:spMk id="259" creationId="{DEA65815-86C4-47DD-87FB-5E140AFD41B6}"/>
          </ac:spMkLst>
        </pc:spChg>
        <pc:spChg chg="add mod">
          <ac:chgData name="Milijana Surbatovich" userId="34f022815c94af0f" providerId="LiveId" clId="{7EAAB792-6F57-4A5A-A55B-36EB1B2C0C25}" dt="2020-10-29T01:38:25.653" v="46987" actId="1076"/>
          <ac:spMkLst>
            <pc:docMk/>
            <pc:sldMk cId="2417213956" sldId="304"/>
            <ac:spMk id="260" creationId="{65B8B5EE-7E92-4119-8ABB-DC55F3B670A5}"/>
          </ac:spMkLst>
        </pc:spChg>
        <pc:spChg chg="add mod">
          <ac:chgData name="Milijana Surbatovich" userId="34f022815c94af0f" providerId="LiveId" clId="{7EAAB792-6F57-4A5A-A55B-36EB1B2C0C25}" dt="2020-10-29T01:38:25.653" v="46987" actId="1076"/>
          <ac:spMkLst>
            <pc:docMk/>
            <pc:sldMk cId="2417213956" sldId="304"/>
            <ac:spMk id="261" creationId="{0D1743DA-34AC-4B3F-8721-29279E09A9DE}"/>
          </ac:spMkLst>
        </pc:spChg>
        <pc:spChg chg="add mod">
          <ac:chgData name="Milijana Surbatovich" userId="34f022815c94af0f" providerId="LiveId" clId="{7EAAB792-6F57-4A5A-A55B-36EB1B2C0C25}" dt="2020-10-29T01:38:25.653" v="46987" actId="1076"/>
          <ac:spMkLst>
            <pc:docMk/>
            <pc:sldMk cId="2417213956" sldId="304"/>
            <ac:spMk id="262" creationId="{2E8D5796-7FB8-40E0-BA26-889FCD13EB27}"/>
          </ac:spMkLst>
        </pc:spChg>
        <pc:spChg chg="add mod">
          <ac:chgData name="Milijana Surbatovich" userId="34f022815c94af0f" providerId="LiveId" clId="{7EAAB792-6F57-4A5A-A55B-36EB1B2C0C25}" dt="2020-10-29T01:38:25.653" v="46987" actId="1076"/>
          <ac:spMkLst>
            <pc:docMk/>
            <pc:sldMk cId="2417213956" sldId="304"/>
            <ac:spMk id="263" creationId="{C453917B-554E-40F7-86F9-5DD307509712}"/>
          </ac:spMkLst>
        </pc:spChg>
        <pc:spChg chg="add mod">
          <ac:chgData name="Milijana Surbatovich" userId="34f022815c94af0f" providerId="LiveId" clId="{7EAAB792-6F57-4A5A-A55B-36EB1B2C0C25}" dt="2020-10-29T01:38:25.653" v="46987" actId="1076"/>
          <ac:spMkLst>
            <pc:docMk/>
            <pc:sldMk cId="2417213956" sldId="304"/>
            <ac:spMk id="267" creationId="{6209D995-33C5-4268-848B-6B367C6D91D9}"/>
          </ac:spMkLst>
        </pc:spChg>
        <pc:spChg chg="add mod">
          <ac:chgData name="Milijana Surbatovich" userId="34f022815c94af0f" providerId="LiveId" clId="{7EAAB792-6F57-4A5A-A55B-36EB1B2C0C25}" dt="2020-10-29T01:38:25.653" v="46987" actId="1076"/>
          <ac:spMkLst>
            <pc:docMk/>
            <pc:sldMk cId="2417213956" sldId="304"/>
            <ac:spMk id="268" creationId="{5826E9A9-AF16-4CF8-874B-BA5806EC917E}"/>
          </ac:spMkLst>
        </pc:spChg>
        <pc:spChg chg="add mod">
          <ac:chgData name="Milijana Surbatovich" userId="34f022815c94af0f" providerId="LiveId" clId="{7EAAB792-6F57-4A5A-A55B-36EB1B2C0C25}" dt="2020-10-29T01:38:25.653" v="46987" actId="1076"/>
          <ac:spMkLst>
            <pc:docMk/>
            <pc:sldMk cId="2417213956" sldId="304"/>
            <ac:spMk id="269" creationId="{D73FA6B1-E546-47D3-9420-FCDCEAEA1BD4}"/>
          </ac:spMkLst>
        </pc:spChg>
        <pc:spChg chg="add mod">
          <ac:chgData name="Milijana Surbatovich" userId="34f022815c94af0f" providerId="LiveId" clId="{7EAAB792-6F57-4A5A-A55B-36EB1B2C0C25}" dt="2020-10-29T01:38:25.653" v="46987" actId="1076"/>
          <ac:spMkLst>
            <pc:docMk/>
            <pc:sldMk cId="2417213956" sldId="304"/>
            <ac:spMk id="270" creationId="{6A299035-E475-44D5-9F02-14DE314D9895}"/>
          </ac:spMkLst>
        </pc:spChg>
        <pc:spChg chg="add mod">
          <ac:chgData name="Milijana Surbatovich" userId="34f022815c94af0f" providerId="LiveId" clId="{7EAAB792-6F57-4A5A-A55B-36EB1B2C0C25}" dt="2020-10-29T01:38:25.653" v="46987" actId="1076"/>
          <ac:spMkLst>
            <pc:docMk/>
            <pc:sldMk cId="2417213956" sldId="304"/>
            <ac:spMk id="271" creationId="{72041955-815B-448F-B41D-F0572386C0EA}"/>
          </ac:spMkLst>
        </pc:spChg>
        <pc:spChg chg="add mod">
          <ac:chgData name="Milijana Surbatovich" userId="34f022815c94af0f" providerId="LiveId" clId="{7EAAB792-6F57-4A5A-A55B-36EB1B2C0C25}" dt="2020-10-29T01:38:25.653" v="46987" actId="1076"/>
          <ac:spMkLst>
            <pc:docMk/>
            <pc:sldMk cId="2417213956" sldId="304"/>
            <ac:spMk id="272" creationId="{C863898F-DCC9-4EF3-A663-8D853E41C137}"/>
          </ac:spMkLst>
        </pc:spChg>
        <pc:spChg chg="add mod">
          <ac:chgData name="Milijana Surbatovich" userId="34f022815c94af0f" providerId="LiveId" clId="{7EAAB792-6F57-4A5A-A55B-36EB1B2C0C25}" dt="2020-10-29T01:38:38.689" v="46989" actId="1076"/>
          <ac:spMkLst>
            <pc:docMk/>
            <pc:sldMk cId="2417213956" sldId="304"/>
            <ac:spMk id="273" creationId="{ED0C580C-5D26-4B8F-A408-2341C249902B}"/>
          </ac:spMkLst>
        </pc:spChg>
        <pc:picChg chg="add mod">
          <ac:chgData name="Milijana Surbatovich" userId="34f022815c94af0f" providerId="LiveId" clId="{7EAAB792-6F57-4A5A-A55B-36EB1B2C0C25}" dt="2020-10-29T18:20:48.101" v="47799"/>
          <ac:picMkLst>
            <pc:docMk/>
            <pc:sldMk cId="2417213956" sldId="304"/>
            <ac:picMk id="4" creationId="{C77099B5-3B88-43C6-B5DB-9EA796C769E7}"/>
          </ac:picMkLst>
        </pc:picChg>
        <pc:cxnChg chg="del mod">
          <ac:chgData name="Milijana Surbatovich" userId="34f022815c94af0f" providerId="LiveId" clId="{7EAAB792-6F57-4A5A-A55B-36EB1B2C0C25}" dt="2020-10-21T23:06:20.378" v="18128" actId="478"/>
          <ac:cxnSpMkLst>
            <pc:docMk/>
            <pc:sldMk cId="2417213956" sldId="304"/>
            <ac:cxnSpMk id="14" creationId="{D451282B-FF4E-4C30-9DA6-A78CFABAD209}"/>
          </ac:cxnSpMkLst>
        </pc:cxnChg>
        <pc:cxnChg chg="del mod">
          <ac:chgData name="Milijana Surbatovich" userId="34f022815c94af0f" providerId="LiveId" clId="{7EAAB792-6F57-4A5A-A55B-36EB1B2C0C25}" dt="2020-10-21T23:06:20.378" v="18128" actId="478"/>
          <ac:cxnSpMkLst>
            <pc:docMk/>
            <pc:sldMk cId="2417213956" sldId="304"/>
            <ac:cxnSpMk id="15" creationId="{334455C3-7D1C-49C3-AF9E-CA6363809086}"/>
          </ac:cxnSpMkLst>
        </pc:cxnChg>
        <pc:cxnChg chg="del mod">
          <ac:chgData name="Milijana Surbatovich" userId="34f022815c94af0f" providerId="LiveId" clId="{7EAAB792-6F57-4A5A-A55B-36EB1B2C0C25}" dt="2020-10-21T23:06:20.378" v="18128" actId="478"/>
          <ac:cxnSpMkLst>
            <pc:docMk/>
            <pc:sldMk cId="2417213956" sldId="304"/>
            <ac:cxnSpMk id="16" creationId="{07BD4C30-5DD3-4ACE-86EF-F1BDF7D8B630}"/>
          </ac:cxnSpMkLst>
        </pc:cxnChg>
        <pc:cxnChg chg="del mod">
          <ac:chgData name="Milijana Surbatovich" userId="34f022815c94af0f" providerId="LiveId" clId="{7EAAB792-6F57-4A5A-A55B-36EB1B2C0C25}" dt="2020-10-21T23:06:20.378" v="18128" actId="478"/>
          <ac:cxnSpMkLst>
            <pc:docMk/>
            <pc:sldMk cId="2417213956" sldId="304"/>
            <ac:cxnSpMk id="46" creationId="{94C78CB1-54EC-4017-AC36-BFB59B4544E5}"/>
          </ac:cxnSpMkLst>
        </pc:cxnChg>
        <pc:cxnChg chg="del mod">
          <ac:chgData name="Milijana Surbatovich" userId="34f022815c94af0f" providerId="LiveId" clId="{7EAAB792-6F57-4A5A-A55B-36EB1B2C0C25}" dt="2020-10-21T23:06:20.378" v="18128" actId="478"/>
          <ac:cxnSpMkLst>
            <pc:docMk/>
            <pc:sldMk cId="2417213956" sldId="304"/>
            <ac:cxnSpMk id="47" creationId="{2071B10C-780D-4F32-A9F2-C8094813C563}"/>
          </ac:cxnSpMkLst>
        </pc:cxnChg>
        <pc:cxnChg chg="del mod">
          <ac:chgData name="Milijana Surbatovich" userId="34f022815c94af0f" providerId="LiveId" clId="{7EAAB792-6F57-4A5A-A55B-36EB1B2C0C25}" dt="2020-10-21T23:06:20.378" v="18128" actId="478"/>
          <ac:cxnSpMkLst>
            <pc:docMk/>
            <pc:sldMk cId="2417213956" sldId="304"/>
            <ac:cxnSpMk id="48" creationId="{E6803B95-CADF-43DD-A2FB-0187158B7E25}"/>
          </ac:cxnSpMkLst>
        </pc:cxnChg>
        <pc:cxnChg chg="del mod">
          <ac:chgData name="Milijana Surbatovich" userId="34f022815c94af0f" providerId="LiveId" clId="{7EAAB792-6F57-4A5A-A55B-36EB1B2C0C25}" dt="2020-10-21T23:06:20.378" v="18128" actId="478"/>
          <ac:cxnSpMkLst>
            <pc:docMk/>
            <pc:sldMk cId="2417213956" sldId="304"/>
            <ac:cxnSpMk id="55" creationId="{1DE3819A-A2E4-4E1A-9BCA-1F22A246C0BF}"/>
          </ac:cxnSpMkLst>
        </pc:cxnChg>
        <pc:cxnChg chg="del mod">
          <ac:chgData name="Milijana Surbatovich" userId="34f022815c94af0f" providerId="LiveId" clId="{7EAAB792-6F57-4A5A-A55B-36EB1B2C0C25}" dt="2020-10-21T23:06:20.378" v="18128" actId="478"/>
          <ac:cxnSpMkLst>
            <pc:docMk/>
            <pc:sldMk cId="2417213956" sldId="304"/>
            <ac:cxnSpMk id="56" creationId="{B3F948AD-2E83-4E00-8AFC-09F46E559CD3}"/>
          </ac:cxnSpMkLst>
        </pc:cxnChg>
        <pc:cxnChg chg="del mod">
          <ac:chgData name="Milijana Surbatovich" userId="34f022815c94af0f" providerId="LiveId" clId="{7EAAB792-6F57-4A5A-A55B-36EB1B2C0C25}" dt="2020-10-21T23:06:20.378" v="18128" actId="478"/>
          <ac:cxnSpMkLst>
            <pc:docMk/>
            <pc:sldMk cId="2417213956" sldId="304"/>
            <ac:cxnSpMk id="59" creationId="{2F854384-5719-493B-B9EF-ED0BF5B2146F}"/>
          </ac:cxnSpMkLst>
        </pc:cxnChg>
        <pc:cxnChg chg="del mod">
          <ac:chgData name="Milijana Surbatovich" userId="34f022815c94af0f" providerId="LiveId" clId="{7EAAB792-6F57-4A5A-A55B-36EB1B2C0C25}" dt="2020-10-21T23:06:20.378" v="18128" actId="478"/>
          <ac:cxnSpMkLst>
            <pc:docMk/>
            <pc:sldMk cId="2417213956" sldId="304"/>
            <ac:cxnSpMk id="60" creationId="{566EF903-02E2-48E0-8607-B0FFD2E60730}"/>
          </ac:cxnSpMkLst>
        </pc:cxnChg>
        <pc:cxnChg chg="del mod">
          <ac:chgData name="Milijana Surbatovich" userId="34f022815c94af0f" providerId="LiveId" clId="{7EAAB792-6F57-4A5A-A55B-36EB1B2C0C25}" dt="2020-10-21T23:06:20.378" v="18128" actId="478"/>
          <ac:cxnSpMkLst>
            <pc:docMk/>
            <pc:sldMk cId="2417213956" sldId="304"/>
            <ac:cxnSpMk id="61" creationId="{0FB2C685-BC84-463B-B194-B3C816CA0705}"/>
          </ac:cxnSpMkLst>
        </pc:cxnChg>
        <pc:cxnChg chg="del mod">
          <ac:chgData name="Milijana Surbatovich" userId="34f022815c94af0f" providerId="LiveId" clId="{7EAAB792-6F57-4A5A-A55B-36EB1B2C0C25}" dt="2020-10-21T23:06:20.378" v="18128" actId="478"/>
          <ac:cxnSpMkLst>
            <pc:docMk/>
            <pc:sldMk cId="2417213956" sldId="304"/>
            <ac:cxnSpMk id="69" creationId="{976AEFA7-A8A4-4A01-B328-2F301C3E05D7}"/>
          </ac:cxnSpMkLst>
        </pc:cxnChg>
        <pc:cxnChg chg="del mod">
          <ac:chgData name="Milijana Surbatovich" userId="34f022815c94af0f" providerId="LiveId" clId="{7EAAB792-6F57-4A5A-A55B-36EB1B2C0C25}" dt="2020-10-21T23:06:20.378" v="18128" actId="478"/>
          <ac:cxnSpMkLst>
            <pc:docMk/>
            <pc:sldMk cId="2417213956" sldId="304"/>
            <ac:cxnSpMk id="70" creationId="{3EC89768-AFEF-48D2-AEB2-649AF574EAA2}"/>
          </ac:cxnSpMkLst>
        </pc:cxnChg>
        <pc:cxnChg chg="del mod">
          <ac:chgData name="Milijana Surbatovich" userId="34f022815c94af0f" providerId="LiveId" clId="{7EAAB792-6F57-4A5A-A55B-36EB1B2C0C25}" dt="2020-10-21T23:06:20.378" v="18128" actId="478"/>
          <ac:cxnSpMkLst>
            <pc:docMk/>
            <pc:sldMk cId="2417213956" sldId="304"/>
            <ac:cxnSpMk id="71" creationId="{A4DC2161-7CC5-46A3-9EE6-0099B811F6CE}"/>
          </ac:cxnSpMkLst>
        </pc:cxnChg>
        <pc:cxnChg chg="del mod">
          <ac:chgData name="Milijana Surbatovich" userId="34f022815c94af0f" providerId="LiveId" clId="{7EAAB792-6F57-4A5A-A55B-36EB1B2C0C25}" dt="2020-10-21T23:06:20.378" v="18128" actId="478"/>
          <ac:cxnSpMkLst>
            <pc:docMk/>
            <pc:sldMk cId="2417213956" sldId="304"/>
            <ac:cxnSpMk id="79" creationId="{D3015ED6-0244-4798-A4E2-2C975DB2BBB9}"/>
          </ac:cxnSpMkLst>
        </pc:cxnChg>
        <pc:cxnChg chg="del mod">
          <ac:chgData name="Milijana Surbatovich" userId="34f022815c94af0f" providerId="LiveId" clId="{7EAAB792-6F57-4A5A-A55B-36EB1B2C0C25}" dt="2020-10-21T23:06:20.378" v="18128" actId="478"/>
          <ac:cxnSpMkLst>
            <pc:docMk/>
            <pc:sldMk cId="2417213956" sldId="304"/>
            <ac:cxnSpMk id="80" creationId="{DC03C3E1-D2DC-4C29-94EA-F6651969FA0A}"/>
          </ac:cxnSpMkLst>
        </pc:cxnChg>
        <pc:cxnChg chg="del mod">
          <ac:chgData name="Milijana Surbatovich" userId="34f022815c94af0f" providerId="LiveId" clId="{7EAAB792-6F57-4A5A-A55B-36EB1B2C0C25}" dt="2020-10-21T23:06:20.378" v="18128" actId="478"/>
          <ac:cxnSpMkLst>
            <pc:docMk/>
            <pc:sldMk cId="2417213956" sldId="304"/>
            <ac:cxnSpMk id="81" creationId="{92EF1D15-9D92-4432-B32E-341D9390C1E9}"/>
          </ac:cxnSpMkLst>
        </pc:cxnChg>
        <pc:cxnChg chg="del mod">
          <ac:chgData name="Milijana Surbatovich" userId="34f022815c94af0f" providerId="LiveId" clId="{7EAAB792-6F57-4A5A-A55B-36EB1B2C0C25}" dt="2020-10-21T23:06:20.378" v="18128" actId="478"/>
          <ac:cxnSpMkLst>
            <pc:docMk/>
            <pc:sldMk cId="2417213956" sldId="304"/>
            <ac:cxnSpMk id="89" creationId="{FF2F1472-96B5-4167-B1DE-B3EC668DFB63}"/>
          </ac:cxnSpMkLst>
        </pc:cxnChg>
        <pc:cxnChg chg="del mod">
          <ac:chgData name="Milijana Surbatovich" userId="34f022815c94af0f" providerId="LiveId" clId="{7EAAB792-6F57-4A5A-A55B-36EB1B2C0C25}" dt="2020-10-21T23:06:20.378" v="18128" actId="478"/>
          <ac:cxnSpMkLst>
            <pc:docMk/>
            <pc:sldMk cId="2417213956" sldId="304"/>
            <ac:cxnSpMk id="90" creationId="{A3B15E98-55D5-497C-B97B-37BB76BD5AF0}"/>
          </ac:cxnSpMkLst>
        </pc:cxnChg>
        <pc:cxnChg chg="del mod">
          <ac:chgData name="Milijana Surbatovich" userId="34f022815c94af0f" providerId="LiveId" clId="{7EAAB792-6F57-4A5A-A55B-36EB1B2C0C25}" dt="2020-10-21T23:06:20.378" v="18128" actId="478"/>
          <ac:cxnSpMkLst>
            <pc:docMk/>
            <pc:sldMk cId="2417213956" sldId="304"/>
            <ac:cxnSpMk id="91" creationId="{E0B72BA6-04E1-4213-BDB3-462F72A5E552}"/>
          </ac:cxnSpMkLst>
        </pc:cxnChg>
        <pc:cxnChg chg="add del mod">
          <ac:chgData name="Milijana Surbatovich" userId="34f022815c94af0f" providerId="LiveId" clId="{7EAAB792-6F57-4A5A-A55B-36EB1B2C0C25}" dt="2020-10-25T21:48:53.312" v="34955" actId="478"/>
          <ac:cxnSpMkLst>
            <pc:docMk/>
            <pc:sldMk cId="2417213956" sldId="304"/>
            <ac:cxnSpMk id="103" creationId="{284C0878-1CED-4B50-B02E-19C9E1407AA3}"/>
          </ac:cxnSpMkLst>
        </pc:cxnChg>
        <pc:cxnChg chg="add del mod">
          <ac:chgData name="Milijana Surbatovich" userId="34f022815c94af0f" providerId="LiveId" clId="{7EAAB792-6F57-4A5A-A55B-36EB1B2C0C25}" dt="2020-10-25T21:48:53.312" v="34955" actId="478"/>
          <ac:cxnSpMkLst>
            <pc:docMk/>
            <pc:sldMk cId="2417213956" sldId="304"/>
            <ac:cxnSpMk id="104" creationId="{A6D71BD9-BE85-4C84-B1C6-D78B35C4D372}"/>
          </ac:cxnSpMkLst>
        </pc:cxnChg>
        <pc:cxnChg chg="add del mod">
          <ac:chgData name="Milijana Surbatovich" userId="34f022815c94af0f" providerId="LiveId" clId="{7EAAB792-6F57-4A5A-A55B-36EB1B2C0C25}" dt="2020-10-25T21:48:53.312" v="34955" actId="478"/>
          <ac:cxnSpMkLst>
            <pc:docMk/>
            <pc:sldMk cId="2417213956" sldId="304"/>
            <ac:cxnSpMk id="106" creationId="{B221E78D-F3DE-4118-9849-B533F2E65B4A}"/>
          </ac:cxnSpMkLst>
        </pc:cxnChg>
        <pc:cxnChg chg="add mod">
          <ac:chgData name="Milijana Surbatovich" userId="34f022815c94af0f" providerId="LiveId" clId="{7EAAB792-6F57-4A5A-A55B-36EB1B2C0C25}" dt="2020-11-02T20:36:11.845" v="47917" actId="1076"/>
          <ac:cxnSpMkLst>
            <pc:docMk/>
            <pc:sldMk cId="2417213956" sldId="304"/>
            <ac:cxnSpMk id="109" creationId="{F803112E-B050-4FC7-9D9C-6758937BD6E3}"/>
          </ac:cxnSpMkLst>
        </pc:cxnChg>
        <pc:cxnChg chg="add mod">
          <ac:chgData name="Milijana Surbatovich" userId="34f022815c94af0f" providerId="LiveId" clId="{7EAAB792-6F57-4A5A-A55B-36EB1B2C0C25}" dt="2020-10-29T01:38:25.653" v="46987" actId="1076"/>
          <ac:cxnSpMkLst>
            <pc:docMk/>
            <pc:sldMk cId="2417213956" sldId="304"/>
            <ac:cxnSpMk id="112" creationId="{E2CB7059-5043-456B-9D98-AC89A7F4E73D}"/>
          </ac:cxnSpMkLst>
        </pc:cxnChg>
        <pc:cxnChg chg="add mod">
          <ac:chgData name="Milijana Surbatovich" userId="34f022815c94af0f" providerId="LiveId" clId="{7EAAB792-6F57-4A5A-A55B-36EB1B2C0C25}" dt="2020-10-29T01:38:25.653" v="46987" actId="1076"/>
          <ac:cxnSpMkLst>
            <pc:docMk/>
            <pc:sldMk cId="2417213956" sldId="304"/>
            <ac:cxnSpMk id="113" creationId="{5E6BA927-93E7-47E0-9CE8-EF6240E02BBB}"/>
          </ac:cxnSpMkLst>
        </pc:cxnChg>
        <pc:cxnChg chg="add mod">
          <ac:chgData name="Milijana Surbatovich" userId="34f022815c94af0f" providerId="LiveId" clId="{7EAAB792-6F57-4A5A-A55B-36EB1B2C0C25}" dt="2020-10-29T01:38:25.653" v="46987" actId="1076"/>
          <ac:cxnSpMkLst>
            <pc:docMk/>
            <pc:sldMk cId="2417213956" sldId="304"/>
            <ac:cxnSpMk id="115" creationId="{125349A6-25B1-4C1B-B5E8-A672C5326597}"/>
          </ac:cxnSpMkLst>
        </pc:cxnChg>
        <pc:cxnChg chg="add mod">
          <ac:chgData name="Milijana Surbatovich" userId="34f022815c94af0f" providerId="LiveId" clId="{7EAAB792-6F57-4A5A-A55B-36EB1B2C0C25}" dt="2020-10-29T01:38:25.653" v="46987" actId="1076"/>
          <ac:cxnSpMkLst>
            <pc:docMk/>
            <pc:sldMk cId="2417213956" sldId="304"/>
            <ac:cxnSpMk id="116" creationId="{934A3C7D-3FE0-4717-B2C8-0A2F1A0D3908}"/>
          </ac:cxnSpMkLst>
        </pc:cxnChg>
        <pc:cxnChg chg="add mod">
          <ac:chgData name="Milijana Surbatovich" userId="34f022815c94af0f" providerId="LiveId" clId="{7EAAB792-6F57-4A5A-A55B-36EB1B2C0C25}" dt="2020-11-02T20:36:18.437" v="47918" actId="1076"/>
          <ac:cxnSpMkLst>
            <pc:docMk/>
            <pc:sldMk cId="2417213956" sldId="304"/>
            <ac:cxnSpMk id="117" creationId="{F817D5ED-AE42-4E61-A0A2-BFF329EF7F7B}"/>
          </ac:cxnSpMkLst>
        </pc:cxnChg>
        <pc:cxnChg chg="add del mod">
          <ac:chgData name="Milijana Surbatovich" userId="34f022815c94af0f" providerId="LiveId" clId="{7EAAB792-6F57-4A5A-A55B-36EB1B2C0C25}" dt="2020-10-21T23:17:17.559" v="18366" actId="478"/>
          <ac:cxnSpMkLst>
            <pc:docMk/>
            <pc:sldMk cId="2417213956" sldId="304"/>
            <ac:cxnSpMk id="118" creationId="{9993CF3C-633A-4D2A-BCCF-18FC9BBC0414}"/>
          </ac:cxnSpMkLst>
        </pc:cxnChg>
        <pc:cxnChg chg="add del mod">
          <ac:chgData name="Milijana Surbatovich" userId="34f022815c94af0f" providerId="LiveId" clId="{7EAAB792-6F57-4A5A-A55B-36EB1B2C0C25}" dt="2020-10-21T23:17:17.559" v="18366" actId="478"/>
          <ac:cxnSpMkLst>
            <pc:docMk/>
            <pc:sldMk cId="2417213956" sldId="304"/>
            <ac:cxnSpMk id="119" creationId="{7B808F19-E3ED-4AD1-9F29-3A38F645C89D}"/>
          </ac:cxnSpMkLst>
        </pc:cxnChg>
        <pc:cxnChg chg="add del mod">
          <ac:chgData name="Milijana Surbatovich" userId="34f022815c94af0f" providerId="LiveId" clId="{7EAAB792-6F57-4A5A-A55B-36EB1B2C0C25}" dt="2020-10-21T23:17:17.559" v="18366" actId="478"/>
          <ac:cxnSpMkLst>
            <pc:docMk/>
            <pc:sldMk cId="2417213956" sldId="304"/>
            <ac:cxnSpMk id="120" creationId="{3F56958E-75A9-488E-BFD1-1EFB9F2EE373}"/>
          </ac:cxnSpMkLst>
        </pc:cxnChg>
        <pc:cxnChg chg="add mod">
          <ac:chgData name="Milijana Surbatovich" userId="34f022815c94af0f" providerId="LiveId" clId="{7EAAB792-6F57-4A5A-A55B-36EB1B2C0C25}" dt="2020-10-29T01:38:25.653" v="46987" actId="1076"/>
          <ac:cxnSpMkLst>
            <pc:docMk/>
            <pc:sldMk cId="2417213956" sldId="304"/>
            <ac:cxnSpMk id="121" creationId="{204798B0-F0C6-468F-BE0D-59333656167C}"/>
          </ac:cxnSpMkLst>
        </pc:cxnChg>
        <pc:cxnChg chg="add mod">
          <ac:chgData name="Milijana Surbatovich" userId="34f022815c94af0f" providerId="LiveId" clId="{7EAAB792-6F57-4A5A-A55B-36EB1B2C0C25}" dt="2020-10-29T01:38:25.653" v="46987" actId="1076"/>
          <ac:cxnSpMkLst>
            <pc:docMk/>
            <pc:sldMk cId="2417213956" sldId="304"/>
            <ac:cxnSpMk id="122" creationId="{73FDBF33-76AC-45CF-8E85-6FCEDAE720E5}"/>
          </ac:cxnSpMkLst>
        </pc:cxnChg>
        <pc:cxnChg chg="add mod">
          <ac:chgData name="Milijana Surbatovich" userId="34f022815c94af0f" providerId="LiveId" clId="{7EAAB792-6F57-4A5A-A55B-36EB1B2C0C25}" dt="2020-10-29T01:38:25.653" v="46987" actId="1076"/>
          <ac:cxnSpMkLst>
            <pc:docMk/>
            <pc:sldMk cId="2417213956" sldId="304"/>
            <ac:cxnSpMk id="123" creationId="{F70E8ED8-C5BD-40B6-A360-85AB620AB211}"/>
          </ac:cxnSpMkLst>
        </pc:cxnChg>
        <pc:cxnChg chg="add del mod">
          <ac:chgData name="Milijana Surbatovich" userId="34f022815c94af0f" providerId="LiveId" clId="{7EAAB792-6F57-4A5A-A55B-36EB1B2C0C25}" dt="2020-10-21T23:17:17.559" v="18366" actId="478"/>
          <ac:cxnSpMkLst>
            <pc:docMk/>
            <pc:sldMk cId="2417213956" sldId="304"/>
            <ac:cxnSpMk id="128" creationId="{8A1078D3-5A09-4757-A6C4-E8EEA3B53AFA}"/>
          </ac:cxnSpMkLst>
        </pc:cxnChg>
        <pc:cxnChg chg="add mod">
          <ac:chgData name="Milijana Surbatovich" userId="34f022815c94af0f" providerId="LiveId" clId="{7EAAB792-6F57-4A5A-A55B-36EB1B2C0C25}" dt="2020-10-29T01:38:25.653" v="46987" actId="1076"/>
          <ac:cxnSpMkLst>
            <pc:docMk/>
            <pc:sldMk cId="2417213956" sldId="304"/>
            <ac:cxnSpMk id="129" creationId="{6AA25D80-70C9-4956-BCB4-8F6807570139}"/>
          </ac:cxnSpMkLst>
        </pc:cxnChg>
        <pc:cxnChg chg="add del mod">
          <ac:chgData name="Milijana Surbatovich" userId="34f022815c94af0f" providerId="LiveId" clId="{7EAAB792-6F57-4A5A-A55B-36EB1B2C0C25}" dt="2020-10-21T23:17:17.559" v="18366" actId="478"/>
          <ac:cxnSpMkLst>
            <pc:docMk/>
            <pc:sldMk cId="2417213956" sldId="304"/>
            <ac:cxnSpMk id="129" creationId="{6EA8C04F-BE6E-41E8-98E4-AAD94AACE923}"/>
          </ac:cxnSpMkLst>
        </pc:cxnChg>
        <pc:cxnChg chg="add mod">
          <ac:chgData name="Milijana Surbatovich" userId="34f022815c94af0f" providerId="LiveId" clId="{7EAAB792-6F57-4A5A-A55B-36EB1B2C0C25}" dt="2020-10-29T01:38:25.653" v="46987" actId="1076"/>
          <ac:cxnSpMkLst>
            <pc:docMk/>
            <pc:sldMk cId="2417213956" sldId="304"/>
            <ac:cxnSpMk id="130" creationId="{4844E5D3-8058-4D31-B91A-61DDE9747BEA}"/>
          </ac:cxnSpMkLst>
        </pc:cxnChg>
        <pc:cxnChg chg="add del mod">
          <ac:chgData name="Milijana Surbatovich" userId="34f022815c94af0f" providerId="LiveId" clId="{7EAAB792-6F57-4A5A-A55B-36EB1B2C0C25}" dt="2020-10-21T23:17:17.559" v="18366" actId="478"/>
          <ac:cxnSpMkLst>
            <pc:docMk/>
            <pc:sldMk cId="2417213956" sldId="304"/>
            <ac:cxnSpMk id="130" creationId="{7FE8135E-EBAF-49ED-82C2-C1501471D44D}"/>
          </ac:cxnSpMkLst>
        </pc:cxnChg>
        <pc:cxnChg chg="add mod">
          <ac:chgData name="Milijana Surbatovich" userId="34f022815c94af0f" providerId="LiveId" clId="{7EAAB792-6F57-4A5A-A55B-36EB1B2C0C25}" dt="2020-10-29T01:38:25.653" v="46987" actId="1076"/>
          <ac:cxnSpMkLst>
            <pc:docMk/>
            <pc:sldMk cId="2417213956" sldId="304"/>
            <ac:cxnSpMk id="131" creationId="{5D4E54A1-C4A0-4EA1-9EB1-311C2B7BE73B}"/>
          </ac:cxnSpMkLst>
        </pc:cxnChg>
        <pc:cxnChg chg="add mod">
          <ac:chgData name="Milijana Surbatovich" userId="34f022815c94af0f" providerId="LiveId" clId="{7EAAB792-6F57-4A5A-A55B-36EB1B2C0C25}" dt="2020-10-30T21:07:18.013" v="47867" actId="693"/>
          <ac:cxnSpMkLst>
            <pc:docMk/>
            <pc:sldMk cId="2417213956" sldId="304"/>
            <ac:cxnSpMk id="136" creationId="{FAA30E26-AD87-4E00-8B6C-24908808D890}"/>
          </ac:cxnSpMkLst>
        </pc:cxnChg>
        <pc:cxnChg chg="add mod">
          <ac:chgData name="Milijana Surbatovich" userId="34f022815c94af0f" providerId="LiveId" clId="{7EAAB792-6F57-4A5A-A55B-36EB1B2C0C25}" dt="2020-10-30T21:07:18.013" v="47867" actId="693"/>
          <ac:cxnSpMkLst>
            <pc:docMk/>
            <pc:sldMk cId="2417213956" sldId="304"/>
            <ac:cxnSpMk id="137" creationId="{8D874CC4-5472-41B7-8BBD-85F94217F2BE}"/>
          </ac:cxnSpMkLst>
        </pc:cxnChg>
        <pc:cxnChg chg="add del mod">
          <ac:chgData name="Milijana Surbatovich" userId="34f022815c94af0f" providerId="LiveId" clId="{7EAAB792-6F57-4A5A-A55B-36EB1B2C0C25}" dt="2020-10-25T21:48:53.312" v="34955" actId="478"/>
          <ac:cxnSpMkLst>
            <pc:docMk/>
            <pc:sldMk cId="2417213956" sldId="304"/>
            <ac:cxnSpMk id="138" creationId="{69C801D5-4F94-4072-B5C6-D84E371C1506}"/>
          </ac:cxnSpMkLst>
        </pc:cxnChg>
        <pc:cxnChg chg="add mod">
          <ac:chgData name="Milijana Surbatovich" userId="34f022815c94af0f" providerId="LiveId" clId="{7EAAB792-6F57-4A5A-A55B-36EB1B2C0C25}" dt="2020-10-30T21:07:26.448" v="47870" actId="14100"/>
          <ac:cxnSpMkLst>
            <pc:docMk/>
            <pc:sldMk cId="2417213956" sldId="304"/>
            <ac:cxnSpMk id="138" creationId="{C0A2CFB7-E0E6-4103-8D53-C34317796E88}"/>
          </ac:cxnSpMkLst>
        </pc:cxnChg>
        <pc:cxnChg chg="add mod">
          <ac:chgData name="Milijana Surbatovich" userId="34f022815c94af0f" providerId="LiveId" clId="{7EAAB792-6F57-4A5A-A55B-36EB1B2C0C25}" dt="2020-10-30T21:07:33.717" v="47873" actId="14100"/>
          <ac:cxnSpMkLst>
            <pc:docMk/>
            <pc:sldMk cId="2417213956" sldId="304"/>
            <ac:cxnSpMk id="139" creationId="{BAEFCBEF-F791-4C44-88BB-D4D5C7810104}"/>
          </ac:cxnSpMkLst>
        </pc:cxnChg>
        <pc:cxnChg chg="add del mod">
          <ac:chgData name="Milijana Surbatovich" userId="34f022815c94af0f" providerId="LiveId" clId="{7EAAB792-6F57-4A5A-A55B-36EB1B2C0C25}" dt="2020-10-25T21:48:53.312" v="34955" actId="478"/>
          <ac:cxnSpMkLst>
            <pc:docMk/>
            <pc:sldMk cId="2417213956" sldId="304"/>
            <ac:cxnSpMk id="139" creationId="{F3B58E76-D3E1-4FEE-8D3F-9990F1AA7E7C}"/>
          </ac:cxnSpMkLst>
        </pc:cxnChg>
        <pc:cxnChg chg="add mod">
          <ac:chgData name="Milijana Surbatovich" userId="34f022815c94af0f" providerId="LiveId" clId="{7EAAB792-6F57-4A5A-A55B-36EB1B2C0C25}" dt="2020-10-30T21:07:59.442" v="47877" actId="14100"/>
          <ac:cxnSpMkLst>
            <pc:docMk/>
            <pc:sldMk cId="2417213956" sldId="304"/>
            <ac:cxnSpMk id="140" creationId="{4E671981-874F-409D-A587-82038179AB14}"/>
          </ac:cxnSpMkLst>
        </pc:cxnChg>
        <pc:cxnChg chg="add del mod">
          <ac:chgData name="Milijana Surbatovich" userId="34f022815c94af0f" providerId="LiveId" clId="{7EAAB792-6F57-4A5A-A55B-36EB1B2C0C25}" dt="2020-10-25T21:48:53.312" v="34955" actId="478"/>
          <ac:cxnSpMkLst>
            <pc:docMk/>
            <pc:sldMk cId="2417213956" sldId="304"/>
            <ac:cxnSpMk id="140" creationId="{CBB03F9A-297F-4AD2-86A1-0BAFE4B4411B}"/>
          </ac:cxnSpMkLst>
        </pc:cxnChg>
        <pc:cxnChg chg="add mod">
          <ac:chgData name="Milijana Surbatovich" userId="34f022815c94af0f" providerId="LiveId" clId="{7EAAB792-6F57-4A5A-A55B-36EB1B2C0C25}" dt="2020-10-30T21:08:06.821" v="47879" actId="1076"/>
          <ac:cxnSpMkLst>
            <pc:docMk/>
            <pc:sldMk cId="2417213956" sldId="304"/>
            <ac:cxnSpMk id="141" creationId="{05DF70FC-F28D-4A12-A207-812B099E9B2C}"/>
          </ac:cxnSpMkLst>
        </pc:cxnChg>
        <pc:cxnChg chg="add mod">
          <ac:chgData name="Milijana Surbatovich" userId="34f022815c94af0f" providerId="LiveId" clId="{7EAAB792-6F57-4A5A-A55B-36EB1B2C0C25}" dt="2020-10-30T21:08:11.745" v="47881" actId="1076"/>
          <ac:cxnSpMkLst>
            <pc:docMk/>
            <pc:sldMk cId="2417213956" sldId="304"/>
            <ac:cxnSpMk id="142" creationId="{23A1E304-AA68-49B9-845B-527F8C8AF3A5}"/>
          </ac:cxnSpMkLst>
        </pc:cxnChg>
        <pc:cxnChg chg="add mod">
          <ac:chgData name="Milijana Surbatovich" userId="34f022815c94af0f" providerId="LiveId" clId="{7EAAB792-6F57-4A5A-A55B-36EB1B2C0C25}" dt="2020-10-30T21:08:18.903" v="47883" actId="1076"/>
          <ac:cxnSpMkLst>
            <pc:docMk/>
            <pc:sldMk cId="2417213956" sldId="304"/>
            <ac:cxnSpMk id="143" creationId="{F374ACDE-CBD1-4545-8027-7BAD62DFB861}"/>
          </ac:cxnSpMkLst>
        </pc:cxnChg>
        <pc:cxnChg chg="add mod">
          <ac:chgData name="Milijana Surbatovich" userId="34f022815c94af0f" providerId="LiveId" clId="{7EAAB792-6F57-4A5A-A55B-36EB1B2C0C25}" dt="2020-10-29T01:38:25.653" v="46987" actId="1076"/>
          <ac:cxnSpMkLst>
            <pc:docMk/>
            <pc:sldMk cId="2417213956" sldId="304"/>
            <ac:cxnSpMk id="145" creationId="{96B5ACBB-B954-4722-976F-717A9849C2E2}"/>
          </ac:cxnSpMkLst>
        </pc:cxnChg>
        <pc:cxnChg chg="add del mod">
          <ac:chgData name="Milijana Surbatovich" userId="34f022815c94af0f" providerId="LiveId" clId="{7EAAB792-6F57-4A5A-A55B-36EB1B2C0C25}" dt="2020-10-25T21:48:53.312" v="34955" actId="478"/>
          <ac:cxnSpMkLst>
            <pc:docMk/>
            <pc:sldMk cId="2417213956" sldId="304"/>
            <ac:cxnSpMk id="147" creationId="{4344E312-EE39-4A56-8FCD-AECCD935861C}"/>
          </ac:cxnSpMkLst>
        </pc:cxnChg>
        <pc:cxnChg chg="add del mod">
          <ac:chgData name="Milijana Surbatovich" userId="34f022815c94af0f" providerId="LiveId" clId="{7EAAB792-6F57-4A5A-A55B-36EB1B2C0C25}" dt="2020-10-25T21:48:53.312" v="34955" actId="478"/>
          <ac:cxnSpMkLst>
            <pc:docMk/>
            <pc:sldMk cId="2417213956" sldId="304"/>
            <ac:cxnSpMk id="148" creationId="{EFB388F4-A093-4811-B05C-952716223B39}"/>
          </ac:cxnSpMkLst>
        </pc:cxnChg>
        <pc:cxnChg chg="add mod">
          <ac:chgData name="Milijana Surbatovich" userId="34f022815c94af0f" providerId="LiveId" clId="{7EAAB792-6F57-4A5A-A55B-36EB1B2C0C25}" dt="2020-10-29T01:38:25.653" v="46987" actId="1076"/>
          <ac:cxnSpMkLst>
            <pc:docMk/>
            <pc:sldMk cId="2417213956" sldId="304"/>
            <ac:cxnSpMk id="151" creationId="{AD1EA24F-9D2E-4C0B-94A6-C5D4E1B37447}"/>
          </ac:cxnSpMkLst>
        </pc:cxnChg>
        <pc:cxnChg chg="add mod">
          <ac:chgData name="Milijana Surbatovich" userId="34f022815c94af0f" providerId="LiveId" clId="{7EAAB792-6F57-4A5A-A55B-36EB1B2C0C25}" dt="2020-10-29T01:38:25.653" v="46987" actId="1076"/>
          <ac:cxnSpMkLst>
            <pc:docMk/>
            <pc:sldMk cId="2417213956" sldId="304"/>
            <ac:cxnSpMk id="152" creationId="{E0C78E6F-489D-4B37-801D-18F092AB0B7E}"/>
          </ac:cxnSpMkLst>
        </pc:cxnChg>
        <pc:cxnChg chg="add mod">
          <ac:chgData name="Milijana Surbatovich" userId="34f022815c94af0f" providerId="LiveId" clId="{7EAAB792-6F57-4A5A-A55B-36EB1B2C0C25}" dt="2020-10-29T01:38:25.653" v="46987" actId="1076"/>
          <ac:cxnSpMkLst>
            <pc:docMk/>
            <pc:sldMk cId="2417213956" sldId="304"/>
            <ac:cxnSpMk id="153" creationId="{1077D001-FE3F-4660-BB6F-80365B0339D3}"/>
          </ac:cxnSpMkLst>
        </pc:cxnChg>
        <pc:cxnChg chg="add mod">
          <ac:chgData name="Milijana Surbatovich" userId="34f022815c94af0f" providerId="LiveId" clId="{7EAAB792-6F57-4A5A-A55B-36EB1B2C0C25}" dt="2020-10-29T01:38:25.653" v="46987" actId="1076"/>
          <ac:cxnSpMkLst>
            <pc:docMk/>
            <pc:sldMk cId="2417213956" sldId="304"/>
            <ac:cxnSpMk id="157" creationId="{8DB5B7AB-FC50-4107-B95F-3ECDDE1B57DC}"/>
          </ac:cxnSpMkLst>
        </pc:cxnChg>
        <pc:cxnChg chg="add del mod">
          <ac:chgData name="Milijana Surbatovich" userId="34f022815c94af0f" providerId="LiveId" clId="{7EAAB792-6F57-4A5A-A55B-36EB1B2C0C25}" dt="2020-10-25T21:48:53.312" v="34955" actId="478"/>
          <ac:cxnSpMkLst>
            <pc:docMk/>
            <pc:sldMk cId="2417213956" sldId="304"/>
            <ac:cxnSpMk id="160" creationId="{12E06AEC-7A55-4F26-AF09-EC4FF918C105}"/>
          </ac:cxnSpMkLst>
        </pc:cxnChg>
        <pc:cxnChg chg="add del mod">
          <ac:chgData name="Milijana Surbatovich" userId="34f022815c94af0f" providerId="LiveId" clId="{7EAAB792-6F57-4A5A-A55B-36EB1B2C0C25}" dt="2020-10-25T21:48:53.312" v="34955" actId="478"/>
          <ac:cxnSpMkLst>
            <pc:docMk/>
            <pc:sldMk cId="2417213956" sldId="304"/>
            <ac:cxnSpMk id="161" creationId="{24820C57-1347-4269-AD82-085C1B513286}"/>
          </ac:cxnSpMkLst>
        </pc:cxnChg>
        <pc:cxnChg chg="add del mod">
          <ac:chgData name="Milijana Surbatovich" userId="34f022815c94af0f" providerId="LiveId" clId="{7EAAB792-6F57-4A5A-A55B-36EB1B2C0C25}" dt="2020-10-25T21:48:53.312" v="34955" actId="478"/>
          <ac:cxnSpMkLst>
            <pc:docMk/>
            <pc:sldMk cId="2417213956" sldId="304"/>
            <ac:cxnSpMk id="162" creationId="{0E7DEE1B-62C2-48D7-A02E-E594D0BF38D2}"/>
          </ac:cxnSpMkLst>
        </pc:cxnChg>
        <pc:cxnChg chg="add mod">
          <ac:chgData name="Milijana Surbatovich" userId="34f022815c94af0f" providerId="LiveId" clId="{7EAAB792-6F57-4A5A-A55B-36EB1B2C0C25}" dt="2020-10-29T01:38:25.653" v="46987" actId="1076"/>
          <ac:cxnSpMkLst>
            <pc:docMk/>
            <pc:sldMk cId="2417213956" sldId="304"/>
            <ac:cxnSpMk id="166" creationId="{E52E6BD8-36DB-4EAD-86B5-7FD5B451E786}"/>
          </ac:cxnSpMkLst>
        </pc:cxnChg>
        <pc:cxnChg chg="add mod">
          <ac:chgData name="Milijana Surbatovich" userId="34f022815c94af0f" providerId="LiveId" clId="{7EAAB792-6F57-4A5A-A55B-36EB1B2C0C25}" dt="2020-10-29T01:38:25.653" v="46987" actId="1076"/>
          <ac:cxnSpMkLst>
            <pc:docMk/>
            <pc:sldMk cId="2417213956" sldId="304"/>
            <ac:cxnSpMk id="170" creationId="{322981A0-BB40-409A-A98F-22C2B55BDAAB}"/>
          </ac:cxnSpMkLst>
        </pc:cxnChg>
        <pc:cxnChg chg="add mod">
          <ac:chgData name="Milijana Surbatovich" userId="34f022815c94af0f" providerId="LiveId" clId="{7EAAB792-6F57-4A5A-A55B-36EB1B2C0C25}" dt="2020-10-29T01:38:25.653" v="46987" actId="1076"/>
          <ac:cxnSpMkLst>
            <pc:docMk/>
            <pc:sldMk cId="2417213956" sldId="304"/>
            <ac:cxnSpMk id="171" creationId="{EDC4478C-1FC7-46D7-AE72-61F5B1D4A6C8}"/>
          </ac:cxnSpMkLst>
        </pc:cxnChg>
        <pc:cxnChg chg="add mod">
          <ac:chgData name="Milijana Surbatovich" userId="34f022815c94af0f" providerId="LiveId" clId="{7EAAB792-6F57-4A5A-A55B-36EB1B2C0C25}" dt="2020-10-29T01:38:25.653" v="46987" actId="1076"/>
          <ac:cxnSpMkLst>
            <pc:docMk/>
            <pc:sldMk cId="2417213956" sldId="304"/>
            <ac:cxnSpMk id="172" creationId="{35F97DF3-3D65-46CF-9CF7-EA88FADB08AC}"/>
          </ac:cxnSpMkLst>
        </pc:cxnChg>
        <pc:cxnChg chg="add del mod">
          <ac:chgData name="Milijana Surbatovich" userId="34f022815c94af0f" providerId="LiveId" clId="{7EAAB792-6F57-4A5A-A55B-36EB1B2C0C25}" dt="2020-10-25T21:48:53.312" v="34955" actId="478"/>
          <ac:cxnSpMkLst>
            <pc:docMk/>
            <pc:sldMk cId="2417213956" sldId="304"/>
            <ac:cxnSpMk id="179" creationId="{9213B246-4FF2-4641-B3F5-695C4AA8A9B7}"/>
          </ac:cxnSpMkLst>
        </pc:cxnChg>
        <pc:cxnChg chg="add del mod">
          <ac:chgData name="Milijana Surbatovich" userId="34f022815c94af0f" providerId="LiveId" clId="{7EAAB792-6F57-4A5A-A55B-36EB1B2C0C25}" dt="2020-10-25T21:48:53.312" v="34955" actId="478"/>
          <ac:cxnSpMkLst>
            <pc:docMk/>
            <pc:sldMk cId="2417213956" sldId="304"/>
            <ac:cxnSpMk id="180" creationId="{9985600F-0770-4564-A436-92D137DC99B3}"/>
          </ac:cxnSpMkLst>
        </pc:cxnChg>
        <pc:cxnChg chg="add del mod">
          <ac:chgData name="Milijana Surbatovich" userId="34f022815c94af0f" providerId="LiveId" clId="{7EAAB792-6F57-4A5A-A55B-36EB1B2C0C25}" dt="2020-10-25T21:48:53.312" v="34955" actId="478"/>
          <ac:cxnSpMkLst>
            <pc:docMk/>
            <pc:sldMk cId="2417213956" sldId="304"/>
            <ac:cxnSpMk id="181" creationId="{A10643E6-CBFD-4BC1-87BE-74FA40FA5EF3}"/>
          </ac:cxnSpMkLst>
        </pc:cxnChg>
        <pc:cxnChg chg="add mod">
          <ac:chgData name="Milijana Surbatovich" userId="34f022815c94af0f" providerId="LiveId" clId="{7EAAB792-6F57-4A5A-A55B-36EB1B2C0C25}" dt="2020-10-29T01:38:25.653" v="46987" actId="1076"/>
          <ac:cxnSpMkLst>
            <pc:docMk/>
            <pc:sldMk cId="2417213956" sldId="304"/>
            <ac:cxnSpMk id="189" creationId="{49FBEBE5-2B5C-454A-AF13-A63011EAE37D}"/>
          </ac:cxnSpMkLst>
        </pc:cxnChg>
        <pc:cxnChg chg="add mod">
          <ac:chgData name="Milijana Surbatovich" userId="34f022815c94af0f" providerId="LiveId" clId="{7EAAB792-6F57-4A5A-A55B-36EB1B2C0C25}" dt="2020-10-29T01:38:25.653" v="46987" actId="1076"/>
          <ac:cxnSpMkLst>
            <pc:docMk/>
            <pc:sldMk cId="2417213956" sldId="304"/>
            <ac:cxnSpMk id="190" creationId="{B3D65EB8-1FE8-46F3-A098-28937FE4374C}"/>
          </ac:cxnSpMkLst>
        </pc:cxnChg>
        <pc:cxnChg chg="add mod">
          <ac:chgData name="Milijana Surbatovich" userId="34f022815c94af0f" providerId="LiveId" clId="{7EAAB792-6F57-4A5A-A55B-36EB1B2C0C25}" dt="2020-10-29T01:38:25.653" v="46987" actId="1076"/>
          <ac:cxnSpMkLst>
            <pc:docMk/>
            <pc:sldMk cId="2417213956" sldId="304"/>
            <ac:cxnSpMk id="191" creationId="{F5FBFEDA-C3F2-4362-B5F2-F65DACFDAF78}"/>
          </ac:cxnSpMkLst>
        </pc:cxnChg>
        <pc:cxnChg chg="add del mod">
          <ac:chgData name="Milijana Surbatovich" userId="34f022815c94af0f" providerId="LiveId" clId="{7EAAB792-6F57-4A5A-A55B-36EB1B2C0C25}" dt="2020-10-25T21:48:53.312" v="34955" actId="478"/>
          <ac:cxnSpMkLst>
            <pc:docMk/>
            <pc:sldMk cId="2417213956" sldId="304"/>
            <ac:cxnSpMk id="198" creationId="{884FD508-CD8E-4D3E-B9D1-5B62B8ECB9EA}"/>
          </ac:cxnSpMkLst>
        </pc:cxnChg>
        <pc:cxnChg chg="add del mod">
          <ac:chgData name="Milijana Surbatovich" userId="34f022815c94af0f" providerId="LiveId" clId="{7EAAB792-6F57-4A5A-A55B-36EB1B2C0C25}" dt="2020-10-25T21:48:53.312" v="34955" actId="478"/>
          <ac:cxnSpMkLst>
            <pc:docMk/>
            <pc:sldMk cId="2417213956" sldId="304"/>
            <ac:cxnSpMk id="199" creationId="{0AF14A21-7010-411D-A318-B64AC7E7CAB2}"/>
          </ac:cxnSpMkLst>
        </pc:cxnChg>
        <pc:cxnChg chg="add del mod">
          <ac:chgData name="Milijana Surbatovich" userId="34f022815c94af0f" providerId="LiveId" clId="{7EAAB792-6F57-4A5A-A55B-36EB1B2C0C25}" dt="2020-10-25T21:48:53.312" v="34955" actId="478"/>
          <ac:cxnSpMkLst>
            <pc:docMk/>
            <pc:sldMk cId="2417213956" sldId="304"/>
            <ac:cxnSpMk id="200" creationId="{AB1188C2-1922-4432-BB5B-9D8BE53313C0}"/>
          </ac:cxnSpMkLst>
        </pc:cxnChg>
        <pc:cxnChg chg="add mod">
          <ac:chgData name="Milijana Surbatovich" userId="34f022815c94af0f" providerId="LiveId" clId="{7EAAB792-6F57-4A5A-A55B-36EB1B2C0C25}" dt="2020-10-29T01:38:25.653" v="46987" actId="1076"/>
          <ac:cxnSpMkLst>
            <pc:docMk/>
            <pc:sldMk cId="2417213956" sldId="304"/>
            <ac:cxnSpMk id="204" creationId="{6991FDD2-394F-4225-95C6-F01EFD5823F3}"/>
          </ac:cxnSpMkLst>
        </pc:cxnChg>
        <pc:cxnChg chg="add mod">
          <ac:chgData name="Milijana Surbatovich" userId="34f022815c94af0f" providerId="LiveId" clId="{7EAAB792-6F57-4A5A-A55B-36EB1B2C0C25}" dt="2020-10-29T01:38:25.653" v="46987" actId="1076"/>
          <ac:cxnSpMkLst>
            <pc:docMk/>
            <pc:sldMk cId="2417213956" sldId="304"/>
            <ac:cxnSpMk id="205" creationId="{E64A76F4-D681-4B2E-83E8-D64F26E821F2}"/>
          </ac:cxnSpMkLst>
        </pc:cxnChg>
        <pc:cxnChg chg="add mod">
          <ac:chgData name="Milijana Surbatovich" userId="34f022815c94af0f" providerId="LiveId" clId="{7EAAB792-6F57-4A5A-A55B-36EB1B2C0C25}" dt="2020-10-29T01:38:25.653" v="46987" actId="1076"/>
          <ac:cxnSpMkLst>
            <pc:docMk/>
            <pc:sldMk cId="2417213956" sldId="304"/>
            <ac:cxnSpMk id="208" creationId="{BBE50808-EB18-4AC7-BF53-984A755AB81E}"/>
          </ac:cxnSpMkLst>
        </pc:cxnChg>
        <pc:cxnChg chg="add mod">
          <ac:chgData name="Milijana Surbatovich" userId="34f022815c94af0f" providerId="LiveId" clId="{7EAAB792-6F57-4A5A-A55B-36EB1B2C0C25}" dt="2020-10-29T01:38:25.653" v="46987" actId="1076"/>
          <ac:cxnSpMkLst>
            <pc:docMk/>
            <pc:sldMk cId="2417213956" sldId="304"/>
            <ac:cxnSpMk id="209" creationId="{A9209EFD-7839-4A15-8497-5297A504EB60}"/>
          </ac:cxnSpMkLst>
        </pc:cxnChg>
        <pc:cxnChg chg="add mod">
          <ac:chgData name="Milijana Surbatovich" userId="34f022815c94af0f" providerId="LiveId" clId="{7EAAB792-6F57-4A5A-A55B-36EB1B2C0C25}" dt="2020-10-29T01:38:25.653" v="46987" actId="1076"/>
          <ac:cxnSpMkLst>
            <pc:docMk/>
            <pc:sldMk cId="2417213956" sldId="304"/>
            <ac:cxnSpMk id="210" creationId="{D9166DDB-E0B2-42D1-BC17-03B2DCE7CB20}"/>
          </ac:cxnSpMkLst>
        </pc:cxnChg>
        <pc:cxnChg chg="add mod">
          <ac:chgData name="Milijana Surbatovich" userId="34f022815c94af0f" providerId="LiveId" clId="{7EAAB792-6F57-4A5A-A55B-36EB1B2C0C25}" dt="2020-10-29T01:38:25.653" v="46987" actId="1076"/>
          <ac:cxnSpMkLst>
            <pc:docMk/>
            <pc:sldMk cId="2417213956" sldId="304"/>
            <ac:cxnSpMk id="214" creationId="{553023E7-770B-4A68-B2B0-10C4B7B20093}"/>
          </ac:cxnSpMkLst>
        </pc:cxnChg>
        <pc:cxnChg chg="add del mod">
          <ac:chgData name="Milijana Surbatovich" userId="34f022815c94af0f" providerId="LiveId" clId="{7EAAB792-6F57-4A5A-A55B-36EB1B2C0C25}" dt="2020-10-25T21:48:53.312" v="34955" actId="478"/>
          <ac:cxnSpMkLst>
            <pc:docMk/>
            <pc:sldMk cId="2417213956" sldId="304"/>
            <ac:cxnSpMk id="217" creationId="{B76F807E-5D62-4771-B74A-B772EADD648B}"/>
          </ac:cxnSpMkLst>
        </pc:cxnChg>
        <pc:cxnChg chg="add del mod">
          <ac:chgData name="Milijana Surbatovich" userId="34f022815c94af0f" providerId="LiveId" clId="{7EAAB792-6F57-4A5A-A55B-36EB1B2C0C25}" dt="2020-10-25T21:48:53.312" v="34955" actId="478"/>
          <ac:cxnSpMkLst>
            <pc:docMk/>
            <pc:sldMk cId="2417213956" sldId="304"/>
            <ac:cxnSpMk id="218" creationId="{56E79A72-4998-4415-9BFD-C9243EC65606}"/>
          </ac:cxnSpMkLst>
        </pc:cxnChg>
        <pc:cxnChg chg="add del mod">
          <ac:chgData name="Milijana Surbatovich" userId="34f022815c94af0f" providerId="LiveId" clId="{7EAAB792-6F57-4A5A-A55B-36EB1B2C0C25}" dt="2020-10-25T21:48:53.312" v="34955" actId="478"/>
          <ac:cxnSpMkLst>
            <pc:docMk/>
            <pc:sldMk cId="2417213956" sldId="304"/>
            <ac:cxnSpMk id="219" creationId="{EBE3A642-B5EF-4C57-8B9D-240A5144054A}"/>
          </ac:cxnSpMkLst>
        </pc:cxnChg>
        <pc:cxnChg chg="add mod">
          <ac:chgData name="Milijana Surbatovich" userId="34f022815c94af0f" providerId="LiveId" clId="{7EAAB792-6F57-4A5A-A55B-36EB1B2C0C25}" dt="2020-10-29T01:38:25.653" v="46987" actId="1076"/>
          <ac:cxnSpMkLst>
            <pc:docMk/>
            <pc:sldMk cId="2417213956" sldId="304"/>
            <ac:cxnSpMk id="227" creationId="{FBD6E983-2054-4A88-99F6-947640DDE8C6}"/>
          </ac:cxnSpMkLst>
        </pc:cxnChg>
        <pc:cxnChg chg="add mod">
          <ac:chgData name="Milijana Surbatovich" userId="34f022815c94af0f" providerId="LiveId" clId="{7EAAB792-6F57-4A5A-A55B-36EB1B2C0C25}" dt="2020-10-29T01:38:25.653" v="46987" actId="1076"/>
          <ac:cxnSpMkLst>
            <pc:docMk/>
            <pc:sldMk cId="2417213956" sldId="304"/>
            <ac:cxnSpMk id="228" creationId="{E5B0D294-D6B8-403D-8933-A7A81A869C6D}"/>
          </ac:cxnSpMkLst>
        </pc:cxnChg>
        <pc:cxnChg chg="add del mod">
          <ac:chgData name="Milijana Surbatovich" userId="34f022815c94af0f" providerId="LiveId" clId="{7EAAB792-6F57-4A5A-A55B-36EB1B2C0C25}" dt="2020-10-23T19:26:10.210" v="31544" actId="478"/>
          <ac:cxnSpMkLst>
            <pc:docMk/>
            <pc:sldMk cId="2417213956" sldId="304"/>
            <ac:cxnSpMk id="229" creationId="{FE4E25E5-BC67-4A89-8302-2444A572BA50}"/>
          </ac:cxnSpMkLst>
        </pc:cxnChg>
        <pc:cxnChg chg="add del mod">
          <ac:chgData name="Milijana Surbatovich" userId="34f022815c94af0f" providerId="LiveId" clId="{7EAAB792-6F57-4A5A-A55B-36EB1B2C0C25}" dt="2020-10-23T19:26:10.210" v="31544" actId="478"/>
          <ac:cxnSpMkLst>
            <pc:docMk/>
            <pc:sldMk cId="2417213956" sldId="304"/>
            <ac:cxnSpMk id="230" creationId="{E8FB267D-2218-461B-9750-2B57147DF36D}"/>
          </ac:cxnSpMkLst>
        </pc:cxnChg>
        <pc:cxnChg chg="add del mod">
          <ac:chgData name="Milijana Surbatovich" userId="34f022815c94af0f" providerId="LiveId" clId="{7EAAB792-6F57-4A5A-A55B-36EB1B2C0C25}" dt="2020-10-23T19:26:10.210" v="31544" actId="478"/>
          <ac:cxnSpMkLst>
            <pc:docMk/>
            <pc:sldMk cId="2417213956" sldId="304"/>
            <ac:cxnSpMk id="231" creationId="{566F92B0-EC4E-455D-95E1-30088511EB10}"/>
          </ac:cxnSpMkLst>
        </pc:cxnChg>
        <pc:cxnChg chg="add mod">
          <ac:chgData name="Milijana Surbatovich" userId="34f022815c94af0f" providerId="LiveId" clId="{7EAAB792-6F57-4A5A-A55B-36EB1B2C0C25}" dt="2020-10-29T01:38:25.653" v="46987" actId="1076"/>
          <ac:cxnSpMkLst>
            <pc:docMk/>
            <pc:sldMk cId="2417213956" sldId="304"/>
            <ac:cxnSpMk id="231" creationId="{5ACDB121-FA37-4514-B8A7-98A59009A8DD}"/>
          </ac:cxnSpMkLst>
        </pc:cxnChg>
        <pc:cxnChg chg="add mod">
          <ac:chgData name="Milijana Surbatovich" userId="34f022815c94af0f" providerId="LiveId" clId="{7EAAB792-6F57-4A5A-A55B-36EB1B2C0C25}" dt="2020-10-29T01:38:25.653" v="46987" actId="1076"/>
          <ac:cxnSpMkLst>
            <pc:docMk/>
            <pc:sldMk cId="2417213956" sldId="304"/>
            <ac:cxnSpMk id="232" creationId="{ABD965D3-A83A-46E5-ABBF-F399E8345078}"/>
          </ac:cxnSpMkLst>
        </pc:cxnChg>
        <pc:cxnChg chg="add mod">
          <ac:chgData name="Milijana Surbatovich" userId="34f022815c94af0f" providerId="LiveId" clId="{7EAAB792-6F57-4A5A-A55B-36EB1B2C0C25}" dt="2020-10-29T01:38:25.653" v="46987" actId="1076"/>
          <ac:cxnSpMkLst>
            <pc:docMk/>
            <pc:sldMk cId="2417213956" sldId="304"/>
            <ac:cxnSpMk id="233" creationId="{8AC11C30-393D-4EDA-932F-B10BA2BEC21B}"/>
          </ac:cxnSpMkLst>
        </pc:cxnChg>
        <pc:cxnChg chg="add mod">
          <ac:chgData name="Milijana Surbatovich" userId="34f022815c94af0f" providerId="LiveId" clId="{7EAAB792-6F57-4A5A-A55B-36EB1B2C0C25}" dt="2020-10-29T01:38:25.653" v="46987" actId="1076"/>
          <ac:cxnSpMkLst>
            <pc:docMk/>
            <pc:sldMk cId="2417213956" sldId="304"/>
            <ac:cxnSpMk id="239" creationId="{EB1E239F-5793-4498-B233-F211FA480C15}"/>
          </ac:cxnSpMkLst>
        </pc:cxnChg>
        <pc:cxnChg chg="add mod">
          <ac:chgData name="Milijana Surbatovich" userId="34f022815c94af0f" providerId="LiveId" clId="{7EAAB792-6F57-4A5A-A55B-36EB1B2C0C25}" dt="2020-10-29T01:38:25.653" v="46987" actId="1076"/>
          <ac:cxnSpMkLst>
            <pc:docMk/>
            <pc:sldMk cId="2417213956" sldId="304"/>
            <ac:cxnSpMk id="242" creationId="{58A00B1F-69D5-4B53-997E-38E24705372B}"/>
          </ac:cxnSpMkLst>
        </pc:cxnChg>
        <pc:cxnChg chg="add mod">
          <ac:chgData name="Milijana Surbatovich" userId="34f022815c94af0f" providerId="LiveId" clId="{7EAAB792-6F57-4A5A-A55B-36EB1B2C0C25}" dt="2020-10-29T01:38:25.653" v="46987" actId="1076"/>
          <ac:cxnSpMkLst>
            <pc:docMk/>
            <pc:sldMk cId="2417213956" sldId="304"/>
            <ac:cxnSpMk id="243" creationId="{4494446B-D352-4540-93D1-4B0B3A37F76A}"/>
          </ac:cxnSpMkLst>
        </pc:cxnChg>
        <pc:cxnChg chg="add mod">
          <ac:chgData name="Milijana Surbatovich" userId="34f022815c94af0f" providerId="LiveId" clId="{7EAAB792-6F57-4A5A-A55B-36EB1B2C0C25}" dt="2020-10-29T01:38:25.653" v="46987" actId="1076"/>
          <ac:cxnSpMkLst>
            <pc:docMk/>
            <pc:sldMk cId="2417213956" sldId="304"/>
            <ac:cxnSpMk id="244" creationId="{2AC8EA12-A4F5-46CB-A6F4-CDF23CC69CA4}"/>
          </ac:cxnSpMkLst>
        </pc:cxnChg>
        <pc:cxnChg chg="add mod">
          <ac:chgData name="Milijana Surbatovich" userId="34f022815c94af0f" providerId="LiveId" clId="{7EAAB792-6F57-4A5A-A55B-36EB1B2C0C25}" dt="2020-10-29T01:38:25.653" v="46987" actId="1076"/>
          <ac:cxnSpMkLst>
            <pc:docMk/>
            <pc:sldMk cId="2417213956" sldId="304"/>
            <ac:cxnSpMk id="249" creationId="{95D12811-CAEC-4337-85A4-64A689FE6DD5}"/>
          </ac:cxnSpMkLst>
        </pc:cxnChg>
        <pc:cxnChg chg="add mod">
          <ac:chgData name="Milijana Surbatovich" userId="34f022815c94af0f" providerId="LiveId" clId="{7EAAB792-6F57-4A5A-A55B-36EB1B2C0C25}" dt="2020-10-29T01:38:25.653" v="46987" actId="1076"/>
          <ac:cxnSpMkLst>
            <pc:docMk/>
            <pc:sldMk cId="2417213956" sldId="304"/>
            <ac:cxnSpMk id="250" creationId="{6AC08FD3-889B-4546-A24A-5AA21245795E}"/>
          </ac:cxnSpMkLst>
        </pc:cxnChg>
        <pc:cxnChg chg="add mod">
          <ac:chgData name="Milijana Surbatovich" userId="34f022815c94af0f" providerId="LiveId" clId="{7EAAB792-6F57-4A5A-A55B-36EB1B2C0C25}" dt="2020-10-29T01:38:25.653" v="46987" actId="1076"/>
          <ac:cxnSpMkLst>
            <pc:docMk/>
            <pc:sldMk cId="2417213956" sldId="304"/>
            <ac:cxnSpMk id="256" creationId="{D8AA89BF-45D6-4394-A04B-5D6FA740E20F}"/>
          </ac:cxnSpMkLst>
        </pc:cxnChg>
        <pc:cxnChg chg="add mod">
          <ac:chgData name="Milijana Surbatovich" userId="34f022815c94af0f" providerId="LiveId" clId="{7EAAB792-6F57-4A5A-A55B-36EB1B2C0C25}" dt="2020-10-29T01:38:25.653" v="46987" actId="1076"/>
          <ac:cxnSpMkLst>
            <pc:docMk/>
            <pc:sldMk cId="2417213956" sldId="304"/>
            <ac:cxnSpMk id="257" creationId="{84666DD3-4A37-48F7-A1A7-8D5BCDB8F3D9}"/>
          </ac:cxnSpMkLst>
        </pc:cxnChg>
        <pc:cxnChg chg="add mod">
          <ac:chgData name="Milijana Surbatovich" userId="34f022815c94af0f" providerId="LiveId" clId="{7EAAB792-6F57-4A5A-A55B-36EB1B2C0C25}" dt="2020-10-29T01:38:25.653" v="46987" actId="1076"/>
          <ac:cxnSpMkLst>
            <pc:docMk/>
            <pc:sldMk cId="2417213956" sldId="304"/>
            <ac:cxnSpMk id="258" creationId="{BD18FBB6-F164-43AE-9E80-E161C701CBC2}"/>
          </ac:cxnSpMkLst>
        </pc:cxnChg>
        <pc:cxnChg chg="add mod">
          <ac:chgData name="Milijana Surbatovich" userId="34f022815c94af0f" providerId="LiveId" clId="{7EAAB792-6F57-4A5A-A55B-36EB1B2C0C25}" dt="2020-10-29T01:38:25.653" v="46987" actId="1076"/>
          <ac:cxnSpMkLst>
            <pc:docMk/>
            <pc:sldMk cId="2417213956" sldId="304"/>
            <ac:cxnSpMk id="264" creationId="{39F677D1-8250-446A-874D-158468A57435}"/>
          </ac:cxnSpMkLst>
        </pc:cxnChg>
        <pc:cxnChg chg="add mod">
          <ac:chgData name="Milijana Surbatovich" userId="34f022815c94af0f" providerId="LiveId" clId="{7EAAB792-6F57-4A5A-A55B-36EB1B2C0C25}" dt="2020-10-29T01:38:25.653" v="46987" actId="1076"/>
          <ac:cxnSpMkLst>
            <pc:docMk/>
            <pc:sldMk cId="2417213956" sldId="304"/>
            <ac:cxnSpMk id="265" creationId="{420CE414-8BEB-4F6C-A925-786FD3E0B77E}"/>
          </ac:cxnSpMkLst>
        </pc:cxnChg>
        <pc:cxnChg chg="add mod">
          <ac:chgData name="Milijana Surbatovich" userId="34f022815c94af0f" providerId="LiveId" clId="{7EAAB792-6F57-4A5A-A55B-36EB1B2C0C25}" dt="2020-10-29T01:38:25.653" v="46987" actId="1076"/>
          <ac:cxnSpMkLst>
            <pc:docMk/>
            <pc:sldMk cId="2417213956" sldId="304"/>
            <ac:cxnSpMk id="266" creationId="{4AA3C425-7843-4193-917A-7FEB58EB74A5}"/>
          </ac:cxnSpMkLst>
        </pc:cxnChg>
      </pc:sldChg>
      <pc:sldChg chg="addSp delSp modSp add mod modTransition delAnim modAnim modNotesTx">
        <pc:chgData name="Milijana Surbatovich" userId="34f022815c94af0f" providerId="LiveId" clId="{7EAAB792-6F57-4A5A-A55B-36EB1B2C0C25}" dt="2020-10-29T18:08:22.980" v="47796"/>
        <pc:sldMkLst>
          <pc:docMk/>
          <pc:sldMk cId="1262893227" sldId="305"/>
        </pc:sldMkLst>
        <pc:spChg chg="mod">
          <ac:chgData name="Milijana Surbatovich" userId="34f022815c94af0f" providerId="LiveId" clId="{7EAAB792-6F57-4A5A-A55B-36EB1B2C0C25}" dt="2020-10-26T20:36:24.470" v="37578" actId="14100"/>
          <ac:spMkLst>
            <pc:docMk/>
            <pc:sldMk cId="1262893227" sldId="305"/>
            <ac:spMk id="2" creationId="{2CD8A531-5799-41A3-8833-CCEF87704C5E}"/>
          </ac:spMkLst>
        </pc:spChg>
        <pc:spChg chg="add del">
          <ac:chgData name="Milijana Surbatovich" userId="34f022815c94af0f" providerId="LiveId" clId="{7EAAB792-6F57-4A5A-A55B-36EB1B2C0C25}" dt="2020-10-21T19:01:46.063" v="17106" actId="478"/>
          <ac:spMkLst>
            <pc:docMk/>
            <pc:sldMk cId="1262893227" sldId="305"/>
            <ac:spMk id="14" creationId="{17CDC2F3-23EB-41F8-B8C5-5ED6A8091AAF}"/>
          </ac:spMkLst>
        </pc:spChg>
        <pc:spChg chg="add mod">
          <ac:chgData name="Milijana Surbatovich" userId="34f022815c94af0f" providerId="LiveId" clId="{7EAAB792-6F57-4A5A-A55B-36EB1B2C0C25}" dt="2020-10-21T19:02:25.918" v="17112" actId="207"/>
          <ac:spMkLst>
            <pc:docMk/>
            <pc:sldMk cId="1262893227" sldId="305"/>
            <ac:spMk id="19" creationId="{34498B8F-CB63-4D7B-9AA3-B83D61F6FD86}"/>
          </ac:spMkLst>
        </pc:spChg>
        <pc:spChg chg="add mod">
          <ac:chgData name="Milijana Surbatovich" userId="34f022815c94af0f" providerId="LiveId" clId="{7EAAB792-6F57-4A5A-A55B-36EB1B2C0C25}" dt="2020-10-21T19:01:03.642" v="17104" actId="1076"/>
          <ac:spMkLst>
            <pc:docMk/>
            <pc:sldMk cId="1262893227" sldId="305"/>
            <ac:spMk id="61" creationId="{68ADD5ED-FBF6-4D83-98BA-2A5C84308A17}"/>
          </ac:spMkLst>
        </pc:spChg>
        <pc:spChg chg="mod">
          <ac:chgData name="Milijana Surbatovich" userId="34f022815c94af0f" providerId="LiveId" clId="{7EAAB792-6F57-4A5A-A55B-36EB1B2C0C25}" dt="2020-10-21T19:20:11.926" v="17327" actId="1076"/>
          <ac:spMkLst>
            <pc:docMk/>
            <pc:sldMk cId="1262893227" sldId="305"/>
            <ac:spMk id="63" creationId="{7D63E94C-5A69-45BB-86A4-5588F45E9615}"/>
          </ac:spMkLst>
        </pc:spChg>
        <pc:spChg chg="add mod">
          <ac:chgData name="Milijana Surbatovich" userId="34f022815c94af0f" providerId="LiveId" clId="{7EAAB792-6F57-4A5A-A55B-36EB1B2C0C25}" dt="2020-10-21T19:03:20.466" v="17164" actId="207"/>
          <ac:spMkLst>
            <pc:docMk/>
            <pc:sldMk cId="1262893227" sldId="305"/>
            <ac:spMk id="65" creationId="{C09C8989-3938-4817-A6BC-A3FFF349E397}"/>
          </ac:spMkLst>
        </pc:spChg>
        <pc:spChg chg="del">
          <ac:chgData name="Milijana Surbatovich" userId="34f022815c94af0f" providerId="LiveId" clId="{7EAAB792-6F57-4A5A-A55B-36EB1B2C0C25}" dt="2020-10-21T19:24:58.869" v="17351" actId="478"/>
          <ac:spMkLst>
            <pc:docMk/>
            <pc:sldMk cId="1262893227" sldId="305"/>
            <ac:spMk id="69" creationId="{FC60F3AE-3726-4EFF-AEA6-FFC7232CB6D1}"/>
          </ac:spMkLst>
        </pc:spChg>
        <pc:spChg chg="del mod">
          <ac:chgData name="Milijana Surbatovich" userId="34f022815c94af0f" providerId="LiveId" clId="{7EAAB792-6F57-4A5A-A55B-36EB1B2C0C25}" dt="2020-10-21T19:22:39.198" v="17346" actId="478"/>
          <ac:spMkLst>
            <pc:docMk/>
            <pc:sldMk cId="1262893227" sldId="305"/>
            <ac:spMk id="85" creationId="{12DFF46C-D87E-4DD9-9D30-5C3ED3991D2B}"/>
          </ac:spMkLst>
        </pc:spChg>
        <pc:picChg chg="add mod">
          <ac:chgData name="Milijana Surbatovich" userId="34f022815c94af0f" providerId="LiveId" clId="{7EAAB792-6F57-4A5A-A55B-36EB1B2C0C25}" dt="2020-10-29T18:08:22.980" v="47796"/>
          <ac:picMkLst>
            <pc:docMk/>
            <pc:sldMk cId="1262893227" sldId="305"/>
            <ac:picMk id="14" creationId="{7133AA02-83DF-4D5D-9BC5-7F19D5378630}"/>
          </ac:picMkLst>
        </pc:picChg>
      </pc:sldChg>
      <pc:sldChg chg="addSp delSp modSp add mod modTransition delAnim modAnim">
        <pc:chgData name="Milijana Surbatovich" userId="34f022815c94af0f" providerId="LiveId" clId="{7EAAB792-6F57-4A5A-A55B-36EB1B2C0C25}" dt="2020-10-29T18:02:17.357" v="47795"/>
        <pc:sldMkLst>
          <pc:docMk/>
          <pc:sldMk cId="1735065877" sldId="306"/>
        </pc:sldMkLst>
        <pc:spChg chg="add del mod">
          <ac:chgData name="Milijana Surbatovich" userId="34f022815c94af0f" providerId="LiveId" clId="{7EAAB792-6F57-4A5A-A55B-36EB1B2C0C25}" dt="2020-10-22T22:02:03.748" v="18959" actId="21"/>
          <ac:spMkLst>
            <pc:docMk/>
            <pc:sldMk cId="1735065877" sldId="306"/>
            <ac:spMk id="5" creationId="{DE8C75FE-6022-40D6-983D-4841B39903BE}"/>
          </ac:spMkLst>
        </pc:spChg>
      </pc:sldChg>
      <pc:sldChg chg="delSp modSp new mod modTransition">
        <pc:chgData name="Milijana Surbatovich" userId="34f022815c94af0f" providerId="LiveId" clId="{7EAAB792-6F57-4A5A-A55B-36EB1B2C0C25}" dt="2020-10-29T18:02:17.357" v="47795"/>
        <pc:sldMkLst>
          <pc:docMk/>
          <pc:sldMk cId="3621688715" sldId="307"/>
        </pc:sldMkLst>
        <pc:spChg chg="mod">
          <ac:chgData name="Milijana Surbatovich" userId="34f022815c94af0f" providerId="LiveId" clId="{7EAAB792-6F57-4A5A-A55B-36EB1B2C0C25}" dt="2020-10-22T22:02:43.710" v="18975" actId="1076"/>
          <ac:spMkLst>
            <pc:docMk/>
            <pc:sldMk cId="3621688715" sldId="307"/>
            <ac:spMk id="2" creationId="{015DBD8D-EE2E-4E0D-AA83-A91465DA2E88}"/>
          </ac:spMkLst>
        </pc:spChg>
        <pc:spChg chg="del">
          <ac:chgData name="Milijana Surbatovich" userId="34f022815c94af0f" providerId="LiveId" clId="{7EAAB792-6F57-4A5A-A55B-36EB1B2C0C25}" dt="2020-10-22T22:02:37.220" v="18973" actId="478"/>
          <ac:spMkLst>
            <pc:docMk/>
            <pc:sldMk cId="3621688715" sldId="307"/>
            <ac:spMk id="3" creationId="{B3E557EB-1967-4046-8A13-2F913911F0EA}"/>
          </ac:spMkLst>
        </pc:spChg>
      </pc:sldChg>
      <pc:sldChg chg="add modTransition">
        <pc:chgData name="Milijana Surbatovich" userId="34f022815c94af0f" providerId="LiveId" clId="{7EAAB792-6F57-4A5A-A55B-36EB1B2C0C25}" dt="2020-10-29T18:02:17.357" v="47795"/>
        <pc:sldMkLst>
          <pc:docMk/>
          <pc:sldMk cId="1507021701" sldId="308"/>
        </pc:sldMkLst>
      </pc:sldChg>
      <pc:sldChg chg="modSp add mod modTransition">
        <pc:chgData name="Milijana Surbatovich" userId="34f022815c94af0f" providerId="LiveId" clId="{7EAAB792-6F57-4A5A-A55B-36EB1B2C0C25}" dt="2020-10-29T18:02:17.357" v="47795"/>
        <pc:sldMkLst>
          <pc:docMk/>
          <pc:sldMk cId="1188567645" sldId="309"/>
        </pc:sldMkLst>
        <pc:spChg chg="mod">
          <ac:chgData name="Milijana Surbatovich" userId="34f022815c94af0f" providerId="LiveId" clId="{7EAAB792-6F57-4A5A-A55B-36EB1B2C0C25}" dt="2020-10-23T02:32:04.931" v="29677" actId="20577"/>
          <ac:spMkLst>
            <pc:docMk/>
            <pc:sldMk cId="1188567645" sldId="309"/>
            <ac:spMk id="2" creationId="{F45514AE-EF56-4497-831A-C0B92131A33B}"/>
          </ac:spMkLst>
        </pc:spChg>
      </pc:sldChg>
      <pc:sldChg chg="addSp delSp modSp new mod ord modTransition delAnim modAnim modNotesTx">
        <pc:chgData name="Milijana Surbatovich" userId="34f022815c94af0f" providerId="LiveId" clId="{7EAAB792-6F57-4A5A-A55B-36EB1B2C0C25}" dt="2020-11-02T22:41:20.959" v="48134" actId="22"/>
        <pc:sldMkLst>
          <pc:docMk/>
          <pc:sldMk cId="3206556017" sldId="310"/>
        </pc:sldMkLst>
        <pc:spChg chg="mod">
          <ac:chgData name="Milijana Surbatovich" userId="34f022815c94af0f" providerId="LiveId" clId="{7EAAB792-6F57-4A5A-A55B-36EB1B2C0C25}" dt="2020-10-23T19:22:08.566" v="31538" actId="20577"/>
          <ac:spMkLst>
            <pc:docMk/>
            <pc:sldMk cId="3206556017" sldId="310"/>
            <ac:spMk id="2" creationId="{6763311C-B8C2-44BE-B594-2B0A055D90BF}"/>
          </ac:spMkLst>
        </pc:spChg>
        <pc:spChg chg="add mod">
          <ac:chgData name="Milijana Surbatovich" userId="34f022815c94af0f" providerId="LiveId" clId="{7EAAB792-6F57-4A5A-A55B-36EB1B2C0C25}" dt="2020-10-28T21:58:17.255" v="45821" actId="1076"/>
          <ac:spMkLst>
            <pc:docMk/>
            <pc:sldMk cId="3206556017" sldId="310"/>
            <ac:spMk id="3" creationId="{E21AD03D-406A-4984-8D1C-108FFFE4436F}"/>
          </ac:spMkLst>
        </pc:spChg>
        <pc:spChg chg="del">
          <ac:chgData name="Milijana Surbatovich" userId="34f022815c94af0f" providerId="LiveId" clId="{7EAAB792-6F57-4A5A-A55B-36EB1B2C0C25}" dt="2020-10-23T19:09:48.408" v="31519" actId="478"/>
          <ac:spMkLst>
            <pc:docMk/>
            <pc:sldMk cId="3206556017" sldId="310"/>
            <ac:spMk id="3" creationId="{F8325969-6B8B-40F1-88EA-DEB755D5EE87}"/>
          </ac:spMkLst>
        </pc:spChg>
        <pc:spChg chg="add del mod">
          <ac:chgData name="Milijana Surbatovich" userId="34f022815c94af0f" providerId="LiveId" clId="{7EAAB792-6F57-4A5A-A55B-36EB1B2C0C25}" dt="2020-10-23T19:31:46.088" v="31568" actId="478"/>
          <ac:spMkLst>
            <pc:docMk/>
            <pc:sldMk cId="3206556017" sldId="310"/>
            <ac:spMk id="5" creationId="{F6EFFD16-F1FB-43D9-8B20-8651203FB6BD}"/>
          </ac:spMkLst>
        </pc:spChg>
        <pc:spChg chg="add">
          <ac:chgData name="Milijana Surbatovich" userId="34f022815c94af0f" providerId="LiveId" clId="{7EAAB792-6F57-4A5A-A55B-36EB1B2C0C25}" dt="2020-11-02T22:41:20.959" v="48134" actId="22"/>
          <ac:spMkLst>
            <pc:docMk/>
            <pc:sldMk cId="3206556017" sldId="310"/>
            <ac:spMk id="6" creationId="{2E06F277-40E4-4A81-9453-BED170CA87EF}"/>
          </ac:spMkLst>
        </pc:spChg>
        <pc:spChg chg="add del mod">
          <ac:chgData name="Milijana Surbatovich" userId="34f022815c94af0f" providerId="LiveId" clId="{7EAAB792-6F57-4A5A-A55B-36EB1B2C0C25}" dt="2020-10-23T19:10:33.656" v="31522" actId="478"/>
          <ac:spMkLst>
            <pc:docMk/>
            <pc:sldMk cId="3206556017" sldId="310"/>
            <ac:spMk id="6" creationId="{EA142058-B712-4953-A5D5-02FDB186F07E}"/>
          </ac:spMkLst>
        </pc:spChg>
        <pc:spChg chg="add del mod">
          <ac:chgData name="Milijana Surbatovich" userId="34f022815c94af0f" providerId="LiveId" clId="{7EAAB792-6F57-4A5A-A55B-36EB1B2C0C25}" dt="2020-10-23T19:10:33.656" v="31522" actId="478"/>
          <ac:spMkLst>
            <pc:docMk/>
            <pc:sldMk cId="3206556017" sldId="310"/>
            <ac:spMk id="7" creationId="{6E67BA64-8A3C-49FA-9619-F5A36CBBED78}"/>
          </ac:spMkLst>
        </pc:spChg>
        <pc:spChg chg="add del mod">
          <ac:chgData name="Milijana Surbatovich" userId="34f022815c94af0f" providerId="LiveId" clId="{7EAAB792-6F57-4A5A-A55B-36EB1B2C0C25}" dt="2020-10-23T19:10:33.656" v="31522" actId="478"/>
          <ac:spMkLst>
            <pc:docMk/>
            <pc:sldMk cId="3206556017" sldId="310"/>
            <ac:spMk id="11" creationId="{8A6D7661-6E47-4A59-9C58-C056A582E9DE}"/>
          </ac:spMkLst>
        </pc:spChg>
        <pc:spChg chg="add del mod">
          <ac:chgData name="Milijana Surbatovich" userId="34f022815c94af0f" providerId="LiveId" clId="{7EAAB792-6F57-4A5A-A55B-36EB1B2C0C25}" dt="2020-10-23T19:10:33.656" v="31522" actId="478"/>
          <ac:spMkLst>
            <pc:docMk/>
            <pc:sldMk cId="3206556017" sldId="310"/>
            <ac:spMk id="12" creationId="{C1157B59-9F4B-45A5-A86C-91455835CCD8}"/>
          </ac:spMkLst>
        </pc:spChg>
        <pc:spChg chg="add del mod">
          <ac:chgData name="Milijana Surbatovich" userId="34f022815c94af0f" providerId="LiveId" clId="{7EAAB792-6F57-4A5A-A55B-36EB1B2C0C25}" dt="2020-10-23T19:10:33.656" v="31522" actId="478"/>
          <ac:spMkLst>
            <pc:docMk/>
            <pc:sldMk cId="3206556017" sldId="310"/>
            <ac:spMk id="13" creationId="{C25D2033-1A9B-458A-B366-4BDDF2EAB74F}"/>
          </ac:spMkLst>
        </pc:spChg>
        <pc:spChg chg="add del mod">
          <ac:chgData name="Milijana Surbatovich" userId="34f022815c94af0f" providerId="LiveId" clId="{7EAAB792-6F57-4A5A-A55B-36EB1B2C0C25}" dt="2020-10-23T19:10:33.656" v="31522" actId="478"/>
          <ac:spMkLst>
            <pc:docMk/>
            <pc:sldMk cId="3206556017" sldId="310"/>
            <ac:spMk id="14" creationId="{03A2C6FD-206A-43D6-9C68-943BF2E9744F}"/>
          </ac:spMkLst>
        </pc:spChg>
        <pc:spChg chg="add del mod">
          <ac:chgData name="Milijana Surbatovich" userId="34f022815c94af0f" providerId="LiveId" clId="{7EAAB792-6F57-4A5A-A55B-36EB1B2C0C25}" dt="2020-10-23T19:10:33.656" v="31522" actId="478"/>
          <ac:spMkLst>
            <pc:docMk/>
            <pc:sldMk cId="3206556017" sldId="310"/>
            <ac:spMk id="15" creationId="{74821EA9-20ED-4C68-83BF-0558A8A1435C}"/>
          </ac:spMkLst>
        </pc:spChg>
        <pc:spChg chg="add del mod">
          <ac:chgData name="Milijana Surbatovich" userId="34f022815c94af0f" providerId="LiveId" clId="{7EAAB792-6F57-4A5A-A55B-36EB1B2C0C25}" dt="2020-10-23T19:10:33.656" v="31522" actId="478"/>
          <ac:spMkLst>
            <pc:docMk/>
            <pc:sldMk cId="3206556017" sldId="310"/>
            <ac:spMk id="19" creationId="{F825915E-4A97-4EE3-9BB5-97F4ED483921}"/>
          </ac:spMkLst>
        </pc:spChg>
        <pc:spChg chg="add del mod">
          <ac:chgData name="Milijana Surbatovich" userId="34f022815c94af0f" providerId="LiveId" clId="{7EAAB792-6F57-4A5A-A55B-36EB1B2C0C25}" dt="2020-10-23T19:10:33.656" v="31522" actId="478"/>
          <ac:spMkLst>
            <pc:docMk/>
            <pc:sldMk cId="3206556017" sldId="310"/>
            <ac:spMk id="20" creationId="{ED2301FA-873C-45A0-87AE-4B928CA40500}"/>
          </ac:spMkLst>
        </pc:spChg>
        <pc:spChg chg="add del mod">
          <ac:chgData name="Milijana Surbatovich" userId="34f022815c94af0f" providerId="LiveId" clId="{7EAAB792-6F57-4A5A-A55B-36EB1B2C0C25}" dt="2020-10-23T19:10:33.656" v="31522" actId="478"/>
          <ac:spMkLst>
            <pc:docMk/>
            <pc:sldMk cId="3206556017" sldId="310"/>
            <ac:spMk id="21" creationId="{A6FE76A8-6776-466D-AA32-0BC4FA880B53}"/>
          </ac:spMkLst>
        </pc:spChg>
        <pc:spChg chg="add del mod">
          <ac:chgData name="Milijana Surbatovich" userId="34f022815c94af0f" providerId="LiveId" clId="{7EAAB792-6F57-4A5A-A55B-36EB1B2C0C25}" dt="2020-10-23T19:11:29.175" v="31525" actId="478"/>
          <ac:spMkLst>
            <pc:docMk/>
            <pc:sldMk cId="3206556017" sldId="310"/>
            <ac:spMk id="22" creationId="{9366A214-1341-4C53-9FB8-60D9EB982575}"/>
          </ac:spMkLst>
        </pc:spChg>
        <pc:spChg chg="add del mod">
          <ac:chgData name="Milijana Surbatovich" userId="34f022815c94af0f" providerId="LiveId" clId="{7EAAB792-6F57-4A5A-A55B-36EB1B2C0C25}" dt="2020-10-23T19:31:46.088" v="31568" actId="478"/>
          <ac:spMkLst>
            <pc:docMk/>
            <pc:sldMk cId="3206556017" sldId="310"/>
            <ac:spMk id="25" creationId="{6F128E95-0A18-4F87-B23C-FC51E10744E6}"/>
          </ac:spMkLst>
        </pc:spChg>
        <pc:spChg chg="add del mod">
          <ac:chgData name="Milijana Surbatovich" userId="34f022815c94af0f" providerId="LiveId" clId="{7EAAB792-6F57-4A5A-A55B-36EB1B2C0C25}" dt="2020-10-23T19:31:46.088" v="31568" actId="478"/>
          <ac:spMkLst>
            <pc:docMk/>
            <pc:sldMk cId="3206556017" sldId="310"/>
            <ac:spMk id="26" creationId="{2FCB798B-43C2-4F2B-BD9A-23F9A754C161}"/>
          </ac:spMkLst>
        </pc:spChg>
        <pc:spChg chg="add del mod">
          <ac:chgData name="Milijana Surbatovich" userId="34f022815c94af0f" providerId="LiveId" clId="{7EAAB792-6F57-4A5A-A55B-36EB1B2C0C25}" dt="2020-10-23T19:31:46.088" v="31568" actId="478"/>
          <ac:spMkLst>
            <pc:docMk/>
            <pc:sldMk cId="3206556017" sldId="310"/>
            <ac:spMk id="30" creationId="{04255045-A5A2-44FD-A0EC-A39D8E6F5D30}"/>
          </ac:spMkLst>
        </pc:spChg>
        <pc:spChg chg="add del mod">
          <ac:chgData name="Milijana Surbatovich" userId="34f022815c94af0f" providerId="LiveId" clId="{7EAAB792-6F57-4A5A-A55B-36EB1B2C0C25}" dt="2020-10-23T19:31:46.088" v="31568" actId="478"/>
          <ac:spMkLst>
            <pc:docMk/>
            <pc:sldMk cId="3206556017" sldId="310"/>
            <ac:spMk id="31" creationId="{745FB829-231E-4981-BC17-D351683256E4}"/>
          </ac:spMkLst>
        </pc:spChg>
        <pc:spChg chg="add del mod">
          <ac:chgData name="Milijana Surbatovich" userId="34f022815c94af0f" providerId="LiveId" clId="{7EAAB792-6F57-4A5A-A55B-36EB1B2C0C25}" dt="2020-10-23T19:31:46.088" v="31568" actId="478"/>
          <ac:spMkLst>
            <pc:docMk/>
            <pc:sldMk cId="3206556017" sldId="310"/>
            <ac:spMk id="32" creationId="{67D918F8-0BAA-402E-9274-DBEDC5AD6C2E}"/>
          </ac:spMkLst>
        </pc:spChg>
        <pc:spChg chg="add del mod">
          <ac:chgData name="Milijana Surbatovich" userId="34f022815c94af0f" providerId="LiveId" clId="{7EAAB792-6F57-4A5A-A55B-36EB1B2C0C25}" dt="2020-10-23T19:31:46.088" v="31568" actId="478"/>
          <ac:spMkLst>
            <pc:docMk/>
            <pc:sldMk cId="3206556017" sldId="310"/>
            <ac:spMk id="33" creationId="{C9C1F4A2-35D5-4E3F-AFFA-1B719ACECB2F}"/>
          </ac:spMkLst>
        </pc:spChg>
        <pc:spChg chg="add del mod">
          <ac:chgData name="Milijana Surbatovich" userId="34f022815c94af0f" providerId="LiveId" clId="{7EAAB792-6F57-4A5A-A55B-36EB1B2C0C25}" dt="2020-10-23T19:31:46.088" v="31568" actId="478"/>
          <ac:spMkLst>
            <pc:docMk/>
            <pc:sldMk cId="3206556017" sldId="310"/>
            <ac:spMk id="34" creationId="{5694DC11-0172-435E-AADD-48E2D8E7D33B}"/>
          </ac:spMkLst>
        </pc:spChg>
        <pc:spChg chg="add del mod">
          <ac:chgData name="Milijana Surbatovich" userId="34f022815c94af0f" providerId="LiveId" clId="{7EAAB792-6F57-4A5A-A55B-36EB1B2C0C25}" dt="2020-10-23T19:31:46.088" v="31568" actId="478"/>
          <ac:spMkLst>
            <pc:docMk/>
            <pc:sldMk cId="3206556017" sldId="310"/>
            <ac:spMk id="38" creationId="{7CB60B22-9193-4597-B295-DD69972C9369}"/>
          </ac:spMkLst>
        </pc:spChg>
        <pc:spChg chg="add del mod">
          <ac:chgData name="Milijana Surbatovich" userId="34f022815c94af0f" providerId="LiveId" clId="{7EAAB792-6F57-4A5A-A55B-36EB1B2C0C25}" dt="2020-10-23T19:31:46.088" v="31568" actId="478"/>
          <ac:spMkLst>
            <pc:docMk/>
            <pc:sldMk cId="3206556017" sldId="310"/>
            <ac:spMk id="39" creationId="{1711B9A8-2B8D-4C7C-9025-C84999F3E6E2}"/>
          </ac:spMkLst>
        </pc:spChg>
        <pc:spChg chg="add del mod">
          <ac:chgData name="Milijana Surbatovich" userId="34f022815c94af0f" providerId="LiveId" clId="{7EAAB792-6F57-4A5A-A55B-36EB1B2C0C25}" dt="2020-10-23T19:31:46.088" v="31568" actId="478"/>
          <ac:spMkLst>
            <pc:docMk/>
            <pc:sldMk cId="3206556017" sldId="310"/>
            <ac:spMk id="40" creationId="{563062B2-8670-4670-86BB-C0E52F03E890}"/>
          </ac:spMkLst>
        </pc:spChg>
        <pc:spChg chg="add del mod">
          <ac:chgData name="Milijana Surbatovich" userId="34f022815c94af0f" providerId="LiveId" clId="{7EAAB792-6F57-4A5A-A55B-36EB1B2C0C25}" dt="2020-10-23T19:31:46.088" v="31568" actId="478"/>
          <ac:spMkLst>
            <pc:docMk/>
            <pc:sldMk cId="3206556017" sldId="310"/>
            <ac:spMk id="41" creationId="{0EF7495B-CAA1-478E-9F37-BEA5AB365859}"/>
          </ac:spMkLst>
        </pc:spChg>
        <pc:spChg chg="add del mod">
          <ac:chgData name="Milijana Surbatovich" userId="34f022815c94af0f" providerId="LiveId" clId="{7EAAB792-6F57-4A5A-A55B-36EB1B2C0C25}" dt="2020-10-23T19:31:46.088" v="31568" actId="478"/>
          <ac:spMkLst>
            <pc:docMk/>
            <pc:sldMk cId="3206556017" sldId="310"/>
            <ac:spMk id="42" creationId="{99E389E0-5480-48D3-98F1-BBF52FDF2F71}"/>
          </ac:spMkLst>
        </pc:spChg>
        <pc:spChg chg="add del mod">
          <ac:chgData name="Milijana Surbatovich" userId="34f022815c94af0f" providerId="LiveId" clId="{7EAAB792-6F57-4A5A-A55B-36EB1B2C0C25}" dt="2020-10-23T19:31:46.088" v="31568" actId="478"/>
          <ac:spMkLst>
            <pc:docMk/>
            <pc:sldMk cId="3206556017" sldId="310"/>
            <ac:spMk id="46" creationId="{68A424F9-478F-43B7-974C-1BB74202C133}"/>
          </ac:spMkLst>
        </pc:spChg>
        <pc:spChg chg="add del mod">
          <ac:chgData name="Milijana Surbatovich" userId="34f022815c94af0f" providerId="LiveId" clId="{7EAAB792-6F57-4A5A-A55B-36EB1B2C0C25}" dt="2020-10-23T19:31:46.088" v="31568" actId="478"/>
          <ac:spMkLst>
            <pc:docMk/>
            <pc:sldMk cId="3206556017" sldId="310"/>
            <ac:spMk id="47" creationId="{A51D6931-A7F0-490B-8539-0DB84C8FD9EF}"/>
          </ac:spMkLst>
        </pc:spChg>
        <pc:spChg chg="add del mod">
          <ac:chgData name="Milijana Surbatovich" userId="34f022815c94af0f" providerId="LiveId" clId="{7EAAB792-6F57-4A5A-A55B-36EB1B2C0C25}" dt="2020-10-23T19:31:46.088" v="31568" actId="478"/>
          <ac:spMkLst>
            <pc:docMk/>
            <pc:sldMk cId="3206556017" sldId="310"/>
            <ac:spMk id="48" creationId="{D67B5112-2CC9-41C2-87FA-C14916A760B0}"/>
          </ac:spMkLst>
        </pc:spChg>
        <pc:spChg chg="add del mod">
          <ac:chgData name="Milijana Surbatovich" userId="34f022815c94af0f" providerId="LiveId" clId="{7EAAB792-6F57-4A5A-A55B-36EB1B2C0C25}" dt="2020-10-23T19:31:46.088" v="31568" actId="478"/>
          <ac:spMkLst>
            <pc:docMk/>
            <pc:sldMk cId="3206556017" sldId="310"/>
            <ac:spMk id="49" creationId="{39E47F17-195D-4019-9EA5-94EB02C90B04}"/>
          </ac:spMkLst>
        </pc:spChg>
        <pc:spChg chg="add del mod">
          <ac:chgData name="Milijana Surbatovich" userId="34f022815c94af0f" providerId="LiveId" clId="{7EAAB792-6F57-4A5A-A55B-36EB1B2C0C25}" dt="2020-10-23T19:31:46.088" v="31568" actId="478"/>
          <ac:spMkLst>
            <pc:docMk/>
            <pc:sldMk cId="3206556017" sldId="310"/>
            <ac:spMk id="50" creationId="{B137D688-D46C-4877-AD80-A288F339597C}"/>
          </ac:spMkLst>
        </pc:spChg>
        <pc:spChg chg="add del mod">
          <ac:chgData name="Milijana Surbatovich" userId="34f022815c94af0f" providerId="LiveId" clId="{7EAAB792-6F57-4A5A-A55B-36EB1B2C0C25}" dt="2020-10-23T19:31:46.088" v="31568" actId="478"/>
          <ac:spMkLst>
            <pc:docMk/>
            <pc:sldMk cId="3206556017" sldId="310"/>
            <ac:spMk id="54" creationId="{72FA941F-3C6E-4840-9994-F8C981368433}"/>
          </ac:spMkLst>
        </pc:spChg>
        <pc:spChg chg="add del mod">
          <ac:chgData name="Milijana Surbatovich" userId="34f022815c94af0f" providerId="LiveId" clId="{7EAAB792-6F57-4A5A-A55B-36EB1B2C0C25}" dt="2020-10-23T19:31:46.088" v="31568" actId="478"/>
          <ac:spMkLst>
            <pc:docMk/>
            <pc:sldMk cId="3206556017" sldId="310"/>
            <ac:spMk id="55" creationId="{17EE78BB-CFD3-4F40-814D-C038E630E0CF}"/>
          </ac:spMkLst>
        </pc:spChg>
        <pc:spChg chg="add del mod">
          <ac:chgData name="Milijana Surbatovich" userId="34f022815c94af0f" providerId="LiveId" clId="{7EAAB792-6F57-4A5A-A55B-36EB1B2C0C25}" dt="2020-10-23T19:31:46.088" v="31568" actId="478"/>
          <ac:spMkLst>
            <pc:docMk/>
            <pc:sldMk cId="3206556017" sldId="310"/>
            <ac:spMk id="56" creationId="{FA510609-9BC5-498C-9504-22FC92A1C144}"/>
          </ac:spMkLst>
        </pc:spChg>
        <pc:spChg chg="add del mod">
          <ac:chgData name="Milijana Surbatovich" userId="34f022815c94af0f" providerId="LiveId" clId="{7EAAB792-6F57-4A5A-A55B-36EB1B2C0C25}" dt="2020-10-23T19:31:46.088" v="31568" actId="478"/>
          <ac:spMkLst>
            <pc:docMk/>
            <pc:sldMk cId="3206556017" sldId="310"/>
            <ac:spMk id="57" creationId="{4F6AFA70-9587-4262-96E3-34B992385F2C}"/>
          </ac:spMkLst>
        </pc:spChg>
        <pc:spChg chg="add del mod">
          <ac:chgData name="Milijana Surbatovich" userId="34f022815c94af0f" providerId="LiveId" clId="{7EAAB792-6F57-4A5A-A55B-36EB1B2C0C25}" dt="2020-10-23T19:10:33.656" v="31522" actId="478"/>
          <ac:spMkLst>
            <pc:docMk/>
            <pc:sldMk cId="3206556017" sldId="310"/>
            <ac:spMk id="58" creationId="{585F8C7B-F248-430D-9985-9F311071FCA7}"/>
          </ac:spMkLst>
        </pc:spChg>
        <pc:spChg chg="add mod">
          <ac:chgData name="Milijana Surbatovich" userId="34f022815c94af0f" providerId="LiveId" clId="{7EAAB792-6F57-4A5A-A55B-36EB1B2C0C25}" dt="2020-10-23T20:12:03.413" v="32167" actId="1076"/>
          <ac:spMkLst>
            <pc:docMk/>
            <pc:sldMk cId="3206556017" sldId="310"/>
            <ac:spMk id="59" creationId="{B28FAB9F-E9FC-4AC7-8EF9-29C22340D4F6}"/>
          </ac:spMkLst>
        </pc:spChg>
        <pc:spChg chg="add mod">
          <ac:chgData name="Milijana Surbatovich" userId="34f022815c94af0f" providerId="LiveId" clId="{7EAAB792-6F57-4A5A-A55B-36EB1B2C0C25}" dt="2020-10-23T20:12:03.413" v="32167" actId="1076"/>
          <ac:spMkLst>
            <pc:docMk/>
            <pc:sldMk cId="3206556017" sldId="310"/>
            <ac:spMk id="60" creationId="{D8C98F6A-35CE-4C8E-8FAF-C77B5A12711C}"/>
          </ac:spMkLst>
        </pc:spChg>
        <pc:spChg chg="add mod">
          <ac:chgData name="Milijana Surbatovich" userId="34f022815c94af0f" providerId="LiveId" clId="{7EAAB792-6F57-4A5A-A55B-36EB1B2C0C25}" dt="2020-10-23T20:12:03.413" v="32167" actId="1076"/>
          <ac:spMkLst>
            <pc:docMk/>
            <pc:sldMk cId="3206556017" sldId="310"/>
            <ac:spMk id="61" creationId="{A201D89A-EC00-45CB-96FA-8C485C6F3B33}"/>
          </ac:spMkLst>
        </pc:spChg>
        <pc:spChg chg="add mod">
          <ac:chgData name="Milijana Surbatovich" userId="34f022815c94af0f" providerId="LiveId" clId="{7EAAB792-6F57-4A5A-A55B-36EB1B2C0C25}" dt="2020-10-23T20:12:03.413" v="32167" actId="1076"/>
          <ac:spMkLst>
            <pc:docMk/>
            <pc:sldMk cId="3206556017" sldId="310"/>
            <ac:spMk id="65" creationId="{A44E6AD5-A923-49A7-A65A-36F0CC8911F3}"/>
          </ac:spMkLst>
        </pc:spChg>
        <pc:spChg chg="add mod">
          <ac:chgData name="Milijana Surbatovich" userId="34f022815c94af0f" providerId="LiveId" clId="{7EAAB792-6F57-4A5A-A55B-36EB1B2C0C25}" dt="2020-10-23T20:12:03.413" v="32167" actId="1076"/>
          <ac:spMkLst>
            <pc:docMk/>
            <pc:sldMk cId="3206556017" sldId="310"/>
            <ac:spMk id="66" creationId="{497F7EE3-8DB4-4F3C-932B-D2FFA14737EE}"/>
          </ac:spMkLst>
        </pc:spChg>
        <pc:spChg chg="add mod">
          <ac:chgData name="Milijana Surbatovich" userId="34f022815c94af0f" providerId="LiveId" clId="{7EAAB792-6F57-4A5A-A55B-36EB1B2C0C25}" dt="2020-10-23T20:12:03.413" v="32167" actId="1076"/>
          <ac:spMkLst>
            <pc:docMk/>
            <pc:sldMk cId="3206556017" sldId="310"/>
            <ac:spMk id="67" creationId="{406E5817-EC63-4328-9CDC-3B98BC5724DF}"/>
          </ac:spMkLst>
        </pc:spChg>
        <pc:spChg chg="add del mod">
          <ac:chgData name="Milijana Surbatovich" userId="34f022815c94af0f" providerId="LiveId" clId="{7EAAB792-6F57-4A5A-A55B-36EB1B2C0C25}" dt="2020-10-23T19:31:56.252" v="31570" actId="478"/>
          <ac:spMkLst>
            <pc:docMk/>
            <pc:sldMk cId="3206556017" sldId="310"/>
            <ac:spMk id="68" creationId="{0FB698F6-4906-4F85-A1F8-F0901E017587}"/>
          </ac:spMkLst>
        </pc:spChg>
        <pc:spChg chg="add del mod">
          <ac:chgData name="Milijana Surbatovich" userId="34f022815c94af0f" providerId="LiveId" clId="{7EAAB792-6F57-4A5A-A55B-36EB1B2C0C25}" dt="2020-10-23T19:31:56.252" v="31570" actId="478"/>
          <ac:spMkLst>
            <pc:docMk/>
            <pc:sldMk cId="3206556017" sldId="310"/>
            <ac:spMk id="69" creationId="{4D4A304E-FF73-45F4-84EC-1923C7C42653}"/>
          </ac:spMkLst>
        </pc:spChg>
        <pc:spChg chg="add mod">
          <ac:chgData name="Milijana Surbatovich" userId="34f022815c94af0f" providerId="LiveId" clId="{7EAAB792-6F57-4A5A-A55B-36EB1B2C0C25}" dt="2020-10-23T20:12:03.413" v="32167" actId="1076"/>
          <ac:spMkLst>
            <pc:docMk/>
            <pc:sldMk cId="3206556017" sldId="310"/>
            <ac:spMk id="70" creationId="{7AA6096A-1663-4ECC-9F4A-A1C28CFC8E4B}"/>
          </ac:spMkLst>
        </pc:spChg>
        <pc:spChg chg="add mod">
          <ac:chgData name="Milijana Surbatovich" userId="34f022815c94af0f" providerId="LiveId" clId="{7EAAB792-6F57-4A5A-A55B-36EB1B2C0C25}" dt="2020-10-23T20:12:03.413" v="32167" actId="1076"/>
          <ac:spMkLst>
            <pc:docMk/>
            <pc:sldMk cId="3206556017" sldId="310"/>
            <ac:spMk id="71" creationId="{EBD7405E-10EE-43C8-A3F5-2683D333F096}"/>
          </ac:spMkLst>
        </pc:spChg>
        <pc:spChg chg="add mod">
          <ac:chgData name="Milijana Surbatovich" userId="34f022815c94af0f" providerId="LiveId" clId="{7EAAB792-6F57-4A5A-A55B-36EB1B2C0C25}" dt="2020-10-23T20:12:03.413" v="32167" actId="1076"/>
          <ac:spMkLst>
            <pc:docMk/>
            <pc:sldMk cId="3206556017" sldId="310"/>
            <ac:spMk id="75" creationId="{34F620E9-3250-4781-B79E-99E55F45A1A1}"/>
          </ac:spMkLst>
        </pc:spChg>
        <pc:spChg chg="add mod">
          <ac:chgData name="Milijana Surbatovich" userId="34f022815c94af0f" providerId="LiveId" clId="{7EAAB792-6F57-4A5A-A55B-36EB1B2C0C25}" dt="2020-10-23T20:12:03.413" v="32167" actId="1076"/>
          <ac:spMkLst>
            <pc:docMk/>
            <pc:sldMk cId="3206556017" sldId="310"/>
            <ac:spMk id="76" creationId="{2EA62FA5-0DA2-48E7-8E0B-FD94B3447EDE}"/>
          </ac:spMkLst>
        </pc:spChg>
        <pc:spChg chg="add mod">
          <ac:chgData name="Milijana Surbatovich" userId="34f022815c94af0f" providerId="LiveId" clId="{7EAAB792-6F57-4A5A-A55B-36EB1B2C0C25}" dt="2020-10-23T20:12:03.413" v="32167" actId="1076"/>
          <ac:spMkLst>
            <pc:docMk/>
            <pc:sldMk cId="3206556017" sldId="310"/>
            <ac:spMk id="77" creationId="{6DECB380-B190-4175-8971-09F3B0DADED1}"/>
          </ac:spMkLst>
        </pc:spChg>
        <pc:spChg chg="add del mod">
          <ac:chgData name="Milijana Surbatovich" userId="34f022815c94af0f" providerId="LiveId" clId="{7EAAB792-6F57-4A5A-A55B-36EB1B2C0C25}" dt="2020-10-23T19:31:56.252" v="31570" actId="478"/>
          <ac:spMkLst>
            <pc:docMk/>
            <pc:sldMk cId="3206556017" sldId="310"/>
            <ac:spMk id="78" creationId="{1CB42867-4EA3-4315-BDC9-4480FC67BA9C}"/>
          </ac:spMkLst>
        </pc:spChg>
        <pc:spChg chg="add mod">
          <ac:chgData name="Milijana Surbatovich" userId="34f022815c94af0f" providerId="LiveId" clId="{7EAAB792-6F57-4A5A-A55B-36EB1B2C0C25}" dt="2020-10-23T20:12:03.413" v="32167" actId="1076"/>
          <ac:spMkLst>
            <pc:docMk/>
            <pc:sldMk cId="3206556017" sldId="310"/>
            <ac:spMk id="79" creationId="{F40863A3-CBE9-4328-9028-3F24C0F25EB6}"/>
          </ac:spMkLst>
        </pc:spChg>
        <pc:spChg chg="add mod">
          <ac:chgData name="Milijana Surbatovich" userId="34f022815c94af0f" providerId="LiveId" clId="{7EAAB792-6F57-4A5A-A55B-36EB1B2C0C25}" dt="2020-10-23T20:12:03.413" v="32167" actId="1076"/>
          <ac:spMkLst>
            <pc:docMk/>
            <pc:sldMk cId="3206556017" sldId="310"/>
            <ac:spMk id="80" creationId="{6CDBE2F1-DED4-4129-B793-76B105559596}"/>
          </ac:spMkLst>
        </pc:spChg>
        <pc:spChg chg="add mod">
          <ac:chgData name="Milijana Surbatovich" userId="34f022815c94af0f" providerId="LiveId" clId="{7EAAB792-6F57-4A5A-A55B-36EB1B2C0C25}" dt="2020-10-23T20:12:03.413" v="32167" actId="1076"/>
          <ac:spMkLst>
            <pc:docMk/>
            <pc:sldMk cId="3206556017" sldId="310"/>
            <ac:spMk id="84" creationId="{8538FBE8-A988-42EB-B62D-BB55B797AD18}"/>
          </ac:spMkLst>
        </pc:spChg>
        <pc:spChg chg="add mod">
          <ac:chgData name="Milijana Surbatovich" userId="34f022815c94af0f" providerId="LiveId" clId="{7EAAB792-6F57-4A5A-A55B-36EB1B2C0C25}" dt="2020-10-23T20:12:03.413" v="32167" actId="1076"/>
          <ac:spMkLst>
            <pc:docMk/>
            <pc:sldMk cId="3206556017" sldId="310"/>
            <ac:spMk id="85" creationId="{AEA733EF-6398-4C6C-8FA2-69E72A12A981}"/>
          </ac:spMkLst>
        </pc:spChg>
        <pc:spChg chg="add mod">
          <ac:chgData name="Milijana Surbatovich" userId="34f022815c94af0f" providerId="LiveId" clId="{7EAAB792-6F57-4A5A-A55B-36EB1B2C0C25}" dt="2020-10-23T20:12:03.413" v="32167" actId="1076"/>
          <ac:spMkLst>
            <pc:docMk/>
            <pc:sldMk cId="3206556017" sldId="310"/>
            <ac:spMk id="86" creationId="{207A217D-5361-4CB6-98B8-8867FECD15E3}"/>
          </ac:spMkLst>
        </pc:spChg>
        <pc:spChg chg="add del mod">
          <ac:chgData name="Milijana Surbatovich" userId="34f022815c94af0f" providerId="LiveId" clId="{7EAAB792-6F57-4A5A-A55B-36EB1B2C0C25}" dt="2020-10-23T19:31:56.252" v="31570" actId="478"/>
          <ac:spMkLst>
            <pc:docMk/>
            <pc:sldMk cId="3206556017" sldId="310"/>
            <ac:spMk id="87" creationId="{C38756DA-0995-460A-A36F-99231E36274B}"/>
          </ac:spMkLst>
        </pc:spChg>
        <pc:spChg chg="add mod">
          <ac:chgData name="Milijana Surbatovich" userId="34f022815c94af0f" providerId="LiveId" clId="{7EAAB792-6F57-4A5A-A55B-36EB1B2C0C25}" dt="2020-10-23T20:12:03.413" v="32167" actId="1076"/>
          <ac:spMkLst>
            <pc:docMk/>
            <pc:sldMk cId="3206556017" sldId="310"/>
            <ac:spMk id="88" creationId="{F7481907-0DEA-4BD7-8E0C-DDA3A9B7BB38}"/>
          </ac:spMkLst>
        </pc:spChg>
        <pc:spChg chg="add mod">
          <ac:chgData name="Milijana Surbatovich" userId="34f022815c94af0f" providerId="LiveId" clId="{7EAAB792-6F57-4A5A-A55B-36EB1B2C0C25}" dt="2020-10-23T20:12:03.413" v="32167" actId="1076"/>
          <ac:spMkLst>
            <pc:docMk/>
            <pc:sldMk cId="3206556017" sldId="310"/>
            <ac:spMk id="89" creationId="{D503D54F-051E-4C53-AB7C-9F0F8AF6F9AD}"/>
          </ac:spMkLst>
        </pc:spChg>
        <pc:spChg chg="add mod">
          <ac:chgData name="Milijana Surbatovich" userId="34f022815c94af0f" providerId="LiveId" clId="{7EAAB792-6F57-4A5A-A55B-36EB1B2C0C25}" dt="2020-10-23T20:12:03.413" v="32167" actId="1076"/>
          <ac:spMkLst>
            <pc:docMk/>
            <pc:sldMk cId="3206556017" sldId="310"/>
            <ac:spMk id="93" creationId="{8A2E172B-A840-4D15-B5EF-1DF1BC41ADF4}"/>
          </ac:spMkLst>
        </pc:spChg>
        <pc:spChg chg="add mod">
          <ac:chgData name="Milijana Surbatovich" userId="34f022815c94af0f" providerId="LiveId" clId="{7EAAB792-6F57-4A5A-A55B-36EB1B2C0C25}" dt="2020-10-23T20:12:03.413" v="32167" actId="1076"/>
          <ac:spMkLst>
            <pc:docMk/>
            <pc:sldMk cId="3206556017" sldId="310"/>
            <ac:spMk id="94" creationId="{8184F4E5-43C3-4E1A-882D-B52AE261CA58}"/>
          </ac:spMkLst>
        </pc:spChg>
        <pc:spChg chg="add mod">
          <ac:chgData name="Milijana Surbatovich" userId="34f022815c94af0f" providerId="LiveId" clId="{7EAAB792-6F57-4A5A-A55B-36EB1B2C0C25}" dt="2020-10-23T20:12:03.413" v="32167" actId="1076"/>
          <ac:spMkLst>
            <pc:docMk/>
            <pc:sldMk cId="3206556017" sldId="310"/>
            <ac:spMk id="95" creationId="{53D18E82-D617-4754-B780-56B333E904A5}"/>
          </ac:spMkLst>
        </pc:spChg>
        <pc:spChg chg="add del mod">
          <ac:chgData name="Milijana Surbatovich" userId="34f022815c94af0f" providerId="LiveId" clId="{7EAAB792-6F57-4A5A-A55B-36EB1B2C0C25}" dt="2020-10-23T19:31:56.252" v="31570" actId="478"/>
          <ac:spMkLst>
            <pc:docMk/>
            <pc:sldMk cId="3206556017" sldId="310"/>
            <ac:spMk id="96" creationId="{CD58D61C-2FD2-482E-801A-8AE68FDE3459}"/>
          </ac:spMkLst>
        </pc:spChg>
        <pc:spChg chg="add del mod">
          <ac:chgData name="Milijana Surbatovich" userId="34f022815c94af0f" providerId="LiveId" clId="{7EAAB792-6F57-4A5A-A55B-36EB1B2C0C25}" dt="2020-11-02T22:41:20.459" v="48133" actId="478"/>
          <ac:spMkLst>
            <pc:docMk/>
            <pc:sldMk cId="3206556017" sldId="310"/>
            <ac:spMk id="97" creationId="{77342929-72F3-41F4-BFCD-AFD4199C1CC9}"/>
          </ac:spMkLst>
        </pc:spChg>
        <pc:spChg chg="add mod">
          <ac:chgData name="Milijana Surbatovich" userId="34f022815c94af0f" providerId="LiveId" clId="{7EAAB792-6F57-4A5A-A55B-36EB1B2C0C25}" dt="2020-10-23T20:12:03.413" v="32167" actId="1076"/>
          <ac:spMkLst>
            <pc:docMk/>
            <pc:sldMk cId="3206556017" sldId="310"/>
            <ac:spMk id="100" creationId="{FFF08353-EC12-4A14-9744-858B80385150}"/>
          </ac:spMkLst>
        </pc:spChg>
        <pc:spChg chg="add mod">
          <ac:chgData name="Milijana Surbatovich" userId="34f022815c94af0f" providerId="LiveId" clId="{7EAAB792-6F57-4A5A-A55B-36EB1B2C0C25}" dt="2020-10-23T20:12:03.413" v="32167" actId="1076"/>
          <ac:spMkLst>
            <pc:docMk/>
            <pc:sldMk cId="3206556017" sldId="310"/>
            <ac:spMk id="101" creationId="{DEB9B6ED-C8BC-4BBB-BA9D-DEB02453A852}"/>
          </ac:spMkLst>
        </pc:spChg>
        <pc:spChg chg="add mod">
          <ac:chgData name="Milijana Surbatovich" userId="34f022815c94af0f" providerId="LiveId" clId="{7EAAB792-6F57-4A5A-A55B-36EB1B2C0C25}" dt="2020-10-23T20:12:03.413" v="32167" actId="1076"/>
          <ac:spMkLst>
            <pc:docMk/>
            <pc:sldMk cId="3206556017" sldId="310"/>
            <ac:spMk id="105" creationId="{4AA3A1D6-4A49-4C9E-B7AE-468D6E3DC6FE}"/>
          </ac:spMkLst>
        </pc:spChg>
        <pc:spChg chg="add mod">
          <ac:chgData name="Milijana Surbatovich" userId="34f022815c94af0f" providerId="LiveId" clId="{7EAAB792-6F57-4A5A-A55B-36EB1B2C0C25}" dt="2020-10-23T20:12:03.413" v="32167" actId="1076"/>
          <ac:spMkLst>
            <pc:docMk/>
            <pc:sldMk cId="3206556017" sldId="310"/>
            <ac:spMk id="106" creationId="{4854B43B-1527-46AD-82AD-7D948EF90ED4}"/>
          </ac:spMkLst>
        </pc:spChg>
        <pc:spChg chg="add mod">
          <ac:chgData name="Milijana Surbatovich" userId="34f022815c94af0f" providerId="LiveId" clId="{7EAAB792-6F57-4A5A-A55B-36EB1B2C0C25}" dt="2020-10-23T20:12:03.413" v="32167" actId="1076"/>
          <ac:spMkLst>
            <pc:docMk/>
            <pc:sldMk cId="3206556017" sldId="310"/>
            <ac:spMk id="107" creationId="{9BE5CC26-9BC2-4E2D-B01F-BF4C44EADE34}"/>
          </ac:spMkLst>
        </pc:spChg>
        <pc:spChg chg="add mod">
          <ac:chgData name="Milijana Surbatovich" userId="34f022815c94af0f" providerId="LiveId" clId="{7EAAB792-6F57-4A5A-A55B-36EB1B2C0C25}" dt="2020-10-23T20:12:03.413" v="32167" actId="1076"/>
          <ac:spMkLst>
            <pc:docMk/>
            <pc:sldMk cId="3206556017" sldId="310"/>
            <ac:spMk id="108" creationId="{E47A9235-1676-41AB-9E20-4A9AD0734EF2}"/>
          </ac:spMkLst>
        </pc:spChg>
        <pc:spChg chg="add mod">
          <ac:chgData name="Milijana Surbatovich" userId="34f022815c94af0f" providerId="LiveId" clId="{7EAAB792-6F57-4A5A-A55B-36EB1B2C0C25}" dt="2020-10-23T20:12:03.413" v="32167" actId="1076"/>
          <ac:spMkLst>
            <pc:docMk/>
            <pc:sldMk cId="3206556017" sldId="310"/>
            <ac:spMk id="109" creationId="{4C503282-5DAF-4CB3-863D-89A475206060}"/>
          </ac:spMkLst>
        </pc:spChg>
        <pc:spChg chg="add mod">
          <ac:chgData name="Milijana Surbatovich" userId="34f022815c94af0f" providerId="LiveId" clId="{7EAAB792-6F57-4A5A-A55B-36EB1B2C0C25}" dt="2020-10-23T20:12:03.413" v="32167" actId="1076"/>
          <ac:spMkLst>
            <pc:docMk/>
            <pc:sldMk cId="3206556017" sldId="310"/>
            <ac:spMk id="113" creationId="{3A7C89CE-C898-4441-88DB-0B484269EFB6}"/>
          </ac:spMkLst>
        </pc:spChg>
        <pc:spChg chg="add mod">
          <ac:chgData name="Milijana Surbatovich" userId="34f022815c94af0f" providerId="LiveId" clId="{7EAAB792-6F57-4A5A-A55B-36EB1B2C0C25}" dt="2020-10-23T20:12:03.413" v="32167" actId="1076"/>
          <ac:spMkLst>
            <pc:docMk/>
            <pc:sldMk cId="3206556017" sldId="310"/>
            <ac:spMk id="114" creationId="{29BB1751-70FE-4DE0-97CC-99BC834747A0}"/>
          </ac:spMkLst>
        </pc:spChg>
        <pc:spChg chg="add mod">
          <ac:chgData name="Milijana Surbatovich" userId="34f022815c94af0f" providerId="LiveId" clId="{7EAAB792-6F57-4A5A-A55B-36EB1B2C0C25}" dt="2020-10-23T20:12:03.413" v="32167" actId="1076"/>
          <ac:spMkLst>
            <pc:docMk/>
            <pc:sldMk cId="3206556017" sldId="310"/>
            <ac:spMk id="115" creationId="{753821FD-8922-47F2-A039-40008E7FAA79}"/>
          </ac:spMkLst>
        </pc:spChg>
        <pc:spChg chg="add del mod">
          <ac:chgData name="Milijana Surbatovich" userId="34f022815c94af0f" providerId="LiveId" clId="{7EAAB792-6F57-4A5A-A55B-36EB1B2C0C25}" dt="2020-10-23T19:31:56.252" v="31570" actId="478"/>
          <ac:spMkLst>
            <pc:docMk/>
            <pc:sldMk cId="3206556017" sldId="310"/>
            <ac:spMk id="116" creationId="{5B65CE08-5807-44FB-B6C2-3F8E5A76B152}"/>
          </ac:spMkLst>
        </pc:spChg>
        <pc:spChg chg="add mod">
          <ac:chgData name="Milijana Surbatovich" userId="34f022815c94af0f" providerId="LiveId" clId="{7EAAB792-6F57-4A5A-A55B-36EB1B2C0C25}" dt="2020-10-23T20:12:03.413" v="32167" actId="1076"/>
          <ac:spMkLst>
            <pc:docMk/>
            <pc:sldMk cId="3206556017" sldId="310"/>
            <ac:spMk id="117" creationId="{EF18CFA4-27DE-4973-820D-F67D38005180}"/>
          </ac:spMkLst>
        </pc:spChg>
        <pc:spChg chg="add mod">
          <ac:chgData name="Milijana Surbatovich" userId="34f022815c94af0f" providerId="LiveId" clId="{7EAAB792-6F57-4A5A-A55B-36EB1B2C0C25}" dt="2020-10-23T20:12:03.413" v="32167" actId="1076"/>
          <ac:spMkLst>
            <pc:docMk/>
            <pc:sldMk cId="3206556017" sldId="310"/>
            <ac:spMk id="118" creationId="{4AA92F0D-FDE0-4EE9-8D4B-505DA75C9230}"/>
          </ac:spMkLst>
        </pc:spChg>
        <pc:spChg chg="add mod">
          <ac:chgData name="Milijana Surbatovich" userId="34f022815c94af0f" providerId="LiveId" clId="{7EAAB792-6F57-4A5A-A55B-36EB1B2C0C25}" dt="2020-10-23T20:12:03.413" v="32167" actId="1076"/>
          <ac:spMkLst>
            <pc:docMk/>
            <pc:sldMk cId="3206556017" sldId="310"/>
            <ac:spMk id="122" creationId="{EAE958A6-2BC2-47FC-8048-0D1BEFCA22DB}"/>
          </ac:spMkLst>
        </pc:spChg>
        <pc:spChg chg="add mod">
          <ac:chgData name="Milijana Surbatovich" userId="34f022815c94af0f" providerId="LiveId" clId="{7EAAB792-6F57-4A5A-A55B-36EB1B2C0C25}" dt="2020-10-23T20:12:03.413" v="32167" actId="1076"/>
          <ac:spMkLst>
            <pc:docMk/>
            <pc:sldMk cId="3206556017" sldId="310"/>
            <ac:spMk id="123" creationId="{197E9C77-B36A-4213-9290-B04F76B42100}"/>
          </ac:spMkLst>
        </pc:spChg>
        <pc:spChg chg="add mod">
          <ac:chgData name="Milijana Surbatovich" userId="34f022815c94af0f" providerId="LiveId" clId="{7EAAB792-6F57-4A5A-A55B-36EB1B2C0C25}" dt="2020-10-23T20:12:03.413" v="32167" actId="1076"/>
          <ac:spMkLst>
            <pc:docMk/>
            <pc:sldMk cId="3206556017" sldId="310"/>
            <ac:spMk id="124" creationId="{161AB679-2EF6-4449-B0F6-BF2755D0EBE4}"/>
          </ac:spMkLst>
        </pc:spChg>
        <pc:spChg chg="add mod">
          <ac:chgData name="Milijana Surbatovich" userId="34f022815c94af0f" providerId="LiveId" clId="{7EAAB792-6F57-4A5A-A55B-36EB1B2C0C25}" dt="2020-10-23T20:12:03.413" v="32167" actId="1076"/>
          <ac:spMkLst>
            <pc:docMk/>
            <pc:sldMk cId="3206556017" sldId="310"/>
            <ac:spMk id="125" creationId="{7B419A7B-CB89-4B79-91C8-4C9D4D48550E}"/>
          </ac:spMkLst>
        </pc:spChg>
        <pc:spChg chg="add mod">
          <ac:chgData name="Milijana Surbatovich" userId="34f022815c94af0f" providerId="LiveId" clId="{7EAAB792-6F57-4A5A-A55B-36EB1B2C0C25}" dt="2020-10-23T20:12:03.413" v="32167" actId="1076"/>
          <ac:spMkLst>
            <pc:docMk/>
            <pc:sldMk cId="3206556017" sldId="310"/>
            <ac:spMk id="126" creationId="{6AD9130F-31AD-48D0-B005-9DCD32C932AE}"/>
          </ac:spMkLst>
        </pc:spChg>
        <pc:spChg chg="add mod">
          <ac:chgData name="Milijana Surbatovich" userId="34f022815c94af0f" providerId="LiveId" clId="{7EAAB792-6F57-4A5A-A55B-36EB1B2C0C25}" dt="2020-10-23T20:12:03.413" v="32167" actId="1076"/>
          <ac:spMkLst>
            <pc:docMk/>
            <pc:sldMk cId="3206556017" sldId="310"/>
            <ac:spMk id="130" creationId="{9D78E8A9-1C19-400C-8216-4AB9C78CC195}"/>
          </ac:spMkLst>
        </pc:spChg>
        <pc:spChg chg="add mod">
          <ac:chgData name="Milijana Surbatovich" userId="34f022815c94af0f" providerId="LiveId" clId="{7EAAB792-6F57-4A5A-A55B-36EB1B2C0C25}" dt="2020-10-23T20:12:03.413" v="32167" actId="1076"/>
          <ac:spMkLst>
            <pc:docMk/>
            <pc:sldMk cId="3206556017" sldId="310"/>
            <ac:spMk id="131" creationId="{1D6C101A-948F-4905-95FA-B7654DC8B37F}"/>
          </ac:spMkLst>
        </pc:spChg>
        <pc:spChg chg="add mod">
          <ac:chgData name="Milijana Surbatovich" userId="34f022815c94af0f" providerId="LiveId" clId="{7EAAB792-6F57-4A5A-A55B-36EB1B2C0C25}" dt="2020-10-23T20:12:03.413" v="32167" actId="1076"/>
          <ac:spMkLst>
            <pc:docMk/>
            <pc:sldMk cId="3206556017" sldId="310"/>
            <ac:spMk id="132" creationId="{17D59A1D-6907-4691-A7AE-CD2818C8FBBB}"/>
          </ac:spMkLst>
        </pc:spChg>
        <pc:spChg chg="add del mod">
          <ac:chgData name="Milijana Surbatovich" userId="34f022815c94af0f" providerId="LiveId" clId="{7EAAB792-6F57-4A5A-A55B-36EB1B2C0C25}" dt="2020-10-23T19:31:56.252" v="31570" actId="478"/>
          <ac:spMkLst>
            <pc:docMk/>
            <pc:sldMk cId="3206556017" sldId="310"/>
            <ac:spMk id="133" creationId="{1AF4AE75-75AE-4294-BE6D-6A98232DBD44}"/>
          </ac:spMkLst>
        </pc:spChg>
        <pc:spChg chg="add del mod">
          <ac:chgData name="Milijana Surbatovich" userId="34f022815c94af0f" providerId="LiveId" clId="{7EAAB792-6F57-4A5A-A55B-36EB1B2C0C25}" dt="2020-10-28T02:56:41.094" v="40279" actId="21"/>
          <ac:spMkLst>
            <pc:docMk/>
            <pc:sldMk cId="3206556017" sldId="310"/>
            <ac:spMk id="133" creationId="{3BAA214C-6AA0-4424-B2F8-5034929E7BE0}"/>
          </ac:spMkLst>
        </pc:spChg>
        <pc:spChg chg="add mod">
          <ac:chgData name="Milijana Surbatovich" userId="34f022815c94af0f" providerId="LiveId" clId="{7EAAB792-6F57-4A5A-A55B-36EB1B2C0C25}" dt="2020-10-23T20:12:03.413" v="32167" actId="1076"/>
          <ac:spMkLst>
            <pc:docMk/>
            <pc:sldMk cId="3206556017" sldId="310"/>
            <ac:spMk id="134" creationId="{05B71717-C9A7-48D0-8AC6-3D7BD248494E}"/>
          </ac:spMkLst>
        </pc:spChg>
        <pc:spChg chg="add mod">
          <ac:chgData name="Milijana Surbatovich" userId="34f022815c94af0f" providerId="LiveId" clId="{7EAAB792-6F57-4A5A-A55B-36EB1B2C0C25}" dt="2020-10-23T20:12:03.413" v="32167" actId="1076"/>
          <ac:spMkLst>
            <pc:docMk/>
            <pc:sldMk cId="3206556017" sldId="310"/>
            <ac:spMk id="135" creationId="{243512A1-26CB-4C48-BD5A-79196F9EC481}"/>
          </ac:spMkLst>
        </pc:spChg>
        <pc:spChg chg="add mod">
          <ac:chgData name="Milijana Surbatovich" userId="34f022815c94af0f" providerId="LiveId" clId="{7EAAB792-6F57-4A5A-A55B-36EB1B2C0C25}" dt="2020-10-23T20:12:03.413" v="32167" actId="1076"/>
          <ac:spMkLst>
            <pc:docMk/>
            <pc:sldMk cId="3206556017" sldId="310"/>
            <ac:spMk id="139" creationId="{C3E21436-11DC-4EDB-8DB1-D91A4B49CCF0}"/>
          </ac:spMkLst>
        </pc:spChg>
        <pc:spChg chg="add mod">
          <ac:chgData name="Milijana Surbatovich" userId="34f022815c94af0f" providerId="LiveId" clId="{7EAAB792-6F57-4A5A-A55B-36EB1B2C0C25}" dt="2020-10-23T20:12:03.413" v="32167" actId="1076"/>
          <ac:spMkLst>
            <pc:docMk/>
            <pc:sldMk cId="3206556017" sldId="310"/>
            <ac:spMk id="140" creationId="{0EF2DF92-E3E0-4652-A716-161612BE8F19}"/>
          </ac:spMkLst>
        </pc:spChg>
        <pc:spChg chg="add mod">
          <ac:chgData name="Milijana Surbatovich" userId="34f022815c94af0f" providerId="LiveId" clId="{7EAAB792-6F57-4A5A-A55B-36EB1B2C0C25}" dt="2020-10-23T20:12:03.413" v="32167" actId="1076"/>
          <ac:spMkLst>
            <pc:docMk/>
            <pc:sldMk cId="3206556017" sldId="310"/>
            <ac:spMk id="141" creationId="{8D8231FB-E463-4BFF-9FFE-FB73E70CE179}"/>
          </ac:spMkLst>
        </pc:spChg>
        <pc:spChg chg="add mod">
          <ac:chgData name="Milijana Surbatovich" userId="34f022815c94af0f" providerId="LiveId" clId="{7EAAB792-6F57-4A5A-A55B-36EB1B2C0C25}" dt="2020-10-23T20:12:03.413" v="32167" actId="1076"/>
          <ac:spMkLst>
            <pc:docMk/>
            <pc:sldMk cId="3206556017" sldId="310"/>
            <ac:spMk id="142" creationId="{0C25E241-7A17-4E09-8388-D3CB9A8CBA1D}"/>
          </ac:spMkLst>
        </pc:spChg>
        <pc:spChg chg="add mod">
          <ac:chgData name="Milijana Surbatovich" userId="34f022815c94af0f" providerId="LiveId" clId="{7EAAB792-6F57-4A5A-A55B-36EB1B2C0C25}" dt="2020-10-23T20:12:03.413" v="32167" actId="1076"/>
          <ac:spMkLst>
            <pc:docMk/>
            <pc:sldMk cId="3206556017" sldId="310"/>
            <ac:spMk id="143" creationId="{74D62A81-B0C9-4025-A31F-5A740F8E4673}"/>
          </ac:spMkLst>
        </pc:spChg>
        <pc:spChg chg="add mod">
          <ac:chgData name="Milijana Surbatovich" userId="34f022815c94af0f" providerId="LiveId" clId="{7EAAB792-6F57-4A5A-A55B-36EB1B2C0C25}" dt="2020-10-23T20:12:03.413" v="32167" actId="1076"/>
          <ac:spMkLst>
            <pc:docMk/>
            <pc:sldMk cId="3206556017" sldId="310"/>
            <ac:spMk id="147" creationId="{3B1A0B99-8CFD-4B4B-8D1C-D5060EFDDB72}"/>
          </ac:spMkLst>
        </pc:spChg>
        <pc:spChg chg="add mod">
          <ac:chgData name="Milijana Surbatovich" userId="34f022815c94af0f" providerId="LiveId" clId="{7EAAB792-6F57-4A5A-A55B-36EB1B2C0C25}" dt="2020-10-23T20:12:03.413" v="32167" actId="1076"/>
          <ac:spMkLst>
            <pc:docMk/>
            <pc:sldMk cId="3206556017" sldId="310"/>
            <ac:spMk id="148" creationId="{90660DC4-49C7-4454-9E5B-6C89693BEECF}"/>
          </ac:spMkLst>
        </pc:spChg>
        <pc:spChg chg="add mod">
          <ac:chgData name="Milijana Surbatovich" userId="34f022815c94af0f" providerId="LiveId" clId="{7EAAB792-6F57-4A5A-A55B-36EB1B2C0C25}" dt="2020-10-23T20:12:03.413" v="32167" actId="1076"/>
          <ac:spMkLst>
            <pc:docMk/>
            <pc:sldMk cId="3206556017" sldId="310"/>
            <ac:spMk id="149" creationId="{D99D2EB5-CEBE-4C4C-B0F0-FBD854FA71EE}"/>
          </ac:spMkLst>
        </pc:spChg>
        <pc:spChg chg="add del mod">
          <ac:chgData name="Milijana Surbatovich" userId="34f022815c94af0f" providerId="LiveId" clId="{7EAAB792-6F57-4A5A-A55B-36EB1B2C0C25}" dt="2020-10-23T19:31:56.252" v="31570" actId="478"/>
          <ac:spMkLst>
            <pc:docMk/>
            <pc:sldMk cId="3206556017" sldId="310"/>
            <ac:spMk id="150" creationId="{5492A17D-9371-46D3-9A18-246C77D7A9D8}"/>
          </ac:spMkLst>
        </pc:spChg>
        <pc:spChg chg="add del mod">
          <ac:chgData name="Milijana Surbatovich" userId="34f022815c94af0f" providerId="LiveId" clId="{7EAAB792-6F57-4A5A-A55B-36EB1B2C0C25}" dt="2020-10-28T02:57:18.656" v="40285" actId="21"/>
          <ac:spMkLst>
            <pc:docMk/>
            <pc:sldMk cId="3206556017" sldId="310"/>
            <ac:spMk id="150" creationId="{C5CA00F4-8297-4725-86B3-2D4636BF5311}"/>
          </ac:spMkLst>
        </pc:spChg>
        <pc:spChg chg="add mod">
          <ac:chgData name="Milijana Surbatovich" userId="34f022815c94af0f" providerId="LiveId" clId="{7EAAB792-6F57-4A5A-A55B-36EB1B2C0C25}" dt="2020-10-23T20:12:03.413" v="32167" actId="1076"/>
          <ac:spMkLst>
            <pc:docMk/>
            <pc:sldMk cId="3206556017" sldId="310"/>
            <ac:spMk id="151" creationId="{CF2D6BAB-F120-4C0E-A2F1-D8C4CE924DDC}"/>
          </ac:spMkLst>
        </pc:spChg>
        <pc:spChg chg="add mod">
          <ac:chgData name="Milijana Surbatovich" userId="34f022815c94af0f" providerId="LiveId" clId="{7EAAB792-6F57-4A5A-A55B-36EB1B2C0C25}" dt="2020-10-23T20:12:03.413" v="32167" actId="1076"/>
          <ac:spMkLst>
            <pc:docMk/>
            <pc:sldMk cId="3206556017" sldId="310"/>
            <ac:spMk id="152" creationId="{311C0E69-1967-43F6-B822-69E0F317052A}"/>
          </ac:spMkLst>
        </pc:spChg>
        <pc:spChg chg="add mod">
          <ac:chgData name="Milijana Surbatovich" userId="34f022815c94af0f" providerId="LiveId" clId="{7EAAB792-6F57-4A5A-A55B-36EB1B2C0C25}" dt="2020-10-23T20:12:03.413" v="32167" actId="1076"/>
          <ac:spMkLst>
            <pc:docMk/>
            <pc:sldMk cId="3206556017" sldId="310"/>
            <ac:spMk id="156" creationId="{5384DDFC-FFCA-4865-B52E-DA81D383A31F}"/>
          </ac:spMkLst>
        </pc:spChg>
        <pc:spChg chg="add mod">
          <ac:chgData name="Milijana Surbatovich" userId="34f022815c94af0f" providerId="LiveId" clId="{7EAAB792-6F57-4A5A-A55B-36EB1B2C0C25}" dt="2020-10-23T20:12:03.413" v="32167" actId="1076"/>
          <ac:spMkLst>
            <pc:docMk/>
            <pc:sldMk cId="3206556017" sldId="310"/>
            <ac:spMk id="157" creationId="{7CC9CAC9-68C0-4976-B808-E1F03EB5EC6E}"/>
          </ac:spMkLst>
        </pc:spChg>
        <pc:spChg chg="add mod">
          <ac:chgData name="Milijana Surbatovich" userId="34f022815c94af0f" providerId="LiveId" clId="{7EAAB792-6F57-4A5A-A55B-36EB1B2C0C25}" dt="2020-10-23T20:12:03.413" v="32167" actId="1076"/>
          <ac:spMkLst>
            <pc:docMk/>
            <pc:sldMk cId="3206556017" sldId="310"/>
            <ac:spMk id="158" creationId="{7BE1F30C-5248-4757-B402-F30D570ED71D}"/>
          </ac:spMkLst>
        </pc:spChg>
        <pc:spChg chg="add mod">
          <ac:chgData name="Milijana Surbatovich" userId="34f022815c94af0f" providerId="LiveId" clId="{7EAAB792-6F57-4A5A-A55B-36EB1B2C0C25}" dt="2020-10-23T20:12:03.413" v="32167" actId="1076"/>
          <ac:spMkLst>
            <pc:docMk/>
            <pc:sldMk cId="3206556017" sldId="310"/>
            <ac:spMk id="159" creationId="{2DAB748E-5FF3-40AD-9E54-63DD779F7E45}"/>
          </ac:spMkLst>
        </pc:spChg>
        <pc:spChg chg="add mod">
          <ac:chgData name="Milijana Surbatovich" userId="34f022815c94af0f" providerId="LiveId" clId="{7EAAB792-6F57-4A5A-A55B-36EB1B2C0C25}" dt="2020-10-23T20:12:03.413" v="32167" actId="1076"/>
          <ac:spMkLst>
            <pc:docMk/>
            <pc:sldMk cId="3206556017" sldId="310"/>
            <ac:spMk id="160" creationId="{88563AFC-370B-4AF2-8EB6-E89B2DD1D627}"/>
          </ac:spMkLst>
        </pc:spChg>
        <pc:spChg chg="add mod">
          <ac:chgData name="Milijana Surbatovich" userId="34f022815c94af0f" providerId="LiveId" clId="{7EAAB792-6F57-4A5A-A55B-36EB1B2C0C25}" dt="2020-10-23T20:12:03.413" v="32167" actId="1076"/>
          <ac:spMkLst>
            <pc:docMk/>
            <pc:sldMk cId="3206556017" sldId="310"/>
            <ac:spMk id="164" creationId="{DB392A52-4078-4547-99F1-1A8E4587CC78}"/>
          </ac:spMkLst>
        </pc:spChg>
        <pc:spChg chg="add mod">
          <ac:chgData name="Milijana Surbatovich" userId="34f022815c94af0f" providerId="LiveId" clId="{7EAAB792-6F57-4A5A-A55B-36EB1B2C0C25}" dt="2020-10-23T20:12:03.413" v="32167" actId="1076"/>
          <ac:spMkLst>
            <pc:docMk/>
            <pc:sldMk cId="3206556017" sldId="310"/>
            <ac:spMk id="165" creationId="{2CD5848A-6953-4D0B-93B9-161861EBFBB8}"/>
          </ac:spMkLst>
        </pc:spChg>
        <pc:spChg chg="add mod">
          <ac:chgData name="Milijana Surbatovich" userId="34f022815c94af0f" providerId="LiveId" clId="{7EAAB792-6F57-4A5A-A55B-36EB1B2C0C25}" dt="2020-10-23T20:12:03.413" v="32167" actId="1076"/>
          <ac:spMkLst>
            <pc:docMk/>
            <pc:sldMk cId="3206556017" sldId="310"/>
            <ac:spMk id="166" creationId="{8D35F167-0FDD-4A08-ADCF-838517CE7E37}"/>
          </ac:spMkLst>
        </pc:spChg>
        <pc:spChg chg="add del mod">
          <ac:chgData name="Milijana Surbatovich" userId="34f022815c94af0f" providerId="LiveId" clId="{7EAAB792-6F57-4A5A-A55B-36EB1B2C0C25}" dt="2020-10-23T19:31:56.252" v="31570" actId="478"/>
          <ac:spMkLst>
            <pc:docMk/>
            <pc:sldMk cId="3206556017" sldId="310"/>
            <ac:spMk id="167" creationId="{5112AAD1-B674-431B-850E-36986BD90BCF}"/>
          </ac:spMkLst>
        </pc:spChg>
        <pc:spChg chg="add del mod">
          <ac:chgData name="Milijana Surbatovich" userId="34f022815c94af0f" providerId="LiveId" clId="{7EAAB792-6F57-4A5A-A55B-36EB1B2C0C25}" dt="2020-10-28T02:56:51.502" v="40282"/>
          <ac:spMkLst>
            <pc:docMk/>
            <pc:sldMk cId="3206556017" sldId="310"/>
            <ac:spMk id="167" creationId="{C6ADA3AD-E016-4BF5-BEEC-1836EA9FC87C}"/>
          </ac:spMkLst>
        </pc:spChg>
        <pc:spChg chg="add mod">
          <ac:chgData name="Milijana Surbatovich" userId="34f022815c94af0f" providerId="LiveId" clId="{7EAAB792-6F57-4A5A-A55B-36EB1B2C0C25}" dt="2020-10-23T20:12:03.413" v="32167" actId="1076"/>
          <ac:spMkLst>
            <pc:docMk/>
            <pc:sldMk cId="3206556017" sldId="310"/>
            <ac:spMk id="168" creationId="{6AD3D340-567E-4174-9BFE-EC7492FCB01C}"/>
          </ac:spMkLst>
        </pc:spChg>
        <pc:spChg chg="add mod">
          <ac:chgData name="Milijana Surbatovich" userId="34f022815c94af0f" providerId="LiveId" clId="{7EAAB792-6F57-4A5A-A55B-36EB1B2C0C25}" dt="2020-10-23T20:12:03.413" v="32167" actId="1076"/>
          <ac:spMkLst>
            <pc:docMk/>
            <pc:sldMk cId="3206556017" sldId="310"/>
            <ac:spMk id="169" creationId="{154B7BF4-8DA0-449C-8061-7005B6788566}"/>
          </ac:spMkLst>
        </pc:spChg>
        <pc:spChg chg="add mod">
          <ac:chgData name="Milijana Surbatovich" userId="34f022815c94af0f" providerId="LiveId" clId="{7EAAB792-6F57-4A5A-A55B-36EB1B2C0C25}" dt="2020-10-23T20:12:03.413" v="32167" actId="1076"/>
          <ac:spMkLst>
            <pc:docMk/>
            <pc:sldMk cId="3206556017" sldId="310"/>
            <ac:spMk id="170" creationId="{AB7ACF26-FE29-43F6-89F2-3700AB2B28E1}"/>
          </ac:spMkLst>
        </pc:spChg>
        <pc:spChg chg="add mod">
          <ac:chgData name="Milijana Surbatovich" userId="34f022815c94af0f" providerId="LiveId" clId="{7EAAB792-6F57-4A5A-A55B-36EB1B2C0C25}" dt="2020-10-23T20:12:03.413" v="32167" actId="1076"/>
          <ac:spMkLst>
            <pc:docMk/>
            <pc:sldMk cId="3206556017" sldId="310"/>
            <ac:spMk id="171" creationId="{C8675AEC-5F87-49BE-AE39-990101C9C14B}"/>
          </ac:spMkLst>
        </pc:spChg>
        <pc:spChg chg="add mod">
          <ac:chgData name="Milijana Surbatovich" userId="34f022815c94af0f" providerId="LiveId" clId="{7EAAB792-6F57-4A5A-A55B-36EB1B2C0C25}" dt="2020-10-23T20:12:03.413" v="32167" actId="1076"/>
          <ac:spMkLst>
            <pc:docMk/>
            <pc:sldMk cId="3206556017" sldId="310"/>
            <ac:spMk id="172" creationId="{746079D7-EA9A-4B1C-9EDE-A91DC72D8F43}"/>
          </ac:spMkLst>
        </pc:spChg>
        <pc:spChg chg="add mod">
          <ac:chgData name="Milijana Surbatovich" userId="34f022815c94af0f" providerId="LiveId" clId="{7EAAB792-6F57-4A5A-A55B-36EB1B2C0C25}" dt="2020-10-23T20:12:03.413" v="32167" actId="1076"/>
          <ac:spMkLst>
            <pc:docMk/>
            <pc:sldMk cId="3206556017" sldId="310"/>
            <ac:spMk id="173" creationId="{1E2201BF-3172-43D5-A1F3-A90A8F291469}"/>
          </ac:spMkLst>
        </pc:spChg>
        <pc:spChg chg="add mod">
          <ac:chgData name="Milijana Surbatovich" userId="34f022815c94af0f" providerId="LiveId" clId="{7EAAB792-6F57-4A5A-A55B-36EB1B2C0C25}" dt="2020-10-23T20:12:03.413" v="32167" actId="1076"/>
          <ac:spMkLst>
            <pc:docMk/>
            <pc:sldMk cId="3206556017" sldId="310"/>
            <ac:spMk id="186" creationId="{07B329D7-57E3-4A9F-9FB9-E33114B0AF18}"/>
          </ac:spMkLst>
        </pc:spChg>
        <pc:picChg chg="add mod">
          <ac:chgData name="Milijana Surbatovich" userId="34f022815c94af0f" providerId="LiveId" clId="{7EAAB792-6F57-4A5A-A55B-36EB1B2C0C25}" dt="2020-10-29T18:20:48.101" v="47799"/>
          <ac:picMkLst>
            <pc:docMk/>
            <pc:sldMk cId="3206556017" sldId="310"/>
            <ac:picMk id="5" creationId="{E129D28C-8185-4236-A00D-00E796CC95FE}"/>
          </ac:picMkLst>
        </pc:picChg>
        <pc:cxnChg chg="add del mod">
          <ac:chgData name="Milijana Surbatovich" userId="34f022815c94af0f" providerId="LiveId" clId="{7EAAB792-6F57-4A5A-A55B-36EB1B2C0C25}" dt="2020-10-23T19:10:33.656" v="31522" actId="478"/>
          <ac:cxnSpMkLst>
            <pc:docMk/>
            <pc:sldMk cId="3206556017" sldId="310"/>
            <ac:cxnSpMk id="8" creationId="{2FFE2192-5D3E-4F88-B2B1-1FFE0D956E38}"/>
          </ac:cxnSpMkLst>
        </pc:cxnChg>
        <pc:cxnChg chg="add del mod">
          <ac:chgData name="Milijana Surbatovich" userId="34f022815c94af0f" providerId="LiveId" clId="{7EAAB792-6F57-4A5A-A55B-36EB1B2C0C25}" dt="2020-10-23T19:10:33.656" v="31522" actId="478"/>
          <ac:cxnSpMkLst>
            <pc:docMk/>
            <pc:sldMk cId="3206556017" sldId="310"/>
            <ac:cxnSpMk id="9" creationId="{2042B50D-50A9-453E-A366-27BEA65DD638}"/>
          </ac:cxnSpMkLst>
        </pc:cxnChg>
        <pc:cxnChg chg="add del mod">
          <ac:chgData name="Milijana Surbatovich" userId="34f022815c94af0f" providerId="LiveId" clId="{7EAAB792-6F57-4A5A-A55B-36EB1B2C0C25}" dt="2020-10-23T19:10:33.656" v="31522" actId="478"/>
          <ac:cxnSpMkLst>
            <pc:docMk/>
            <pc:sldMk cId="3206556017" sldId="310"/>
            <ac:cxnSpMk id="10" creationId="{627F4C43-5DEC-4012-B53E-E4C24A324DE1}"/>
          </ac:cxnSpMkLst>
        </pc:cxnChg>
        <pc:cxnChg chg="add del mod">
          <ac:chgData name="Milijana Surbatovich" userId="34f022815c94af0f" providerId="LiveId" clId="{7EAAB792-6F57-4A5A-A55B-36EB1B2C0C25}" dt="2020-10-23T19:10:33.656" v="31522" actId="478"/>
          <ac:cxnSpMkLst>
            <pc:docMk/>
            <pc:sldMk cId="3206556017" sldId="310"/>
            <ac:cxnSpMk id="16" creationId="{385097DD-1E21-46BF-9408-D3FF5156524D}"/>
          </ac:cxnSpMkLst>
        </pc:cxnChg>
        <pc:cxnChg chg="add del mod">
          <ac:chgData name="Milijana Surbatovich" userId="34f022815c94af0f" providerId="LiveId" clId="{7EAAB792-6F57-4A5A-A55B-36EB1B2C0C25}" dt="2020-10-23T19:10:33.656" v="31522" actId="478"/>
          <ac:cxnSpMkLst>
            <pc:docMk/>
            <pc:sldMk cId="3206556017" sldId="310"/>
            <ac:cxnSpMk id="17" creationId="{924A15AC-1C5D-4C2D-BF35-7F63512C8FE8}"/>
          </ac:cxnSpMkLst>
        </pc:cxnChg>
        <pc:cxnChg chg="add del mod">
          <ac:chgData name="Milijana Surbatovich" userId="34f022815c94af0f" providerId="LiveId" clId="{7EAAB792-6F57-4A5A-A55B-36EB1B2C0C25}" dt="2020-10-23T19:10:33.656" v="31522" actId="478"/>
          <ac:cxnSpMkLst>
            <pc:docMk/>
            <pc:sldMk cId="3206556017" sldId="310"/>
            <ac:cxnSpMk id="18" creationId="{DB53FB4F-A5D8-4596-A876-7B6B3BA13A3E}"/>
          </ac:cxnSpMkLst>
        </pc:cxnChg>
        <pc:cxnChg chg="add del mod">
          <ac:chgData name="Milijana Surbatovich" userId="34f022815c94af0f" providerId="LiveId" clId="{7EAAB792-6F57-4A5A-A55B-36EB1B2C0C25}" dt="2020-10-23T19:31:46.088" v="31568" actId="478"/>
          <ac:cxnSpMkLst>
            <pc:docMk/>
            <pc:sldMk cId="3206556017" sldId="310"/>
            <ac:cxnSpMk id="23" creationId="{E617A6F8-F8A9-4BDE-B280-A4F344A1B96A}"/>
          </ac:cxnSpMkLst>
        </pc:cxnChg>
        <pc:cxnChg chg="add del mod">
          <ac:chgData name="Milijana Surbatovich" userId="34f022815c94af0f" providerId="LiveId" clId="{7EAAB792-6F57-4A5A-A55B-36EB1B2C0C25}" dt="2020-10-23T19:31:46.088" v="31568" actId="478"/>
          <ac:cxnSpMkLst>
            <pc:docMk/>
            <pc:sldMk cId="3206556017" sldId="310"/>
            <ac:cxnSpMk id="24" creationId="{826BB9CC-0CB2-4392-9CCF-7955D03A0F66}"/>
          </ac:cxnSpMkLst>
        </pc:cxnChg>
        <pc:cxnChg chg="add del mod">
          <ac:chgData name="Milijana Surbatovich" userId="34f022815c94af0f" providerId="LiveId" clId="{7EAAB792-6F57-4A5A-A55B-36EB1B2C0C25}" dt="2020-10-23T19:31:46.088" v="31568" actId="478"/>
          <ac:cxnSpMkLst>
            <pc:docMk/>
            <pc:sldMk cId="3206556017" sldId="310"/>
            <ac:cxnSpMk id="27" creationId="{715921DC-CE6C-4957-A60C-63704EFC317A}"/>
          </ac:cxnSpMkLst>
        </pc:cxnChg>
        <pc:cxnChg chg="add del mod">
          <ac:chgData name="Milijana Surbatovich" userId="34f022815c94af0f" providerId="LiveId" clId="{7EAAB792-6F57-4A5A-A55B-36EB1B2C0C25}" dt="2020-10-23T19:31:46.088" v="31568" actId="478"/>
          <ac:cxnSpMkLst>
            <pc:docMk/>
            <pc:sldMk cId="3206556017" sldId="310"/>
            <ac:cxnSpMk id="28" creationId="{6A5277EE-8BD0-4F95-A5A4-42AB7CD790D6}"/>
          </ac:cxnSpMkLst>
        </pc:cxnChg>
        <pc:cxnChg chg="add del mod">
          <ac:chgData name="Milijana Surbatovich" userId="34f022815c94af0f" providerId="LiveId" clId="{7EAAB792-6F57-4A5A-A55B-36EB1B2C0C25}" dt="2020-10-23T19:31:46.088" v="31568" actId="478"/>
          <ac:cxnSpMkLst>
            <pc:docMk/>
            <pc:sldMk cId="3206556017" sldId="310"/>
            <ac:cxnSpMk id="29" creationId="{5257C18F-EBE5-4999-9501-B71E76C516F0}"/>
          </ac:cxnSpMkLst>
        </pc:cxnChg>
        <pc:cxnChg chg="add del mod">
          <ac:chgData name="Milijana Surbatovich" userId="34f022815c94af0f" providerId="LiveId" clId="{7EAAB792-6F57-4A5A-A55B-36EB1B2C0C25}" dt="2020-10-23T19:31:46.088" v="31568" actId="478"/>
          <ac:cxnSpMkLst>
            <pc:docMk/>
            <pc:sldMk cId="3206556017" sldId="310"/>
            <ac:cxnSpMk id="35" creationId="{267DB689-22F1-44B6-9A8A-8B9DB131C9E9}"/>
          </ac:cxnSpMkLst>
        </pc:cxnChg>
        <pc:cxnChg chg="add del mod">
          <ac:chgData name="Milijana Surbatovich" userId="34f022815c94af0f" providerId="LiveId" clId="{7EAAB792-6F57-4A5A-A55B-36EB1B2C0C25}" dt="2020-10-23T19:31:46.088" v="31568" actId="478"/>
          <ac:cxnSpMkLst>
            <pc:docMk/>
            <pc:sldMk cId="3206556017" sldId="310"/>
            <ac:cxnSpMk id="36" creationId="{B44D9784-AD63-4689-9880-2D843982A96A}"/>
          </ac:cxnSpMkLst>
        </pc:cxnChg>
        <pc:cxnChg chg="add del mod">
          <ac:chgData name="Milijana Surbatovich" userId="34f022815c94af0f" providerId="LiveId" clId="{7EAAB792-6F57-4A5A-A55B-36EB1B2C0C25}" dt="2020-10-23T19:31:46.088" v="31568" actId="478"/>
          <ac:cxnSpMkLst>
            <pc:docMk/>
            <pc:sldMk cId="3206556017" sldId="310"/>
            <ac:cxnSpMk id="37" creationId="{666CA942-8135-41FA-9557-5F90BF10AD20}"/>
          </ac:cxnSpMkLst>
        </pc:cxnChg>
        <pc:cxnChg chg="add del mod">
          <ac:chgData name="Milijana Surbatovich" userId="34f022815c94af0f" providerId="LiveId" clId="{7EAAB792-6F57-4A5A-A55B-36EB1B2C0C25}" dt="2020-10-23T19:31:46.088" v="31568" actId="478"/>
          <ac:cxnSpMkLst>
            <pc:docMk/>
            <pc:sldMk cId="3206556017" sldId="310"/>
            <ac:cxnSpMk id="43" creationId="{659EAED1-E94A-4356-88F2-A4B1AAAFED0F}"/>
          </ac:cxnSpMkLst>
        </pc:cxnChg>
        <pc:cxnChg chg="add del mod">
          <ac:chgData name="Milijana Surbatovich" userId="34f022815c94af0f" providerId="LiveId" clId="{7EAAB792-6F57-4A5A-A55B-36EB1B2C0C25}" dt="2020-10-23T19:31:46.088" v="31568" actId="478"/>
          <ac:cxnSpMkLst>
            <pc:docMk/>
            <pc:sldMk cId="3206556017" sldId="310"/>
            <ac:cxnSpMk id="44" creationId="{335017A1-D36C-4039-8D9A-D5ECDBB944B6}"/>
          </ac:cxnSpMkLst>
        </pc:cxnChg>
        <pc:cxnChg chg="add del mod">
          <ac:chgData name="Milijana Surbatovich" userId="34f022815c94af0f" providerId="LiveId" clId="{7EAAB792-6F57-4A5A-A55B-36EB1B2C0C25}" dt="2020-10-23T19:31:46.088" v="31568" actId="478"/>
          <ac:cxnSpMkLst>
            <pc:docMk/>
            <pc:sldMk cId="3206556017" sldId="310"/>
            <ac:cxnSpMk id="45" creationId="{A17E8373-E2FF-4492-A6D1-43BE11085836}"/>
          </ac:cxnSpMkLst>
        </pc:cxnChg>
        <pc:cxnChg chg="add del mod">
          <ac:chgData name="Milijana Surbatovich" userId="34f022815c94af0f" providerId="LiveId" clId="{7EAAB792-6F57-4A5A-A55B-36EB1B2C0C25}" dt="2020-10-23T19:31:46.088" v="31568" actId="478"/>
          <ac:cxnSpMkLst>
            <pc:docMk/>
            <pc:sldMk cId="3206556017" sldId="310"/>
            <ac:cxnSpMk id="51" creationId="{7A1A781C-CCAC-4925-B1FC-A3F42027840A}"/>
          </ac:cxnSpMkLst>
        </pc:cxnChg>
        <pc:cxnChg chg="add del mod">
          <ac:chgData name="Milijana Surbatovich" userId="34f022815c94af0f" providerId="LiveId" clId="{7EAAB792-6F57-4A5A-A55B-36EB1B2C0C25}" dt="2020-10-23T19:31:46.088" v="31568" actId="478"/>
          <ac:cxnSpMkLst>
            <pc:docMk/>
            <pc:sldMk cId="3206556017" sldId="310"/>
            <ac:cxnSpMk id="52" creationId="{B8E570A4-F30A-4F52-B7AA-069126255B83}"/>
          </ac:cxnSpMkLst>
        </pc:cxnChg>
        <pc:cxnChg chg="add del mod">
          <ac:chgData name="Milijana Surbatovich" userId="34f022815c94af0f" providerId="LiveId" clId="{7EAAB792-6F57-4A5A-A55B-36EB1B2C0C25}" dt="2020-10-23T19:31:46.088" v="31568" actId="478"/>
          <ac:cxnSpMkLst>
            <pc:docMk/>
            <pc:sldMk cId="3206556017" sldId="310"/>
            <ac:cxnSpMk id="53" creationId="{681812E8-6975-4EA5-BAB0-632BB1B2EF80}"/>
          </ac:cxnSpMkLst>
        </pc:cxnChg>
        <pc:cxnChg chg="add mod">
          <ac:chgData name="Milijana Surbatovich" userId="34f022815c94af0f" providerId="LiveId" clId="{7EAAB792-6F57-4A5A-A55B-36EB1B2C0C25}" dt="2020-10-23T20:12:03.413" v="32167" actId="1076"/>
          <ac:cxnSpMkLst>
            <pc:docMk/>
            <pc:sldMk cId="3206556017" sldId="310"/>
            <ac:cxnSpMk id="62" creationId="{59DEB41A-960E-4670-AFAB-4CB334FB49D0}"/>
          </ac:cxnSpMkLst>
        </pc:cxnChg>
        <pc:cxnChg chg="add mod">
          <ac:chgData name="Milijana Surbatovich" userId="34f022815c94af0f" providerId="LiveId" clId="{7EAAB792-6F57-4A5A-A55B-36EB1B2C0C25}" dt="2020-10-23T20:12:03.413" v="32167" actId="1076"/>
          <ac:cxnSpMkLst>
            <pc:docMk/>
            <pc:sldMk cId="3206556017" sldId="310"/>
            <ac:cxnSpMk id="63" creationId="{11A2A6F2-88FC-4415-853C-B6196E411E1F}"/>
          </ac:cxnSpMkLst>
        </pc:cxnChg>
        <pc:cxnChg chg="add mod">
          <ac:chgData name="Milijana Surbatovich" userId="34f022815c94af0f" providerId="LiveId" clId="{7EAAB792-6F57-4A5A-A55B-36EB1B2C0C25}" dt="2020-10-23T20:12:03.413" v="32167" actId="1076"/>
          <ac:cxnSpMkLst>
            <pc:docMk/>
            <pc:sldMk cId="3206556017" sldId="310"/>
            <ac:cxnSpMk id="64" creationId="{9EA6EDA2-D094-4C13-9106-D5933C703B5B}"/>
          </ac:cxnSpMkLst>
        </pc:cxnChg>
        <pc:cxnChg chg="add mod">
          <ac:chgData name="Milijana Surbatovich" userId="34f022815c94af0f" providerId="LiveId" clId="{7EAAB792-6F57-4A5A-A55B-36EB1B2C0C25}" dt="2020-10-23T20:12:03.413" v="32167" actId="1076"/>
          <ac:cxnSpMkLst>
            <pc:docMk/>
            <pc:sldMk cId="3206556017" sldId="310"/>
            <ac:cxnSpMk id="72" creationId="{5FB3B2B2-7D52-464F-825D-A085A8FA4A9A}"/>
          </ac:cxnSpMkLst>
        </pc:cxnChg>
        <pc:cxnChg chg="add mod">
          <ac:chgData name="Milijana Surbatovich" userId="34f022815c94af0f" providerId="LiveId" clId="{7EAAB792-6F57-4A5A-A55B-36EB1B2C0C25}" dt="2020-10-23T20:12:03.413" v="32167" actId="1076"/>
          <ac:cxnSpMkLst>
            <pc:docMk/>
            <pc:sldMk cId="3206556017" sldId="310"/>
            <ac:cxnSpMk id="73" creationId="{7A9E8EFF-4D49-4649-B750-CD553F1624BA}"/>
          </ac:cxnSpMkLst>
        </pc:cxnChg>
        <pc:cxnChg chg="add mod">
          <ac:chgData name="Milijana Surbatovich" userId="34f022815c94af0f" providerId="LiveId" clId="{7EAAB792-6F57-4A5A-A55B-36EB1B2C0C25}" dt="2020-10-23T20:12:03.413" v="32167" actId="1076"/>
          <ac:cxnSpMkLst>
            <pc:docMk/>
            <pc:sldMk cId="3206556017" sldId="310"/>
            <ac:cxnSpMk id="74" creationId="{ECCF542E-93F5-4813-839D-485D3A97FB0D}"/>
          </ac:cxnSpMkLst>
        </pc:cxnChg>
        <pc:cxnChg chg="add mod">
          <ac:chgData name="Milijana Surbatovich" userId="34f022815c94af0f" providerId="LiveId" clId="{7EAAB792-6F57-4A5A-A55B-36EB1B2C0C25}" dt="2020-10-23T20:12:03.413" v="32167" actId="1076"/>
          <ac:cxnSpMkLst>
            <pc:docMk/>
            <pc:sldMk cId="3206556017" sldId="310"/>
            <ac:cxnSpMk id="81" creationId="{2D11BB6F-F59C-40A8-8ABB-51C128F9FC40}"/>
          </ac:cxnSpMkLst>
        </pc:cxnChg>
        <pc:cxnChg chg="add mod">
          <ac:chgData name="Milijana Surbatovich" userId="34f022815c94af0f" providerId="LiveId" clId="{7EAAB792-6F57-4A5A-A55B-36EB1B2C0C25}" dt="2020-10-23T20:12:03.413" v="32167" actId="1076"/>
          <ac:cxnSpMkLst>
            <pc:docMk/>
            <pc:sldMk cId="3206556017" sldId="310"/>
            <ac:cxnSpMk id="82" creationId="{89FE9772-A41F-48CF-89E9-39106711E986}"/>
          </ac:cxnSpMkLst>
        </pc:cxnChg>
        <pc:cxnChg chg="add mod">
          <ac:chgData name="Milijana Surbatovich" userId="34f022815c94af0f" providerId="LiveId" clId="{7EAAB792-6F57-4A5A-A55B-36EB1B2C0C25}" dt="2020-10-23T20:12:03.413" v="32167" actId="1076"/>
          <ac:cxnSpMkLst>
            <pc:docMk/>
            <pc:sldMk cId="3206556017" sldId="310"/>
            <ac:cxnSpMk id="83" creationId="{C11EDBD0-1ECA-4001-A0FD-FC4A29CFBF74}"/>
          </ac:cxnSpMkLst>
        </pc:cxnChg>
        <pc:cxnChg chg="add mod">
          <ac:chgData name="Milijana Surbatovich" userId="34f022815c94af0f" providerId="LiveId" clId="{7EAAB792-6F57-4A5A-A55B-36EB1B2C0C25}" dt="2020-10-23T20:12:03.413" v="32167" actId="1076"/>
          <ac:cxnSpMkLst>
            <pc:docMk/>
            <pc:sldMk cId="3206556017" sldId="310"/>
            <ac:cxnSpMk id="90" creationId="{7F012046-C4E5-4769-AF56-C461A10C3BB2}"/>
          </ac:cxnSpMkLst>
        </pc:cxnChg>
        <pc:cxnChg chg="add mod">
          <ac:chgData name="Milijana Surbatovich" userId="34f022815c94af0f" providerId="LiveId" clId="{7EAAB792-6F57-4A5A-A55B-36EB1B2C0C25}" dt="2020-10-23T20:12:03.413" v="32167" actId="1076"/>
          <ac:cxnSpMkLst>
            <pc:docMk/>
            <pc:sldMk cId="3206556017" sldId="310"/>
            <ac:cxnSpMk id="91" creationId="{296C1A5D-4194-4247-8405-0B930C93308B}"/>
          </ac:cxnSpMkLst>
        </pc:cxnChg>
        <pc:cxnChg chg="add mod">
          <ac:chgData name="Milijana Surbatovich" userId="34f022815c94af0f" providerId="LiveId" clId="{7EAAB792-6F57-4A5A-A55B-36EB1B2C0C25}" dt="2020-10-23T20:12:03.413" v="32167" actId="1076"/>
          <ac:cxnSpMkLst>
            <pc:docMk/>
            <pc:sldMk cId="3206556017" sldId="310"/>
            <ac:cxnSpMk id="92" creationId="{DF09BB22-3C16-4305-909F-F04EA6EA9B81}"/>
          </ac:cxnSpMkLst>
        </pc:cxnChg>
        <pc:cxnChg chg="add mod">
          <ac:chgData name="Milijana Surbatovich" userId="34f022815c94af0f" providerId="LiveId" clId="{7EAAB792-6F57-4A5A-A55B-36EB1B2C0C25}" dt="2020-10-23T20:12:03.413" v="32167" actId="1076"/>
          <ac:cxnSpMkLst>
            <pc:docMk/>
            <pc:sldMk cId="3206556017" sldId="310"/>
            <ac:cxnSpMk id="98" creationId="{462F5C50-D603-4A1D-9BFE-9514B75B3865}"/>
          </ac:cxnSpMkLst>
        </pc:cxnChg>
        <pc:cxnChg chg="add del mod">
          <ac:chgData name="Milijana Surbatovich" userId="34f022815c94af0f" providerId="LiveId" clId="{7EAAB792-6F57-4A5A-A55B-36EB1B2C0C25}" dt="2020-10-28T21:58:12.355" v="45819" actId="478"/>
          <ac:cxnSpMkLst>
            <pc:docMk/>
            <pc:sldMk cId="3206556017" sldId="310"/>
            <ac:cxnSpMk id="99" creationId="{186E5782-9B71-429F-8438-83C3F1FC4C17}"/>
          </ac:cxnSpMkLst>
        </pc:cxnChg>
        <pc:cxnChg chg="add mod">
          <ac:chgData name="Milijana Surbatovich" userId="34f022815c94af0f" providerId="LiveId" clId="{7EAAB792-6F57-4A5A-A55B-36EB1B2C0C25}" dt="2020-10-23T20:12:03.413" v="32167" actId="1076"/>
          <ac:cxnSpMkLst>
            <pc:docMk/>
            <pc:sldMk cId="3206556017" sldId="310"/>
            <ac:cxnSpMk id="102" creationId="{A075EFF1-807A-4C05-887E-E485DAF0449A}"/>
          </ac:cxnSpMkLst>
        </pc:cxnChg>
        <pc:cxnChg chg="add mod">
          <ac:chgData name="Milijana Surbatovich" userId="34f022815c94af0f" providerId="LiveId" clId="{7EAAB792-6F57-4A5A-A55B-36EB1B2C0C25}" dt="2020-10-23T20:12:03.413" v="32167" actId="1076"/>
          <ac:cxnSpMkLst>
            <pc:docMk/>
            <pc:sldMk cId="3206556017" sldId="310"/>
            <ac:cxnSpMk id="103" creationId="{40F2C4BD-C5B2-4DD4-84DD-75E91AE11DF2}"/>
          </ac:cxnSpMkLst>
        </pc:cxnChg>
        <pc:cxnChg chg="add mod">
          <ac:chgData name="Milijana Surbatovich" userId="34f022815c94af0f" providerId="LiveId" clId="{7EAAB792-6F57-4A5A-A55B-36EB1B2C0C25}" dt="2020-10-23T20:12:03.413" v="32167" actId="1076"/>
          <ac:cxnSpMkLst>
            <pc:docMk/>
            <pc:sldMk cId="3206556017" sldId="310"/>
            <ac:cxnSpMk id="104" creationId="{D797E41B-360C-4671-9020-93F8FFE6B83F}"/>
          </ac:cxnSpMkLst>
        </pc:cxnChg>
        <pc:cxnChg chg="add mod">
          <ac:chgData name="Milijana Surbatovich" userId="34f022815c94af0f" providerId="LiveId" clId="{7EAAB792-6F57-4A5A-A55B-36EB1B2C0C25}" dt="2020-10-23T20:12:03.413" v="32167" actId="1076"/>
          <ac:cxnSpMkLst>
            <pc:docMk/>
            <pc:sldMk cId="3206556017" sldId="310"/>
            <ac:cxnSpMk id="110" creationId="{946E0AA8-0371-4B73-9718-89001AE17100}"/>
          </ac:cxnSpMkLst>
        </pc:cxnChg>
        <pc:cxnChg chg="add mod">
          <ac:chgData name="Milijana Surbatovich" userId="34f022815c94af0f" providerId="LiveId" clId="{7EAAB792-6F57-4A5A-A55B-36EB1B2C0C25}" dt="2020-10-23T20:12:03.413" v="32167" actId="1076"/>
          <ac:cxnSpMkLst>
            <pc:docMk/>
            <pc:sldMk cId="3206556017" sldId="310"/>
            <ac:cxnSpMk id="111" creationId="{D05D2F33-1956-45FD-84AA-5875A91A4FE4}"/>
          </ac:cxnSpMkLst>
        </pc:cxnChg>
        <pc:cxnChg chg="add mod">
          <ac:chgData name="Milijana Surbatovich" userId="34f022815c94af0f" providerId="LiveId" clId="{7EAAB792-6F57-4A5A-A55B-36EB1B2C0C25}" dt="2020-10-23T20:12:03.413" v="32167" actId="1076"/>
          <ac:cxnSpMkLst>
            <pc:docMk/>
            <pc:sldMk cId="3206556017" sldId="310"/>
            <ac:cxnSpMk id="112" creationId="{50F9F165-1CA9-4DA4-A0ED-EAB64B25DF83}"/>
          </ac:cxnSpMkLst>
        </pc:cxnChg>
        <pc:cxnChg chg="add mod">
          <ac:chgData name="Milijana Surbatovich" userId="34f022815c94af0f" providerId="LiveId" clId="{7EAAB792-6F57-4A5A-A55B-36EB1B2C0C25}" dt="2020-10-23T20:12:03.413" v="32167" actId="1076"/>
          <ac:cxnSpMkLst>
            <pc:docMk/>
            <pc:sldMk cId="3206556017" sldId="310"/>
            <ac:cxnSpMk id="119" creationId="{83518483-6DB3-4025-A613-8B3690AD816C}"/>
          </ac:cxnSpMkLst>
        </pc:cxnChg>
        <pc:cxnChg chg="add mod">
          <ac:chgData name="Milijana Surbatovich" userId="34f022815c94af0f" providerId="LiveId" clId="{7EAAB792-6F57-4A5A-A55B-36EB1B2C0C25}" dt="2020-10-23T20:12:03.413" v="32167" actId="1076"/>
          <ac:cxnSpMkLst>
            <pc:docMk/>
            <pc:sldMk cId="3206556017" sldId="310"/>
            <ac:cxnSpMk id="120" creationId="{37336A9A-6E2E-442F-A148-0CB11DD7ECBC}"/>
          </ac:cxnSpMkLst>
        </pc:cxnChg>
        <pc:cxnChg chg="add mod">
          <ac:chgData name="Milijana Surbatovich" userId="34f022815c94af0f" providerId="LiveId" clId="{7EAAB792-6F57-4A5A-A55B-36EB1B2C0C25}" dt="2020-10-23T20:12:03.413" v="32167" actId="1076"/>
          <ac:cxnSpMkLst>
            <pc:docMk/>
            <pc:sldMk cId="3206556017" sldId="310"/>
            <ac:cxnSpMk id="121" creationId="{1005B2E4-FBDC-496E-88BD-9316F4947570}"/>
          </ac:cxnSpMkLst>
        </pc:cxnChg>
        <pc:cxnChg chg="add mod">
          <ac:chgData name="Milijana Surbatovich" userId="34f022815c94af0f" providerId="LiveId" clId="{7EAAB792-6F57-4A5A-A55B-36EB1B2C0C25}" dt="2020-10-23T20:12:03.413" v="32167" actId="1076"/>
          <ac:cxnSpMkLst>
            <pc:docMk/>
            <pc:sldMk cId="3206556017" sldId="310"/>
            <ac:cxnSpMk id="127" creationId="{9AFE345C-81BD-4DE0-8E4F-39F60F0B0862}"/>
          </ac:cxnSpMkLst>
        </pc:cxnChg>
        <pc:cxnChg chg="add mod">
          <ac:chgData name="Milijana Surbatovich" userId="34f022815c94af0f" providerId="LiveId" clId="{7EAAB792-6F57-4A5A-A55B-36EB1B2C0C25}" dt="2020-10-23T20:12:03.413" v="32167" actId="1076"/>
          <ac:cxnSpMkLst>
            <pc:docMk/>
            <pc:sldMk cId="3206556017" sldId="310"/>
            <ac:cxnSpMk id="128" creationId="{4657DA24-903F-42E3-8925-8FD0187901BF}"/>
          </ac:cxnSpMkLst>
        </pc:cxnChg>
        <pc:cxnChg chg="add mod">
          <ac:chgData name="Milijana Surbatovich" userId="34f022815c94af0f" providerId="LiveId" clId="{7EAAB792-6F57-4A5A-A55B-36EB1B2C0C25}" dt="2020-10-23T20:12:03.413" v="32167" actId="1076"/>
          <ac:cxnSpMkLst>
            <pc:docMk/>
            <pc:sldMk cId="3206556017" sldId="310"/>
            <ac:cxnSpMk id="129" creationId="{5C3C1103-5FD4-4BCB-B4BA-C434BE446FCA}"/>
          </ac:cxnSpMkLst>
        </pc:cxnChg>
        <pc:cxnChg chg="add mod">
          <ac:chgData name="Milijana Surbatovich" userId="34f022815c94af0f" providerId="LiveId" clId="{7EAAB792-6F57-4A5A-A55B-36EB1B2C0C25}" dt="2020-10-23T20:12:03.413" v="32167" actId="1076"/>
          <ac:cxnSpMkLst>
            <pc:docMk/>
            <pc:sldMk cId="3206556017" sldId="310"/>
            <ac:cxnSpMk id="136" creationId="{8FBF2EE2-CEAD-4487-A9DA-48D008C9F8F0}"/>
          </ac:cxnSpMkLst>
        </pc:cxnChg>
        <pc:cxnChg chg="add mod">
          <ac:chgData name="Milijana Surbatovich" userId="34f022815c94af0f" providerId="LiveId" clId="{7EAAB792-6F57-4A5A-A55B-36EB1B2C0C25}" dt="2020-10-23T20:12:03.413" v="32167" actId="1076"/>
          <ac:cxnSpMkLst>
            <pc:docMk/>
            <pc:sldMk cId="3206556017" sldId="310"/>
            <ac:cxnSpMk id="137" creationId="{0788A009-AAE8-4CE8-B10C-4B5DCE8431FE}"/>
          </ac:cxnSpMkLst>
        </pc:cxnChg>
        <pc:cxnChg chg="add mod">
          <ac:chgData name="Milijana Surbatovich" userId="34f022815c94af0f" providerId="LiveId" clId="{7EAAB792-6F57-4A5A-A55B-36EB1B2C0C25}" dt="2020-10-23T20:12:03.413" v="32167" actId="1076"/>
          <ac:cxnSpMkLst>
            <pc:docMk/>
            <pc:sldMk cId="3206556017" sldId="310"/>
            <ac:cxnSpMk id="138" creationId="{652AB9D2-63C6-461A-9348-9B6E6231C908}"/>
          </ac:cxnSpMkLst>
        </pc:cxnChg>
        <pc:cxnChg chg="add mod">
          <ac:chgData name="Milijana Surbatovich" userId="34f022815c94af0f" providerId="LiveId" clId="{7EAAB792-6F57-4A5A-A55B-36EB1B2C0C25}" dt="2020-10-23T20:12:03.413" v="32167" actId="1076"/>
          <ac:cxnSpMkLst>
            <pc:docMk/>
            <pc:sldMk cId="3206556017" sldId="310"/>
            <ac:cxnSpMk id="144" creationId="{08AE4387-8754-4438-A026-86A0F9ECB62A}"/>
          </ac:cxnSpMkLst>
        </pc:cxnChg>
        <pc:cxnChg chg="add mod">
          <ac:chgData name="Milijana Surbatovich" userId="34f022815c94af0f" providerId="LiveId" clId="{7EAAB792-6F57-4A5A-A55B-36EB1B2C0C25}" dt="2020-10-23T20:12:03.413" v="32167" actId="1076"/>
          <ac:cxnSpMkLst>
            <pc:docMk/>
            <pc:sldMk cId="3206556017" sldId="310"/>
            <ac:cxnSpMk id="145" creationId="{F7B68865-0678-42FA-9025-89271268C26D}"/>
          </ac:cxnSpMkLst>
        </pc:cxnChg>
        <pc:cxnChg chg="add mod">
          <ac:chgData name="Milijana Surbatovich" userId="34f022815c94af0f" providerId="LiveId" clId="{7EAAB792-6F57-4A5A-A55B-36EB1B2C0C25}" dt="2020-10-23T20:12:03.413" v="32167" actId="1076"/>
          <ac:cxnSpMkLst>
            <pc:docMk/>
            <pc:sldMk cId="3206556017" sldId="310"/>
            <ac:cxnSpMk id="146" creationId="{A762A820-B9AD-4472-A073-F0134B8127A0}"/>
          </ac:cxnSpMkLst>
        </pc:cxnChg>
        <pc:cxnChg chg="add mod">
          <ac:chgData name="Milijana Surbatovich" userId="34f022815c94af0f" providerId="LiveId" clId="{7EAAB792-6F57-4A5A-A55B-36EB1B2C0C25}" dt="2020-10-23T20:12:03.413" v="32167" actId="1076"/>
          <ac:cxnSpMkLst>
            <pc:docMk/>
            <pc:sldMk cId="3206556017" sldId="310"/>
            <ac:cxnSpMk id="153" creationId="{0C6DC1F2-411B-4C62-81F8-E14AC9026DF9}"/>
          </ac:cxnSpMkLst>
        </pc:cxnChg>
        <pc:cxnChg chg="add mod">
          <ac:chgData name="Milijana Surbatovich" userId="34f022815c94af0f" providerId="LiveId" clId="{7EAAB792-6F57-4A5A-A55B-36EB1B2C0C25}" dt="2020-10-23T20:12:03.413" v="32167" actId="1076"/>
          <ac:cxnSpMkLst>
            <pc:docMk/>
            <pc:sldMk cId="3206556017" sldId="310"/>
            <ac:cxnSpMk id="154" creationId="{CCF0C944-6647-44F0-9C84-AEB55B5CDA8F}"/>
          </ac:cxnSpMkLst>
        </pc:cxnChg>
        <pc:cxnChg chg="add mod">
          <ac:chgData name="Milijana Surbatovich" userId="34f022815c94af0f" providerId="LiveId" clId="{7EAAB792-6F57-4A5A-A55B-36EB1B2C0C25}" dt="2020-10-23T20:12:03.413" v="32167" actId="1076"/>
          <ac:cxnSpMkLst>
            <pc:docMk/>
            <pc:sldMk cId="3206556017" sldId="310"/>
            <ac:cxnSpMk id="155" creationId="{DE6257A4-4DBE-4B1E-BC5E-9E95A6CACC4B}"/>
          </ac:cxnSpMkLst>
        </pc:cxnChg>
        <pc:cxnChg chg="add mod">
          <ac:chgData name="Milijana Surbatovich" userId="34f022815c94af0f" providerId="LiveId" clId="{7EAAB792-6F57-4A5A-A55B-36EB1B2C0C25}" dt="2020-10-23T20:12:03.413" v="32167" actId="1076"/>
          <ac:cxnSpMkLst>
            <pc:docMk/>
            <pc:sldMk cId="3206556017" sldId="310"/>
            <ac:cxnSpMk id="161" creationId="{D2E49B11-E719-4E16-AABB-882B013AF4AB}"/>
          </ac:cxnSpMkLst>
        </pc:cxnChg>
        <pc:cxnChg chg="add mod">
          <ac:chgData name="Milijana Surbatovich" userId="34f022815c94af0f" providerId="LiveId" clId="{7EAAB792-6F57-4A5A-A55B-36EB1B2C0C25}" dt="2020-10-23T20:12:03.413" v="32167" actId="1076"/>
          <ac:cxnSpMkLst>
            <pc:docMk/>
            <pc:sldMk cId="3206556017" sldId="310"/>
            <ac:cxnSpMk id="162" creationId="{173E4F3D-B036-44B4-A656-55B25E73B804}"/>
          </ac:cxnSpMkLst>
        </pc:cxnChg>
        <pc:cxnChg chg="add mod">
          <ac:chgData name="Milijana Surbatovich" userId="34f022815c94af0f" providerId="LiveId" clId="{7EAAB792-6F57-4A5A-A55B-36EB1B2C0C25}" dt="2020-10-23T20:12:03.413" v="32167" actId="1076"/>
          <ac:cxnSpMkLst>
            <pc:docMk/>
            <pc:sldMk cId="3206556017" sldId="310"/>
            <ac:cxnSpMk id="163" creationId="{E6FE70AB-005A-47D0-90BA-312060BB2039}"/>
          </ac:cxnSpMkLst>
        </pc:cxnChg>
        <pc:cxnChg chg="add mod">
          <ac:chgData name="Milijana Surbatovich" userId="34f022815c94af0f" providerId="LiveId" clId="{7EAAB792-6F57-4A5A-A55B-36EB1B2C0C25}" dt="2020-10-23T20:12:03.413" v="32167" actId="1076"/>
          <ac:cxnSpMkLst>
            <pc:docMk/>
            <pc:sldMk cId="3206556017" sldId="310"/>
            <ac:cxnSpMk id="174" creationId="{ACA839BC-407B-42ED-8292-EC1A4C088EE4}"/>
          </ac:cxnSpMkLst>
        </pc:cxnChg>
        <pc:cxnChg chg="add mod">
          <ac:chgData name="Milijana Surbatovich" userId="34f022815c94af0f" providerId="LiveId" clId="{7EAAB792-6F57-4A5A-A55B-36EB1B2C0C25}" dt="2020-10-23T20:12:03.413" v="32167" actId="1076"/>
          <ac:cxnSpMkLst>
            <pc:docMk/>
            <pc:sldMk cId="3206556017" sldId="310"/>
            <ac:cxnSpMk id="175" creationId="{85032F79-A1D8-48A5-A58F-9242F95F6362}"/>
          </ac:cxnSpMkLst>
        </pc:cxnChg>
        <pc:cxnChg chg="add del mod">
          <ac:chgData name="Milijana Surbatovich" userId="34f022815c94af0f" providerId="LiveId" clId="{7EAAB792-6F57-4A5A-A55B-36EB1B2C0C25}" dt="2020-10-23T19:44:44.186" v="31672" actId="478"/>
          <ac:cxnSpMkLst>
            <pc:docMk/>
            <pc:sldMk cId="3206556017" sldId="310"/>
            <ac:cxnSpMk id="178" creationId="{2FA54E15-3CBD-43EE-9FA9-E533F141793A}"/>
          </ac:cxnSpMkLst>
        </pc:cxnChg>
        <pc:cxnChg chg="add mod">
          <ac:chgData name="Milijana Surbatovich" userId="34f022815c94af0f" providerId="LiveId" clId="{7EAAB792-6F57-4A5A-A55B-36EB1B2C0C25}" dt="2020-10-23T20:12:03.413" v="32167" actId="1076"/>
          <ac:cxnSpMkLst>
            <pc:docMk/>
            <pc:sldMk cId="3206556017" sldId="310"/>
            <ac:cxnSpMk id="179" creationId="{72E152AB-290F-4A93-A8EE-9D524645B32F}"/>
          </ac:cxnSpMkLst>
        </pc:cxnChg>
        <pc:cxnChg chg="add mod">
          <ac:chgData name="Milijana Surbatovich" userId="34f022815c94af0f" providerId="LiveId" clId="{7EAAB792-6F57-4A5A-A55B-36EB1B2C0C25}" dt="2020-10-23T20:12:03.413" v="32167" actId="1076"/>
          <ac:cxnSpMkLst>
            <pc:docMk/>
            <pc:sldMk cId="3206556017" sldId="310"/>
            <ac:cxnSpMk id="182" creationId="{F1B18D0F-3D6E-4A12-A36B-7E8B15933F0C}"/>
          </ac:cxnSpMkLst>
        </pc:cxnChg>
        <pc:cxnChg chg="add mod">
          <ac:chgData name="Milijana Surbatovich" userId="34f022815c94af0f" providerId="LiveId" clId="{7EAAB792-6F57-4A5A-A55B-36EB1B2C0C25}" dt="2020-10-23T20:12:03.413" v="32167" actId="1076"/>
          <ac:cxnSpMkLst>
            <pc:docMk/>
            <pc:sldMk cId="3206556017" sldId="310"/>
            <ac:cxnSpMk id="183" creationId="{780568B3-5D49-479C-83C9-DBF6EF011095}"/>
          </ac:cxnSpMkLst>
        </pc:cxnChg>
        <pc:cxnChg chg="add mod">
          <ac:chgData name="Milijana Surbatovich" userId="34f022815c94af0f" providerId="LiveId" clId="{7EAAB792-6F57-4A5A-A55B-36EB1B2C0C25}" dt="2020-10-23T20:12:03.413" v="32167" actId="1076"/>
          <ac:cxnSpMkLst>
            <pc:docMk/>
            <pc:sldMk cId="3206556017" sldId="310"/>
            <ac:cxnSpMk id="184" creationId="{3BA7DFB5-3C01-4304-A459-2F61D94A7231}"/>
          </ac:cxnSpMkLst>
        </pc:cxnChg>
      </pc:sldChg>
      <pc:sldChg chg="addSp delSp modSp new mod modTransition delAnim modAnim modNotesTx">
        <pc:chgData name="Milijana Surbatovich" userId="34f022815c94af0f" providerId="LiveId" clId="{7EAAB792-6F57-4A5A-A55B-36EB1B2C0C25}" dt="2020-11-03T01:28:13.337" v="51640" actId="20577"/>
        <pc:sldMkLst>
          <pc:docMk/>
          <pc:sldMk cId="1303824937" sldId="311"/>
        </pc:sldMkLst>
        <pc:spChg chg="mod">
          <ac:chgData name="Milijana Surbatovich" userId="34f022815c94af0f" providerId="LiveId" clId="{7EAAB792-6F57-4A5A-A55B-36EB1B2C0C25}" dt="2020-10-26T17:58:00.442" v="36924" actId="14100"/>
          <ac:spMkLst>
            <pc:docMk/>
            <pc:sldMk cId="1303824937" sldId="311"/>
            <ac:spMk id="2" creationId="{45F0BA9F-F4FF-4CCB-9B16-5C5BF1EBBC21}"/>
          </ac:spMkLst>
        </pc:spChg>
        <pc:spChg chg="del">
          <ac:chgData name="Milijana Surbatovich" userId="34f022815c94af0f" providerId="LiveId" clId="{7EAAB792-6F57-4A5A-A55B-36EB1B2C0C25}" dt="2020-10-23T21:56:41.771" v="34569" actId="478"/>
          <ac:spMkLst>
            <pc:docMk/>
            <pc:sldMk cId="1303824937" sldId="311"/>
            <ac:spMk id="3" creationId="{38ADEFCA-08D0-407F-B127-674A984D1576}"/>
          </ac:spMkLst>
        </pc:spChg>
        <pc:spChg chg="add mod">
          <ac:chgData name="Milijana Surbatovich" userId="34f022815c94af0f" providerId="LiveId" clId="{7EAAB792-6F57-4A5A-A55B-36EB1B2C0C25}" dt="2020-10-27T17:57:57.903" v="38289" actId="14100"/>
          <ac:spMkLst>
            <pc:docMk/>
            <pc:sldMk cId="1303824937" sldId="311"/>
            <ac:spMk id="5" creationId="{C5254223-15AD-414A-9B50-B5E0B977C5DA}"/>
          </ac:spMkLst>
        </pc:spChg>
        <pc:spChg chg="add mod">
          <ac:chgData name="Milijana Surbatovich" userId="34f022815c94af0f" providerId="LiveId" clId="{7EAAB792-6F57-4A5A-A55B-36EB1B2C0C25}" dt="2020-10-23T21:56:48.758" v="34571" actId="1076"/>
          <ac:spMkLst>
            <pc:docMk/>
            <pc:sldMk cId="1303824937" sldId="311"/>
            <ac:spMk id="6" creationId="{006606B6-17BE-4B5D-9CDC-660FC095B8C8}"/>
          </ac:spMkLst>
        </pc:spChg>
        <pc:spChg chg="add mod">
          <ac:chgData name="Milijana Surbatovich" userId="34f022815c94af0f" providerId="LiveId" clId="{7EAAB792-6F57-4A5A-A55B-36EB1B2C0C25}" dt="2020-10-23T21:56:48.758" v="34571" actId="1076"/>
          <ac:spMkLst>
            <pc:docMk/>
            <pc:sldMk cId="1303824937" sldId="311"/>
            <ac:spMk id="7" creationId="{F1E52838-C336-4184-AACF-781870B1A6A1}"/>
          </ac:spMkLst>
        </pc:spChg>
        <pc:spChg chg="add mod">
          <ac:chgData name="Milijana Surbatovich" userId="34f022815c94af0f" providerId="LiveId" clId="{7EAAB792-6F57-4A5A-A55B-36EB1B2C0C25}" dt="2020-10-28T22:19:39.101" v="46478" actId="1076"/>
          <ac:spMkLst>
            <pc:docMk/>
            <pc:sldMk cId="1303824937" sldId="311"/>
            <ac:spMk id="8" creationId="{82FAB625-F423-4A10-BD73-2AC2C5E05E94}"/>
          </ac:spMkLst>
        </pc:spChg>
        <pc:spChg chg="add mod">
          <ac:chgData name="Milijana Surbatovich" userId="34f022815c94af0f" providerId="LiveId" clId="{7EAAB792-6F57-4A5A-A55B-36EB1B2C0C25}" dt="2020-10-29T01:08:18.337" v="46801" actId="1076"/>
          <ac:spMkLst>
            <pc:docMk/>
            <pc:sldMk cId="1303824937" sldId="311"/>
            <ac:spMk id="9" creationId="{35EDC927-2CA6-40E8-9685-C3641A05A2AA}"/>
          </ac:spMkLst>
        </pc:spChg>
        <pc:spChg chg="add mod">
          <ac:chgData name="Milijana Surbatovich" userId="34f022815c94af0f" providerId="LiveId" clId="{7EAAB792-6F57-4A5A-A55B-36EB1B2C0C25}" dt="2020-10-23T21:56:48.758" v="34571" actId="1076"/>
          <ac:spMkLst>
            <pc:docMk/>
            <pc:sldMk cId="1303824937" sldId="311"/>
            <ac:spMk id="10" creationId="{3E29D734-9EEA-4D1A-889A-ACE98EB20DBD}"/>
          </ac:spMkLst>
        </pc:spChg>
        <pc:spChg chg="add mod">
          <ac:chgData name="Milijana Surbatovich" userId="34f022815c94af0f" providerId="LiveId" clId="{7EAAB792-6F57-4A5A-A55B-36EB1B2C0C25}" dt="2020-10-28T22:19:39.101" v="46478" actId="1076"/>
          <ac:spMkLst>
            <pc:docMk/>
            <pc:sldMk cId="1303824937" sldId="311"/>
            <ac:spMk id="11" creationId="{F886715D-CCD5-4AAD-9719-FCEB83336C2D}"/>
          </ac:spMkLst>
        </pc:spChg>
        <pc:spChg chg="add mod">
          <ac:chgData name="Milijana Surbatovich" userId="34f022815c94af0f" providerId="LiveId" clId="{7EAAB792-6F57-4A5A-A55B-36EB1B2C0C25}" dt="2020-10-28T22:19:39.101" v="46478" actId="1076"/>
          <ac:spMkLst>
            <pc:docMk/>
            <pc:sldMk cId="1303824937" sldId="311"/>
            <ac:spMk id="12" creationId="{686C6324-D1DE-4B9C-BE03-86B70DA296B0}"/>
          </ac:spMkLst>
        </pc:spChg>
        <pc:spChg chg="add mod">
          <ac:chgData name="Milijana Surbatovich" userId="34f022815c94af0f" providerId="LiveId" clId="{7EAAB792-6F57-4A5A-A55B-36EB1B2C0C25}" dt="2020-10-28T22:19:39.101" v="46478" actId="1076"/>
          <ac:spMkLst>
            <pc:docMk/>
            <pc:sldMk cId="1303824937" sldId="311"/>
            <ac:spMk id="13" creationId="{15DA8ED9-BD50-4851-84FE-2D624717306E}"/>
          </ac:spMkLst>
        </pc:spChg>
        <pc:spChg chg="add mod">
          <ac:chgData name="Milijana Surbatovich" userId="34f022815c94af0f" providerId="LiveId" clId="{7EAAB792-6F57-4A5A-A55B-36EB1B2C0C25}" dt="2020-10-29T01:08:25.974" v="46803" actId="14100"/>
          <ac:spMkLst>
            <pc:docMk/>
            <pc:sldMk cId="1303824937" sldId="311"/>
            <ac:spMk id="14" creationId="{A1B5EB6A-76B9-4882-A51E-E0CC9B96AE9C}"/>
          </ac:spMkLst>
        </pc:spChg>
        <pc:spChg chg="add mod">
          <ac:chgData name="Milijana Surbatovich" userId="34f022815c94af0f" providerId="LiveId" clId="{7EAAB792-6F57-4A5A-A55B-36EB1B2C0C25}" dt="2020-10-30T21:22:10.510" v="47915" actId="20577"/>
          <ac:spMkLst>
            <pc:docMk/>
            <pc:sldMk cId="1303824937" sldId="311"/>
            <ac:spMk id="15" creationId="{D948F853-A483-4AD1-BD74-422BEEA025CB}"/>
          </ac:spMkLst>
        </pc:spChg>
        <pc:spChg chg="add mod">
          <ac:chgData name="Milijana Surbatovich" userId="34f022815c94af0f" providerId="LiveId" clId="{7EAAB792-6F57-4A5A-A55B-36EB1B2C0C25}" dt="2020-10-27T17:49:23.848" v="37950" actId="1076"/>
          <ac:spMkLst>
            <pc:docMk/>
            <pc:sldMk cId="1303824937" sldId="311"/>
            <ac:spMk id="16" creationId="{394D5A18-B58D-42A4-AD1B-A685C83C4A6D}"/>
          </ac:spMkLst>
        </pc:spChg>
        <pc:spChg chg="add mod">
          <ac:chgData name="Milijana Surbatovich" userId="34f022815c94af0f" providerId="LiveId" clId="{7EAAB792-6F57-4A5A-A55B-36EB1B2C0C25}" dt="2020-10-23T21:56:48.758" v="34571" actId="1076"/>
          <ac:spMkLst>
            <pc:docMk/>
            <pc:sldMk cId="1303824937" sldId="311"/>
            <ac:spMk id="17" creationId="{27B5C9D9-495D-49FF-9CEA-66B9B67450E3}"/>
          </ac:spMkLst>
        </pc:spChg>
        <pc:spChg chg="add mod">
          <ac:chgData name="Milijana Surbatovich" userId="34f022815c94af0f" providerId="LiveId" clId="{7EAAB792-6F57-4A5A-A55B-36EB1B2C0C25}" dt="2020-10-28T22:19:39.101" v="46478" actId="1076"/>
          <ac:spMkLst>
            <pc:docMk/>
            <pc:sldMk cId="1303824937" sldId="311"/>
            <ac:spMk id="18" creationId="{04616008-B297-40F9-8130-CB0C76BCEAE7}"/>
          </ac:spMkLst>
        </pc:spChg>
        <pc:spChg chg="add del mod">
          <ac:chgData name="Milijana Surbatovich" userId="34f022815c94af0f" providerId="LiveId" clId="{7EAAB792-6F57-4A5A-A55B-36EB1B2C0C25}" dt="2020-10-27T17:48:11.654" v="37834" actId="478"/>
          <ac:spMkLst>
            <pc:docMk/>
            <pc:sldMk cId="1303824937" sldId="311"/>
            <ac:spMk id="19" creationId="{6CF273F4-DB22-41EB-A933-778E608D1C69}"/>
          </ac:spMkLst>
        </pc:spChg>
        <pc:spChg chg="add del mod">
          <ac:chgData name="Milijana Surbatovich" userId="34f022815c94af0f" providerId="LiveId" clId="{7EAAB792-6F57-4A5A-A55B-36EB1B2C0C25}" dt="2020-10-27T17:48:17.420" v="37835" actId="478"/>
          <ac:spMkLst>
            <pc:docMk/>
            <pc:sldMk cId="1303824937" sldId="311"/>
            <ac:spMk id="20" creationId="{7C5AA08F-C072-4C42-A388-4A9D5F031BC8}"/>
          </ac:spMkLst>
        </pc:spChg>
        <pc:spChg chg="add mod">
          <ac:chgData name="Milijana Surbatovich" userId="34f022815c94af0f" providerId="LiveId" clId="{7EAAB792-6F57-4A5A-A55B-36EB1B2C0C25}" dt="2020-10-27T17:48:26.125" v="37846" actId="20577"/>
          <ac:spMkLst>
            <pc:docMk/>
            <pc:sldMk cId="1303824937" sldId="311"/>
            <ac:spMk id="22" creationId="{0D9D8FC0-8C25-4FB7-97DF-8669AE246365}"/>
          </ac:spMkLst>
        </pc:spChg>
        <pc:spChg chg="add mod">
          <ac:chgData name="Milijana Surbatovich" userId="34f022815c94af0f" providerId="LiveId" clId="{7EAAB792-6F57-4A5A-A55B-36EB1B2C0C25}" dt="2020-10-28T20:07:12.553" v="40672" actId="20577"/>
          <ac:spMkLst>
            <pc:docMk/>
            <pc:sldMk cId="1303824937" sldId="311"/>
            <ac:spMk id="24" creationId="{5678F244-BE09-47F0-8DB3-3BC8DA0C5CC9}"/>
          </ac:spMkLst>
        </pc:spChg>
        <pc:spChg chg="add mod">
          <ac:chgData name="Milijana Surbatovich" userId="34f022815c94af0f" providerId="LiveId" clId="{7EAAB792-6F57-4A5A-A55B-36EB1B2C0C25}" dt="2020-10-28T20:07:04.114" v="40665" actId="1076"/>
          <ac:spMkLst>
            <pc:docMk/>
            <pc:sldMk cId="1303824937" sldId="311"/>
            <ac:spMk id="26" creationId="{D1D13780-0375-4283-8E3F-AE346266F118}"/>
          </ac:spMkLst>
        </pc:spChg>
        <pc:picChg chg="add mod">
          <ac:chgData name="Milijana Surbatovich" userId="34f022815c94af0f" providerId="LiveId" clId="{7EAAB792-6F57-4A5A-A55B-36EB1B2C0C25}" dt="2020-10-29T18:08:22.980" v="47796"/>
          <ac:picMkLst>
            <pc:docMk/>
            <pc:sldMk cId="1303824937" sldId="311"/>
            <ac:picMk id="3" creationId="{3F442714-3C4E-40B9-B3DD-654884FB41A8}"/>
          </ac:picMkLst>
        </pc:picChg>
        <pc:picChg chg="add mod">
          <ac:chgData name="Milijana Surbatovich" userId="34f022815c94af0f" providerId="LiveId" clId="{7EAAB792-6F57-4A5A-A55B-36EB1B2C0C25}" dt="2020-10-28T20:07:42.853" v="40681" actId="1076"/>
          <ac:picMkLst>
            <pc:docMk/>
            <pc:sldMk cId="1303824937" sldId="311"/>
            <ac:picMk id="28" creationId="{06B98F7C-593A-49A9-8F68-7429CD6B5B2D}"/>
          </ac:picMkLst>
        </pc:picChg>
      </pc:sldChg>
      <pc:sldChg chg="addSp delSp modSp new mod ord modTransition delAnim modAnim modNotesTx">
        <pc:chgData name="Milijana Surbatovich" userId="34f022815c94af0f" providerId="LiveId" clId="{7EAAB792-6F57-4A5A-A55B-36EB1B2C0C25}" dt="2020-11-03T01:11:34.882" v="50933" actId="20577"/>
        <pc:sldMkLst>
          <pc:docMk/>
          <pc:sldMk cId="3272172119" sldId="312"/>
        </pc:sldMkLst>
        <pc:spChg chg="mod">
          <ac:chgData name="Milijana Surbatovich" userId="34f022815c94af0f" providerId="LiveId" clId="{7EAAB792-6F57-4A5A-A55B-36EB1B2C0C25}" dt="2020-10-27T17:56:08.228" v="38231" actId="20577"/>
          <ac:spMkLst>
            <pc:docMk/>
            <pc:sldMk cId="3272172119" sldId="312"/>
            <ac:spMk id="2" creationId="{284A0E27-0797-4530-B148-F255F5BBA759}"/>
          </ac:spMkLst>
        </pc:spChg>
        <pc:spChg chg="add mod">
          <ac:chgData name="Milijana Surbatovich" userId="34f022815c94af0f" providerId="LiveId" clId="{7EAAB792-6F57-4A5A-A55B-36EB1B2C0C25}" dt="2020-10-26T18:08:29.803" v="37183" actId="1076"/>
          <ac:spMkLst>
            <pc:docMk/>
            <pc:sldMk cId="3272172119" sldId="312"/>
            <ac:spMk id="3" creationId="{2BAC3905-2FD9-46F1-9EA4-A3BF26A0EB1B}"/>
          </ac:spMkLst>
        </pc:spChg>
        <pc:spChg chg="del">
          <ac:chgData name="Milijana Surbatovich" userId="34f022815c94af0f" providerId="LiveId" clId="{7EAAB792-6F57-4A5A-A55B-36EB1B2C0C25}" dt="2020-10-23T18:52:02.428" v="31405" actId="478"/>
          <ac:spMkLst>
            <pc:docMk/>
            <pc:sldMk cId="3272172119" sldId="312"/>
            <ac:spMk id="3" creationId="{DFBD5108-F166-4DE0-91DB-A97F6532ECE2}"/>
          </ac:spMkLst>
        </pc:spChg>
        <pc:spChg chg="add mod">
          <ac:chgData name="Milijana Surbatovich" userId="34f022815c94af0f" providerId="LiveId" clId="{7EAAB792-6F57-4A5A-A55B-36EB1B2C0C25}" dt="2020-10-23T21:50:52.286" v="34559" actId="207"/>
          <ac:spMkLst>
            <pc:docMk/>
            <pc:sldMk cId="3272172119" sldId="312"/>
            <ac:spMk id="5" creationId="{7A08951C-CFDE-485B-B941-569F7744BA1A}"/>
          </ac:spMkLst>
        </pc:spChg>
        <pc:spChg chg="add mod">
          <ac:chgData name="Milijana Surbatovich" userId="34f022815c94af0f" providerId="LiveId" clId="{7EAAB792-6F57-4A5A-A55B-36EB1B2C0C25}" dt="2020-10-26T18:19:50.034" v="37547" actId="1076"/>
          <ac:spMkLst>
            <pc:docMk/>
            <pc:sldMk cId="3272172119" sldId="312"/>
            <ac:spMk id="6" creationId="{FB59B125-B00D-453F-BDFD-54F47F4157D9}"/>
          </ac:spMkLst>
        </pc:spChg>
        <pc:spChg chg="add del mod">
          <ac:chgData name="Milijana Surbatovich" userId="34f022815c94af0f" providerId="LiveId" clId="{7EAAB792-6F57-4A5A-A55B-36EB1B2C0C25}" dt="2020-10-26T18:03:27.685" v="36926" actId="478"/>
          <ac:spMkLst>
            <pc:docMk/>
            <pc:sldMk cId="3272172119" sldId="312"/>
            <ac:spMk id="7" creationId="{437384E2-CEDF-4233-9933-210D66792070}"/>
          </ac:spMkLst>
        </pc:spChg>
        <pc:spChg chg="add mod">
          <ac:chgData name="Milijana Surbatovich" userId="34f022815c94af0f" providerId="LiveId" clId="{7EAAB792-6F57-4A5A-A55B-36EB1B2C0C25}" dt="2020-10-26T18:08:25.753" v="37182" actId="1076"/>
          <ac:spMkLst>
            <pc:docMk/>
            <pc:sldMk cId="3272172119" sldId="312"/>
            <ac:spMk id="9" creationId="{328B9B39-218A-4B09-A6F9-4BAB44DC6689}"/>
          </ac:spMkLst>
        </pc:spChg>
        <pc:spChg chg="add del mod">
          <ac:chgData name="Milijana Surbatovich" userId="34f022815c94af0f" providerId="LiveId" clId="{7EAAB792-6F57-4A5A-A55B-36EB1B2C0C25}" dt="2020-10-26T18:03:27.685" v="36926" actId="478"/>
          <ac:spMkLst>
            <pc:docMk/>
            <pc:sldMk cId="3272172119" sldId="312"/>
            <ac:spMk id="10" creationId="{0604777E-E691-47CD-9704-8EFFA269D7E7}"/>
          </ac:spMkLst>
        </pc:spChg>
        <pc:spChg chg="add del mod">
          <ac:chgData name="Milijana Surbatovich" userId="34f022815c94af0f" providerId="LiveId" clId="{7EAAB792-6F57-4A5A-A55B-36EB1B2C0C25}" dt="2020-10-26T18:03:27.685" v="36926" actId="478"/>
          <ac:spMkLst>
            <pc:docMk/>
            <pc:sldMk cId="3272172119" sldId="312"/>
            <ac:spMk id="11" creationId="{5EAEC055-818F-49A9-928E-9EB3FB47FD43}"/>
          </ac:spMkLst>
        </pc:spChg>
        <pc:spChg chg="add del mod">
          <ac:chgData name="Milijana Surbatovich" userId="34f022815c94af0f" providerId="LiveId" clId="{7EAAB792-6F57-4A5A-A55B-36EB1B2C0C25}" dt="2020-10-26T18:03:33.719" v="36927" actId="478"/>
          <ac:spMkLst>
            <pc:docMk/>
            <pc:sldMk cId="3272172119" sldId="312"/>
            <ac:spMk id="12" creationId="{8431F5D6-2C22-46A1-A068-7145C72EBB5E}"/>
          </ac:spMkLst>
        </pc:spChg>
        <pc:spChg chg="add del mod">
          <ac:chgData name="Milijana Surbatovich" userId="34f022815c94af0f" providerId="LiveId" clId="{7EAAB792-6F57-4A5A-A55B-36EB1B2C0C25}" dt="2020-10-26T18:03:33.719" v="36927" actId="478"/>
          <ac:spMkLst>
            <pc:docMk/>
            <pc:sldMk cId="3272172119" sldId="312"/>
            <ac:spMk id="13" creationId="{DC3F8D80-E472-4837-9429-56EE276E0562}"/>
          </ac:spMkLst>
        </pc:spChg>
        <pc:spChg chg="add del">
          <ac:chgData name="Milijana Surbatovich" userId="34f022815c94af0f" providerId="LiveId" clId="{7EAAB792-6F57-4A5A-A55B-36EB1B2C0C25}" dt="2020-10-26T18:03:46.857" v="36931" actId="22"/>
          <ac:spMkLst>
            <pc:docMk/>
            <pc:sldMk cId="3272172119" sldId="312"/>
            <ac:spMk id="15" creationId="{E361E763-8C5C-47A2-99CF-BBE3B68B24A0}"/>
          </ac:spMkLst>
        </pc:spChg>
        <pc:spChg chg="add mod">
          <ac:chgData name="Milijana Surbatovich" userId="34f022815c94af0f" providerId="LiveId" clId="{7EAAB792-6F57-4A5A-A55B-36EB1B2C0C25}" dt="2020-11-02T20:38:12.598" v="47972" actId="255"/>
          <ac:spMkLst>
            <pc:docMk/>
            <pc:sldMk cId="3272172119" sldId="312"/>
            <ac:spMk id="17" creationId="{2C1DF897-2996-4FD9-946A-5F978808B668}"/>
          </ac:spMkLst>
        </pc:spChg>
        <pc:spChg chg="add mod">
          <ac:chgData name="Milijana Surbatovich" userId="34f022815c94af0f" providerId="LiveId" clId="{7EAAB792-6F57-4A5A-A55B-36EB1B2C0C25}" dt="2020-11-02T20:38:40.919" v="47976" actId="255"/>
          <ac:spMkLst>
            <pc:docMk/>
            <pc:sldMk cId="3272172119" sldId="312"/>
            <ac:spMk id="19" creationId="{C309EC82-7416-4EA7-B205-DE9DA88FA727}"/>
          </ac:spMkLst>
        </pc:spChg>
        <pc:picChg chg="add mod">
          <ac:chgData name="Milijana Surbatovich" userId="34f022815c94af0f" providerId="LiveId" clId="{7EAAB792-6F57-4A5A-A55B-36EB1B2C0C25}" dt="2020-10-29T18:20:48.101" v="47799"/>
          <ac:picMkLst>
            <pc:docMk/>
            <pc:sldMk cId="3272172119" sldId="312"/>
            <ac:picMk id="7" creationId="{5FFA9B79-5396-4237-99C7-982FE765549A}"/>
          </ac:picMkLst>
        </pc:picChg>
      </pc:sldChg>
      <pc:sldChg chg="addSp delSp modSp add mod ord modTransition addAnim delAnim modAnim modNotesTx">
        <pc:chgData name="Milijana Surbatovich" userId="34f022815c94af0f" providerId="LiveId" clId="{7EAAB792-6F57-4A5A-A55B-36EB1B2C0C25}" dt="2020-11-03T01:03:06.356" v="50223" actId="20577"/>
        <pc:sldMkLst>
          <pc:docMk/>
          <pc:sldMk cId="1297983894" sldId="313"/>
        </pc:sldMkLst>
        <pc:spChg chg="mod">
          <ac:chgData name="Milijana Surbatovich" userId="34f022815c94af0f" providerId="LiveId" clId="{7EAAB792-6F57-4A5A-A55B-36EB1B2C0C25}" dt="2020-11-02T22:29:28.680" v="48008" actId="20577"/>
          <ac:spMkLst>
            <pc:docMk/>
            <pc:sldMk cId="1297983894" sldId="313"/>
            <ac:spMk id="3" creationId="{C8E7D4ED-1A6B-4F63-8F00-79C9C49C43CC}"/>
          </ac:spMkLst>
        </pc:spChg>
        <pc:spChg chg="add del mod">
          <ac:chgData name="Milijana Surbatovich" userId="34f022815c94af0f" providerId="LiveId" clId="{7EAAB792-6F57-4A5A-A55B-36EB1B2C0C25}" dt="2020-11-02T22:29:24.662" v="48003"/>
          <ac:spMkLst>
            <pc:docMk/>
            <pc:sldMk cId="1297983894" sldId="313"/>
            <ac:spMk id="6" creationId="{F65B0083-DD82-433F-A17E-E69D964EB275}"/>
          </ac:spMkLst>
        </pc:spChg>
        <pc:spChg chg="add del mod">
          <ac:chgData name="Milijana Surbatovich" userId="34f022815c94af0f" providerId="LiveId" clId="{7EAAB792-6F57-4A5A-A55B-36EB1B2C0C25}" dt="2020-11-02T22:29:24.662" v="48003"/>
          <ac:spMkLst>
            <pc:docMk/>
            <pc:sldMk cId="1297983894" sldId="313"/>
            <ac:spMk id="7" creationId="{500C9B76-3EA7-4096-A437-C04B6001EB1D}"/>
          </ac:spMkLst>
        </pc:spChg>
        <pc:spChg chg="add del mod">
          <ac:chgData name="Milijana Surbatovich" userId="34f022815c94af0f" providerId="LiveId" clId="{7EAAB792-6F57-4A5A-A55B-36EB1B2C0C25}" dt="2020-11-02T22:29:24.662" v="48003"/>
          <ac:spMkLst>
            <pc:docMk/>
            <pc:sldMk cId="1297983894" sldId="313"/>
            <ac:spMk id="9" creationId="{856CE0E8-B274-4AFD-9873-70AD70EA8A94}"/>
          </ac:spMkLst>
        </pc:spChg>
        <pc:spChg chg="add del mod">
          <ac:chgData name="Milijana Surbatovich" userId="34f022815c94af0f" providerId="LiveId" clId="{7EAAB792-6F57-4A5A-A55B-36EB1B2C0C25}" dt="2020-11-02T22:29:24.662" v="48003"/>
          <ac:spMkLst>
            <pc:docMk/>
            <pc:sldMk cId="1297983894" sldId="313"/>
            <ac:spMk id="11" creationId="{B66D925C-773F-408B-A69D-1A7D549AB293}"/>
          </ac:spMkLst>
        </pc:spChg>
        <pc:spChg chg="add del mod">
          <ac:chgData name="Milijana Surbatovich" userId="34f022815c94af0f" providerId="LiveId" clId="{7EAAB792-6F57-4A5A-A55B-36EB1B2C0C25}" dt="2020-11-02T22:29:24.662" v="48003"/>
          <ac:spMkLst>
            <pc:docMk/>
            <pc:sldMk cId="1297983894" sldId="313"/>
            <ac:spMk id="12" creationId="{FF42912C-997B-4C6C-94DF-87A6C3616BE3}"/>
          </ac:spMkLst>
        </pc:spChg>
        <pc:spChg chg="add del mod">
          <ac:chgData name="Milijana Surbatovich" userId="34f022815c94af0f" providerId="LiveId" clId="{7EAAB792-6F57-4A5A-A55B-36EB1B2C0C25}" dt="2020-11-02T22:29:24.662" v="48003"/>
          <ac:spMkLst>
            <pc:docMk/>
            <pc:sldMk cId="1297983894" sldId="313"/>
            <ac:spMk id="13" creationId="{97BDABFE-6678-4487-A41F-8F50C1032623}"/>
          </ac:spMkLst>
        </pc:spChg>
        <pc:spChg chg="add del mod">
          <ac:chgData name="Milijana Surbatovich" userId="34f022815c94af0f" providerId="LiveId" clId="{7EAAB792-6F57-4A5A-A55B-36EB1B2C0C25}" dt="2020-11-02T22:29:24.662" v="48003"/>
          <ac:spMkLst>
            <pc:docMk/>
            <pc:sldMk cId="1297983894" sldId="313"/>
            <ac:spMk id="14" creationId="{1E6B9224-D456-4812-833E-7FE12A62ACE9}"/>
          </ac:spMkLst>
        </pc:spChg>
        <pc:spChg chg="add del mod">
          <ac:chgData name="Milijana Surbatovich" userId="34f022815c94af0f" providerId="LiveId" clId="{7EAAB792-6F57-4A5A-A55B-36EB1B2C0C25}" dt="2020-11-02T22:29:24.662" v="48003"/>
          <ac:spMkLst>
            <pc:docMk/>
            <pc:sldMk cId="1297983894" sldId="313"/>
            <ac:spMk id="16" creationId="{A64FD813-CE2C-492D-8D9E-22FECA1535BD}"/>
          </ac:spMkLst>
        </pc:spChg>
        <pc:spChg chg="add del mod">
          <ac:chgData name="Milijana Surbatovich" userId="34f022815c94af0f" providerId="LiveId" clId="{7EAAB792-6F57-4A5A-A55B-36EB1B2C0C25}" dt="2020-11-02T22:29:24.662" v="48003"/>
          <ac:spMkLst>
            <pc:docMk/>
            <pc:sldMk cId="1297983894" sldId="313"/>
            <ac:spMk id="18" creationId="{8E7E5279-41CA-43C7-BFFD-5418D2F95317}"/>
          </ac:spMkLst>
        </pc:spChg>
        <pc:spChg chg="add del mod">
          <ac:chgData name="Milijana Surbatovich" userId="34f022815c94af0f" providerId="LiveId" clId="{7EAAB792-6F57-4A5A-A55B-36EB1B2C0C25}" dt="2020-11-02T22:29:24.662" v="48003"/>
          <ac:spMkLst>
            <pc:docMk/>
            <pc:sldMk cId="1297983894" sldId="313"/>
            <ac:spMk id="19" creationId="{AC1962BD-0962-4E3B-A2F0-A04D1E57F513}"/>
          </ac:spMkLst>
        </pc:spChg>
        <pc:spChg chg="add del mod">
          <ac:chgData name="Milijana Surbatovich" userId="34f022815c94af0f" providerId="LiveId" clId="{7EAAB792-6F57-4A5A-A55B-36EB1B2C0C25}" dt="2020-11-02T22:29:24.662" v="48003"/>
          <ac:spMkLst>
            <pc:docMk/>
            <pc:sldMk cId="1297983894" sldId="313"/>
            <ac:spMk id="20" creationId="{4A49B15E-8CA9-44D4-B1B5-D1DAC0865E79}"/>
          </ac:spMkLst>
        </pc:spChg>
        <pc:spChg chg="add del mod">
          <ac:chgData name="Milijana Surbatovich" userId="34f022815c94af0f" providerId="LiveId" clId="{7EAAB792-6F57-4A5A-A55B-36EB1B2C0C25}" dt="2020-11-02T22:29:24.662" v="48003"/>
          <ac:spMkLst>
            <pc:docMk/>
            <pc:sldMk cId="1297983894" sldId="313"/>
            <ac:spMk id="21" creationId="{945EAF3B-11F8-40A1-937A-F5028E46B67A}"/>
          </ac:spMkLst>
        </pc:spChg>
        <pc:spChg chg="add del mod">
          <ac:chgData name="Milijana Surbatovich" userId="34f022815c94af0f" providerId="LiveId" clId="{7EAAB792-6F57-4A5A-A55B-36EB1B2C0C25}" dt="2020-11-02T22:29:24.662" v="48003"/>
          <ac:spMkLst>
            <pc:docMk/>
            <pc:sldMk cId="1297983894" sldId="313"/>
            <ac:spMk id="22" creationId="{EB4F497C-1411-4969-8D3A-01D5815764AA}"/>
          </ac:spMkLst>
        </pc:spChg>
        <pc:spChg chg="add del mod">
          <ac:chgData name="Milijana Surbatovich" userId="34f022815c94af0f" providerId="LiveId" clId="{7EAAB792-6F57-4A5A-A55B-36EB1B2C0C25}" dt="2020-11-02T22:29:24.662" v="48003"/>
          <ac:spMkLst>
            <pc:docMk/>
            <pc:sldMk cId="1297983894" sldId="313"/>
            <ac:spMk id="23" creationId="{6D5A34B5-6BDF-4ED8-BD84-847561E87852}"/>
          </ac:spMkLst>
        </pc:spChg>
        <pc:spChg chg="add del mod">
          <ac:chgData name="Milijana Surbatovich" userId="34f022815c94af0f" providerId="LiveId" clId="{7EAAB792-6F57-4A5A-A55B-36EB1B2C0C25}" dt="2020-11-02T22:29:24.662" v="48003"/>
          <ac:spMkLst>
            <pc:docMk/>
            <pc:sldMk cId="1297983894" sldId="313"/>
            <ac:spMk id="24" creationId="{6988A71C-1A4D-47BB-86C1-8D95964D3A5D}"/>
          </ac:spMkLst>
        </pc:spChg>
        <pc:spChg chg="add del mod">
          <ac:chgData name="Milijana Surbatovich" userId="34f022815c94af0f" providerId="LiveId" clId="{7EAAB792-6F57-4A5A-A55B-36EB1B2C0C25}" dt="2020-11-02T22:29:24.662" v="48003"/>
          <ac:spMkLst>
            <pc:docMk/>
            <pc:sldMk cId="1297983894" sldId="313"/>
            <ac:spMk id="25" creationId="{9F45A580-11B1-4867-9683-277B56906D27}"/>
          </ac:spMkLst>
        </pc:spChg>
        <pc:spChg chg="add del mod">
          <ac:chgData name="Milijana Surbatovich" userId="34f022815c94af0f" providerId="LiveId" clId="{7EAAB792-6F57-4A5A-A55B-36EB1B2C0C25}" dt="2020-11-02T22:29:24.662" v="48003"/>
          <ac:spMkLst>
            <pc:docMk/>
            <pc:sldMk cId="1297983894" sldId="313"/>
            <ac:spMk id="26" creationId="{979E2965-B40C-46DA-98F1-54F46AFA3BF0}"/>
          </ac:spMkLst>
        </pc:spChg>
        <pc:spChg chg="add del mod">
          <ac:chgData name="Milijana Surbatovich" userId="34f022815c94af0f" providerId="LiveId" clId="{7EAAB792-6F57-4A5A-A55B-36EB1B2C0C25}" dt="2020-11-02T22:29:24.662" v="48003"/>
          <ac:spMkLst>
            <pc:docMk/>
            <pc:sldMk cId="1297983894" sldId="313"/>
            <ac:spMk id="27" creationId="{2FBF7E17-6A65-4EBA-B611-A507CB2D4097}"/>
          </ac:spMkLst>
        </pc:spChg>
        <pc:spChg chg="add del mod">
          <ac:chgData name="Milijana Surbatovich" userId="34f022815c94af0f" providerId="LiveId" clId="{7EAAB792-6F57-4A5A-A55B-36EB1B2C0C25}" dt="2020-11-02T22:29:24.662" v="48003"/>
          <ac:spMkLst>
            <pc:docMk/>
            <pc:sldMk cId="1297983894" sldId="313"/>
            <ac:spMk id="28" creationId="{260C0461-3372-4B19-8677-850AC8235249}"/>
          </ac:spMkLst>
        </pc:spChg>
        <pc:spChg chg="add del mod">
          <ac:chgData name="Milijana Surbatovich" userId="34f022815c94af0f" providerId="LiveId" clId="{7EAAB792-6F57-4A5A-A55B-36EB1B2C0C25}" dt="2020-11-02T22:29:24.662" v="48003"/>
          <ac:spMkLst>
            <pc:docMk/>
            <pc:sldMk cId="1297983894" sldId="313"/>
            <ac:spMk id="29" creationId="{2D9C5806-155C-4577-84AF-BD81126CC1F4}"/>
          </ac:spMkLst>
        </pc:spChg>
        <pc:spChg chg="add del mod">
          <ac:chgData name="Milijana Surbatovich" userId="34f022815c94af0f" providerId="LiveId" clId="{7EAAB792-6F57-4A5A-A55B-36EB1B2C0C25}" dt="2020-11-02T22:29:24.662" v="48003"/>
          <ac:spMkLst>
            <pc:docMk/>
            <pc:sldMk cId="1297983894" sldId="313"/>
            <ac:spMk id="30" creationId="{8885E160-8821-46C8-9B0C-FCCC59A3557F}"/>
          </ac:spMkLst>
        </pc:spChg>
        <pc:spChg chg="add del mod">
          <ac:chgData name="Milijana Surbatovich" userId="34f022815c94af0f" providerId="LiveId" clId="{7EAAB792-6F57-4A5A-A55B-36EB1B2C0C25}" dt="2020-11-02T22:29:24.662" v="48003"/>
          <ac:spMkLst>
            <pc:docMk/>
            <pc:sldMk cId="1297983894" sldId="313"/>
            <ac:spMk id="31" creationId="{12FE1282-E326-4A37-8601-510C1C4ABAA4}"/>
          </ac:spMkLst>
        </pc:spChg>
        <pc:spChg chg="add del mod">
          <ac:chgData name="Milijana Surbatovich" userId="34f022815c94af0f" providerId="LiveId" clId="{7EAAB792-6F57-4A5A-A55B-36EB1B2C0C25}" dt="2020-11-02T22:29:24.662" v="48003"/>
          <ac:spMkLst>
            <pc:docMk/>
            <pc:sldMk cId="1297983894" sldId="313"/>
            <ac:spMk id="32" creationId="{41EE5EC0-2F95-44EA-841A-971BC69CBB51}"/>
          </ac:spMkLst>
        </pc:spChg>
        <pc:spChg chg="add del mod">
          <ac:chgData name="Milijana Surbatovich" userId="34f022815c94af0f" providerId="LiveId" clId="{7EAAB792-6F57-4A5A-A55B-36EB1B2C0C25}" dt="2020-11-02T22:29:24.662" v="48003"/>
          <ac:spMkLst>
            <pc:docMk/>
            <pc:sldMk cId="1297983894" sldId="313"/>
            <ac:spMk id="33" creationId="{B6BB812B-3B40-4912-9E3E-FA0BD4273A90}"/>
          </ac:spMkLst>
        </pc:spChg>
        <pc:spChg chg="add del mod">
          <ac:chgData name="Milijana Surbatovich" userId="34f022815c94af0f" providerId="LiveId" clId="{7EAAB792-6F57-4A5A-A55B-36EB1B2C0C25}" dt="2020-11-02T22:29:24.662" v="48003"/>
          <ac:spMkLst>
            <pc:docMk/>
            <pc:sldMk cId="1297983894" sldId="313"/>
            <ac:spMk id="34" creationId="{D1D6F552-8A7B-4EE7-964A-886837CE0CC7}"/>
          </ac:spMkLst>
        </pc:spChg>
        <pc:spChg chg="add del mod">
          <ac:chgData name="Milijana Surbatovich" userId="34f022815c94af0f" providerId="LiveId" clId="{7EAAB792-6F57-4A5A-A55B-36EB1B2C0C25}" dt="2020-11-02T22:29:24.662" v="48003"/>
          <ac:spMkLst>
            <pc:docMk/>
            <pc:sldMk cId="1297983894" sldId="313"/>
            <ac:spMk id="36" creationId="{DB1101FB-904B-4F4E-9149-C7B2017A4FCD}"/>
          </ac:spMkLst>
        </pc:spChg>
        <pc:spChg chg="add del mod">
          <ac:chgData name="Milijana Surbatovich" userId="34f022815c94af0f" providerId="LiveId" clId="{7EAAB792-6F57-4A5A-A55B-36EB1B2C0C25}" dt="2020-11-02T22:29:24.662" v="48003"/>
          <ac:spMkLst>
            <pc:docMk/>
            <pc:sldMk cId="1297983894" sldId="313"/>
            <ac:spMk id="38" creationId="{90877AC1-0BF7-4B68-998D-5A9159CCA921}"/>
          </ac:spMkLst>
        </pc:spChg>
        <pc:spChg chg="add del mod">
          <ac:chgData name="Milijana Surbatovich" userId="34f022815c94af0f" providerId="LiveId" clId="{7EAAB792-6F57-4A5A-A55B-36EB1B2C0C25}" dt="2020-11-02T22:29:24.662" v="48003"/>
          <ac:spMkLst>
            <pc:docMk/>
            <pc:sldMk cId="1297983894" sldId="313"/>
            <ac:spMk id="39" creationId="{9AC47007-1DFF-4E96-ADCB-83AC41EB54FE}"/>
          </ac:spMkLst>
        </pc:spChg>
        <pc:spChg chg="add del mod">
          <ac:chgData name="Milijana Surbatovich" userId="34f022815c94af0f" providerId="LiveId" clId="{7EAAB792-6F57-4A5A-A55B-36EB1B2C0C25}" dt="2020-11-02T22:29:24.662" v="48003"/>
          <ac:spMkLst>
            <pc:docMk/>
            <pc:sldMk cId="1297983894" sldId="313"/>
            <ac:spMk id="40" creationId="{60A76265-42D8-4D70-A86F-20C9EC6B648F}"/>
          </ac:spMkLst>
        </pc:spChg>
        <pc:spChg chg="add del mod">
          <ac:chgData name="Milijana Surbatovich" userId="34f022815c94af0f" providerId="LiveId" clId="{7EAAB792-6F57-4A5A-A55B-36EB1B2C0C25}" dt="2020-11-02T22:29:24.662" v="48003"/>
          <ac:spMkLst>
            <pc:docMk/>
            <pc:sldMk cId="1297983894" sldId="313"/>
            <ac:spMk id="42" creationId="{8685ACCC-AB14-42CB-9401-C55CC98ACD54}"/>
          </ac:spMkLst>
        </pc:spChg>
        <pc:spChg chg="add del mod">
          <ac:chgData name="Milijana Surbatovich" userId="34f022815c94af0f" providerId="LiveId" clId="{7EAAB792-6F57-4A5A-A55B-36EB1B2C0C25}" dt="2020-11-02T22:29:24.662" v="48003"/>
          <ac:spMkLst>
            <pc:docMk/>
            <pc:sldMk cId="1297983894" sldId="313"/>
            <ac:spMk id="43" creationId="{0472F654-D7C6-46B3-95D7-74F790AA44FD}"/>
          </ac:spMkLst>
        </pc:spChg>
        <pc:picChg chg="add mod">
          <ac:chgData name="Milijana Surbatovich" userId="34f022815c94af0f" providerId="LiveId" clId="{7EAAB792-6F57-4A5A-A55B-36EB1B2C0C25}" dt="2020-10-29T18:20:48.101" v="47799"/>
          <ac:picMkLst>
            <pc:docMk/>
            <pc:sldMk cId="1297983894" sldId="313"/>
            <ac:picMk id="5" creationId="{53EB3CED-6DA2-4918-90C6-724E37DD7170}"/>
          </ac:picMkLst>
        </pc:picChg>
        <pc:cxnChg chg="add del mod">
          <ac:chgData name="Milijana Surbatovich" userId="34f022815c94af0f" providerId="LiveId" clId="{7EAAB792-6F57-4A5A-A55B-36EB1B2C0C25}" dt="2020-11-02T22:29:24.662" v="48003"/>
          <ac:cxnSpMkLst>
            <pc:docMk/>
            <pc:sldMk cId="1297983894" sldId="313"/>
            <ac:cxnSpMk id="8" creationId="{349066DF-7124-4AC3-A853-88A8EC7C0BA7}"/>
          </ac:cxnSpMkLst>
        </pc:cxnChg>
        <pc:cxnChg chg="add del mod">
          <ac:chgData name="Milijana Surbatovich" userId="34f022815c94af0f" providerId="LiveId" clId="{7EAAB792-6F57-4A5A-A55B-36EB1B2C0C25}" dt="2020-11-02T22:29:24.662" v="48003"/>
          <ac:cxnSpMkLst>
            <pc:docMk/>
            <pc:sldMk cId="1297983894" sldId="313"/>
            <ac:cxnSpMk id="10" creationId="{E747100B-1A42-4FA6-9036-7120152F97D0}"/>
          </ac:cxnSpMkLst>
        </pc:cxnChg>
        <pc:cxnChg chg="add del mod">
          <ac:chgData name="Milijana Surbatovich" userId="34f022815c94af0f" providerId="LiveId" clId="{7EAAB792-6F57-4A5A-A55B-36EB1B2C0C25}" dt="2020-11-02T22:29:24.662" v="48003"/>
          <ac:cxnSpMkLst>
            <pc:docMk/>
            <pc:sldMk cId="1297983894" sldId="313"/>
            <ac:cxnSpMk id="15" creationId="{0E6625D8-EBFE-421C-BBA3-647A39E0FBBC}"/>
          </ac:cxnSpMkLst>
        </pc:cxnChg>
        <pc:cxnChg chg="add del mod">
          <ac:chgData name="Milijana Surbatovich" userId="34f022815c94af0f" providerId="LiveId" clId="{7EAAB792-6F57-4A5A-A55B-36EB1B2C0C25}" dt="2020-11-02T22:29:24.662" v="48003"/>
          <ac:cxnSpMkLst>
            <pc:docMk/>
            <pc:sldMk cId="1297983894" sldId="313"/>
            <ac:cxnSpMk id="17" creationId="{6A5A1C0E-CE5D-4E39-B5A1-7159BF2ACD36}"/>
          </ac:cxnSpMkLst>
        </pc:cxnChg>
        <pc:cxnChg chg="add del mod">
          <ac:chgData name="Milijana Surbatovich" userId="34f022815c94af0f" providerId="LiveId" clId="{7EAAB792-6F57-4A5A-A55B-36EB1B2C0C25}" dt="2020-11-02T22:29:24.662" v="48003"/>
          <ac:cxnSpMkLst>
            <pc:docMk/>
            <pc:sldMk cId="1297983894" sldId="313"/>
            <ac:cxnSpMk id="35" creationId="{757FA810-D44A-44D2-B1EE-91981F700C85}"/>
          </ac:cxnSpMkLst>
        </pc:cxnChg>
        <pc:cxnChg chg="add del mod">
          <ac:chgData name="Milijana Surbatovich" userId="34f022815c94af0f" providerId="LiveId" clId="{7EAAB792-6F57-4A5A-A55B-36EB1B2C0C25}" dt="2020-11-02T22:29:24.662" v="48003"/>
          <ac:cxnSpMkLst>
            <pc:docMk/>
            <pc:sldMk cId="1297983894" sldId="313"/>
            <ac:cxnSpMk id="37" creationId="{62C9C4D7-1E80-49AB-A4E0-6D4581CF0CB5}"/>
          </ac:cxnSpMkLst>
        </pc:cxnChg>
        <pc:cxnChg chg="add del mod">
          <ac:chgData name="Milijana Surbatovich" userId="34f022815c94af0f" providerId="LiveId" clId="{7EAAB792-6F57-4A5A-A55B-36EB1B2C0C25}" dt="2020-11-02T22:29:24.662" v="48003"/>
          <ac:cxnSpMkLst>
            <pc:docMk/>
            <pc:sldMk cId="1297983894" sldId="313"/>
            <ac:cxnSpMk id="41" creationId="{F0F91DC4-D573-4C74-8BB6-F0D375F32839}"/>
          </ac:cxnSpMkLst>
        </pc:cxnChg>
      </pc:sldChg>
      <pc:sldChg chg="addSp delSp modSp new mod modTransition modNotesTx">
        <pc:chgData name="Milijana Surbatovich" userId="34f022815c94af0f" providerId="LiveId" clId="{7EAAB792-6F57-4A5A-A55B-36EB1B2C0C25}" dt="2020-10-29T18:20:48.101" v="47799"/>
        <pc:sldMkLst>
          <pc:docMk/>
          <pc:sldMk cId="1406266284" sldId="314"/>
        </pc:sldMkLst>
        <pc:spChg chg="mod">
          <ac:chgData name="Milijana Surbatovich" userId="34f022815c94af0f" providerId="LiveId" clId="{7EAAB792-6F57-4A5A-A55B-36EB1B2C0C25}" dt="2020-10-23T20:09:18.454" v="31924" actId="20577"/>
          <ac:spMkLst>
            <pc:docMk/>
            <pc:sldMk cId="1406266284" sldId="314"/>
            <ac:spMk id="2" creationId="{269686B3-914C-40FD-8602-8622B5978989}"/>
          </ac:spMkLst>
        </pc:spChg>
        <pc:spChg chg="del">
          <ac:chgData name="Milijana Surbatovich" userId="34f022815c94af0f" providerId="LiveId" clId="{7EAAB792-6F57-4A5A-A55B-36EB1B2C0C25}" dt="2020-10-23T20:09:23.726" v="31925" actId="478"/>
          <ac:spMkLst>
            <pc:docMk/>
            <pc:sldMk cId="1406266284" sldId="314"/>
            <ac:spMk id="3" creationId="{6F7E469C-F31D-47B6-991A-A871C28CBE2A}"/>
          </ac:spMkLst>
        </pc:spChg>
        <pc:spChg chg="add mod">
          <ac:chgData name="Milijana Surbatovich" userId="34f022815c94af0f" providerId="LiveId" clId="{7EAAB792-6F57-4A5A-A55B-36EB1B2C0C25}" dt="2020-10-23T20:10:00.736" v="31930" actId="14100"/>
          <ac:spMkLst>
            <pc:docMk/>
            <pc:sldMk cId="1406266284" sldId="314"/>
            <ac:spMk id="6" creationId="{4AAF7A7D-E744-4734-A29A-C18818E1D1F6}"/>
          </ac:spMkLst>
        </pc:spChg>
        <pc:spChg chg="add mod">
          <ac:chgData name="Milijana Surbatovich" userId="34f022815c94af0f" providerId="LiveId" clId="{7EAAB792-6F57-4A5A-A55B-36EB1B2C0C25}" dt="2020-10-23T20:09:43.141" v="31927" actId="1076"/>
          <ac:spMkLst>
            <pc:docMk/>
            <pc:sldMk cId="1406266284" sldId="314"/>
            <ac:spMk id="8" creationId="{87754895-F58C-410B-B1E1-609550BF262E}"/>
          </ac:spMkLst>
        </pc:spChg>
        <pc:spChg chg="add mod">
          <ac:chgData name="Milijana Surbatovich" userId="34f022815c94af0f" providerId="LiveId" clId="{7EAAB792-6F57-4A5A-A55B-36EB1B2C0C25}" dt="2020-10-23T20:09:43.141" v="31927" actId="1076"/>
          <ac:spMkLst>
            <pc:docMk/>
            <pc:sldMk cId="1406266284" sldId="314"/>
            <ac:spMk id="10" creationId="{8416648D-FB36-4469-A1F1-51F1541E9211}"/>
          </ac:spMkLst>
        </pc:spChg>
        <pc:spChg chg="add mod">
          <ac:chgData name="Milijana Surbatovich" userId="34f022815c94af0f" providerId="LiveId" clId="{7EAAB792-6F57-4A5A-A55B-36EB1B2C0C25}" dt="2020-10-23T20:11:21.076" v="32166" actId="20577"/>
          <ac:spMkLst>
            <pc:docMk/>
            <pc:sldMk cId="1406266284" sldId="314"/>
            <ac:spMk id="12" creationId="{CEB98B11-4363-4876-8C02-E4D6ED210EBF}"/>
          </ac:spMkLst>
        </pc:spChg>
        <pc:picChg chg="add mod">
          <ac:chgData name="Milijana Surbatovich" userId="34f022815c94af0f" providerId="LiveId" clId="{7EAAB792-6F57-4A5A-A55B-36EB1B2C0C25}" dt="2020-10-29T18:20:48.101" v="47799"/>
          <ac:picMkLst>
            <pc:docMk/>
            <pc:sldMk cId="1406266284" sldId="314"/>
            <ac:picMk id="3" creationId="{22E398C2-4437-4163-939D-D2C275487B54}"/>
          </ac:picMkLst>
        </pc:picChg>
      </pc:sldChg>
      <pc:sldChg chg="addSp modSp add mod modTransition modNotesTx">
        <pc:chgData name="Milijana Surbatovich" userId="34f022815c94af0f" providerId="LiveId" clId="{7EAAB792-6F57-4A5A-A55B-36EB1B2C0C25}" dt="2020-11-03T01:04:18.575" v="50336" actId="20577"/>
        <pc:sldMkLst>
          <pc:docMk/>
          <pc:sldMk cId="3129213763" sldId="315"/>
        </pc:sldMkLst>
        <pc:spChg chg="mod">
          <ac:chgData name="Milijana Surbatovich" userId="34f022815c94af0f" providerId="LiveId" clId="{7EAAB792-6F57-4A5A-A55B-36EB1B2C0C25}" dt="2020-10-27T17:56:32.444" v="38248" actId="20577"/>
          <ac:spMkLst>
            <pc:docMk/>
            <pc:sldMk cId="3129213763" sldId="315"/>
            <ac:spMk id="3" creationId="{C8E7D4ED-1A6B-4F63-8F00-79C9C49C43CC}"/>
          </ac:spMkLst>
        </pc:spChg>
        <pc:picChg chg="add mod">
          <ac:chgData name="Milijana Surbatovich" userId="34f022815c94af0f" providerId="LiveId" clId="{7EAAB792-6F57-4A5A-A55B-36EB1B2C0C25}" dt="2020-10-29T18:20:48.101" v="47799"/>
          <ac:picMkLst>
            <pc:docMk/>
            <pc:sldMk cId="3129213763" sldId="315"/>
            <ac:picMk id="5" creationId="{1B464DC8-B5D0-4674-94D3-00F5BB2F8AB6}"/>
          </ac:picMkLst>
        </pc:picChg>
      </pc:sldChg>
      <pc:sldChg chg="addSp delSp modSp add mod ord modTransition delAnim modAnim modNotesTx">
        <pc:chgData name="Milijana Surbatovich" userId="34f022815c94af0f" providerId="LiveId" clId="{7EAAB792-6F57-4A5A-A55B-36EB1B2C0C25}" dt="2020-11-03T01:27:32.367" v="51630"/>
        <pc:sldMkLst>
          <pc:docMk/>
          <pc:sldMk cId="3605819052" sldId="316"/>
        </pc:sldMkLst>
        <pc:spChg chg="mod">
          <ac:chgData name="Milijana Surbatovich" userId="34f022815c94af0f" providerId="LiveId" clId="{7EAAB792-6F57-4A5A-A55B-36EB1B2C0C25}" dt="2020-10-23T20:59:55.936" v="32635" actId="20577"/>
          <ac:spMkLst>
            <pc:docMk/>
            <pc:sldMk cId="3605819052" sldId="316"/>
            <ac:spMk id="2" creationId="{731207EB-E1AA-4405-AF0D-908A563B3C78}"/>
          </ac:spMkLst>
        </pc:spChg>
        <pc:spChg chg="del">
          <ac:chgData name="Milijana Surbatovich" userId="34f022815c94af0f" providerId="LiveId" clId="{7EAAB792-6F57-4A5A-A55B-36EB1B2C0C25}" dt="2020-10-23T21:15:05.476" v="33202" actId="478"/>
          <ac:spMkLst>
            <pc:docMk/>
            <pc:sldMk cId="3605819052" sldId="316"/>
            <ac:spMk id="3" creationId="{4E2AE6D8-0325-4A58-AF05-09C9F2CC3B81}"/>
          </ac:spMkLst>
        </pc:spChg>
        <pc:spChg chg="add mod">
          <ac:chgData name="Milijana Surbatovich" userId="34f022815c94af0f" providerId="LiveId" clId="{7EAAB792-6F57-4A5A-A55B-36EB1B2C0C25}" dt="2020-10-30T21:17:40.662" v="47900" actId="1582"/>
          <ac:spMkLst>
            <pc:docMk/>
            <pc:sldMk cId="3605819052" sldId="316"/>
            <ac:spMk id="4" creationId="{079C7DD4-A5DB-40B5-9A7A-F31BEFC98457}"/>
          </ac:spMkLst>
        </pc:spChg>
        <pc:spChg chg="add del mod">
          <ac:chgData name="Milijana Surbatovich" userId="34f022815c94af0f" providerId="LiveId" clId="{7EAAB792-6F57-4A5A-A55B-36EB1B2C0C25}" dt="2020-10-24T17:53:54.344" v="34786" actId="478"/>
          <ac:spMkLst>
            <pc:docMk/>
            <pc:sldMk cId="3605819052" sldId="316"/>
            <ac:spMk id="4" creationId="{EC16EB35-2694-434A-8A6A-1B2E97C6A699}"/>
          </ac:spMkLst>
        </pc:spChg>
        <pc:spChg chg="del mod">
          <ac:chgData name="Milijana Surbatovich" userId="34f022815c94af0f" providerId="LiveId" clId="{7EAAB792-6F57-4A5A-A55B-36EB1B2C0C25}" dt="2020-10-23T21:15:05.476" v="33202" actId="478"/>
          <ac:spMkLst>
            <pc:docMk/>
            <pc:sldMk cId="3605819052" sldId="316"/>
            <ac:spMk id="5" creationId="{5CFC42A6-566E-4A6C-9EB7-CFFAC952BCE7}"/>
          </ac:spMkLst>
        </pc:spChg>
        <pc:spChg chg="add mod">
          <ac:chgData name="Milijana Surbatovich" userId="34f022815c94af0f" providerId="LiveId" clId="{7EAAB792-6F57-4A5A-A55B-36EB1B2C0C25}" dt="2020-10-25T23:05:34.698" v="35476" actId="1076"/>
          <ac:spMkLst>
            <pc:docMk/>
            <pc:sldMk cId="3605819052" sldId="316"/>
            <ac:spMk id="5" creationId="{69C8A226-0414-4D1C-9B78-BCF012E70C78}"/>
          </ac:spMkLst>
        </pc:spChg>
        <pc:spChg chg="add mod">
          <ac:chgData name="Milijana Surbatovich" userId="34f022815c94af0f" providerId="LiveId" clId="{7EAAB792-6F57-4A5A-A55B-36EB1B2C0C25}" dt="2020-10-28T19:39:52.338" v="40435" actId="20577"/>
          <ac:spMkLst>
            <pc:docMk/>
            <pc:sldMk cId="3605819052" sldId="316"/>
            <ac:spMk id="6" creationId="{821D0D68-14B3-4A6F-BAF2-EF0AEC9D109C}"/>
          </ac:spMkLst>
        </pc:spChg>
        <pc:spChg chg="del mod">
          <ac:chgData name="Milijana Surbatovich" userId="34f022815c94af0f" providerId="LiveId" clId="{7EAAB792-6F57-4A5A-A55B-36EB1B2C0C25}" dt="2020-10-23T21:15:05.476" v="33202" actId="478"/>
          <ac:spMkLst>
            <pc:docMk/>
            <pc:sldMk cId="3605819052" sldId="316"/>
            <ac:spMk id="6" creationId="{824E7ACE-EA84-476E-90D9-E781274867BE}"/>
          </ac:spMkLst>
        </pc:spChg>
        <pc:spChg chg="add del mod">
          <ac:chgData name="Milijana Surbatovich" userId="34f022815c94af0f" providerId="LiveId" clId="{7EAAB792-6F57-4A5A-A55B-36EB1B2C0C25}" dt="2020-10-23T21:15:11.288" v="33204" actId="478"/>
          <ac:spMkLst>
            <pc:docMk/>
            <pc:sldMk cId="3605819052" sldId="316"/>
            <ac:spMk id="7" creationId="{E7DC2E1D-1935-490B-B496-6F20C306AD57}"/>
          </ac:spMkLst>
        </pc:spChg>
        <pc:spChg chg="add del mod">
          <ac:chgData name="Milijana Surbatovich" userId="34f022815c94af0f" providerId="LiveId" clId="{7EAAB792-6F57-4A5A-A55B-36EB1B2C0C25}" dt="2020-10-30T21:18:50.228" v="47908" actId="478"/>
          <ac:spMkLst>
            <pc:docMk/>
            <pc:sldMk cId="3605819052" sldId="316"/>
            <ac:spMk id="7" creationId="{F16DC172-43E2-4997-A531-5A37F942C03D}"/>
          </ac:spMkLst>
        </pc:spChg>
        <pc:spChg chg="add mod">
          <ac:chgData name="Milijana Surbatovich" userId="34f022815c94af0f" providerId="LiveId" clId="{7EAAB792-6F57-4A5A-A55B-36EB1B2C0C25}" dt="2020-10-30T21:16:44.337" v="47891" actId="1076"/>
          <ac:spMkLst>
            <pc:docMk/>
            <pc:sldMk cId="3605819052" sldId="316"/>
            <ac:spMk id="8" creationId="{92AD9A56-B04F-4D24-AC09-79724216D37A}"/>
          </ac:spMkLst>
        </pc:spChg>
        <pc:spChg chg="add del mod">
          <ac:chgData name="Milijana Surbatovich" userId="34f022815c94af0f" providerId="LiveId" clId="{7EAAB792-6F57-4A5A-A55B-36EB1B2C0C25}" dt="2020-10-27T20:15:47.379" v="40124" actId="478"/>
          <ac:spMkLst>
            <pc:docMk/>
            <pc:sldMk cId="3605819052" sldId="316"/>
            <ac:spMk id="9" creationId="{ED113986-CD30-4748-9104-AD63B001E91B}"/>
          </ac:spMkLst>
        </pc:spChg>
        <pc:spChg chg="add del mod">
          <ac:chgData name="Milijana Surbatovich" userId="34f022815c94af0f" providerId="LiveId" clId="{7EAAB792-6F57-4A5A-A55B-36EB1B2C0C25}" dt="2020-10-27T20:15:45.116" v="40123" actId="478"/>
          <ac:spMkLst>
            <pc:docMk/>
            <pc:sldMk cId="3605819052" sldId="316"/>
            <ac:spMk id="10" creationId="{2DE9A344-2CC1-4264-A621-D512CF94657D}"/>
          </ac:spMkLst>
        </pc:spChg>
        <pc:spChg chg="add del mod">
          <ac:chgData name="Milijana Surbatovich" userId="34f022815c94af0f" providerId="LiveId" clId="{7EAAB792-6F57-4A5A-A55B-36EB1B2C0C25}" dt="2020-10-27T20:15:42.596" v="40122" actId="478"/>
          <ac:spMkLst>
            <pc:docMk/>
            <pc:sldMk cId="3605819052" sldId="316"/>
            <ac:spMk id="11" creationId="{357BF4C1-5FF8-49FB-9A59-7A1C289D6F64}"/>
          </ac:spMkLst>
        </pc:spChg>
        <pc:spChg chg="add mod">
          <ac:chgData name="Milijana Surbatovich" userId="34f022815c94af0f" providerId="LiveId" clId="{7EAAB792-6F57-4A5A-A55B-36EB1B2C0C25}" dt="2020-10-25T23:08:32.664" v="35592" actId="1076"/>
          <ac:spMkLst>
            <pc:docMk/>
            <pc:sldMk cId="3605819052" sldId="316"/>
            <ac:spMk id="12" creationId="{597480D3-DC32-409E-A7C5-4DF045EF8456}"/>
          </ac:spMkLst>
        </pc:spChg>
        <pc:spChg chg="add mod">
          <ac:chgData name="Milijana Surbatovich" userId="34f022815c94af0f" providerId="LiveId" clId="{7EAAB792-6F57-4A5A-A55B-36EB1B2C0C25}" dt="2020-10-25T23:08:32.664" v="35592" actId="1076"/>
          <ac:spMkLst>
            <pc:docMk/>
            <pc:sldMk cId="3605819052" sldId="316"/>
            <ac:spMk id="13" creationId="{B9DB89EB-623D-427C-9A8D-8E20A7C10FFC}"/>
          </ac:spMkLst>
        </pc:spChg>
        <pc:spChg chg="add del mod">
          <ac:chgData name="Milijana Surbatovich" userId="34f022815c94af0f" providerId="LiveId" clId="{7EAAB792-6F57-4A5A-A55B-36EB1B2C0C25}" dt="2020-10-25T23:07:28.141" v="35481" actId="478"/>
          <ac:spMkLst>
            <pc:docMk/>
            <pc:sldMk cId="3605819052" sldId="316"/>
            <ac:spMk id="16" creationId="{36637297-573B-4EA8-A4E3-A3AFFF5B8706}"/>
          </ac:spMkLst>
        </pc:spChg>
        <pc:spChg chg="add del mod">
          <ac:chgData name="Milijana Surbatovich" userId="34f022815c94af0f" providerId="LiveId" clId="{7EAAB792-6F57-4A5A-A55B-36EB1B2C0C25}" dt="2020-10-25T23:04:53.846" v="35404" actId="478"/>
          <ac:spMkLst>
            <pc:docMk/>
            <pc:sldMk cId="3605819052" sldId="316"/>
            <ac:spMk id="17" creationId="{4354EAD7-F89F-43EE-96EF-67E5AF95FED2}"/>
          </ac:spMkLst>
        </pc:spChg>
        <pc:spChg chg="add mod">
          <ac:chgData name="Milijana Surbatovich" userId="34f022815c94af0f" providerId="LiveId" clId="{7EAAB792-6F57-4A5A-A55B-36EB1B2C0C25}" dt="2020-10-26T17:52:45.378" v="36832" actId="113"/>
          <ac:spMkLst>
            <pc:docMk/>
            <pc:sldMk cId="3605819052" sldId="316"/>
            <ac:spMk id="18" creationId="{6CBBC2ED-6BCA-4D52-80CA-2E5156F61A87}"/>
          </ac:spMkLst>
        </pc:spChg>
        <pc:spChg chg="del">
          <ac:chgData name="Milijana Surbatovich" userId="34f022815c94af0f" providerId="LiveId" clId="{7EAAB792-6F57-4A5A-A55B-36EB1B2C0C25}" dt="2020-10-23T21:00:09.302" v="32636" actId="478"/>
          <ac:spMkLst>
            <pc:docMk/>
            <pc:sldMk cId="3605819052" sldId="316"/>
            <ac:spMk id="18" creationId="{7DDDBF5C-A0B5-45A5-BC18-4B5AFF299983}"/>
          </ac:spMkLst>
        </pc:spChg>
        <pc:spChg chg="add mod">
          <ac:chgData name="Milijana Surbatovich" userId="34f022815c94af0f" providerId="LiveId" clId="{7EAAB792-6F57-4A5A-A55B-36EB1B2C0C25}" dt="2020-10-26T17:52:52.406" v="36833" actId="113"/>
          <ac:spMkLst>
            <pc:docMk/>
            <pc:sldMk cId="3605819052" sldId="316"/>
            <ac:spMk id="19" creationId="{56766C7A-F4ED-414F-B14F-AD6ACDF75C3C}"/>
          </ac:spMkLst>
        </pc:spChg>
        <pc:spChg chg="add mod">
          <ac:chgData name="Milijana Surbatovich" userId="34f022815c94af0f" providerId="LiveId" clId="{7EAAB792-6F57-4A5A-A55B-36EB1B2C0C25}" dt="2020-10-25T23:08:19.567" v="35591" actId="1076"/>
          <ac:spMkLst>
            <pc:docMk/>
            <pc:sldMk cId="3605819052" sldId="316"/>
            <ac:spMk id="20" creationId="{8D54F279-9CBC-4897-B10B-5B90AC3EEC99}"/>
          </ac:spMkLst>
        </pc:spChg>
        <pc:spChg chg="add mod">
          <ac:chgData name="Milijana Surbatovich" userId="34f022815c94af0f" providerId="LiveId" clId="{7EAAB792-6F57-4A5A-A55B-36EB1B2C0C25}" dt="2020-10-25T23:08:19.567" v="35591" actId="1076"/>
          <ac:spMkLst>
            <pc:docMk/>
            <pc:sldMk cId="3605819052" sldId="316"/>
            <ac:spMk id="21" creationId="{2492194A-1E53-4DF5-B53B-939541F664CC}"/>
          </ac:spMkLst>
        </pc:spChg>
        <pc:spChg chg="add mod">
          <ac:chgData name="Milijana Surbatovich" userId="34f022815c94af0f" providerId="LiveId" clId="{7EAAB792-6F57-4A5A-A55B-36EB1B2C0C25}" dt="2020-10-25T23:08:19.567" v="35591" actId="1076"/>
          <ac:spMkLst>
            <pc:docMk/>
            <pc:sldMk cId="3605819052" sldId="316"/>
            <ac:spMk id="22" creationId="{731405DB-36C3-4738-8CCD-C25450E6E7FC}"/>
          </ac:spMkLst>
        </pc:spChg>
        <pc:spChg chg="add mod">
          <ac:chgData name="Milijana Surbatovich" userId="34f022815c94af0f" providerId="LiveId" clId="{7EAAB792-6F57-4A5A-A55B-36EB1B2C0C25}" dt="2020-10-25T23:08:19.567" v="35591" actId="1076"/>
          <ac:spMkLst>
            <pc:docMk/>
            <pc:sldMk cId="3605819052" sldId="316"/>
            <ac:spMk id="23" creationId="{0DBD1F70-C0CB-4602-B7D1-A3D8200BA522}"/>
          </ac:spMkLst>
        </pc:spChg>
        <pc:spChg chg="add mod">
          <ac:chgData name="Milijana Surbatovich" userId="34f022815c94af0f" providerId="LiveId" clId="{7EAAB792-6F57-4A5A-A55B-36EB1B2C0C25}" dt="2020-10-25T23:08:19.567" v="35591" actId="1076"/>
          <ac:spMkLst>
            <pc:docMk/>
            <pc:sldMk cId="3605819052" sldId="316"/>
            <ac:spMk id="24" creationId="{A07D863F-631D-4090-8BF5-B7DFB5858C76}"/>
          </ac:spMkLst>
        </pc:spChg>
        <pc:spChg chg="add mod">
          <ac:chgData name="Milijana Surbatovich" userId="34f022815c94af0f" providerId="LiveId" clId="{7EAAB792-6F57-4A5A-A55B-36EB1B2C0C25}" dt="2020-10-25T23:08:19.567" v="35591" actId="1076"/>
          <ac:spMkLst>
            <pc:docMk/>
            <pc:sldMk cId="3605819052" sldId="316"/>
            <ac:spMk id="25" creationId="{7A6EBC4A-92E8-4427-9182-C3323CDA7652}"/>
          </ac:spMkLst>
        </pc:spChg>
        <pc:spChg chg="add mod">
          <ac:chgData name="Milijana Surbatovich" userId="34f022815c94af0f" providerId="LiveId" clId="{7EAAB792-6F57-4A5A-A55B-36EB1B2C0C25}" dt="2020-10-25T23:08:19.567" v="35591" actId="1076"/>
          <ac:spMkLst>
            <pc:docMk/>
            <pc:sldMk cId="3605819052" sldId="316"/>
            <ac:spMk id="26" creationId="{6614E2A0-BD29-4F8E-BE88-1409DDE58531}"/>
          </ac:spMkLst>
        </pc:spChg>
        <pc:spChg chg="add mod">
          <ac:chgData name="Milijana Surbatovich" userId="34f022815c94af0f" providerId="LiveId" clId="{7EAAB792-6F57-4A5A-A55B-36EB1B2C0C25}" dt="2020-10-26T17:52:22.698" v="36827" actId="1076"/>
          <ac:spMkLst>
            <pc:docMk/>
            <pc:sldMk cId="3605819052" sldId="316"/>
            <ac:spMk id="27" creationId="{1AA65115-77CF-45FB-A682-98072FA0C30F}"/>
          </ac:spMkLst>
        </pc:spChg>
        <pc:spChg chg="add mod">
          <ac:chgData name="Milijana Surbatovich" userId="34f022815c94af0f" providerId="LiveId" clId="{7EAAB792-6F57-4A5A-A55B-36EB1B2C0C25}" dt="2020-10-29T02:44:34.145" v="47565" actId="208"/>
          <ac:spMkLst>
            <pc:docMk/>
            <pc:sldMk cId="3605819052" sldId="316"/>
            <ac:spMk id="29" creationId="{9668E4A4-1AC7-473F-A91A-0A6044674C6C}"/>
          </ac:spMkLst>
        </pc:spChg>
        <pc:spChg chg="add mod">
          <ac:chgData name="Milijana Surbatovich" userId="34f022815c94af0f" providerId="LiveId" clId="{7EAAB792-6F57-4A5A-A55B-36EB1B2C0C25}" dt="2020-10-29T02:44:11.993" v="47562" actId="207"/>
          <ac:spMkLst>
            <pc:docMk/>
            <pc:sldMk cId="3605819052" sldId="316"/>
            <ac:spMk id="30" creationId="{136500FB-714E-42F1-A980-55BA1B153858}"/>
          </ac:spMkLst>
        </pc:spChg>
        <pc:spChg chg="add mod ord">
          <ac:chgData name="Milijana Surbatovich" userId="34f022815c94af0f" providerId="LiveId" clId="{7EAAB792-6F57-4A5A-A55B-36EB1B2C0C25}" dt="2020-10-29T15:03:06.535" v="47571" actId="13244"/>
          <ac:spMkLst>
            <pc:docMk/>
            <pc:sldMk cId="3605819052" sldId="316"/>
            <ac:spMk id="31" creationId="{E41DB9F2-4CA9-4652-913F-228F1D8824F7}"/>
          </ac:spMkLst>
        </pc:spChg>
        <pc:spChg chg="add del mod ord">
          <ac:chgData name="Milijana Surbatovich" userId="34f022815c94af0f" providerId="LiveId" clId="{7EAAB792-6F57-4A5A-A55B-36EB1B2C0C25}" dt="2020-10-27T22:12:30.171" v="40235" actId="478"/>
          <ac:spMkLst>
            <pc:docMk/>
            <pc:sldMk cId="3605819052" sldId="316"/>
            <ac:spMk id="32" creationId="{13DB2068-72DB-4B39-8E0F-8B5C5D679AA4}"/>
          </ac:spMkLst>
        </pc:spChg>
        <pc:spChg chg="add del mod">
          <ac:chgData name="Milijana Surbatovich" userId="34f022815c94af0f" providerId="LiveId" clId="{7EAAB792-6F57-4A5A-A55B-36EB1B2C0C25}" dt="2020-10-25T23:11:51.340" v="35670" actId="478"/>
          <ac:spMkLst>
            <pc:docMk/>
            <pc:sldMk cId="3605819052" sldId="316"/>
            <ac:spMk id="33" creationId="{9A3EBC52-DA70-4BD9-8882-3EB4935FAD1F}"/>
          </ac:spMkLst>
        </pc:spChg>
        <pc:spChg chg="add del mod">
          <ac:chgData name="Milijana Surbatovich" userId="34f022815c94af0f" providerId="LiveId" clId="{7EAAB792-6F57-4A5A-A55B-36EB1B2C0C25}" dt="2020-10-25T23:11:51.340" v="35670" actId="478"/>
          <ac:spMkLst>
            <pc:docMk/>
            <pc:sldMk cId="3605819052" sldId="316"/>
            <ac:spMk id="34" creationId="{8CC5051E-48BB-40B9-905C-1750F8A08EAF}"/>
          </ac:spMkLst>
        </pc:spChg>
        <pc:spChg chg="add del mod">
          <ac:chgData name="Milijana Surbatovich" userId="34f022815c94af0f" providerId="LiveId" clId="{7EAAB792-6F57-4A5A-A55B-36EB1B2C0C25}" dt="2020-10-23T21:25:53.658" v="33430" actId="478"/>
          <ac:spMkLst>
            <pc:docMk/>
            <pc:sldMk cId="3605819052" sldId="316"/>
            <ac:spMk id="35" creationId="{E09FAD3D-B837-4AB5-88E6-0E2541C9C5CD}"/>
          </ac:spMkLst>
        </pc:spChg>
        <pc:spChg chg="add del mod ord">
          <ac:chgData name="Milijana Surbatovich" userId="34f022815c94af0f" providerId="LiveId" clId="{7EAAB792-6F57-4A5A-A55B-36EB1B2C0C25}" dt="2020-10-29T01:04:01.836" v="46784" actId="478"/>
          <ac:spMkLst>
            <pc:docMk/>
            <pc:sldMk cId="3605819052" sldId="316"/>
            <ac:spMk id="36" creationId="{1ED5843E-7409-43C8-92C1-8F05074C8E9A}"/>
          </ac:spMkLst>
        </pc:spChg>
        <pc:spChg chg="add mod">
          <ac:chgData name="Milijana Surbatovich" userId="34f022815c94af0f" providerId="LiveId" clId="{7EAAB792-6F57-4A5A-A55B-36EB1B2C0C25}" dt="2020-10-29T16:38:55.856" v="47712" actId="14100"/>
          <ac:spMkLst>
            <pc:docMk/>
            <pc:sldMk cId="3605819052" sldId="316"/>
            <ac:spMk id="37" creationId="{1992791F-4658-4217-9F2D-910A0EB3EA52}"/>
          </ac:spMkLst>
        </pc:spChg>
        <pc:spChg chg="add del mod">
          <ac:chgData name="Milijana Surbatovich" userId="34f022815c94af0f" providerId="LiveId" clId="{7EAAB792-6F57-4A5A-A55B-36EB1B2C0C25}" dt="2020-10-23T21:16:54.004" v="33208" actId="478"/>
          <ac:spMkLst>
            <pc:docMk/>
            <pc:sldMk cId="3605819052" sldId="316"/>
            <ac:spMk id="37" creationId="{A168FDC0-BD89-44ED-8DA3-FF159CDD92B2}"/>
          </ac:spMkLst>
        </pc:spChg>
        <pc:spChg chg="add del mod ord">
          <ac:chgData name="Milijana Surbatovich" userId="34f022815c94af0f" providerId="LiveId" clId="{7EAAB792-6F57-4A5A-A55B-36EB1B2C0C25}" dt="2020-10-27T20:15:38.523" v="40121" actId="478"/>
          <ac:spMkLst>
            <pc:docMk/>
            <pc:sldMk cId="3605819052" sldId="316"/>
            <ac:spMk id="38" creationId="{6F3BED61-1F49-4CFB-AA68-7DDA1B0D3DC0}"/>
          </ac:spMkLst>
        </pc:spChg>
        <pc:spChg chg="add mod">
          <ac:chgData name="Milijana Surbatovich" userId="34f022815c94af0f" providerId="LiveId" clId="{7EAAB792-6F57-4A5A-A55B-36EB1B2C0C25}" dt="2020-10-30T21:18:46.845" v="47907" actId="1076"/>
          <ac:spMkLst>
            <pc:docMk/>
            <pc:sldMk cId="3605819052" sldId="316"/>
            <ac:spMk id="38" creationId="{846F6D71-23BA-4809-843B-EAB157D224B2}"/>
          </ac:spMkLst>
        </pc:spChg>
        <pc:spChg chg="add del mod">
          <ac:chgData name="Milijana Surbatovich" userId="34f022815c94af0f" providerId="LiveId" clId="{7EAAB792-6F57-4A5A-A55B-36EB1B2C0C25}" dt="2020-10-24T17:53:50.431" v="34785" actId="478"/>
          <ac:spMkLst>
            <pc:docMk/>
            <pc:sldMk cId="3605819052" sldId="316"/>
            <ac:spMk id="39" creationId="{70D86170-0352-456B-BE16-E1BC5FFC6D6E}"/>
          </ac:spMkLst>
        </pc:spChg>
        <pc:spChg chg="add del mod">
          <ac:chgData name="Milijana Surbatovich" userId="34f022815c94af0f" providerId="LiveId" clId="{7EAAB792-6F57-4A5A-A55B-36EB1B2C0C25}" dt="2020-10-25T23:11:54.893" v="35671" actId="478"/>
          <ac:spMkLst>
            <pc:docMk/>
            <pc:sldMk cId="3605819052" sldId="316"/>
            <ac:spMk id="40" creationId="{7DC0DFEE-402E-4762-AE02-54D7305FC8C5}"/>
          </ac:spMkLst>
        </pc:spChg>
        <pc:spChg chg="add mod">
          <ac:chgData name="Milijana Surbatovich" userId="34f022815c94af0f" providerId="LiveId" clId="{7EAAB792-6F57-4A5A-A55B-36EB1B2C0C25}" dt="2020-10-29T01:02:28.039" v="46770" actId="1076"/>
          <ac:spMkLst>
            <pc:docMk/>
            <pc:sldMk cId="3605819052" sldId="316"/>
            <ac:spMk id="41" creationId="{5234FD92-572A-415F-9EE2-DB8ACD8D2A6F}"/>
          </ac:spMkLst>
        </pc:spChg>
        <pc:spChg chg="add mod">
          <ac:chgData name="Milijana Surbatovich" userId="34f022815c94af0f" providerId="LiveId" clId="{7EAAB792-6F57-4A5A-A55B-36EB1B2C0C25}" dt="2020-10-29T01:02:28.039" v="46770" actId="1076"/>
          <ac:spMkLst>
            <pc:docMk/>
            <pc:sldMk cId="3605819052" sldId="316"/>
            <ac:spMk id="42" creationId="{C32A30D5-D37F-463E-96D7-67913311C792}"/>
          </ac:spMkLst>
        </pc:spChg>
        <pc:spChg chg="add mod ord">
          <ac:chgData name="Milijana Surbatovich" userId="34f022815c94af0f" providerId="LiveId" clId="{7EAAB792-6F57-4A5A-A55B-36EB1B2C0C25}" dt="2020-10-29T02:42:04.082" v="47483" actId="207"/>
          <ac:spMkLst>
            <pc:docMk/>
            <pc:sldMk cId="3605819052" sldId="316"/>
            <ac:spMk id="43" creationId="{714F68B5-40B0-464A-A53A-502478B3F093}"/>
          </ac:spMkLst>
        </pc:spChg>
        <pc:spChg chg="add mod">
          <ac:chgData name="Milijana Surbatovich" userId="34f022815c94af0f" providerId="LiveId" clId="{7EAAB792-6F57-4A5A-A55B-36EB1B2C0C25}" dt="2020-10-29T01:02:28.039" v="46770" actId="1076"/>
          <ac:spMkLst>
            <pc:docMk/>
            <pc:sldMk cId="3605819052" sldId="316"/>
            <ac:spMk id="44" creationId="{4B47D08C-E568-4AA2-82E3-059B16E12B3D}"/>
          </ac:spMkLst>
        </pc:spChg>
        <pc:spChg chg="add mod">
          <ac:chgData name="Milijana Surbatovich" userId="34f022815c94af0f" providerId="LiveId" clId="{7EAAB792-6F57-4A5A-A55B-36EB1B2C0C25}" dt="2020-10-29T02:43:31.679" v="47536" actId="207"/>
          <ac:spMkLst>
            <pc:docMk/>
            <pc:sldMk cId="3605819052" sldId="316"/>
            <ac:spMk id="45" creationId="{20B1FB6D-9A28-4F58-9724-7FC42B282FE7}"/>
          </ac:spMkLst>
        </pc:spChg>
        <pc:spChg chg="add del mod">
          <ac:chgData name="Milijana Surbatovich" userId="34f022815c94af0f" providerId="LiveId" clId="{7EAAB792-6F57-4A5A-A55B-36EB1B2C0C25}" dt="2020-10-27T20:16:01.466" v="40127" actId="478"/>
          <ac:spMkLst>
            <pc:docMk/>
            <pc:sldMk cId="3605819052" sldId="316"/>
            <ac:spMk id="46" creationId="{A0A49690-37DA-414F-B9B7-82E2E4634336}"/>
          </ac:spMkLst>
        </pc:spChg>
        <pc:spChg chg="add mod">
          <ac:chgData name="Milijana Surbatovich" userId="34f022815c94af0f" providerId="LiveId" clId="{7EAAB792-6F57-4A5A-A55B-36EB1B2C0C25}" dt="2020-10-29T01:02:28.039" v="46770" actId="1076"/>
          <ac:spMkLst>
            <pc:docMk/>
            <pc:sldMk cId="3605819052" sldId="316"/>
            <ac:spMk id="49" creationId="{6F88191B-CA3A-4271-922D-AA3A5BA95A2D}"/>
          </ac:spMkLst>
        </pc:spChg>
        <pc:spChg chg="add mod">
          <ac:chgData name="Milijana Surbatovich" userId="34f022815c94af0f" providerId="LiveId" clId="{7EAAB792-6F57-4A5A-A55B-36EB1B2C0C25}" dt="2020-10-29T02:43:12.549" v="47511" actId="207"/>
          <ac:spMkLst>
            <pc:docMk/>
            <pc:sldMk cId="3605819052" sldId="316"/>
            <ac:spMk id="50" creationId="{C66670B6-E181-406E-81F7-65D0ABB2F844}"/>
          </ac:spMkLst>
        </pc:spChg>
        <pc:spChg chg="del">
          <ac:chgData name="Milijana Surbatovich" userId="34f022815c94af0f" providerId="LiveId" clId="{7EAAB792-6F57-4A5A-A55B-36EB1B2C0C25}" dt="2020-10-23T21:00:09.302" v="32636" actId="478"/>
          <ac:spMkLst>
            <pc:docMk/>
            <pc:sldMk cId="3605819052" sldId="316"/>
            <ac:spMk id="71" creationId="{845869A2-3BDF-4E7F-A708-7705A464C447}"/>
          </ac:spMkLst>
        </pc:spChg>
        <pc:spChg chg="del">
          <ac:chgData name="Milijana Surbatovich" userId="34f022815c94af0f" providerId="LiveId" clId="{7EAAB792-6F57-4A5A-A55B-36EB1B2C0C25}" dt="2020-10-23T21:00:09.302" v="32636" actId="478"/>
          <ac:spMkLst>
            <pc:docMk/>
            <pc:sldMk cId="3605819052" sldId="316"/>
            <ac:spMk id="72" creationId="{69145AFE-825A-4BCF-995B-65E36ADA2B81}"/>
          </ac:spMkLst>
        </pc:spChg>
        <pc:spChg chg="del">
          <ac:chgData name="Milijana Surbatovich" userId="34f022815c94af0f" providerId="LiveId" clId="{7EAAB792-6F57-4A5A-A55B-36EB1B2C0C25}" dt="2020-10-23T21:00:09.302" v="32636" actId="478"/>
          <ac:spMkLst>
            <pc:docMk/>
            <pc:sldMk cId="3605819052" sldId="316"/>
            <ac:spMk id="73" creationId="{5DEBC4A6-F29B-4D68-8800-3948847FB74A}"/>
          </ac:spMkLst>
        </pc:spChg>
        <pc:spChg chg="del">
          <ac:chgData name="Milijana Surbatovich" userId="34f022815c94af0f" providerId="LiveId" clId="{7EAAB792-6F57-4A5A-A55B-36EB1B2C0C25}" dt="2020-10-23T21:00:09.302" v="32636" actId="478"/>
          <ac:spMkLst>
            <pc:docMk/>
            <pc:sldMk cId="3605819052" sldId="316"/>
            <ac:spMk id="77" creationId="{4E4FA8E3-49AF-424A-837A-20897CD1CA2F}"/>
          </ac:spMkLst>
        </pc:spChg>
        <pc:spChg chg="del">
          <ac:chgData name="Milijana Surbatovich" userId="34f022815c94af0f" providerId="LiveId" clId="{7EAAB792-6F57-4A5A-A55B-36EB1B2C0C25}" dt="2020-10-23T21:00:09.302" v="32636" actId="478"/>
          <ac:spMkLst>
            <pc:docMk/>
            <pc:sldMk cId="3605819052" sldId="316"/>
            <ac:spMk id="78" creationId="{0F97F1B6-61C2-4A87-965D-7FA37FA967EB}"/>
          </ac:spMkLst>
        </pc:spChg>
        <pc:spChg chg="del">
          <ac:chgData name="Milijana Surbatovich" userId="34f022815c94af0f" providerId="LiveId" clId="{7EAAB792-6F57-4A5A-A55B-36EB1B2C0C25}" dt="2020-10-23T21:00:09.302" v="32636" actId="478"/>
          <ac:spMkLst>
            <pc:docMk/>
            <pc:sldMk cId="3605819052" sldId="316"/>
            <ac:spMk id="79" creationId="{438132DF-3EB7-42B7-9AEC-7E65D03F4381}"/>
          </ac:spMkLst>
        </pc:spChg>
        <pc:spChg chg="del">
          <ac:chgData name="Milijana Surbatovich" userId="34f022815c94af0f" providerId="LiveId" clId="{7EAAB792-6F57-4A5A-A55B-36EB1B2C0C25}" dt="2020-10-23T21:00:09.302" v="32636" actId="478"/>
          <ac:spMkLst>
            <pc:docMk/>
            <pc:sldMk cId="3605819052" sldId="316"/>
            <ac:spMk id="115" creationId="{66B056B7-AA08-4BCA-98F4-E81FE0B6B05C}"/>
          </ac:spMkLst>
        </pc:spChg>
        <pc:spChg chg="del">
          <ac:chgData name="Milijana Surbatovich" userId="34f022815c94af0f" providerId="LiveId" clId="{7EAAB792-6F57-4A5A-A55B-36EB1B2C0C25}" dt="2020-10-23T21:00:09.302" v="32636" actId="478"/>
          <ac:spMkLst>
            <pc:docMk/>
            <pc:sldMk cId="3605819052" sldId="316"/>
            <ac:spMk id="116" creationId="{E526147F-717B-4C5B-97AC-08184F45AAF0}"/>
          </ac:spMkLst>
        </pc:spChg>
        <pc:spChg chg="del">
          <ac:chgData name="Milijana Surbatovich" userId="34f022815c94af0f" providerId="LiveId" clId="{7EAAB792-6F57-4A5A-A55B-36EB1B2C0C25}" dt="2020-10-23T21:00:09.302" v="32636" actId="478"/>
          <ac:spMkLst>
            <pc:docMk/>
            <pc:sldMk cId="3605819052" sldId="316"/>
            <ac:spMk id="120" creationId="{5BEB0DC0-9404-4F7E-9DDD-011E44390497}"/>
          </ac:spMkLst>
        </pc:spChg>
        <pc:spChg chg="del">
          <ac:chgData name="Milijana Surbatovich" userId="34f022815c94af0f" providerId="LiveId" clId="{7EAAB792-6F57-4A5A-A55B-36EB1B2C0C25}" dt="2020-10-23T21:00:09.302" v="32636" actId="478"/>
          <ac:spMkLst>
            <pc:docMk/>
            <pc:sldMk cId="3605819052" sldId="316"/>
            <ac:spMk id="121" creationId="{A34E7192-4219-4C80-BB79-E53A65B2B601}"/>
          </ac:spMkLst>
        </pc:spChg>
        <pc:spChg chg="del">
          <ac:chgData name="Milijana Surbatovich" userId="34f022815c94af0f" providerId="LiveId" clId="{7EAAB792-6F57-4A5A-A55B-36EB1B2C0C25}" dt="2020-10-23T21:00:09.302" v="32636" actId="478"/>
          <ac:spMkLst>
            <pc:docMk/>
            <pc:sldMk cId="3605819052" sldId="316"/>
            <ac:spMk id="122" creationId="{EE2303F8-AF56-4906-AC52-FE309614C9E7}"/>
          </ac:spMkLst>
        </pc:spChg>
        <pc:spChg chg="del">
          <ac:chgData name="Milijana Surbatovich" userId="34f022815c94af0f" providerId="LiveId" clId="{7EAAB792-6F57-4A5A-A55B-36EB1B2C0C25}" dt="2020-10-23T21:00:09.302" v="32636" actId="478"/>
          <ac:spMkLst>
            <pc:docMk/>
            <pc:sldMk cId="3605819052" sldId="316"/>
            <ac:spMk id="124" creationId="{81B9BC86-D9E0-4E7B-B098-66B8AEBF4C62}"/>
          </ac:spMkLst>
        </pc:spChg>
        <pc:spChg chg="del">
          <ac:chgData name="Milijana Surbatovich" userId="34f022815c94af0f" providerId="LiveId" clId="{7EAAB792-6F57-4A5A-A55B-36EB1B2C0C25}" dt="2020-10-23T21:00:09.302" v="32636" actId="478"/>
          <ac:spMkLst>
            <pc:docMk/>
            <pc:sldMk cId="3605819052" sldId="316"/>
            <ac:spMk id="125" creationId="{8D24B558-E375-4091-B0B5-9369E2F81EB8}"/>
          </ac:spMkLst>
        </pc:spChg>
        <pc:spChg chg="del mod">
          <ac:chgData name="Milijana Surbatovich" userId="34f022815c94af0f" providerId="LiveId" clId="{7EAAB792-6F57-4A5A-A55B-36EB1B2C0C25}" dt="2020-10-23T21:15:05.476" v="33202" actId="478"/>
          <ac:spMkLst>
            <pc:docMk/>
            <pc:sldMk cId="3605819052" sldId="316"/>
            <ac:spMk id="126" creationId="{D3F99F78-457C-4781-B7D1-6DE402C550FB}"/>
          </ac:spMkLst>
        </pc:spChg>
        <pc:spChg chg="del mod">
          <ac:chgData name="Milijana Surbatovich" userId="34f022815c94af0f" providerId="LiveId" clId="{7EAAB792-6F57-4A5A-A55B-36EB1B2C0C25}" dt="2020-10-23T21:15:05.476" v="33202" actId="478"/>
          <ac:spMkLst>
            <pc:docMk/>
            <pc:sldMk cId="3605819052" sldId="316"/>
            <ac:spMk id="127" creationId="{75920244-B3D6-4494-A644-48EABFBC07A1}"/>
          </ac:spMkLst>
        </pc:spChg>
        <pc:spChg chg="del">
          <ac:chgData name="Milijana Surbatovich" userId="34f022815c94af0f" providerId="LiveId" clId="{7EAAB792-6F57-4A5A-A55B-36EB1B2C0C25}" dt="2020-10-23T21:00:12.420" v="32637" actId="478"/>
          <ac:spMkLst>
            <pc:docMk/>
            <pc:sldMk cId="3605819052" sldId="316"/>
            <ac:spMk id="128" creationId="{E78AFDD3-4CD9-40AA-B6EC-9373FACC0837}"/>
          </ac:spMkLst>
        </pc:spChg>
        <pc:picChg chg="add mod">
          <ac:chgData name="Milijana Surbatovich" userId="34f022815c94af0f" providerId="LiveId" clId="{7EAAB792-6F57-4A5A-A55B-36EB1B2C0C25}" dt="2020-10-29T18:20:48.101" v="47799"/>
          <ac:picMkLst>
            <pc:docMk/>
            <pc:sldMk cId="3605819052" sldId="316"/>
            <ac:picMk id="3" creationId="{00109352-4354-4652-9FCD-333977AB1B7E}"/>
          </ac:picMkLst>
        </pc:picChg>
        <pc:cxnChg chg="del mod">
          <ac:chgData name="Milijana Surbatovich" userId="34f022815c94af0f" providerId="LiveId" clId="{7EAAB792-6F57-4A5A-A55B-36EB1B2C0C25}" dt="2020-10-23T21:15:05.476" v="33202" actId="478"/>
          <ac:cxnSpMkLst>
            <pc:docMk/>
            <pc:sldMk cId="3605819052" sldId="316"/>
            <ac:cxnSpMk id="8" creationId="{A5F18FFD-A1AF-4F30-A9BE-E8CF2CC4A2A5}"/>
          </ac:cxnSpMkLst>
        </pc:cxnChg>
        <pc:cxnChg chg="add mod">
          <ac:chgData name="Milijana Surbatovich" userId="34f022815c94af0f" providerId="LiveId" clId="{7EAAB792-6F57-4A5A-A55B-36EB1B2C0C25}" dt="2020-10-30T21:18:27.937" v="47904" actId="1582"/>
          <ac:cxnSpMkLst>
            <pc:docMk/>
            <pc:sldMk cId="3605819052" sldId="316"/>
            <ac:cxnSpMk id="10" creationId="{E1FD1380-AE00-4F53-9C7A-05119A490BCC}"/>
          </ac:cxnSpMkLst>
        </pc:cxnChg>
        <pc:cxnChg chg="add del mod">
          <ac:chgData name="Milijana Surbatovich" userId="34f022815c94af0f" providerId="LiveId" clId="{7EAAB792-6F57-4A5A-A55B-36EB1B2C0C25}" dt="2020-10-23T21:16:57.873" v="33209" actId="478"/>
          <ac:cxnSpMkLst>
            <pc:docMk/>
            <pc:sldMk cId="3605819052" sldId="316"/>
            <ac:cxnSpMk id="36" creationId="{0D347CB9-6163-4C7E-B9DA-9DFEACF761C4}"/>
          </ac:cxnSpMkLst>
        </pc:cxnChg>
        <pc:cxnChg chg="del">
          <ac:chgData name="Milijana Surbatovich" userId="34f022815c94af0f" providerId="LiveId" clId="{7EAAB792-6F57-4A5A-A55B-36EB1B2C0C25}" dt="2020-10-23T21:00:09.302" v="32636" actId="478"/>
          <ac:cxnSpMkLst>
            <pc:docMk/>
            <pc:sldMk cId="3605819052" sldId="316"/>
            <ac:cxnSpMk id="74" creationId="{D2D7C735-FB83-4638-8ED7-CA0A7A9AEFC3}"/>
          </ac:cxnSpMkLst>
        </pc:cxnChg>
        <pc:cxnChg chg="del">
          <ac:chgData name="Milijana Surbatovich" userId="34f022815c94af0f" providerId="LiveId" clId="{7EAAB792-6F57-4A5A-A55B-36EB1B2C0C25}" dt="2020-10-23T21:00:09.302" v="32636" actId="478"/>
          <ac:cxnSpMkLst>
            <pc:docMk/>
            <pc:sldMk cId="3605819052" sldId="316"/>
            <ac:cxnSpMk id="75" creationId="{B3917CE6-F2FC-4315-859B-CEA60072E9A0}"/>
          </ac:cxnSpMkLst>
        </pc:cxnChg>
        <pc:cxnChg chg="del">
          <ac:chgData name="Milijana Surbatovich" userId="34f022815c94af0f" providerId="LiveId" clId="{7EAAB792-6F57-4A5A-A55B-36EB1B2C0C25}" dt="2020-10-23T21:00:09.302" v="32636" actId="478"/>
          <ac:cxnSpMkLst>
            <pc:docMk/>
            <pc:sldMk cId="3605819052" sldId="316"/>
            <ac:cxnSpMk id="76" creationId="{0D6EC971-E45C-47D0-875A-434573AF3383}"/>
          </ac:cxnSpMkLst>
        </pc:cxnChg>
        <pc:cxnChg chg="del">
          <ac:chgData name="Milijana Surbatovich" userId="34f022815c94af0f" providerId="LiveId" clId="{7EAAB792-6F57-4A5A-A55B-36EB1B2C0C25}" dt="2020-10-23T21:00:09.302" v="32636" actId="478"/>
          <ac:cxnSpMkLst>
            <pc:docMk/>
            <pc:sldMk cId="3605819052" sldId="316"/>
            <ac:cxnSpMk id="117" creationId="{AEC75B61-4B90-4B58-8495-91787D1A6C6B}"/>
          </ac:cxnSpMkLst>
        </pc:cxnChg>
        <pc:cxnChg chg="del">
          <ac:chgData name="Milijana Surbatovich" userId="34f022815c94af0f" providerId="LiveId" clId="{7EAAB792-6F57-4A5A-A55B-36EB1B2C0C25}" dt="2020-10-23T21:00:09.302" v="32636" actId="478"/>
          <ac:cxnSpMkLst>
            <pc:docMk/>
            <pc:sldMk cId="3605819052" sldId="316"/>
            <ac:cxnSpMk id="118" creationId="{0AAE1701-370A-461F-AE15-AB32260FAFA8}"/>
          </ac:cxnSpMkLst>
        </pc:cxnChg>
        <pc:cxnChg chg="del">
          <ac:chgData name="Milijana Surbatovich" userId="34f022815c94af0f" providerId="LiveId" clId="{7EAAB792-6F57-4A5A-A55B-36EB1B2C0C25}" dt="2020-10-23T21:00:09.302" v="32636" actId="478"/>
          <ac:cxnSpMkLst>
            <pc:docMk/>
            <pc:sldMk cId="3605819052" sldId="316"/>
            <ac:cxnSpMk id="119" creationId="{9409A839-3017-474B-89F2-33F5F101B4B8}"/>
          </ac:cxnSpMkLst>
        </pc:cxnChg>
      </pc:sldChg>
      <pc:sldChg chg="addSp modSp mod modTransition modNotesTx">
        <pc:chgData name="Milijana Surbatovich" userId="34f022815c94af0f" providerId="LiveId" clId="{7EAAB792-6F57-4A5A-A55B-36EB1B2C0C25}" dt="2020-10-29T18:20:48.101" v="47799"/>
        <pc:sldMkLst>
          <pc:docMk/>
          <pc:sldMk cId="18237706" sldId="317"/>
        </pc:sldMkLst>
        <pc:spChg chg="mod">
          <ac:chgData name="Milijana Surbatovich" userId="34f022815c94af0f" providerId="LiveId" clId="{7EAAB792-6F57-4A5A-A55B-36EB1B2C0C25}" dt="2020-10-27T17:56:48.099" v="38265" actId="20577"/>
          <ac:spMkLst>
            <pc:docMk/>
            <pc:sldMk cId="18237706" sldId="317"/>
            <ac:spMk id="3" creationId="{C8E7D4ED-1A6B-4F63-8F00-79C9C49C43CC}"/>
          </ac:spMkLst>
        </pc:spChg>
        <pc:picChg chg="add mod">
          <ac:chgData name="Milijana Surbatovich" userId="34f022815c94af0f" providerId="LiveId" clId="{7EAAB792-6F57-4A5A-A55B-36EB1B2C0C25}" dt="2020-10-29T18:20:48.101" v="47799"/>
          <ac:picMkLst>
            <pc:docMk/>
            <pc:sldMk cId="18237706" sldId="317"/>
            <ac:picMk id="5" creationId="{25CB7AE4-DEBA-45D2-8EF4-7C5393BCD750}"/>
          </ac:picMkLst>
        </pc:picChg>
      </pc:sldChg>
      <pc:sldChg chg="addSp modSp add ord modTransition">
        <pc:chgData name="Milijana Surbatovich" userId="34f022815c94af0f" providerId="LiveId" clId="{7EAAB792-6F57-4A5A-A55B-36EB1B2C0C25}" dt="2020-10-29T18:20:48.101" v="47799"/>
        <pc:sldMkLst>
          <pc:docMk/>
          <pc:sldMk cId="268577828" sldId="318"/>
        </pc:sldMkLst>
        <pc:picChg chg="add mod">
          <ac:chgData name="Milijana Surbatovich" userId="34f022815c94af0f" providerId="LiveId" clId="{7EAAB792-6F57-4A5A-A55B-36EB1B2C0C25}" dt="2020-10-29T18:20:48.101" v="47799"/>
          <ac:picMkLst>
            <pc:docMk/>
            <pc:sldMk cId="268577828" sldId="318"/>
            <ac:picMk id="4" creationId="{68D98E60-E395-478F-94F2-B5286D8DA67A}"/>
          </ac:picMkLst>
        </pc:picChg>
      </pc:sldChg>
      <pc:sldChg chg="addSp delSp modSp add mod modTransition modAnim modNotesTx">
        <pc:chgData name="Milijana Surbatovich" userId="34f022815c94af0f" providerId="LiveId" clId="{7EAAB792-6F57-4A5A-A55B-36EB1B2C0C25}" dt="2020-10-29T18:20:48.101" v="47799"/>
        <pc:sldMkLst>
          <pc:docMk/>
          <pc:sldMk cId="4054170346" sldId="319"/>
        </pc:sldMkLst>
        <pc:spChg chg="mod">
          <ac:chgData name="Milijana Surbatovich" userId="34f022815c94af0f" providerId="LiveId" clId="{7EAAB792-6F57-4A5A-A55B-36EB1B2C0C25}" dt="2020-10-25T22:26:16.969" v="35120" actId="1076"/>
          <ac:spMkLst>
            <pc:docMk/>
            <pc:sldMk cId="4054170346" sldId="319"/>
            <ac:spMk id="2" creationId="{89D3507F-D6FC-46C9-A603-13A7ED4730C7}"/>
          </ac:spMkLst>
        </pc:spChg>
        <pc:spChg chg="add mod">
          <ac:chgData name="Milijana Surbatovich" userId="34f022815c94af0f" providerId="LiveId" clId="{7EAAB792-6F57-4A5A-A55B-36EB1B2C0C25}" dt="2020-10-25T22:29:33.988" v="35189" actId="1076"/>
          <ac:spMkLst>
            <pc:docMk/>
            <pc:sldMk cId="4054170346" sldId="319"/>
            <ac:spMk id="11" creationId="{7AE82876-3ECF-400D-BE9F-585D9C31FF42}"/>
          </ac:spMkLst>
        </pc:spChg>
        <pc:spChg chg="add mod">
          <ac:chgData name="Milijana Surbatovich" userId="34f022815c94af0f" providerId="LiveId" clId="{7EAAB792-6F57-4A5A-A55B-36EB1B2C0C25}" dt="2020-10-25T22:29:46.883" v="35190" actId="1076"/>
          <ac:spMkLst>
            <pc:docMk/>
            <pc:sldMk cId="4054170346" sldId="319"/>
            <ac:spMk id="12" creationId="{A43C5072-FC3A-4420-825C-6D11C75B6A69}"/>
          </ac:spMkLst>
        </pc:spChg>
        <pc:spChg chg="add mod">
          <ac:chgData name="Milijana Surbatovich" userId="34f022815c94af0f" providerId="LiveId" clId="{7EAAB792-6F57-4A5A-A55B-36EB1B2C0C25}" dt="2020-10-25T22:29:54.399" v="35191" actId="1076"/>
          <ac:spMkLst>
            <pc:docMk/>
            <pc:sldMk cId="4054170346" sldId="319"/>
            <ac:spMk id="13" creationId="{A0A049E5-1A19-455E-B358-0FA705E0E29E}"/>
          </ac:spMkLst>
        </pc:spChg>
        <pc:spChg chg="add mod">
          <ac:chgData name="Milijana Surbatovich" userId="34f022815c94af0f" providerId="LiveId" clId="{7EAAB792-6F57-4A5A-A55B-36EB1B2C0C25}" dt="2020-10-28T19:52:42.975" v="40493" actId="20577"/>
          <ac:spMkLst>
            <pc:docMk/>
            <pc:sldMk cId="4054170346" sldId="319"/>
            <ac:spMk id="15" creationId="{C5EB93A2-2909-44CC-BDE9-F2BCCB62AFDD}"/>
          </ac:spMkLst>
        </pc:spChg>
        <pc:spChg chg="del">
          <ac:chgData name="Milijana Surbatovich" userId="34f022815c94af0f" providerId="LiveId" clId="{7EAAB792-6F57-4A5A-A55B-36EB1B2C0C25}" dt="2020-10-25T22:24:02.923" v="35033" actId="478"/>
          <ac:spMkLst>
            <pc:docMk/>
            <pc:sldMk cId="4054170346" sldId="319"/>
            <ac:spMk id="23" creationId="{064253C2-0D17-4F4A-AE93-29804BCF9474}"/>
          </ac:spMkLst>
        </pc:spChg>
        <pc:picChg chg="add mod">
          <ac:chgData name="Milijana Surbatovich" userId="34f022815c94af0f" providerId="LiveId" clId="{7EAAB792-6F57-4A5A-A55B-36EB1B2C0C25}" dt="2020-10-29T18:20:48.101" v="47799"/>
          <ac:picMkLst>
            <pc:docMk/>
            <pc:sldMk cId="4054170346" sldId="319"/>
            <ac:picMk id="3" creationId="{D3EEC64C-DF94-44F7-BB7B-1804D027CAC3}"/>
          </ac:picMkLst>
        </pc:picChg>
      </pc:sldChg>
      <pc:sldChg chg="addSp delSp modSp new mod modTransition modAnim">
        <pc:chgData name="Milijana Surbatovich" userId="34f022815c94af0f" providerId="LiveId" clId="{7EAAB792-6F57-4A5A-A55B-36EB1B2C0C25}" dt="2020-10-29T18:08:22.980" v="47796"/>
        <pc:sldMkLst>
          <pc:docMk/>
          <pc:sldMk cId="991853183" sldId="320"/>
        </pc:sldMkLst>
        <pc:spChg chg="mod">
          <ac:chgData name="Milijana Surbatovich" userId="34f022815c94af0f" providerId="LiveId" clId="{7EAAB792-6F57-4A5A-A55B-36EB1B2C0C25}" dt="2020-10-27T17:50:42.471" v="38024" actId="20577"/>
          <ac:spMkLst>
            <pc:docMk/>
            <pc:sldMk cId="991853183" sldId="320"/>
            <ac:spMk id="2" creationId="{90320A1D-B166-4779-A22B-5A0C25433129}"/>
          </ac:spMkLst>
        </pc:spChg>
        <pc:spChg chg="del">
          <ac:chgData name="Milijana Surbatovich" userId="34f022815c94af0f" providerId="LiveId" clId="{7EAAB792-6F57-4A5A-A55B-36EB1B2C0C25}" dt="2020-10-27T17:47:41.023" v="37832" actId="478"/>
          <ac:spMkLst>
            <pc:docMk/>
            <pc:sldMk cId="991853183" sldId="320"/>
            <ac:spMk id="3" creationId="{643DEF51-9385-458C-B0CC-FAEB9BF89211}"/>
          </ac:spMkLst>
        </pc:spChg>
        <pc:spChg chg="add mod">
          <ac:chgData name="Milijana Surbatovich" userId="34f022815c94af0f" providerId="LiveId" clId="{7EAAB792-6F57-4A5A-A55B-36EB1B2C0C25}" dt="2020-10-28T20:08:28.395" v="40683" actId="14100"/>
          <ac:spMkLst>
            <pc:docMk/>
            <pc:sldMk cId="991853183" sldId="320"/>
            <ac:spMk id="5" creationId="{05420087-3274-4CEF-B393-9644AAD09E40}"/>
          </ac:spMkLst>
        </pc:spChg>
        <pc:picChg chg="add mod">
          <ac:chgData name="Milijana Surbatovich" userId="34f022815c94af0f" providerId="LiveId" clId="{7EAAB792-6F57-4A5A-A55B-36EB1B2C0C25}" dt="2020-10-29T18:08:22.980" v="47796"/>
          <ac:picMkLst>
            <pc:docMk/>
            <pc:sldMk cId="991853183" sldId="320"/>
            <ac:picMk id="3" creationId="{8785FFA5-B976-4BBC-9E3E-B93DC711B2A3}"/>
          </ac:picMkLst>
        </pc:picChg>
        <pc:picChg chg="add mod">
          <ac:chgData name="Milijana Surbatovich" userId="34f022815c94af0f" providerId="LiveId" clId="{7EAAB792-6F57-4A5A-A55B-36EB1B2C0C25}" dt="2020-10-28T20:09:23.777" v="40690" actId="1076"/>
          <ac:picMkLst>
            <pc:docMk/>
            <pc:sldMk cId="991853183" sldId="320"/>
            <ac:picMk id="7" creationId="{F6B85B1B-4C1C-482C-A015-5FAF658A5D97}"/>
          </ac:picMkLst>
        </pc:picChg>
        <pc:picChg chg="add mod">
          <ac:chgData name="Milijana Surbatovich" userId="34f022815c94af0f" providerId="LiveId" clId="{7EAAB792-6F57-4A5A-A55B-36EB1B2C0C25}" dt="2020-10-28T20:09:23.777" v="40690" actId="1076"/>
          <ac:picMkLst>
            <pc:docMk/>
            <pc:sldMk cId="991853183" sldId="320"/>
            <ac:picMk id="9" creationId="{35F52536-3B43-402C-9870-E2E52CDD0BFF}"/>
          </ac:picMkLst>
        </pc:picChg>
      </pc:sldChg>
      <pc:sldChg chg="addSp delSp modSp new mod modTransition delAnim modAnim modNotesTx">
        <pc:chgData name="Milijana Surbatovich" userId="34f022815c94af0f" providerId="LiveId" clId="{7EAAB792-6F57-4A5A-A55B-36EB1B2C0C25}" dt="2020-11-02T23:56:35.053" v="50117" actId="20577"/>
        <pc:sldMkLst>
          <pc:docMk/>
          <pc:sldMk cId="2993251846" sldId="321"/>
        </pc:sldMkLst>
        <pc:spChg chg="del mod">
          <ac:chgData name="Milijana Surbatovich" userId="34f022815c94af0f" providerId="LiveId" clId="{7EAAB792-6F57-4A5A-A55B-36EB1B2C0C25}" dt="2020-10-27T19:40:46.403" v="39449" actId="478"/>
          <ac:spMkLst>
            <pc:docMk/>
            <pc:sldMk cId="2993251846" sldId="321"/>
            <ac:spMk id="2" creationId="{5DCFEA45-72BA-4CA9-8228-CBBEF34286F9}"/>
          </ac:spMkLst>
        </pc:spChg>
        <pc:spChg chg="del">
          <ac:chgData name="Milijana Surbatovich" userId="34f022815c94af0f" providerId="LiveId" clId="{7EAAB792-6F57-4A5A-A55B-36EB1B2C0C25}" dt="2020-10-27T19:14:35.051" v="38682" actId="478"/>
          <ac:spMkLst>
            <pc:docMk/>
            <pc:sldMk cId="2993251846" sldId="321"/>
            <ac:spMk id="3" creationId="{F04C7CC3-74ED-44A0-9F5C-E1BFAE38AB3C}"/>
          </ac:spMkLst>
        </pc:spChg>
        <pc:spChg chg="add mod">
          <ac:chgData name="Milijana Surbatovich" userId="34f022815c94af0f" providerId="LiveId" clId="{7EAAB792-6F57-4A5A-A55B-36EB1B2C0C25}" dt="2020-10-27T19:42:57.195" v="39546" actId="1076"/>
          <ac:spMkLst>
            <pc:docMk/>
            <pc:sldMk cId="2993251846" sldId="321"/>
            <ac:spMk id="6" creationId="{E61341E4-1EF1-486D-AF0B-69CD6499B4D7}"/>
          </ac:spMkLst>
        </pc:spChg>
        <pc:spChg chg="add mod">
          <ac:chgData name="Milijana Surbatovich" userId="34f022815c94af0f" providerId="LiveId" clId="{7EAAB792-6F57-4A5A-A55B-36EB1B2C0C25}" dt="2020-10-27T19:44:11.512" v="39550" actId="1076"/>
          <ac:spMkLst>
            <pc:docMk/>
            <pc:sldMk cId="2993251846" sldId="321"/>
            <ac:spMk id="7" creationId="{BD4821DF-8F76-4815-8C39-4591202602D1}"/>
          </ac:spMkLst>
        </pc:spChg>
        <pc:spChg chg="add mod">
          <ac:chgData name="Milijana Surbatovich" userId="34f022815c94af0f" providerId="LiveId" clId="{7EAAB792-6F57-4A5A-A55B-36EB1B2C0C25}" dt="2020-10-27T19:44:11.512" v="39550" actId="1076"/>
          <ac:spMkLst>
            <pc:docMk/>
            <pc:sldMk cId="2993251846" sldId="321"/>
            <ac:spMk id="8" creationId="{07E6C76D-3D77-49D8-B761-2DD1A367E09E}"/>
          </ac:spMkLst>
        </pc:spChg>
        <pc:spChg chg="add mod">
          <ac:chgData name="Milijana Surbatovich" userId="34f022815c94af0f" providerId="LiveId" clId="{7EAAB792-6F57-4A5A-A55B-36EB1B2C0C25}" dt="2020-10-27T19:44:11.512" v="39550" actId="1076"/>
          <ac:spMkLst>
            <pc:docMk/>
            <pc:sldMk cId="2993251846" sldId="321"/>
            <ac:spMk id="10" creationId="{F11BFF58-F659-425C-9087-ED24BA56413F}"/>
          </ac:spMkLst>
        </pc:spChg>
        <pc:spChg chg="add mod">
          <ac:chgData name="Milijana Surbatovich" userId="34f022815c94af0f" providerId="LiveId" clId="{7EAAB792-6F57-4A5A-A55B-36EB1B2C0C25}" dt="2020-10-27T19:44:11.512" v="39550" actId="1076"/>
          <ac:spMkLst>
            <pc:docMk/>
            <pc:sldMk cId="2993251846" sldId="321"/>
            <ac:spMk id="12" creationId="{A4A5AA2A-9C9B-4A84-A318-DF1C2CB88B21}"/>
          </ac:spMkLst>
        </pc:spChg>
        <pc:spChg chg="add mod">
          <ac:chgData name="Milijana Surbatovich" userId="34f022815c94af0f" providerId="LiveId" clId="{7EAAB792-6F57-4A5A-A55B-36EB1B2C0C25}" dt="2020-10-27T19:44:11.512" v="39550" actId="1076"/>
          <ac:spMkLst>
            <pc:docMk/>
            <pc:sldMk cId="2993251846" sldId="321"/>
            <ac:spMk id="13" creationId="{9A5FD2AF-89A3-4CCD-B798-E78817163D58}"/>
          </ac:spMkLst>
        </pc:spChg>
        <pc:spChg chg="add mod">
          <ac:chgData name="Milijana Surbatovich" userId="34f022815c94af0f" providerId="LiveId" clId="{7EAAB792-6F57-4A5A-A55B-36EB1B2C0C25}" dt="2020-10-28T22:33:21.145" v="46662" actId="20577"/>
          <ac:spMkLst>
            <pc:docMk/>
            <pc:sldMk cId="2993251846" sldId="321"/>
            <ac:spMk id="14" creationId="{3F38A9E0-C8CF-4C83-A2B8-B70D120EEFA7}"/>
          </ac:spMkLst>
        </pc:spChg>
        <pc:spChg chg="add mod">
          <ac:chgData name="Milijana Surbatovich" userId="34f022815c94af0f" providerId="LiveId" clId="{7EAAB792-6F57-4A5A-A55B-36EB1B2C0C25}" dt="2020-10-27T19:44:21.861" v="39551" actId="1076"/>
          <ac:spMkLst>
            <pc:docMk/>
            <pc:sldMk cId="2993251846" sldId="321"/>
            <ac:spMk id="15" creationId="{FF069047-3D4B-47D2-9531-611F95A1A9CE}"/>
          </ac:spMkLst>
        </pc:spChg>
        <pc:spChg chg="add mod">
          <ac:chgData name="Milijana Surbatovich" userId="34f022815c94af0f" providerId="LiveId" clId="{7EAAB792-6F57-4A5A-A55B-36EB1B2C0C25}" dt="2020-10-27T19:44:21.861" v="39551" actId="1076"/>
          <ac:spMkLst>
            <pc:docMk/>
            <pc:sldMk cId="2993251846" sldId="321"/>
            <ac:spMk id="16" creationId="{11C243FA-97FD-4CFB-9C26-0842DDB14BDD}"/>
          </ac:spMkLst>
        </pc:spChg>
        <pc:spChg chg="add mod">
          <ac:chgData name="Milijana Surbatovich" userId="34f022815c94af0f" providerId="LiveId" clId="{7EAAB792-6F57-4A5A-A55B-36EB1B2C0C25}" dt="2020-10-27T19:44:21.861" v="39551" actId="1076"/>
          <ac:spMkLst>
            <pc:docMk/>
            <pc:sldMk cId="2993251846" sldId="321"/>
            <ac:spMk id="18" creationId="{C40ABAE0-246B-4DF8-87E2-131884D106E2}"/>
          </ac:spMkLst>
        </pc:spChg>
        <pc:spChg chg="add mod">
          <ac:chgData name="Milijana Surbatovich" userId="34f022815c94af0f" providerId="LiveId" clId="{7EAAB792-6F57-4A5A-A55B-36EB1B2C0C25}" dt="2020-10-27T19:44:21.861" v="39551" actId="1076"/>
          <ac:spMkLst>
            <pc:docMk/>
            <pc:sldMk cId="2993251846" sldId="321"/>
            <ac:spMk id="20" creationId="{0A9EE659-B58D-4743-B564-0DA71B207EAF}"/>
          </ac:spMkLst>
        </pc:spChg>
        <pc:spChg chg="add mod ord">
          <ac:chgData name="Milijana Surbatovich" userId="34f022815c94af0f" providerId="LiveId" clId="{7EAAB792-6F57-4A5A-A55B-36EB1B2C0C25}" dt="2020-10-27T19:44:21.861" v="39551" actId="1076"/>
          <ac:spMkLst>
            <pc:docMk/>
            <pc:sldMk cId="2993251846" sldId="321"/>
            <ac:spMk id="21" creationId="{9E57F9BB-8A37-43E8-96A5-14C47370F4B2}"/>
          </ac:spMkLst>
        </pc:spChg>
        <pc:spChg chg="add mod">
          <ac:chgData name="Milijana Surbatovich" userId="34f022815c94af0f" providerId="LiveId" clId="{7EAAB792-6F57-4A5A-A55B-36EB1B2C0C25}" dt="2020-10-29T16:24:22.450" v="47654" actId="1076"/>
          <ac:spMkLst>
            <pc:docMk/>
            <pc:sldMk cId="2993251846" sldId="321"/>
            <ac:spMk id="22" creationId="{3EBC5FC7-BCD3-4368-8AEF-430BF00F1A9F}"/>
          </ac:spMkLst>
        </pc:spChg>
        <pc:spChg chg="add del mod">
          <ac:chgData name="Milijana Surbatovich" userId="34f022815c94af0f" providerId="LiveId" clId="{7EAAB792-6F57-4A5A-A55B-36EB1B2C0C25}" dt="2020-10-27T19:25:36.847" v="38946" actId="478"/>
          <ac:spMkLst>
            <pc:docMk/>
            <pc:sldMk cId="2993251846" sldId="321"/>
            <ac:spMk id="23" creationId="{2A65FE1A-D60F-49AE-88C5-BB3C0A7D4712}"/>
          </ac:spMkLst>
        </pc:spChg>
        <pc:spChg chg="add del mod">
          <ac:chgData name="Milijana Surbatovich" userId="34f022815c94af0f" providerId="LiveId" clId="{7EAAB792-6F57-4A5A-A55B-36EB1B2C0C25}" dt="2020-10-27T19:26:27.763" v="38956" actId="478"/>
          <ac:spMkLst>
            <pc:docMk/>
            <pc:sldMk cId="2993251846" sldId="321"/>
            <ac:spMk id="24" creationId="{1FE6D224-F411-4555-B5C0-2E77DFA5FD10}"/>
          </ac:spMkLst>
        </pc:spChg>
        <pc:spChg chg="add del mod">
          <ac:chgData name="Milijana Surbatovich" userId="34f022815c94af0f" providerId="LiveId" clId="{7EAAB792-6F57-4A5A-A55B-36EB1B2C0C25}" dt="2020-10-27T19:25:28.399" v="38945" actId="478"/>
          <ac:spMkLst>
            <pc:docMk/>
            <pc:sldMk cId="2993251846" sldId="321"/>
            <ac:spMk id="28" creationId="{3B0E154F-FC49-4586-AD67-BFED195113E6}"/>
          </ac:spMkLst>
        </pc:spChg>
        <pc:spChg chg="add del mod">
          <ac:chgData name="Milijana Surbatovich" userId="34f022815c94af0f" providerId="LiveId" clId="{7EAAB792-6F57-4A5A-A55B-36EB1B2C0C25}" dt="2020-10-27T19:25:40.415" v="38947" actId="478"/>
          <ac:spMkLst>
            <pc:docMk/>
            <pc:sldMk cId="2993251846" sldId="321"/>
            <ac:spMk id="29" creationId="{4F17F82F-5DFB-4847-AE29-51D22096B6CC}"/>
          </ac:spMkLst>
        </pc:spChg>
        <pc:spChg chg="add del mod">
          <ac:chgData name="Milijana Surbatovich" userId="34f022815c94af0f" providerId="LiveId" clId="{7EAAB792-6F57-4A5A-A55B-36EB1B2C0C25}" dt="2020-10-27T19:25:43.996" v="38948" actId="478"/>
          <ac:spMkLst>
            <pc:docMk/>
            <pc:sldMk cId="2993251846" sldId="321"/>
            <ac:spMk id="30" creationId="{32E93A4D-5352-4E74-B467-180D1CBD9A92}"/>
          </ac:spMkLst>
        </pc:spChg>
        <pc:spChg chg="add del mod">
          <ac:chgData name="Milijana Surbatovich" userId="34f022815c94af0f" providerId="LiveId" clId="{7EAAB792-6F57-4A5A-A55B-36EB1B2C0C25}" dt="2020-10-27T19:26:27.763" v="38956" actId="478"/>
          <ac:spMkLst>
            <pc:docMk/>
            <pc:sldMk cId="2993251846" sldId="321"/>
            <ac:spMk id="31" creationId="{D72ED627-D185-4C5D-9A72-A1BD54912DEB}"/>
          </ac:spMkLst>
        </pc:spChg>
        <pc:spChg chg="add mod">
          <ac:chgData name="Milijana Surbatovich" userId="34f022815c94af0f" providerId="LiveId" clId="{7EAAB792-6F57-4A5A-A55B-36EB1B2C0C25}" dt="2020-10-27T19:44:11.512" v="39550" actId="1076"/>
          <ac:spMkLst>
            <pc:docMk/>
            <pc:sldMk cId="2993251846" sldId="321"/>
            <ac:spMk id="33" creationId="{FF39ECD3-D98B-434C-AB2B-924CCD97FB32}"/>
          </ac:spMkLst>
        </pc:spChg>
        <pc:spChg chg="add mod">
          <ac:chgData name="Milijana Surbatovich" userId="34f022815c94af0f" providerId="LiveId" clId="{7EAAB792-6F57-4A5A-A55B-36EB1B2C0C25}" dt="2020-10-27T19:44:11.512" v="39550" actId="1076"/>
          <ac:spMkLst>
            <pc:docMk/>
            <pc:sldMk cId="2993251846" sldId="321"/>
            <ac:spMk id="35" creationId="{C37B6DB4-D582-41B2-8E55-2086325BB1C8}"/>
          </ac:spMkLst>
        </pc:spChg>
        <pc:spChg chg="add mod">
          <ac:chgData name="Milijana Surbatovich" userId="34f022815c94af0f" providerId="LiveId" clId="{7EAAB792-6F57-4A5A-A55B-36EB1B2C0C25}" dt="2020-10-27T19:44:11.512" v="39550" actId="1076"/>
          <ac:spMkLst>
            <pc:docMk/>
            <pc:sldMk cId="2993251846" sldId="321"/>
            <ac:spMk id="37" creationId="{C9A8E39D-966C-4B6A-BC32-9AEBA0E540C8}"/>
          </ac:spMkLst>
        </pc:spChg>
        <pc:spChg chg="add mod">
          <ac:chgData name="Milijana Surbatovich" userId="34f022815c94af0f" providerId="LiveId" clId="{7EAAB792-6F57-4A5A-A55B-36EB1B2C0C25}" dt="2020-10-27T19:48:35.476" v="39724" actId="208"/>
          <ac:spMkLst>
            <pc:docMk/>
            <pc:sldMk cId="2993251846" sldId="321"/>
            <ac:spMk id="38" creationId="{B5A229AD-F300-47A5-ACCF-82AAB3EDB77D}"/>
          </ac:spMkLst>
        </pc:spChg>
        <pc:spChg chg="add mod">
          <ac:chgData name="Milijana Surbatovich" userId="34f022815c94af0f" providerId="LiveId" clId="{7EAAB792-6F57-4A5A-A55B-36EB1B2C0C25}" dt="2020-10-27T19:44:11.512" v="39550" actId="1076"/>
          <ac:spMkLst>
            <pc:docMk/>
            <pc:sldMk cId="2993251846" sldId="321"/>
            <ac:spMk id="40" creationId="{79F34FE9-0876-4378-860E-F21BCC3CFAD4}"/>
          </ac:spMkLst>
        </pc:spChg>
        <pc:spChg chg="add mod">
          <ac:chgData name="Milijana Surbatovich" userId="34f022815c94af0f" providerId="LiveId" clId="{7EAAB792-6F57-4A5A-A55B-36EB1B2C0C25}" dt="2020-10-27T19:44:11.512" v="39550" actId="1076"/>
          <ac:spMkLst>
            <pc:docMk/>
            <pc:sldMk cId="2993251846" sldId="321"/>
            <ac:spMk id="42" creationId="{DB5F2780-6A97-4CC7-A0EC-48017A103AC0}"/>
          </ac:spMkLst>
        </pc:spChg>
        <pc:spChg chg="add mod">
          <ac:chgData name="Milijana Surbatovich" userId="34f022815c94af0f" providerId="LiveId" clId="{7EAAB792-6F57-4A5A-A55B-36EB1B2C0C25}" dt="2020-10-27T19:44:11.512" v="39550" actId="1076"/>
          <ac:spMkLst>
            <pc:docMk/>
            <pc:sldMk cId="2993251846" sldId="321"/>
            <ac:spMk id="44" creationId="{57E0C4F3-35F6-4707-86B6-66900BAA0A46}"/>
          </ac:spMkLst>
        </pc:spChg>
        <pc:spChg chg="add mod">
          <ac:chgData name="Milijana Surbatovich" userId="34f022815c94af0f" providerId="LiveId" clId="{7EAAB792-6F57-4A5A-A55B-36EB1B2C0C25}" dt="2020-10-27T19:48:35.476" v="39724" actId="208"/>
          <ac:spMkLst>
            <pc:docMk/>
            <pc:sldMk cId="2993251846" sldId="321"/>
            <ac:spMk id="46" creationId="{530E7460-E6D8-4785-87A1-C83CB51D7741}"/>
          </ac:spMkLst>
        </pc:spChg>
        <pc:spChg chg="add mod">
          <ac:chgData name="Milijana Surbatovich" userId="34f022815c94af0f" providerId="LiveId" clId="{7EAAB792-6F57-4A5A-A55B-36EB1B2C0C25}" dt="2020-10-27T19:44:11.512" v="39550" actId="1076"/>
          <ac:spMkLst>
            <pc:docMk/>
            <pc:sldMk cId="2993251846" sldId="321"/>
            <ac:spMk id="48" creationId="{48B03059-1EFB-463D-A474-604FFF117362}"/>
          </ac:spMkLst>
        </pc:spChg>
        <pc:spChg chg="add mod">
          <ac:chgData name="Milijana Surbatovich" userId="34f022815c94af0f" providerId="LiveId" clId="{7EAAB792-6F57-4A5A-A55B-36EB1B2C0C25}" dt="2020-10-27T19:44:11.512" v="39550" actId="1076"/>
          <ac:spMkLst>
            <pc:docMk/>
            <pc:sldMk cId="2993251846" sldId="321"/>
            <ac:spMk id="50" creationId="{277F1F6A-325A-4CB4-99A8-AE101BD51DE7}"/>
          </ac:spMkLst>
        </pc:spChg>
        <pc:spChg chg="add mod">
          <ac:chgData name="Milijana Surbatovich" userId="34f022815c94af0f" providerId="LiveId" clId="{7EAAB792-6F57-4A5A-A55B-36EB1B2C0C25}" dt="2020-10-27T19:44:11.512" v="39550" actId="1076"/>
          <ac:spMkLst>
            <pc:docMk/>
            <pc:sldMk cId="2993251846" sldId="321"/>
            <ac:spMk id="52" creationId="{0E24698C-C544-4454-B334-58FAA4045ADC}"/>
          </ac:spMkLst>
        </pc:spChg>
        <pc:spChg chg="add del mod">
          <ac:chgData name="Milijana Surbatovich" userId="34f022815c94af0f" providerId="LiveId" clId="{7EAAB792-6F57-4A5A-A55B-36EB1B2C0C25}" dt="2020-10-27T19:28:20.584" v="38975" actId="478"/>
          <ac:spMkLst>
            <pc:docMk/>
            <pc:sldMk cId="2993251846" sldId="321"/>
            <ac:spMk id="54" creationId="{599CE8C0-0B67-43DA-8D1D-906D1462C2B8}"/>
          </ac:spMkLst>
        </pc:spChg>
        <pc:spChg chg="add mod">
          <ac:chgData name="Milijana Surbatovich" userId="34f022815c94af0f" providerId="LiveId" clId="{7EAAB792-6F57-4A5A-A55B-36EB1B2C0C25}" dt="2020-10-27T19:44:21.861" v="39551" actId="1076"/>
          <ac:spMkLst>
            <pc:docMk/>
            <pc:sldMk cId="2993251846" sldId="321"/>
            <ac:spMk id="58" creationId="{11A6FA75-6591-4D5E-A65A-3826CB5924C3}"/>
          </ac:spMkLst>
        </pc:spChg>
        <pc:spChg chg="add del mod">
          <ac:chgData name="Milijana Surbatovich" userId="34f022815c94af0f" providerId="LiveId" clId="{7EAAB792-6F57-4A5A-A55B-36EB1B2C0C25}" dt="2020-10-27T19:40:51.413" v="39450" actId="478"/>
          <ac:spMkLst>
            <pc:docMk/>
            <pc:sldMk cId="2993251846" sldId="321"/>
            <ac:spMk id="60" creationId="{C9E21C23-80C0-4DA3-AC38-16805F21D90B}"/>
          </ac:spMkLst>
        </pc:spChg>
        <pc:spChg chg="add mod">
          <ac:chgData name="Milijana Surbatovich" userId="34f022815c94af0f" providerId="LiveId" clId="{7EAAB792-6F57-4A5A-A55B-36EB1B2C0C25}" dt="2020-10-27T19:47:17.304" v="39723" actId="20577"/>
          <ac:spMkLst>
            <pc:docMk/>
            <pc:sldMk cId="2993251846" sldId="321"/>
            <ac:spMk id="61" creationId="{B1C8E7DE-DAE7-4A8F-8BEA-6B71B6188E6C}"/>
          </ac:spMkLst>
        </pc:spChg>
        <pc:spChg chg="add mod">
          <ac:chgData name="Milijana Surbatovich" userId="34f022815c94af0f" providerId="LiveId" clId="{7EAAB792-6F57-4A5A-A55B-36EB1B2C0C25}" dt="2020-10-28T22:21:15.876" v="46486" actId="1076"/>
          <ac:spMkLst>
            <pc:docMk/>
            <pc:sldMk cId="2993251846" sldId="321"/>
            <ac:spMk id="62" creationId="{EA4CD70A-E753-4E29-A0A7-CA08D192431A}"/>
          </ac:spMkLst>
        </pc:spChg>
        <pc:spChg chg="add mod">
          <ac:chgData name="Milijana Surbatovich" userId="34f022815c94af0f" providerId="LiveId" clId="{7EAAB792-6F57-4A5A-A55B-36EB1B2C0C25}" dt="2020-10-27T19:44:02.940" v="39549"/>
          <ac:spMkLst>
            <pc:docMk/>
            <pc:sldMk cId="2993251846" sldId="321"/>
            <ac:spMk id="63" creationId="{AD108A86-88F4-463B-8969-91E8DDF57C7F}"/>
          </ac:spMkLst>
        </pc:spChg>
        <pc:spChg chg="add mod">
          <ac:chgData name="Milijana Surbatovich" userId="34f022815c94af0f" providerId="LiveId" clId="{7EAAB792-6F57-4A5A-A55B-36EB1B2C0C25}" dt="2020-10-27T19:44:02.940" v="39549"/>
          <ac:spMkLst>
            <pc:docMk/>
            <pc:sldMk cId="2993251846" sldId="321"/>
            <ac:spMk id="64" creationId="{2F036A4D-D58A-40FC-9211-CED1D976A436}"/>
          </ac:spMkLst>
        </pc:spChg>
        <pc:spChg chg="add mod">
          <ac:chgData name="Milijana Surbatovich" userId="34f022815c94af0f" providerId="LiveId" clId="{7EAAB792-6F57-4A5A-A55B-36EB1B2C0C25}" dt="2020-10-27T19:44:02.940" v="39549"/>
          <ac:spMkLst>
            <pc:docMk/>
            <pc:sldMk cId="2993251846" sldId="321"/>
            <ac:spMk id="66" creationId="{BBB693BC-8F51-4848-B4FB-B3A662BE3533}"/>
          </ac:spMkLst>
        </pc:spChg>
        <pc:spChg chg="add mod">
          <ac:chgData name="Milijana Surbatovich" userId="34f022815c94af0f" providerId="LiveId" clId="{7EAAB792-6F57-4A5A-A55B-36EB1B2C0C25}" dt="2020-10-27T19:44:02.940" v="39549"/>
          <ac:spMkLst>
            <pc:docMk/>
            <pc:sldMk cId="2993251846" sldId="321"/>
            <ac:spMk id="68" creationId="{2C53CFCA-6721-46A6-ACE4-521D54EAA7C1}"/>
          </ac:spMkLst>
        </pc:spChg>
        <pc:spChg chg="add mod">
          <ac:chgData name="Milijana Surbatovich" userId="34f022815c94af0f" providerId="LiveId" clId="{7EAAB792-6F57-4A5A-A55B-36EB1B2C0C25}" dt="2020-10-27T19:44:02.940" v="39549"/>
          <ac:spMkLst>
            <pc:docMk/>
            <pc:sldMk cId="2993251846" sldId="321"/>
            <ac:spMk id="69" creationId="{85F084A9-0209-42D7-AA13-899CC1F21CEE}"/>
          </ac:spMkLst>
        </pc:spChg>
        <pc:spChg chg="add mod">
          <ac:chgData name="Milijana Surbatovich" userId="34f022815c94af0f" providerId="LiveId" clId="{7EAAB792-6F57-4A5A-A55B-36EB1B2C0C25}" dt="2020-10-27T19:44:02.940" v="39549"/>
          <ac:spMkLst>
            <pc:docMk/>
            <pc:sldMk cId="2993251846" sldId="321"/>
            <ac:spMk id="70" creationId="{9F8C2F85-804C-471B-A317-69E17B812F82}"/>
          </ac:spMkLst>
        </pc:spChg>
        <pc:spChg chg="add mod">
          <ac:chgData name="Milijana Surbatovich" userId="34f022815c94af0f" providerId="LiveId" clId="{7EAAB792-6F57-4A5A-A55B-36EB1B2C0C25}" dt="2020-10-27T19:44:02.940" v="39549"/>
          <ac:spMkLst>
            <pc:docMk/>
            <pc:sldMk cId="2993251846" sldId="321"/>
            <ac:spMk id="72" creationId="{2E007D00-57AC-4E6D-A1F0-9F5675ABA756}"/>
          </ac:spMkLst>
        </pc:spChg>
        <pc:spChg chg="add mod">
          <ac:chgData name="Milijana Surbatovich" userId="34f022815c94af0f" providerId="LiveId" clId="{7EAAB792-6F57-4A5A-A55B-36EB1B2C0C25}" dt="2020-10-27T19:44:02.940" v="39549"/>
          <ac:spMkLst>
            <pc:docMk/>
            <pc:sldMk cId="2993251846" sldId="321"/>
            <ac:spMk id="73" creationId="{6328161F-AEC4-4E08-9733-5CE6D1B68A77}"/>
          </ac:spMkLst>
        </pc:spChg>
        <pc:spChg chg="add mod">
          <ac:chgData name="Milijana Surbatovich" userId="34f022815c94af0f" providerId="LiveId" clId="{7EAAB792-6F57-4A5A-A55B-36EB1B2C0C25}" dt="2020-10-27T19:44:02.940" v="39549"/>
          <ac:spMkLst>
            <pc:docMk/>
            <pc:sldMk cId="2993251846" sldId="321"/>
            <ac:spMk id="74" creationId="{4E15914A-1229-47B1-B006-E8ED1DBA76D6}"/>
          </ac:spMkLst>
        </pc:spChg>
        <pc:picChg chg="add del mod">
          <ac:chgData name="Milijana Surbatovich" userId="34f022815c94af0f" providerId="LiveId" clId="{7EAAB792-6F57-4A5A-A55B-36EB1B2C0C25}" dt="2020-10-29T18:10:04.896" v="47798"/>
          <ac:picMkLst>
            <pc:docMk/>
            <pc:sldMk cId="2993251846" sldId="321"/>
            <ac:picMk id="2" creationId="{758921C1-826A-4883-ACAC-69EF83BFA11B}"/>
          </ac:picMkLst>
        </pc:picChg>
        <pc:picChg chg="add mod">
          <ac:chgData name="Milijana Surbatovich" userId="34f022815c94af0f" providerId="LiveId" clId="{7EAAB792-6F57-4A5A-A55B-36EB1B2C0C25}" dt="2020-10-29T18:20:48.101" v="47799"/>
          <ac:picMkLst>
            <pc:docMk/>
            <pc:sldMk cId="2993251846" sldId="321"/>
            <ac:picMk id="3" creationId="{DD80F2F8-22ED-4B7F-8D1A-87F0E98A2019}"/>
          </ac:picMkLst>
        </pc:picChg>
        <pc:cxnChg chg="add mod">
          <ac:chgData name="Milijana Surbatovich" userId="34f022815c94af0f" providerId="LiveId" clId="{7EAAB792-6F57-4A5A-A55B-36EB1B2C0C25}" dt="2020-10-27T19:44:11.512" v="39550" actId="1076"/>
          <ac:cxnSpMkLst>
            <pc:docMk/>
            <pc:sldMk cId="2993251846" sldId="321"/>
            <ac:cxnSpMk id="9" creationId="{86421FD8-CAB2-4F73-A578-8457BDDC526A}"/>
          </ac:cxnSpMkLst>
        </pc:cxnChg>
        <pc:cxnChg chg="add mod">
          <ac:chgData name="Milijana Surbatovich" userId="34f022815c94af0f" providerId="LiveId" clId="{7EAAB792-6F57-4A5A-A55B-36EB1B2C0C25}" dt="2020-10-27T19:44:11.512" v="39550" actId="1076"/>
          <ac:cxnSpMkLst>
            <pc:docMk/>
            <pc:sldMk cId="2993251846" sldId="321"/>
            <ac:cxnSpMk id="11" creationId="{5D5A3FE8-1AE9-4AA2-A817-5373A59D78B0}"/>
          </ac:cxnSpMkLst>
        </pc:cxnChg>
        <pc:cxnChg chg="add mod">
          <ac:chgData name="Milijana Surbatovich" userId="34f022815c94af0f" providerId="LiveId" clId="{7EAAB792-6F57-4A5A-A55B-36EB1B2C0C25}" dt="2020-10-27T19:44:21.861" v="39551" actId="1076"/>
          <ac:cxnSpMkLst>
            <pc:docMk/>
            <pc:sldMk cId="2993251846" sldId="321"/>
            <ac:cxnSpMk id="17" creationId="{94C84417-4B96-4C5A-8CA3-BD32A243654C}"/>
          </ac:cxnSpMkLst>
        </pc:cxnChg>
        <pc:cxnChg chg="add mod">
          <ac:chgData name="Milijana Surbatovich" userId="34f022815c94af0f" providerId="LiveId" clId="{7EAAB792-6F57-4A5A-A55B-36EB1B2C0C25}" dt="2020-10-27T19:44:21.861" v="39551" actId="1076"/>
          <ac:cxnSpMkLst>
            <pc:docMk/>
            <pc:sldMk cId="2993251846" sldId="321"/>
            <ac:cxnSpMk id="19" creationId="{66B9E4EC-EFF4-4846-B16A-456E0D58088D}"/>
          </ac:cxnSpMkLst>
        </pc:cxnChg>
        <pc:cxnChg chg="add del mod">
          <ac:chgData name="Milijana Surbatovich" userId="34f022815c94af0f" providerId="LiveId" clId="{7EAAB792-6F57-4A5A-A55B-36EB1B2C0C25}" dt="2020-10-27T19:26:27.763" v="38956" actId="478"/>
          <ac:cxnSpMkLst>
            <pc:docMk/>
            <pc:sldMk cId="2993251846" sldId="321"/>
            <ac:cxnSpMk id="25" creationId="{0FE4C376-9858-4180-9A25-F26338A9FDDD}"/>
          </ac:cxnSpMkLst>
        </pc:cxnChg>
        <pc:cxnChg chg="add del mod">
          <ac:chgData name="Milijana Surbatovich" userId="34f022815c94af0f" providerId="LiveId" clId="{7EAAB792-6F57-4A5A-A55B-36EB1B2C0C25}" dt="2020-10-27T19:26:27.763" v="38956" actId="478"/>
          <ac:cxnSpMkLst>
            <pc:docMk/>
            <pc:sldMk cId="2993251846" sldId="321"/>
            <ac:cxnSpMk id="26" creationId="{9A18AEF0-F28C-4E7F-AD29-CD5C9C24CF25}"/>
          </ac:cxnSpMkLst>
        </pc:cxnChg>
        <pc:cxnChg chg="add del mod">
          <ac:chgData name="Milijana Surbatovich" userId="34f022815c94af0f" providerId="LiveId" clId="{7EAAB792-6F57-4A5A-A55B-36EB1B2C0C25}" dt="2020-10-27T19:26:27.763" v="38956" actId="478"/>
          <ac:cxnSpMkLst>
            <pc:docMk/>
            <pc:sldMk cId="2993251846" sldId="321"/>
            <ac:cxnSpMk id="27" creationId="{021EB98A-0FA6-4638-8117-7D4D53DDE748}"/>
          </ac:cxnSpMkLst>
        </pc:cxnChg>
        <pc:cxnChg chg="add mod">
          <ac:chgData name="Milijana Surbatovich" userId="34f022815c94af0f" providerId="LiveId" clId="{7EAAB792-6F57-4A5A-A55B-36EB1B2C0C25}" dt="2020-10-27T19:44:02.940" v="39549"/>
          <ac:cxnSpMkLst>
            <pc:docMk/>
            <pc:sldMk cId="2993251846" sldId="321"/>
            <ac:cxnSpMk id="65" creationId="{2DD94ED2-6078-4470-BCB2-93EE71955DA3}"/>
          </ac:cxnSpMkLst>
        </pc:cxnChg>
        <pc:cxnChg chg="add mod">
          <ac:chgData name="Milijana Surbatovich" userId="34f022815c94af0f" providerId="LiveId" clId="{7EAAB792-6F57-4A5A-A55B-36EB1B2C0C25}" dt="2020-10-27T19:44:02.940" v="39549"/>
          <ac:cxnSpMkLst>
            <pc:docMk/>
            <pc:sldMk cId="2993251846" sldId="321"/>
            <ac:cxnSpMk id="67" creationId="{5FBF5E47-F016-4B1E-B64A-80E29E28D7EA}"/>
          </ac:cxnSpMkLst>
        </pc:cxnChg>
        <pc:cxnChg chg="add mod">
          <ac:chgData name="Milijana Surbatovich" userId="34f022815c94af0f" providerId="LiveId" clId="{7EAAB792-6F57-4A5A-A55B-36EB1B2C0C25}" dt="2020-10-27T19:44:02.940" v="39549"/>
          <ac:cxnSpMkLst>
            <pc:docMk/>
            <pc:sldMk cId="2993251846" sldId="321"/>
            <ac:cxnSpMk id="71" creationId="{5E47B95B-60D2-4A86-9407-273C940FCD91}"/>
          </ac:cxnSpMkLst>
        </pc:cxnChg>
      </pc:sldChg>
      <pc:sldChg chg="addSp delSp modSp add mod modTransition delAnim modAnim modNotesTx">
        <pc:chgData name="Milijana Surbatovich" userId="34f022815c94af0f" providerId="LiveId" clId="{7EAAB792-6F57-4A5A-A55B-36EB1B2C0C25}" dt="2020-11-02T22:41:13.280" v="48132" actId="1076"/>
        <pc:sldMkLst>
          <pc:docMk/>
          <pc:sldMk cId="3608654915" sldId="322"/>
        </pc:sldMkLst>
        <pc:spChg chg="add del mod">
          <ac:chgData name="Milijana Surbatovich" userId="34f022815c94af0f" providerId="LiveId" clId="{7EAAB792-6F57-4A5A-A55B-36EB1B2C0C25}" dt="2020-10-28T03:00:38.061" v="40358" actId="478"/>
          <ac:spMkLst>
            <pc:docMk/>
            <pc:sldMk cId="3608654915" sldId="322"/>
            <ac:spMk id="3" creationId="{DD3C53B8-338B-4F6D-A122-39FC093EBE90}"/>
          </ac:spMkLst>
        </pc:spChg>
        <pc:spChg chg="add mod">
          <ac:chgData name="Milijana Surbatovich" userId="34f022815c94af0f" providerId="LiveId" clId="{7EAAB792-6F57-4A5A-A55B-36EB1B2C0C25}" dt="2020-10-28T19:37:30.043" v="40416" actId="14100"/>
          <ac:spMkLst>
            <pc:docMk/>
            <pc:sldMk cId="3608654915" sldId="322"/>
            <ac:spMk id="5" creationId="{3F40DC68-1EF2-4A45-821C-94D054733E6E}"/>
          </ac:spMkLst>
        </pc:spChg>
        <pc:spChg chg="add mod">
          <ac:chgData name="Milijana Surbatovich" userId="34f022815c94af0f" providerId="LiveId" clId="{7EAAB792-6F57-4A5A-A55B-36EB1B2C0C25}" dt="2020-10-30T21:04:52.199" v="47856" actId="1076"/>
          <ac:spMkLst>
            <pc:docMk/>
            <pc:sldMk cId="3608654915" sldId="322"/>
            <ac:spMk id="6" creationId="{6F0145B4-B839-4754-B0A0-7D7F7C36BD29}"/>
          </ac:spMkLst>
        </pc:spChg>
        <pc:spChg chg="add del">
          <ac:chgData name="Milijana Surbatovich" userId="34f022815c94af0f" providerId="LiveId" clId="{7EAAB792-6F57-4A5A-A55B-36EB1B2C0C25}" dt="2020-10-28T19:33:21.308" v="40363" actId="22"/>
          <ac:spMkLst>
            <pc:docMk/>
            <pc:sldMk cId="3608654915" sldId="322"/>
            <ac:spMk id="6" creationId="{D04D99EC-EB72-4240-ABFD-76D980A222B6}"/>
          </ac:spMkLst>
        </pc:spChg>
        <pc:spChg chg="add mod">
          <ac:chgData name="Milijana Surbatovich" userId="34f022815c94af0f" providerId="LiveId" clId="{7EAAB792-6F57-4A5A-A55B-36EB1B2C0C25}" dt="2020-11-02T22:41:13.280" v="48132" actId="1076"/>
          <ac:spMkLst>
            <pc:docMk/>
            <pc:sldMk cId="3608654915" sldId="322"/>
            <ac:spMk id="7" creationId="{F3B4744D-4547-477A-B537-056ADDC5B8AB}"/>
          </ac:spMkLst>
        </pc:spChg>
        <pc:spChg chg="add">
          <ac:chgData name="Milijana Surbatovich" userId="34f022815c94af0f" providerId="LiveId" clId="{7EAAB792-6F57-4A5A-A55B-36EB1B2C0C25}" dt="2020-10-28T21:58:23.529" v="45823" actId="22"/>
          <ac:spMkLst>
            <pc:docMk/>
            <pc:sldMk cId="3608654915" sldId="322"/>
            <ac:spMk id="9" creationId="{63BB34F8-9FD2-439B-97CA-D6688016D68A}"/>
          </ac:spMkLst>
        </pc:spChg>
        <pc:spChg chg="del">
          <ac:chgData name="Milijana Surbatovich" userId="34f022815c94af0f" providerId="LiveId" clId="{7EAAB792-6F57-4A5A-A55B-36EB1B2C0C25}" dt="2020-11-02T22:41:08.484" v="48130" actId="478"/>
          <ac:spMkLst>
            <pc:docMk/>
            <pc:sldMk cId="3608654915" sldId="322"/>
            <ac:spMk id="97" creationId="{77342929-72F3-41F4-BFCD-AFD4199C1CC9}"/>
          </ac:spMkLst>
        </pc:spChg>
        <pc:spChg chg="add mod ord">
          <ac:chgData name="Milijana Surbatovich" userId="34f022815c94af0f" providerId="LiveId" clId="{7EAAB792-6F57-4A5A-A55B-36EB1B2C0C25}" dt="2020-10-29T02:28:36.998" v="47193" actId="14100"/>
          <ac:spMkLst>
            <pc:docMk/>
            <pc:sldMk cId="3608654915" sldId="322"/>
            <ac:spMk id="133" creationId="{CEB30939-48FB-4075-9978-B44F682E2D15}"/>
          </ac:spMkLst>
        </pc:spChg>
        <pc:spChg chg="del">
          <ac:chgData name="Milijana Surbatovich" userId="34f022815c94af0f" providerId="LiveId" clId="{7EAAB792-6F57-4A5A-A55B-36EB1B2C0C25}" dt="2020-10-28T02:57:11.163" v="40284" actId="478"/>
          <ac:spMkLst>
            <pc:docMk/>
            <pc:sldMk cId="3608654915" sldId="322"/>
            <ac:spMk id="150" creationId="{C5CA00F4-8297-4725-86B3-2D4636BF5311}"/>
          </ac:spMkLst>
        </pc:spChg>
        <pc:spChg chg="add mod">
          <ac:chgData name="Milijana Surbatovich" userId="34f022815c94af0f" providerId="LiveId" clId="{7EAAB792-6F57-4A5A-A55B-36EB1B2C0C25}" dt="2020-10-28T21:59:52.325" v="45871" actId="1076"/>
          <ac:spMkLst>
            <pc:docMk/>
            <pc:sldMk cId="3608654915" sldId="322"/>
            <ac:spMk id="178" creationId="{59CD138A-E3A9-4F10-BA96-1AAF8C6689E0}"/>
          </ac:spMkLst>
        </pc:spChg>
        <pc:spChg chg="add mod">
          <ac:chgData name="Milijana Surbatovich" userId="34f022815c94af0f" providerId="LiveId" clId="{7EAAB792-6F57-4A5A-A55B-36EB1B2C0C25}" dt="2020-10-28T21:59:55.378" v="45879" actId="20577"/>
          <ac:spMkLst>
            <pc:docMk/>
            <pc:sldMk cId="3608654915" sldId="322"/>
            <ac:spMk id="180" creationId="{C3B88072-1F85-4CE2-8E7B-66A5439E0B4E}"/>
          </ac:spMkLst>
        </pc:spChg>
        <pc:spChg chg="add mod">
          <ac:chgData name="Milijana Surbatovich" userId="34f022815c94af0f" providerId="LiveId" clId="{7EAAB792-6F57-4A5A-A55B-36EB1B2C0C25}" dt="2020-10-28T19:37:31.890" v="40419" actId="20577"/>
          <ac:spMkLst>
            <pc:docMk/>
            <pc:sldMk cId="3608654915" sldId="322"/>
            <ac:spMk id="181" creationId="{D84FACCA-EA56-4BA1-B027-270110C27CAC}"/>
          </ac:spMkLst>
        </pc:spChg>
        <pc:picChg chg="add mod">
          <ac:chgData name="Milijana Surbatovich" userId="34f022815c94af0f" providerId="LiveId" clId="{7EAAB792-6F57-4A5A-A55B-36EB1B2C0C25}" dt="2020-10-29T18:20:48.101" v="47799"/>
          <ac:picMkLst>
            <pc:docMk/>
            <pc:sldMk cId="3608654915" sldId="322"/>
            <ac:picMk id="3" creationId="{19D50BF3-03AE-403C-BCF2-2A43CEEC9405}"/>
          </ac:picMkLst>
        </pc:picChg>
        <pc:cxnChg chg="add mod">
          <ac:chgData name="Milijana Surbatovich" userId="34f022815c94af0f" providerId="LiveId" clId="{7EAAB792-6F57-4A5A-A55B-36EB1B2C0C25}" dt="2020-10-28T19:36:08.510" v="40404" actId="1076"/>
          <ac:cxnSpMkLst>
            <pc:docMk/>
            <pc:sldMk cId="3608654915" sldId="322"/>
            <ac:cxnSpMk id="8" creationId="{A95CFCD3-D782-4086-AE93-92471868E553}"/>
          </ac:cxnSpMkLst>
        </pc:cxnChg>
        <pc:cxnChg chg="del">
          <ac:chgData name="Milijana Surbatovich" userId="34f022815c94af0f" providerId="LiveId" clId="{7EAAB792-6F57-4A5A-A55B-36EB1B2C0C25}" dt="2020-10-28T21:58:23.038" v="45822" actId="478"/>
          <ac:cxnSpMkLst>
            <pc:docMk/>
            <pc:sldMk cId="3608654915" sldId="322"/>
            <ac:cxnSpMk id="99" creationId="{186E5782-9B71-429F-8438-83C3F1FC4C17}"/>
          </ac:cxnSpMkLst>
        </pc:cxnChg>
      </pc:sldChg>
      <pc:sldChg chg="addSp delSp modSp add del mod">
        <pc:chgData name="Milijana Surbatovich" userId="34f022815c94af0f" providerId="LiveId" clId="{7EAAB792-6F57-4A5A-A55B-36EB1B2C0C25}" dt="2020-10-27T20:03:30.743" v="39781" actId="47"/>
        <pc:sldMkLst>
          <pc:docMk/>
          <pc:sldMk cId="3812634160" sldId="322"/>
        </pc:sldMkLst>
        <pc:spChg chg="del mod">
          <ac:chgData name="Milijana Surbatovich" userId="34f022815c94af0f" providerId="LiveId" clId="{7EAAB792-6F57-4A5A-A55B-36EB1B2C0C25}" dt="2020-10-27T20:03:26.527" v="39780" actId="478"/>
          <ac:spMkLst>
            <pc:docMk/>
            <pc:sldMk cId="3812634160" sldId="322"/>
            <ac:spMk id="2" creationId="{6763311C-B8C2-44BE-B594-2B0A055D90BF}"/>
          </ac:spMkLst>
        </pc:spChg>
        <pc:spChg chg="add mod">
          <ac:chgData name="Milijana Surbatovich" userId="34f022815c94af0f" providerId="LiveId" clId="{7EAAB792-6F57-4A5A-A55B-36EB1B2C0C25}" dt="2020-10-27T20:03:26.527" v="39780" actId="478"/>
          <ac:spMkLst>
            <pc:docMk/>
            <pc:sldMk cId="3812634160" sldId="322"/>
            <ac:spMk id="5" creationId="{20EC259A-A544-48C5-91E1-C788D995AFC1}"/>
          </ac:spMkLst>
        </pc:spChg>
      </pc:sldChg>
      <pc:sldChg chg="delSp new del mod">
        <pc:chgData name="Milijana Surbatovich" userId="34f022815c94af0f" providerId="LiveId" clId="{7EAAB792-6F57-4A5A-A55B-36EB1B2C0C25}" dt="2020-10-27T20:02:03.378" v="39727" actId="47"/>
        <pc:sldMkLst>
          <pc:docMk/>
          <pc:sldMk cId="4072424171" sldId="322"/>
        </pc:sldMkLst>
        <pc:spChg chg="del">
          <ac:chgData name="Milijana Surbatovich" userId="34f022815c94af0f" providerId="LiveId" clId="{7EAAB792-6F57-4A5A-A55B-36EB1B2C0C25}" dt="2020-10-27T19:49:58.948" v="39726" actId="478"/>
          <ac:spMkLst>
            <pc:docMk/>
            <pc:sldMk cId="4072424171" sldId="322"/>
            <ac:spMk id="3" creationId="{3EA448D9-F015-4E39-B020-F54C6AE958EC}"/>
          </ac:spMkLst>
        </pc:spChg>
      </pc:sldChg>
      <pc:sldChg chg="addSp delSp modSp add mod addAnim delAnim modAnim modNotesTx">
        <pc:chgData name="Milijana Surbatovich" userId="34f022815c94af0f" providerId="LiveId" clId="{7EAAB792-6F57-4A5A-A55B-36EB1B2C0C25}" dt="2020-11-03T01:27:37.223" v="51631"/>
        <pc:sldMkLst>
          <pc:docMk/>
          <pc:sldMk cId="1300832629" sldId="323"/>
        </pc:sldMkLst>
        <pc:spChg chg="mod">
          <ac:chgData name="Milijana Surbatovich" userId="34f022815c94af0f" providerId="LiveId" clId="{7EAAB792-6F57-4A5A-A55B-36EB1B2C0C25}" dt="2020-11-02T22:52:03.190" v="48477" actId="20577"/>
          <ac:spMkLst>
            <pc:docMk/>
            <pc:sldMk cId="1300832629" sldId="323"/>
            <ac:spMk id="2" creationId="{731207EB-E1AA-4405-AF0D-908A563B3C78}"/>
          </ac:spMkLst>
        </pc:spChg>
        <pc:spChg chg="del mod">
          <ac:chgData name="Milijana Surbatovich" userId="34f022815c94af0f" providerId="LiveId" clId="{7EAAB792-6F57-4A5A-A55B-36EB1B2C0C25}" dt="2020-11-02T22:56:24.085" v="48652" actId="478"/>
          <ac:spMkLst>
            <pc:docMk/>
            <pc:sldMk cId="1300832629" sldId="323"/>
            <ac:spMk id="4" creationId="{079C7DD4-A5DB-40B5-9A7A-F31BEFC98457}"/>
          </ac:spMkLst>
        </pc:spChg>
        <pc:spChg chg="mod">
          <ac:chgData name="Milijana Surbatovich" userId="34f022815c94af0f" providerId="LiveId" clId="{7EAAB792-6F57-4A5A-A55B-36EB1B2C0C25}" dt="2020-11-02T23:36:59.904" v="49575" actId="20577"/>
          <ac:spMkLst>
            <pc:docMk/>
            <pc:sldMk cId="1300832629" sldId="323"/>
            <ac:spMk id="5" creationId="{69C8A226-0414-4D1C-9B78-BCF012E70C78}"/>
          </ac:spMkLst>
        </pc:spChg>
        <pc:spChg chg="del mod">
          <ac:chgData name="Milijana Surbatovich" userId="34f022815c94af0f" providerId="LiveId" clId="{7EAAB792-6F57-4A5A-A55B-36EB1B2C0C25}" dt="2020-11-02T23:04:20.611" v="48720" actId="478"/>
          <ac:spMkLst>
            <pc:docMk/>
            <pc:sldMk cId="1300832629" sldId="323"/>
            <ac:spMk id="6" creationId="{821D0D68-14B3-4A6F-BAF2-EF0AEC9D109C}"/>
          </ac:spMkLst>
        </pc:spChg>
        <pc:spChg chg="mod ord">
          <ac:chgData name="Milijana Surbatovich" userId="34f022815c94af0f" providerId="LiveId" clId="{7EAAB792-6F57-4A5A-A55B-36EB1B2C0C25}" dt="2020-11-02T23:37:13.173" v="49576" actId="1076"/>
          <ac:spMkLst>
            <pc:docMk/>
            <pc:sldMk cId="1300832629" sldId="323"/>
            <ac:spMk id="8" creationId="{92AD9A56-B04F-4D24-AC09-79724216D37A}"/>
          </ac:spMkLst>
        </pc:spChg>
        <pc:spChg chg="del">
          <ac:chgData name="Milijana Surbatovich" userId="34f022815c94af0f" providerId="LiveId" clId="{7EAAB792-6F57-4A5A-A55B-36EB1B2C0C25}" dt="2020-11-02T22:56:00.828" v="48648" actId="478"/>
          <ac:spMkLst>
            <pc:docMk/>
            <pc:sldMk cId="1300832629" sldId="323"/>
            <ac:spMk id="12" creationId="{597480D3-DC32-409E-A7C5-4DF045EF8456}"/>
          </ac:spMkLst>
        </pc:spChg>
        <pc:spChg chg="del">
          <ac:chgData name="Milijana Surbatovich" userId="34f022815c94af0f" providerId="LiveId" clId="{7EAAB792-6F57-4A5A-A55B-36EB1B2C0C25}" dt="2020-11-02T22:56:00.828" v="48648" actId="478"/>
          <ac:spMkLst>
            <pc:docMk/>
            <pc:sldMk cId="1300832629" sldId="323"/>
            <ac:spMk id="13" creationId="{B9DB89EB-623D-427C-9A8D-8E20A7C10FFC}"/>
          </ac:spMkLst>
        </pc:spChg>
        <pc:spChg chg="add del mod">
          <ac:chgData name="Milijana Surbatovich" userId="34f022815c94af0f" providerId="LiveId" clId="{7EAAB792-6F57-4A5A-A55B-36EB1B2C0C25}" dt="2020-11-02T23:07:01.447" v="48758" actId="478"/>
          <ac:spMkLst>
            <pc:docMk/>
            <pc:sldMk cId="1300832629" sldId="323"/>
            <ac:spMk id="15" creationId="{526CDC74-F619-4C41-99BF-1C4C80D1CDBC}"/>
          </ac:spMkLst>
        </pc:spChg>
        <pc:spChg chg="del">
          <ac:chgData name="Milijana Surbatovich" userId="34f022815c94af0f" providerId="LiveId" clId="{7EAAB792-6F57-4A5A-A55B-36EB1B2C0C25}" dt="2020-11-02T22:56:00.828" v="48648" actId="478"/>
          <ac:spMkLst>
            <pc:docMk/>
            <pc:sldMk cId="1300832629" sldId="323"/>
            <ac:spMk id="18" creationId="{6CBBC2ED-6BCA-4D52-80CA-2E5156F61A87}"/>
          </ac:spMkLst>
        </pc:spChg>
        <pc:spChg chg="del">
          <ac:chgData name="Milijana Surbatovich" userId="34f022815c94af0f" providerId="LiveId" clId="{7EAAB792-6F57-4A5A-A55B-36EB1B2C0C25}" dt="2020-11-02T22:56:00.828" v="48648" actId="478"/>
          <ac:spMkLst>
            <pc:docMk/>
            <pc:sldMk cId="1300832629" sldId="323"/>
            <ac:spMk id="19" creationId="{56766C7A-F4ED-414F-B14F-AD6ACDF75C3C}"/>
          </ac:spMkLst>
        </pc:spChg>
        <pc:spChg chg="del">
          <ac:chgData name="Milijana Surbatovich" userId="34f022815c94af0f" providerId="LiveId" clId="{7EAAB792-6F57-4A5A-A55B-36EB1B2C0C25}" dt="2020-11-02T22:56:00.828" v="48648" actId="478"/>
          <ac:spMkLst>
            <pc:docMk/>
            <pc:sldMk cId="1300832629" sldId="323"/>
            <ac:spMk id="20" creationId="{8D54F279-9CBC-4897-B10B-5B90AC3EEC99}"/>
          </ac:spMkLst>
        </pc:spChg>
        <pc:spChg chg="del">
          <ac:chgData name="Milijana Surbatovich" userId="34f022815c94af0f" providerId="LiveId" clId="{7EAAB792-6F57-4A5A-A55B-36EB1B2C0C25}" dt="2020-11-02T22:56:00.828" v="48648" actId="478"/>
          <ac:spMkLst>
            <pc:docMk/>
            <pc:sldMk cId="1300832629" sldId="323"/>
            <ac:spMk id="21" creationId="{2492194A-1E53-4DF5-B53B-939541F664CC}"/>
          </ac:spMkLst>
        </pc:spChg>
        <pc:spChg chg="del">
          <ac:chgData name="Milijana Surbatovich" userId="34f022815c94af0f" providerId="LiveId" clId="{7EAAB792-6F57-4A5A-A55B-36EB1B2C0C25}" dt="2020-11-02T22:56:00.828" v="48648" actId="478"/>
          <ac:spMkLst>
            <pc:docMk/>
            <pc:sldMk cId="1300832629" sldId="323"/>
            <ac:spMk id="22" creationId="{731405DB-36C3-4738-8CCD-C25450E6E7FC}"/>
          </ac:spMkLst>
        </pc:spChg>
        <pc:spChg chg="del">
          <ac:chgData name="Milijana Surbatovich" userId="34f022815c94af0f" providerId="LiveId" clId="{7EAAB792-6F57-4A5A-A55B-36EB1B2C0C25}" dt="2020-11-02T22:56:00.828" v="48648" actId="478"/>
          <ac:spMkLst>
            <pc:docMk/>
            <pc:sldMk cId="1300832629" sldId="323"/>
            <ac:spMk id="23" creationId="{0DBD1F70-C0CB-4602-B7D1-A3D8200BA522}"/>
          </ac:spMkLst>
        </pc:spChg>
        <pc:spChg chg="del">
          <ac:chgData name="Milijana Surbatovich" userId="34f022815c94af0f" providerId="LiveId" clId="{7EAAB792-6F57-4A5A-A55B-36EB1B2C0C25}" dt="2020-11-02T22:56:00.828" v="48648" actId="478"/>
          <ac:spMkLst>
            <pc:docMk/>
            <pc:sldMk cId="1300832629" sldId="323"/>
            <ac:spMk id="24" creationId="{A07D863F-631D-4090-8BF5-B7DFB5858C76}"/>
          </ac:spMkLst>
        </pc:spChg>
        <pc:spChg chg="del">
          <ac:chgData name="Milijana Surbatovich" userId="34f022815c94af0f" providerId="LiveId" clId="{7EAAB792-6F57-4A5A-A55B-36EB1B2C0C25}" dt="2020-11-02T22:56:00.828" v="48648" actId="478"/>
          <ac:spMkLst>
            <pc:docMk/>
            <pc:sldMk cId="1300832629" sldId="323"/>
            <ac:spMk id="25" creationId="{7A6EBC4A-92E8-4427-9182-C3323CDA7652}"/>
          </ac:spMkLst>
        </pc:spChg>
        <pc:spChg chg="del">
          <ac:chgData name="Milijana Surbatovich" userId="34f022815c94af0f" providerId="LiveId" clId="{7EAAB792-6F57-4A5A-A55B-36EB1B2C0C25}" dt="2020-11-02T22:56:00.828" v="48648" actId="478"/>
          <ac:spMkLst>
            <pc:docMk/>
            <pc:sldMk cId="1300832629" sldId="323"/>
            <ac:spMk id="26" creationId="{6614E2A0-BD29-4F8E-BE88-1409DDE58531}"/>
          </ac:spMkLst>
        </pc:spChg>
        <pc:spChg chg="del">
          <ac:chgData name="Milijana Surbatovich" userId="34f022815c94af0f" providerId="LiveId" clId="{7EAAB792-6F57-4A5A-A55B-36EB1B2C0C25}" dt="2020-11-02T22:56:00.828" v="48648" actId="478"/>
          <ac:spMkLst>
            <pc:docMk/>
            <pc:sldMk cId="1300832629" sldId="323"/>
            <ac:spMk id="27" creationId="{1AA65115-77CF-45FB-A682-98072FA0C30F}"/>
          </ac:spMkLst>
        </pc:spChg>
        <pc:spChg chg="del">
          <ac:chgData name="Milijana Surbatovich" userId="34f022815c94af0f" providerId="LiveId" clId="{7EAAB792-6F57-4A5A-A55B-36EB1B2C0C25}" dt="2020-11-02T22:56:00.828" v="48648" actId="478"/>
          <ac:spMkLst>
            <pc:docMk/>
            <pc:sldMk cId="1300832629" sldId="323"/>
            <ac:spMk id="29" creationId="{9668E4A4-1AC7-473F-A91A-0A6044674C6C}"/>
          </ac:spMkLst>
        </pc:spChg>
        <pc:spChg chg="del">
          <ac:chgData name="Milijana Surbatovich" userId="34f022815c94af0f" providerId="LiveId" clId="{7EAAB792-6F57-4A5A-A55B-36EB1B2C0C25}" dt="2020-11-02T22:56:00.828" v="48648" actId="478"/>
          <ac:spMkLst>
            <pc:docMk/>
            <pc:sldMk cId="1300832629" sldId="323"/>
            <ac:spMk id="30" creationId="{136500FB-714E-42F1-A980-55BA1B153858}"/>
          </ac:spMkLst>
        </pc:spChg>
        <pc:spChg chg="del mod">
          <ac:chgData name="Milijana Surbatovich" userId="34f022815c94af0f" providerId="LiveId" clId="{7EAAB792-6F57-4A5A-A55B-36EB1B2C0C25}" dt="2020-11-02T22:58:15.352" v="48671" actId="478"/>
          <ac:spMkLst>
            <pc:docMk/>
            <pc:sldMk cId="1300832629" sldId="323"/>
            <ac:spMk id="31" creationId="{E41DB9F2-4CA9-4652-913F-228F1D8824F7}"/>
          </ac:spMkLst>
        </pc:spChg>
        <pc:spChg chg="add del mod">
          <ac:chgData name="Milijana Surbatovich" userId="34f022815c94af0f" providerId="LiveId" clId="{7EAAB792-6F57-4A5A-A55B-36EB1B2C0C25}" dt="2020-11-02T23:03:56.896" v="48716" actId="478"/>
          <ac:spMkLst>
            <pc:docMk/>
            <pc:sldMk cId="1300832629" sldId="323"/>
            <ac:spMk id="34" creationId="{22178E12-32D9-464E-B2AB-0604FE3E28CA}"/>
          </ac:spMkLst>
        </pc:spChg>
        <pc:spChg chg="add del mod">
          <ac:chgData name="Milijana Surbatovich" userId="34f022815c94af0f" providerId="LiveId" clId="{7EAAB792-6F57-4A5A-A55B-36EB1B2C0C25}" dt="2020-11-02T23:03:56.896" v="48716" actId="478"/>
          <ac:spMkLst>
            <pc:docMk/>
            <pc:sldMk cId="1300832629" sldId="323"/>
            <ac:spMk id="35" creationId="{1EBBE8B0-3761-4EDA-A386-3E55BBA95419}"/>
          </ac:spMkLst>
        </pc:spChg>
        <pc:spChg chg="mod">
          <ac:chgData name="Milijana Surbatovich" userId="34f022815c94af0f" providerId="LiveId" clId="{7EAAB792-6F57-4A5A-A55B-36EB1B2C0C25}" dt="2020-11-02T23:37:13.173" v="49576" actId="1076"/>
          <ac:spMkLst>
            <pc:docMk/>
            <pc:sldMk cId="1300832629" sldId="323"/>
            <ac:spMk id="37" creationId="{1992791F-4658-4217-9F2D-910A0EB3EA52}"/>
          </ac:spMkLst>
        </pc:spChg>
        <pc:spChg chg="del">
          <ac:chgData name="Milijana Surbatovich" userId="34f022815c94af0f" providerId="LiveId" clId="{7EAAB792-6F57-4A5A-A55B-36EB1B2C0C25}" dt="2020-11-02T22:56:20.759" v="48651" actId="478"/>
          <ac:spMkLst>
            <pc:docMk/>
            <pc:sldMk cId="1300832629" sldId="323"/>
            <ac:spMk id="38" creationId="{846F6D71-23BA-4809-843B-EAB157D224B2}"/>
          </ac:spMkLst>
        </pc:spChg>
        <pc:spChg chg="mod">
          <ac:chgData name="Milijana Surbatovich" userId="34f022815c94af0f" providerId="LiveId" clId="{7EAAB792-6F57-4A5A-A55B-36EB1B2C0C25}" dt="2020-11-02T23:37:13.173" v="49576" actId="1076"/>
          <ac:spMkLst>
            <pc:docMk/>
            <pc:sldMk cId="1300832629" sldId="323"/>
            <ac:spMk id="41" creationId="{5234FD92-572A-415F-9EE2-DB8ACD8D2A6F}"/>
          </ac:spMkLst>
        </pc:spChg>
        <pc:spChg chg="del mod">
          <ac:chgData name="Milijana Surbatovich" userId="34f022815c94af0f" providerId="LiveId" clId="{7EAAB792-6F57-4A5A-A55B-36EB1B2C0C25}" dt="2020-11-02T23:28:19.240" v="49053" actId="478"/>
          <ac:spMkLst>
            <pc:docMk/>
            <pc:sldMk cId="1300832629" sldId="323"/>
            <ac:spMk id="42" creationId="{C32A30D5-D37F-463E-96D7-67913311C792}"/>
          </ac:spMkLst>
        </pc:spChg>
        <pc:spChg chg="del mod">
          <ac:chgData name="Milijana Surbatovich" userId="34f022815c94af0f" providerId="LiveId" clId="{7EAAB792-6F57-4A5A-A55B-36EB1B2C0C25}" dt="2020-11-02T23:28:19.240" v="49053" actId="478"/>
          <ac:spMkLst>
            <pc:docMk/>
            <pc:sldMk cId="1300832629" sldId="323"/>
            <ac:spMk id="43" creationId="{714F68B5-40B0-464A-A53A-502478B3F093}"/>
          </ac:spMkLst>
        </pc:spChg>
        <pc:spChg chg="del mod">
          <ac:chgData name="Milijana Surbatovich" userId="34f022815c94af0f" providerId="LiveId" clId="{7EAAB792-6F57-4A5A-A55B-36EB1B2C0C25}" dt="2020-11-02T23:28:19.240" v="49053" actId="478"/>
          <ac:spMkLst>
            <pc:docMk/>
            <pc:sldMk cId="1300832629" sldId="323"/>
            <ac:spMk id="44" creationId="{4B47D08C-E568-4AA2-82E3-059B16E12B3D}"/>
          </ac:spMkLst>
        </pc:spChg>
        <pc:spChg chg="mod ord">
          <ac:chgData name="Milijana Surbatovich" userId="34f022815c94af0f" providerId="LiveId" clId="{7EAAB792-6F57-4A5A-A55B-36EB1B2C0C25}" dt="2020-11-02T23:37:13.173" v="49576" actId="1076"/>
          <ac:spMkLst>
            <pc:docMk/>
            <pc:sldMk cId="1300832629" sldId="323"/>
            <ac:spMk id="45" creationId="{20B1FB6D-9A28-4F58-9724-7FC42B282FE7}"/>
          </ac:spMkLst>
        </pc:spChg>
        <pc:spChg chg="add del mod">
          <ac:chgData name="Milijana Surbatovich" userId="34f022815c94af0f" providerId="LiveId" clId="{7EAAB792-6F57-4A5A-A55B-36EB1B2C0C25}" dt="2020-11-02T23:03:56.896" v="48716" actId="478"/>
          <ac:spMkLst>
            <pc:docMk/>
            <pc:sldMk cId="1300832629" sldId="323"/>
            <ac:spMk id="46" creationId="{62BFA4E5-4709-4100-891A-2EE913ABDE57}"/>
          </ac:spMkLst>
        </pc:spChg>
        <pc:spChg chg="add del mod">
          <ac:chgData name="Milijana Surbatovich" userId="34f022815c94af0f" providerId="LiveId" clId="{7EAAB792-6F57-4A5A-A55B-36EB1B2C0C25}" dt="2020-11-02T23:03:56.896" v="48716" actId="478"/>
          <ac:spMkLst>
            <pc:docMk/>
            <pc:sldMk cId="1300832629" sldId="323"/>
            <ac:spMk id="47" creationId="{0E6BA799-B50E-476A-A1AC-1598FB932C7E}"/>
          </ac:spMkLst>
        </pc:spChg>
        <pc:spChg chg="add del mod">
          <ac:chgData name="Milijana Surbatovich" userId="34f022815c94af0f" providerId="LiveId" clId="{7EAAB792-6F57-4A5A-A55B-36EB1B2C0C25}" dt="2020-11-02T23:03:56.896" v="48716" actId="478"/>
          <ac:spMkLst>
            <pc:docMk/>
            <pc:sldMk cId="1300832629" sldId="323"/>
            <ac:spMk id="48" creationId="{EF3C6FD3-C111-4074-9301-8EE983F0063B}"/>
          </ac:spMkLst>
        </pc:spChg>
        <pc:spChg chg="del mod">
          <ac:chgData name="Milijana Surbatovich" userId="34f022815c94af0f" providerId="LiveId" clId="{7EAAB792-6F57-4A5A-A55B-36EB1B2C0C25}" dt="2020-11-02T22:58:49.217" v="48676" actId="478"/>
          <ac:spMkLst>
            <pc:docMk/>
            <pc:sldMk cId="1300832629" sldId="323"/>
            <ac:spMk id="49" creationId="{6F88191B-CA3A-4271-922D-AA3A5BA95A2D}"/>
          </ac:spMkLst>
        </pc:spChg>
        <pc:spChg chg="del mod">
          <ac:chgData name="Milijana Surbatovich" userId="34f022815c94af0f" providerId="LiveId" clId="{7EAAB792-6F57-4A5A-A55B-36EB1B2C0C25}" dt="2020-11-02T22:58:52.234" v="48677" actId="478"/>
          <ac:spMkLst>
            <pc:docMk/>
            <pc:sldMk cId="1300832629" sldId="323"/>
            <ac:spMk id="50" creationId="{C66670B6-E181-406E-81F7-65D0ABB2F844}"/>
          </ac:spMkLst>
        </pc:spChg>
        <pc:spChg chg="add del mod">
          <ac:chgData name="Milijana Surbatovich" userId="34f022815c94af0f" providerId="LiveId" clId="{7EAAB792-6F57-4A5A-A55B-36EB1B2C0C25}" dt="2020-11-02T23:03:56.896" v="48716" actId="478"/>
          <ac:spMkLst>
            <pc:docMk/>
            <pc:sldMk cId="1300832629" sldId="323"/>
            <ac:spMk id="51" creationId="{CE7B1467-99F6-4EC7-87EA-DB9F91B78C62}"/>
          </ac:spMkLst>
        </pc:spChg>
        <pc:spChg chg="add del mod">
          <ac:chgData name="Milijana Surbatovich" userId="34f022815c94af0f" providerId="LiveId" clId="{7EAAB792-6F57-4A5A-A55B-36EB1B2C0C25}" dt="2020-11-02T23:03:56.896" v="48716" actId="478"/>
          <ac:spMkLst>
            <pc:docMk/>
            <pc:sldMk cId="1300832629" sldId="323"/>
            <ac:spMk id="52" creationId="{F8028378-EF24-4856-BBE8-4909E404A810}"/>
          </ac:spMkLst>
        </pc:spChg>
        <pc:spChg chg="add del mod">
          <ac:chgData name="Milijana Surbatovich" userId="34f022815c94af0f" providerId="LiveId" clId="{7EAAB792-6F57-4A5A-A55B-36EB1B2C0C25}" dt="2020-11-02T23:03:56.896" v="48716" actId="478"/>
          <ac:spMkLst>
            <pc:docMk/>
            <pc:sldMk cId="1300832629" sldId="323"/>
            <ac:spMk id="56" creationId="{F46D11B9-9269-49DD-83EC-C7D58785DB78}"/>
          </ac:spMkLst>
        </pc:spChg>
        <pc:spChg chg="add del mod">
          <ac:chgData name="Milijana Surbatovich" userId="34f022815c94af0f" providerId="LiveId" clId="{7EAAB792-6F57-4A5A-A55B-36EB1B2C0C25}" dt="2020-11-02T23:03:56.896" v="48716" actId="478"/>
          <ac:spMkLst>
            <pc:docMk/>
            <pc:sldMk cId="1300832629" sldId="323"/>
            <ac:spMk id="57" creationId="{F34F0225-9C1A-41FE-98AF-3C1874F0FCCD}"/>
          </ac:spMkLst>
        </pc:spChg>
        <pc:spChg chg="add del mod">
          <ac:chgData name="Milijana Surbatovich" userId="34f022815c94af0f" providerId="LiveId" clId="{7EAAB792-6F57-4A5A-A55B-36EB1B2C0C25}" dt="2020-11-02T23:03:56.896" v="48716" actId="478"/>
          <ac:spMkLst>
            <pc:docMk/>
            <pc:sldMk cId="1300832629" sldId="323"/>
            <ac:spMk id="58" creationId="{AB217CF9-196E-405A-9BEB-F4E308A6965D}"/>
          </ac:spMkLst>
        </pc:spChg>
        <pc:spChg chg="add del mod">
          <ac:chgData name="Milijana Surbatovich" userId="34f022815c94af0f" providerId="LiveId" clId="{7EAAB792-6F57-4A5A-A55B-36EB1B2C0C25}" dt="2020-11-02T23:03:56.896" v="48716" actId="478"/>
          <ac:spMkLst>
            <pc:docMk/>
            <pc:sldMk cId="1300832629" sldId="323"/>
            <ac:spMk id="59" creationId="{33E8A5FD-695F-4063-92E5-4570DEC96846}"/>
          </ac:spMkLst>
        </pc:spChg>
        <pc:spChg chg="add del mod">
          <ac:chgData name="Milijana Surbatovich" userId="34f022815c94af0f" providerId="LiveId" clId="{7EAAB792-6F57-4A5A-A55B-36EB1B2C0C25}" dt="2020-11-02T23:03:56.896" v="48716" actId="478"/>
          <ac:spMkLst>
            <pc:docMk/>
            <pc:sldMk cId="1300832629" sldId="323"/>
            <ac:spMk id="60" creationId="{CF1107E4-E3C6-4731-8E84-4D099591EA59}"/>
          </ac:spMkLst>
        </pc:spChg>
        <pc:spChg chg="add del mod">
          <ac:chgData name="Milijana Surbatovich" userId="34f022815c94af0f" providerId="LiveId" clId="{7EAAB792-6F57-4A5A-A55B-36EB1B2C0C25}" dt="2020-11-02T23:03:56.896" v="48716" actId="478"/>
          <ac:spMkLst>
            <pc:docMk/>
            <pc:sldMk cId="1300832629" sldId="323"/>
            <ac:spMk id="64" creationId="{5C519CE6-4B9D-4BF6-909E-955D3A20743C}"/>
          </ac:spMkLst>
        </pc:spChg>
        <pc:spChg chg="add del mod">
          <ac:chgData name="Milijana Surbatovich" userId="34f022815c94af0f" providerId="LiveId" clId="{7EAAB792-6F57-4A5A-A55B-36EB1B2C0C25}" dt="2020-11-02T23:03:56.896" v="48716" actId="478"/>
          <ac:spMkLst>
            <pc:docMk/>
            <pc:sldMk cId="1300832629" sldId="323"/>
            <ac:spMk id="65" creationId="{E2AEF24D-7764-47FD-A5A3-801D5DC2DB53}"/>
          </ac:spMkLst>
        </pc:spChg>
        <pc:spChg chg="add del mod">
          <ac:chgData name="Milijana Surbatovich" userId="34f022815c94af0f" providerId="LiveId" clId="{7EAAB792-6F57-4A5A-A55B-36EB1B2C0C25}" dt="2020-11-02T23:03:56.896" v="48716" actId="478"/>
          <ac:spMkLst>
            <pc:docMk/>
            <pc:sldMk cId="1300832629" sldId="323"/>
            <ac:spMk id="66" creationId="{8B74DB95-9A59-433E-8F40-FC49C892FE6A}"/>
          </ac:spMkLst>
        </pc:spChg>
        <pc:spChg chg="add del mod">
          <ac:chgData name="Milijana Surbatovich" userId="34f022815c94af0f" providerId="LiveId" clId="{7EAAB792-6F57-4A5A-A55B-36EB1B2C0C25}" dt="2020-11-02T23:03:56.896" v="48716" actId="478"/>
          <ac:spMkLst>
            <pc:docMk/>
            <pc:sldMk cId="1300832629" sldId="323"/>
            <ac:spMk id="67" creationId="{8876DF69-4E97-45F4-9B72-3F92DB02947B}"/>
          </ac:spMkLst>
        </pc:spChg>
        <pc:spChg chg="add del mod">
          <ac:chgData name="Milijana Surbatovich" userId="34f022815c94af0f" providerId="LiveId" clId="{7EAAB792-6F57-4A5A-A55B-36EB1B2C0C25}" dt="2020-11-02T23:03:56.896" v="48716" actId="478"/>
          <ac:spMkLst>
            <pc:docMk/>
            <pc:sldMk cId="1300832629" sldId="323"/>
            <ac:spMk id="68" creationId="{5B91DC05-4C54-4769-9B40-81B2C56F9076}"/>
          </ac:spMkLst>
        </pc:spChg>
        <pc:spChg chg="add del mod">
          <ac:chgData name="Milijana Surbatovich" userId="34f022815c94af0f" providerId="LiveId" clId="{7EAAB792-6F57-4A5A-A55B-36EB1B2C0C25}" dt="2020-11-02T23:03:56.896" v="48716" actId="478"/>
          <ac:spMkLst>
            <pc:docMk/>
            <pc:sldMk cId="1300832629" sldId="323"/>
            <ac:spMk id="72" creationId="{8A111AD1-9F94-435D-97BB-4FF0D139A52A}"/>
          </ac:spMkLst>
        </pc:spChg>
        <pc:spChg chg="add del mod">
          <ac:chgData name="Milijana Surbatovich" userId="34f022815c94af0f" providerId="LiveId" clId="{7EAAB792-6F57-4A5A-A55B-36EB1B2C0C25}" dt="2020-11-02T23:03:56.896" v="48716" actId="478"/>
          <ac:spMkLst>
            <pc:docMk/>
            <pc:sldMk cId="1300832629" sldId="323"/>
            <ac:spMk id="73" creationId="{6E49FFBB-2ADA-4412-BFF2-A5FF56873AC3}"/>
          </ac:spMkLst>
        </pc:spChg>
        <pc:spChg chg="add del mod">
          <ac:chgData name="Milijana Surbatovich" userId="34f022815c94af0f" providerId="LiveId" clId="{7EAAB792-6F57-4A5A-A55B-36EB1B2C0C25}" dt="2020-11-02T23:03:56.896" v="48716" actId="478"/>
          <ac:spMkLst>
            <pc:docMk/>
            <pc:sldMk cId="1300832629" sldId="323"/>
            <ac:spMk id="74" creationId="{C53A41AF-B9DA-42E0-B3BA-5CF01D220674}"/>
          </ac:spMkLst>
        </pc:spChg>
        <pc:spChg chg="add del mod">
          <ac:chgData name="Milijana Surbatovich" userId="34f022815c94af0f" providerId="LiveId" clId="{7EAAB792-6F57-4A5A-A55B-36EB1B2C0C25}" dt="2020-11-02T23:03:56.896" v="48716" actId="478"/>
          <ac:spMkLst>
            <pc:docMk/>
            <pc:sldMk cId="1300832629" sldId="323"/>
            <ac:spMk id="75" creationId="{B0E230B9-38BB-4F34-9455-2ED4843B8561}"/>
          </ac:spMkLst>
        </pc:spChg>
        <pc:spChg chg="add del mod">
          <ac:chgData name="Milijana Surbatovich" userId="34f022815c94af0f" providerId="LiveId" clId="{7EAAB792-6F57-4A5A-A55B-36EB1B2C0C25}" dt="2020-11-02T23:03:56.896" v="48716" actId="478"/>
          <ac:spMkLst>
            <pc:docMk/>
            <pc:sldMk cId="1300832629" sldId="323"/>
            <ac:spMk id="76" creationId="{0061F845-6B7C-43E2-9BC4-8F6E4EA00377}"/>
          </ac:spMkLst>
        </pc:spChg>
        <pc:spChg chg="add del mod">
          <ac:chgData name="Milijana Surbatovich" userId="34f022815c94af0f" providerId="LiveId" clId="{7EAAB792-6F57-4A5A-A55B-36EB1B2C0C25}" dt="2020-11-02T23:03:56.896" v="48716" actId="478"/>
          <ac:spMkLst>
            <pc:docMk/>
            <pc:sldMk cId="1300832629" sldId="323"/>
            <ac:spMk id="77" creationId="{BBE393E5-4FC8-4044-9BD5-C36F1B18CD8F}"/>
          </ac:spMkLst>
        </pc:spChg>
        <pc:spChg chg="add del mod">
          <ac:chgData name="Milijana Surbatovich" userId="34f022815c94af0f" providerId="LiveId" clId="{7EAAB792-6F57-4A5A-A55B-36EB1B2C0C25}" dt="2020-11-02T23:03:56.896" v="48716" actId="478"/>
          <ac:spMkLst>
            <pc:docMk/>
            <pc:sldMk cId="1300832629" sldId="323"/>
            <ac:spMk id="81" creationId="{5D6C4829-46AA-491F-BB66-6CDF66103F17}"/>
          </ac:spMkLst>
        </pc:spChg>
        <pc:spChg chg="add del mod">
          <ac:chgData name="Milijana Surbatovich" userId="34f022815c94af0f" providerId="LiveId" clId="{7EAAB792-6F57-4A5A-A55B-36EB1B2C0C25}" dt="2020-11-02T23:03:56.896" v="48716" actId="478"/>
          <ac:spMkLst>
            <pc:docMk/>
            <pc:sldMk cId="1300832629" sldId="323"/>
            <ac:spMk id="82" creationId="{AAF0EF5E-62FE-4ED7-AD1E-82E238792747}"/>
          </ac:spMkLst>
        </pc:spChg>
        <pc:spChg chg="add del mod">
          <ac:chgData name="Milijana Surbatovich" userId="34f022815c94af0f" providerId="LiveId" clId="{7EAAB792-6F57-4A5A-A55B-36EB1B2C0C25}" dt="2020-11-02T23:03:56.896" v="48716" actId="478"/>
          <ac:spMkLst>
            <pc:docMk/>
            <pc:sldMk cId="1300832629" sldId="323"/>
            <ac:spMk id="83" creationId="{5941DD23-7D27-40EB-A7AA-0BF6C598DBBF}"/>
          </ac:spMkLst>
        </pc:spChg>
        <pc:spChg chg="add del mod">
          <ac:chgData name="Milijana Surbatovich" userId="34f022815c94af0f" providerId="LiveId" clId="{7EAAB792-6F57-4A5A-A55B-36EB1B2C0C25}" dt="2020-11-02T23:03:56.896" v="48716" actId="478"/>
          <ac:spMkLst>
            <pc:docMk/>
            <pc:sldMk cId="1300832629" sldId="323"/>
            <ac:spMk id="84" creationId="{E48E9118-1818-45FC-973D-F3FD8432D4C8}"/>
          </ac:spMkLst>
        </pc:spChg>
        <pc:spChg chg="add del mod">
          <ac:chgData name="Milijana Surbatovich" userId="34f022815c94af0f" providerId="LiveId" clId="{7EAAB792-6F57-4A5A-A55B-36EB1B2C0C25}" dt="2020-11-02T23:03:56.896" v="48716" actId="478"/>
          <ac:spMkLst>
            <pc:docMk/>
            <pc:sldMk cId="1300832629" sldId="323"/>
            <ac:spMk id="91" creationId="{6D6E9AFF-152B-4952-8373-1088E4F0979B}"/>
          </ac:spMkLst>
        </pc:spChg>
        <pc:spChg chg="add del mod">
          <ac:chgData name="Milijana Surbatovich" userId="34f022815c94af0f" providerId="LiveId" clId="{7EAAB792-6F57-4A5A-A55B-36EB1B2C0C25}" dt="2020-11-02T23:03:56.896" v="48716" actId="478"/>
          <ac:spMkLst>
            <pc:docMk/>
            <pc:sldMk cId="1300832629" sldId="323"/>
            <ac:spMk id="92" creationId="{09DEE5F2-660B-4229-9FF4-BC76D59807B9}"/>
          </ac:spMkLst>
        </pc:spChg>
        <pc:spChg chg="add del mod">
          <ac:chgData name="Milijana Surbatovich" userId="34f022815c94af0f" providerId="LiveId" clId="{7EAAB792-6F57-4A5A-A55B-36EB1B2C0C25}" dt="2020-11-02T23:03:56.896" v="48716" actId="478"/>
          <ac:spMkLst>
            <pc:docMk/>
            <pc:sldMk cId="1300832629" sldId="323"/>
            <ac:spMk id="93" creationId="{BCEB602F-C82C-40AD-B1FA-D6A541ED5BC9}"/>
          </ac:spMkLst>
        </pc:spChg>
        <pc:spChg chg="add del mod">
          <ac:chgData name="Milijana Surbatovich" userId="34f022815c94af0f" providerId="LiveId" clId="{7EAAB792-6F57-4A5A-A55B-36EB1B2C0C25}" dt="2020-11-02T23:03:56.896" v="48716" actId="478"/>
          <ac:spMkLst>
            <pc:docMk/>
            <pc:sldMk cId="1300832629" sldId="323"/>
            <ac:spMk id="97" creationId="{34FE27B0-BCE1-402E-9EFE-EEF180AE1FCD}"/>
          </ac:spMkLst>
        </pc:spChg>
        <pc:spChg chg="add del mod">
          <ac:chgData name="Milijana Surbatovich" userId="34f022815c94af0f" providerId="LiveId" clId="{7EAAB792-6F57-4A5A-A55B-36EB1B2C0C25}" dt="2020-11-02T23:03:56.896" v="48716" actId="478"/>
          <ac:spMkLst>
            <pc:docMk/>
            <pc:sldMk cId="1300832629" sldId="323"/>
            <ac:spMk id="98" creationId="{820C8809-F6C6-4365-B36E-DC7050A2EA31}"/>
          </ac:spMkLst>
        </pc:spChg>
        <pc:spChg chg="add del mod">
          <ac:chgData name="Milijana Surbatovich" userId="34f022815c94af0f" providerId="LiveId" clId="{7EAAB792-6F57-4A5A-A55B-36EB1B2C0C25}" dt="2020-11-02T23:03:56.896" v="48716" actId="478"/>
          <ac:spMkLst>
            <pc:docMk/>
            <pc:sldMk cId="1300832629" sldId="323"/>
            <ac:spMk id="99" creationId="{370E2AC5-1DAB-4633-9A2C-06979A969D81}"/>
          </ac:spMkLst>
        </pc:spChg>
        <pc:spChg chg="add del mod">
          <ac:chgData name="Milijana Surbatovich" userId="34f022815c94af0f" providerId="LiveId" clId="{7EAAB792-6F57-4A5A-A55B-36EB1B2C0C25}" dt="2020-11-02T23:03:56.896" v="48716" actId="478"/>
          <ac:spMkLst>
            <pc:docMk/>
            <pc:sldMk cId="1300832629" sldId="323"/>
            <ac:spMk id="100" creationId="{DCBC82D3-C3A2-41DD-BD3E-35B2C7962D7C}"/>
          </ac:spMkLst>
        </pc:spChg>
        <pc:spChg chg="add del mod">
          <ac:chgData name="Milijana Surbatovich" userId="34f022815c94af0f" providerId="LiveId" clId="{7EAAB792-6F57-4A5A-A55B-36EB1B2C0C25}" dt="2020-11-02T23:03:56.896" v="48716" actId="478"/>
          <ac:spMkLst>
            <pc:docMk/>
            <pc:sldMk cId="1300832629" sldId="323"/>
            <ac:spMk id="101" creationId="{BB717EA4-B41C-496B-B1BE-F31BD6A4F21B}"/>
          </ac:spMkLst>
        </pc:spChg>
        <pc:spChg chg="add del mod">
          <ac:chgData name="Milijana Surbatovich" userId="34f022815c94af0f" providerId="LiveId" clId="{7EAAB792-6F57-4A5A-A55B-36EB1B2C0C25}" dt="2020-11-02T23:03:56.896" v="48716" actId="478"/>
          <ac:spMkLst>
            <pc:docMk/>
            <pc:sldMk cId="1300832629" sldId="323"/>
            <ac:spMk id="105" creationId="{2FA06FC2-A2EE-4330-95EA-158388660DA1}"/>
          </ac:spMkLst>
        </pc:spChg>
        <pc:spChg chg="add del mod">
          <ac:chgData name="Milijana Surbatovich" userId="34f022815c94af0f" providerId="LiveId" clId="{7EAAB792-6F57-4A5A-A55B-36EB1B2C0C25}" dt="2020-11-02T23:03:56.896" v="48716" actId="478"/>
          <ac:spMkLst>
            <pc:docMk/>
            <pc:sldMk cId="1300832629" sldId="323"/>
            <ac:spMk id="106" creationId="{E374B66D-F8F1-4345-9259-D2832935D2E7}"/>
          </ac:spMkLst>
        </pc:spChg>
        <pc:spChg chg="add del mod">
          <ac:chgData name="Milijana Surbatovich" userId="34f022815c94af0f" providerId="LiveId" clId="{7EAAB792-6F57-4A5A-A55B-36EB1B2C0C25}" dt="2020-11-02T23:03:56.896" v="48716" actId="478"/>
          <ac:spMkLst>
            <pc:docMk/>
            <pc:sldMk cId="1300832629" sldId="323"/>
            <ac:spMk id="107" creationId="{231DD8EC-BBBA-49FE-B689-CF0B357D7F76}"/>
          </ac:spMkLst>
        </pc:spChg>
        <pc:spChg chg="add del mod">
          <ac:chgData name="Milijana Surbatovich" userId="34f022815c94af0f" providerId="LiveId" clId="{7EAAB792-6F57-4A5A-A55B-36EB1B2C0C25}" dt="2020-11-02T23:03:56.896" v="48716" actId="478"/>
          <ac:spMkLst>
            <pc:docMk/>
            <pc:sldMk cId="1300832629" sldId="323"/>
            <ac:spMk id="108" creationId="{38000333-9C30-41F9-9E1E-7E2522AE28D1}"/>
          </ac:spMkLst>
        </pc:spChg>
        <pc:spChg chg="add del mod">
          <ac:chgData name="Milijana Surbatovich" userId="34f022815c94af0f" providerId="LiveId" clId="{7EAAB792-6F57-4A5A-A55B-36EB1B2C0C25}" dt="2020-11-02T23:03:56.896" v="48716" actId="478"/>
          <ac:spMkLst>
            <pc:docMk/>
            <pc:sldMk cId="1300832629" sldId="323"/>
            <ac:spMk id="109" creationId="{4A75C718-E041-48AE-BCCA-90B71E31CF68}"/>
          </ac:spMkLst>
        </pc:spChg>
        <pc:spChg chg="add del mod">
          <ac:chgData name="Milijana Surbatovich" userId="34f022815c94af0f" providerId="LiveId" clId="{7EAAB792-6F57-4A5A-A55B-36EB1B2C0C25}" dt="2020-11-02T23:03:56.896" v="48716" actId="478"/>
          <ac:spMkLst>
            <pc:docMk/>
            <pc:sldMk cId="1300832629" sldId="323"/>
            <ac:spMk id="113" creationId="{8C53991E-3E94-49D4-B7CF-759969E58268}"/>
          </ac:spMkLst>
        </pc:spChg>
        <pc:spChg chg="add del mod">
          <ac:chgData name="Milijana Surbatovich" userId="34f022815c94af0f" providerId="LiveId" clId="{7EAAB792-6F57-4A5A-A55B-36EB1B2C0C25}" dt="2020-11-02T23:03:56.896" v="48716" actId="478"/>
          <ac:spMkLst>
            <pc:docMk/>
            <pc:sldMk cId="1300832629" sldId="323"/>
            <ac:spMk id="114" creationId="{4F882429-7ADD-4368-B150-CBF9FDD2DEA8}"/>
          </ac:spMkLst>
        </pc:spChg>
        <pc:spChg chg="add del mod">
          <ac:chgData name="Milijana Surbatovich" userId="34f022815c94af0f" providerId="LiveId" clId="{7EAAB792-6F57-4A5A-A55B-36EB1B2C0C25}" dt="2020-11-02T23:03:56.896" v="48716" actId="478"/>
          <ac:spMkLst>
            <pc:docMk/>
            <pc:sldMk cId="1300832629" sldId="323"/>
            <ac:spMk id="115" creationId="{FCF65B48-E6F9-4D6D-898A-9B9629FEA8A4}"/>
          </ac:spMkLst>
        </pc:spChg>
        <pc:spChg chg="add del mod">
          <ac:chgData name="Milijana Surbatovich" userId="34f022815c94af0f" providerId="LiveId" clId="{7EAAB792-6F57-4A5A-A55B-36EB1B2C0C25}" dt="2020-11-02T23:03:56.896" v="48716" actId="478"/>
          <ac:spMkLst>
            <pc:docMk/>
            <pc:sldMk cId="1300832629" sldId="323"/>
            <ac:spMk id="116" creationId="{2E9E7FE6-AFCA-49FF-8C38-9F231F87720F}"/>
          </ac:spMkLst>
        </pc:spChg>
        <pc:spChg chg="add del mod">
          <ac:chgData name="Milijana Surbatovich" userId="34f022815c94af0f" providerId="LiveId" clId="{7EAAB792-6F57-4A5A-A55B-36EB1B2C0C25}" dt="2020-11-02T23:03:56.896" v="48716" actId="478"/>
          <ac:spMkLst>
            <pc:docMk/>
            <pc:sldMk cId="1300832629" sldId="323"/>
            <ac:spMk id="117" creationId="{8AF2B766-BBB0-4B22-8F26-5A0DBDD850CA}"/>
          </ac:spMkLst>
        </pc:spChg>
        <pc:spChg chg="add del mod">
          <ac:chgData name="Milijana Surbatovich" userId="34f022815c94af0f" providerId="LiveId" clId="{7EAAB792-6F57-4A5A-A55B-36EB1B2C0C25}" dt="2020-11-02T23:03:56.896" v="48716" actId="478"/>
          <ac:spMkLst>
            <pc:docMk/>
            <pc:sldMk cId="1300832629" sldId="323"/>
            <ac:spMk id="121" creationId="{ECF76BE9-621A-4081-9802-E576AD9E21F3}"/>
          </ac:spMkLst>
        </pc:spChg>
        <pc:spChg chg="add del mod">
          <ac:chgData name="Milijana Surbatovich" userId="34f022815c94af0f" providerId="LiveId" clId="{7EAAB792-6F57-4A5A-A55B-36EB1B2C0C25}" dt="2020-11-02T23:03:56.896" v="48716" actId="478"/>
          <ac:spMkLst>
            <pc:docMk/>
            <pc:sldMk cId="1300832629" sldId="323"/>
            <ac:spMk id="122" creationId="{B1881A49-F466-4EA0-BCE6-740F51DDFA51}"/>
          </ac:spMkLst>
        </pc:spChg>
        <pc:spChg chg="add del mod">
          <ac:chgData name="Milijana Surbatovich" userId="34f022815c94af0f" providerId="LiveId" clId="{7EAAB792-6F57-4A5A-A55B-36EB1B2C0C25}" dt="2020-11-02T23:03:56.896" v="48716" actId="478"/>
          <ac:spMkLst>
            <pc:docMk/>
            <pc:sldMk cId="1300832629" sldId="323"/>
            <ac:spMk id="123" creationId="{DB4C26C4-A56F-4BFC-A74B-72F7D8EE5FFA}"/>
          </ac:spMkLst>
        </pc:spChg>
        <pc:spChg chg="add del mod">
          <ac:chgData name="Milijana Surbatovich" userId="34f022815c94af0f" providerId="LiveId" clId="{7EAAB792-6F57-4A5A-A55B-36EB1B2C0C25}" dt="2020-11-02T23:03:56.896" v="48716" actId="478"/>
          <ac:spMkLst>
            <pc:docMk/>
            <pc:sldMk cId="1300832629" sldId="323"/>
            <ac:spMk id="126" creationId="{9996E574-3434-47A0-A442-1B0D10B1FC90}"/>
          </ac:spMkLst>
        </pc:spChg>
        <pc:spChg chg="add del mod">
          <ac:chgData name="Milijana Surbatovich" userId="34f022815c94af0f" providerId="LiveId" clId="{7EAAB792-6F57-4A5A-A55B-36EB1B2C0C25}" dt="2020-11-02T23:03:56.896" v="48716" actId="478"/>
          <ac:spMkLst>
            <pc:docMk/>
            <pc:sldMk cId="1300832629" sldId="323"/>
            <ac:spMk id="127" creationId="{0E889C6B-299A-47A6-8F63-2376374AC720}"/>
          </ac:spMkLst>
        </pc:spChg>
        <pc:spChg chg="add del mod">
          <ac:chgData name="Milijana Surbatovich" userId="34f022815c94af0f" providerId="LiveId" clId="{7EAAB792-6F57-4A5A-A55B-36EB1B2C0C25}" dt="2020-11-02T23:03:56.896" v="48716" actId="478"/>
          <ac:spMkLst>
            <pc:docMk/>
            <pc:sldMk cId="1300832629" sldId="323"/>
            <ac:spMk id="131" creationId="{0C5683DA-5F88-49CF-B47B-5EC5EF15CB96}"/>
          </ac:spMkLst>
        </pc:spChg>
        <pc:spChg chg="add del mod">
          <ac:chgData name="Milijana Surbatovich" userId="34f022815c94af0f" providerId="LiveId" clId="{7EAAB792-6F57-4A5A-A55B-36EB1B2C0C25}" dt="2020-11-02T23:03:56.896" v="48716" actId="478"/>
          <ac:spMkLst>
            <pc:docMk/>
            <pc:sldMk cId="1300832629" sldId="323"/>
            <ac:spMk id="132" creationId="{8141EED2-D461-4378-A815-45EEEE711E96}"/>
          </ac:spMkLst>
        </pc:spChg>
        <pc:spChg chg="add del mod">
          <ac:chgData name="Milijana Surbatovich" userId="34f022815c94af0f" providerId="LiveId" clId="{7EAAB792-6F57-4A5A-A55B-36EB1B2C0C25}" dt="2020-11-02T23:03:56.896" v="48716" actId="478"/>
          <ac:spMkLst>
            <pc:docMk/>
            <pc:sldMk cId="1300832629" sldId="323"/>
            <ac:spMk id="133" creationId="{E394D8C3-9A53-43FE-9E76-396586E17A99}"/>
          </ac:spMkLst>
        </pc:spChg>
        <pc:spChg chg="add del mod">
          <ac:chgData name="Milijana Surbatovich" userId="34f022815c94af0f" providerId="LiveId" clId="{7EAAB792-6F57-4A5A-A55B-36EB1B2C0C25}" dt="2020-11-02T23:03:56.896" v="48716" actId="478"/>
          <ac:spMkLst>
            <pc:docMk/>
            <pc:sldMk cId="1300832629" sldId="323"/>
            <ac:spMk id="134" creationId="{823A3325-25B2-4F79-BC45-9A3F8B43B196}"/>
          </ac:spMkLst>
        </pc:spChg>
        <pc:spChg chg="add del mod">
          <ac:chgData name="Milijana Surbatovich" userId="34f022815c94af0f" providerId="LiveId" clId="{7EAAB792-6F57-4A5A-A55B-36EB1B2C0C25}" dt="2020-11-02T23:03:56.896" v="48716" actId="478"/>
          <ac:spMkLst>
            <pc:docMk/>
            <pc:sldMk cId="1300832629" sldId="323"/>
            <ac:spMk id="135" creationId="{BA69C88A-AC7D-4D61-A964-8D35E8C92F8F}"/>
          </ac:spMkLst>
        </pc:spChg>
        <pc:spChg chg="add del mod">
          <ac:chgData name="Milijana Surbatovich" userId="34f022815c94af0f" providerId="LiveId" clId="{7EAAB792-6F57-4A5A-A55B-36EB1B2C0C25}" dt="2020-11-02T23:03:56.896" v="48716" actId="478"/>
          <ac:spMkLst>
            <pc:docMk/>
            <pc:sldMk cId="1300832629" sldId="323"/>
            <ac:spMk id="139" creationId="{6271BC7A-A3DD-474D-8491-CC3DC7CA3F98}"/>
          </ac:spMkLst>
        </pc:spChg>
        <pc:spChg chg="add del mod">
          <ac:chgData name="Milijana Surbatovich" userId="34f022815c94af0f" providerId="LiveId" clId="{7EAAB792-6F57-4A5A-A55B-36EB1B2C0C25}" dt="2020-11-02T23:03:56.896" v="48716" actId="478"/>
          <ac:spMkLst>
            <pc:docMk/>
            <pc:sldMk cId="1300832629" sldId="323"/>
            <ac:spMk id="140" creationId="{B4B52F52-CD79-4880-BC31-97393F90814D}"/>
          </ac:spMkLst>
        </pc:spChg>
        <pc:spChg chg="add del mod">
          <ac:chgData name="Milijana Surbatovich" userId="34f022815c94af0f" providerId="LiveId" clId="{7EAAB792-6F57-4A5A-A55B-36EB1B2C0C25}" dt="2020-11-02T23:03:56.896" v="48716" actId="478"/>
          <ac:spMkLst>
            <pc:docMk/>
            <pc:sldMk cId="1300832629" sldId="323"/>
            <ac:spMk id="141" creationId="{6FE21A0E-509D-4950-B9A4-1DD37BCA1EA9}"/>
          </ac:spMkLst>
        </pc:spChg>
        <pc:spChg chg="add del mod">
          <ac:chgData name="Milijana Surbatovich" userId="34f022815c94af0f" providerId="LiveId" clId="{7EAAB792-6F57-4A5A-A55B-36EB1B2C0C25}" dt="2020-11-02T23:03:56.896" v="48716" actId="478"/>
          <ac:spMkLst>
            <pc:docMk/>
            <pc:sldMk cId="1300832629" sldId="323"/>
            <ac:spMk id="142" creationId="{110F8283-2764-4299-852A-A4C5604A7648}"/>
          </ac:spMkLst>
        </pc:spChg>
        <pc:spChg chg="add del mod">
          <ac:chgData name="Milijana Surbatovich" userId="34f022815c94af0f" providerId="LiveId" clId="{7EAAB792-6F57-4A5A-A55B-36EB1B2C0C25}" dt="2020-11-02T23:03:56.896" v="48716" actId="478"/>
          <ac:spMkLst>
            <pc:docMk/>
            <pc:sldMk cId="1300832629" sldId="323"/>
            <ac:spMk id="143" creationId="{F9C885A0-BDC2-4931-99F3-01A4C1226297}"/>
          </ac:spMkLst>
        </pc:spChg>
        <pc:spChg chg="add del mod">
          <ac:chgData name="Milijana Surbatovich" userId="34f022815c94af0f" providerId="LiveId" clId="{7EAAB792-6F57-4A5A-A55B-36EB1B2C0C25}" dt="2020-11-02T23:03:56.896" v="48716" actId="478"/>
          <ac:spMkLst>
            <pc:docMk/>
            <pc:sldMk cId="1300832629" sldId="323"/>
            <ac:spMk id="147" creationId="{478BFC1E-0F68-42D9-9CCD-12313E32DCB0}"/>
          </ac:spMkLst>
        </pc:spChg>
        <pc:spChg chg="add del mod">
          <ac:chgData name="Milijana Surbatovich" userId="34f022815c94af0f" providerId="LiveId" clId="{7EAAB792-6F57-4A5A-A55B-36EB1B2C0C25}" dt="2020-11-02T23:03:56.896" v="48716" actId="478"/>
          <ac:spMkLst>
            <pc:docMk/>
            <pc:sldMk cId="1300832629" sldId="323"/>
            <ac:spMk id="148" creationId="{CF888F8F-8208-44DB-A478-D61E63B17DBD}"/>
          </ac:spMkLst>
        </pc:spChg>
        <pc:spChg chg="add del mod">
          <ac:chgData name="Milijana Surbatovich" userId="34f022815c94af0f" providerId="LiveId" clId="{7EAAB792-6F57-4A5A-A55B-36EB1B2C0C25}" dt="2020-11-02T23:03:56.896" v="48716" actId="478"/>
          <ac:spMkLst>
            <pc:docMk/>
            <pc:sldMk cId="1300832629" sldId="323"/>
            <ac:spMk id="149" creationId="{AA70F9BA-4DE7-40AE-B1E0-6C47E2168184}"/>
          </ac:spMkLst>
        </pc:spChg>
        <pc:spChg chg="add del mod">
          <ac:chgData name="Milijana Surbatovich" userId="34f022815c94af0f" providerId="LiveId" clId="{7EAAB792-6F57-4A5A-A55B-36EB1B2C0C25}" dt="2020-11-02T23:03:56.896" v="48716" actId="478"/>
          <ac:spMkLst>
            <pc:docMk/>
            <pc:sldMk cId="1300832629" sldId="323"/>
            <ac:spMk id="150" creationId="{D27C8DC9-515B-4F42-8181-3F77AFB0F98E}"/>
          </ac:spMkLst>
        </pc:spChg>
        <pc:spChg chg="add del mod">
          <ac:chgData name="Milijana Surbatovich" userId="34f022815c94af0f" providerId="LiveId" clId="{7EAAB792-6F57-4A5A-A55B-36EB1B2C0C25}" dt="2020-11-02T23:03:56.896" v="48716" actId="478"/>
          <ac:spMkLst>
            <pc:docMk/>
            <pc:sldMk cId="1300832629" sldId="323"/>
            <ac:spMk id="151" creationId="{7063572D-0DD3-4854-BB0D-E91DFB6B39F6}"/>
          </ac:spMkLst>
        </pc:spChg>
        <pc:spChg chg="add del mod">
          <ac:chgData name="Milijana Surbatovich" userId="34f022815c94af0f" providerId="LiveId" clId="{7EAAB792-6F57-4A5A-A55B-36EB1B2C0C25}" dt="2020-11-02T23:03:56.896" v="48716" actId="478"/>
          <ac:spMkLst>
            <pc:docMk/>
            <pc:sldMk cId="1300832629" sldId="323"/>
            <ac:spMk id="155" creationId="{BC4F9025-C9D5-496A-8A69-2062A062561E}"/>
          </ac:spMkLst>
        </pc:spChg>
        <pc:spChg chg="add del mod">
          <ac:chgData name="Milijana Surbatovich" userId="34f022815c94af0f" providerId="LiveId" clId="{7EAAB792-6F57-4A5A-A55B-36EB1B2C0C25}" dt="2020-11-02T23:03:56.896" v="48716" actId="478"/>
          <ac:spMkLst>
            <pc:docMk/>
            <pc:sldMk cId="1300832629" sldId="323"/>
            <ac:spMk id="156" creationId="{4B97E27F-37B0-4A1F-ABF9-99D315CE6BC2}"/>
          </ac:spMkLst>
        </pc:spChg>
        <pc:spChg chg="add del mod">
          <ac:chgData name="Milijana Surbatovich" userId="34f022815c94af0f" providerId="LiveId" clId="{7EAAB792-6F57-4A5A-A55B-36EB1B2C0C25}" dt="2020-11-02T23:03:56.896" v="48716" actId="478"/>
          <ac:spMkLst>
            <pc:docMk/>
            <pc:sldMk cId="1300832629" sldId="323"/>
            <ac:spMk id="157" creationId="{6C0F992A-7B6C-4994-8633-F062955B60CF}"/>
          </ac:spMkLst>
        </pc:spChg>
        <pc:spChg chg="add del mod">
          <ac:chgData name="Milijana Surbatovich" userId="34f022815c94af0f" providerId="LiveId" clId="{7EAAB792-6F57-4A5A-A55B-36EB1B2C0C25}" dt="2020-11-02T23:01:51.317" v="48693" actId="478"/>
          <ac:spMkLst>
            <pc:docMk/>
            <pc:sldMk cId="1300832629" sldId="323"/>
            <ac:spMk id="158" creationId="{FD8E6461-5EEB-4987-87D8-1B1D279C5DAD}"/>
          </ac:spMkLst>
        </pc:spChg>
        <pc:spChg chg="add del mod">
          <ac:chgData name="Milijana Surbatovich" userId="34f022815c94af0f" providerId="LiveId" clId="{7EAAB792-6F57-4A5A-A55B-36EB1B2C0C25}" dt="2020-11-02T23:03:56.896" v="48716" actId="478"/>
          <ac:spMkLst>
            <pc:docMk/>
            <pc:sldMk cId="1300832629" sldId="323"/>
            <ac:spMk id="159" creationId="{BBCFF030-65FA-43F0-B05D-C29CEB668291}"/>
          </ac:spMkLst>
        </pc:spChg>
        <pc:spChg chg="add del mod">
          <ac:chgData name="Milijana Surbatovich" userId="34f022815c94af0f" providerId="LiveId" clId="{7EAAB792-6F57-4A5A-A55B-36EB1B2C0C25}" dt="2020-11-02T23:03:56.896" v="48716" actId="478"/>
          <ac:spMkLst>
            <pc:docMk/>
            <pc:sldMk cId="1300832629" sldId="323"/>
            <ac:spMk id="160" creationId="{621CC1D8-C21D-451A-89C7-9C0CD68C7658}"/>
          </ac:spMkLst>
        </pc:spChg>
        <pc:spChg chg="add del mod">
          <ac:chgData name="Milijana Surbatovich" userId="34f022815c94af0f" providerId="LiveId" clId="{7EAAB792-6F57-4A5A-A55B-36EB1B2C0C25}" dt="2020-11-02T23:03:56.896" v="48716" actId="478"/>
          <ac:spMkLst>
            <pc:docMk/>
            <pc:sldMk cId="1300832629" sldId="323"/>
            <ac:spMk id="169" creationId="{84FCEAA1-858A-4B85-B8B5-EC1262F1A9F5}"/>
          </ac:spMkLst>
        </pc:spChg>
        <pc:spChg chg="add del mod">
          <ac:chgData name="Milijana Surbatovich" userId="34f022815c94af0f" providerId="LiveId" clId="{7EAAB792-6F57-4A5A-A55B-36EB1B2C0C25}" dt="2020-11-02T23:28:19.240" v="49053" actId="478"/>
          <ac:spMkLst>
            <pc:docMk/>
            <pc:sldMk cId="1300832629" sldId="323"/>
            <ac:spMk id="170" creationId="{72D74F87-81B1-4EAC-8E7C-CC19616F2CC1}"/>
          </ac:spMkLst>
        </pc:spChg>
        <pc:spChg chg="add mod">
          <ac:chgData name="Milijana Surbatovich" userId="34f022815c94af0f" providerId="LiveId" clId="{7EAAB792-6F57-4A5A-A55B-36EB1B2C0C25}" dt="2020-11-02T23:37:24.159" v="49578" actId="1076"/>
          <ac:spMkLst>
            <pc:docMk/>
            <pc:sldMk cId="1300832629" sldId="323"/>
            <ac:spMk id="171" creationId="{F739AA19-ACA8-413B-9DF1-F5A3DE105988}"/>
          </ac:spMkLst>
        </pc:spChg>
        <pc:spChg chg="add mod">
          <ac:chgData name="Milijana Surbatovich" userId="34f022815c94af0f" providerId="LiveId" clId="{7EAAB792-6F57-4A5A-A55B-36EB1B2C0C25}" dt="2020-11-02T23:37:24.159" v="49578" actId="1076"/>
          <ac:spMkLst>
            <pc:docMk/>
            <pc:sldMk cId="1300832629" sldId="323"/>
            <ac:spMk id="172" creationId="{D61BDC17-747C-4474-A40E-27BE809FCEE4}"/>
          </ac:spMkLst>
        </pc:spChg>
        <pc:spChg chg="add mod">
          <ac:chgData name="Milijana Surbatovich" userId="34f022815c94af0f" providerId="LiveId" clId="{7EAAB792-6F57-4A5A-A55B-36EB1B2C0C25}" dt="2020-11-02T23:37:24.159" v="49578" actId="1076"/>
          <ac:spMkLst>
            <pc:docMk/>
            <pc:sldMk cId="1300832629" sldId="323"/>
            <ac:spMk id="173" creationId="{DCB3B099-C627-411E-9BC0-DBD9F5396F03}"/>
          </ac:spMkLst>
        </pc:spChg>
        <pc:spChg chg="add mod">
          <ac:chgData name="Milijana Surbatovich" userId="34f022815c94af0f" providerId="LiveId" clId="{7EAAB792-6F57-4A5A-A55B-36EB1B2C0C25}" dt="2020-11-02T23:37:24.159" v="49578" actId="1076"/>
          <ac:spMkLst>
            <pc:docMk/>
            <pc:sldMk cId="1300832629" sldId="323"/>
            <ac:spMk id="175" creationId="{F4E6FF5B-33B6-4769-8517-14C2C7805489}"/>
          </ac:spMkLst>
        </pc:spChg>
        <pc:spChg chg="add mod">
          <ac:chgData name="Milijana Surbatovich" userId="34f022815c94af0f" providerId="LiveId" clId="{7EAAB792-6F57-4A5A-A55B-36EB1B2C0C25}" dt="2020-11-02T23:37:24.159" v="49578" actId="1076"/>
          <ac:spMkLst>
            <pc:docMk/>
            <pc:sldMk cId="1300832629" sldId="323"/>
            <ac:spMk id="177" creationId="{00F101D8-05AC-4128-B4F8-BF3182148EA5}"/>
          </ac:spMkLst>
        </pc:spChg>
        <pc:spChg chg="add mod">
          <ac:chgData name="Milijana Surbatovich" userId="34f022815c94af0f" providerId="LiveId" clId="{7EAAB792-6F57-4A5A-A55B-36EB1B2C0C25}" dt="2020-11-02T23:37:24.159" v="49578" actId="1076"/>
          <ac:spMkLst>
            <pc:docMk/>
            <pc:sldMk cId="1300832629" sldId="323"/>
            <ac:spMk id="178" creationId="{E93C4EFD-3FF0-4DFA-973B-75D129B7DA73}"/>
          </ac:spMkLst>
        </pc:spChg>
        <pc:spChg chg="add mod">
          <ac:chgData name="Milijana Surbatovich" userId="34f022815c94af0f" providerId="LiveId" clId="{7EAAB792-6F57-4A5A-A55B-36EB1B2C0C25}" dt="2020-11-02T23:37:24.159" v="49578" actId="1076"/>
          <ac:spMkLst>
            <pc:docMk/>
            <pc:sldMk cId="1300832629" sldId="323"/>
            <ac:spMk id="179" creationId="{07D6FC16-E81C-4798-B826-FBC36BAA1B04}"/>
          </ac:spMkLst>
        </pc:spChg>
        <pc:spChg chg="add mod">
          <ac:chgData name="Milijana Surbatovich" userId="34f022815c94af0f" providerId="LiveId" clId="{7EAAB792-6F57-4A5A-A55B-36EB1B2C0C25}" dt="2020-11-02T23:37:24.159" v="49578" actId="1076"/>
          <ac:spMkLst>
            <pc:docMk/>
            <pc:sldMk cId="1300832629" sldId="323"/>
            <ac:spMk id="181" creationId="{A2E1CA97-2FD5-499C-82AC-9685214FA6B2}"/>
          </ac:spMkLst>
        </pc:spChg>
        <pc:spChg chg="add mod">
          <ac:chgData name="Milijana Surbatovich" userId="34f022815c94af0f" providerId="LiveId" clId="{7EAAB792-6F57-4A5A-A55B-36EB1B2C0C25}" dt="2020-11-02T23:37:24.159" v="49578" actId="1076"/>
          <ac:spMkLst>
            <pc:docMk/>
            <pc:sldMk cId="1300832629" sldId="323"/>
            <ac:spMk id="182" creationId="{4F981CD8-5403-47E9-965E-A5C6E73C08ED}"/>
          </ac:spMkLst>
        </pc:spChg>
        <pc:spChg chg="add mod">
          <ac:chgData name="Milijana Surbatovich" userId="34f022815c94af0f" providerId="LiveId" clId="{7EAAB792-6F57-4A5A-A55B-36EB1B2C0C25}" dt="2020-11-02T23:37:24.159" v="49578" actId="1076"/>
          <ac:spMkLst>
            <pc:docMk/>
            <pc:sldMk cId="1300832629" sldId="323"/>
            <ac:spMk id="183" creationId="{D1E2C63E-F510-42D1-92ED-6457946DCD24}"/>
          </ac:spMkLst>
        </pc:spChg>
        <pc:spChg chg="add del mod">
          <ac:chgData name="Milijana Surbatovich" userId="34f022815c94af0f" providerId="LiveId" clId="{7EAAB792-6F57-4A5A-A55B-36EB1B2C0C25}" dt="2020-11-02T23:11:33.465" v="48875"/>
          <ac:spMkLst>
            <pc:docMk/>
            <pc:sldMk cId="1300832629" sldId="323"/>
            <ac:spMk id="185" creationId="{CB682789-A10A-4AEE-B0EC-6A265DCCA21E}"/>
          </ac:spMkLst>
        </pc:spChg>
        <pc:spChg chg="add del mod">
          <ac:chgData name="Milijana Surbatovich" userId="34f022815c94af0f" providerId="LiveId" clId="{7EAAB792-6F57-4A5A-A55B-36EB1B2C0C25}" dt="2020-11-02T23:11:33.465" v="48875"/>
          <ac:spMkLst>
            <pc:docMk/>
            <pc:sldMk cId="1300832629" sldId="323"/>
            <ac:spMk id="186" creationId="{669775EB-5A93-4B0B-9B14-EE3E4F3CF136}"/>
          </ac:spMkLst>
        </pc:spChg>
        <pc:spChg chg="add del mod">
          <ac:chgData name="Milijana Surbatovich" userId="34f022815c94af0f" providerId="LiveId" clId="{7EAAB792-6F57-4A5A-A55B-36EB1B2C0C25}" dt="2020-11-02T23:11:33.465" v="48875"/>
          <ac:spMkLst>
            <pc:docMk/>
            <pc:sldMk cId="1300832629" sldId="323"/>
            <ac:spMk id="190" creationId="{CB55EF1E-4538-4F61-A22F-4B413E5043F0}"/>
          </ac:spMkLst>
        </pc:spChg>
        <pc:spChg chg="add del mod">
          <ac:chgData name="Milijana Surbatovich" userId="34f022815c94af0f" providerId="LiveId" clId="{7EAAB792-6F57-4A5A-A55B-36EB1B2C0C25}" dt="2020-11-02T23:11:33.465" v="48875"/>
          <ac:spMkLst>
            <pc:docMk/>
            <pc:sldMk cId="1300832629" sldId="323"/>
            <ac:spMk id="191" creationId="{121A4495-11A6-4CD0-9EF8-415680F4D78F}"/>
          </ac:spMkLst>
        </pc:spChg>
        <pc:spChg chg="add del mod">
          <ac:chgData name="Milijana Surbatovich" userId="34f022815c94af0f" providerId="LiveId" clId="{7EAAB792-6F57-4A5A-A55B-36EB1B2C0C25}" dt="2020-11-02T23:11:33.465" v="48875"/>
          <ac:spMkLst>
            <pc:docMk/>
            <pc:sldMk cId="1300832629" sldId="323"/>
            <ac:spMk id="192" creationId="{74E370FC-FAEA-4C3B-A15B-D303FD0770A3}"/>
          </ac:spMkLst>
        </pc:spChg>
        <pc:spChg chg="add del mod">
          <ac:chgData name="Milijana Surbatovich" userId="34f022815c94af0f" providerId="LiveId" clId="{7EAAB792-6F57-4A5A-A55B-36EB1B2C0C25}" dt="2020-11-02T23:11:33.465" v="48875"/>
          <ac:spMkLst>
            <pc:docMk/>
            <pc:sldMk cId="1300832629" sldId="323"/>
            <ac:spMk id="193" creationId="{1818C555-7213-4342-9412-33613E42508D}"/>
          </ac:spMkLst>
        </pc:spChg>
        <pc:spChg chg="add del mod">
          <ac:chgData name="Milijana Surbatovich" userId="34f022815c94af0f" providerId="LiveId" clId="{7EAAB792-6F57-4A5A-A55B-36EB1B2C0C25}" dt="2020-11-02T23:11:33.465" v="48875"/>
          <ac:spMkLst>
            <pc:docMk/>
            <pc:sldMk cId="1300832629" sldId="323"/>
            <ac:spMk id="194" creationId="{07A7A3D6-B852-4143-88B6-FF159875DACF}"/>
          </ac:spMkLst>
        </pc:spChg>
        <pc:spChg chg="add del mod">
          <ac:chgData name="Milijana Surbatovich" userId="34f022815c94af0f" providerId="LiveId" clId="{7EAAB792-6F57-4A5A-A55B-36EB1B2C0C25}" dt="2020-11-02T23:11:33.465" v="48875"/>
          <ac:spMkLst>
            <pc:docMk/>
            <pc:sldMk cId="1300832629" sldId="323"/>
            <ac:spMk id="198" creationId="{597F3B25-98C4-4E24-BB5F-2FB437F1DD42}"/>
          </ac:spMkLst>
        </pc:spChg>
        <pc:spChg chg="add del mod">
          <ac:chgData name="Milijana Surbatovich" userId="34f022815c94af0f" providerId="LiveId" clId="{7EAAB792-6F57-4A5A-A55B-36EB1B2C0C25}" dt="2020-11-02T23:11:33.465" v="48875"/>
          <ac:spMkLst>
            <pc:docMk/>
            <pc:sldMk cId="1300832629" sldId="323"/>
            <ac:spMk id="199" creationId="{8DADD33D-AB58-45F3-9C1E-DE8A53FB6698}"/>
          </ac:spMkLst>
        </pc:spChg>
        <pc:spChg chg="add del mod">
          <ac:chgData name="Milijana Surbatovich" userId="34f022815c94af0f" providerId="LiveId" clId="{7EAAB792-6F57-4A5A-A55B-36EB1B2C0C25}" dt="2020-11-02T23:11:33.465" v="48875"/>
          <ac:spMkLst>
            <pc:docMk/>
            <pc:sldMk cId="1300832629" sldId="323"/>
            <ac:spMk id="200" creationId="{5D7BB27F-B953-4651-8319-731DA2D6CCC9}"/>
          </ac:spMkLst>
        </pc:spChg>
        <pc:spChg chg="add del mod">
          <ac:chgData name="Milijana Surbatovich" userId="34f022815c94af0f" providerId="LiveId" clId="{7EAAB792-6F57-4A5A-A55B-36EB1B2C0C25}" dt="2020-11-02T23:11:33.465" v="48875"/>
          <ac:spMkLst>
            <pc:docMk/>
            <pc:sldMk cId="1300832629" sldId="323"/>
            <ac:spMk id="201" creationId="{E0212F61-67A6-4A49-B5B2-440515322EA6}"/>
          </ac:spMkLst>
        </pc:spChg>
        <pc:spChg chg="add del mod">
          <ac:chgData name="Milijana Surbatovich" userId="34f022815c94af0f" providerId="LiveId" clId="{7EAAB792-6F57-4A5A-A55B-36EB1B2C0C25}" dt="2020-11-02T23:11:33.465" v="48875"/>
          <ac:spMkLst>
            <pc:docMk/>
            <pc:sldMk cId="1300832629" sldId="323"/>
            <ac:spMk id="202" creationId="{22FDE408-0CD0-4034-BF73-7D4C0C334729}"/>
          </ac:spMkLst>
        </pc:spChg>
        <pc:spChg chg="add del mod">
          <ac:chgData name="Milijana Surbatovich" userId="34f022815c94af0f" providerId="LiveId" clId="{7EAAB792-6F57-4A5A-A55B-36EB1B2C0C25}" dt="2020-11-02T23:11:33.465" v="48875"/>
          <ac:spMkLst>
            <pc:docMk/>
            <pc:sldMk cId="1300832629" sldId="323"/>
            <ac:spMk id="206" creationId="{DDC7C2B1-4845-4CD5-B68D-CCEA39B66445}"/>
          </ac:spMkLst>
        </pc:spChg>
        <pc:spChg chg="add del mod">
          <ac:chgData name="Milijana Surbatovich" userId="34f022815c94af0f" providerId="LiveId" clId="{7EAAB792-6F57-4A5A-A55B-36EB1B2C0C25}" dt="2020-11-02T23:11:33.465" v="48875"/>
          <ac:spMkLst>
            <pc:docMk/>
            <pc:sldMk cId="1300832629" sldId="323"/>
            <ac:spMk id="207" creationId="{FB562E4C-2B89-438A-B0F6-0983F5BC4897}"/>
          </ac:spMkLst>
        </pc:spChg>
        <pc:spChg chg="add del mod">
          <ac:chgData name="Milijana Surbatovich" userId="34f022815c94af0f" providerId="LiveId" clId="{7EAAB792-6F57-4A5A-A55B-36EB1B2C0C25}" dt="2020-11-02T23:11:33.465" v="48875"/>
          <ac:spMkLst>
            <pc:docMk/>
            <pc:sldMk cId="1300832629" sldId="323"/>
            <ac:spMk id="208" creationId="{D48FA774-8BB1-4A7E-A431-D28FF63BEF0A}"/>
          </ac:spMkLst>
        </pc:spChg>
        <pc:spChg chg="add del mod">
          <ac:chgData name="Milijana Surbatovich" userId="34f022815c94af0f" providerId="LiveId" clId="{7EAAB792-6F57-4A5A-A55B-36EB1B2C0C25}" dt="2020-11-02T23:11:33.465" v="48875"/>
          <ac:spMkLst>
            <pc:docMk/>
            <pc:sldMk cId="1300832629" sldId="323"/>
            <ac:spMk id="209" creationId="{6FDFA2AB-DD40-4A39-B496-738509020747}"/>
          </ac:spMkLst>
        </pc:spChg>
        <pc:spChg chg="add del mod">
          <ac:chgData name="Milijana Surbatovich" userId="34f022815c94af0f" providerId="LiveId" clId="{7EAAB792-6F57-4A5A-A55B-36EB1B2C0C25}" dt="2020-11-02T23:11:33.465" v="48875"/>
          <ac:spMkLst>
            <pc:docMk/>
            <pc:sldMk cId="1300832629" sldId="323"/>
            <ac:spMk id="210" creationId="{8A404A51-866E-4609-A51D-618A3A7F52CE}"/>
          </ac:spMkLst>
        </pc:spChg>
        <pc:spChg chg="add del mod">
          <ac:chgData name="Milijana Surbatovich" userId="34f022815c94af0f" providerId="LiveId" clId="{7EAAB792-6F57-4A5A-A55B-36EB1B2C0C25}" dt="2020-11-02T23:11:33.465" v="48875"/>
          <ac:spMkLst>
            <pc:docMk/>
            <pc:sldMk cId="1300832629" sldId="323"/>
            <ac:spMk id="214" creationId="{86575412-D7DF-494D-8E1A-26D02258BE6B}"/>
          </ac:spMkLst>
        </pc:spChg>
        <pc:spChg chg="add del mod">
          <ac:chgData name="Milijana Surbatovich" userId="34f022815c94af0f" providerId="LiveId" clId="{7EAAB792-6F57-4A5A-A55B-36EB1B2C0C25}" dt="2020-11-02T23:11:33.465" v="48875"/>
          <ac:spMkLst>
            <pc:docMk/>
            <pc:sldMk cId="1300832629" sldId="323"/>
            <ac:spMk id="215" creationId="{76EF5AE6-0FEA-47A2-BB5B-70C1DB2D7A22}"/>
          </ac:spMkLst>
        </pc:spChg>
        <pc:spChg chg="add del mod">
          <ac:chgData name="Milijana Surbatovich" userId="34f022815c94af0f" providerId="LiveId" clId="{7EAAB792-6F57-4A5A-A55B-36EB1B2C0C25}" dt="2020-11-02T23:11:33.465" v="48875"/>
          <ac:spMkLst>
            <pc:docMk/>
            <pc:sldMk cId="1300832629" sldId="323"/>
            <ac:spMk id="216" creationId="{7C5F14EC-7A51-4A45-974B-B3DB2EB2324F}"/>
          </ac:spMkLst>
        </pc:spChg>
        <pc:spChg chg="add del mod">
          <ac:chgData name="Milijana Surbatovich" userId="34f022815c94af0f" providerId="LiveId" clId="{7EAAB792-6F57-4A5A-A55B-36EB1B2C0C25}" dt="2020-11-02T23:11:33.465" v="48875"/>
          <ac:spMkLst>
            <pc:docMk/>
            <pc:sldMk cId="1300832629" sldId="323"/>
            <ac:spMk id="217" creationId="{263373AC-1340-4C8F-93CC-944D65F1E434}"/>
          </ac:spMkLst>
        </pc:spChg>
        <pc:spChg chg="add del mod">
          <ac:chgData name="Milijana Surbatovich" userId="34f022815c94af0f" providerId="LiveId" clId="{7EAAB792-6F57-4A5A-A55B-36EB1B2C0C25}" dt="2020-11-02T23:11:33.465" v="48875"/>
          <ac:spMkLst>
            <pc:docMk/>
            <pc:sldMk cId="1300832629" sldId="323"/>
            <ac:spMk id="218" creationId="{199539D1-B30B-406F-A439-0CAABA6542A8}"/>
          </ac:spMkLst>
        </pc:spChg>
        <pc:spChg chg="add del mod">
          <ac:chgData name="Milijana Surbatovich" userId="34f022815c94af0f" providerId="LiveId" clId="{7EAAB792-6F57-4A5A-A55B-36EB1B2C0C25}" dt="2020-11-02T23:11:33.465" v="48875"/>
          <ac:spMkLst>
            <pc:docMk/>
            <pc:sldMk cId="1300832629" sldId="323"/>
            <ac:spMk id="219" creationId="{81DC4E1A-D496-4C5B-9A23-CC58774D5965}"/>
          </ac:spMkLst>
        </pc:spChg>
        <pc:spChg chg="add del mod">
          <ac:chgData name="Milijana Surbatovich" userId="34f022815c94af0f" providerId="LiveId" clId="{7EAAB792-6F57-4A5A-A55B-36EB1B2C0C25}" dt="2020-11-02T23:11:33.465" v="48875"/>
          <ac:spMkLst>
            <pc:docMk/>
            <pc:sldMk cId="1300832629" sldId="323"/>
            <ac:spMk id="223" creationId="{532A45CA-79D4-4C46-96FE-C15FBB2029BC}"/>
          </ac:spMkLst>
        </pc:spChg>
        <pc:spChg chg="add del mod">
          <ac:chgData name="Milijana Surbatovich" userId="34f022815c94af0f" providerId="LiveId" clId="{7EAAB792-6F57-4A5A-A55B-36EB1B2C0C25}" dt="2020-11-02T23:11:33.465" v="48875"/>
          <ac:spMkLst>
            <pc:docMk/>
            <pc:sldMk cId="1300832629" sldId="323"/>
            <ac:spMk id="224" creationId="{B3AF044A-3C8E-4352-B139-91CDEFD51B42}"/>
          </ac:spMkLst>
        </pc:spChg>
        <pc:spChg chg="add del mod">
          <ac:chgData name="Milijana Surbatovich" userId="34f022815c94af0f" providerId="LiveId" clId="{7EAAB792-6F57-4A5A-A55B-36EB1B2C0C25}" dt="2020-11-02T23:11:33.465" v="48875"/>
          <ac:spMkLst>
            <pc:docMk/>
            <pc:sldMk cId="1300832629" sldId="323"/>
            <ac:spMk id="225" creationId="{E28F5A21-93AA-402C-997F-2D0481964FEB}"/>
          </ac:spMkLst>
        </pc:spChg>
        <pc:spChg chg="add del mod">
          <ac:chgData name="Milijana Surbatovich" userId="34f022815c94af0f" providerId="LiveId" clId="{7EAAB792-6F57-4A5A-A55B-36EB1B2C0C25}" dt="2020-11-02T23:11:33.465" v="48875"/>
          <ac:spMkLst>
            <pc:docMk/>
            <pc:sldMk cId="1300832629" sldId="323"/>
            <ac:spMk id="226" creationId="{37B64221-2F96-42A9-A593-9F6CF40E2B33}"/>
          </ac:spMkLst>
        </pc:spChg>
        <pc:spChg chg="add del mod">
          <ac:chgData name="Milijana Surbatovich" userId="34f022815c94af0f" providerId="LiveId" clId="{7EAAB792-6F57-4A5A-A55B-36EB1B2C0C25}" dt="2020-11-02T23:11:33.465" v="48875"/>
          <ac:spMkLst>
            <pc:docMk/>
            <pc:sldMk cId="1300832629" sldId="323"/>
            <ac:spMk id="233" creationId="{93B843A9-7758-4231-A208-D49B08A6E65B}"/>
          </ac:spMkLst>
        </pc:spChg>
        <pc:spChg chg="add del mod">
          <ac:chgData name="Milijana Surbatovich" userId="34f022815c94af0f" providerId="LiveId" clId="{7EAAB792-6F57-4A5A-A55B-36EB1B2C0C25}" dt="2020-11-02T23:11:33.465" v="48875"/>
          <ac:spMkLst>
            <pc:docMk/>
            <pc:sldMk cId="1300832629" sldId="323"/>
            <ac:spMk id="234" creationId="{C7EA61D5-697D-499F-937F-EED70402DA50}"/>
          </ac:spMkLst>
        </pc:spChg>
        <pc:spChg chg="add del mod">
          <ac:chgData name="Milijana Surbatovich" userId="34f022815c94af0f" providerId="LiveId" clId="{7EAAB792-6F57-4A5A-A55B-36EB1B2C0C25}" dt="2020-11-02T23:11:33.465" v="48875"/>
          <ac:spMkLst>
            <pc:docMk/>
            <pc:sldMk cId="1300832629" sldId="323"/>
            <ac:spMk id="235" creationId="{1262841A-B0EC-469D-8166-CEABDE6D0E14}"/>
          </ac:spMkLst>
        </pc:spChg>
        <pc:spChg chg="add del mod">
          <ac:chgData name="Milijana Surbatovich" userId="34f022815c94af0f" providerId="LiveId" clId="{7EAAB792-6F57-4A5A-A55B-36EB1B2C0C25}" dt="2020-11-02T23:11:33.465" v="48875"/>
          <ac:spMkLst>
            <pc:docMk/>
            <pc:sldMk cId="1300832629" sldId="323"/>
            <ac:spMk id="239" creationId="{E4AA015C-FC78-45B4-8A7B-E5D102485E75}"/>
          </ac:spMkLst>
        </pc:spChg>
        <pc:spChg chg="add del mod">
          <ac:chgData name="Milijana Surbatovich" userId="34f022815c94af0f" providerId="LiveId" clId="{7EAAB792-6F57-4A5A-A55B-36EB1B2C0C25}" dt="2020-11-02T23:11:33.465" v="48875"/>
          <ac:spMkLst>
            <pc:docMk/>
            <pc:sldMk cId="1300832629" sldId="323"/>
            <ac:spMk id="240" creationId="{B7D9206F-8A29-4498-8D09-7F40BBB9D875}"/>
          </ac:spMkLst>
        </pc:spChg>
        <pc:spChg chg="add del mod">
          <ac:chgData name="Milijana Surbatovich" userId="34f022815c94af0f" providerId="LiveId" clId="{7EAAB792-6F57-4A5A-A55B-36EB1B2C0C25}" dt="2020-11-02T23:11:33.465" v="48875"/>
          <ac:spMkLst>
            <pc:docMk/>
            <pc:sldMk cId="1300832629" sldId="323"/>
            <ac:spMk id="241" creationId="{A795CA25-B812-4972-A29F-8D70BE9020B7}"/>
          </ac:spMkLst>
        </pc:spChg>
        <pc:spChg chg="add del mod">
          <ac:chgData name="Milijana Surbatovich" userId="34f022815c94af0f" providerId="LiveId" clId="{7EAAB792-6F57-4A5A-A55B-36EB1B2C0C25}" dt="2020-11-02T23:11:33.465" v="48875"/>
          <ac:spMkLst>
            <pc:docMk/>
            <pc:sldMk cId="1300832629" sldId="323"/>
            <ac:spMk id="242" creationId="{72527CB8-F09F-4DAB-B9B5-D75B5355A6E3}"/>
          </ac:spMkLst>
        </pc:spChg>
        <pc:spChg chg="add del mod">
          <ac:chgData name="Milijana Surbatovich" userId="34f022815c94af0f" providerId="LiveId" clId="{7EAAB792-6F57-4A5A-A55B-36EB1B2C0C25}" dt="2020-11-02T23:11:33.465" v="48875"/>
          <ac:spMkLst>
            <pc:docMk/>
            <pc:sldMk cId="1300832629" sldId="323"/>
            <ac:spMk id="243" creationId="{F719CD5F-C6E5-4985-9459-F53F8A16B9D7}"/>
          </ac:spMkLst>
        </pc:spChg>
        <pc:spChg chg="add del mod">
          <ac:chgData name="Milijana Surbatovich" userId="34f022815c94af0f" providerId="LiveId" clId="{7EAAB792-6F57-4A5A-A55B-36EB1B2C0C25}" dt="2020-11-02T23:11:33.465" v="48875"/>
          <ac:spMkLst>
            <pc:docMk/>
            <pc:sldMk cId="1300832629" sldId="323"/>
            <ac:spMk id="247" creationId="{EDA54E1F-B8B0-4C8A-9D88-1C5E25A43493}"/>
          </ac:spMkLst>
        </pc:spChg>
        <pc:spChg chg="add del mod">
          <ac:chgData name="Milijana Surbatovich" userId="34f022815c94af0f" providerId="LiveId" clId="{7EAAB792-6F57-4A5A-A55B-36EB1B2C0C25}" dt="2020-11-02T23:11:33.465" v="48875"/>
          <ac:spMkLst>
            <pc:docMk/>
            <pc:sldMk cId="1300832629" sldId="323"/>
            <ac:spMk id="248" creationId="{8D271BFC-4352-498C-AD3B-E9CA3BE5E525}"/>
          </ac:spMkLst>
        </pc:spChg>
        <pc:spChg chg="add del mod">
          <ac:chgData name="Milijana Surbatovich" userId="34f022815c94af0f" providerId="LiveId" clId="{7EAAB792-6F57-4A5A-A55B-36EB1B2C0C25}" dt="2020-11-02T23:11:33.465" v="48875"/>
          <ac:spMkLst>
            <pc:docMk/>
            <pc:sldMk cId="1300832629" sldId="323"/>
            <ac:spMk id="249" creationId="{8CCBEA0A-8096-4292-9E65-317CED619E2B}"/>
          </ac:spMkLst>
        </pc:spChg>
        <pc:spChg chg="add del mod">
          <ac:chgData name="Milijana Surbatovich" userId="34f022815c94af0f" providerId="LiveId" clId="{7EAAB792-6F57-4A5A-A55B-36EB1B2C0C25}" dt="2020-11-02T23:11:33.465" v="48875"/>
          <ac:spMkLst>
            <pc:docMk/>
            <pc:sldMk cId="1300832629" sldId="323"/>
            <ac:spMk id="250" creationId="{2EAE6B89-61AD-4669-B4C8-3D38CDDC246A}"/>
          </ac:spMkLst>
        </pc:spChg>
        <pc:spChg chg="add del mod">
          <ac:chgData name="Milijana Surbatovich" userId="34f022815c94af0f" providerId="LiveId" clId="{7EAAB792-6F57-4A5A-A55B-36EB1B2C0C25}" dt="2020-11-02T23:11:33.465" v="48875"/>
          <ac:spMkLst>
            <pc:docMk/>
            <pc:sldMk cId="1300832629" sldId="323"/>
            <ac:spMk id="251" creationId="{9BD95CC9-E916-4567-BE95-13EFB786060E}"/>
          </ac:spMkLst>
        </pc:spChg>
        <pc:spChg chg="add del mod">
          <ac:chgData name="Milijana Surbatovich" userId="34f022815c94af0f" providerId="LiveId" clId="{7EAAB792-6F57-4A5A-A55B-36EB1B2C0C25}" dt="2020-11-02T23:11:33.465" v="48875"/>
          <ac:spMkLst>
            <pc:docMk/>
            <pc:sldMk cId="1300832629" sldId="323"/>
            <ac:spMk id="255" creationId="{88D34910-7321-4551-ADE6-7DA25AC6838C}"/>
          </ac:spMkLst>
        </pc:spChg>
        <pc:spChg chg="add del mod">
          <ac:chgData name="Milijana Surbatovich" userId="34f022815c94af0f" providerId="LiveId" clId="{7EAAB792-6F57-4A5A-A55B-36EB1B2C0C25}" dt="2020-11-02T23:11:33.465" v="48875"/>
          <ac:spMkLst>
            <pc:docMk/>
            <pc:sldMk cId="1300832629" sldId="323"/>
            <ac:spMk id="256" creationId="{EC3A9DA3-E77F-4079-8F1B-9B5CBC52A5A4}"/>
          </ac:spMkLst>
        </pc:spChg>
        <pc:spChg chg="add del mod">
          <ac:chgData name="Milijana Surbatovich" userId="34f022815c94af0f" providerId="LiveId" clId="{7EAAB792-6F57-4A5A-A55B-36EB1B2C0C25}" dt="2020-11-02T23:11:33.465" v="48875"/>
          <ac:spMkLst>
            <pc:docMk/>
            <pc:sldMk cId="1300832629" sldId="323"/>
            <ac:spMk id="257" creationId="{0559FAB8-9830-4A18-89EC-862A4820C74C}"/>
          </ac:spMkLst>
        </pc:spChg>
        <pc:spChg chg="add del mod">
          <ac:chgData name="Milijana Surbatovich" userId="34f022815c94af0f" providerId="LiveId" clId="{7EAAB792-6F57-4A5A-A55B-36EB1B2C0C25}" dt="2020-11-02T23:11:33.465" v="48875"/>
          <ac:spMkLst>
            <pc:docMk/>
            <pc:sldMk cId="1300832629" sldId="323"/>
            <ac:spMk id="258" creationId="{98506B7C-AE05-4927-9238-B9E21919617D}"/>
          </ac:spMkLst>
        </pc:spChg>
        <pc:spChg chg="add del mod">
          <ac:chgData name="Milijana Surbatovich" userId="34f022815c94af0f" providerId="LiveId" clId="{7EAAB792-6F57-4A5A-A55B-36EB1B2C0C25}" dt="2020-11-02T23:11:33.465" v="48875"/>
          <ac:spMkLst>
            <pc:docMk/>
            <pc:sldMk cId="1300832629" sldId="323"/>
            <ac:spMk id="259" creationId="{78942907-69A3-4D36-B19F-A131ECCFDBE3}"/>
          </ac:spMkLst>
        </pc:spChg>
        <pc:spChg chg="add del mod">
          <ac:chgData name="Milijana Surbatovich" userId="34f022815c94af0f" providerId="LiveId" clId="{7EAAB792-6F57-4A5A-A55B-36EB1B2C0C25}" dt="2020-11-02T23:11:33.465" v="48875"/>
          <ac:spMkLst>
            <pc:docMk/>
            <pc:sldMk cId="1300832629" sldId="323"/>
            <ac:spMk id="263" creationId="{4F23E1AA-F398-4D3F-8A26-57FEC0789BB0}"/>
          </ac:spMkLst>
        </pc:spChg>
        <pc:spChg chg="add del mod">
          <ac:chgData name="Milijana Surbatovich" userId="34f022815c94af0f" providerId="LiveId" clId="{7EAAB792-6F57-4A5A-A55B-36EB1B2C0C25}" dt="2020-11-02T23:11:33.465" v="48875"/>
          <ac:spMkLst>
            <pc:docMk/>
            <pc:sldMk cId="1300832629" sldId="323"/>
            <ac:spMk id="264" creationId="{A0D48874-B758-467C-84F6-08DD93719B90}"/>
          </ac:spMkLst>
        </pc:spChg>
        <pc:spChg chg="add del mod">
          <ac:chgData name="Milijana Surbatovich" userId="34f022815c94af0f" providerId="LiveId" clId="{7EAAB792-6F57-4A5A-A55B-36EB1B2C0C25}" dt="2020-11-02T23:11:33.465" v="48875"/>
          <ac:spMkLst>
            <pc:docMk/>
            <pc:sldMk cId="1300832629" sldId="323"/>
            <ac:spMk id="265" creationId="{D9CF3FFE-DE6A-4170-B67D-C444FFD210C2}"/>
          </ac:spMkLst>
        </pc:spChg>
        <pc:spChg chg="add del mod">
          <ac:chgData name="Milijana Surbatovich" userId="34f022815c94af0f" providerId="LiveId" clId="{7EAAB792-6F57-4A5A-A55B-36EB1B2C0C25}" dt="2020-11-02T23:11:33.465" v="48875"/>
          <ac:spMkLst>
            <pc:docMk/>
            <pc:sldMk cId="1300832629" sldId="323"/>
            <ac:spMk id="268" creationId="{A4E01A36-947F-4460-85B0-434C48623FDC}"/>
          </ac:spMkLst>
        </pc:spChg>
        <pc:spChg chg="add del mod">
          <ac:chgData name="Milijana Surbatovich" userId="34f022815c94af0f" providerId="LiveId" clId="{7EAAB792-6F57-4A5A-A55B-36EB1B2C0C25}" dt="2020-11-02T23:11:33.465" v="48875"/>
          <ac:spMkLst>
            <pc:docMk/>
            <pc:sldMk cId="1300832629" sldId="323"/>
            <ac:spMk id="269" creationId="{7B07396F-FE0F-44E5-9C98-2858F606C42C}"/>
          </ac:spMkLst>
        </pc:spChg>
        <pc:spChg chg="add del mod">
          <ac:chgData name="Milijana Surbatovich" userId="34f022815c94af0f" providerId="LiveId" clId="{7EAAB792-6F57-4A5A-A55B-36EB1B2C0C25}" dt="2020-11-02T23:11:33.465" v="48875"/>
          <ac:spMkLst>
            <pc:docMk/>
            <pc:sldMk cId="1300832629" sldId="323"/>
            <ac:spMk id="273" creationId="{6A1E65EA-968C-48D6-B302-E8BD6063DBF4}"/>
          </ac:spMkLst>
        </pc:spChg>
        <pc:spChg chg="add del mod">
          <ac:chgData name="Milijana Surbatovich" userId="34f022815c94af0f" providerId="LiveId" clId="{7EAAB792-6F57-4A5A-A55B-36EB1B2C0C25}" dt="2020-11-02T23:11:33.465" v="48875"/>
          <ac:spMkLst>
            <pc:docMk/>
            <pc:sldMk cId="1300832629" sldId="323"/>
            <ac:spMk id="274" creationId="{5C261FB7-BFA3-4A4D-967F-058D8E40A74B}"/>
          </ac:spMkLst>
        </pc:spChg>
        <pc:spChg chg="add del mod">
          <ac:chgData name="Milijana Surbatovich" userId="34f022815c94af0f" providerId="LiveId" clId="{7EAAB792-6F57-4A5A-A55B-36EB1B2C0C25}" dt="2020-11-02T23:11:33.465" v="48875"/>
          <ac:spMkLst>
            <pc:docMk/>
            <pc:sldMk cId="1300832629" sldId="323"/>
            <ac:spMk id="275" creationId="{21A51F30-421F-4F24-A220-CAFAABA9B53E}"/>
          </ac:spMkLst>
        </pc:spChg>
        <pc:spChg chg="add del mod">
          <ac:chgData name="Milijana Surbatovich" userId="34f022815c94af0f" providerId="LiveId" clId="{7EAAB792-6F57-4A5A-A55B-36EB1B2C0C25}" dt="2020-11-02T23:11:33.465" v="48875"/>
          <ac:spMkLst>
            <pc:docMk/>
            <pc:sldMk cId="1300832629" sldId="323"/>
            <ac:spMk id="276" creationId="{815D9F7E-1F4C-44A2-B42F-3A6D13B42171}"/>
          </ac:spMkLst>
        </pc:spChg>
        <pc:spChg chg="add del mod">
          <ac:chgData name="Milijana Surbatovich" userId="34f022815c94af0f" providerId="LiveId" clId="{7EAAB792-6F57-4A5A-A55B-36EB1B2C0C25}" dt="2020-11-02T23:11:33.465" v="48875"/>
          <ac:spMkLst>
            <pc:docMk/>
            <pc:sldMk cId="1300832629" sldId="323"/>
            <ac:spMk id="277" creationId="{1B348A6A-5466-4817-B182-B32D4453D96F}"/>
          </ac:spMkLst>
        </pc:spChg>
        <pc:spChg chg="add del mod">
          <ac:chgData name="Milijana Surbatovich" userId="34f022815c94af0f" providerId="LiveId" clId="{7EAAB792-6F57-4A5A-A55B-36EB1B2C0C25}" dt="2020-11-02T23:11:33.465" v="48875"/>
          <ac:spMkLst>
            <pc:docMk/>
            <pc:sldMk cId="1300832629" sldId="323"/>
            <ac:spMk id="281" creationId="{53F7589F-D63A-45F2-9CAC-B75A2C39F024}"/>
          </ac:spMkLst>
        </pc:spChg>
        <pc:spChg chg="add del mod">
          <ac:chgData name="Milijana Surbatovich" userId="34f022815c94af0f" providerId="LiveId" clId="{7EAAB792-6F57-4A5A-A55B-36EB1B2C0C25}" dt="2020-11-02T23:11:33.465" v="48875"/>
          <ac:spMkLst>
            <pc:docMk/>
            <pc:sldMk cId="1300832629" sldId="323"/>
            <ac:spMk id="282" creationId="{7FAE3C7B-581A-4612-85CA-D3807B00BC6C}"/>
          </ac:spMkLst>
        </pc:spChg>
        <pc:spChg chg="add del mod">
          <ac:chgData name="Milijana Surbatovich" userId="34f022815c94af0f" providerId="LiveId" clId="{7EAAB792-6F57-4A5A-A55B-36EB1B2C0C25}" dt="2020-11-02T23:11:33.465" v="48875"/>
          <ac:spMkLst>
            <pc:docMk/>
            <pc:sldMk cId="1300832629" sldId="323"/>
            <ac:spMk id="283" creationId="{FD18EB57-5F7C-46D6-B857-5175A7AF5306}"/>
          </ac:spMkLst>
        </pc:spChg>
        <pc:spChg chg="add del mod">
          <ac:chgData name="Milijana Surbatovich" userId="34f022815c94af0f" providerId="LiveId" clId="{7EAAB792-6F57-4A5A-A55B-36EB1B2C0C25}" dt="2020-11-02T23:11:33.465" v="48875"/>
          <ac:spMkLst>
            <pc:docMk/>
            <pc:sldMk cId="1300832629" sldId="323"/>
            <ac:spMk id="284" creationId="{6ED1227B-9839-440B-9293-1591DD3AA422}"/>
          </ac:spMkLst>
        </pc:spChg>
        <pc:spChg chg="add del mod">
          <ac:chgData name="Milijana Surbatovich" userId="34f022815c94af0f" providerId="LiveId" clId="{7EAAB792-6F57-4A5A-A55B-36EB1B2C0C25}" dt="2020-11-02T23:11:33.465" v="48875"/>
          <ac:spMkLst>
            <pc:docMk/>
            <pc:sldMk cId="1300832629" sldId="323"/>
            <ac:spMk id="285" creationId="{20634B9E-3ED9-4441-AF2B-71535DCA7D0F}"/>
          </ac:spMkLst>
        </pc:spChg>
        <pc:spChg chg="add del mod">
          <ac:chgData name="Milijana Surbatovich" userId="34f022815c94af0f" providerId="LiveId" clId="{7EAAB792-6F57-4A5A-A55B-36EB1B2C0C25}" dt="2020-11-02T23:11:33.465" v="48875"/>
          <ac:spMkLst>
            <pc:docMk/>
            <pc:sldMk cId="1300832629" sldId="323"/>
            <ac:spMk id="289" creationId="{3A79A945-B736-4D7F-8D76-980BAC4E1933}"/>
          </ac:spMkLst>
        </pc:spChg>
        <pc:spChg chg="add del mod">
          <ac:chgData name="Milijana Surbatovich" userId="34f022815c94af0f" providerId="LiveId" clId="{7EAAB792-6F57-4A5A-A55B-36EB1B2C0C25}" dt="2020-11-02T23:11:33.465" v="48875"/>
          <ac:spMkLst>
            <pc:docMk/>
            <pc:sldMk cId="1300832629" sldId="323"/>
            <ac:spMk id="290" creationId="{1AA8E763-FB6F-4D35-9078-7E4E920746D9}"/>
          </ac:spMkLst>
        </pc:spChg>
        <pc:spChg chg="add del mod">
          <ac:chgData name="Milijana Surbatovich" userId="34f022815c94af0f" providerId="LiveId" clId="{7EAAB792-6F57-4A5A-A55B-36EB1B2C0C25}" dt="2020-11-02T23:11:33.465" v="48875"/>
          <ac:spMkLst>
            <pc:docMk/>
            <pc:sldMk cId="1300832629" sldId="323"/>
            <ac:spMk id="291" creationId="{EE294512-787F-4046-856F-B8DF0E5909D6}"/>
          </ac:spMkLst>
        </pc:spChg>
        <pc:spChg chg="add del mod">
          <ac:chgData name="Milijana Surbatovich" userId="34f022815c94af0f" providerId="LiveId" clId="{7EAAB792-6F57-4A5A-A55B-36EB1B2C0C25}" dt="2020-11-02T23:11:33.465" v="48875"/>
          <ac:spMkLst>
            <pc:docMk/>
            <pc:sldMk cId="1300832629" sldId="323"/>
            <ac:spMk id="292" creationId="{D7D6C549-8FFD-40B0-8E25-E3F3276B6731}"/>
          </ac:spMkLst>
        </pc:spChg>
        <pc:spChg chg="add del mod">
          <ac:chgData name="Milijana Surbatovich" userId="34f022815c94af0f" providerId="LiveId" clId="{7EAAB792-6F57-4A5A-A55B-36EB1B2C0C25}" dt="2020-11-02T23:11:33.465" v="48875"/>
          <ac:spMkLst>
            <pc:docMk/>
            <pc:sldMk cId="1300832629" sldId="323"/>
            <ac:spMk id="293" creationId="{522D098C-E16C-437E-9677-786A698F9A12}"/>
          </ac:spMkLst>
        </pc:spChg>
        <pc:spChg chg="add del mod">
          <ac:chgData name="Milijana Surbatovich" userId="34f022815c94af0f" providerId="LiveId" clId="{7EAAB792-6F57-4A5A-A55B-36EB1B2C0C25}" dt="2020-11-02T23:11:33.465" v="48875"/>
          <ac:spMkLst>
            <pc:docMk/>
            <pc:sldMk cId="1300832629" sldId="323"/>
            <ac:spMk id="297" creationId="{B18D738E-DBA4-48E1-A02F-3EF653A79DB7}"/>
          </ac:spMkLst>
        </pc:spChg>
        <pc:spChg chg="add del mod">
          <ac:chgData name="Milijana Surbatovich" userId="34f022815c94af0f" providerId="LiveId" clId="{7EAAB792-6F57-4A5A-A55B-36EB1B2C0C25}" dt="2020-11-02T23:11:33.465" v="48875"/>
          <ac:spMkLst>
            <pc:docMk/>
            <pc:sldMk cId="1300832629" sldId="323"/>
            <ac:spMk id="298" creationId="{44DF32E7-A7BC-4C03-9852-5E0E5621890B}"/>
          </ac:spMkLst>
        </pc:spChg>
        <pc:spChg chg="add del mod">
          <ac:chgData name="Milijana Surbatovich" userId="34f022815c94af0f" providerId="LiveId" clId="{7EAAB792-6F57-4A5A-A55B-36EB1B2C0C25}" dt="2020-11-02T23:11:33.465" v="48875"/>
          <ac:spMkLst>
            <pc:docMk/>
            <pc:sldMk cId="1300832629" sldId="323"/>
            <ac:spMk id="299" creationId="{287FB0EA-CC2E-4A52-B06C-213427EB5F00}"/>
          </ac:spMkLst>
        </pc:spChg>
        <pc:spChg chg="add del mod">
          <ac:chgData name="Milijana Surbatovich" userId="34f022815c94af0f" providerId="LiveId" clId="{7EAAB792-6F57-4A5A-A55B-36EB1B2C0C25}" dt="2020-11-02T23:11:33.465" v="48875"/>
          <ac:spMkLst>
            <pc:docMk/>
            <pc:sldMk cId="1300832629" sldId="323"/>
            <ac:spMk id="300" creationId="{1330FAF9-7101-44AD-9AB1-EEB7A5D68224}"/>
          </ac:spMkLst>
        </pc:spChg>
        <pc:spChg chg="add del mod">
          <ac:chgData name="Milijana Surbatovich" userId="34f022815c94af0f" providerId="LiveId" clId="{7EAAB792-6F57-4A5A-A55B-36EB1B2C0C25}" dt="2020-11-02T23:11:33.465" v="48875"/>
          <ac:spMkLst>
            <pc:docMk/>
            <pc:sldMk cId="1300832629" sldId="323"/>
            <ac:spMk id="301" creationId="{415B5E3C-49DA-46C1-BBBF-36D9C52296BD}"/>
          </ac:spMkLst>
        </pc:spChg>
        <pc:spChg chg="add del mod">
          <ac:chgData name="Milijana Surbatovich" userId="34f022815c94af0f" providerId="LiveId" clId="{7EAAB792-6F57-4A5A-A55B-36EB1B2C0C25}" dt="2020-11-02T23:11:33.465" v="48875"/>
          <ac:spMkLst>
            <pc:docMk/>
            <pc:sldMk cId="1300832629" sldId="323"/>
            <ac:spMk id="302" creationId="{D99F7DA3-4900-432B-A078-CB9D6D11EC9E}"/>
          </ac:spMkLst>
        </pc:spChg>
        <pc:spChg chg="add del mod">
          <ac:chgData name="Milijana Surbatovich" userId="34f022815c94af0f" providerId="LiveId" clId="{7EAAB792-6F57-4A5A-A55B-36EB1B2C0C25}" dt="2020-11-02T23:11:33.465" v="48875"/>
          <ac:spMkLst>
            <pc:docMk/>
            <pc:sldMk cId="1300832629" sldId="323"/>
            <ac:spMk id="311" creationId="{2A3C7441-1A59-44B3-8EA9-56FB985F1E21}"/>
          </ac:spMkLst>
        </pc:spChg>
        <pc:spChg chg="add del mod">
          <ac:chgData name="Milijana Surbatovich" userId="34f022815c94af0f" providerId="LiveId" clId="{7EAAB792-6F57-4A5A-A55B-36EB1B2C0C25}" dt="2020-11-02T23:25:12.216" v="49038" actId="478"/>
          <ac:spMkLst>
            <pc:docMk/>
            <pc:sldMk cId="1300832629" sldId="323"/>
            <ac:spMk id="312" creationId="{05D1BC14-D8DB-484F-8FF4-4E5DA92F81F5}"/>
          </ac:spMkLst>
        </pc:spChg>
        <pc:spChg chg="add del mod">
          <ac:chgData name="Milijana Surbatovich" userId="34f022815c94af0f" providerId="LiveId" clId="{7EAAB792-6F57-4A5A-A55B-36EB1B2C0C25}" dt="2020-11-02T23:25:12.216" v="49038" actId="478"/>
          <ac:spMkLst>
            <pc:docMk/>
            <pc:sldMk cId="1300832629" sldId="323"/>
            <ac:spMk id="313" creationId="{1BFB81B0-FBB3-434C-86A0-1767F7670A98}"/>
          </ac:spMkLst>
        </pc:spChg>
        <pc:spChg chg="add del mod">
          <ac:chgData name="Milijana Surbatovich" userId="34f022815c94af0f" providerId="LiveId" clId="{7EAAB792-6F57-4A5A-A55B-36EB1B2C0C25}" dt="2020-11-02T23:25:12.216" v="49038" actId="478"/>
          <ac:spMkLst>
            <pc:docMk/>
            <pc:sldMk cId="1300832629" sldId="323"/>
            <ac:spMk id="317" creationId="{DFCDFD9C-F3EE-407A-9B4D-B94A8003D3CF}"/>
          </ac:spMkLst>
        </pc:spChg>
        <pc:spChg chg="add del mod">
          <ac:chgData name="Milijana Surbatovich" userId="34f022815c94af0f" providerId="LiveId" clId="{7EAAB792-6F57-4A5A-A55B-36EB1B2C0C25}" dt="2020-11-02T23:25:12.216" v="49038" actId="478"/>
          <ac:spMkLst>
            <pc:docMk/>
            <pc:sldMk cId="1300832629" sldId="323"/>
            <ac:spMk id="318" creationId="{469F80DD-CB71-4275-B2A9-0E932043319B}"/>
          </ac:spMkLst>
        </pc:spChg>
        <pc:spChg chg="add del mod">
          <ac:chgData name="Milijana Surbatovich" userId="34f022815c94af0f" providerId="LiveId" clId="{7EAAB792-6F57-4A5A-A55B-36EB1B2C0C25}" dt="2020-11-02T23:25:12.216" v="49038" actId="478"/>
          <ac:spMkLst>
            <pc:docMk/>
            <pc:sldMk cId="1300832629" sldId="323"/>
            <ac:spMk id="319" creationId="{168BD7F5-9B76-429A-8A4D-48F9F3C43EDF}"/>
          </ac:spMkLst>
        </pc:spChg>
        <pc:spChg chg="add del mod">
          <ac:chgData name="Milijana Surbatovich" userId="34f022815c94af0f" providerId="LiveId" clId="{7EAAB792-6F57-4A5A-A55B-36EB1B2C0C25}" dt="2020-11-02T23:25:12.216" v="49038" actId="478"/>
          <ac:spMkLst>
            <pc:docMk/>
            <pc:sldMk cId="1300832629" sldId="323"/>
            <ac:spMk id="320" creationId="{0B79A5A2-3C04-4858-868F-04C1747388A9}"/>
          </ac:spMkLst>
        </pc:spChg>
        <pc:spChg chg="add del mod">
          <ac:chgData name="Milijana Surbatovich" userId="34f022815c94af0f" providerId="LiveId" clId="{7EAAB792-6F57-4A5A-A55B-36EB1B2C0C25}" dt="2020-11-02T23:25:12.216" v="49038" actId="478"/>
          <ac:spMkLst>
            <pc:docMk/>
            <pc:sldMk cId="1300832629" sldId="323"/>
            <ac:spMk id="321" creationId="{981EE25F-5E31-411D-980C-EF6A1D4D5A08}"/>
          </ac:spMkLst>
        </pc:spChg>
        <pc:spChg chg="add del mod">
          <ac:chgData name="Milijana Surbatovich" userId="34f022815c94af0f" providerId="LiveId" clId="{7EAAB792-6F57-4A5A-A55B-36EB1B2C0C25}" dt="2020-11-02T23:25:12.216" v="49038" actId="478"/>
          <ac:spMkLst>
            <pc:docMk/>
            <pc:sldMk cId="1300832629" sldId="323"/>
            <ac:spMk id="325" creationId="{5CF2626B-2190-4DC8-BED6-4ACC444E57D6}"/>
          </ac:spMkLst>
        </pc:spChg>
        <pc:spChg chg="add del mod">
          <ac:chgData name="Milijana Surbatovich" userId="34f022815c94af0f" providerId="LiveId" clId="{7EAAB792-6F57-4A5A-A55B-36EB1B2C0C25}" dt="2020-11-02T23:25:12.216" v="49038" actId="478"/>
          <ac:spMkLst>
            <pc:docMk/>
            <pc:sldMk cId="1300832629" sldId="323"/>
            <ac:spMk id="326" creationId="{94058ED2-6FFD-48B7-B653-506BE84A47AB}"/>
          </ac:spMkLst>
        </pc:spChg>
        <pc:spChg chg="add del mod">
          <ac:chgData name="Milijana Surbatovich" userId="34f022815c94af0f" providerId="LiveId" clId="{7EAAB792-6F57-4A5A-A55B-36EB1B2C0C25}" dt="2020-11-02T23:25:12.216" v="49038" actId="478"/>
          <ac:spMkLst>
            <pc:docMk/>
            <pc:sldMk cId="1300832629" sldId="323"/>
            <ac:spMk id="327" creationId="{035BBF03-98F0-486E-8015-A878648DE648}"/>
          </ac:spMkLst>
        </pc:spChg>
        <pc:spChg chg="add del mod">
          <ac:chgData name="Milijana Surbatovich" userId="34f022815c94af0f" providerId="LiveId" clId="{7EAAB792-6F57-4A5A-A55B-36EB1B2C0C25}" dt="2020-11-02T23:25:12.216" v="49038" actId="478"/>
          <ac:spMkLst>
            <pc:docMk/>
            <pc:sldMk cId="1300832629" sldId="323"/>
            <ac:spMk id="328" creationId="{AEA49AD0-2E07-4AE7-BBBC-443BF4FD58B4}"/>
          </ac:spMkLst>
        </pc:spChg>
        <pc:spChg chg="add del mod">
          <ac:chgData name="Milijana Surbatovich" userId="34f022815c94af0f" providerId="LiveId" clId="{7EAAB792-6F57-4A5A-A55B-36EB1B2C0C25}" dt="2020-11-02T23:25:12.216" v="49038" actId="478"/>
          <ac:spMkLst>
            <pc:docMk/>
            <pc:sldMk cId="1300832629" sldId="323"/>
            <ac:spMk id="329" creationId="{4E5BCB33-D8AA-44C8-B56D-05FAE9422B8C}"/>
          </ac:spMkLst>
        </pc:spChg>
        <pc:spChg chg="add del mod">
          <ac:chgData name="Milijana Surbatovich" userId="34f022815c94af0f" providerId="LiveId" clId="{7EAAB792-6F57-4A5A-A55B-36EB1B2C0C25}" dt="2020-11-02T23:25:12.216" v="49038" actId="478"/>
          <ac:spMkLst>
            <pc:docMk/>
            <pc:sldMk cId="1300832629" sldId="323"/>
            <ac:spMk id="333" creationId="{C6C1C70C-940F-4619-B51E-F0BC6703C0DE}"/>
          </ac:spMkLst>
        </pc:spChg>
        <pc:spChg chg="add del mod">
          <ac:chgData name="Milijana Surbatovich" userId="34f022815c94af0f" providerId="LiveId" clId="{7EAAB792-6F57-4A5A-A55B-36EB1B2C0C25}" dt="2020-11-02T23:25:12.216" v="49038" actId="478"/>
          <ac:spMkLst>
            <pc:docMk/>
            <pc:sldMk cId="1300832629" sldId="323"/>
            <ac:spMk id="334" creationId="{6B02DD43-9A3E-45E0-8D5B-E5A659F14027}"/>
          </ac:spMkLst>
        </pc:spChg>
        <pc:spChg chg="add del mod">
          <ac:chgData name="Milijana Surbatovich" userId="34f022815c94af0f" providerId="LiveId" clId="{7EAAB792-6F57-4A5A-A55B-36EB1B2C0C25}" dt="2020-11-02T23:25:12.216" v="49038" actId="478"/>
          <ac:spMkLst>
            <pc:docMk/>
            <pc:sldMk cId="1300832629" sldId="323"/>
            <ac:spMk id="335" creationId="{D61D3374-716C-4B78-9AEE-0A476211D713}"/>
          </ac:spMkLst>
        </pc:spChg>
        <pc:spChg chg="add del mod">
          <ac:chgData name="Milijana Surbatovich" userId="34f022815c94af0f" providerId="LiveId" clId="{7EAAB792-6F57-4A5A-A55B-36EB1B2C0C25}" dt="2020-11-02T23:25:12.216" v="49038" actId="478"/>
          <ac:spMkLst>
            <pc:docMk/>
            <pc:sldMk cId="1300832629" sldId="323"/>
            <ac:spMk id="336" creationId="{A9EE8CE9-DFC0-40A3-BCAE-AF2B1D7AEE3A}"/>
          </ac:spMkLst>
        </pc:spChg>
        <pc:spChg chg="add del mod">
          <ac:chgData name="Milijana Surbatovich" userId="34f022815c94af0f" providerId="LiveId" clId="{7EAAB792-6F57-4A5A-A55B-36EB1B2C0C25}" dt="2020-11-02T23:25:12.216" v="49038" actId="478"/>
          <ac:spMkLst>
            <pc:docMk/>
            <pc:sldMk cId="1300832629" sldId="323"/>
            <ac:spMk id="337" creationId="{6BA32ED3-8636-4B78-9DA6-037C0370BF2D}"/>
          </ac:spMkLst>
        </pc:spChg>
        <pc:spChg chg="add del mod">
          <ac:chgData name="Milijana Surbatovich" userId="34f022815c94af0f" providerId="LiveId" clId="{7EAAB792-6F57-4A5A-A55B-36EB1B2C0C25}" dt="2020-11-02T23:25:12.216" v="49038" actId="478"/>
          <ac:spMkLst>
            <pc:docMk/>
            <pc:sldMk cId="1300832629" sldId="323"/>
            <ac:spMk id="341" creationId="{EE2315BF-5906-4BA4-B44D-2D68DC937113}"/>
          </ac:spMkLst>
        </pc:spChg>
        <pc:spChg chg="add del mod">
          <ac:chgData name="Milijana Surbatovich" userId="34f022815c94af0f" providerId="LiveId" clId="{7EAAB792-6F57-4A5A-A55B-36EB1B2C0C25}" dt="2020-11-02T23:25:12.216" v="49038" actId="478"/>
          <ac:spMkLst>
            <pc:docMk/>
            <pc:sldMk cId="1300832629" sldId="323"/>
            <ac:spMk id="342" creationId="{4A3687EC-0396-437E-A50B-15F8E3815448}"/>
          </ac:spMkLst>
        </pc:spChg>
        <pc:spChg chg="add del mod">
          <ac:chgData name="Milijana Surbatovich" userId="34f022815c94af0f" providerId="LiveId" clId="{7EAAB792-6F57-4A5A-A55B-36EB1B2C0C25}" dt="2020-11-02T23:25:12.216" v="49038" actId="478"/>
          <ac:spMkLst>
            <pc:docMk/>
            <pc:sldMk cId="1300832629" sldId="323"/>
            <ac:spMk id="343" creationId="{B00D187D-262C-4778-A855-7F73D758FCBE}"/>
          </ac:spMkLst>
        </pc:spChg>
        <pc:spChg chg="add del mod">
          <ac:chgData name="Milijana Surbatovich" userId="34f022815c94af0f" providerId="LiveId" clId="{7EAAB792-6F57-4A5A-A55B-36EB1B2C0C25}" dt="2020-11-02T23:27:39.973" v="49050" actId="478"/>
          <ac:spMkLst>
            <pc:docMk/>
            <pc:sldMk cId="1300832629" sldId="323"/>
            <ac:spMk id="344" creationId="{65A30482-41E6-4CF8-A02F-0A846AD5F1CD}"/>
          </ac:spMkLst>
        </pc:spChg>
        <pc:spChg chg="add del mod">
          <ac:chgData name="Milijana Surbatovich" userId="34f022815c94af0f" providerId="LiveId" clId="{7EAAB792-6F57-4A5A-A55B-36EB1B2C0C25}" dt="2020-11-02T23:21:10.610" v="48976" actId="478"/>
          <ac:spMkLst>
            <pc:docMk/>
            <pc:sldMk cId="1300832629" sldId="323"/>
            <ac:spMk id="345" creationId="{49DE5A47-A558-4883-9557-E9A3FD8547DC}"/>
          </ac:spMkLst>
        </pc:spChg>
        <pc:spChg chg="add del mod">
          <ac:chgData name="Milijana Surbatovich" userId="34f022815c94af0f" providerId="LiveId" clId="{7EAAB792-6F57-4A5A-A55B-36EB1B2C0C25}" dt="2020-11-02T23:21:10.610" v="48976" actId="478"/>
          <ac:spMkLst>
            <pc:docMk/>
            <pc:sldMk cId="1300832629" sldId="323"/>
            <ac:spMk id="346" creationId="{8F8112E6-D6D0-4C36-BC25-04BC5827DD60}"/>
          </ac:spMkLst>
        </pc:spChg>
        <pc:spChg chg="add del mod">
          <ac:chgData name="Milijana Surbatovich" userId="34f022815c94af0f" providerId="LiveId" clId="{7EAAB792-6F57-4A5A-A55B-36EB1B2C0C25}" dt="2020-11-02T23:21:10.610" v="48976" actId="478"/>
          <ac:spMkLst>
            <pc:docMk/>
            <pc:sldMk cId="1300832629" sldId="323"/>
            <ac:spMk id="350" creationId="{12266756-ADB5-4ADA-A513-1B4B825237C5}"/>
          </ac:spMkLst>
        </pc:spChg>
        <pc:spChg chg="add del mod">
          <ac:chgData name="Milijana Surbatovich" userId="34f022815c94af0f" providerId="LiveId" clId="{7EAAB792-6F57-4A5A-A55B-36EB1B2C0C25}" dt="2020-11-02T23:21:10.610" v="48976" actId="478"/>
          <ac:spMkLst>
            <pc:docMk/>
            <pc:sldMk cId="1300832629" sldId="323"/>
            <ac:spMk id="351" creationId="{EDC2AEA6-ADAF-4B3F-8FC9-093F0907669C}"/>
          </ac:spMkLst>
        </pc:spChg>
        <pc:spChg chg="add del mod">
          <ac:chgData name="Milijana Surbatovich" userId="34f022815c94af0f" providerId="LiveId" clId="{7EAAB792-6F57-4A5A-A55B-36EB1B2C0C25}" dt="2020-11-02T23:21:10.610" v="48976" actId="478"/>
          <ac:spMkLst>
            <pc:docMk/>
            <pc:sldMk cId="1300832629" sldId="323"/>
            <ac:spMk id="352" creationId="{24B0493F-7813-4BC0-AFFC-6644665CF154}"/>
          </ac:spMkLst>
        </pc:spChg>
        <pc:spChg chg="add del mod">
          <ac:chgData name="Milijana Surbatovich" userId="34f022815c94af0f" providerId="LiveId" clId="{7EAAB792-6F57-4A5A-A55B-36EB1B2C0C25}" dt="2020-11-02T23:27:35.336" v="49049" actId="478"/>
          <ac:spMkLst>
            <pc:docMk/>
            <pc:sldMk cId="1300832629" sldId="323"/>
            <ac:spMk id="353" creationId="{3B8AFD33-F9A7-494F-A19C-AA6926BAF9E1}"/>
          </ac:spMkLst>
        </pc:spChg>
        <pc:spChg chg="add del mod">
          <ac:chgData name="Milijana Surbatovich" userId="34f022815c94af0f" providerId="LiveId" clId="{7EAAB792-6F57-4A5A-A55B-36EB1B2C0C25}" dt="2020-11-02T23:27:35.336" v="49049" actId="478"/>
          <ac:spMkLst>
            <pc:docMk/>
            <pc:sldMk cId="1300832629" sldId="323"/>
            <ac:spMk id="360" creationId="{42109C18-7F6E-4D4A-A4A9-654D5F047296}"/>
          </ac:spMkLst>
        </pc:spChg>
        <pc:spChg chg="add del mod">
          <ac:chgData name="Milijana Surbatovich" userId="34f022815c94af0f" providerId="LiveId" clId="{7EAAB792-6F57-4A5A-A55B-36EB1B2C0C25}" dt="2020-11-02T23:27:35.336" v="49049" actId="478"/>
          <ac:spMkLst>
            <pc:docMk/>
            <pc:sldMk cId="1300832629" sldId="323"/>
            <ac:spMk id="361" creationId="{76C647D5-61BF-4100-BE58-4A05C13BB05D}"/>
          </ac:spMkLst>
        </pc:spChg>
        <pc:spChg chg="add del mod">
          <ac:chgData name="Milijana Surbatovich" userId="34f022815c94af0f" providerId="LiveId" clId="{7EAAB792-6F57-4A5A-A55B-36EB1B2C0C25}" dt="2020-11-02T23:27:35.336" v="49049" actId="478"/>
          <ac:spMkLst>
            <pc:docMk/>
            <pc:sldMk cId="1300832629" sldId="323"/>
            <ac:spMk id="362" creationId="{BB9F64B7-FBEC-47F5-B7CC-C8DA43DD5C34}"/>
          </ac:spMkLst>
        </pc:spChg>
        <pc:spChg chg="add del mod">
          <ac:chgData name="Milijana Surbatovich" userId="34f022815c94af0f" providerId="LiveId" clId="{7EAAB792-6F57-4A5A-A55B-36EB1B2C0C25}" dt="2020-11-02T23:27:35.336" v="49049" actId="478"/>
          <ac:spMkLst>
            <pc:docMk/>
            <pc:sldMk cId="1300832629" sldId="323"/>
            <ac:spMk id="366" creationId="{C37007C4-7C93-4525-93CE-6E09D2E4DDC4}"/>
          </ac:spMkLst>
        </pc:spChg>
        <pc:spChg chg="add del mod">
          <ac:chgData name="Milijana Surbatovich" userId="34f022815c94af0f" providerId="LiveId" clId="{7EAAB792-6F57-4A5A-A55B-36EB1B2C0C25}" dt="2020-11-02T23:27:35.336" v="49049" actId="478"/>
          <ac:spMkLst>
            <pc:docMk/>
            <pc:sldMk cId="1300832629" sldId="323"/>
            <ac:spMk id="367" creationId="{45A08363-E36B-44AC-9188-A3B5DD7B0D9B}"/>
          </ac:spMkLst>
        </pc:spChg>
        <pc:spChg chg="add del mod">
          <ac:chgData name="Milijana Surbatovich" userId="34f022815c94af0f" providerId="LiveId" clId="{7EAAB792-6F57-4A5A-A55B-36EB1B2C0C25}" dt="2020-11-02T23:27:35.336" v="49049" actId="478"/>
          <ac:spMkLst>
            <pc:docMk/>
            <pc:sldMk cId="1300832629" sldId="323"/>
            <ac:spMk id="368" creationId="{EA97F8A7-255E-4B0B-BDDF-F1FA83A2EBFD}"/>
          </ac:spMkLst>
        </pc:spChg>
        <pc:spChg chg="add del mod">
          <ac:chgData name="Milijana Surbatovich" userId="34f022815c94af0f" providerId="LiveId" clId="{7EAAB792-6F57-4A5A-A55B-36EB1B2C0C25}" dt="2020-11-02T23:15:34.051" v="48924" actId="478"/>
          <ac:spMkLst>
            <pc:docMk/>
            <pc:sldMk cId="1300832629" sldId="323"/>
            <ac:spMk id="369" creationId="{4A47B37C-C9AF-47AD-9EFF-A7592FEFA5BD}"/>
          </ac:spMkLst>
        </pc:spChg>
        <pc:spChg chg="add del mod">
          <ac:chgData name="Milijana Surbatovich" userId="34f022815c94af0f" providerId="LiveId" clId="{7EAAB792-6F57-4A5A-A55B-36EB1B2C0C25}" dt="2020-11-02T23:15:34.051" v="48924" actId="478"/>
          <ac:spMkLst>
            <pc:docMk/>
            <pc:sldMk cId="1300832629" sldId="323"/>
            <ac:spMk id="370" creationId="{90CC22C7-7C08-430D-9D6F-20CA61E08125}"/>
          </ac:spMkLst>
        </pc:spChg>
        <pc:spChg chg="add del mod">
          <ac:chgData name="Milijana Surbatovich" userId="34f022815c94af0f" providerId="LiveId" clId="{7EAAB792-6F57-4A5A-A55B-36EB1B2C0C25}" dt="2020-11-02T23:15:34.051" v="48924" actId="478"/>
          <ac:spMkLst>
            <pc:docMk/>
            <pc:sldMk cId="1300832629" sldId="323"/>
            <ac:spMk id="374" creationId="{EB31D91C-96A2-4BFB-83EF-7E507E20062E}"/>
          </ac:spMkLst>
        </pc:spChg>
        <pc:spChg chg="add del mod">
          <ac:chgData name="Milijana Surbatovich" userId="34f022815c94af0f" providerId="LiveId" clId="{7EAAB792-6F57-4A5A-A55B-36EB1B2C0C25}" dt="2020-11-02T23:15:34.051" v="48924" actId="478"/>
          <ac:spMkLst>
            <pc:docMk/>
            <pc:sldMk cId="1300832629" sldId="323"/>
            <ac:spMk id="375" creationId="{5492F959-0385-4BEB-B200-3930035D6836}"/>
          </ac:spMkLst>
        </pc:spChg>
        <pc:spChg chg="add del mod">
          <ac:chgData name="Milijana Surbatovich" userId="34f022815c94af0f" providerId="LiveId" clId="{7EAAB792-6F57-4A5A-A55B-36EB1B2C0C25}" dt="2020-11-02T23:15:34.051" v="48924" actId="478"/>
          <ac:spMkLst>
            <pc:docMk/>
            <pc:sldMk cId="1300832629" sldId="323"/>
            <ac:spMk id="376" creationId="{B0012360-C7E2-4FAB-AACC-E6D1DD759C4A}"/>
          </ac:spMkLst>
        </pc:spChg>
        <pc:spChg chg="add del mod">
          <ac:chgData name="Milijana Surbatovich" userId="34f022815c94af0f" providerId="LiveId" clId="{7EAAB792-6F57-4A5A-A55B-36EB1B2C0C25}" dt="2020-11-02T23:16:18.389" v="48932" actId="478"/>
          <ac:spMkLst>
            <pc:docMk/>
            <pc:sldMk cId="1300832629" sldId="323"/>
            <ac:spMk id="377" creationId="{26D97495-8C8F-4FCE-87BF-5A728C9BFF1D}"/>
          </ac:spMkLst>
        </pc:spChg>
        <pc:spChg chg="add del mod">
          <ac:chgData name="Milijana Surbatovich" userId="34f022815c94af0f" providerId="LiveId" clId="{7EAAB792-6F57-4A5A-A55B-36EB1B2C0C25}" dt="2020-11-02T23:16:18.389" v="48932" actId="478"/>
          <ac:spMkLst>
            <pc:docMk/>
            <pc:sldMk cId="1300832629" sldId="323"/>
            <ac:spMk id="378" creationId="{0973727A-E6B2-45FB-AA41-7FEBE544C297}"/>
          </ac:spMkLst>
        </pc:spChg>
        <pc:spChg chg="add del mod">
          <ac:chgData name="Milijana Surbatovich" userId="34f022815c94af0f" providerId="LiveId" clId="{7EAAB792-6F57-4A5A-A55B-36EB1B2C0C25}" dt="2020-11-02T23:16:18.389" v="48932" actId="478"/>
          <ac:spMkLst>
            <pc:docMk/>
            <pc:sldMk cId="1300832629" sldId="323"/>
            <ac:spMk id="382" creationId="{4069E327-AAED-4214-AFF7-5B8DD6F2BCF7}"/>
          </ac:spMkLst>
        </pc:spChg>
        <pc:spChg chg="add del mod">
          <ac:chgData name="Milijana Surbatovich" userId="34f022815c94af0f" providerId="LiveId" clId="{7EAAB792-6F57-4A5A-A55B-36EB1B2C0C25}" dt="2020-11-02T23:16:18.389" v="48932" actId="478"/>
          <ac:spMkLst>
            <pc:docMk/>
            <pc:sldMk cId="1300832629" sldId="323"/>
            <ac:spMk id="383" creationId="{2AC5EA96-494B-4F6B-8864-2689393A274B}"/>
          </ac:spMkLst>
        </pc:spChg>
        <pc:spChg chg="add del mod">
          <ac:chgData name="Milijana Surbatovich" userId="34f022815c94af0f" providerId="LiveId" clId="{7EAAB792-6F57-4A5A-A55B-36EB1B2C0C25}" dt="2020-11-02T23:16:18.389" v="48932" actId="478"/>
          <ac:spMkLst>
            <pc:docMk/>
            <pc:sldMk cId="1300832629" sldId="323"/>
            <ac:spMk id="384" creationId="{74CC59E7-6AE6-4DF9-AFD7-B322164455F2}"/>
          </ac:spMkLst>
        </pc:spChg>
        <pc:spChg chg="add del mod">
          <ac:chgData name="Milijana Surbatovich" userId="34f022815c94af0f" providerId="LiveId" clId="{7EAAB792-6F57-4A5A-A55B-36EB1B2C0C25}" dt="2020-11-02T23:17:16.538" v="48946" actId="478"/>
          <ac:spMkLst>
            <pc:docMk/>
            <pc:sldMk cId="1300832629" sldId="323"/>
            <ac:spMk id="385" creationId="{DD764E20-B467-45A4-9DC4-7E9B9B644307}"/>
          </ac:spMkLst>
        </pc:spChg>
        <pc:spChg chg="add del mod">
          <ac:chgData name="Milijana Surbatovich" userId="34f022815c94af0f" providerId="LiveId" clId="{7EAAB792-6F57-4A5A-A55B-36EB1B2C0C25}" dt="2020-11-02T23:17:16.538" v="48946" actId="478"/>
          <ac:spMkLst>
            <pc:docMk/>
            <pc:sldMk cId="1300832629" sldId="323"/>
            <ac:spMk id="386" creationId="{A934A80E-3015-4B66-8372-6D071457ADE9}"/>
          </ac:spMkLst>
        </pc:spChg>
        <pc:spChg chg="add del mod">
          <ac:chgData name="Milijana Surbatovich" userId="34f022815c94af0f" providerId="LiveId" clId="{7EAAB792-6F57-4A5A-A55B-36EB1B2C0C25}" dt="2020-11-02T23:17:16.538" v="48946" actId="478"/>
          <ac:spMkLst>
            <pc:docMk/>
            <pc:sldMk cId="1300832629" sldId="323"/>
            <ac:spMk id="390" creationId="{98429E86-50DE-42B9-A81F-19BF1F986B49}"/>
          </ac:spMkLst>
        </pc:spChg>
        <pc:spChg chg="add del mod">
          <ac:chgData name="Milijana Surbatovich" userId="34f022815c94af0f" providerId="LiveId" clId="{7EAAB792-6F57-4A5A-A55B-36EB1B2C0C25}" dt="2020-11-02T23:17:16.538" v="48946" actId="478"/>
          <ac:spMkLst>
            <pc:docMk/>
            <pc:sldMk cId="1300832629" sldId="323"/>
            <ac:spMk id="391" creationId="{4031DE3E-0693-4D25-914D-77E99EAD55B7}"/>
          </ac:spMkLst>
        </pc:spChg>
        <pc:spChg chg="add del mod">
          <ac:chgData name="Milijana Surbatovich" userId="34f022815c94af0f" providerId="LiveId" clId="{7EAAB792-6F57-4A5A-A55B-36EB1B2C0C25}" dt="2020-11-02T23:17:20.393" v="48947" actId="478"/>
          <ac:spMkLst>
            <pc:docMk/>
            <pc:sldMk cId="1300832629" sldId="323"/>
            <ac:spMk id="392" creationId="{AA67A1B7-088F-413E-9760-40FC061FE33A}"/>
          </ac:spMkLst>
        </pc:spChg>
        <pc:spChg chg="add del mod">
          <ac:chgData name="Milijana Surbatovich" userId="34f022815c94af0f" providerId="LiveId" clId="{7EAAB792-6F57-4A5A-A55B-36EB1B2C0C25}" dt="2020-11-02T23:20:25.724" v="48970" actId="478"/>
          <ac:spMkLst>
            <pc:docMk/>
            <pc:sldMk cId="1300832629" sldId="323"/>
            <ac:spMk id="395" creationId="{9C2611DE-FE62-4ACD-9679-4FF8DC397B46}"/>
          </ac:spMkLst>
        </pc:spChg>
        <pc:spChg chg="add del mod">
          <ac:chgData name="Milijana Surbatovich" userId="34f022815c94af0f" providerId="LiveId" clId="{7EAAB792-6F57-4A5A-A55B-36EB1B2C0C25}" dt="2020-11-02T23:20:25.724" v="48970" actId="478"/>
          <ac:spMkLst>
            <pc:docMk/>
            <pc:sldMk cId="1300832629" sldId="323"/>
            <ac:spMk id="396" creationId="{2C12C08D-E8C6-4453-A045-0933D1F68D47}"/>
          </ac:spMkLst>
        </pc:spChg>
        <pc:spChg chg="add del mod">
          <ac:chgData name="Milijana Surbatovich" userId="34f022815c94af0f" providerId="LiveId" clId="{7EAAB792-6F57-4A5A-A55B-36EB1B2C0C25}" dt="2020-11-02T23:20:25.724" v="48970" actId="478"/>
          <ac:spMkLst>
            <pc:docMk/>
            <pc:sldMk cId="1300832629" sldId="323"/>
            <ac:spMk id="400" creationId="{73BA39F4-B50F-4ACE-BA03-1C36936935AC}"/>
          </ac:spMkLst>
        </pc:spChg>
        <pc:spChg chg="add del mod">
          <ac:chgData name="Milijana Surbatovich" userId="34f022815c94af0f" providerId="LiveId" clId="{7EAAB792-6F57-4A5A-A55B-36EB1B2C0C25}" dt="2020-11-02T23:20:25.724" v="48970" actId="478"/>
          <ac:spMkLst>
            <pc:docMk/>
            <pc:sldMk cId="1300832629" sldId="323"/>
            <ac:spMk id="401" creationId="{197EA73E-F4F6-4F12-8DB4-A1D629A63379}"/>
          </ac:spMkLst>
        </pc:spChg>
        <pc:spChg chg="add del mod">
          <ac:chgData name="Milijana Surbatovich" userId="34f022815c94af0f" providerId="LiveId" clId="{7EAAB792-6F57-4A5A-A55B-36EB1B2C0C25}" dt="2020-11-02T23:20:25.724" v="48970" actId="478"/>
          <ac:spMkLst>
            <pc:docMk/>
            <pc:sldMk cId="1300832629" sldId="323"/>
            <ac:spMk id="402" creationId="{0F02BAE2-3295-4CE8-B61E-3B674DCB6500}"/>
          </ac:spMkLst>
        </pc:spChg>
        <pc:spChg chg="add del mod">
          <ac:chgData name="Milijana Surbatovich" userId="34f022815c94af0f" providerId="LiveId" clId="{7EAAB792-6F57-4A5A-A55B-36EB1B2C0C25}" dt="2020-11-02T23:20:25.724" v="48970" actId="478"/>
          <ac:spMkLst>
            <pc:docMk/>
            <pc:sldMk cId="1300832629" sldId="323"/>
            <ac:spMk id="403" creationId="{E9B0D656-DFC8-4D97-BB88-0036042DB369}"/>
          </ac:spMkLst>
        </pc:spChg>
        <pc:spChg chg="add del mod">
          <ac:chgData name="Milijana Surbatovich" userId="34f022815c94af0f" providerId="LiveId" clId="{7EAAB792-6F57-4A5A-A55B-36EB1B2C0C25}" dt="2020-11-02T23:20:25.724" v="48970" actId="478"/>
          <ac:spMkLst>
            <pc:docMk/>
            <pc:sldMk cId="1300832629" sldId="323"/>
            <ac:spMk id="404" creationId="{B6F40C5B-5460-4EB8-8C33-BEBCBCF90104}"/>
          </ac:spMkLst>
        </pc:spChg>
        <pc:spChg chg="add del mod">
          <ac:chgData name="Milijana Surbatovich" userId="34f022815c94af0f" providerId="LiveId" clId="{7EAAB792-6F57-4A5A-A55B-36EB1B2C0C25}" dt="2020-11-02T23:20:25.724" v="48970" actId="478"/>
          <ac:spMkLst>
            <pc:docMk/>
            <pc:sldMk cId="1300832629" sldId="323"/>
            <ac:spMk id="408" creationId="{64772E0F-4930-4DB4-8715-5D50CCFDDA21}"/>
          </ac:spMkLst>
        </pc:spChg>
        <pc:spChg chg="add del mod">
          <ac:chgData name="Milijana Surbatovich" userId="34f022815c94af0f" providerId="LiveId" clId="{7EAAB792-6F57-4A5A-A55B-36EB1B2C0C25}" dt="2020-11-02T23:20:25.724" v="48970" actId="478"/>
          <ac:spMkLst>
            <pc:docMk/>
            <pc:sldMk cId="1300832629" sldId="323"/>
            <ac:spMk id="409" creationId="{67F52FF6-73C9-45F9-8D21-FCF3559ABE24}"/>
          </ac:spMkLst>
        </pc:spChg>
        <pc:spChg chg="add del mod">
          <ac:chgData name="Milijana Surbatovich" userId="34f022815c94af0f" providerId="LiveId" clId="{7EAAB792-6F57-4A5A-A55B-36EB1B2C0C25}" dt="2020-11-02T23:20:25.724" v="48970" actId="478"/>
          <ac:spMkLst>
            <pc:docMk/>
            <pc:sldMk cId="1300832629" sldId="323"/>
            <ac:spMk id="410" creationId="{4D946BCD-90AD-439C-B1F4-02CF64EAA8BB}"/>
          </ac:spMkLst>
        </pc:spChg>
        <pc:spChg chg="add del mod">
          <ac:chgData name="Milijana Surbatovich" userId="34f022815c94af0f" providerId="LiveId" clId="{7EAAB792-6F57-4A5A-A55B-36EB1B2C0C25}" dt="2020-11-02T23:24:44.424" v="49033" actId="478"/>
          <ac:spMkLst>
            <pc:docMk/>
            <pc:sldMk cId="1300832629" sldId="323"/>
            <ac:spMk id="411" creationId="{ABB81D14-AF82-470E-B503-0F7A3AF0C28D}"/>
          </ac:spMkLst>
        </pc:spChg>
        <pc:spChg chg="add del mod">
          <ac:chgData name="Milijana Surbatovich" userId="34f022815c94af0f" providerId="LiveId" clId="{7EAAB792-6F57-4A5A-A55B-36EB1B2C0C25}" dt="2020-11-02T23:24:44.424" v="49033" actId="478"/>
          <ac:spMkLst>
            <pc:docMk/>
            <pc:sldMk cId="1300832629" sldId="323"/>
            <ac:spMk id="412" creationId="{9AC1B3DD-4100-4164-89AA-4B832D63ABFC}"/>
          </ac:spMkLst>
        </pc:spChg>
        <pc:spChg chg="add del mod">
          <ac:chgData name="Milijana Surbatovich" userId="34f022815c94af0f" providerId="LiveId" clId="{7EAAB792-6F57-4A5A-A55B-36EB1B2C0C25}" dt="2020-11-02T23:24:44.424" v="49033" actId="478"/>
          <ac:spMkLst>
            <pc:docMk/>
            <pc:sldMk cId="1300832629" sldId="323"/>
            <ac:spMk id="416" creationId="{7961411A-E36E-428B-A5A5-F5508E10BD5B}"/>
          </ac:spMkLst>
        </pc:spChg>
        <pc:spChg chg="add del mod">
          <ac:chgData name="Milijana Surbatovich" userId="34f022815c94af0f" providerId="LiveId" clId="{7EAAB792-6F57-4A5A-A55B-36EB1B2C0C25}" dt="2020-11-02T23:24:44.424" v="49033" actId="478"/>
          <ac:spMkLst>
            <pc:docMk/>
            <pc:sldMk cId="1300832629" sldId="323"/>
            <ac:spMk id="417" creationId="{FE97DE38-60D6-4A95-8337-1D2A60504BF8}"/>
          </ac:spMkLst>
        </pc:spChg>
        <pc:spChg chg="add del mod">
          <ac:chgData name="Milijana Surbatovich" userId="34f022815c94af0f" providerId="LiveId" clId="{7EAAB792-6F57-4A5A-A55B-36EB1B2C0C25}" dt="2020-11-02T23:24:44.424" v="49033" actId="478"/>
          <ac:spMkLst>
            <pc:docMk/>
            <pc:sldMk cId="1300832629" sldId="323"/>
            <ac:spMk id="418" creationId="{35BC95FE-8D0A-4890-9C52-381A7065460C}"/>
          </ac:spMkLst>
        </pc:spChg>
        <pc:spChg chg="add del mod">
          <ac:chgData name="Milijana Surbatovich" userId="34f022815c94af0f" providerId="LiveId" clId="{7EAAB792-6F57-4A5A-A55B-36EB1B2C0C25}" dt="2020-11-02T23:24:44.424" v="49033" actId="478"/>
          <ac:spMkLst>
            <pc:docMk/>
            <pc:sldMk cId="1300832629" sldId="323"/>
            <ac:spMk id="419" creationId="{3BD8FD8D-1867-43D1-A83D-3EA4604F3FC4}"/>
          </ac:spMkLst>
        </pc:spChg>
        <pc:spChg chg="add del mod">
          <ac:chgData name="Milijana Surbatovich" userId="34f022815c94af0f" providerId="LiveId" clId="{7EAAB792-6F57-4A5A-A55B-36EB1B2C0C25}" dt="2020-11-02T23:24:44.424" v="49033" actId="478"/>
          <ac:spMkLst>
            <pc:docMk/>
            <pc:sldMk cId="1300832629" sldId="323"/>
            <ac:spMk id="420" creationId="{73C3348B-6897-4C0C-8EAB-1558F67E856D}"/>
          </ac:spMkLst>
        </pc:spChg>
        <pc:spChg chg="add del mod">
          <ac:chgData name="Milijana Surbatovich" userId="34f022815c94af0f" providerId="LiveId" clId="{7EAAB792-6F57-4A5A-A55B-36EB1B2C0C25}" dt="2020-11-02T23:24:44.424" v="49033" actId="478"/>
          <ac:spMkLst>
            <pc:docMk/>
            <pc:sldMk cId="1300832629" sldId="323"/>
            <ac:spMk id="424" creationId="{E6A1C525-2139-408F-946A-55A6473FFEBD}"/>
          </ac:spMkLst>
        </pc:spChg>
        <pc:spChg chg="add del mod">
          <ac:chgData name="Milijana Surbatovich" userId="34f022815c94af0f" providerId="LiveId" clId="{7EAAB792-6F57-4A5A-A55B-36EB1B2C0C25}" dt="2020-11-02T23:24:44.424" v="49033" actId="478"/>
          <ac:spMkLst>
            <pc:docMk/>
            <pc:sldMk cId="1300832629" sldId="323"/>
            <ac:spMk id="425" creationId="{335DDA7D-57D7-4076-8008-2E7FB3B8C69B}"/>
          </ac:spMkLst>
        </pc:spChg>
        <pc:spChg chg="add del mod">
          <ac:chgData name="Milijana Surbatovich" userId="34f022815c94af0f" providerId="LiveId" clId="{7EAAB792-6F57-4A5A-A55B-36EB1B2C0C25}" dt="2020-11-02T23:24:44.424" v="49033" actId="478"/>
          <ac:spMkLst>
            <pc:docMk/>
            <pc:sldMk cId="1300832629" sldId="323"/>
            <ac:spMk id="426" creationId="{1FEFBDE1-A755-42B9-B435-31EB13AF220B}"/>
          </ac:spMkLst>
        </pc:spChg>
        <pc:spChg chg="add del mod">
          <ac:chgData name="Milijana Surbatovich" userId="34f022815c94af0f" providerId="LiveId" clId="{7EAAB792-6F57-4A5A-A55B-36EB1B2C0C25}" dt="2020-11-02T23:27:35.336" v="49049" actId="478"/>
          <ac:spMkLst>
            <pc:docMk/>
            <pc:sldMk cId="1300832629" sldId="323"/>
            <ac:spMk id="427" creationId="{C9CDB2ED-BCF2-4A7F-92FD-4B118D60F5DF}"/>
          </ac:spMkLst>
        </pc:spChg>
        <pc:spChg chg="add del mod">
          <ac:chgData name="Milijana Surbatovich" userId="34f022815c94af0f" providerId="LiveId" clId="{7EAAB792-6F57-4A5A-A55B-36EB1B2C0C25}" dt="2020-11-02T23:20:25.724" v="48970" actId="478"/>
          <ac:spMkLst>
            <pc:docMk/>
            <pc:sldMk cId="1300832629" sldId="323"/>
            <ac:spMk id="428" creationId="{1DC2D2A1-D3DE-4698-B0A9-DD0E208C484E}"/>
          </ac:spMkLst>
        </pc:spChg>
        <pc:spChg chg="add del mod">
          <ac:chgData name="Milijana Surbatovich" userId="34f022815c94af0f" providerId="LiveId" clId="{7EAAB792-6F57-4A5A-A55B-36EB1B2C0C25}" dt="2020-11-02T23:27:35.336" v="49049" actId="478"/>
          <ac:spMkLst>
            <pc:docMk/>
            <pc:sldMk cId="1300832629" sldId="323"/>
            <ac:spMk id="429" creationId="{0B2AD797-FB21-4F38-B2A1-F83A94E43601}"/>
          </ac:spMkLst>
        </pc:spChg>
        <pc:spChg chg="add del mod">
          <ac:chgData name="Milijana Surbatovich" userId="34f022815c94af0f" providerId="LiveId" clId="{7EAAB792-6F57-4A5A-A55B-36EB1B2C0C25}" dt="2020-11-02T23:27:35.336" v="49049" actId="478"/>
          <ac:spMkLst>
            <pc:docMk/>
            <pc:sldMk cId="1300832629" sldId="323"/>
            <ac:spMk id="438" creationId="{E6B5BBC0-79DC-4E95-9405-0097DADD24EE}"/>
          </ac:spMkLst>
        </pc:spChg>
        <pc:spChg chg="add del mod">
          <ac:chgData name="Milijana Surbatovich" userId="34f022815c94af0f" providerId="LiveId" clId="{7EAAB792-6F57-4A5A-A55B-36EB1B2C0C25}" dt="2020-11-02T23:15:41.240" v="48926"/>
          <ac:spMkLst>
            <pc:docMk/>
            <pc:sldMk cId="1300832629" sldId="323"/>
            <ac:spMk id="439" creationId="{821401DD-7CA1-4A7A-9728-E451AEFB79DB}"/>
          </ac:spMkLst>
        </pc:spChg>
        <pc:spChg chg="add del mod">
          <ac:chgData name="Milijana Surbatovich" userId="34f022815c94af0f" providerId="LiveId" clId="{7EAAB792-6F57-4A5A-A55B-36EB1B2C0C25}" dt="2020-11-02T23:15:41.240" v="48926"/>
          <ac:spMkLst>
            <pc:docMk/>
            <pc:sldMk cId="1300832629" sldId="323"/>
            <ac:spMk id="443" creationId="{B8E02041-307E-45E6-B95E-377A3C365736}"/>
          </ac:spMkLst>
        </pc:spChg>
        <pc:spChg chg="add del mod">
          <ac:chgData name="Milijana Surbatovich" userId="34f022815c94af0f" providerId="LiveId" clId="{7EAAB792-6F57-4A5A-A55B-36EB1B2C0C25}" dt="2020-11-02T23:27:35.336" v="49049" actId="478"/>
          <ac:spMkLst>
            <pc:docMk/>
            <pc:sldMk cId="1300832629" sldId="323"/>
            <ac:spMk id="444" creationId="{96305B3E-C8FB-4311-9458-9115257DD093}"/>
          </ac:spMkLst>
        </pc:spChg>
        <pc:spChg chg="add del mod">
          <ac:chgData name="Milijana Surbatovich" userId="34f022815c94af0f" providerId="LiveId" clId="{7EAAB792-6F57-4A5A-A55B-36EB1B2C0C25}" dt="2020-11-02T23:27:35.336" v="49049" actId="478"/>
          <ac:spMkLst>
            <pc:docMk/>
            <pc:sldMk cId="1300832629" sldId="323"/>
            <ac:spMk id="445" creationId="{FEB2D6D8-0C71-430C-8F05-35A9CA6A87BC}"/>
          </ac:spMkLst>
        </pc:spChg>
        <pc:spChg chg="add del mod">
          <ac:chgData name="Milijana Surbatovich" userId="34f022815c94af0f" providerId="LiveId" clId="{7EAAB792-6F57-4A5A-A55B-36EB1B2C0C25}" dt="2020-11-02T23:27:35.336" v="49049" actId="478"/>
          <ac:spMkLst>
            <pc:docMk/>
            <pc:sldMk cId="1300832629" sldId="323"/>
            <ac:spMk id="449" creationId="{568F207C-B33F-42B4-A5FA-79C8504DE6A7}"/>
          </ac:spMkLst>
        </pc:spChg>
        <pc:spChg chg="add del mod">
          <ac:chgData name="Milijana Surbatovich" userId="34f022815c94af0f" providerId="LiveId" clId="{7EAAB792-6F57-4A5A-A55B-36EB1B2C0C25}" dt="2020-11-02T23:27:35.336" v="49049" actId="478"/>
          <ac:spMkLst>
            <pc:docMk/>
            <pc:sldMk cId="1300832629" sldId="323"/>
            <ac:spMk id="450" creationId="{13DA1D56-EE16-4F5E-9FF7-2B3840D900BB}"/>
          </ac:spMkLst>
        </pc:spChg>
        <pc:spChg chg="add del mod">
          <ac:chgData name="Milijana Surbatovich" userId="34f022815c94af0f" providerId="LiveId" clId="{7EAAB792-6F57-4A5A-A55B-36EB1B2C0C25}" dt="2020-11-02T23:27:35.336" v="49049" actId="478"/>
          <ac:spMkLst>
            <pc:docMk/>
            <pc:sldMk cId="1300832629" sldId="323"/>
            <ac:spMk id="451" creationId="{7F282C8B-7AEB-413B-9ACA-46728C5AEFAC}"/>
          </ac:spMkLst>
        </pc:spChg>
        <pc:spChg chg="add del mod">
          <ac:chgData name="Milijana Surbatovich" userId="34f022815c94af0f" providerId="LiveId" clId="{7EAAB792-6F57-4A5A-A55B-36EB1B2C0C25}" dt="2020-11-02T23:16:21.754" v="48933" actId="478"/>
          <ac:spMkLst>
            <pc:docMk/>
            <pc:sldMk cId="1300832629" sldId="323"/>
            <ac:spMk id="452" creationId="{5C45590D-CD96-4B81-8DE6-EC114C60C9DD}"/>
          </ac:spMkLst>
        </pc:spChg>
        <pc:spChg chg="add del mod">
          <ac:chgData name="Milijana Surbatovich" userId="34f022815c94af0f" providerId="LiveId" clId="{7EAAB792-6F57-4A5A-A55B-36EB1B2C0C25}" dt="2020-11-02T23:27:35.336" v="49049" actId="478"/>
          <ac:spMkLst>
            <pc:docMk/>
            <pc:sldMk cId="1300832629" sldId="323"/>
            <ac:spMk id="453" creationId="{39F28480-BCFC-4381-8353-C03744099FFC}"/>
          </ac:spMkLst>
        </pc:spChg>
        <pc:spChg chg="add del mod">
          <ac:chgData name="Milijana Surbatovich" userId="34f022815c94af0f" providerId="LiveId" clId="{7EAAB792-6F57-4A5A-A55B-36EB1B2C0C25}" dt="2020-11-02T23:27:35.336" v="49049" actId="478"/>
          <ac:spMkLst>
            <pc:docMk/>
            <pc:sldMk cId="1300832629" sldId="323"/>
            <ac:spMk id="454" creationId="{7183009C-C26B-416C-BDC9-6CEB3034BEB8}"/>
          </ac:spMkLst>
        </pc:spChg>
        <pc:spChg chg="add del mod">
          <ac:chgData name="Milijana Surbatovich" userId="34f022815c94af0f" providerId="LiveId" clId="{7EAAB792-6F57-4A5A-A55B-36EB1B2C0C25}" dt="2020-11-02T23:27:35.336" v="49049" actId="478"/>
          <ac:spMkLst>
            <pc:docMk/>
            <pc:sldMk cId="1300832629" sldId="323"/>
            <ac:spMk id="458" creationId="{E75AFF43-DFC5-43A2-86D8-F7395FA68B38}"/>
          </ac:spMkLst>
        </pc:spChg>
        <pc:spChg chg="add del mod">
          <ac:chgData name="Milijana Surbatovich" userId="34f022815c94af0f" providerId="LiveId" clId="{7EAAB792-6F57-4A5A-A55B-36EB1B2C0C25}" dt="2020-11-02T23:27:35.336" v="49049" actId="478"/>
          <ac:spMkLst>
            <pc:docMk/>
            <pc:sldMk cId="1300832629" sldId="323"/>
            <ac:spMk id="459" creationId="{21820F49-60EA-4921-ABE2-6923E47BF1A8}"/>
          </ac:spMkLst>
        </pc:spChg>
        <pc:spChg chg="add del mod">
          <ac:chgData name="Milijana Surbatovich" userId="34f022815c94af0f" providerId="LiveId" clId="{7EAAB792-6F57-4A5A-A55B-36EB1B2C0C25}" dt="2020-11-02T23:27:35.336" v="49049" actId="478"/>
          <ac:spMkLst>
            <pc:docMk/>
            <pc:sldMk cId="1300832629" sldId="323"/>
            <ac:spMk id="460" creationId="{B1A14F11-36B3-4765-B06C-E889DFB24EE4}"/>
          </ac:spMkLst>
        </pc:spChg>
        <pc:spChg chg="add del mod">
          <ac:chgData name="Milijana Surbatovich" userId="34f022815c94af0f" providerId="LiveId" clId="{7EAAB792-6F57-4A5A-A55B-36EB1B2C0C25}" dt="2020-11-02T23:27:35.336" v="49049" actId="478"/>
          <ac:spMkLst>
            <pc:docMk/>
            <pc:sldMk cId="1300832629" sldId="323"/>
            <ac:spMk id="461" creationId="{0DDEBF94-D9D0-4392-A12F-3BFC18CD37B2}"/>
          </ac:spMkLst>
        </pc:spChg>
        <pc:spChg chg="add del mod">
          <ac:chgData name="Milijana Surbatovich" userId="34f022815c94af0f" providerId="LiveId" clId="{7EAAB792-6F57-4A5A-A55B-36EB1B2C0C25}" dt="2020-11-02T23:27:35.336" v="49049" actId="478"/>
          <ac:spMkLst>
            <pc:docMk/>
            <pc:sldMk cId="1300832629" sldId="323"/>
            <ac:spMk id="462" creationId="{392E6789-4635-41AA-85F7-1DEECF32121C}"/>
          </ac:spMkLst>
        </pc:spChg>
        <pc:spChg chg="add del mod">
          <ac:chgData name="Milijana Surbatovich" userId="34f022815c94af0f" providerId="LiveId" clId="{7EAAB792-6F57-4A5A-A55B-36EB1B2C0C25}" dt="2020-11-02T23:27:35.336" v="49049" actId="478"/>
          <ac:spMkLst>
            <pc:docMk/>
            <pc:sldMk cId="1300832629" sldId="323"/>
            <ac:spMk id="466" creationId="{05232201-8AA4-462C-B9DD-646FAC17DEE9}"/>
          </ac:spMkLst>
        </pc:spChg>
        <pc:spChg chg="add del mod">
          <ac:chgData name="Milijana Surbatovich" userId="34f022815c94af0f" providerId="LiveId" clId="{7EAAB792-6F57-4A5A-A55B-36EB1B2C0C25}" dt="2020-11-02T23:27:35.336" v="49049" actId="478"/>
          <ac:spMkLst>
            <pc:docMk/>
            <pc:sldMk cId="1300832629" sldId="323"/>
            <ac:spMk id="467" creationId="{98F9C46A-B125-4883-B61E-FB962BF05566}"/>
          </ac:spMkLst>
        </pc:spChg>
        <pc:spChg chg="add del mod">
          <ac:chgData name="Milijana Surbatovich" userId="34f022815c94af0f" providerId="LiveId" clId="{7EAAB792-6F57-4A5A-A55B-36EB1B2C0C25}" dt="2020-11-02T23:27:35.336" v="49049" actId="478"/>
          <ac:spMkLst>
            <pc:docMk/>
            <pc:sldMk cId="1300832629" sldId="323"/>
            <ac:spMk id="468" creationId="{F4F54001-98D8-40AA-8A79-E105CE434288}"/>
          </ac:spMkLst>
        </pc:spChg>
        <pc:spChg chg="add del mod">
          <ac:chgData name="Milijana Surbatovich" userId="34f022815c94af0f" providerId="LiveId" clId="{7EAAB792-6F57-4A5A-A55B-36EB1B2C0C25}" dt="2020-11-02T23:27:35.336" v="49049" actId="478"/>
          <ac:spMkLst>
            <pc:docMk/>
            <pc:sldMk cId="1300832629" sldId="323"/>
            <ac:spMk id="471" creationId="{D780DC6C-A42B-4694-A566-152AE3A2CED0}"/>
          </ac:spMkLst>
        </pc:spChg>
        <pc:spChg chg="add del mod">
          <ac:chgData name="Milijana Surbatovich" userId="34f022815c94af0f" providerId="LiveId" clId="{7EAAB792-6F57-4A5A-A55B-36EB1B2C0C25}" dt="2020-11-02T23:27:35.336" v="49049" actId="478"/>
          <ac:spMkLst>
            <pc:docMk/>
            <pc:sldMk cId="1300832629" sldId="323"/>
            <ac:spMk id="472" creationId="{D53ADD6F-2179-4BFE-8D6A-71AEFABD22B1}"/>
          </ac:spMkLst>
        </pc:spChg>
        <pc:spChg chg="add del mod">
          <ac:chgData name="Milijana Surbatovich" userId="34f022815c94af0f" providerId="LiveId" clId="{7EAAB792-6F57-4A5A-A55B-36EB1B2C0C25}" dt="2020-11-02T23:27:35.336" v="49049" actId="478"/>
          <ac:spMkLst>
            <pc:docMk/>
            <pc:sldMk cId="1300832629" sldId="323"/>
            <ac:spMk id="476" creationId="{05BF58E2-C179-4650-B214-2397746875C7}"/>
          </ac:spMkLst>
        </pc:spChg>
        <pc:spChg chg="add del mod">
          <ac:chgData name="Milijana Surbatovich" userId="34f022815c94af0f" providerId="LiveId" clId="{7EAAB792-6F57-4A5A-A55B-36EB1B2C0C25}" dt="2020-11-02T23:27:35.336" v="49049" actId="478"/>
          <ac:spMkLst>
            <pc:docMk/>
            <pc:sldMk cId="1300832629" sldId="323"/>
            <ac:spMk id="477" creationId="{BEE0AA73-2FF1-43A4-B711-10E43ACCAF62}"/>
          </ac:spMkLst>
        </pc:spChg>
        <pc:spChg chg="add del mod">
          <ac:chgData name="Milijana Surbatovich" userId="34f022815c94af0f" providerId="LiveId" clId="{7EAAB792-6F57-4A5A-A55B-36EB1B2C0C25}" dt="2020-11-02T23:27:35.336" v="49049" actId="478"/>
          <ac:spMkLst>
            <pc:docMk/>
            <pc:sldMk cId="1300832629" sldId="323"/>
            <ac:spMk id="478" creationId="{B8238AD0-DDE3-417C-9974-EFD16A718525}"/>
          </ac:spMkLst>
        </pc:spChg>
        <pc:spChg chg="add del mod">
          <ac:chgData name="Milijana Surbatovich" userId="34f022815c94af0f" providerId="LiveId" clId="{7EAAB792-6F57-4A5A-A55B-36EB1B2C0C25}" dt="2020-11-02T23:27:35.336" v="49049" actId="478"/>
          <ac:spMkLst>
            <pc:docMk/>
            <pc:sldMk cId="1300832629" sldId="323"/>
            <ac:spMk id="479" creationId="{D8D00723-50E8-4E9E-92AE-9ADF0C0D6466}"/>
          </ac:spMkLst>
        </pc:spChg>
        <pc:spChg chg="add del mod">
          <ac:chgData name="Milijana Surbatovich" userId="34f022815c94af0f" providerId="LiveId" clId="{7EAAB792-6F57-4A5A-A55B-36EB1B2C0C25}" dt="2020-11-02T23:27:35.336" v="49049" actId="478"/>
          <ac:spMkLst>
            <pc:docMk/>
            <pc:sldMk cId="1300832629" sldId="323"/>
            <ac:spMk id="480" creationId="{B8C0E74F-D2FA-4B08-97D2-6752B3124329}"/>
          </ac:spMkLst>
        </pc:spChg>
        <pc:spChg chg="add del mod">
          <ac:chgData name="Milijana Surbatovich" userId="34f022815c94af0f" providerId="LiveId" clId="{7EAAB792-6F57-4A5A-A55B-36EB1B2C0C25}" dt="2020-11-02T23:27:35.336" v="49049" actId="478"/>
          <ac:spMkLst>
            <pc:docMk/>
            <pc:sldMk cId="1300832629" sldId="323"/>
            <ac:spMk id="481" creationId="{C6779321-B8E7-418D-9E48-67C98AAF15CC}"/>
          </ac:spMkLst>
        </pc:spChg>
        <pc:spChg chg="add del mod">
          <ac:chgData name="Milijana Surbatovich" userId="34f022815c94af0f" providerId="LiveId" clId="{7EAAB792-6F57-4A5A-A55B-36EB1B2C0C25}" dt="2020-11-02T23:27:35.336" v="49049" actId="478"/>
          <ac:spMkLst>
            <pc:docMk/>
            <pc:sldMk cId="1300832629" sldId="323"/>
            <ac:spMk id="485" creationId="{851F0BFE-F6B8-407C-A82C-67015F146D39}"/>
          </ac:spMkLst>
        </pc:spChg>
        <pc:spChg chg="add del mod">
          <ac:chgData name="Milijana Surbatovich" userId="34f022815c94af0f" providerId="LiveId" clId="{7EAAB792-6F57-4A5A-A55B-36EB1B2C0C25}" dt="2020-11-02T23:27:35.336" v="49049" actId="478"/>
          <ac:spMkLst>
            <pc:docMk/>
            <pc:sldMk cId="1300832629" sldId="323"/>
            <ac:spMk id="486" creationId="{9F466BAD-9A0A-451F-A06C-67857869350D}"/>
          </ac:spMkLst>
        </pc:spChg>
        <pc:spChg chg="add del mod">
          <ac:chgData name="Milijana Surbatovich" userId="34f022815c94af0f" providerId="LiveId" clId="{7EAAB792-6F57-4A5A-A55B-36EB1B2C0C25}" dt="2020-11-02T23:27:35.336" v="49049" actId="478"/>
          <ac:spMkLst>
            <pc:docMk/>
            <pc:sldMk cId="1300832629" sldId="323"/>
            <ac:spMk id="487" creationId="{73B913CD-12E9-4765-829B-D4756EE54B0A}"/>
          </ac:spMkLst>
        </pc:spChg>
        <pc:spChg chg="add del mod">
          <ac:chgData name="Milijana Surbatovich" userId="34f022815c94af0f" providerId="LiveId" clId="{7EAAB792-6F57-4A5A-A55B-36EB1B2C0C25}" dt="2020-11-02T23:27:35.336" v="49049" actId="478"/>
          <ac:spMkLst>
            <pc:docMk/>
            <pc:sldMk cId="1300832629" sldId="323"/>
            <ac:spMk id="488" creationId="{D3164C69-59FC-4FC5-B159-4D0644A7860A}"/>
          </ac:spMkLst>
        </pc:spChg>
        <pc:spChg chg="add del mod">
          <ac:chgData name="Milijana Surbatovich" userId="34f022815c94af0f" providerId="LiveId" clId="{7EAAB792-6F57-4A5A-A55B-36EB1B2C0C25}" dt="2020-11-02T23:27:35.336" v="49049" actId="478"/>
          <ac:spMkLst>
            <pc:docMk/>
            <pc:sldMk cId="1300832629" sldId="323"/>
            <ac:spMk id="489" creationId="{26312919-E66B-4F74-843F-10AD373141F5}"/>
          </ac:spMkLst>
        </pc:spChg>
        <pc:spChg chg="add del mod">
          <ac:chgData name="Milijana Surbatovich" userId="34f022815c94af0f" providerId="LiveId" clId="{7EAAB792-6F57-4A5A-A55B-36EB1B2C0C25}" dt="2020-11-02T23:27:35.336" v="49049" actId="478"/>
          <ac:spMkLst>
            <pc:docMk/>
            <pc:sldMk cId="1300832629" sldId="323"/>
            <ac:spMk id="493" creationId="{47FE6894-DDF1-4732-9F0C-EBC407226230}"/>
          </ac:spMkLst>
        </pc:spChg>
        <pc:spChg chg="add del mod">
          <ac:chgData name="Milijana Surbatovich" userId="34f022815c94af0f" providerId="LiveId" clId="{7EAAB792-6F57-4A5A-A55B-36EB1B2C0C25}" dt="2020-11-02T23:27:35.336" v="49049" actId="478"/>
          <ac:spMkLst>
            <pc:docMk/>
            <pc:sldMk cId="1300832629" sldId="323"/>
            <ac:spMk id="494" creationId="{FF867067-1A0D-4516-977D-32308182DE47}"/>
          </ac:spMkLst>
        </pc:spChg>
        <pc:spChg chg="add del mod">
          <ac:chgData name="Milijana Surbatovich" userId="34f022815c94af0f" providerId="LiveId" clId="{7EAAB792-6F57-4A5A-A55B-36EB1B2C0C25}" dt="2020-11-02T23:27:35.336" v="49049" actId="478"/>
          <ac:spMkLst>
            <pc:docMk/>
            <pc:sldMk cId="1300832629" sldId="323"/>
            <ac:spMk id="495" creationId="{51DB6043-9DC2-4CE5-AE2B-77CED64EBA07}"/>
          </ac:spMkLst>
        </pc:spChg>
        <pc:spChg chg="add del mod">
          <ac:chgData name="Milijana Surbatovich" userId="34f022815c94af0f" providerId="LiveId" clId="{7EAAB792-6F57-4A5A-A55B-36EB1B2C0C25}" dt="2020-11-02T23:27:35.336" v="49049" actId="478"/>
          <ac:spMkLst>
            <pc:docMk/>
            <pc:sldMk cId="1300832629" sldId="323"/>
            <ac:spMk id="496" creationId="{EB2D3C6E-8666-48B2-99AA-4F01108F1866}"/>
          </ac:spMkLst>
        </pc:spChg>
        <pc:spChg chg="add del mod">
          <ac:chgData name="Milijana Surbatovich" userId="34f022815c94af0f" providerId="LiveId" clId="{7EAAB792-6F57-4A5A-A55B-36EB1B2C0C25}" dt="2020-11-02T23:27:35.336" v="49049" actId="478"/>
          <ac:spMkLst>
            <pc:docMk/>
            <pc:sldMk cId="1300832629" sldId="323"/>
            <ac:spMk id="497" creationId="{6C39DABC-DA3E-4714-96B1-3506E84D29BA}"/>
          </ac:spMkLst>
        </pc:spChg>
        <pc:spChg chg="add del mod">
          <ac:chgData name="Milijana Surbatovich" userId="34f022815c94af0f" providerId="LiveId" clId="{7EAAB792-6F57-4A5A-A55B-36EB1B2C0C25}" dt="2020-11-02T23:27:35.336" v="49049" actId="478"/>
          <ac:spMkLst>
            <pc:docMk/>
            <pc:sldMk cId="1300832629" sldId="323"/>
            <ac:spMk id="501" creationId="{56C140D6-D9E1-46BC-9CC9-B442A89BD9FE}"/>
          </ac:spMkLst>
        </pc:spChg>
        <pc:spChg chg="add del mod">
          <ac:chgData name="Milijana Surbatovich" userId="34f022815c94af0f" providerId="LiveId" clId="{7EAAB792-6F57-4A5A-A55B-36EB1B2C0C25}" dt="2020-11-02T23:27:35.336" v="49049" actId="478"/>
          <ac:spMkLst>
            <pc:docMk/>
            <pc:sldMk cId="1300832629" sldId="323"/>
            <ac:spMk id="502" creationId="{06006D0F-4A96-4ED8-8154-01AF9A1B1AFE}"/>
          </ac:spMkLst>
        </pc:spChg>
        <pc:spChg chg="add del mod">
          <ac:chgData name="Milijana Surbatovich" userId="34f022815c94af0f" providerId="LiveId" clId="{7EAAB792-6F57-4A5A-A55B-36EB1B2C0C25}" dt="2020-11-02T23:27:35.336" v="49049" actId="478"/>
          <ac:spMkLst>
            <pc:docMk/>
            <pc:sldMk cId="1300832629" sldId="323"/>
            <ac:spMk id="503" creationId="{4A3E3ABF-A117-4687-842B-135FF9DCE8C8}"/>
          </ac:spMkLst>
        </pc:spChg>
        <pc:spChg chg="add del mod">
          <ac:chgData name="Milijana Surbatovich" userId="34f022815c94af0f" providerId="LiveId" clId="{7EAAB792-6F57-4A5A-A55B-36EB1B2C0C25}" dt="2020-11-02T23:27:35.336" v="49049" actId="478"/>
          <ac:spMkLst>
            <pc:docMk/>
            <pc:sldMk cId="1300832629" sldId="323"/>
            <ac:spMk id="505" creationId="{B1464EF6-C765-48F1-B201-E332114ECB68}"/>
          </ac:spMkLst>
        </pc:spChg>
        <pc:spChg chg="add del mod">
          <ac:chgData name="Milijana Surbatovich" userId="34f022815c94af0f" providerId="LiveId" clId="{7EAAB792-6F57-4A5A-A55B-36EB1B2C0C25}" dt="2020-11-02T23:27:35.336" v="49049" actId="478"/>
          <ac:spMkLst>
            <pc:docMk/>
            <pc:sldMk cId="1300832629" sldId="323"/>
            <ac:spMk id="506" creationId="{038C5AD4-219E-4FE4-97F3-ED6BDA8DEDAF}"/>
          </ac:spMkLst>
        </pc:spChg>
        <pc:spChg chg="add del mod">
          <ac:chgData name="Milijana Surbatovich" userId="34f022815c94af0f" providerId="LiveId" clId="{7EAAB792-6F57-4A5A-A55B-36EB1B2C0C25}" dt="2020-11-02T23:27:35.336" v="49049" actId="478"/>
          <ac:spMkLst>
            <pc:docMk/>
            <pc:sldMk cId="1300832629" sldId="323"/>
            <ac:spMk id="510" creationId="{57C1E0AD-1D70-4C26-8B2B-CA6D0564289A}"/>
          </ac:spMkLst>
        </pc:spChg>
        <pc:spChg chg="add del mod">
          <ac:chgData name="Milijana Surbatovich" userId="34f022815c94af0f" providerId="LiveId" clId="{7EAAB792-6F57-4A5A-A55B-36EB1B2C0C25}" dt="2020-11-02T23:27:35.336" v="49049" actId="478"/>
          <ac:spMkLst>
            <pc:docMk/>
            <pc:sldMk cId="1300832629" sldId="323"/>
            <ac:spMk id="511" creationId="{E407E70A-BBF3-48B7-9833-9FC7A760292C}"/>
          </ac:spMkLst>
        </pc:spChg>
        <pc:spChg chg="add del mod">
          <ac:chgData name="Milijana Surbatovich" userId="34f022815c94af0f" providerId="LiveId" clId="{7EAAB792-6F57-4A5A-A55B-36EB1B2C0C25}" dt="2020-11-02T23:27:35.336" v="49049" actId="478"/>
          <ac:spMkLst>
            <pc:docMk/>
            <pc:sldMk cId="1300832629" sldId="323"/>
            <ac:spMk id="512" creationId="{7A2E2337-8BAC-470B-96CB-F803971037BD}"/>
          </ac:spMkLst>
        </pc:spChg>
        <pc:spChg chg="add del mod">
          <ac:chgData name="Milijana Surbatovich" userId="34f022815c94af0f" providerId="LiveId" clId="{7EAAB792-6F57-4A5A-A55B-36EB1B2C0C25}" dt="2020-11-02T23:21:24.468" v="48979" actId="478"/>
          <ac:spMkLst>
            <pc:docMk/>
            <pc:sldMk cId="1300832629" sldId="323"/>
            <ac:spMk id="513" creationId="{56BA0F38-882B-4528-9CE3-ED9E5E307217}"/>
          </ac:spMkLst>
        </pc:spChg>
        <pc:spChg chg="add del mod">
          <ac:chgData name="Milijana Surbatovich" userId="34f022815c94af0f" providerId="LiveId" clId="{7EAAB792-6F57-4A5A-A55B-36EB1B2C0C25}" dt="2020-11-02T23:27:35.336" v="49049" actId="478"/>
          <ac:spMkLst>
            <pc:docMk/>
            <pc:sldMk cId="1300832629" sldId="323"/>
            <ac:spMk id="514" creationId="{585AB00F-1CF5-425D-8130-EE8D2F61B18C}"/>
          </ac:spMkLst>
        </pc:spChg>
        <pc:spChg chg="add del mod">
          <ac:chgData name="Milijana Surbatovich" userId="34f022815c94af0f" providerId="LiveId" clId="{7EAAB792-6F57-4A5A-A55B-36EB1B2C0C25}" dt="2020-11-02T23:27:35.336" v="49049" actId="478"/>
          <ac:spMkLst>
            <pc:docMk/>
            <pc:sldMk cId="1300832629" sldId="323"/>
            <ac:spMk id="515" creationId="{5A5F76D6-DCB2-4C1B-9FFA-0A9CB9AFAD10}"/>
          </ac:spMkLst>
        </pc:spChg>
        <pc:spChg chg="add del mod">
          <ac:chgData name="Milijana Surbatovich" userId="34f022815c94af0f" providerId="LiveId" clId="{7EAAB792-6F57-4A5A-A55B-36EB1B2C0C25}" dt="2020-11-02T23:27:35.336" v="49049" actId="478"/>
          <ac:spMkLst>
            <pc:docMk/>
            <pc:sldMk cId="1300832629" sldId="323"/>
            <ac:spMk id="519" creationId="{E3B1F957-8F39-4615-A02B-A339109082A5}"/>
          </ac:spMkLst>
        </pc:spChg>
        <pc:spChg chg="add del mod">
          <ac:chgData name="Milijana Surbatovich" userId="34f022815c94af0f" providerId="LiveId" clId="{7EAAB792-6F57-4A5A-A55B-36EB1B2C0C25}" dt="2020-11-02T23:27:35.336" v="49049" actId="478"/>
          <ac:spMkLst>
            <pc:docMk/>
            <pc:sldMk cId="1300832629" sldId="323"/>
            <ac:spMk id="520" creationId="{E2EC1C98-9781-45DB-8E8D-891220C720F1}"/>
          </ac:spMkLst>
        </pc:spChg>
        <pc:spChg chg="add del mod">
          <ac:chgData name="Milijana Surbatovich" userId="34f022815c94af0f" providerId="LiveId" clId="{7EAAB792-6F57-4A5A-A55B-36EB1B2C0C25}" dt="2020-11-02T23:27:35.336" v="49049" actId="478"/>
          <ac:spMkLst>
            <pc:docMk/>
            <pc:sldMk cId="1300832629" sldId="323"/>
            <ac:spMk id="521" creationId="{66F835EF-E39B-4244-9418-618158D99818}"/>
          </ac:spMkLst>
        </pc:spChg>
        <pc:spChg chg="add del mod">
          <ac:chgData name="Milijana Surbatovich" userId="34f022815c94af0f" providerId="LiveId" clId="{7EAAB792-6F57-4A5A-A55B-36EB1B2C0C25}" dt="2020-11-02T23:25:28.403" v="49040" actId="478"/>
          <ac:spMkLst>
            <pc:docMk/>
            <pc:sldMk cId="1300832629" sldId="323"/>
            <ac:spMk id="522" creationId="{3A2C909C-59D0-441A-BACD-B32D170D045C}"/>
          </ac:spMkLst>
        </pc:spChg>
        <pc:spChg chg="add del mod">
          <ac:chgData name="Milijana Surbatovich" userId="34f022815c94af0f" providerId="LiveId" clId="{7EAAB792-6F57-4A5A-A55B-36EB1B2C0C25}" dt="2020-11-02T23:27:35.336" v="49049" actId="478"/>
          <ac:spMkLst>
            <pc:docMk/>
            <pc:sldMk cId="1300832629" sldId="323"/>
            <ac:spMk id="523" creationId="{551C457A-DE38-49ED-8BF9-FA8596484E2C}"/>
          </ac:spMkLst>
        </pc:spChg>
        <pc:spChg chg="add del mod">
          <ac:chgData name="Milijana Surbatovich" userId="34f022815c94af0f" providerId="LiveId" clId="{7EAAB792-6F57-4A5A-A55B-36EB1B2C0C25}" dt="2020-11-02T23:27:35.336" v="49049" actId="478"/>
          <ac:spMkLst>
            <pc:docMk/>
            <pc:sldMk cId="1300832629" sldId="323"/>
            <ac:spMk id="524" creationId="{FF60849C-7B63-418D-9810-3791B40CAB74}"/>
          </ac:spMkLst>
        </pc:spChg>
        <pc:spChg chg="add del mod">
          <ac:chgData name="Milijana Surbatovich" userId="34f022815c94af0f" providerId="LiveId" clId="{7EAAB792-6F57-4A5A-A55B-36EB1B2C0C25}" dt="2020-11-02T23:27:35.336" v="49049" actId="478"/>
          <ac:spMkLst>
            <pc:docMk/>
            <pc:sldMk cId="1300832629" sldId="323"/>
            <ac:spMk id="528" creationId="{E49522E5-A034-44DF-8683-A7B7538241B9}"/>
          </ac:spMkLst>
        </pc:spChg>
        <pc:spChg chg="add del mod">
          <ac:chgData name="Milijana Surbatovich" userId="34f022815c94af0f" providerId="LiveId" clId="{7EAAB792-6F57-4A5A-A55B-36EB1B2C0C25}" dt="2020-11-02T23:27:35.336" v="49049" actId="478"/>
          <ac:spMkLst>
            <pc:docMk/>
            <pc:sldMk cId="1300832629" sldId="323"/>
            <ac:spMk id="529" creationId="{BB20A150-A599-461D-A9A1-7C7DB216A47A}"/>
          </ac:spMkLst>
        </pc:spChg>
        <pc:spChg chg="add del mod">
          <ac:chgData name="Milijana Surbatovich" userId="34f022815c94af0f" providerId="LiveId" clId="{7EAAB792-6F57-4A5A-A55B-36EB1B2C0C25}" dt="2020-11-02T23:27:35.336" v="49049" actId="478"/>
          <ac:spMkLst>
            <pc:docMk/>
            <pc:sldMk cId="1300832629" sldId="323"/>
            <ac:spMk id="530" creationId="{E1B4148E-19EC-46B0-82E8-55FD5CDF5A4D}"/>
          </ac:spMkLst>
        </pc:spChg>
        <pc:spChg chg="add del mod">
          <ac:chgData name="Milijana Surbatovich" userId="34f022815c94af0f" providerId="LiveId" clId="{7EAAB792-6F57-4A5A-A55B-36EB1B2C0C25}" dt="2020-11-02T23:27:35.336" v="49049" actId="478"/>
          <ac:spMkLst>
            <pc:docMk/>
            <pc:sldMk cId="1300832629" sldId="323"/>
            <ac:spMk id="531" creationId="{03C3C3A8-C713-4CAA-88D8-D967630A87C0}"/>
          </ac:spMkLst>
        </pc:spChg>
        <pc:spChg chg="add del mod">
          <ac:chgData name="Milijana Surbatovich" userId="34f022815c94af0f" providerId="LiveId" clId="{7EAAB792-6F57-4A5A-A55B-36EB1B2C0C25}" dt="2020-11-02T23:27:35.336" v="49049" actId="478"/>
          <ac:spMkLst>
            <pc:docMk/>
            <pc:sldMk cId="1300832629" sldId="323"/>
            <ac:spMk id="532" creationId="{414F8E32-6754-4624-81DC-E3470DF345CE}"/>
          </ac:spMkLst>
        </pc:spChg>
        <pc:spChg chg="add del mod">
          <ac:chgData name="Milijana Surbatovich" userId="34f022815c94af0f" providerId="LiveId" clId="{7EAAB792-6F57-4A5A-A55B-36EB1B2C0C25}" dt="2020-11-02T23:27:35.336" v="49049" actId="478"/>
          <ac:spMkLst>
            <pc:docMk/>
            <pc:sldMk cId="1300832629" sldId="323"/>
            <ac:spMk id="536" creationId="{442BE5B4-4066-4950-8E41-08890D71DB18}"/>
          </ac:spMkLst>
        </pc:spChg>
        <pc:spChg chg="add del mod">
          <ac:chgData name="Milijana Surbatovich" userId="34f022815c94af0f" providerId="LiveId" clId="{7EAAB792-6F57-4A5A-A55B-36EB1B2C0C25}" dt="2020-11-02T23:27:35.336" v="49049" actId="478"/>
          <ac:spMkLst>
            <pc:docMk/>
            <pc:sldMk cId="1300832629" sldId="323"/>
            <ac:spMk id="537" creationId="{71725458-87A7-443D-882F-CA476CD8EE24}"/>
          </ac:spMkLst>
        </pc:spChg>
        <pc:spChg chg="add del mod">
          <ac:chgData name="Milijana Surbatovich" userId="34f022815c94af0f" providerId="LiveId" clId="{7EAAB792-6F57-4A5A-A55B-36EB1B2C0C25}" dt="2020-11-02T23:27:35.336" v="49049" actId="478"/>
          <ac:spMkLst>
            <pc:docMk/>
            <pc:sldMk cId="1300832629" sldId="323"/>
            <ac:spMk id="538" creationId="{E93B415A-F551-49F7-9F5B-0D9CD39663C0}"/>
          </ac:spMkLst>
        </pc:spChg>
        <pc:spChg chg="add del mod">
          <ac:chgData name="Milijana Surbatovich" userId="34f022815c94af0f" providerId="LiveId" clId="{7EAAB792-6F57-4A5A-A55B-36EB1B2C0C25}" dt="2020-11-02T23:27:35.336" v="49049" actId="478"/>
          <ac:spMkLst>
            <pc:docMk/>
            <pc:sldMk cId="1300832629" sldId="323"/>
            <ac:spMk id="539" creationId="{77F312A2-3E63-4CC2-96B3-330033E37F3D}"/>
          </ac:spMkLst>
        </pc:spChg>
        <pc:spChg chg="add del mod">
          <ac:chgData name="Milijana Surbatovich" userId="34f022815c94af0f" providerId="LiveId" clId="{7EAAB792-6F57-4A5A-A55B-36EB1B2C0C25}" dt="2020-11-02T23:27:35.336" v="49049" actId="478"/>
          <ac:spMkLst>
            <pc:docMk/>
            <pc:sldMk cId="1300832629" sldId="323"/>
            <ac:spMk id="540" creationId="{74898528-0A3A-4006-B368-3A030291A550}"/>
          </ac:spMkLst>
        </pc:spChg>
        <pc:spChg chg="add del mod">
          <ac:chgData name="Milijana Surbatovich" userId="34f022815c94af0f" providerId="LiveId" clId="{7EAAB792-6F57-4A5A-A55B-36EB1B2C0C25}" dt="2020-11-02T23:27:35.336" v="49049" actId="478"/>
          <ac:spMkLst>
            <pc:docMk/>
            <pc:sldMk cId="1300832629" sldId="323"/>
            <ac:spMk id="544" creationId="{5436AD1B-FE02-46D9-BB01-CCD639C111A6}"/>
          </ac:spMkLst>
        </pc:spChg>
        <pc:spChg chg="add del mod">
          <ac:chgData name="Milijana Surbatovich" userId="34f022815c94af0f" providerId="LiveId" clId="{7EAAB792-6F57-4A5A-A55B-36EB1B2C0C25}" dt="2020-11-02T23:27:35.336" v="49049" actId="478"/>
          <ac:spMkLst>
            <pc:docMk/>
            <pc:sldMk cId="1300832629" sldId="323"/>
            <ac:spMk id="545" creationId="{686CD71D-3714-4913-9504-5D5F61E11453}"/>
          </ac:spMkLst>
        </pc:spChg>
        <pc:spChg chg="add del mod">
          <ac:chgData name="Milijana Surbatovich" userId="34f022815c94af0f" providerId="LiveId" clId="{7EAAB792-6F57-4A5A-A55B-36EB1B2C0C25}" dt="2020-11-02T23:27:35.336" v="49049" actId="478"/>
          <ac:spMkLst>
            <pc:docMk/>
            <pc:sldMk cId="1300832629" sldId="323"/>
            <ac:spMk id="546" creationId="{F27CBB4B-D30C-4521-AAD4-F8923DB2C5B9}"/>
          </ac:spMkLst>
        </pc:spChg>
        <pc:spChg chg="add mod">
          <ac:chgData name="Milijana Surbatovich" userId="34f022815c94af0f" providerId="LiveId" clId="{7EAAB792-6F57-4A5A-A55B-36EB1B2C0C25}" dt="2020-11-02T23:37:13.173" v="49576" actId="1076"/>
          <ac:spMkLst>
            <pc:docMk/>
            <pc:sldMk cId="1300832629" sldId="323"/>
            <ac:spMk id="558" creationId="{6D19EDCB-63F6-4A3B-91A1-61BE9A20E330}"/>
          </ac:spMkLst>
        </pc:spChg>
        <pc:spChg chg="add mod">
          <ac:chgData name="Milijana Surbatovich" userId="34f022815c94af0f" providerId="LiveId" clId="{7EAAB792-6F57-4A5A-A55B-36EB1B2C0C25}" dt="2020-11-02T23:37:13.173" v="49576" actId="1076"/>
          <ac:spMkLst>
            <pc:docMk/>
            <pc:sldMk cId="1300832629" sldId="323"/>
            <ac:spMk id="560" creationId="{2D3C8D49-19DC-4F20-AD60-E52CA56733FC}"/>
          </ac:spMkLst>
        </pc:spChg>
        <pc:spChg chg="add mod">
          <ac:chgData name="Milijana Surbatovich" userId="34f022815c94af0f" providerId="LiveId" clId="{7EAAB792-6F57-4A5A-A55B-36EB1B2C0C25}" dt="2020-11-02T23:37:13.173" v="49576" actId="1076"/>
          <ac:spMkLst>
            <pc:docMk/>
            <pc:sldMk cId="1300832629" sldId="323"/>
            <ac:spMk id="562" creationId="{B7AA02FC-2739-42EC-9CFF-79AB523EE9EF}"/>
          </ac:spMkLst>
        </pc:spChg>
        <pc:spChg chg="add del mod">
          <ac:chgData name="Milijana Surbatovich" userId="34f022815c94af0f" providerId="LiveId" clId="{7EAAB792-6F57-4A5A-A55B-36EB1B2C0C25}" dt="2020-11-02T23:35:57.138" v="49550" actId="478"/>
          <ac:spMkLst>
            <pc:docMk/>
            <pc:sldMk cId="1300832629" sldId="323"/>
            <ac:spMk id="564" creationId="{CEC0AD98-3DF7-4195-A0C2-493E62012139}"/>
          </ac:spMkLst>
        </pc:spChg>
        <pc:spChg chg="add mod">
          <ac:chgData name="Milijana Surbatovich" userId="34f022815c94af0f" providerId="LiveId" clId="{7EAAB792-6F57-4A5A-A55B-36EB1B2C0C25}" dt="2020-11-02T23:37:17.353" v="49577" actId="1076"/>
          <ac:spMkLst>
            <pc:docMk/>
            <pc:sldMk cId="1300832629" sldId="323"/>
            <ac:spMk id="566" creationId="{74022D42-DD71-4044-96C0-DF9BB053237D}"/>
          </ac:spMkLst>
        </pc:spChg>
        <pc:cxnChg chg="del mod">
          <ac:chgData name="Milijana Surbatovich" userId="34f022815c94af0f" providerId="LiveId" clId="{7EAAB792-6F57-4A5A-A55B-36EB1B2C0C25}" dt="2020-11-02T22:56:16.846" v="48650" actId="478"/>
          <ac:cxnSpMkLst>
            <pc:docMk/>
            <pc:sldMk cId="1300832629" sldId="323"/>
            <ac:cxnSpMk id="10" creationId="{E1FD1380-AE00-4F53-9C7A-05119A490BCC}"/>
          </ac:cxnSpMkLst>
        </pc:cxnChg>
        <pc:cxnChg chg="add del mod">
          <ac:chgData name="Milijana Surbatovich" userId="34f022815c94af0f" providerId="LiveId" clId="{7EAAB792-6F57-4A5A-A55B-36EB1B2C0C25}" dt="2020-11-02T23:03:56.896" v="48716" actId="478"/>
          <ac:cxnSpMkLst>
            <pc:docMk/>
            <pc:sldMk cId="1300832629" sldId="323"/>
            <ac:cxnSpMk id="36" creationId="{784627FD-85F7-42DF-BC82-DAF3C6E76911}"/>
          </ac:cxnSpMkLst>
        </pc:cxnChg>
        <pc:cxnChg chg="add del mod">
          <ac:chgData name="Milijana Surbatovich" userId="34f022815c94af0f" providerId="LiveId" clId="{7EAAB792-6F57-4A5A-A55B-36EB1B2C0C25}" dt="2020-11-02T23:03:56.896" v="48716" actId="478"/>
          <ac:cxnSpMkLst>
            <pc:docMk/>
            <pc:sldMk cId="1300832629" sldId="323"/>
            <ac:cxnSpMk id="39" creationId="{11765A93-C2D3-495E-A435-281A85403C7C}"/>
          </ac:cxnSpMkLst>
        </pc:cxnChg>
        <pc:cxnChg chg="add del mod">
          <ac:chgData name="Milijana Surbatovich" userId="34f022815c94af0f" providerId="LiveId" clId="{7EAAB792-6F57-4A5A-A55B-36EB1B2C0C25}" dt="2020-11-02T23:03:56.896" v="48716" actId="478"/>
          <ac:cxnSpMkLst>
            <pc:docMk/>
            <pc:sldMk cId="1300832629" sldId="323"/>
            <ac:cxnSpMk id="40" creationId="{7A61720F-6F15-4F1B-9DB8-AC4673380F0B}"/>
          </ac:cxnSpMkLst>
        </pc:cxnChg>
        <pc:cxnChg chg="add del mod">
          <ac:chgData name="Milijana Surbatovich" userId="34f022815c94af0f" providerId="LiveId" clId="{7EAAB792-6F57-4A5A-A55B-36EB1B2C0C25}" dt="2020-11-02T23:03:56.896" v="48716" actId="478"/>
          <ac:cxnSpMkLst>
            <pc:docMk/>
            <pc:sldMk cId="1300832629" sldId="323"/>
            <ac:cxnSpMk id="53" creationId="{4306E058-AAC8-4889-A2E7-DC3958624C29}"/>
          </ac:cxnSpMkLst>
        </pc:cxnChg>
        <pc:cxnChg chg="add del mod">
          <ac:chgData name="Milijana Surbatovich" userId="34f022815c94af0f" providerId="LiveId" clId="{7EAAB792-6F57-4A5A-A55B-36EB1B2C0C25}" dt="2020-11-02T23:03:56.896" v="48716" actId="478"/>
          <ac:cxnSpMkLst>
            <pc:docMk/>
            <pc:sldMk cId="1300832629" sldId="323"/>
            <ac:cxnSpMk id="54" creationId="{42CE1989-1436-4B0C-87EE-E481CB385733}"/>
          </ac:cxnSpMkLst>
        </pc:cxnChg>
        <pc:cxnChg chg="add del mod">
          <ac:chgData name="Milijana Surbatovich" userId="34f022815c94af0f" providerId="LiveId" clId="{7EAAB792-6F57-4A5A-A55B-36EB1B2C0C25}" dt="2020-11-02T23:03:56.896" v="48716" actId="478"/>
          <ac:cxnSpMkLst>
            <pc:docMk/>
            <pc:sldMk cId="1300832629" sldId="323"/>
            <ac:cxnSpMk id="55" creationId="{EDE97E55-6E25-4377-B5C8-2531845533D9}"/>
          </ac:cxnSpMkLst>
        </pc:cxnChg>
        <pc:cxnChg chg="add del mod">
          <ac:chgData name="Milijana Surbatovich" userId="34f022815c94af0f" providerId="LiveId" clId="{7EAAB792-6F57-4A5A-A55B-36EB1B2C0C25}" dt="2020-11-02T23:03:56.896" v="48716" actId="478"/>
          <ac:cxnSpMkLst>
            <pc:docMk/>
            <pc:sldMk cId="1300832629" sldId="323"/>
            <ac:cxnSpMk id="61" creationId="{8228B816-998E-4E38-9097-982A724DF7BA}"/>
          </ac:cxnSpMkLst>
        </pc:cxnChg>
        <pc:cxnChg chg="add del mod">
          <ac:chgData name="Milijana Surbatovich" userId="34f022815c94af0f" providerId="LiveId" clId="{7EAAB792-6F57-4A5A-A55B-36EB1B2C0C25}" dt="2020-11-02T23:03:56.896" v="48716" actId="478"/>
          <ac:cxnSpMkLst>
            <pc:docMk/>
            <pc:sldMk cId="1300832629" sldId="323"/>
            <ac:cxnSpMk id="62" creationId="{153E2B1C-2F17-4101-A5C4-06E8DD48184C}"/>
          </ac:cxnSpMkLst>
        </pc:cxnChg>
        <pc:cxnChg chg="add del mod">
          <ac:chgData name="Milijana Surbatovich" userId="34f022815c94af0f" providerId="LiveId" clId="{7EAAB792-6F57-4A5A-A55B-36EB1B2C0C25}" dt="2020-11-02T23:03:56.896" v="48716" actId="478"/>
          <ac:cxnSpMkLst>
            <pc:docMk/>
            <pc:sldMk cId="1300832629" sldId="323"/>
            <ac:cxnSpMk id="63" creationId="{64E7B213-C646-401E-8B1C-DEA64437DABF}"/>
          </ac:cxnSpMkLst>
        </pc:cxnChg>
        <pc:cxnChg chg="add del mod">
          <ac:chgData name="Milijana Surbatovich" userId="34f022815c94af0f" providerId="LiveId" clId="{7EAAB792-6F57-4A5A-A55B-36EB1B2C0C25}" dt="2020-11-02T23:03:56.896" v="48716" actId="478"/>
          <ac:cxnSpMkLst>
            <pc:docMk/>
            <pc:sldMk cId="1300832629" sldId="323"/>
            <ac:cxnSpMk id="69" creationId="{83ABC034-DACB-4C19-8D0A-F9C4CC4C3354}"/>
          </ac:cxnSpMkLst>
        </pc:cxnChg>
        <pc:cxnChg chg="add del mod">
          <ac:chgData name="Milijana Surbatovich" userId="34f022815c94af0f" providerId="LiveId" clId="{7EAAB792-6F57-4A5A-A55B-36EB1B2C0C25}" dt="2020-11-02T23:03:56.896" v="48716" actId="478"/>
          <ac:cxnSpMkLst>
            <pc:docMk/>
            <pc:sldMk cId="1300832629" sldId="323"/>
            <ac:cxnSpMk id="70" creationId="{74774604-4804-4786-8759-8B31F5C4BCBD}"/>
          </ac:cxnSpMkLst>
        </pc:cxnChg>
        <pc:cxnChg chg="add del mod">
          <ac:chgData name="Milijana Surbatovich" userId="34f022815c94af0f" providerId="LiveId" clId="{7EAAB792-6F57-4A5A-A55B-36EB1B2C0C25}" dt="2020-11-02T23:03:56.896" v="48716" actId="478"/>
          <ac:cxnSpMkLst>
            <pc:docMk/>
            <pc:sldMk cId="1300832629" sldId="323"/>
            <ac:cxnSpMk id="71" creationId="{347DA699-0777-458B-9E1F-F99CEAE1A066}"/>
          </ac:cxnSpMkLst>
        </pc:cxnChg>
        <pc:cxnChg chg="add del mod">
          <ac:chgData name="Milijana Surbatovich" userId="34f022815c94af0f" providerId="LiveId" clId="{7EAAB792-6F57-4A5A-A55B-36EB1B2C0C25}" dt="2020-11-02T23:03:56.896" v="48716" actId="478"/>
          <ac:cxnSpMkLst>
            <pc:docMk/>
            <pc:sldMk cId="1300832629" sldId="323"/>
            <ac:cxnSpMk id="78" creationId="{9DF58DD5-C049-42CA-A4E5-0C210C43E4BE}"/>
          </ac:cxnSpMkLst>
        </pc:cxnChg>
        <pc:cxnChg chg="add del mod">
          <ac:chgData name="Milijana Surbatovich" userId="34f022815c94af0f" providerId="LiveId" clId="{7EAAB792-6F57-4A5A-A55B-36EB1B2C0C25}" dt="2020-11-02T23:03:56.896" v="48716" actId="478"/>
          <ac:cxnSpMkLst>
            <pc:docMk/>
            <pc:sldMk cId="1300832629" sldId="323"/>
            <ac:cxnSpMk id="79" creationId="{5C4E5DBB-3664-44E1-BD8B-85667055139F}"/>
          </ac:cxnSpMkLst>
        </pc:cxnChg>
        <pc:cxnChg chg="add del mod">
          <ac:chgData name="Milijana Surbatovich" userId="34f022815c94af0f" providerId="LiveId" clId="{7EAAB792-6F57-4A5A-A55B-36EB1B2C0C25}" dt="2020-11-02T23:03:56.896" v="48716" actId="478"/>
          <ac:cxnSpMkLst>
            <pc:docMk/>
            <pc:sldMk cId="1300832629" sldId="323"/>
            <ac:cxnSpMk id="80" creationId="{CC13339A-E98D-410E-A687-7FC312CFB544}"/>
          </ac:cxnSpMkLst>
        </pc:cxnChg>
        <pc:cxnChg chg="add del mod">
          <ac:chgData name="Milijana Surbatovich" userId="34f022815c94af0f" providerId="LiveId" clId="{7EAAB792-6F57-4A5A-A55B-36EB1B2C0C25}" dt="2020-11-02T23:00:45.145" v="48690" actId="478"/>
          <ac:cxnSpMkLst>
            <pc:docMk/>
            <pc:sldMk cId="1300832629" sldId="323"/>
            <ac:cxnSpMk id="85" creationId="{E1C7E742-5380-416C-A993-67BD9FB300D0}"/>
          </ac:cxnSpMkLst>
        </pc:cxnChg>
        <pc:cxnChg chg="add del mod">
          <ac:chgData name="Milijana Surbatovich" userId="34f022815c94af0f" providerId="LiveId" clId="{7EAAB792-6F57-4A5A-A55B-36EB1B2C0C25}" dt="2020-11-02T23:00:45.145" v="48690" actId="478"/>
          <ac:cxnSpMkLst>
            <pc:docMk/>
            <pc:sldMk cId="1300832629" sldId="323"/>
            <ac:cxnSpMk id="86" creationId="{66E01003-9FA8-44A5-A19C-D745CF23C1C2}"/>
          </ac:cxnSpMkLst>
        </pc:cxnChg>
        <pc:cxnChg chg="add del mod">
          <ac:chgData name="Milijana Surbatovich" userId="34f022815c94af0f" providerId="LiveId" clId="{7EAAB792-6F57-4A5A-A55B-36EB1B2C0C25}" dt="2020-11-02T23:00:45.145" v="48690" actId="478"/>
          <ac:cxnSpMkLst>
            <pc:docMk/>
            <pc:sldMk cId="1300832629" sldId="323"/>
            <ac:cxnSpMk id="87" creationId="{18BE7E3B-9F32-4E5E-B2EF-0CD2B8D748FF}"/>
          </ac:cxnSpMkLst>
        </pc:cxnChg>
        <pc:cxnChg chg="add del mod">
          <ac:chgData name="Milijana Surbatovich" userId="34f022815c94af0f" providerId="LiveId" clId="{7EAAB792-6F57-4A5A-A55B-36EB1B2C0C25}" dt="2020-11-02T23:00:47.102" v="48691" actId="478"/>
          <ac:cxnSpMkLst>
            <pc:docMk/>
            <pc:sldMk cId="1300832629" sldId="323"/>
            <ac:cxnSpMk id="88" creationId="{C088B255-179C-4D6D-87B6-F5291C1D0F2B}"/>
          </ac:cxnSpMkLst>
        </pc:cxnChg>
        <pc:cxnChg chg="add del mod">
          <ac:chgData name="Milijana Surbatovich" userId="34f022815c94af0f" providerId="LiveId" clId="{7EAAB792-6F57-4A5A-A55B-36EB1B2C0C25}" dt="2020-11-02T23:00:45.145" v="48690" actId="478"/>
          <ac:cxnSpMkLst>
            <pc:docMk/>
            <pc:sldMk cId="1300832629" sldId="323"/>
            <ac:cxnSpMk id="89" creationId="{E9ED4A2E-B1DE-4575-BD0E-5622B0B7C345}"/>
          </ac:cxnSpMkLst>
        </pc:cxnChg>
        <pc:cxnChg chg="add del mod">
          <ac:chgData name="Milijana Surbatovich" userId="34f022815c94af0f" providerId="LiveId" clId="{7EAAB792-6F57-4A5A-A55B-36EB1B2C0C25}" dt="2020-11-02T23:00:45.145" v="48690" actId="478"/>
          <ac:cxnSpMkLst>
            <pc:docMk/>
            <pc:sldMk cId="1300832629" sldId="323"/>
            <ac:cxnSpMk id="90" creationId="{BE189328-5A83-4B78-B1AE-23700CDB3837}"/>
          </ac:cxnSpMkLst>
        </pc:cxnChg>
        <pc:cxnChg chg="add del mod">
          <ac:chgData name="Milijana Surbatovich" userId="34f022815c94af0f" providerId="LiveId" clId="{7EAAB792-6F57-4A5A-A55B-36EB1B2C0C25}" dt="2020-11-02T23:03:56.896" v="48716" actId="478"/>
          <ac:cxnSpMkLst>
            <pc:docMk/>
            <pc:sldMk cId="1300832629" sldId="323"/>
            <ac:cxnSpMk id="94" creationId="{3DD83A29-5417-4446-A569-86775F849F4E}"/>
          </ac:cxnSpMkLst>
        </pc:cxnChg>
        <pc:cxnChg chg="add del mod">
          <ac:chgData name="Milijana Surbatovich" userId="34f022815c94af0f" providerId="LiveId" clId="{7EAAB792-6F57-4A5A-A55B-36EB1B2C0C25}" dt="2020-11-02T23:03:56.896" v="48716" actId="478"/>
          <ac:cxnSpMkLst>
            <pc:docMk/>
            <pc:sldMk cId="1300832629" sldId="323"/>
            <ac:cxnSpMk id="95" creationId="{DB166074-F2FB-4147-AF02-AA68FA40FC12}"/>
          </ac:cxnSpMkLst>
        </pc:cxnChg>
        <pc:cxnChg chg="add del mod">
          <ac:chgData name="Milijana Surbatovich" userId="34f022815c94af0f" providerId="LiveId" clId="{7EAAB792-6F57-4A5A-A55B-36EB1B2C0C25}" dt="2020-11-02T23:03:56.896" v="48716" actId="478"/>
          <ac:cxnSpMkLst>
            <pc:docMk/>
            <pc:sldMk cId="1300832629" sldId="323"/>
            <ac:cxnSpMk id="96" creationId="{D3CD0FE4-32A5-4B6B-A70D-AC2ECE773C39}"/>
          </ac:cxnSpMkLst>
        </pc:cxnChg>
        <pc:cxnChg chg="add del mod">
          <ac:chgData name="Milijana Surbatovich" userId="34f022815c94af0f" providerId="LiveId" clId="{7EAAB792-6F57-4A5A-A55B-36EB1B2C0C25}" dt="2020-11-02T23:03:56.896" v="48716" actId="478"/>
          <ac:cxnSpMkLst>
            <pc:docMk/>
            <pc:sldMk cId="1300832629" sldId="323"/>
            <ac:cxnSpMk id="102" creationId="{9C242DA7-2E5A-44E9-8E5E-5EA7B2FF119D}"/>
          </ac:cxnSpMkLst>
        </pc:cxnChg>
        <pc:cxnChg chg="add del mod">
          <ac:chgData name="Milijana Surbatovich" userId="34f022815c94af0f" providerId="LiveId" clId="{7EAAB792-6F57-4A5A-A55B-36EB1B2C0C25}" dt="2020-11-02T23:03:56.896" v="48716" actId="478"/>
          <ac:cxnSpMkLst>
            <pc:docMk/>
            <pc:sldMk cId="1300832629" sldId="323"/>
            <ac:cxnSpMk id="103" creationId="{93B3953F-9B9E-4415-A4A5-80DAFA5A0192}"/>
          </ac:cxnSpMkLst>
        </pc:cxnChg>
        <pc:cxnChg chg="add del mod">
          <ac:chgData name="Milijana Surbatovich" userId="34f022815c94af0f" providerId="LiveId" clId="{7EAAB792-6F57-4A5A-A55B-36EB1B2C0C25}" dt="2020-11-02T23:03:56.896" v="48716" actId="478"/>
          <ac:cxnSpMkLst>
            <pc:docMk/>
            <pc:sldMk cId="1300832629" sldId="323"/>
            <ac:cxnSpMk id="104" creationId="{E632A22F-E6E5-407D-871B-25CE16777131}"/>
          </ac:cxnSpMkLst>
        </pc:cxnChg>
        <pc:cxnChg chg="add del mod">
          <ac:chgData name="Milijana Surbatovich" userId="34f022815c94af0f" providerId="LiveId" clId="{7EAAB792-6F57-4A5A-A55B-36EB1B2C0C25}" dt="2020-11-02T23:03:56.896" v="48716" actId="478"/>
          <ac:cxnSpMkLst>
            <pc:docMk/>
            <pc:sldMk cId="1300832629" sldId="323"/>
            <ac:cxnSpMk id="110" creationId="{5372D1D6-EC80-40D5-8D5C-7E0DBB19A7A1}"/>
          </ac:cxnSpMkLst>
        </pc:cxnChg>
        <pc:cxnChg chg="add del mod">
          <ac:chgData name="Milijana Surbatovich" userId="34f022815c94af0f" providerId="LiveId" clId="{7EAAB792-6F57-4A5A-A55B-36EB1B2C0C25}" dt="2020-11-02T23:03:56.896" v="48716" actId="478"/>
          <ac:cxnSpMkLst>
            <pc:docMk/>
            <pc:sldMk cId="1300832629" sldId="323"/>
            <ac:cxnSpMk id="111" creationId="{54B5CB7E-4677-42E6-8C6D-005078D6F61E}"/>
          </ac:cxnSpMkLst>
        </pc:cxnChg>
        <pc:cxnChg chg="add del mod">
          <ac:chgData name="Milijana Surbatovich" userId="34f022815c94af0f" providerId="LiveId" clId="{7EAAB792-6F57-4A5A-A55B-36EB1B2C0C25}" dt="2020-11-02T23:03:56.896" v="48716" actId="478"/>
          <ac:cxnSpMkLst>
            <pc:docMk/>
            <pc:sldMk cId="1300832629" sldId="323"/>
            <ac:cxnSpMk id="112" creationId="{5E92D561-65EF-41B3-94C9-1A577260E00C}"/>
          </ac:cxnSpMkLst>
        </pc:cxnChg>
        <pc:cxnChg chg="add del mod">
          <ac:chgData name="Milijana Surbatovich" userId="34f022815c94af0f" providerId="LiveId" clId="{7EAAB792-6F57-4A5A-A55B-36EB1B2C0C25}" dt="2020-11-02T23:03:56.896" v="48716" actId="478"/>
          <ac:cxnSpMkLst>
            <pc:docMk/>
            <pc:sldMk cId="1300832629" sldId="323"/>
            <ac:cxnSpMk id="118" creationId="{6FF05E08-C709-45A1-961F-E62934B39ABD}"/>
          </ac:cxnSpMkLst>
        </pc:cxnChg>
        <pc:cxnChg chg="add del mod">
          <ac:chgData name="Milijana Surbatovich" userId="34f022815c94af0f" providerId="LiveId" clId="{7EAAB792-6F57-4A5A-A55B-36EB1B2C0C25}" dt="2020-11-02T23:03:56.896" v="48716" actId="478"/>
          <ac:cxnSpMkLst>
            <pc:docMk/>
            <pc:sldMk cId="1300832629" sldId="323"/>
            <ac:cxnSpMk id="119" creationId="{B528B46D-6448-4B0D-9108-9B2F253ECBB9}"/>
          </ac:cxnSpMkLst>
        </pc:cxnChg>
        <pc:cxnChg chg="add del mod">
          <ac:chgData name="Milijana Surbatovich" userId="34f022815c94af0f" providerId="LiveId" clId="{7EAAB792-6F57-4A5A-A55B-36EB1B2C0C25}" dt="2020-11-02T23:03:56.896" v="48716" actId="478"/>
          <ac:cxnSpMkLst>
            <pc:docMk/>
            <pc:sldMk cId="1300832629" sldId="323"/>
            <ac:cxnSpMk id="120" creationId="{0F4EE71F-836D-45E2-AEEB-2D7E107124C5}"/>
          </ac:cxnSpMkLst>
        </pc:cxnChg>
        <pc:cxnChg chg="add del mod">
          <ac:chgData name="Milijana Surbatovich" userId="34f022815c94af0f" providerId="LiveId" clId="{7EAAB792-6F57-4A5A-A55B-36EB1B2C0C25}" dt="2020-11-02T23:03:56.896" v="48716" actId="478"/>
          <ac:cxnSpMkLst>
            <pc:docMk/>
            <pc:sldMk cId="1300832629" sldId="323"/>
            <ac:cxnSpMk id="124" creationId="{7BFB0905-8674-4AC6-AC10-6A31563FE925}"/>
          </ac:cxnSpMkLst>
        </pc:cxnChg>
        <pc:cxnChg chg="add del mod">
          <ac:chgData name="Milijana Surbatovich" userId="34f022815c94af0f" providerId="LiveId" clId="{7EAAB792-6F57-4A5A-A55B-36EB1B2C0C25}" dt="2020-11-02T23:03:56.896" v="48716" actId="478"/>
          <ac:cxnSpMkLst>
            <pc:docMk/>
            <pc:sldMk cId="1300832629" sldId="323"/>
            <ac:cxnSpMk id="125" creationId="{97A7A84A-45F2-46E5-A135-226314B513D1}"/>
          </ac:cxnSpMkLst>
        </pc:cxnChg>
        <pc:cxnChg chg="add del mod">
          <ac:chgData name="Milijana Surbatovich" userId="34f022815c94af0f" providerId="LiveId" clId="{7EAAB792-6F57-4A5A-A55B-36EB1B2C0C25}" dt="2020-11-02T23:03:56.896" v="48716" actId="478"/>
          <ac:cxnSpMkLst>
            <pc:docMk/>
            <pc:sldMk cId="1300832629" sldId="323"/>
            <ac:cxnSpMk id="128" creationId="{5397864A-A811-4B4C-A308-C9F4C9FECC79}"/>
          </ac:cxnSpMkLst>
        </pc:cxnChg>
        <pc:cxnChg chg="add del mod">
          <ac:chgData name="Milijana Surbatovich" userId="34f022815c94af0f" providerId="LiveId" clId="{7EAAB792-6F57-4A5A-A55B-36EB1B2C0C25}" dt="2020-11-02T23:03:56.896" v="48716" actId="478"/>
          <ac:cxnSpMkLst>
            <pc:docMk/>
            <pc:sldMk cId="1300832629" sldId="323"/>
            <ac:cxnSpMk id="129" creationId="{BB588AE2-907E-4D94-ADFF-F218674D3AD1}"/>
          </ac:cxnSpMkLst>
        </pc:cxnChg>
        <pc:cxnChg chg="add del mod">
          <ac:chgData name="Milijana Surbatovich" userId="34f022815c94af0f" providerId="LiveId" clId="{7EAAB792-6F57-4A5A-A55B-36EB1B2C0C25}" dt="2020-11-02T23:03:56.896" v="48716" actId="478"/>
          <ac:cxnSpMkLst>
            <pc:docMk/>
            <pc:sldMk cId="1300832629" sldId="323"/>
            <ac:cxnSpMk id="130" creationId="{49D871FF-DC8E-44E9-9668-243489793626}"/>
          </ac:cxnSpMkLst>
        </pc:cxnChg>
        <pc:cxnChg chg="add del mod">
          <ac:chgData name="Milijana Surbatovich" userId="34f022815c94af0f" providerId="LiveId" clId="{7EAAB792-6F57-4A5A-A55B-36EB1B2C0C25}" dt="2020-11-02T23:03:56.896" v="48716" actId="478"/>
          <ac:cxnSpMkLst>
            <pc:docMk/>
            <pc:sldMk cId="1300832629" sldId="323"/>
            <ac:cxnSpMk id="136" creationId="{6A948B36-70F3-49CA-885C-5A298CEF1C31}"/>
          </ac:cxnSpMkLst>
        </pc:cxnChg>
        <pc:cxnChg chg="add del mod">
          <ac:chgData name="Milijana Surbatovich" userId="34f022815c94af0f" providerId="LiveId" clId="{7EAAB792-6F57-4A5A-A55B-36EB1B2C0C25}" dt="2020-11-02T23:03:56.896" v="48716" actId="478"/>
          <ac:cxnSpMkLst>
            <pc:docMk/>
            <pc:sldMk cId="1300832629" sldId="323"/>
            <ac:cxnSpMk id="137" creationId="{4FF8E225-F23B-4849-A851-6E47F3A34140}"/>
          </ac:cxnSpMkLst>
        </pc:cxnChg>
        <pc:cxnChg chg="add del mod">
          <ac:chgData name="Milijana Surbatovich" userId="34f022815c94af0f" providerId="LiveId" clId="{7EAAB792-6F57-4A5A-A55B-36EB1B2C0C25}" dt="2020-11-02T23:03:56.896" v="48716" actId="478"/>
          <ac:cxnSpMkLst>
            <pc:docMk/>
            <pc:sldMk cId="1300832629" sldId="323"/>
            <ac:cxnSpMk id="138" creationId="{566278F9-4CA9-42D5-84CE-C21DBCE8F1D0}"/>
          </ac:cxnSpMkLst>
        </pc:cxnChg>
        <pc:cxnChg chg="add del mod">
          <ac:chgData name="Milijana Surbatovich" userId="34f022815c94af0f" providerId="LiveId" clId="{7EAAB792-6F57-4A5A-A55B-36EB1B2C0C25}" dt="2020-11-02T23:03:56.896" v="48716" actId="478"/>
          <ac:cxnSpMkLst>
            <pc:docMk/>
            <pc:sldMk cId="1300832629" sldId="323"/>
            <ac:cxnSpMk id="144" creationId="{9C62FB51-B9AF-4132-99D9-B5B65CDA6938}"/>
          </ac:cxnSpMkLst>
        </pc:cxnChg>
        <pc:cxnChg chg="add del mod">
          <ac:chgData name="Milijana Surbatovich" userId="34f022815c94af0f" providerId="LiveId" clId="{7EAAB792-6F57-4A5A-A55B-36EB1B2C0C25}" dt="2020-11-02T23:03:56.896" v="48716" actId="478"/>
          <ac:cxnSpMkLst>
            <pc:docMk/>
            <pc:sldMk cId="1300832629" sldId="323"/>
            <ac:cxnSpMk id="145" creationId="{CE65019A-F8A0-4B4F-98A5-9BFC6D58F430}"/>
          </ac:cxnSpMkLst>
        </pc:cxnChg>
        <pc:cxnChg chg="add del mod">
          <ac:chgData name="Milijana Surbatovich" userId="34f022815c94af0f" providerId="LiveId" clId="{7EAAB792-6F57-4A5A-A55B-36EB1B2C0C25}" dt="2020-11-02T23:03:56.896" v="48716" actId="478"/>
          <ac:cxnSpMkLst>
            <pc:docMk/>
            <pc:sldMk cId="1300832629" sldId="323"/>
            <ac:cxnSpMk id="146" creationId="{2D1BC860-065E-4077-9FB9-866B10E82D2A}"/>
          </ac:cxnSpMkLst>
        </pc:cxnChg>
        <pc:cxnChg chg="add del mod">
          <ac:chgData name="Milijana Surbatovich" userId="34f022815c94af0f" providerId="LiveId" clId="{7EAAB792-6F57-4A5A-A55B-36EB1B2C0C25}" dt="2020-11-02T23:03:56.896" v="48716" actId="478"/>
          <ac:cxnSpMkLst>
            <pc:docMk/>
            <pc:sldMk cId="1300832629" sldId="323"/>
            <ac:cxnSpMk id="152" creationId="{C05C41CE-77D1-4BC5-9F2D-9D1C068C912E}"/>
          </ac:cxnSpMkLst>
        </pc:cxnChg>
        <pc:cxnChg chg="add del mod">
          <ac:chgData name="Milijana Surbatovich" userId="34f022815c94af0f" providerId="LiveId" clId="{7EAAB792-6F57-4A5A-A55B-36EB1B2C0C25}" dt="2020-11-02T23:03:56.896" v="48716" actId="478"/>
          <ac:cxnSpMkLst>
            <pc:docMk/>
            <pc:sldMk cId="1300832629" sldId="323"/>
            <ac:cxnSpMk id="153" creationId="{51500156-A0B4-462C-8672-B501ACCCF961}"/>
          </ac:cxnSpMkLst>
        </pc:cxnChg>
        <pc:cxnChg chg="add del mod">
          <ac:chgData name="Milijana Surbatovich" userId="34f022815c94af0f" providerId="LiveId" clId="{7EAAB792-6F57-4A5A-A55B-36EB1B2C0C25}" dt="2020-11-02T23:03:56.896" v="48716" actId="478"/>
          <ac:cxnSpMkLst>
            <pc:docMk/>
            <pc:sldMk cId="1300832629" sldId="323"/>
            <ac:cxnSpMk id="154" creationId="{FF2FE482-2BCA-47C4-B5AB-2C462AB464B9}"/>
          </ac:cxnSpMkLst>
        </pc:cxnChg>
        <pc:cxnChg chg="add del mod">
          <ac:chgData name="Milijana Surbatovich" userId="34f022815c94af0f" providerId="LiveId" clId="{7EAAB792-6F57-4A5A-A55B-36EB1B2C0C25}" dt="2020-11-02T23:03:56.896" v="48716" actId="478"/>
          <ac:cxnSpMkLst>
            <pc:docMk/>
            <pc:sldMk cId="1300832629" sldId="323"/>
            <ac:cxnSpMk id="161" creationId="{5A7107C4-457F-487E-A596-2FB99B15F32D}"/>
          </ac:cxnSpMkLst>
        </pc:cxnChg>
        <pc:cxnChg chg="add del mod">
          <ac:chgData name="Milijana Surbatovich" userId="34f022815c94af0f" providerId="LiveId" clId="{7EAAB792-6F57-4A5A-A55B-36EB1B2C0C25}" dt="2020-11-02T23:03:56.896" v="48716" actId="478"/>
          <ac:cxnSpMkLst>
            <pc:docMk/>
            <pc:sldMk cId="1300832629" sldId="323"/>
            <ac:cxnSpMk id="162" creationId="{BA2EA4C8-826C-4E8E-8B64-BFF6EC062E9F}"/>
          </ac:cxnSpMkLst>
        </pc:cxnChg>
        <pc:cxnChg chg="add del mod">
          <ac:chgData name="Milijana Surbatovich" userId="34f022815c94af0f" providerId="LiveId" clId="{7EAAB792-6F57-4A5A-A55B-36EB1B2C0C25}" dt="2020-11-02T23:03:56.896" v="48716" actId="478"/>
          <ac:cxnSpMkLst>
            <pc:docMk/>
            <pc:sldMk cId="1300832629" sldId="323"/>
            <ac:cxnSpMk id="163" creationId="{DD665B99-CC08-4F13-A4B2-4A8ABFBB0FF1}"/>
          </ac:cxnSpMkLst>
        </pc:cxnChg>
        <pc:cxnChg chg="add del mod">
          <ac:chgData name="Milijana Surbatovich" userId="34f022815c94af0f" providerId="LiveId" clId="{7EAAB792-6F57-4A5A-A55B-36EB1B2C0C25}" dt="2020-11-02T23:03:56.896" v="48716" actId="478"/>
          <ac:cxnSpMkLst>
            <pc:docMk/>
            <pc:sldMk cId="1300832629" sldId="323"/>
            <ac:cxnSpMk id="164" creationId="{563F4E30-D9FB-4638-A185-52F8DFB8475C}"/>
          </ac:cxnSpMkLst>
        </pc:cxnChg>
        <pc:cxnChg chg="add del mod">
          <ac:chgData name="Milijana Surbatovich" userId="34f022815c94af0f" providerId="LiveId" clId="{7EAAB792-6F57-4A5A-A55B-36EB1B2C0C25}" dt="2020-11-02T23:03:56.896" v="48716" actId="478"/>
          <ac:cxnSpMkLst>
            <pc:docMk/>
            <pc:sldMk cId="1300832629" sldId="323"/>
            <ac:cxnSpMk id="165" creationId="{8CE19B55-4F3E-4B95-A5CE-A7288D43C6B0}"/>
          </ac:cxnSpMkLst>
        </pc:cxnChg>
        <pc:cxnChg chg="add del mod">
          <ac:chgData name="Milijana Surbatovich" userId="34f022815c94af0f" providerId="LiveId" clId="{7EAAB792-6F57-4A5A-A55B-36EB1B2C0C25}" dt="2020-11-02T23:03:56.896" v="48716" actId="478"/>
          <ac:cxnSpMkLst>
            <pc:docMk/>
            <pc:sldMk cId="1300832629" sldId="323"/>
            <ac:cxnSpMk id="166" creationId="{7282C646-D80B-4814-9E6D-7D8F49FEEE47}"/>
          </ac:cxnSpMkLst>
        </pc:cxnChg>
        <pc:cxnChg chg="add del mod">
          <ac:chgData name="Milijana Surbatovich" userId="34f022815c94af0f" providerId="LiveId" clId="{7EAAB792-6F57-4A5A-A55B-36EB1B2C0C25}" dt="2020-11-02T23:03:56.896" v="48716" actId="478"/>
          <ac:cxnSpMkLst>
            <pc:docMk/>
            <pc:sldMk cId="1300832629" sldId="323"/>
            <ac:cxnSpMk id="167" creationId="{034DD567-76D5-4C84-88E0-1384DE10E28C}"/>
          </ac:cxnSpMkLst>
        </pc:cxnChg>
        <pc:cxnChg chg="add del mod">
          <ac:chgData name="Milijana Surbatovich" userId="34f022815c94af0f" providerId="LiveId" clId="{7EAAB792-6F57-4A5A-A55B-36EB1B2C0C25}" dt="2020-11-02T23:03:56.896" v="48716" actId="478"/>
          <ac:cxnSpMkLst>
            <pc:docMk/>
            <pc:sldMk cId="1300832629" sldId="323"/>
            <ac:cxnSpMk id="168" creationId="{2E7D6024-A189-4F38-941C-0D4196FAA566}"/>
          </ac:cxnSpMkLst>
        </pc:cxnChg>
        <pc:cxnChg chg="add mod">
          <ac:chgData name="Milijana Surbatovich" userId="34f022815c94af0f" providerId="LiveId" clId="{7EAAB792-6F57-4A5A-A55B-36EB1B2C0C25}" dt="2020-11-02T23:37:24.159" v="49578" actId="1076"/>
          <ac:cxnSpMkLst>
            <pc:docMk/>
            <pc:sldMk cId="1300832629" sldId="323"/>
            <ac:cxnSpMk id="174" creationId="{CEA77AFA-EF58-4787-ACB9-28BBDF824F69}"/>
          </ac:cxnSpMkLst>
        </pc:cxnChg>
        <pc:cxnChg chg="add mod">
          <ac:chgData name="Milijana Surbatovich" userId="34f022815c94af0f" providerId="LiveId" clId="{7EAAB792-6F57-4A5A-A55B-36EB1B2C0C25}" dt="2020-11-02T23:37:24.159" v="49578" actId="1076"/>
          <ac:cxnSpMkLst>
            <pc:docMk/>
            <pc:sldMk cId="1300832629" sldId="323"/>
            <ac:cxnSpMk id="176" creationId="{A6F87697-3BE8-4B03-951E-CE98D22B11EB}"/>
          </ac:cxnSpMkLst>
        </pc:cxnChg>
        <pc:cxnChg chg="add mod">
          <ac:chgData name="Milijana Surbatovich" userId="34f022815c94af0f" providerId="LiveId" clId="{7EAAB792-6F57-4A5A-A55B-36EB1B2C0C25}" dt="2020-11-02T23:37:24.159" v="49578" actId="1076"/>
          <ac:cxnSpMkLst>
            <pc:docMk/>
            <pc:sldMk cId="1300832629" sldId="323"/>
            <ac:cxnSpMk id="180" creationId="{E42BAB26-C07E-4AE0-8746-F29A5AAEC177}"/>
          </ac:cxnSpMkLst>
        </pc:cxnChg>
        <pc:cxnChg chg="add del mod">
          <ac:chgData name="Milijana Surbatovich" userId="34f022815c94af0f" providerId="LiveId" clId="{7EAAB792-6F57-4A5A-A55B-36EB1B2C0C25}" dt="2020-11-02T23:11:33.465" v="48875"/>
          <ac:cxnSpMkLst>
            <pc:docMk/>
            <pc:sldMk cId="1300832629" sldId="323"/>
            <ac:cxnSpMk id="187" creationId="{0A4879FA-95AE-467E-AA00-1E94B380834C}"/>
          </ac:cxnSpMkLst>
        </pc:cxnChg>
        <pc:cxnChg chg="add del mod">
          <ac:chgData name="Milijana Surbatovich" userId="34f022815c94af0f" providerId="LiveId" clId="{7EAAB792-6F57-4A5A-A55B-36EB1B2C0C25}" dt="2020-11-02T23:11:33.465" v="48875"/>
          <ac:cxnSpMkLst>
            <pc:docMk/>
            <pc:sldMk cId="1300832629" sldId="323"/>
            <ac:cxnSpMk id="188" creationId="{6FE19DBC-B835-4303-BBE5-349DDA4AFFDA}"/>
          </ac:cxnSpMkLst>
        </pc:cxnChg>
        <pc:cxnChg chg="add del mod">
          <ac:chgData name="Milijana Surbatovich" userId="34f022815c94af0f" providerId="LiveId" clId="{7EAAB792-6F57-4A5A-A55B-36EB1B2C0C25}" dt="2020-11-02T23:11:33.465" v="48875"/>
          <ac:cxnSpMkLst>
            <pc:docMk/>
            <pc:sldMk cId="1300832629" sldId="323"/>
            <ac:cxnSpMk id="189" creationId="{2E21F662-50FC-4BDE-A72F-EF20F4E4E8E1}"/>
          </ac:cxnSpMkLst>
        </pc:cxnChg>
        <pc:cxnChg chg="add del mod">
          <ac:chgData name="Milijana Surbatovich" userId="34f022815c94af0f" providerId="LiveId" clId="{7EAAB792-6F57-4A5A-A55B-36EB1B2C0C25}" dt="2020-11-02T23:11:33.465" v="48875"/>
          <ac:cxnSpMkLst>
            <pc:docMk/>
            <pc:sldMk cId="1300832629" sldId="323"/>
            <ac:cxnSpMk id="195" creationId="{D38130D5-9F3B-45B8-98CE-189C033A8662}"/>
          </ac:cxnSpMkLst>
        </pc:cxnChg>
        <pc:cxnChg chg="add del mod">
          <ac:chgData name="Milijana Surbatovich" userId="34f022815c94af0f" providerId="LiveId" clId="{7EAAB792-6F57-4A5A-A55B-36EB1B2C0C25}" dt="2020-11-02T23:11:33.465" v="48875"/>
          <ac:cxnSpMkLst>
            <pc:docMk/>
            <pc:sldMk cId="1300832629" sldId="323"/>
            <ac:cxnSpMk id="196" creationId="{FA4A7DF4-896E-4F85-8F22-4198C6EEFFF3}"/>
          </ac:cxnSpMkLst>
        </pc:cxnChg>
        <pc:cxnChg chg="add del mod">
          <ac:chgData name="Milijana Surbatovich" userId="34f022815c94af0f" providerId="LiveId" clId="{7EAAB792-6F57-4A5A-A55B-36EB1B2C0C25}" dt="2020-11-02T23:11:33.465" v="48875"/>
          <ac:cxnSpMkLst>
            <pc:docMk/>
            <pc:sldMk cId="1300832629" sldId="323"/>
            <ac:cxnSpMk id="197" creationId="{017B6769-3847-4269-927B-58B9C31A586E}"/>
          </ac:cxnSpMkLst>
        </pc:cxnChg>
        <pc:cxnChg chg="add del mod">
          <ac:chgData name="Milijana Surbatovich" userId="34f022815c94af0f" providerId="LiveId" clId="{7EAAB792-6F57-4A5A-A55B-36EB1B2C0C25}" dt="2020-11-02T23:11:33.465" v="48875"/>
          <ac:cxnSpMkLst>
            <pc:docMk/>
            <pc:sldMk cId="1300832629" sldId="323"/>
            <ac:cxnSpMk id="203" creationId="{C784B943-D9F9-4410-9769-CBD358DDA33D}"/>
          </ac:cxnSpMkLst>
        </pc:cxnChg>
        <pc:cxnChg chg="add del mod">
          <ac:chgData name="Milijana Surbatovich" userId="34f022815c94af0f" providerId="LiveId" clId="{7EAAB792-6F57-4A5A-A55B-36EB1B2C0C25}" dt="2020-11-02T23:11:33.465" v="48875"/>
          <ac:cxnSpMkLst>
            <pc:docMk/>
            <pc:sldMk cId="1300832629" sldId="323"/>
            <ac:cxnSpMk id="204" creationId="{0B718EB7-6A62-4F0D-A6A4-1E4641066D4A}"/>
          </ac:cxnSpMkLst>
        </pc:cxnChg>
        <pc:cxnChg chg="add del mod">
          <ac:chgData name="Milijana Surbatovich" userId="34f022815c94af0f" providerId="LiveId" clId="{7EAAB792-6F57-4A5A-A55B-36EB1B2C0C25}" dt="2020-11-02T23:11:33.465" v="48875"/>
          <ac:cxnSpMkLst>
            <pc:docMk/>
            <pc:sldMk cId="1300832629" sldId="323"/>
            <ac:cxnSpMk id="205" creationId="{F3670385-56D5-4C57-B51D-32D85F35AC77}"/>
          </ac:cxnSpMkLst>
        </pc:cxnChg>
        <pc:cxnChg chg="add del mod">
          <ac:chgData name="Milijana Surbatovich" userId="34f022815c94af0f" providerId="LiveId" clId="{7EAAB792-6F57-4A5A-A55B-36EB1B2C0C25}" dt="2020-11-02T23:11:33.465" v="48875"/>
          <ac:cxnSpMkLst>
            <pc:docMk/>
            <pc:sldMk cId="1300832629" sldId="323"/>
            <ac:cxnSpMk id="211" creationId="{76A593C8-5835-4183-8370-620CB71910D9}"/>
          </ac:cxnSpMkLst>
        </pc:cxnChg>
        <pc:cxnChg chg="add del mod">
          <ac:chgData name="Milijana Surbatovich" userId="34f022815c94af0f" providerId="LiveId" clId="{7EAAB792-6F57-4A5A-A55B-36EB1B2C0C25}" dt="2020-11-02T23:11:33.465" v="48875"/>
          <ac:cxnSpMkLst>
            <pc:docMk/>
            <pc:sldMk cId="1300832629" sldId="323"/>
            <ac:cxnSpMk id="212" creationId="{55564935-3951-4A11-884D-1C89B7F2971D}"/>
          </ac:cxnSpMkLst>
        </pc:cxnChg>
        <pc:cxnChg chg="add del mod">
          <ac:chgData name="Milijana Surbatovich" userId="34f022815c94af0f" providerId="LiveId" clId="{7EAAB792-6F57-4A5A-A55B-36EB1B2C0C25}" dt="2020-11-02T23:11:33.465" v="48875"/>
          <ac:cxnSpMkLst>
            <pc:docMk/>
            <pc:sldMk cId="1300832629" sldId="323"/>
            <ac:cxnSpMk id="213" creationId="{C6B8BF51-1200-437E-94DA-D538DF6FEFD5}"/>
          </ac:cxnSpMkLst>
        </pc:cxnChg>
        <pc:cxnChg chg="add del mod">
          <ac:chgData name="Milijana Surbatovich" userId="34f022815c94af0f" providerId="LiveId" clId="{7EAAB792-6F57-4A5A-A55B-36EB1B2C0C25}" dt="2020-11-02T23:11:33.465" v="48875"/>
          <ac:cxnSpMkLst>
            <pc:docMk/>
            <pc:sldMk cId="1300832629" sldId="323"/>
            <ac:cxnSpMk id="220" creationId="{6453F61E-DA3D-44D3-AF43-7209CF129E8B}"/>
          </ac:cxnSpMkLst>
        </pc:cxnChg>
        <pc:cxnChg chg="add del mod">
          <ac:chgData name="Milijana Surbatovich" userId="34f022815c94af0f" providerId="LiveId" clId="{7EAAB792-6F57-4A5A-A55B-36EB1B2C0C25}" dt="2020-11-02T23:11:33.465" v="48875"/>
          <ac:cxnSpMkLst>
            <pc:docMk/>
            <pc:sldMk cId="1300832629" sldId="323"/>
            <ac:cxnSpMk id="221" creationId="{AA267137-1660-40E5-9511-38668E3B14FA}"/>
          </ac:cxnSpMkLst>
        </pc:cxnChg>
        <pc:cxnChg chg="add del mod">
          <ac:chgData name="Milijana Surbatovich" userId="34f022815c94af0f" providerId="LiveId" clId="{7EAAB792-6F57-4A5A-A55B-36EB1B2C0C25}" dt="2020-11-02T23:11:33.465" v="48875"/>
          <ac:cxnSpMkLst>
            <pc:docMk/>
            <pc:sldMk cId="1300832629" sldId="323"/>
            <ac:cxnSpMk id="222" creationId="{06BF8734-487F-47C7-B049-7906488ABB27}"/>
          </ac:cxnSpMkLst>
        </pc:cxnChg>
        <pc:cxnChg chg="add del mod">
          <ac:chgData name="Milijana Surbatovich" userId="34f022815c94af0f" providerId="LiveId" clId="{7EAAB792-6F57-4A5A-A55B-36EB1B2C0C25}" dt="2020-11-02T23:11:33.465" v="48875"/>
          <ac:cxnSpMkLst>
            <pc:docMk/>
            <pc:sldMk cId="1300832629" sldId="323"/>
            <ac:cxnSpMk id="227" creationId="{645555A4-82E9-40B0-AA62-2E7DF1E22820}"/>
          </ac:cxnSpMkLst>
        </pc:cxnChg>
        <pc:cxnChg chg="add del mod">
          <ac:chgData name="Milijana Surbatovich" userId="34f022815c94af0f" providerId="LiveId" clId="{7EAAB792-6F57-4A5A-A55B-36EB1B2C0C25}" dt="2020-11-02T23:11:33.465" v="48875"/>
          <ac:cxnSpMkLst>
            <pc:docMk/>
            <pc:sldMk cId="1300832629" sldId="323"/>
            <ac:cxnSpMk id="228" creationId="{B75A6E2D-E91E-4DC0-B764-D2F9D59623D6}"/>
          </ac:cxnSpMkLst>
        </pc:cxnChg>
        <pc:cxnChg chg="add del mod">
          <ac:chgData name="Milijana Surbatovich" userId="34f022815c94af0f" providerId="LiveId" clId="{7EAAB792-6F57-4A5A-A55B-36EB1B2C0C25}" dt="2020-11-02T23:11:33.465" v="48875"/>
          <ac:cxnSpMkLst>
            <pc:docMk/>
            <pc:sldMk cId="1300832629" sldId="323"/>
            <ac:cxnSpMk id="229" creationId="{84AC9F03-2F7F-484F-86A4-97963474F6B1}"/>
          </ac:cxnSpMkLst>
        </pc:cxnChg>
        <pc:cxnChg chg="add del mod">
          <ac:chgData name="Milijana Surbatovich" userId="34f022815c94af0f" providerId="LiveId" clId="{7EAAB792-6F57-4A5A-A55B-36EB1B2C0C25}" dt="2020-11-02T23:11:33.465" v="48875"/>
          <ac:cxnSpMkLst>
            <pc:docMk/>
            <pc:sldMk cId="1300832629" sldId="323"/>
            <ac:cxnSpMk id="230" creationId="{30621A89-01D6-47FF-93BA-52CD8CE1BF6A}"/>
          </ac:cxnSpMkLst>
        </pc:cxnChg>
        <pc:cxnChg chg="add del mod">
          <ac:chgData name="Milijana Surbatovich" userId="34f022815c94af0f" providerId="LiveId" clId="{7EAAB792-6F57-4A5A-A55B-36EB1B2C0C25}" dt="2020-11-02T23:11:33.465" v="48875"/>
          <ac:cxnSpMkLst>
            <pc:docMk/>
            <pc:sldMk cId="1300832629" sldId="323"/>
            <ac:cxnSpMk id="231" creationId="{5A504D52-8947-45B4-A753-27CED84AA33B}"/>
          </ac:cxnSpMkLst>
        </pc:cxnChg>
        <pc:cxnChg chg="add del mod">
          <ac:chgData name="Milijana Surbatovich" userId="34f022815c94af0f" providerId="LiveId" clId="{7EAAB792-6F57-4A5A-A55B-36EB1B2C0C25}" dt="2020-11-02T23:11:33.465" v="48875"/>
          <ac:cxnSpMkLst>
            <pc:docMk/>
            <pc:sldMk cId="1300832629" sldId="323"/>
            <ac:cxnSpMk id="232" creationId="{37997204-0BF7-4B75-BAAC-650947368148}"/>
          </ac:cxnSpMkLst>
        </pc:cxnChg>
        <pc:cxnChg chg="add del mod">
          <ac:chgData name="Milijana Surbatovich" userId="34f022815c94af0f" providerId="LiveId" clId="{7EAAB792-6F57-4A5A-A55B-36EB1B2C0C25}" dt="2020-11-02T23:11:33.465" v="48875"/>
          <ac:cxnSpMkLst>
            <pc:docMk/>
            <pc:sldMk cId="1300832629" sldId="323"/>
            <ac:cxnSpMk id="236" creationId="{1B83CC31-008F-490B-9E88-188A6F00D654}"/>
          </ac:cxnSpMkLst>
        </pc:cxnChg>
        <pc:cxnChg chg="add del mod">
          <ac:chgData name="Milijana Surbatovich" userId="34f022815c94af0f" providerId="LiveId" clId="{7EAAB792-6F57-4A5A-A55B-36EB1B2C0C25}" dt="2020-11-02T23:11:33.465" v="48875"/>
          <ac:cxnSpMkLst>
            <pc:docMk/>
            <pc:sldMk cId="1300832629" sldId="323"/>
            <ac:cxnSpMk id="237" creationId="{A873AD68-ED7E-4298-B2CC-2279560E257C}"/>
          </ac:cxnSpMkLst>
        </pc:cxnChg>
        <pc:cxnChg chg="add del mod">
          <ac:chgData name="Milijana Surbatovich" userId="34f022815c94af0f" providerId="LiveId" clId="{7EAAB792-6F57-4A5A-A55B-36EB1B2C0C25}" dt="2020-11-02T23:11:33.465" v="48875"/>
          <ac:cxnSpMkLst>
            <pc:docMk/>
            <pc:sldMk cId="1300832629" sldId="323"/>
            <ac:cxnSpMk id="238" creationId="{1D5AE317-1074-4398-AB93-9B2CAE132B0E}"/>
          </ac:cxnSpMkLst>
        </pc:cxnChg>
        <pc:cxnChg chg="add del mod">
          <ac:chgData name="Milijana Surbatovich" userId="34f022815c94af0f" providerId="LiveId" clId="{7EAAB792-6F57-4A5A-A55B-36EB1B2C0C25}" dt="2020-11-02T23:11:33.465" v="48875"/>
          <ac:cxnSpMkLst>
            <pc:docMk/>
            <pc:sldMk cId="1300832629" sldId="323"/>
            <ac:cxnSpMk id="244" creationId="{29023D3C-281C-451B-A47B-5F728DF0CF87}"/>
          </ac:cxnSpMkLst>
        </pc:cxnChg>
        <pc:cxnChg chg="add del mod">
          <ac:chgData name="Milijana Surbatovich" userId="34f022815c94af0f" providerId="LiveId" clId="{7EAAB792-6F57-4A5A-A55B-36EB1B2C0C25}" dt="2020-11-02T23:11:33.465" v="48875"/>
          <ac:cxnSpMkLst>
            <pc:docMk/>
            <pc:sldMk cId="1300832629" sldId="323"/>
            <ac:cxnSpMk id="245" creationId="{EC74E96B-627F-4F27-8C96-3CDAB78E641E}"/>
          </ac:cxnSpMkLst>
        </pc:cxnChg>
        <pc:cxnChg chg="add del mod">
          <ac:chgData name="Milijana Surbatovich" userId="34f022815c94af0f" providerId="LiveId" clId="{7EAAB792-6F57-4A5A-A55B-36EB1B2C0C25}" dt="2020-11-02T23:11:33.465" v="48875"/>
          <ac:cxnSpMkLst>
            <pc:docMk/>
            <pc:sldMk cId="1300832629" sldId="323"/>
            <ac:cxnSpMk id="246" creationId="{4FA5B4D2-5F0B-4CD5-A75B-4A512CE298C6}"/>
          </ac:cxnSpMkLst>
        </pc:cxnChg>
        <pc:cxnChg chg="add del mod">
          <ac:chgData name="Milijana Surbatovich" userId="34f022815c94af0f" providerId="LiveId" clId="{7EAAB792-6F57-4A5A-A55B-36EB1B2C0C25}" dt="2020-11-02T23:11:33.465" v="48875"/>
          <ac:cxnSpMkLst>
            <pc:docMk/>
            <pc:sldMk cId="1300832629" sldId="323"/>
            <ac:cxnSpMk id="252" creationId="{8B9C4E83-BE55-4D90-80A9-599359F86D08}"/>
          </ac:cxnSpMkLst>
        </pc:cxnChg>
        <pc:cxnChg chg="add del mod">
          <ac:chgData name="Milijana Surbatovich" userId="34f022815c94af0f" providerId="LiveId" clId="{7EAAB792-6F57-4A5A-A55B-36EB1B2C0C25}" dt="2020-11-02T23:11:33.465" v="48875"/>
          <ac:cxnSpMkLst>
            <pc:docMk/>
            <pc:sldMk cId="1300832629" sldId="323"/>
            <ac:cxnSpMk id="253" creationId="{165E2891-A859-42F5-AFDB-712B8C08CC9E}"/>
          </ac:cxnSpMkLst>
        </pc:cxnChg>
        <pc:cxnChg chg="add del mod">
          <ac:chgData name="Milijana Surbatovich" userId="34f022815c94af0f" providerId="LiveId" clId="{7EAAB792-6F57-4A5A-A55B-36EB1B2C0C25}" dt="2020-11-02T23:11:33.465" v="48875"/>
          <ac:cxnSpMkLst>
            <pc:docMk/>
            <pc:sldMk cId="1300832629" sldId="323"/>
            <ac:cxnSpMk id="254" creationId="{63C640DE-262A-403A-8AEF-52C5ADD0201E}"/>
          </ac:cxnSpMkLst>
        </pc:cxnChg>
        <pc:cxnChg chg="add del mod">
          <ac:chgData name="Milijana Surbatovich" userId="34f022815c94af0f" providerId="LiveId" clId="{7EAAB792-6F57-4A5A-A55B-36EB1B2C0C25}" dt="2020-11-02T23:11:33.465" v="48875"/>
          <ac:cxnSpMkLst>
            <pc:docMk/>
            <pc:sldMk cId="1300832629" sldId="323"/>
            <ac:cxnSpMk id="260" creationId="{2E92EFB4-AE0D-4271-96F3-26AC57A5DB08}"/>
          </ac:cxnSpMkLst>
        </pc:cxnChg>
        <pc:cxnChg chg="add del mod">
          <ac:chgData name="Milijana Surbatovich" userId="34f022815c94af0f" providerId="LiveId" clId="{7EAAB792-6F57-4A5A-A55B-36EB1B2C0C25}" dt="2020-11-02T23:11:33.465" v="48875"/>
          <ac:cxnSpMkLst>
            <pc:docMk/>
            <pc:sldMk cId="1300832629" sldId="323"/>
            <ac:cxnSpMk id="261" creationId="{DD4FBECD-3E80-48FD-8A97-0D0BC6436B8D}"/>
          </ac:cxnSpMkLst>
        </pc:cxnChg>
        <pc:cxnChg chg="add del mod">
          <ac:chgData name="Milijana Surbatovich" userId="34f022815c94af0f" providerId="LiveId" clId="{7EAAB792-6F57-4A5A-A55B-36EB1B2C0C25}" dt="2020-11-02T23:11:33.465" v="48875"/>
          <ac:cxnSpMkLst>
            <pc:docMk/>
            <pc:sldMk cId="1300832629" sldId="323"/>
            <ac:cxnSpMk id="262" creationId="{0D311F50-2067-44C4-A334-3D075D0F7B97}"/>
          </ac:cxnSpMkLst>
        </pc:cxnChg>
        <pc:cxnChg chg="add del mod">
          <ac:chgData name="Milijana Surbatovich" userId="34f022815c94af0f" providerId="LiveId" clId="{7EAAB792-6F57-4A5A-A55B-36EB1B2C0C25}" dt="2020-11-02T23:11:33.465" v="48875"/>
          <ac:cxnSpMkLst>
            <pc:docMk/>
            <pc:sldMk cId="1300832629" sldId="323"/>
            <ac:cxnSpMk id="266" creationId="{7611A044-8410-49F1-8D23-C58A3E5267A8}"/>
          </ac:cxnSpMkLst>
        </pc:cxnChg>
        <pc:cxnChg chg="add del mod">
          <ac:chgData name="Milijana Surbatovich" userId="34f022815c94af0f" providerId="LiveId" clId="{7EAAB792-6F57-4A5A-A55B-36EB1B2C0C25}" dt="2020-11-02T23:11:33.465" v="48875"/>
          <ac:cxnSpMkLst>
            <pc:docMk/>
            <pc:sldMk cId="1300832629" sldId="323"/>
            <ac:cxnSpMk id="267" creationId="{AAE25356-5C7D-45CD-AE68-EFEF6BB8D144}"/>
          </ac:cxnSpMkLst>
        </pc:cxnChg>
        <pc:cxnChg chg="add del mod">
          <ac:chgData name="Milijana Surbatovich" userId="34f022815c94af0f" providerId="LiveId" clId="{7EAAB792-6F57-4A5A-A55B-36EB1B2C0C25}" dt="2020-11-02T23:11:33.465" v="48875"/>
          <ac:cxnSpMkLst>
            <pc:docMk/>
            <pc:sldMk cId="1300832629" sldId="323"/>
            <ac:cxnSpMk id="270" creationId="{8A93F464-6944-44CD-8583-8E2FC47EB359}"/>
          </ac:cxnSpMkLst>
        </pc:cxnChg>
        <pc:cxnChg chg="add del mod">
          <ac:chgData name="Milijana Surbatovich" userId="34f022815c94af0f" providerId="LiveId" clId="{7EAAB792-6F57-4A5A-A55B-36EB1B2C0C25}" dt="2020-11-02T23:11:33.465" v="48875"/>
          <ac:cxnSpMkLst>
            <pc:docMk/>
            <pc:sldMk cId="1300832629" sldId="323"/>
            <ac:cxnSpMk id="271" creationId="{8ECE3A9D-4790-4BAF-B938-B760A1AABDFD}"/>
          </ac:cxnSpMkLst>
        </pc:cxnChg>
        <pc:cxnChg chg="add del mod">
          <ac:chgData name="Milijana Surbatovich" userId="34f022815c94af0f" providerId="LiveId" clId="{7EAAB792-6F57-4A5A-A55B-36EB1B2C0C25}" dt="2020-11-02T23:11:33.465" v="48875"/>
          <ac:cxnSpMkLst>
            <pc:docMk/>
            <pc:sldMk cId="1300832629" sldId="323"/>
            <ac:cxnSpMk id="272" creationId="{66A2C54C-AF09-4053-9A72-CDD6DCC1A173}"/>
          </ac:cxnSpMkLst>
        </pc:cxnChg>
        <pc:cxnChg chg="add del mod">
          <ac:chgData name="Milijana Surbatovich" userId="34f022815c94af0f" providerId="LiveId" clId="{7EAAB792-6F57-4A5A-A55B-36EB1B2C0C25}" dt="2020-11-02T23:11:33.465" v="48875"/>
          <ac:cxnSpMkLst>
            <pc:docMk/>
            <pc:sldMk cId="1300832629" sldId="323"/>
            <ac:cxnSpMk id="278" creationId="{CA4A3F21-EA8C-440A-8D1D-DABE74EE5C81}"/>
          </ac:cxnSpMkLst>
        </pc:cxnChg>
        <pc:cxnChg chg="add del mod">
          <ac:chgData name="Milijana Surbatovich" userId="34f022815c94af0f" providerId="LiveId" clId="{7EAAB792-6F57-4A5A-A55B-36EB1B2C0C25}" dt="2020-11-02T23:11:33.465" v="48875"/>
          <ac:cxnSpMkLst>
            <pc:docMk/>
            <pc:sldMk cId="1300832629" sldId="323"/>
            <ac:cxnSpMk id="279" creationId="{760423B1-29C4-442E-A861-DD0A9377E503}"/>
          </ac:cxnSpMkLst>
        </pc:cxnChg>
        <pc:cxnChg chg="add del mod">
          <ac:chgData name="Milijana Surbatovich" userId="34f022815c94af0f" providerId="LiveId" clId="{7EAAB792-6F57-4A5A-A55B-36EB1B2C0C25}" dt="2020-11-02T23:11:33.465" v="48875"/>
          <ac:cxnSpMkLst>
            <pc:docMk/>
            <pc:sldMk cId="1300832629" sldId="323"/>
            <ac:cxnSpMk id="280" creationId="{D4C667DE-3197-4F4A-A8D5-AB0E5F837648}"/>
          </ac:cxnSpMkLst>
        </pc:cxnChg>
        <pc:cxnChg chg="add del mod">
          <ac:chgData name="Milijana Surbatovich" userId="34f022815c94af0f" providerId="LiveId" clId="{7EAAB792-6F57-4A5A-A55B-36EB1B2C0C25}" dt="2020-11-02T23:11:33.465" v="48875"/>
          <ac:cxnSpMkLst>
            <pc:docMk/>
            <pc:sldMk cId="1300832629" sldId="323"/>
            <ac:cxnSpMk id="286" creationId="{3261420D-6E1A-4AAC-BD53-9AD3C6F09135}"/>
          </ac:cxnSpMkLst>
        </pc:cxnChg>
        <pc:cxnChg chg="add del mod">
          <ac:chgData name="Milijana Surbatovich" userId="34f022815c94af0f" providerId="LiveId" clId="{7EAAB792-6F57-4A5A-A55B-36EB1B2C0C25}" dt="2020-11-02T23:11:33.465" v="48875"/>
          <ac:cxnSpMkLst>
            <pc:docMk/>
            <pc:sldMk cId="1300832629" sldId="323"/>
            <ac:cxnSpMk id="287" creationId="{3EE9224B-1B4F-4716-95BF-72C219F030DD}"/>
          </ac:cxnSpMkLst>
        </pc:cxnChg>
        <pc:cxnChg chg="add del mod">
          <ac:chgData name="Milijana Surbatovich" userId="34f022815c94af0f" providerId="LiveId" clId="{7EAAB792-6F57-4A5A-A55B-36EB1B2C0C25}" dt="2020-11-02T23:11:33.465" v="48875"/>
          <ac:cxnSpMkLst>
            <pc:docMk/>
            <pc:sldMk cId="1300832629" sldId="323"/>
            <ac:cxnSpMk id="288" creationId="{89AEFF2A-8E83-425E-8661-608FC7A22914}"/>
          </ac:cxnSpMkLst>
        </pc:cxnChg>
        <pc:cxnChg chg="add del mod">
          <ac:chgData name="Milijana Surbatovich" userId="34f022815c94af0f" providerId="LiveId" clId="{7EAAB792-6F57-4A5A-A55B-36EB1B2C0C25}" dt="2020-11-02T23:11:33.465" v="48875"/>
          <ac:cxnSpMkLst>
            <pc:docMk/>
            <pc:sldMk cId="1300832629" sldId="323"/>
            <ac:cxnSpMk id="294" creationId="{DF617D5D-093A-434F-A063-527158BED9D3}"/>
          </ac:cxnSpMkLst>
        </pc:cxnChg>
        <pc:cxnChg chg="add del mod">
          <ac:chgData name="Milijana Surbatovich" userId="34f022815c94af0f" providerId="LiveId" clId="{7EAAB792-6F57-4A5A-A55B-36EB1B2C0C25}" dt="2020-11-02T23:11:33.465" v="48875"/>
          <ac:cxnSpMkLst>
            <pc:docMk/>
            <pc:sldMk cId="1300832629" sldId="323"/>
            <ac:cxnSpMk id="295" creationId="{E75B4339-823F-4174-AFC2-0B3C2F3EAC45}"/>
          </ac:cxnSpMkLst>
        </pc:cxnChg>
        <pc:cxnChg chg="add del mod">
          <ac:chgData name="Milijana Surbatovich" userId="34f022815c94af0f" providerId="LiveId" clId="{7EAAB792-6F57-4A5A-A55B-36EB1B2C0C25}" dt="2020-11-02T23:11:33.465" v="48875"/>
          <ac:cxnSpMkLst>
            <pc:docMk/>
            <pc:sldMk cId="1300832629" sldId="323"/>
            <ac:cxnSpMk id="296" creationId="{6B806D91-F008-4CD1-BBE6-F3971DCD4B2E}"/>
          </ac:cxnSpMkLst>
        </pc:cxnChg>
        <pc:cxnChg chg="add del mod">
          <ac:chgData name="Milijana Surbatovich" userId="34f022815c94af0f" providerId="LiveId" clId="{7EAAB792-6F57-4A5A-A55B-36EB1B2C0C25}" dt="2020-11-02T23:11:33.465" v="48875"/>
          <ac:cxnSpMkLst>
            <pc:docMk/>
            <pc:sldMk cId="1300832629" sldId="323"/>
            <ac:cxnSpMk id="303" creationId="{F4BFE57F-B2F5-41E5-9BAC-46F7E817EE27}"/>
          </ac:cxnSpMkLst>
        </pc:cxnChg>
        <pc:cxnChg chg="add del mod">
          <ac:chgData name="Milijana Surbatovich" userId="34f022815c94af0f" providerId="LiveId" clId="{7EAAB792-6F57-4A5A-A55B-36EB1B2C0C25}" dt="2020-11-02T23:11:33.465" v="48875"/>
          <ac:cxnSpMkLst>
            <pc:docMk/>
            <pc:sldMk cId="1300832629" sldId="323"/>
            <ac:cxnSpMk id="304" creationId="{451A41F5-1646-4883-BEC3-23F53B4D1F48}"/>
          </ac:cxnSpMkLst>
        </pc:cxnChg>
        <pc:cxnChg chg="add del mod">
          <ac:chgData name="Milijana Surbatovich" userId="34f022815c94af0f" providerId="LiveId" clId="{7EAAB792-6F57-4A5A-A55B-36EB1B2C0C25}" dt="2020-11-02T23:11:33.465" v="48875"/>
          <ac:cxnSpMkLst>
            <pc:docMk/>
            <pc:sldMk cId="1300832629" sldId="323"/>
            <ac:cxnSpMk id="305" creationId="{8491E590-271B-4703-89FA-0099CC290154}"/>
          </ac:cxnSpMkLst>
        </pc:cxnChg>
        <pc:cxnChg chg="add del mod">
          <ac:chgData name="Milijana Surbatovich" userId="34f022815c94af0f" providerId="LiveId" clId="{7EAAB792-6F57-4A5A-A55B-36EB1B2C0C25}" dt="2020-11-02T23:11:33.465" v="48875"/>
          <ac:cxnSpMkLst>
            <pc:docMk/>
            <pc:sldMk cId="1300832629" sldId="323"/>
            <ac:cxnSpMk id="306" creationId="{31CF46F7-EC71-4778-8802-F6DB6A644AEB}"/>
          </ac:cxnSpMkLst>
        </pc:cxnChg>
        <pc:cxnChg chg="add del mod">
          <ac:chgData name="Milijana Surbatovich" userId="34f022815c94af0f" providerId="LiveId" clId="{7EAAB792-6F57-4A5A-A55B-36EB1B2C0C25}" dt="2020-11-02T23:11:33.465" v="48875"/>
          <ac:cxnSpMkLst>
            <pc:docMk/>
            <pc:sldMk cId="1300832629" sldId="323"/>
            <ac:cxnSpMk id="307" creationId="{AC4CA71E-BA45-4E6F-8C00-E99F99148BED}"/>
          </ac:cxnSpMkLst>
        </pc:cxnChg>
        <pc:cxnChg chg="add del mod">
          <ac:chgData name="Milijana Surbatovich" userId="34f022815c94af0f" providerId="LiveId" clId="{7EAAB792-6F57-4A5A-A55B-36EB1B2C0C25}" dt="2020-11-02T23:11:33.465" v="48875"/>
          <ac:cxnSpMkLst>
            <pc:docMk/>
            <pc:sldMk cId="1300832629" sldId="323"/>
            <ac:cxnSpMk id="308" creationId="{A2906882-1D95-4457-985D-912DC3518B81}"/>
          </ac:cxnSpMkLst>
        </pc:cxnChg>
        <pc:cxnChg chg="add del mod">
          <ac:chgData name="Milijana Surbatovich" userId="34f022815c94af0f" providerId="LiveId" clId="{7EAAB792-6F57-4A5A-A55B-36EB1B2C0C25}" dt="2020-11-02T23:11:33.465" v="48875"/>
          <ac:cxnSpMkLst>
            <pc:docMk/>
            <pc:sldMk cId="1300832629" sldId="323"/>
            <ac:cxnSpMk id="309" creationId="{1FBE6AF1-ED2F-4ADC-B7D1-B21BE5B8CD08}"/>
          </ac:cxnSpMkLst>
        </pc:cxnChg>
        <pc:cxnChg chg="add del mod">
          <ac:chgData name="Milijana Surbatovich" userId="34f022815c94af0f" providerId="LiveId" clId="{7EAAB792-6F57-4A5A-A55B-36EB1B2C0C25}" dt="2020-11-02T23:11:33.465" v="48875"/>
          <ac:cxnSpMkLst>
            <pc:docMk/>
            <pc:sldMk cId="1300832629" sldId="323"/>
            <ac:cxnSpMk id="310" creationId="{3E75EADF-2681-4EED-B484-E6E8AAC90B4A}"/>
          </ac:cxnSpMkLst>
        </pc:cxnChg>
        <pc:cxnChg chg="add del mod">
          <ac:chgData name="Milijana Surbatovich" userId="34f022815c94af0f" providerId="LiveId" clId="{7EAAB792-6F57-4A5A-A55B-36EB1B2C0C25}" dt="2020-11-02T23:25:12.216" v="49038" actId="478"/>
          <ac:cxnSpMkLst>
            <pc:docMk/>
            <pc:sldMk cId="1300832629" sldId="323"/>
            <ac:cxnSpMk id="314" creationId="{34DD2E3C-3ED1-4513-B214-A0FEFCBFE767}"/>
          </ac:cxnSpMkLst>
        </pc:cxnChg>
        <pc:cxnChg chg="add del mod">
          <ac:chgData name="Milijana Surbatovich" userId="34f022815c94af0f" providerId="LiveId" clId="{7EAAB792-6F57-4A5A-A55B-36EB1B2C0C25}" dt="2020-11-02T23:25:12.216" v="49038" actId="478"/>
          <ac:cxnSpMkLst>
            <pc:docMk/>
            <pc:sldMk cId="1300832629" sldId="323"/>
            <ac:cxnSpMk id="315" creationId="{D4A117B3-CE69-4972-842E-5DBE611AC70E}"/>
          </ac:cxnSpMkLst>
        </pc:cxnChg>
        <pc:cxnChg chg="add del mod">
          <ac:chgData name="Milijana Surbatovich" userId="34f022815c94af0f" providerId="LiveId" clId="{7EAAB792-6F57-4A5A-A55B-36EB1B2C0C25}" dt="2020-11-02T23:25:12.216" v="49038" actId="478"/>
          <ac:cxnSpMkLst>
            <pc:docMk/>
            <pc:sldMk cId="1300832629" sldId="323"/>
            <ac:cxnSpMk id="316" creationId="{ADEB4A4A-AD39-4A70-A6A1-153377C885CB}"/>
          </ac:cxnSpMkLst>
        </pc:cxnChg>
        <pc:cxnChg chg="add del mod">
          <ac:chgData name="Milijana Surbatovich" userId="34f022815c94af0f" providerId="LiveId" clId="{7EAAB792-6F57-4A5A-A55B-36EB1B2C0C25}" dt="2020-11-02T23:25:12.216" v="49038" actId="478"/>
          <ac:cxnSpMkLst>
            <pc:docMk/>
            <pc:sldMk cId="1300832629" sldId="323"/>
            <ac:cxnSpMk id="322" creationId="{26092680-EC46-4464-A9CA-13B5AD39A62F}"/>
          </ac:cxnSpMkLst>
        </pc:cxnChg>
        <pc:cxnChg chg="add del mod">
          <ac:chgData name="Milijana Surbatovich" userId="34f022815c94af0f" providerId="LiveId" clId="{7EAAB792-6F57-4A5A-A55B-36EB1B2C0C25}" dt="2020-11-02T23:25:12.216" v="49038" actId="478"/>
          <ac:cxnSpMkLst>
            <pc:docMk/>
            <pc:sldMk cId="1300832629" sldId="323"/>
            <ac:cxnSpMk id="323" creationId="{2FFE8DB8-47BA-417B-B469-469E0A610229}"/>
          </ac:cxnSpMkLst>
        </pc:cxnChg>
        <pc:cxnChg chg="add del mod">
          <ac:chgData name="Milijana Surbatovich" userId="34f022815c94af0f" providerId="LiveId" clId="{7EAAB792-6F57-4A5A-A55B-36EB1B2C0C25}" dt="2020-11-02T23:25:12.216" v="49038" actId="478"/>
          <ac:cxnSpMkLst>
            <pc:docMk/>
            <pc:sldMk cId="1300832629" sldId="323"/>
            <ac:cxnSpMk id="324" creationId="{2BB61CC8-EE49-4DB4-A2A1-6A5150A904F5}"/>
          </ac:cxnSpMkLst>
        </pc:cxnChg>
        <pc:cxnChg chg="add del mod">
          <ac:chgData name="Milijana Surbatovich" userId="34f022815c94af0f" providerId="LiveId" clId="{7EAAB792-6F57-4A5A-A55B-36EB1B2C0C25}" dt="2020-11-02T23:25:12.216" v="49038" actId="478"/>
          <ac:cxnSpMkLst>
            <pc:docMk/>
            <pc:sldMk cId="1300832629" sldId="323"/>
            <ac:cxnSpMk id="330" creationId="{C44D8D85-3261-4D3A-9BD4-4C42038A052D}"/>
          </ac:cxnSpMkLst>
        </pc:cxnChg>
        <pc:cxnChg chg="add del mod">
          <ac:chgData name="Milijana Surbatovich" userId="34f022815c94af0f" providerId="LiveId" clId="{7EAAB792-6F57-4A5A-A55B-36EB1B2C0C25}" dt="2020-11-02T23:25:12.216" v="49038" actId="478"/>
          <ac:cxnSpMkLst>
            <pc:docMk/>
            <pc:sldMk cId="1300832629" sldId="323"/>
            <ac:cxnSpMk id="331" creationId="{0B59271B-BECA-4FB7-B59A-67EF196819B5}"/>
          </ac:cxnSpMkLst>
        </pc:cxnChg>
        <pc:cxnChg chg="add del mod">
          <ac:chgData name="Milijana Surbatovich" userId="34f022815c94af0f" providerId="LiveId" clId="{7EAAB792-6F57-4A5A-A55B-36EB1B2C0C25}" dt="2020-11-02T23:25:12.216" v="49038" actId="478"/>
          <ac:cxnSpMkLst>
            <pc:docMk/>
            <pc:sldMk cId="1300832629" sldId="323"/>
            <ac:cxnSpMk id="332" creationId="{9FB58A53-987B-4F06-9E27-2490FBC666F9}"/>
          </ac:cxnSpMkLst>
        </pc:cxnChg>
        <pc:cxnChg chg="add del mod">
          <ac:chgData name="Milijana Surbatovich" userId="34f022815c94af0f" providerId="LiveId" clId="{7EAAB792-6F57-4A5A-A55B-36EB1B2C0C25}" dt="2020-11-02T23:25:12.216" v="49038" actId="478"/>
          <ac:cxnSpMkLst>
            <pc:docMk/>
            <pc:sldMk cId="1300832629" sldId="323"/>
            <ac:cxnSpMk id="338" creationId="{9D35418E-C288-42E2-990A-CF4C97CD5886}"/>
          </ac:cxnSpMkLst>
        </pc:cxnChg>
        <pc:cxnChg chg="add del mod">
          <ac:chgData name="Milijana Surbatovich" userId="34f022815c94af0f" providerId="LiveId" clId="{7EAAB792-6F57-4A5A-A55B-36EB1B2C0C25}" dt="2020-11-02T23:25:12.216" v="49038" actId="478"/>
          <ac:cxnSpMkLst>
            <pc:docMk/>
            <pc:sldMk cId="1300832629" sldId="323"/>
            <ac:cxnSpMk id="339" creationId="{B36654AE-9391-490A-8CDA-8DDA2EA28E32}"/>
          </ac:cxnSpMkLst>
        </pc:cxnChg>
        <pc:cxnChg chg="add del mod">
          <ac:chgData name="Milijana Surbatovich" userId="34f022815c94af0f" providerId="LiveId" clId="{7EAAB792-6F57-4A5A-A55B-36EB1B2C0C25}" dt="2020-11-02T23:25:12.216" v="49038" actId="478"/>
          <ac:cxnSpMkLst>
            <pc:docMk/>
            <pc:sldMk cId="1300832629" sldId="323"/>
            <ac:cxnSpMk id="340" creationId="{8A97D3AB-4B10-4712-A252-34E7D2F38D60}"/>
          </ac:cxnSpMkLst>
        </pc:cxnChg>
        <pc:cxnChg chg="add del mod">
          <ac:chgData name="Milijana Surbatovich" userId="34f022815c94af0f" providerId="LiveId" clId="{7EAAB792-6F57-4A5A-A55B-36EB1B2C0C25}" dt="2020-11-02T23:21:10.610" v="48976" actId="478"/>
          <ac:cxnSpMkLst>
            <pc:docMk/>
            <pc:sldMk cId="1300832629" sldId="323"/>
            <ac:cxnSpMk id="347" creationId="{B2C32520-4FDB-4EE2-B97D-A5898EA5227C}"/>
          </ac:cxnSpMkLst>
        </pc:cxnChg>
        <pc:cxnChg chg="add del mod">
          <ac:chgData name="Milijana Surbatovich" userId="34f022815c94af0f" providerId="LiveId" clId="{7EAAB792-6F57-4A5A-A55B-36EB1B2C0C25}" dt="2020-11-02T23:21:10.610" v="48976" actId="478"/>
          <ac:cxnSpMkLst>
            <pc:docMk/>
            <pc:sldMk cId="1300832629" sldId="323"/>
            <ac:cxnSpMk id="348" creationId="{12210B01-CBFD-4CF5-B7C3-D81CF440F37B}"/>
          </ac:cxnSpMkLst>
        </pc:cxnChg>
        <pc:cxnChg chg="add del mod">
          <ac:chgData name="Milijana Surbatovich" userId="34f022815c94af0f" providerId="LiveId" clId="{7EAAB792-6F57-4A5A-A55B-36EB1B2C0C25}" dt="2020-11-02T23:21:10.610" v="48976" actId="478"/>
          <ac:cxnSpMkLst>
            <pc:docMk/>
            <pc:sldMk cId="1300832629" sldId="323"/>
            <ac:cxnSpMk id="349" creationId="{BFB14495-92F6-48F4-BF3A-9D08870D0701}"/>
          </ac:cxnSpMkLst>
        </pc:cxnChg>
        <pc:cxnChg chg="add del mod">
          <ac:chgData name="Milijana Surbatovich" userId="34f022815c94af0f" providerId="LiveId" clId="{7EAAB792-6F57-4A5A-A55B-36EB1B2C0C25}" dt="2020-11-02T23:18:05.861" v="48951" actId="478"/>
          <ac:cxnSpMkLst>
            <pc:docMk/>
            <pc:sldMk cId="1300832629" sldId="323"/>
            <ac:cxnSpMk id="354" creationId="{23394535-E520-44B4-B0AD-B31B15102F16}"/>
          </ac:cxnSpMkLst>
        </pc:cxnChg>
        <pc:cxnChg chg="add del mod">
          <ac:chgData name="Milijana Surbatovich" userId="34f022815c94af0f" providerId="LiveId" clId="{7EAAB792-6F57-4A5A-A55B-36EB1B2C0C25}" dt="2020-11-02T23:18:08.030" v="48952" actId="478"/>
          <ac:cxnSpMkLst>
            <pc:docMk/>
            <pc:sldMk cId="1300832629" sldId="323"/>
            <ac:cxnSpMk id="355" creationId="{2D315B17-4735-45AA-BD6F-0D76CC4438CA}"/>
          </ac:cxnSpMkLst>
        </pc:cxnChg>
        <pc:cxnChg chg="add del mod">
          <ac:chgData name="Milijana Surbatovich" userId="34f022815c94af0f" providerId="LiveId" clId="{7EAAB792-6F57-4A5A-A55B-36EB1B2C0C25}" dt="2020-11-02T23:24:44.424" v="49033" actId="478"/>
          <ac:cxnSpMkLst>
            <pc:docMk/>
            <pc:sldMk cId="1300832629" sldId="323"/>
            <ac:cxnSpMk id="356" creationId="{2BD8AE5A-9697-4A8D-AA1D-0203F1327D69}"/>
          </ac:cxnSpMkLst>
        </pc:cxnChg>
        <pc:cxnChg chg="add del mod">
          <ac:chgData name="Milijana Surbatovich" userId="34f022815c94af0f" providerId="LiveId" clId="{7EAAB792-6F57-4A5A-A55B-36EB1B2C0C25}" dt="2020-11-02T23:25:12.216" v="49038" actId="478"/>
          <ac:cxnSpMkLst>
            <pc:docMk/>
            <pc:sldMk cId="1300832629" sldId="323"/>
            <ac:cxnSpMk id="357" creationId="{B12F12D2-CEEB-4696-A45B-A2E2788FD741}"/>
          </ac:cxnSpMkLst>
        </pc:cxnChg>
        <pc:cxnChg chg="add del mod">
          <ac:chgData name="Milijana Surbatovich" userId="34f022815c94af0f" providerId="LiveId" clId="{7EAAB792-6F57-4A5A-A55B-36EB1B2C0C25}" dt="2020-11-02T23:25:12.216" v="49038" actId="478"/>
          <ac:cxnSpMkLst>
            <pc:docMk/>
            <pc:sldMk cId="1300832629" sldId="323"/>
            <ac:cxnSpMk id="358" creationId="{4DB775B9-C2F6-4B00-AE43-B8A08384E71F}"/>
          </ac:cxnSpMkLst>
        </pc:cxnChg>
        <pc:cxnChg chg="add del mod">
          <ac:chgData name="Milijana Surbatovich" userId="34f022815c94af0f" providerId="LiveId" clId="{7EAAB792-6F57-4A5A-A55B-36EB1B2C0C25}" dt="2020-11-02T23:25:12.216" v="49038" actId="478"/>
          <ac:cxnSpMkLst>
            <pc:docMk/>
            <pc:sldMk cId="1300832629" sldId="323"/>
            <ac:cxnSpMk id="359" creationId="{B19C7841-0C58-408D-BFEF-3EB6A8832801}"/>
          </ac:cxnSpMkLst>
        </pc:cxnChg>
        <pc:cxnChg chg="add del mod">
          <ac:chgData name="Milijana Surbatovich" userId="34f022815c94af0f" providerId="LiveId" clId="{7EAAB792-6F57-4A5A-A55B-36EB1B2C0C25}" dt="2020-11-02T23:27:35.336" v="49049" actId="478"/>
          <ac:cxnSpMkLst>
            <pc:docMk/>
            <pc:sldMk cId="1300832629" sldId="323"/>
            <ac:cxnSpMk id="363" creationId="{A1609882-BE12-4312-9112-99C40E20A41D}"/>
          </ac:cxnSpMkLst>
        </pc:cxnChg>
        <pc:cxnChg chg="add del mod">
          <ac:chgData name="Milijana Surbatovich" userId="34f022815c94af0f" providerId="LiveId" clId="{7EAAB792-6F57-4A5A-A55B-36EB1B2C0C25}" dt="2020-11-02T23:27:35.336" v="49049" actId="478"/>
          <ac:cxnSpMkLst>
            <pc:docMk/>
            <pc:sldMk cId="1300832629" sldId="323"/>
            <ac:cxnSpMk id="364" creationId="{5FB67628-B2CC-44F4-BFA7-82ECBD0483A6}"/>
          </ac:cxnSpMkLst>
        </pc:cxnChg>
        <pc:cxnChg chg="add del mod">
          <ac:chgData name="Milijana Surbatovich" userId="34f022815c94af0f" providerId="LiveId" clId="{7EAAB792-6F57-4A5A-A55B-36EB1B2C0C25}" dt="2020-11-02T23:27:35.336" v="49049" actId="478"/>
          <ac:cxnSpMkLst>
            <pc:docMk/>
            <pc:sldMk cId="1300832629" sldId="323"/>
            <ac:cxnSpMk id="365" creationId="{C7047F28-429F-429F-8D0A-7BF8CB82DEDE}"/>
          </ac:cxnSpMkLst>
        </pc:cxnChg>
        <pc:cxnChg chg="add del mod">
          <ac:chgData name="Milijana Surbatovich" userId="34f022815c94af0f" providerId="LiveId" clId="{7EAAB792-6F57-4A5A-A55B-36EB1B2C0C25}" dt="2020-11-02T23:15:34.051" v="48924" actId="478"/>
          <ac:cxnSpMkLst>
            <pc:docMk/>
            <pc:sldMk cId="1300832629" sldId="323"/>
            <ac:cxnSpMk id="371" creationId="{02967A04-FBCD-40D6-99FA-2C6E715E995D}"/>
          </ac:cxnSpMkLst>
        </pc:cxnChg>
        <pc:cxnChg chg="add del mod">
          <ac:chgData name="Milijana Surbatovich" userId="34f022815c94af0f" providerId="LiveId" clId="{7EAAB792-6F57-4A5A-A55B-36EB1B2C0C25}" dt="2020-11-02T23:15:34.051" v="48924" actId="478"/>
          <ac:cxnSpMkLst>
            <pc:docMk/>
            <pc:sldMk cId="1300832629" sldId="323"/>
            <ac:cxnSpMk id="372" creationId="{1D5B7398-99DE-4340-9E29-80D42DED89ED}"/>
          </ac:cxnSpMkLst>
        </pc:cxnChg>
        <pc:cxnChg chg="add del mod">
          <ac:chgData name="Milijana Surbatovich" userId="34f022815c94af0f" providerId="LiveId" clId="{7EAAB792-6F57-4A5A-A55B-36EB1B2C0C25}" dt="2020-11-02T23:15:34.051" v="48924" actId="478"/>
          <ac:cxnSpMkLst>
            <pc:docMk/>
            <pc:sldMk cId="1300832629" sldId="323"/>
            <ac:cxnSpMk id="373" creationId="{2CDFFE73-E149-4566-8B54-326B2601F9AF}"/>
          </ac:cxnSpMkLst>
        </pc:cxnChg>
        <pc:cxnChg chg="add del mod">
          <ac:chgData name="Milijana Surbatovich" userId="34f022815c94af0f" providerId="LiveId" clId="{7EAAB792-6F57-4A5A-A55B-36EB1B2C0C25}" dt="2020-11-02T23:16:18.389" v="48932" actId="478"/>
          <ac:cxnSpMkLst>
            <pc:docMk/>
            <pc:sldMk cId="1300832629" sldId="323"/>
            <ac:cxnSpMk id="379" creationId="{2DA5285B-5081-487D-B0E5-56F11621EA18}"/>
          </ac:cxnSpMkLst>
        </pc:cxnChg>
        <pc:cxnChg chg="add del mod">
          <ac:chgData name="Milijana Surbatovich" userId="34f022815c94af0f" providerId="LiveId" clId="{7EAAB792-6F57-4A5A-A55B-36EB1B2C0C25}" dt="2020-11-02T23:16:18.389" v="48932" actId="478"/>
          <ac:cxnSpMkLst>
            <pc:docMk/>
            <pc:sldMk cId="1300832629" sldId="323"/>
            <ac:cxnSpMk id="380" creationId="{6317DC18-E33D-4F92-B940-A98D29769FE4}"/>
          </ac:cxnSpMkLst>
        </pc:cxnChg>
        <pc:cxnChg chg="add del mod">
          <ac:chgData name="Milijana Surbatovich" userId="34f022815c94af0f" providerId="LiveId" clId="{7EAAB792-6F57-4A5A-A55B-36EB1B2C0C25}" dt="2020-11-02T23:16:18.389" v="48932" actId="478"/>
          <ac:cxnSpMkLst>
            <pc:docMk/>
            <pc:sldMk cId="1300832629" sldId="323"/>
            <ac:cxnSpMk id="381" creationId="{916CD3E8-E95B-44EC-A12D-1EF7C60E12B8}"/>
          </ac:cxnSpMkLst>
        </pc:cxnChg>
        <pc:cxnChg chg="add del mod">
          <ac:chgData name="Milijana Surbatovich" userId="34f022815c94af0f" providerId="LiveId" clId="{7EAAB792-6F57-4A5A-A55B-36EB1B2C0C25}" dt="2020-11-02T23:17:16.538" v="48946" actId="478"/>
          <ac:cxnSpMkLst>
            <pc:docMk/>
            <pc:sldMk cId="1300832629" sldId="323"/>
            <ac:cxnSpMk id="387" creationId="{0A952065-4FDC-41BC-ADC4-F7D49D607F29}"/>
          </ac:cxnSpMkLst>
        </pc:cxnChg>
        <pc:cxnChg chg="add del mod">
          <ac:chgData name="Milijana Surbatovich" userId="34f022815c94af0f" providerId="LiveId" clId="{7EAAB792-6F57-4A5A-A55B-36EB1B2C0C25}" dt="2020-11-02T23:17:16.538" v="48946" actId="478"/>
          <ac:cxnSpMkLst>
            <pc:docMk/>
            <pc:sldMk cId="1300832629" sldId="323"/>
            <ac:cxnSpMk id="388" creationId="{6EC2F957-31D3-4B40-88F2-4A87E7D30AC3}"/>
          </ac:cxnSpMkLst>
        </pc:cxnChg>
        <pc:cxnChg chg="add del mod">
          <ac:chgData name="Milijana Surbatovich" userId="34f022815c94af0f" providerId="LiveId" clId="{7EAAB792-6F57-4A5A-A55B-36EB1B2C0C25}" dt="2020-11-02T23:17:16.538" v="48946" actId="478"/>
          <ac:cxnSpMkLst>
            <pc:docMk/>
            <pc:sldMk cId="1300832629" sldId="323"/>
            <ac:cxnSpMk id="389" creationId="{E5230CD4-4797-44BD-AE41-DB72ED85529D}"/>
          </ac:cxnSpMkLst>
        </pc:cxnChg>
        <pc:cxnChg chg="add del mod">
          <ac:chgData name="Milijana Surbatovich" userId="34f022815c94af0f" providerId="LiveId" clId="{7EAAB792-6F57-4A5A-A55B-36EB1B2C0C25}" dt="2020-11-02T23:27:35.336" v="49049" actId="478"/>
          <ac:cxnSpMkLst>
            <pc:docMk/>
            <pc:sldMk cId="1300832629" sldId="323"/>
            <ac:cxnSpMk id="393" creationId="{5C826B26-588E-4406-9370-F3E124527D5D}"/>
          </ac:cxnSpMkLst>
        </pc:cxnChg>
        <pc:cxnChg chg="add del mod">
          <ac:chgData name="Milijana Surbatovich" userId="34f022815c94af0f" providerId="LiveId" clId="{7EAAB792-6F57-4A5A-A55B-36EB1B2C0C25}" dt="2020-11-02T23:27:35.336" v="49049" actId="478"/>
          <ac:cxnSpMkLst>
            <pc:docMk/>
            <pc:sldMk cId="1300832629" sldId="323"/>
            <ac:cxnSpMk id="394" creationId="{19B82A2A-9AFB-4AC7-9041-D7C590C02ED0}"/>
          </ac:cxnSpMkLst>
        </pc:cxnChg>
        <pc:cxnChg chg="add del mod">
          <ac:chgData name="Milijana Surbatovich" userId="34f022815c94af0f" providerId="LiveId" clId="{7EAAB792-6F57-4A5A-A55B-36EB1B2C0C25}" dt="2020-11-02T23:20:25.724" v="48970" actId="478"/>
          <ac:cxnSpMkLst>
            <pc:docMk/>
            <pc:sldMk cId="1300832629" sldId="323"/>
            <ac:cxnSpMk id="397" creationId="{04A5A218-4558-44D2-B7C3-8D5C1BF7D0E7}"/>
          </ac:cxnSpMkLst>
        </pc:cxnChg>
        <pc:cxnChg chg="add del mod">
          <ac:chgData name="Milijana Surbatovich" userId="34f022815c94af0f" providerId="LiveId" clId="{7EAAB792-6F57-4A5A-A55B-36EB1B2C0C25}" dt="2020-11-02T23:20:25.724" v="48970" actId="478"/>
          <ac:cxnSpMkLst>
            <pc:docMk/>
            <pc:sldMk cId="1300832629" sldId="323"/>
            <ac:cxnSpMk id="398" creationId="{7E22CBBA-C0E6-42A4-9EE4-FCD7ACEC4199}"/>
          </ac:cxnSpMkLst>
        </pc:cxnChg>
        <pc:cxnChg chg="add del mod">
          <ac:chgData name="Milijana Surbatovich" userId="34f022815c94af0f" providerId="LiveId" clId="{7EAAB792-6F57-4A5A-A55B-36EB1B2C0C25}" dt="2020-11-02T23:20:25.724" v="48970" actId="478"/>
          <ac:cxnSpMkLst>
            <pc:docMk/>
            <pc:sldMk cId="1300832629" sldId="323"/>
            <ac:cxnSpMk id="399" creationId="{2BEEF4F4-9D39-4832-A29F-31E7AB4409C1}"/>
          </ac:cxnSpMkLst>
        </pc:cxnChg>
        <pc:cxnChg chg="add del mod">
          <ac:chgData name="Milijana Surbatovich" userId="34f022815c94af0f" providerId="LiveId" clId="{7EAAB792-6F57-4A5A-A55B-36EB1B2C0C25}" dt="2020-11-02T23:20:25.724" v="48970" actId="478"/>
          <ac:cxnSpMkLst>
            <pc:docMk/>
            <pc:sldMk cId="1300832629" sldId="323"/>
            <ac:cxnSpMk id="405" creationId="{2CD4876D-552F-4946-8236-1EC41AFFED96}"/>
          </ac:cxnSpMkLst>
        </pc:cxnChg>
        <pc:cxnChg chg="add del mod">
          <ac:chgData name="Milijana Surbatovich" userId="34f022815c94af0f" providerId="LiveId" clId="{7EAAB792-6F57-4A5A-A55B-36EB1B2C0C25}" dt="2020-11-02T23:20:25.724" v="48970" actId="478"/>
          <ac:cxnSpMkLst>
            <pc:docMk/>
            <pc:sldMk cId="1300832629" sldId="323"/>
            <ac:cxnSpMk id="406" creationId="{9836DF07-7D4F-4038-88C2-23B3AD23E7EA}"/>
          </ac:cxnSpMkLst>
        </pc:cxnChg>
        <pc:cxnChg chg="add del mod">
          <ac:chgData name="Milijana Surbatovich" userId="34f022815c94af0f" providerId="LiveId" clId="{7EAAB792-6F57-4A5A-A55B-36EB1B2C0C25}" dt="2020-11-02T23:20:25.724" v="48970" actId="478"/>
          <ac:cxnSpMkLst>
            <pc:docMk/>
            <pc:sldMk cId="1300832629" sldId="323"/>
            <ac:cxnSpMk id="407" creationId="{43C7EFB9-9AA4-42F9-9509-E6225705CDAD}"/>
          </ac:cxnSpMkLst>
        </pc:cxnChg>
        <pc:cxnChg chg="add del mod">
          <ac:chgData name="Milijana Surbatovich" userId="34f022815c94af0f" providerId="LiveId" clId="{7EAAB792-6F57-4A5A-A55B-36EB1B2C0C25}" dt="2020-11-02T23:24:44.424" v="49033" actId="478"/>
          <ac:cxnSpMkLst>
            <pc:docMk/>
            <pc:sldMk cId="1300832629" sldId="323"/>
            <ac:cxnSpMk id="413" creationId="{61EF3E9D-C8F8-411B-AD61-DFA1E0F0B37E}"/>
          </ac:cxnSpMkLst>
        </pc:cxnChg>
        <pc:cxnChg chg="add del mod">
          <ac:chgData name="Milijana Surbatovich" userId="34f022815c94af0f" providerId="LiveId" clId="{7EAAB792-6F57-4A5A-A55B-36EB1B2C0C25}" dt="2020-11-02T23:24:44.424" v="49033" actId="478"/>
          <ac:cxnSpMkLst>
            <pc:docMk/>
            <pc:sldMk cId="1300832629" sldId="323"/>
            <ac:cxnSpMk id="414" creationId="{EB39C96D-AC68-463B-B4BD-67E9FF299D52}"/>
          </ac:cxnSpMkLst>
        </pc:cxnChg>
        <pc:cxnChg chg="add del mod">
          <ac:chgData name="Milijana Surbatovich" userId="34f022815c94af0f" providerId="LiveId" clId="{7EAAB792-6F57-4A5A-A55B-36EB1B2C0C25}" dt="2020-11-02T23:24:44.424" v="49033" actId="478"/>
          <ac:cxnSpMkLst>
            <pc:docMk/>
            <pc:sldMk cId="1300832629" sldId="323"/>
            <ac:cxnSpMk id="415" creationId="{2B4045BB-F77C-429F-BD64-FC15625B8567}"/>
          </ac:cxnSpMkLst>
        </pc:cxnChg>
        <pc:cxnChg chg="add del mod">
          <ac:chgData name="Milijana Surbatovich" userId="34f022815c94af0f" providerId="LiveId" clId="{7EAAB792-6F57-4A5A-A55B-36EB1B2C0C25}" dt="2020-11-02T23:24:44.424" v="49033" actId="478"/>
          <ac:cxnSpMkLst>
            <pc:docMk/>
            <pc:sldMk cId="1300832629" sldId="323"/>
            <ac:cxnSpMk id="421" creationId="{E5EBE56E-AC58-4307-B18D-DBFC6819C7F9}"/>
          </ac:cxnSpMkLst>
        </pc:cxnChg>
        <pc:cxnChg chg="add del mod">
          <ac:chgData name="Milijana Surbatovich" userId="34f022815c94af0f" providerId="LiveId" clId="{7EAAB792-6F57-4A5A-A55B-36EB1B2C0C25}" dt="2020-11-02T23:24:44.424" v="49033" actId="478"/>
          <ac:cxnSpMkLst>
            <pc:docMk/>
            <pc:sldMk cId="1300832629" sldId="323"/>
            <ac:cxnSpMk id="422" creationId="{34C3B749-B694-4A00-94B6-D37DDF0046CE}"/>
          </ac:cxnSpMkLst>
        </pc:cxnChg>
        <pc:cxnChg chg="add del mod">
          <ac:chgData name="Milijana Surbatovich" userId="34f022815c94af0f" providerId="LiveId" clId="{7EAAB792-6F57-4A5A-A55B-36EB1B2C0C25}" dt="2020-11-02T23:24:44.424" v="49033" actId="478"/>
          <ac:cxnSpMkLst>
            <pc:docMk/>
            <pc:sldMk cId="1300832629" sldId="323"/>
            <ac:cxnSpMk id="423" creationId="{63521B8F-87EE-428E-B6E8-5659CB391860}"/>
          </ac:cxnSpMkLst>
        </pc:cxnChg>
        <pc:cxnChg chg="add del mod">
          <ac:chgData name="Milijana Surbatovich" userId="34f022815c94af0f" providerId="LiveId" clId="{7EAAB792-6F57-4A5A-A55B-36EB1B2C0C25}" dt="2020-11-02T23:27:35.336" v="49049" actId="478"/>
          <ac:cxnSpMkLst>
            <pc:docMk/>
            <pc:sldMk cId="1300832629" sldId="323"/>
            <ac:cxnSpMk id="430" creationId="{5C76A5DE-FA1C-4959-99F8-E95DAF214010}"/>
          </ac:cxnSpMkLst>
        </pc:cxnChg>
        <pc:cxnChg chg="add del mod">
          <ac:chgData name="Milijana Surbatovich" userId="34f022815c94af0f" providerId="LiveId" clId="{7EAAB792-6F57-4A5A-A55B-36EB1B2C0C25}" dt="2020-11-02T23:27:35.336" v="49049" actId="478"/>
          <ac:cxnSpMkLst>
            <pc:docMk/>
            <pc:sldMk cId="1300832629" sldId="323"/>
            <ac:cxnSpMk id="431" creationId="{A32B8278-2243-4568-AEDA-68991B018E9F}"/>
          </ac:cxnSpMkLst>
        </pc:cxnChg>
        <pc:cxnChg chg="add del mod">
          <ac:chgData name="Milijana Surbatovich" userId="34f022815c94af0f" providerId="LiveId" clId="{7EAAB792-6F57-4A5A-A55B-36EB1B2C0C25}" dt="2020-11-02T23:27:35.336" v="49049" actId="478"/>
          <ac:cxnSpMkLst>
            <pc:docMk/>
            <pc:sldMk cId="1300832629" sldId="323"/>
            <ac:cxnSpMk id="432" creationId="{CD9923CD-7332-4F07-A155-9D0AA32BC026}"/>
          </ac:cxnSpMkLst>
        </pc:cxnChg>
        <pc:cxnChg chg="add del mod">
          <ac:chgData name="Milijana Surbatovich" userId="34f022815c94af0f" providerId="LiveId" clId="{7EAAB792-6F57-4A5A-A55B-36EB1B2C0C25}" dt="2020-11-02T23:27:35.336" v="49049" actId="478"/>
          <ac:cxnSpMkLst>
            <pc:docMk/>
            <pc:sldMk cId="1300832629" sldId="323"/>
            <ac:cxnSpMk id="433" creationId="{EF64E9C7-2834-413F-A3C1-9D8F477EAB2A}"/>
          </ac:cxnSpMkLst>
        </pc:cxnChg>
        <pc:cxnChg chg="add del mod">
          <ac:chgData name="Milijana Surbatovich" userId="34f022815c94af0f" providerId="LiveId" clId="{7EAAB792-6F57-4A5A-A55B-36EB1B2C0C25}" dt="2020-11-02T23:27:35.336" v="49049" actId="478"/>
          <ac:cxnSpMkLst>
            <pc:docMk/>
            <pc:sldMk cId="1300832629" sldId="323"/>
            <ac:cxnSpMk id="434" creationId="{AFCD0C55-1E35-439C-BF1D-2091A4CCBAC7}"/>
          </ac:cxnSpMkLst>
        </pc:cxnChg>
        <pc:cxnChg chg="add del mod">
          <ac:chgData name="Milijana Surbatovich" userId="34f022815c94af0f" providerId="LiveId" clId="{7EAAB792-6F57-4A5A-A55B-36EB1B2C0C25}" dt="2020-11-02T23:27:35.336" v="49049" actId="478"/>
          <ac:cxnSpMkLst>
            <pc:docMk/>
            <pc:sldMk cId="1300832629" sldId="323"/>
            <ac:cxnSpMk id="435" creationId="{DE89BE1E-F424-484D-8AD8-EF93629A010C}"/>
          </ac:cxnSpMkLst>
        </pc:cxnChg>
        <pc:cxnChg chg="add del mod">
          <ac:chgData name="Milijana Surbatovich" userId="34f022815c94af0f" providerId="LiveId" clId="{7EAAB792-6F57-4A5A-A55B-36EB1B2C0C25}" dt="2020-11-02T23:27:35.336" v="49049" actId="478"/>
          <ac:cxnSpMkLst>
            <pc:docMk/>
            <pc:sldMk cId="1300832629" sldId="323"/>
            <ac:cxnSpMk id="436" creationId="{A0A5209E-DC5E-457B-A1B2-AC8192DE9E66}"/>
          </ac:cxnSpMkLst>
        </pc:cxnChg>
        <pc:cxnChg chg="add del mod">
          <ac:chgData name="Milijana Surbatovich" userId="34f022815c94af0f" providerId="LiveId" clId="{7EAAB792-6F57-4A5A-A55B-36EB1B2C0C25}" dt="2020-11-02T23:27:35.336" v="49049" actId="478"/>
          <ac:cxnSpMkLst>
            <pc:docMk/>
            <pc:sldMk cId="1300832629" sldId="323"/>
            <ac:cxnSpMk id="437" creationId="{4EB7A8BF-09AC-4008-A710-4559D83A318B}"/>
          </ac:cxnSpMkLst>
        </pc:cxnChg>
        <pc:cxnChg chg="add del mod">
          <ac:chgData name="Milijana Surbatovich" userId="34f022815c94af0f" providerId="LiveId" clId="{7EAAB792-6F57-4A5A-A55B-36EB1B2C0C25}" dt="2020-11-02T23:15:41.240" v="48926"/>
          <ac:cxnSpMkLst>
            <pc:docMk/>
            <pc:sldMk cId="1300832629" sldId="323"/>
            <ac:cxnSpMk id="440" creationId="{7C1029C4-AC38-413E-A2FD-51BFA1810BF7}"/>
          </ac:cxnSpMkLst>
        </pc:cxnChg>
        <pc:cxnChg chg="add del mod">
          <ac:chgData name="Milijana Surbatovich" userId="34f022815c94af0f" providerId="LiveId" clId="{7EAAB792-6F57-4A5A-A55B-36EB1B2C0C25}" dt="2020-11-02T23:15:41.240" v="48926"/>
          <ac:cxnSpMkLst>
            <pc:docMk/>
            <pc:sldMk cId="1300832629" sldId="323"/>
            <ac:cxnSpMk id="441" creationId="{21521120-8FEC-4151-8AB9-42814968C050}"/>
          </ac:cxnSpMkLst>
        </pc:cxnChg>
        <pc:cxnChg chg="add del mod">
          <ac:chgData name="Milijana Surbatovich" userId="34f022815c94af0f" providerId="LiveId" clId="{7EAAB792-6F57-4A5A-A55B-36EB1B2C0C25}" dt="2020-11-02T23:15:41.240" v="48926"/>
          <ac:cxnSpMkLst>
            <pc:docMk/>
            <pc:sldMk cId="1300832629" sldId="323"/>
            <ac:cxnSpMk id="442" creationId="{4F055F10-2856-4276-B9B9-507CDFE8367E}"/>
          </ac:cxnSpMkLst>
        </pc:cxnChg>
        <pc:cxnChg chg="add del mod">
          <ac:chgData name="Milijana Surbatovich" userId="34f022815c94af0f" providerId="LiveId" clId="{7EAAB792-6F57-4A5A-A55B-36EB1B2C0C25}" dt="2020-11-02T23:27:35.336" v="49049" actId="478"/>
          <ac:cxnSpMkLst>
            <pc:docMk/>
            <pc:sldMk cId="1300832629" sldId="323"/>
            <ac:cxnSpMk id="446" creationId="{B63BE296-0940-456F-9D00-9E3729CE589F}"/>
          </ac:cxnSpMkLst>
        </pc:cxnChg>
        <pc:cxnChg chg="add del mod">
          <ac:chgData name="Milijana Surbatovich" userId="34f022815c94af0f" providerId="LiveId" clId="{7EAAB792-6F57-4A5A-A55B-36EB1B2C0C25}" dt="2020-11-02T23:27:35.336" v="49049" actId="478"/>
          <ac:cxnSpMkLst>
            <pc:docMk/>
            <pc:sldMk cId="1300832629" sldId="323"/>
            <ac:cxnSpMk id="447" creationId="{4440800B-B2BA-4032-8DD2-42A1FD95C824}"/>
          </ac:cxnSpMkLst>
        </pc:cxnChg>
        <pc:cxnChg chg="add del mod">
          <ac:chgData name="Milijana Surbatovich" userId="34f022815c94af0f" providerId="LiveId" clId="{7EAAB792-6F57-4A5A-A55B-36EB1B2C0C25}" dt="2020-11-02T23:27:35.336" v="49049" actId="478"/>
          <ac:cxnSpMkLst>
            <pc:docMk/>
            <pc:sldMk cId="1300832629" sldId="323"/>
            <ac:cxnSpMk id="448" creationId="{C2948FA2-2247-409B-98BB-E7808F1CF487}"/>
          </ac:cxnSpMkLst>
        </pc:cxnChg>
        <pc:cxnChg chg="add del mod">
          <ac:chgData name="Milijana Surbatovich" userId="34f022815c94af0f" providerId="LiveId" clId="{7EAAB792-6F57-4A5A-A55B-36EB1B2C0C25}" dt="2020-11-02T23:27:35.336" v="49049" actId="478"/>
          <ac:cxnSpMkLst>
            <pc:docMk/>
            <pc:sldMk cId="1300832629" sldId="323"/>
            <ac:cxnSpMk id="455" creationId="{90B56EF1-0D3D-4A28-AA6B-692B4B69DF4C}"/>
          </ac:cxnSpMkLst>
        </pc:cxnChg>
        <pc:cxnChg chg="add del mod">
          <ac:chgData name="Milijana Surbatovich" userId="34f022815c94af0f" providerId="LiveId" clId="{7EAAB792-6F57-4A5A-A55B-36EB1B2C0C25}" dt="2020-11-02T23:27:35.336" v="49049" actId="478"/>
          <ac:cxnSpMkLst>
            <pc:docMk/>
            <pc:sldMk cId="1300832629" sldId="323"/>
            <ac:cxnSpMk id="456" creationId="{82B12D83-D4FA-4141-981F-10129AEB0D94}"/>
          </ac:cxnSpMkLst>
        </pc:cxnChg>
        <pc:cxnChg chg="add del mod">
          <ac:chgData name="Milijana Surbatovich" userId="34f022815c94af0f" providerId="LiveId" clId="{7EAAB792-6F57-4A5A-A55B-36EB1B2C0C25}" dt="2020-11-02T23:27:35.336" v="49049" actId="478"/>
          <ac:cxnSpMkLst>
            <pc:docMk/>
            <pc:sldMk cId="1300832629" sldId="323"/>
            <ac:cxnSpMk id="457" creationId="{2021954B-FDCA-4B19-A209-22FBD6D2E0F9}"/>
          </ac:cxnSpMkLst>
        </pc:cxnChg>
        <pc:cxnChg chg="add del mod">
          <ac:chgData name="Milijana Surbatovich" userId="34f022815c94af0f" providerId="LiveId" clId="{7EAAB792-6F57-4A5A-A55B-36EB1B2C0C25}" dt="2020-11-02T23:27:35.336" v="49049" actId="478"/>
          <ac:cxnSpMkLst>
            <pc:docMk/>
            <pc:sldMk cId="1300832629" sldId="323"/>
            <ac:cxnSpMk id="463" creationId="{BAEBF083-5746-4ED7-B71C-8C684E6AA31B}"/>
          </ac:cxnSpMkLst>
        </pc:cxnChg>
        <pc:cxnChg chg="add del mod">
          <ac:chgData name="Milijana Surbatovich" userId="34f022815c94af0f" providerId="LiveId" clId="{7EAAB792-6F57-4A5A-A55B-36EB1B2C0C25}" dt="2020-11-02T23:27:35.336" v="49049" actId="478"/>
          <ac:cxnSpMkLst>
            <pc:docMk/>
            <pc:sldMk cId="1300832629" sldId="323"/>
            <ac:cxnSpMk id="464" creationId="{CEEAF947-0998-4ED9-AB38-4470B5AF6D73}"/>
          </ac:cxnSpMkLst>
        </pc:cxnChg>
        <pc:cxnChg chg="add del mod">
          <ac:chgData name="Milijana Surbatovich" userId="34f022815c94af0f" providerId="LiveId" clId="{7EAAB792-6F57-4A5A-A55B-36EB1B2C0C25}" dt="2020-11-02T23:27:35.336" v="49049" actId="478"/>
          <ac:cxnSpMkLst>
            <pc:docMk/>
            <pc:sldMk cId="1300832629" sldId="323"/>
            <ac:cxnSpMk id="465" creationId="{3DEB43B8-C8EC-4D02-AF2B-5AB44F8FBB57}"/>
          </ac:cxnSpMkLst>
        </pc:cxnChg>
        <pc:cxnChg chg="add del mod">
          <ac:chgData name="Milijana Surbatovich" userId="34f022815c94af0f" providerId="LiveId" clId="{7EAAB792-6F57-4A5A-A55B-36EB1B2C0C25}" dt="2020-11-02T23:27:35.336" v="49049" actId="478"/>
          <ac:cxnSpMkLst>
            <pc:docMk/>
            <pc:sldMk cId="1300832629" sldId="323"/>
            <ac:cxnSpMk id="473" creationId="{1EEC6446-F0D1-465E-B56D-D777E808B664}"/>
          </ac:cxnSpMkLst>
        </pc:cxnChg>
        <pc:cxnChg chg="add del mod">
          <ac:chgData name="Milijana Surbatovich" userId="34f022815c94af0f" providerId="LiveId" clId="{7EAAB792-6F57-4A5A-A55B-36EB1B2C0C25}" dt="2020-11-02T23:27:35.336" v="49049" actId="478"/>
          <ac:cxnSpMkLst>
            <pc:docMk/>
            <pc:sldMk cId="1300832629" sldId="323"/>
            <ac:cxnSpMk id="474" creationId="{07F5A9FB-15AD-4C99-AAB9-3AD516E53D02}"/>
          </ac:cxnSpMkLst>
        </pc:cxnChg>
        <pc:cxnChg chg="add del mod">
          <ac:chgData name="Milijana Surbatovich" userId="34f022815c94af0f" providerId="LiveId" clId="{7EAAB792-6F57-4A5A-A55B-36EB1B2C0C25}" dt="2020-11-02T23:27:35.336" v="49049" actId="478"/>
          <ac:cxnSpMkLst>
            <pc:docMk/>
            <pc:sldMk cId="1300832629" sldId="323"/>
            <ac:cxnSpMk id="475" creationId="{6ABEBA0B-A788-4A80-A66E-6BF31A0FA8B7}"/>
          </ac:cxnSpMkLst>
        </pc:cxnChg>
        <pc:cxnChg chg="add del mod">
          <ac:chgData name="Milijana Surbatovich" userId="34f022815c94af0f" providerId="LiveId" clId="{7EAAB792-6F57-4A5A-A55B-36EB1B2C0C25}" dt="2020-11-02T23:27:35.336" v="49049" actId="478"/>
          <ac:cxnSpMkLst>
            <pc:docMk/>
            <pc:sldMk cId="1300832629" sldId="323"/>
            <ac:cxnSpMk id="482" creationId="{0ED20695-68DE-4104-884D-8591A0565B39}"/>
          </ac:cxnSpMkLst>
        </pc:cxnChg>
        <pc:cxnChg chg="add del mod">
          <ac:chgData name="Milijana Surbatovich" userId="34f022815c94af0f" providerId="LiveId" clId="{7EAAB792-6F57-4A5A-A55B-36EB1B2C0C25}" dt="2020-11-02T23:27:35.336" v="49049" actId="478"/>
          <ac:cxnSpMkLst>
            <pc:docMk/>
            <pc:sldMk cId="1300832629" sldId="323"/>
            <ac:cxnSpMk id="483" creationId="{D441BAD1-2574-4622-A6ED-6F23E768CE98}"/>
          </ac:cxnSpMkLst>
        </pc:cxnChg>
        <pc:cxnChg chg="add del mod">
          <ac:chgData name="Milijana Surbatovich" userId="34f022815c94af0f" providerId="LiveId" clId="{7EAAB792-6F57-4A5A-A55B-36EB1B2C0C25}" dt="2020-11-02T23:27:35.336" v="49049" actId="478"/>
          <ac:cxnSpMkLst>
            <pc:docMk/>
            <pc:sldMk cId="1300832629" sldId="323"/>
            <ac:cxnSpMk id="484" creationId="{A5A30981-A4D9-4170-9D5E-E1A285BC2179}"/>
          </ac:cxnSpMkLst>
        </pc:cxnChg>
        <pc:cxnChg chg="add del mod">
          <ac:chgData name="Milijana Surbatovich" userId="34f022815c94af0f" providerId="LiveId" clId="{7EAAB792-6F57-4A5A-A55B-36EB1B2C0C25}" dt="2020-11-02T23:27:35.336" v="49049" actId="478"/>
          <ac:cxnSpMkLst>
            <pc:docMk/>
            <pc:sldMk cId="1300832629" sldId="323"/>
            <ac:cxnSpMk id="490" creationId="{00788901-D076-4FB5-BE0B-963C95BE5A16}"/>
          </ac:cxnSpMkLst>
        </pc:cxnChg>
        <pc:cxnChg chg="add del mod">
          <ac:chgData name="Milijana Surbatovich" userId="34f022815c94af0f" providerId="LiveId" clId="{7EAAB792-6F57-4A5A-A55B-36EB1B2C0C25}" dt="2020-11-02T23:27:35.336" v="49049" actId="478"/>
          <ac:cxnSpMkLst>
            <pc:docMk/>
            <pc:sldMk cId="1300832629" sldId="323"/>
            <ac:cxnSpMk id="491" creationId="{E7A7801D-68F2-4D59-A0E6-68D27FD5069F}"/>
          </ac:cxnSpMkLst>
        </pc:cxnChg>
        <pc:cxnChg chg="add del mod">
          <ac:chgData name="Milijana Surbatovich" userId="34f022815c94af0f" providerId="LiveId" clId="{7EAAB792-6F57-4A5A-A55B-36EB1B2C0C25}" dt="2020-11-02T23:27:35.336" v="49049" actId="478"/>
          <ac:cxnSpMkLst>
            <pc:docMk/>
            <pc:sldMk cId="1300832629" sldId="323"/>
            <ac:cxnSpMk id="492" creationId="{4996B114-5170-42DA-8FDE-8A6A62C749D2}"/>
          </ac:cxnSpMkLst>
        </pc:cxnChg>
        <pc:cxnChg chg="add del mod">
          <ac:chgData name="Milijana Surbatovich" userId="34f022815c94af0f" providerId="LiveId" clId="{7EAAB792-6F57-4A5A-A55B-36EB1B2C0C25}" dt="2020-11-02T23:27:35.336" v="49049" actId="478"/>
          <ac:cxnSpMkLst>
            <pc:docMk/>
            <pc:sldMk cId="1300832629" sldId="323"/>
            <ac:cxnSpMk id="498" creationId="{D343AC49-7738-4252-9944-17DEB37F4059}"/>
          </ac:cxnSpMkLst>
        </pc:cxnChg>
        <pc:cxnChg chg="add del mod">
          <ac:chgData name="Milijana Surbatovich" userId="34f022815c94af0f" providerId="LiveId" clId="{7EAAB792-6F57-4A5A-A55B-36EB1B2C0C25}" dt="2020-11-02T23:27:35.336" v="49049" actId="478"/>
          <ac:cxnSpMkLst>
            <pc:docMk/>
            <pc:sldMk cId="1300832629" sldId="323"/>
            <ac:cxnSpMk id="499" creationId="{9F4D118D-7731-4B3E-9012-897EB160470E}"/>
          </ac:cxnSpMkLst>
        </pc:cxnChg>
        <pc:cxnChg chg="add del mod">
          <ac:chgData name="Milijana Surbatovich" userId="34f022815c94af0f" providerId="LiveId" clId="{7EAAB792-6F57-4A5A-A55B-36EB1B2C0C25}" dt="2020-11-02T23:27:35.336" v="49049" actId="478"/>
          <ac:cxnSpMkLst>
            <pc:docMk/>
            <pc:sldMk cId="1300832629" sldId="323"/>
            <ac:cxnSpMk id="500" creationId="{9CB45A8A-81BB-475F-8A5A-D99A5B5FDF9F}"/>
          </ac:cxnSpMkLst>
        </pc:cxnChg>
        <pc:cxnChg chg="add del mod">
          <ac:chgData name="Milijana Surbatovich" userId="34f022815c94af0f" providerId="LiveId" clId="{7EAAB792-6F57-4A5A-A55B-36EB1B2C0C25}" dt="2020-11-02T23:27:35.336" v="49049" actId="478"/>
          <ac:cxnSpMkLst>
            <pc:docMk/>
            <pc:sldMk cId="1300832629" sldId="323"/>
            <ac:cxnSpMk id="507" creationId="{6FA54464-8E0A-4837-B5E9-3A38DC257AA3}"/>
          </ac:cxnSpMkLst>
        </pc:cxnChg>
        <pc:cxnChg chg="add del mod">
          <ac:chgData name="Milijana Surbatovich" userId="34f022815c94af0f" providerId="LiveId" clId="{7EAAB792-6F57-4A5A-A55B-36EB1B2C0C25}" dt="2020-11-02T23:27:35.336" v="49049" actId="478"/>
          <ac:cxnSpMkLst>
            <pc:docMk/>
            <pc:sldMk cId="1300832629" sldId="323"/>
            <ac:cxnSpMk id="508" creationId="{B9F87B2A-007F-4123-9C58-42453404016F}"/>
          </ac:cxnSpMkLst>
        </pc:cxnChg>
        <pc:cxnChg chg="add del mod">
          <ac:chgData name="Milijana Surbatovich" userId="34f022815c94af0f" providerId="LiveId" clId="{7EAAB792-6F57-4A5A-A55B-36EB1B2C0C25}" dt="2020-11-02T23:27:35.336" v="49049" actId="478"/>
          <ac:cxnSpMkLst>
            <pc:docMk/>
            <pc:sldMk cId="1300832629" sldId="323"/>
            <ac:cxnSpMk id="509" creationId="{E2119ABC-6F7F-4918-83A6-D3F6BD405B4C}"/>
          </ac:cxnSpMkLst>
        </pc:cxnChg>
        <pc:cxnChg chg="add del mod">
          <ac:chgData name="Milijana Surbatovich" userId="34f022815c94af0f" providerId="LiveId" clId="{7EAAB792-6F57-4A5A-A55B-36EB1B2C0C25}" dt="2020-11-02T23:27:35.336" v="49049" actId="478"/>
          <ac:cxnSpMkLst>
            <pc:docMk/>
            <pc:sldMk cId="1300832629" sldId="323"/>
            <ac:cxnSpMk id="516" creationId="{A9E1716D-5753-40F5-A6C9-5E293862144A}"/>
          </ac:cxnSpMkLst>
        </pc:cxnChg>
        <pc:cxnChg chg="add del mod">
          <ac:chgData name="Milijana Surbatovich" userId="34f022815c94af0f" providerId="LiveId" clId="{7EAAB792-6F57-4A5A-A55B-36EB1B2C0C25}" dt="2020-11-02T23:27:35.336" v="49049" actId="478"/>
          <ac:cxnSpMkLst>
            <pc:docMk/>
            <pc:sldMk cId="1300832629" sldId="323"/>
            <ac:cxnSpMk id="517" creationId="{B608D441-5DA0-4F61-AC87-31B7E0008087}"/>
          </ac:cxnSpMkLst>
        </pc:cxnChg>
        <pc:cxnChg chg="add del mod">
          <ac:chgData name="Milijana Surbatovich" userId="34f022815c94af0f" providerId="LiveId" clId="{7EAAB792-6F57-4A5A-A55B-36EB1B2C0C25}" dt="2020-11-02T23:27:35.336" v="49049" actId="478"/>
          <ac:cxnSpMkLst>
            <pc:docMk/>
            <pc:sldMk cId="1300832629" sldId="323"/>
            <ac:cxnSpMk id="518" creationId="{259248C8-790B-48E9-BD71-520A193D021F}"/>
          </ac:cxnSpMkLst>
        </pc:cxnChg>
        <pc:cxnChg chg="add del mod">
          <ac:chgData name="Milijana Surbatovich" userId="34f022815c94af0f" providerId="LiveId" clId="{7EAAB792-6F57-4A5A-A55B-36EB1B2C0C25}" dt="2020-11-02T23:27:35.336" v="49049" actId="478"/>
          <ac:cxnSpMkLst>
            <pc:docMk/>
            <pc:sldMk cId="1300832629" sldId="323"/>
            <ac:cxnSpMk id="525" creationId="{DEB3FB3B-ED3B-4B47-802B-A0F19A08DAA2}"/>
          </ac:cxnSpMkLst>
        </pc:cxnChg>
        <pc:cxnChg chg="add del mod">
          <ac:chgData name="Milijana Surbatovich" userId="34f022815c94af0f" providerId="LiveId" clId="{7EAAB792-6F57-4A5A-A55B-36EB1B2C0C25}" dt="2020-11-02T23:27:35.336" v="49049" actId="478"/>
          <ac:cxnSpMkLst>
            <pc:docMk/>
            <pc:sldMk cId="1300832629" sldId="323"/>
            <ac:cxnSpMk id="526" creationId="{DF5353BC-E039-43DA-907B-36A8F591E9A7}"/>
          </ac:cxnSpMkLst>
        </pc:cxnChg>
        <pc:cxnChg chg="add del mod">
          <ac:chgData name="Milijana Surbatovich" userId="34f022815c94af0f" providerId="LiveId" clId="{7EAAB792-6F57-4A5A-A55B-36EB1B2C0C25}" dt="2020-11-02T23:27:35.336" v="49049" actId="478"/>
          <ac:cxnSpMkLst>
            <pc:docMk/>
            <pc:sldMk cId="1300832629" sldId="323"/>
            <ac:cxnSpMk id="527" creationId="{CD093F78-04FC-45F3-B3A4-EE7CC942149A}"/>
          </ac:cxnSpMkLst>
        </pc:cxnChg>
        <pc:cxnChg chg="add del mod">
          <ac:chgData name="Milijana Surbatovich" userId="34f022815c94af0f" providerId="LiveId" clId="{7EAAB792-6F57-4A5A-A55B-36EB1B2C0C25}" dt="2020-11-02T23:27:35.336" v="49049" actId="478"/>
          <ac:cxnSpMkLst>
            <pc:docMk/>
            <pc:sldMk cId="1300832629" sldId="323"/>
            <ac:cxnSpMk id="533" creationId="{C013D7FA-43DC-45FE-8C6B-AF78986942DB}"/>
          </ac:cxnSpMkLst>
        </pc:cxnChg>
        <pc:cxnChg chg="add del mod">
          <ac:chgData name="Milijana Surbatovich" userId="34f022815c94af0f" providerId="LiveId" clId="{7EAAB792-6F57-4A5A-A55B-36EB1B2C0C25}" dt="2020-11-02T23:27:35.336" v="49049" actId="478"/>
          <ac:cxnSpMkLst>
            <pc:docMk/>
            <pc:sldMk cId="1300832629" sldId="323"/>
            <ac:cxnSpMk id="534" creationId="{A98F8410-F97F-4843-8BFD-251908A32339}"/>
          </ac:cxnSpMkLst>
        </pc:cxnChg>
        <pc:cxnChg chg="add del mod">
          <ac:chgData name="Milijana Surbatovich" userId="34f022815c94af0f" providerId="LiveId" clId="{7EAAB792-6F57-4A5A-A55B-36EB1B2C0C25}" dt="2020-11-02T23:27:35.336" v="49049" actId="478"/>
          <ac:cxnSpMkLst>
            <pc:docMk/>
            <pc:sldMk cId="1300832629" sldId="323"/>
            <ac:cxnSpMk id="535" creationId="{91877574-5D15-480B-9760-7A753B8D298E}"/>
          </ac:cxnSpMkLst>
        </pc:cxnChg>
        <pc:cxnChg chg="add del mod">
          <ac:chgData name="Milijana Surbatovich" userId="34f022815c94af0f" providerId="LiveId" clId="{7EAAB792-6F57-4A5A-A55B-36EB1B2C0C25}" dt="2020-11-02T23:27:35.336" v="49049" actId="478"/>
          <ac:cxnSpMkLst>
            <pc:docMk/>
            <pc:sldMk cId="1300832629" sldId="323"/>
            <ac:cxnSpMk id="541" creationId="{040A8733-49F4-4698-ACCA-0A2C07595BCF}"/>
          </ac:cxnSpMkLst>
        </pc:cxnChg>
        <pc:cxnChg chg="add del mod">
          <ac:chgData name="Milijana Surbatovich" userId="34f022815c94af0f" providerId="LiveId" clId="{7EAAB792-6F57-4A5A-A55B-36EB1B2C0C25}" dt="2020-11-02T23:27:35.336" v="49049" actId="478"/>
          <ac:cxnSpMkLst>
            <pc:docMk/>
            <pc:sldMk cId="1300832629" sldId="323"/>
            <ac:cxnSpMk id="542" creationId="{86269101-E3C7-4B54-BC4F-FAC752CA3881}"/>
          </ac:cxnSpMkLst>
        </pc:cxnChg>
        <pc:cxnChg chg="add del mod">
          <ac:chgData name="Milijana Surbatovich" userId="34f022815c94af0f" providerId="LiveId" clId="{7EAAB792-6F57-4A5A-A55B-36EB1B2C0C25}" dt="2020-11-02T23:27:35.336" v="49049" actId="478"/>
          <ac:cxnSpMkLst>
            <pc:docMk/>
            <pc:sldMk cId="1300832629" sldId="323"/>
            <ac:cxnSpMk id="543" creationId="{70BF2241-5A28-42F9-BA3D-C6B10956671E}"/>
          </ac:cxnSpMkLst>
        </pc:cxnChg>
        <pc:cxnChg chg="add del mod">
          <ac:chgData name="Milijana Surbatovich" userId="34f022815c94af0f" providerId="LiveId" clId="{7EAAB792-6F57-4A5A-A55B-36EB1B2C0C25}" dt="2020-11-02T23:31:06.223" v="49092"/>
          <ac:cxnSpMkLst>
            <pc:docMk/>
            <pc:sldMk cId="1300832629" sldId="323"/>
            <ac:cxnSpMk id="547" creationId="{3A2D652B-BDD3-429D-A8F3-8AFE7AF97183}"/>
          </ac:cxnSpMkLst>
        </pc:cxnChg>
        <pc:cxnChg chg="add del mod">
          <ac:chgData name="Milijana Surbatovich" userId="34f022815c94af0f" providerId="LiveId" clId="{7EAAB792-6F57-4A5A-A55B-36EB1B2C0C25}" dt="2020-11-02T23:31:02.792" v="49088"/>
          <ac:cxnSpMkLst>
            <pc:docMk/>
            <pc:sldMk cId="1300832629" sldId="323"/>
            <ac:cxnSpMk id="549" creationId="{332DADCE-C5A9-4BDE-AD87-7CF2A9993B19}"/>
          </ac:cxnSpMkLst>
        </pc:cxnChg>
        <pc:cxnChg chg="add del mod">
          <ac:chgData name="Milijana Surbatovich" userId="34f022815c94af0f" providerId="LiveId" clId="{7EAAB792-6F57-4A5A-A55B-36EB1B2C0C25}" dt="2020-11-02T23:31:00.774" v="49081"/>
          <ac:cxnSpMkLst>
            <pc:docMk/>
            <pc:sldMk cId="1300832629" sldId="323"/>
            <ac:cxnSpMk id="552" creationId="{CED16ADD-CC90-43F7-857D-1C36844F8D3F}"/>
          </ac:cxnSpMkLst>
        </pc:cxnChg>
      </pc:sldChg>
      <pc:sldChg chg="addSp delSp modSp new del mod ord delAnim modAnim">
        <pc:chgData name="Milijana Surbatovich" userId="34f022815c94af0f" providerId="LiveId" clId="{7EAAB792-6F57-4A5A-A55B-36EB1B2C0C25}" dt="2020-11-02T22:45:41.315" v="48137" actId="47"/>
        <pc:sldMkLst>
          <pc:docMk/>
          <pc:sldMk cId="2159133404" sldId="323"/>
        </pc:sldMkLst>
        <pc:spChg chg="mod">
          <ac:chgData name="Milijana Surbatovich" userId="34f022815c94af0f" providerId="LiveId" clId="{7EAAB792-6F57-4A5A-A55B-36EB1B2C0C25}" dt="2020-11-02T22:33:41.118" v="48104" actId="20577"/>
          <ac:spMkLst>
            <pc:docMk/>
            <pc:sldMk cId="2159133404" sldId="323"/>
            <ac:spMk id="2" creationId="{A524D88C-0CDB-495C-BCE0-70E1CA9E8575}"/>
          </ac:spMkLst>
        </pc:spChg>
        <pc:spChg chg="del">
          <ac:chgData name="Milijana Surbatovich" userId="34f022815c94af0f" providerId="LiveId" clId="{7EAAB792-6F57-4A5A-A55B-36EB1B2C0C25}" dt="2020-11-02T22:37:32.941" v="48105" actId="478"/>
          <ac:spMkLst>
            <pc:docMk/>
            <pc:sldMk cId="2159133404" sldId="323"/>
            <ac:spMk id="3" creationId="{C2BB8F4A-FDD8-4B9E-A9AB-8733F6C24172}"/>
          </ac:spMkLst>
        </pc:spChg>
        <pc:spChg chg="add mod">
          <ac:chgData name="Milijana Surbatovich" userId="34f022815c94af0f" providerId="LiveId" clId="{7EAAB792-6F57-4A5A-A55B-36EB1B2C0C25}" dt="2020-11-02T22:37:33.476" v="48106"/>
          <ac:spMkLst>
            <pc:docMk/>
            <pc:sldMk cId="2159133404" sldId="323"/>
            <ac:spMk id="5" creationId="{4785B935-75C8-4AE9-A672-9AAEB5A55426}"/>
          </ac:spMkLst>
        </pc:spChg>
        <pc:spChg chg="add mod">
          <ac:chgData name="Milijana Surbatovich" userId="34f022815c94af0f" providerId="LiveId" clId="{7EAAB792-6F57-4A5A-A55B-36EB1B2C0C25}" dt="2020-11-02T22:37:33.476" v="48106"/>
          <ac:spMkLst>
            <pc:docMk/>
            <pc:sldMk cId="2159133404" sldId="323"/>
            <ac:spMk id="6" creationId="{6E47F935-F5B9-48CA-AF6B-A4A243110099}"/>
          </ac:spMkLst>
        </pc:spChg>
        <pc:spChg chg="add mod">
          <ac:chgData name="Milijana Surbatovich" userId="34f022815c94af0f" providerId="LiveId" clId="{7EAAB792-6F57-4A5A-A55B-36EB1B2C0C25}" dt="2020-11-02T22:37:33.476" v="48106"/>
          <ac:spMkLst>
            <pc:docMk/>
            <pc:sldMk cId="2159133404" sldId="323"/>
            <ac:spMk id="10" creationId="{024E4B30-38C2-4DFD-BDF3-50F6A3DED243}"/>
          </ac:spMkLst>
        </pc:spChg>
        <pc:spChg chg="add mod">
          <ac:chgData name="Milijana Surbatovich" userId="34f022815c94af0f" providerId="LiveId" clId="{7EAAB792-6F57-4A5A-A55B-36EB1B2C0C25}" dt="2020-11-02T22:37:33.476" v="48106"/>
          <ac:spMkLst>
            <pc:docMk/>
            <pc:sldMk cId="2159133404" sldId="323"/>
            <ac:spMk id="11" creationId="{0C7E37C0-7D7A-4A95-9668-AAF831A30BB0}"/>
          </ac:spMkLst>
        </pc:spChg>
        <pc:spChg chg="add mod">
          <ac:chgData name="Milijana Surbatovich" userId="34f022815c94af0f" providerId="LiveId" clId="{7EAAB792-6F57-4A5A-A55B-36EB1B2C0C25}" dt="2020-11-02T22:37:33.476" v="48106"/>
          <ac:spMkLst>
            <pc:docMk/>
            <pc:sldMk cId="2159133404" sldId="323"/>
            <ac:spMk id="12" creationId="{D56553E5-B39D-434B-8CA8-F1E7AA23DA65}"/>
          </ac:spMkLst>
        </pc:spChg>
        <pc:spChg chg="add mod">
          <ac:chgData name="Milijana Surbatovich" userId="34f022815c94af0f" providerId="LiveId" clId="{7EAAB792-6F57-4A5A-A55B-36EB1B2C0C25}" dt="2020-11-02T22:37:33.476" v="48106"/>
          <ac:spMkLst>
            <pc:docMk/>
            <pc:sldMk cId="2159133404" sldId="323"/>
            <ac:spMk id="13" creationId="{28AABB9F-B569-48D9-8C9C-CF0DD70E44A8}"/>
          </ac:spMkLst>
        </pc:spChg>
        <pc:spChg chg="add mod">
          <ac:chgData name="Milijana Surbatovich" userId="34f022815c94af0f" providerId="LiveId" clId="{7EAAB792-6F57-4A5A-A55B-36EB1B2C0C25}" dt="2020-11-02T22:37:33.476" v="48106"/>
          <ac:spMkLst>
            <pc:docMk/>
            <pc:sldMk cId="2159133404" sldId="323"/>
            <ac:spMk id="14" creationId="{633DFD6F-71D3-4D45-920E-A0DB8D7DBE96}"/>
          </ac:spMkLst>
        </pc:spChg>
        <pc:spChg chg="add mod">
          <ac:chgData name="Milijana Surbatovich" userId="34f022815c94af0f" providerId="LiveId" clId="{7EAAB792-6F57-4A5A-A55B-36EB1B2C0C25}" dt="2020-11-02T22:37:33.476" v="48106"/>
          <ac:spMkLst>
            <pc:docMk/>
            <pc:sldMk cId="2159133404" sldId="323"/>
            <ac:spMk id="18" creationId="{6A47FFAC-9CD3-45DB-AC4B-A7F1A3AF4486}"/>
          </ac:spMkLst>
        </pc:spChg>
        <pc:spChg chg="add mod">
          <ac:chgData name="Milijana Surbatovich" userId="34f022815c94af0f" providerId="LiveId" clId="{7EAAB792-6F57-4A5A-A55B-36EB1B2C0C25}" dt="2020-11-02T22:37:33.476" v="48106"/>
          <ac:spMkLst>
            <pc:docMk/>
            <pc:sldMk cId="2159133404" sldId="323"/>
            <ac:spMk id="19" creationId="{43023B95-71E6-4DF1-B63D-0056FB79B8C8}"/>
          </ac:spMkLst>
        </pc:spChg>
        <pc:spChg chg="add mod">
          <ac:chgData name="Milijana Surbatovich" userId="34f022815c94af0f" providerId="LiveId" clId="{7EAAB792-6F57-4A5A-A55B-36EB1B2C0C25}" dt="2020-11-02T22:37:33.476" v="48106"/>
          <ac:spMkLst>
            <pc:docMk/>
            <pc:sldMk cId="2159133404" sldId="323"/>
            <ac:spMk id="20" creationId="{D7E8E288-5D29-4B63-B8B8-D4822842C728}"/>
          </ac:spMkLst>
        </pc:spChg>
        <pc:spChg chg="add mod">
          <ac:chgData name="Milijana Surbatovich" userId="34f022815c94af0f" providerId="LiveId" clId="{7EAAB792-6F57-4A5A-A55B-36EB1B2C0C25}" dt="2020-11-02T22:37:33.476" v="48106"/>
          <ac:spMkLst>
            <pc:docMk/>
            <pc:sldMk cId="2159133404" sldId="323"/>
            <ac:spMk id="21" creationId="{BDB644D8-46D9-4DB8-A48C-58F0B1ABE36F}"/>
          </ac:spMkLst>
        </pc:spChg>
        <pc:spChg chg="add mod">
          <ac:chgData name="Milijana Surbatovich" userId="34f022815c94af0f" providerId="LiveId" clId="{7EAAB792-6F57-4A5A-A55B-36EB1B2C0C25}" dt="2020-11-02T22:37:33.476" v="48106"/>
          <ac:spMkLst>
            <pc:docMk/>
            <pc:sldMk cId="2159133404" sldId="323"/>
            <ac:spMk id="22" creationId="{EE4FAC54-0A3C-4CC9-9595-429C7D35DB41}"/>
          </ac:spMkLst>
        </pc:spChg>
        <pc:spChg chg="add mod">
          <ac:chgData name="Milijana Surbatovich" userId="34f022815c94af0f" providerId="LiveId" clId="{7EAAB792-6F57-4A5A-A55B-36EB1B2C0C25}" dt="2020-11-02T22:37:33.476" v="48106"/>
          <ac:spMkLst>
            <pc:docMk/>
            <pc:sldMk cId="2159133404" sldId="323"/>
            <ac:spMk id="26" creationId="{53B606B0-9F57-456D-B32A-D9EC2AAB385B}"/>
          </ac:spMkLst>
        </pc:spChg>
        <pc:spChg chg="add mod">
          <ac:chgData name="Milijana Surbatovich" userId="34f022815c94af0f" providerId="LiveId" clId="{7EAAB792-6F57-4A5A-A55B-36EB1B2C0C25}" dt="2020-11-02T22:37:33.476" v="48106"/>
          <ac:spMkLst>
            <pc:docMk/>
            <pc:sldMk cId="2159133404" sldId="323"/>
            <ac:spMk id="27" creationId="{B8B0502E-CB04-4480-B594-92537C275C63}"/>
          </ac:spMkLst>
        </pc:spChg>
        <pc:spChg chg="add mod">
          <ac:chgData name="Milijana Surbatovich" userId="34f022815c94af0f" providerId="LiveId" clId="{7EAAB792-6F57-4A5A-A55B-36EB1B2C0C25}" dt="2020-11-02T22:37:33.476" v="48106"/>
          <ac:spMkLst>
            <pc:docMk/>
            <pc:sldMk cId="2159133404" sldId="323"/>
            <ac:spMk id="28" creationId="{6A9AD93D-9679-4A81-B3E0-49EB4233B4C8}"/>
          </ac:spMkLst>
        </pc:spChg>
        <pc:spChg chg="add mod">
          <ac:chgData name="Milijana Surbatovich" userId="34f022815c94af0f" providerId="LiveId" clId="{7EAAB792-6F57-4A5A-A55B-36EB1B2C0C25}" dt="2020-11-02T22:37:33.476" v="48106"/>
          <ac:spMkLst>
            <pc:docMk/>
            <pc:sldMk cId="2159133404" sldId="323"/>
            <ac:spMk id="29" creationId="{2C761F19-7789-4006-8675-77A2D92768F1}"/>
          </ac:spMkLst>
        </pc:spChg>
        <pc:spChg chg="add mod">
          <ac:chgData name="Milijana Surbatovich" userId="34f022815c94af0f" providerId="LiveId" clId="{7EAAB792-6F57-4A5A-A55B-36EB1B2C0C25}" dt="2020-11-02T22:37:33.476" v="48106"/>
          <ac:spMkLst>
            <pc:docMk/>
            <pc:sldMk cId="2159133404" sldId="323"/>
            <ac:spMk id="30" creationId="{51CDE85E-5510-4572-9731-DB6A3D0DCD17}"/>
          </ac:spMkLst>
        </pc:spChg>
        <pc:spChg chg="add mod">
          <ac:chgData name="Milijana Surbatovich" userId="34f022815c94af0f" providerId="LiveId" clId="{7EAAB792-6F57-4A5A-A55B-36EB1B2C0C25}" dt="2020-11-02T22:37:33.476" v="48106"/>
          <ac:spMkLst>
            <pc:docMk/>
            <pc:sldMk cId="2159133404" sldId="323"/>
            <ac:spMk id="34" creationId="{DE73A1AD-F966-4DBB-AC31-F1FA2BBF8DB1}"/>
          </ac:spMkLst>
        </pc:spChg>
        <pc:spChg chg="add mod">
          <ac:chgData name="Milijana Surbatovich" userId="34f022815c94af0f" providerId="LiveId" clId="{7EAAB792-6F57-4A5A-A55B-36EB1B2C0C25}" dt="2020-11-02T22:37:33.476" v="48106"/>
          <ac:spMkLst>
            <pc:docMk/>
            <pc:sldMk cId="2159133404" sldId="323"/>
            <ac:spMk id="35" creationId="{BF1E3918-498A-4090-BDF8-8FF10389F4B3}"/>
          </ac:spMkLst>
        </pc:spChg>
        <pc:spChg chg="add mod">
          <ac:chgData name="Milijana Surbatovich" userId="34f022815c94af0f" providerId="LiveId" clId="{7EAAB792-6F57-4A5A-A55B-36EB1B2C0C25}" dt="2020-11-02T22:37:33.476" v="48106"/>
          <ac:spMkLst>
            <pc:docMk/>
            <pc:sldMk cId="2159133404" sldId="323"/>
            <ac:spMk id="36" creationId="{575C04F8-D943-465D-A35A-245C2FDD8811}"/>
          </ac:spMkLst>
        </pc:spChg>
        <pc:spChg chg="add mod">
          <ac:chgData name="Milijana Surbatovich" userId="34f022815c94af0f" providerId="LiveId" clId="{7EAAB792-6F57-4A5A-A55B-36EB1B2C0C25}" dt="2020-11-02T22:37:33.476" v="48106"/>
          <ac:spMkLst>
            <pc:docMk/>
            <pc:sldMk cId="2159133404" sldId="323"/>
            <ac:spMk id="37" creationId="{5C2FB692-70A6-4184-935D-42ADD0D3CDDF}"/>
          </ac:spMkLst>
        </pc:spChg>
        <pc:spChg chg="add mod">
          <ac:chgData name="Milijana Surbatovich" userId="34f022815c94af0f" providerId="LiveId" clId="{7EAAB792-6F57-4A5A-A55B-36EB1B2C0C25}" dt="2020-11-02T22:37:33.476" v="48106"/>
          <ac:spMkLst>
            <pc:docMk/>
            <pc:sldMk cId="2159133404" sldId="323"/>
            <ac:spMk id="38" creationId="{71796ABC-DD09-4DE0-8A07-AF29F2E3B86F}"/>
          </ac:spMkLst>
        </pc:spChg>
        <pc:spChg chg="add mod">
          <ac:chgData name="Milijana Surbatovich" userId="34f022815c94af0f" providerId="LiveId" clId="{7EAAB792-6F57-4A5A-A55B-36EB1B2C0C25}" dt="2020-11-02T22:37:33.476" v="48106"/>
          <ac:spMkLst>
            <pc:docMk/>
            <pc:sldMk cId="2159133404" sldId="323"/>
            <ac:spMk id="39" creationId="{051A819E-79C0-4B3B-9739-DB1EAE3CCD1B}"/>
          </ac:spMkLst>
        </pc:spChg>
        <pc:spChg chg="add mod">
          <ac:chgData name="Milijana Surbatovich" userId="34f022815c94af0f" providerId="LiveId" clId="{7EAAB792-6F57-4A5A-A55B-36EB1B2C0C25}" dt="2020-11-02T22:37:33.476" v="48106"/>
          <ac:spMkLst>
            <pc:docMk/>
            <pc:sldMk cId="2159133404" sldId="323"/>
            <ac:spMk id="43" creationId="{5083F46A-7CEA-47B2-9D2C-C81A34181D59}"/>
          </ac:spMkLst>
        </pc:spChg>
        <pc:spChg chg="add mod">
          <ac:chgData name="Milijana Surbatovich" userId="34f022815c94af0f" providerId="LiveId" clId="{7EAAB792-6F57-4A5A-A55B-36EB1B2C0C25}" dt="2020-11-02T22:37:33.476" v="48106"/>
          <ac:spMkLst>
            <pc:docMk/>
            <pc:sldMk cId="2159133404" sldId="323"/>
            <ac:spMk id="44" creationId="{C71ADBDF-1038-4AD3-AB2C-C48C45703129}"/>
          </ac:spMkLst>
        </pc:spChg>
        <pc:spChg chg="add mod">
          <ac:chgData name="Milijana Surbatovich" userId="34f022815c94af0f" providerId="LiveId" clId="{7EAAB792-6F57-4A5A-A55B-36EB1B2C0C25}" dt="2020-11-02T22:37:33.476" v="48106"/>
          <ac:spMkLst>
            <pc:docMk/>
            <pc:sldMk cId="2159133404" sldId="323"/>
            <ac:spMk id="45" creationId="{149BEE7B-BACC-4775-99EF-2684F8417A08}"/>
          </ac:spMkLst>
        </pc:spChg>
        <pc:spChg chg="add mod">
          <ac:chgData name="Milijana Surbatovich" userId="34f022815c94af0f" providerId="LiveId" clId="{7EAAB792-6F57-4A5A-A55B-36EB1B2C0C25}" dt="2020-11-02T22:37:33.476" v="48106"/>
          <ac:spMkLst>
            <pc:docMk/>
            <pc:sldMk cId="2159133404" sldId="323"/>
            <ac:spMk id="46" creationId="{5B1C5C56-EA47-41D4-90C5-03D825C95130}"/>
          </ac:spMkLst>
        </pc:spChg>
        <pc:spChg chg="add del mod">
          <ac:chgData name="Milijana Surbatovich" userId="34f022815c94af0f" providerId="LiveId" clId="{7EAAB792-6F57-4A5A-A55B-36EB1B2C0C25}" dt="2020-11-02T22:40:14.432" v="48115" actId="478"/>
          <ac:spMkLst>
            <pc:docMk/>
            <pc:sldMk cId="2159133404" sldId="323"/>
            <ac:spMk id="47" creationId="{59245EB2-7F08-4E28-BA84-6AD4B8CBD275}"/>
          </ac:spMkLst>
        </pc:spChg>
        <pc:spChg chg="add del mod">
          <ac:chgData name="Milijana Surbatovich" userId="34f022815c94af0f" providerId="LiveId" clId="{7EAAB792-6F57-4A5A-A55B-36EB1B2C0C25}" dt="2020-11-02T22:40:21.148" v="48116" actId="478"/>
          <ac:spMkLst>
            <pc:docMk/>
            <pc:sldMk cId="2159133404" sldId="323"/>
            <ac:spMk id="51" creationId="{51A7ED88-18A4-4068-BAE8-04F51B566B00}"/>
          </ac:spMkLst>
        </pc:spChg>
        <pc:spChg chg="add mod">
          <ac:chgData name="Milijana Surbatovich" userId="34f022815c94af0f" providerId="LiveId" clId="{7EAAB792-6F57-4A5A-A55B-36EB1B2C0C25}" dt="2020-11-02T22:37:33.476" v="48106"/>
          <ac:spMkLst>
            <pc:docMk/>
            <pc:sldMk cId="2159133404" sldId="323"/>
            <ac:spMk id="55" creationId="{7C02B666-E6FB-47B5-B336-66F055CE9A2A}"/>
          </ac:spMkLst>
        </pc:spChg>
        <pc:spChg chg="add mod">
          <ac:chgData name="Milijana Surbatovich" userId="34f022815c94af0f" providerId="LiveId" clId="{7EAAB792-6F57-4A5A-A55B-36EB1B2C0C25}" dt="2020-11-02T22:37:33.476" v="48106"/>
          <ac:spMkLst>
            <pc:docMk/>
            <pc:sldMk cId="2159133404" sldId="323"/>
            <ac:spMk id="56" creationId="{FAAF57F9-60E3-4776-B6E7-5EF1276544AC}"/>
          </ac:spMkLst>
        </pc:spChg>
        <pc:spChg chg="add mod">
          <ac:chgData name="Milijana Surbatovich" userId="34f022815c94af0f" providerId="LiveId" clId="{7EAAB792-6F57-4A5A-A55B-36EB1B2C0C25}" dt="2020-11-02T22:37:33.476" v="48106"/>
          <ac:spMkLst>
            <pc:docMk/>
            <pc:sldMk cId="2159133404" sldId="323"/>
            <ac:spMk id="57" creationId="{3DA6E4FE-E859-4159-B139-4E08645A95B7}"/>
          </ac:spMkLst>
        </pc:spChg>
        <pc:spChg chg="add mod">
          <ac:chgData name="Milijana Surbatovich" userId="34f022815c94af0f" providerId="LiveId" clId="{7EAAB792-6F57-4A5A-A55B-36EB1B2C0C25}" dt="2020-11-02T22:37:33.476" v="48106"/>
          <ac:spMkLst>
            <pc:docMk/>
            <pc:sldMk cId="2159133404" sldId="323"/>
            <ac:spMk id="61" creationId="{7BCC94EF-7B2A-4B52-9BD4-9ED98BE5EB69}"/>
          </ac:spMkLst>
        </pc:spChg>
        <pc:spChg chg="add mod">
          <ac:chgData name="Milijana Surbatovich" userId="34f022815c94af0f" providerId="LiveId" clId="{7EAAB792-6F57-4A5A-A55B-36EB1B2C0C25}" dt="2020-11-02T22:37:33.476" v="48106"/>
          <ac:spMkLst>
            <pc:docMk/>
            <pc:sldMk cId="2159133404" sldId="323"/>
            <ac:spMk id="62" creationId="{15C1781C-04D8-4162-89C5-53F35644A0BE}"/>
          </ac:spMkLst>
        </pc:spChg>
        <pc:spChg chg="add mod">
          <ac:chgData name="Milijana Surbatovich" userId="34f022815c94af0f" providerId="LiveId" clId="{7EAAB792-6F57-4A5A-A55B-36EB1B2C0C25}" dt="2020-11-02T22:37:33.476" v="48106"/>
          <ac:spMkLst>
            <pc:docMk/>
            <pc:sldMk cId="2159133404" sldId="323"/>
            <ac:spMk id="63" creationId="{60259AF0-6B2C-42E0-8F64-68144D8BB592}"/>
          </ac:spMkLst>
        </pc:spChg>
        <pc:spChg chg="add mod">
          <ac:chgData name="Milijana Surbatovich" userId="34f022815c94af0f" providerId="LiveId" clId="{7EAAB792-6F57-4A5A-A55B-36EB1B2C0C25}" dt="2020-11-02T22:37:33.476" v="48106"/>
          <ac:spMkLst>
            <pc:docMk/>
            <pc:sldMk cId="2159133404" sldId="323"/>
            <ac:spMk id="64" creationId="{C40EBE26-807A-414B-9E2C-D7FC75859F26}"/>
          </ac:spMkLst>
        </pc:spChg>
        <pc:spChg chg="add mod">
          <ac:chgData name="Milijana Surbatovich" userId="34f022815c94af0f" providerId="LiveId" clId="{7EAAB792-6F57-4A5A-A55B-36EB1B2C0C25}" dt="2020-11-02T22:37:33.476" v="48106"/>
          <ac:spMkLst>
            <pc:docMk/>
            <pc:sldMk cId="2159133404" sldId="323"/>
            <ac:spMk id="65" creationId="{1EE8F9AC-E19E-485A-8D7F-895EACC7B453}"/>
          </ac:spMkLst>
        </pc:spChg>
        <pc:spChg chg="add mod">
          <ac:chgData name="Milijana Surbatovich" userId="34f022815c94af0f" providerId="LiveId" clId="{7EAAB792-6F57-4A5A-A55B-36EB1B2C0C25}" dt="2020-11-02T22:37:33.476" v="48106"/>
          <ac:spMkLst>
            <pc:docMk/>
            <pc:sldMk cId="2159133404" sldId="323"/>
            <ac:spMk id="69" creationId="{D4A3652B-9A15-4940-BCE8-6708B8B129FA}"/>
          </ac:spMkLst>
        </pc:spChg>
        <pc:spChg chg="add mod">
          <ac:chgData name="Milijana Surbatovich" userId="34f022815c94af0f" providerId="LiveId" clId="{7EAAB792-6F57-4A5A-A55B-36EB1B2C0C25}" dt="2020-11-02T22:37:33.476" v="48106"/>
          <ac:spMkLst>
            <pc:docMk/>
            <pc:sldMk cId="2159133404" sldId="323"/>
            <ac:spMk id="70" creationId="{4E1967D4-C114-4A1A-A52A-B53671ED8D96}"/>
          </ac:spMkLst>
        </pc:spChg>
        <pc:spChg chg="add mod">
          <ac:chgData name="Milijana Surbatovich" userId="34f022815c94af0f" providerId="LiveId" clId="{7EAAB792-6F57-4A5A-A55B-36EB1B2C0C25}" dt="2020-11-02T22:37:33.476" v="48106"/>
          <ac:spMkLst>
            <pc:docMk/>
            <pc:sldMk cId="2159133404" sldId="323"/>
            <ac:spMk id="71" creationId="{BAC19467-636B-4FFC-9D6E-27512BE0360D}"/>
          </ac:spMkLst>
        </pc:spChg>
        <pc:spChg chg="add mod">
          <ac:chgData name="Milijana Surbatovich" userId="34f022815c94af0f" providerId="LiveId" clId="{7EAAB792-6F57-4A5A-A55B-36EB1B2C0C25}" dt="2020-11-02T22:37:33.476" v="48106"/>
          <ac:spMkLst>
            <pc:docMk/>
            <pc:sldMk cId="2159133404" sldId="323"/>
            <ac:spMk id="72" creationId="{08873C0D-0832-4BA4-99BD-2A2CB7F6A43A}"/>
          </ac:spMkLst>
        </pc:spChg>
        <pc:spChg chg="add mod">
          <ac:chgData name="Milijana Surbatovich" userId="34f022815c94af0f" providerId="LiveId" clId="{7EAAB792-6F57-4A5A-A55B-36EB1B2C0C25}" dt="2020-11-02T22:37:33.476" v="48106"/>
          <ac:spMkLst>
            <pc:docMk/>
            <pc:sldMk cId="2159133404" sldId="323"/>
            <ac:spMk id="73" creationId="{2BB0256A-64ED-4928-83D8-F8A0B47F7216}"/>
          </ac:spMkLst>
        </pc:spChg>
        <pc:spChg chg="add mod">
          <ac:chgData name="Milijana Surbatovich" userId="34f022815c94af0f" providerId="LiveId" clId="{7EAAB792-6F57-4A5A-A55B-36EB1B2C0C25}" dt="2020-11-02T22:37:33.476" v="48106"/>
          <ac:spMkLst>
            <pc:docMk/>
            <pc:sldMk cId="2159133404" sldId="323"/>
            <ac:spMk id="77" creationId="{ADADE958-AA69-48C8-8F6F-80C599A10505}"/>
          </ac:spMkLst>
        </pc:spChg>
        <pc:spChg chg="add mod">
          <ac:chgData name="Milijana Surbatovich" userId="34f022815c94af0f" providerId="LiveId" clId="{7EAAB792-6F57-4A5A-A55B-36EB1B2C0C25}" dt="2020-11-02T22:37:33.476" v="48106"/>
          <ac:spMkLst>
            <pc:docMk/>
            <pc:sldMk cId="2159133404" sldId="323"/>
            <ac:spMk id="78" creationId="{F406D6E3-27C7-4C4B-838F-01E34C594B51}"/>
          </ac:spMkLst>
        </pc:spChg>
        <pc:spChg chg="add mod">
          <ac:chgData name="Milijana Surbatovich" userId="34f022815c94af0f" providerId="LiveId" clId="{7EAAB792-6F57-4A5A-A55B-36EB1B2C0C25}" dt="2020-11-02T22:37:33.476" v="48106"/>
          <ac:spMkLst>
            <pc:docMk/>
            <pc:sldMk cId="2159133404" sldId="323"/>
            <ac:spMk id="79" creationId="{4A167F22-4241-4A67-8B40-51FF337A1DDF}"/>
          </ac:spMkLst>
        </pc:spChg>
        <pc:spChg chg="add mod">
          <ac:chgData name="Milijana Surbatovich" userId="34f022815c94af0f" providerId="LiveId" clId="{7EAAB792-6F57-4A5A-A55B-36EB1B2C0C25}" dt="2020-11-02T22:37:33.476" v="48106"/>
          <ac:spMkLst>
            <pc:docMk/>
            <pc:sldMk cId="2159133404" sldId="323"/>
            <ac:spMk id="80" creationId="{F3A26361-3982-4019-9778-EE41A0EE3DFB}"/>
          </ac:spMkLst>
        </pc:spChg>
        <pc:spChg chg="add mod">
          <ac:chgData name="Milijana Surbatovich" userId="34f022815c94af0f" providerId="LiveId" clId="{7EAAB792-6F57-4A5A-A55B-36EB1B2C0C25}" dt="2020-11-02T22:37:33.476" v="48106"/>
          <ac:spMkLst>
            <pc:docMk/>
            <pc:sldMk cId="2159133404" sldId="323"/>
            <ac:spMk id="81" creationId="{564E0C0D-492B-4D4C-9FD5-406D18CE99AE}"/>
          </ac:spMkLst>
        </pc:spChg>
        <pc:spChg chg="add mod">
          <ac:chgData name="Milijana Surbatovich" userId="34f022815c94af0f" providerId="LiveId" clId="{7EAAB792-6F57-4A5A-A55B-36EB1B2C0C25}" dt="2020-11-02T22:37:33.476" v="48106"/>
          <ac:spMkLst>
            <pc:docMk/>
            <pc:sldMk cId="2159133404" sldId="323"/>
            <ac:spMk id="85" creationId="{FAA805BA-74D3-46ED-B509-DC197EDB074D}"/>
          </ac:spMkLst>
        </pc:spChg>
        <pc:spChg chg="add mod">
          <ac:chgData name="Milijana Surbatovich" userId="34f022815c94af0f" providerId="LiveId" clId="{7EAAB792-6F57-4A5A-A55B-36EB1B2C0C25}" dt="2020-11-02T22:37:33.476" v="48106"/>
          <ac:spMkLst>
            <pc:docMk/>
            <pc:sldMk cId="2159133404" sldId="323"/>
            <ac:spMk id="86" creationId="{CE8B49F3-D933-43E0-8AF4-3C622D84394C}"/>
          </ac:spMkLst>
        </pc:spChg>
        <pc:spChg chg="add mod">
          <ac:chgData name="Milijana Surbatovich" userId="34f022815c94af0f" providerId="LiveId" clId="{7EAAB792-6F57-4A5A-A55B-36EB1B2C0C25}" dt="2020-11-02T22:37:33.476" v="48106"/>
          <ac:spMkLst>
            <pc:docMk/>
            <pc:sldMk cId="2159133404" sldId="323"/>
            <ac:spMk id="87" creationId="{261D4AF7-9F15-4C80-8269-E72E12B27A5C}"/>
          </ac:spMkLst>
        </pc:spChg>
        <pc:spChg chg="add mod">
          <ac:chgData name="Milijana Surbatovich" userId="34f022815c94af0f" providerId="LiveId" clId="{7EAAB792-6F57-4A5A-A55B-36EB1B2C0C25}" dt="2020-11-02T22:40:41.289" v="48127" actId="1076"/>
          <ac:spMkLst>
            <pc:docMk/>
            <pc:sldMk cId="2159133404" sldId="323"/>
            <ac:spMk id="88" creationId="{7726F04B-BDD2-49D4-9316-FCB1A4862AF1}"/>
          </ac:spMkLst>
        </pc:spChg>
        <pc:spChg chg="add mod">
          <ac:chgData name="Milijana Surbatovich" userId="34f022815c94af0f" providerId="LiveId" clId="{7EAAB792-6F57-4A5A-A55B-36EB1B2C0C25}" dt="2020-11-02T22:37:33.476" v="48106"/>
          <ac:spMkLst>
            <pc:docMk/>
            <pc:sldMk cId="2159133404" sldId="323"/>
            <ac:spMk id="91" creationId="{6D12ABA2-0CFF-4404-ABB1-79CBCEA23157}"/>
          </ac:spMkLst>
        </pc:spChg>
        <pc:spChg chg="add mod">
          <ac:chgData name="Milijana Surbatovich" userId="34f022815c94af0f" providerId="LiveId" clId="{7EAAB792-6F57-4A5A-A55B-36EB1B2C0C25}" dt="2020-11-02T22:37:33.476" v="48106"/>
          <ac:spMkLst>
            <pc:docMk/>
            <pc:sldMk cId="2159133404" sldId="323"/>
            <ac:spMk id="92" creationId="{CFE61C4C-6534-46D0-A24E-A3C5875BD2EB}"/>
          </ac:spMkLst>
        </pc:spChg>
        <pc:spChg chg="add mod">
          <ac:chgData name="Milijana Surbatovich" userId="34f022815c94af0f" providerId="LiveId" clId="{7EAAB792-6F57-4A5A-A55B-36EB1B2C0C25}" dt="2020-11-02T22:37:33.476" v="48106"/>
          <ac:spMkLst>
            <pc:docMk/>
            <pc:sldMk cId="2159133404" sldId="323"/>
            <ac:spMk id="96" creationId="{78CFFDDE-DF65-44DF-BD69-EF80B1BB801B}"/>
          </ac:spMkLst>
        </pc:spChg>
        <pc:spChg chg="add mod">
          <ac:chgData name="Milijana Surbatovich" userId="34f022815c94af0f" providerId="LiveId" clId="{7EAAB792-6F57-4A5A-A55B-36EB1B2C0C25}" dt="2020-11-02T22:37:33.476" v="48106"/>
          <ac:spMkLst>
            <pc:docMk/>
            <pc:sldMk cId="2159133404" sldId="323"/>
            <ac:spMk id="97" creationId="{E0E08B28-50B4-4E4D-83EC-A5144A6D581E}"/>
          </ac:spMkLst>
        </pc:spChg>
        <pc:spChg chg="add mod">
          <ac:chgData name="Milijana Surbatovich" userId="34f022815c94af0f" providerId="LiveId" clId="{7EAAB792-6F57-4A5A-A55B-36EB1B2C0C25}" dt="2020-11-02T22:37:33.476" v="48106"/>
          <ac:spMkLst>
            <pc:docMk/>
            <pc:sldMk cId="2159133404" sldId="323"/>
            <ac:spMk id="98" creationId="{B3A8DA5F-F44C-44B8-8441-8EEF02E74D88}"/>
          </ac:spMkLst>
        </pc:spChg>
        <pc:spChg chg="add mod">
          <ac:chgData name="Milijana Surbatovich" userId="34f022815c94af0f" providerId="LiveId" clId="{7EAAB792-6F57-4A5A-A55B-36EB1B2C0C25}" dt="2020-11-02T22:37:33.476" v="48106"/>
          <ac:spMkLst>
            <pc:docMk/>
            <pc:sldMk cId="2159133404" sldId="323"/>
            <ac:spMk id="99" creationId="{D28F97B7-51D2-4754-A472-D2075F9E6E38}"/>
          </ac:spMkLst>
        </pc:spChg>
        <pc:spChg chg="add mod">
          <ac:chgData name="Milijana Surbatovich" userId="34f022815c94af0f" providerId="LiveId" clId="{7EAAB792-6F57-4A5A-A55B-36EB1B2C0C25}" dt="2020-11-02T22:37:33.476" v="48106"/>
          <ac:spMkLst>
            <pc:docMk/>
            <pc:sldMk cId="2159133404" sldId="323"/>
            <ac:spMk id="100" creationId="{0F558B52-D514-4EF3-973D-F52019EC994E}"/>
          </ac:spMkLst>
        </pc:spChg>
        <pc:spChg chg="add mod">
          <ac:chgData name="Milijana Surbatovich" userId="34f022815c94af0f" providerId="LiveId" clId="{7EAAB792-6F57-4A5A-A55B-36EB1B2C0C25}" dt="2020-11-02T22:37:33.476" v="48106"/>
          <ac:spMkLst>
            <pc:docMk/>
            <pc:sldMk cId="2159133404" sldId="323"/>
            <ac:spMk id="104" creationId="{2E7A3637-53D5-43A5-84B5-4594E128217D}"/>
          </ac:spMkLst>
        </pc:spChg>
        <pc:spChg chg="add mod">
          <ac:chgData name="Milijana Surbatovich" userId="34f022815c94af0f" providerId="LiveId" clId="{7EAAB792-6F57-4A5A-A55B-36EB1B2C0C25}" dt="2020-11-02T22:37:33.476" v="48106"/>
          <ac:spMkLst>
            <pc:docMk/>
            <pc:sldMk cId="2159133404" sldId="323"/>
            <ac:spMk id="105" creationId="{CE560452-E890-4E3C-8F80-A4DB79318382}"/>
          </ac:spMkLst>
        </pc:spChg>
        <pc:spChg chg="add mod">
          <ac:chgData name="Milijana Surbatovich" userId="34f022815c94af0f" providerId="LiveId" clId="{7EAAB792-6F57-4A5A-A55B-36EB1B2C0C25}" dt="2020-11-02T22:37:33.476" v="48106"/>
          <ac:spMkLst>
            <pc:docMk/>
            <pc:sldMk cId="2159133404" sldId="323"/>
            <ac:spMk id="106" creationId="{2E72FA8F-7421-46E4-AEE1-BFF5DDA1E922}"/>
          </ac:spMkLst>
        </pc:spChg>
        <pc:spChg chg="add mod">
          <ac:chgData name="Milijana Surbatovich" userId="34f022815c94af0f" providerId="LiveId" clId="{7EAAB792-6F57-4A5A-A55B-36EB1B2C0C25}" dt="2020-11-02T22:37:33.476" v="48106"/>
          <ac:spMkLst>
            <pc:docMk/>
            <pc:sldMk cId="2159133404" sldId="323"/>
            <ac:spMk id="107" creationId="{215E635F-9D5A-4811-92A1-51184E5342A4}"/>
          </ac:spMkLst>
        </pc:spChg>
        <pc:spChg chg="add mod">
          <ac:chgData name="Milijana Surbatovich" userId="34f022815c94af0f" providerId="LiveId" clId="{7EAAB792-6F57-4A5A-A55B-36EB1B2C0C25}" dt="2020-11-02T22:37:33.476" v="48106"/>
          <ac:spMkLst>
            <pc:docMk/>
            <pc:sldMk cId="2159133404" sldId="323"/>
            <ac:spMk id="108" creationId="{9EA3A0CC-E8A7-4B10-B0F8-C13A55C4C02F}"/>
          </ac:spMkLst>
        </pc:spChg>
        <pc:spChg chg="add mod">
          <ac:chgData name="Milijana Surbatovich" userId="34f022815c94af0f" providerId="LiveId" clId="{7EAAB792-6F57-4A5A-A55B-36EB1B2C0C25}" dt="2020-11-02T22:37:33.476" v="48106"/>
          <ac:spMkLst>
            <pc:docMk/>
            <pc:sldMk cId="2159133404" sldId="323"/>
            <ac:spMk id="112" creationId="{6C27DF27-676E-4500-AE41-082994EE506A}"/>
          </ac:spMkLst>
        </pc:spChg>
        <pc:spChg chg="add mod">
          <ac:chgData name="Milijana Surbatovich" userId="34f022815c94af0f" providerId="LiveId" clId="{7EAAB792-6F57-4A5A-A55B-36EB1B2C0C25}" dt="2020-11-02T22:37:33.476" v="48106"/>
          <ac:spMkLst>
            <pc:docMk/>
            <pc:sldMk cId="2159133404" sldId="323"/>
            <ac:spMk id="113" creationId="{326A046E-D1C7-439F-8D9A-129002AEA71C}"/>
          </ac:spMkLst>
        </pc:spChg>
        <pc:spChg chg="add mod">
          <ac:chgData name="Milijana Surbatovich" userId="34f022815c94af0f" providerId="LiveId" clId="{7EAAB792-6F57-4A5A-A55B-36EB1B2C0C25}" dt="2020-11-02T22:37:33.476" v="48106"/>
          <ac:spMkLst>
            <pc:docMk/>
            <pc:sldMk cId="2159133404" sldId="323"/>
            <ac:spMk id="114" creationId="{D5C93A96-840E-480D-9673-E659F35899B7}"/>
          </ac:spMkLst>
        </pc:spChg>
        <pc:spChg chg="add mod">
          <ac:chgData name="Milijana Surbatovich" userId="34f022815c94af0f" providerId="LiveId" clId="{7EAAB792-6F57-4A5A-A55B-36EB1B2C0C25}" dt="2020-11-02T22:37:33.476" v="48106"/>
          <ac:spMkLst>
            <pc:docMk/>
            <pc:sldMk cId="2159133404" sldId="323"/>
            <ac:spMk id="115" creationId="{0330F788-DDB9-4333-B768-550E1B68C693}"/>
          </ac:spMkLst>
        </pc:spChg>
        <pc:spChg chg="add mod">
          <ac:chgData name="Milijana Surbatovich" userId="34f022815c94af0f" providerId="LiveId" clId="{7EAAB792-6F57-4A5A-A55B-36EB1B2C0C25}" dt="2020-11-02T22:37:33.476" v="48106"/>
          <ac:spMkLst>
            <pc:docMk/>
            <pc:sldMk cId="2159133404" sldId="323"/>
            <ac:spMk id="116" creationId="{E9689A0A-91AC-44F4-BA23-4A3EB6917039}"/>
          </ac:spMkLst>
        </pc:spChg>
        <pc:spChg chg="add mod">
          <ac:chgData name="Milijana Surbatovich" userId="34f022815c94af0f" providerId="LiveId" clId="{7EAAB792-6F57-4A5A-A55B-36EB1B2C0C25}" dt="2020-11-02T22:37:33.476" v="48106"/>
          <ac:spMkLst>
            <pc:docMk/>
            <pc:sldMk cId="2159133404" sldId="323"/>
            <ac:spMk id="120" creationId="{DF28C9A8-CBE5-4AD7-83F3-114818C5BAA4}"/>
          </ac:spMkLst>
        </pc:spChg>
        <pc:spChg chg="add mod">
          <ac:chgData name="Milijana Surbatovich" userId="34f022815c94af0f" providerId="LiveId" clId="{7EAAB792-6F57-4A5A-A55B-36EB1B2C0C25}" dt="2020-11-02T22:37:33.476" v="48106"/>
          <ac:spMkLst>
            <pc:docMk/>
            <pc:sldMk cId="2159133404" sldId="323"/>
            <ac:spMk id="121" creationId="{956F0013-11AF-4673-8777-6C3B14851372}"/>
          </ac:spMkLst>
        </pc:spChg>
        <pc:spChg chg="add mod">
          <ac:chgData name="Milijana Surbatovich" userId="34f022815c94af0f" providerId="LiveId" clId="{7EAAB792-6F57-4A5A-A55B-36EB1B2C0C25}" dt="2020-11-02T22:37:33.476" v="48106"/>
          <ac:spMkLst>
            <pc:docMk/>
            <pc:sldMk cId="2159133404" sldId="323"/>
            <ac:spMk id="122" creationId="{035CCC68-7D83-417D-8129-E2DD8E97A965}"/>
          </ac:spMkLst>
        </pc:spChg>
        <pc:spChg chg="add mod">
          <ac:chgData name="Milijana Surbatovich" userId="34f022815c94af0f" providerId="LiveId" clId="{7EAAB792-6F57-4A5A-A55B-36EB1B2C0C25}" dt="2020-11-02T22:37:33.476" v="48106"/>
          <ac:spMkLst>
            <pc:docMk/>
            <pc:sldMk cId="2159133404" sldId="323"/>
            <ac:spMk id="123" creationId="{4EC3E8C9-0088-4289-91F9-43393F115EA3}"/>
          </ac:spMkLst>
        </pc:spChg>
        <pc:spChg chg="add mod">
          <ac:chgData name="Milijana Surbatovich" userId="34f022815c94af0f" providerId="LiveId" clId="{7EAAB792-6F57-4A5A-A55B-36EB1B2C0C25}" dt="2020-11-02T22:37:33.476" v="48106"/>
          <ac:spMkLst>
            <pc:docMk/>
            <pc:sldMk cId="2159133404" sldId="323"/>
            <ac:spMk id="124" creationId="{ED0A5F63-F7A8-4DE9-A561-4253CA535A0F}"/>
          </ac:spMkLst>
        </pc:spChg>
        <pc:spChg chg="add mod">
          <ac:chgData name="Milijana Surbatovich" userId="34f022815c94af0f" providerId="LiveId" clId="{7EAAB792-6F57-4A5A-A55B-36EB1B2C0C25}" dt="2020-11-02T22:37:33.476" v="48106"/>
          <ac:spMkLst>
            <pc:docMk/>
            <pc:sldMk cId="2159133404" sldId="323"/>
            <ac:spMk id="125" creationId="{62B52DC7-7A77-42F2-9897-BAA116776EFA}"/>
          </ac:spMkLst>
        </pc:spChg>
        <pc:spChg chg="add mod">
          <ac:chgData name="Milijana Surbatovich" userId="34f022815c94af0f" providerId="LiveId" clId="{7EAAB792-6F57-4A5A-A55B-36EB1B2C0C25}" dt="2020-11-02T22:40:26.664" v="48117" actId="1076"/>
          <ac:spMkLst>
            <pc:docMk/>
            <pc:sldMk cId="2159133404" sldId="323"/>
            <ac:spMk id="126" creationId="{FDB6D8E6-9C6E-48A1-AC26-51AC1C82A95E}"/>
          </ac:spMkLst>
        </pc:spChg>
        <pc:cxnChg chg="add mod">
          <ac:chgData name="Milijana Surbatovich" userId="34f022815c94af0f" providerId="LiveId" clId="{7EAAB792-6F57-4A5A-A55B-36EB1B2C0C25}" dt="2020-11-02T22:37:33.476" v="48106"/>
          <ac:cxnSpMkLst>
            <pc:docMk/>
            <pc:sldMk cId="2159133404" sldId="323"/>
            <ac:cxnSpMk id="7" creationId="{342EB392-BD8D-4422-99B5-819F304B32EC}"/>
          </ac:cxnSpMkLst>
        </pc:cxnChg>
        <pc:cxnChg chg="add mod">
          <ac:chgData name="Milijana Surbatovich" userId="34f022815c94af0f" providerId="LiveId" clId="{7EAAB792-6F57-4A5A-A55B-36EB1B2C0C25}" dt="2020-11-02T22:37:33.476" v="48106"/>
          <ac:cxnSpMkLst>
            <pc:docMk/>
            <pc:sldMk cId="2159133404" sldId="323"/>
            <ac:cxnSpMk id="8" creationId="{283F3679-B343-4987-965D-189EDEC85200}"/>
          </ac:cxnSpMkLst>
        </pc:cxnChg>
        <pc:cxnChg chg="add mod">
          <ac:chgData name="Milijana Surbatovich" userId="34f022815c94af0f" providerId="LiveId" clId="{7EAAB792-6F57-4A5A-A55B-36EB1B2C0C25}" dt="2020-11-02T22:37:33.476" v="48106"/>
          <ac:cxnSpMkLst>
            <pc:docMk/>
            <pc:sldMk cId="2159133404" sldId="323"/>
            <ac:cxnSpMk id="9" creationId="{943A0BD8-42BF-4379-B34F-DEFD8AEEB619}"/>
          </ac:cxnSpMkLst>
        </pc:cxnChg>
        <pc:cxnChg chg="add mod">
          <ac:chgData name="Milijana Surbatovich" userId="34f022815c94af0f" providerId="LiveId" clId="{7EAAB792-6F57-4A5A-A55B-36EB1B2C0C25}" dt="2020-11-02T22:37:33.476" v="48106"/>
          <ac:cxnSpMkLst>
            <pc:docMk/>
            <pc:sldMk cId="2159133404" sldId="323"/>
            <ac:cxnSpMk id="15" creationId="{86D0D50E-4075-442A-AFC2-40B2B6F7B654}"/>
          </ac:cxnSpMkLst>
        </pc:cxnChg>
        <pc:cxnChg chg="add mod">
          <ac:chgData name="Milijana Surbatovich" userId="34f022815c94af0f" providerId="LiveId" clId="{7EAAB792-6F57-4A5A-A55B-36EB1B2C0C25}" dt="2020-11-02T22:37:33.476" v="48106"/>
          <ac:cxnSpMkLst>
            <pc:docMk/>
            <pc:sldMk cId="2159133404" sldId="323"/>
            <ac:cxnSpMk id="16" creationId="{6AA582B1-33D8-4A12-A979-55E69B412AD4}"/>
          </ac:cxnSpMkLst>
        </pc:cxnChg>
        <pc:cxnChg chg="add mod">
          <ac:chgData name="Milijana Surbatovich" userId="34f022815c94af0f" providerId="LiveId" clId="{7EAAB792-6F57-4A5A-A55B-36EB1B2C0C25}" dt="2020-11-02T22:37:33.476" v="48106"/>
          <ac:cxnSpMkLst>
            <pc:docMk/>
            <pc:sldMk cId="2159133404" sldId="323"/>
            <ac:cxnSpMk id="17" creationId="{767A4FBB-E3B9-43E1-89E2-5E6E58F7706F}"/>
          </ac:cxnSpMkLst>
        </pc:cxnChg>
        <pc:cxnChg chg="add mod">
          <ac:chgData name="Milijana Surbatovich" userId="34f022815c94af0f" providerId="LiveId" clId="{7EAAB792-6F57-4A5A-A55B-36EB1B2C0C25}" dt="2020-11-02T22:37:33.476" v="48106"/>
          <ac:cxnSpMkLst>
            <pc:docMk/>
            <pc:sldMk cId="2159133404" sldId="323"/>
            <ac:cxnSpMk id="23" creationId="{8658ECDC-B47F-413B-B523-C10454856487}"/>
          </ac:cxnSpMkLst>
        </pc:cxnChg>
        <pc:cxnChg chg="add mod">
          <ac:chgData name="Milijana Surbatovich" userId="34f022815c94af0f" providerId="LiveId" clId="{7EAAB792-6F57-4A5A-A55B-36EB1B2C0C25}" dt="2020-11-02T22:37:33.476" v="48106"/>
          <ac:cxnSpMkLst>
            <pc:docMk/>
            <pc:sldMk cId="2159133404" sldId="323"/>
            <ac:cxnSpMk id="24" creationId="{DD14697C-443E-4788-AB70-16A20DD9209C}"/>
          </ac:cxnSpMkLst>
        </pc:cxnChg>
        <pc:cxnChg chg="add mod">
          <ac:chgData name="Milijana Surbatovich" userId="34f022815c94af0f" providerId="LiveId" clId="{7EAAB792-6F57-4A5A-A55B-36EB1B2C0C25}" dt="2020-11-02T22:37:33.476" v="48106"/>
          <ac:cxnSpMkLst>
            <pc:docMk/>
            <pc:sldMk cId="2159133404" sldId="323"/>
            <ac:cxnSpMk id="25" creationId="{4156DEEA-8F67-40FF-B42E-F25E4B318D68}"/>
          </ac:cxnSpMkLst>
        </pc:cxnChg>
        <pc:cxnChg chg="add mod">
          <ac:chgData name="Milijana Surbatovich" userId="34f022815c94af0f" providerId="LiveId" clId="{7EAAB792-6F57-4A5A-A55B-36EB1B2C0C25}" dt="2020-11-02T22:37:33.476" v="48106"/>
          <ac:cxnSpMkLst>
            <pc:docMk/>
            <pc:sldMk cId="2159133404" sldId="323"/>
            <ac:cxnSpMk id="31" creationId="{93542AA0-59D6-429A-BA62-38A854AC1C54}"/>
          </ac:cxnSpMkLst>
        </pc:cxnChg>
        <pc:cxnChg chg="add mod">
          <ac:chgData name="Milijana Surbatovich" userId="34f022815c94af0f" providerId="LiveId" clId="{7EAAB792-6F57-4A5A-A55B-36EB1B2C0C25}" dt="2020-11-02T22:37:33.476" v="48106"/>
          <ac:cxnSpMkLst>
            <pc:docMk/>
            <pc:sldMk cId="2159133404" sldId="323"/>
            <ac:cxnSpMk id="32" creationId="{3B605A9C-9A26-4B1B-8BC2-8890AA75AAE1}"/>
          </ac:cxnSpMkLst>
        </pc:cxnChg>
        <pc:cxnChg chg="add mod">
          <ac:chgData name="Milijana Surbatovich" userId="34f022815c94af0f" providerId="LiveId" clId="{7EAAB792-6F57-4A5A-A55B-36EB1B2C0C25}" dt="2020-11-02T22:37:33.476" v="48106"/>
          <ac:cxnSpMkLst>
            <pc:docMk/>
            <pc:sldMk cId="2159133404" sldId="323"/>
            <ac:cxnSpMk id="33" creationId="{83E9F468-0E71-4AAB-9F97-2A27EB94408D}"/>
          </ac:cxnSpMkLst>
        </pc:cxnChg>
        <pc:cxnChg chg="add mod">
          <ac:chgData name="Milijana Surbatovich" userId="34f022815c94af0f" providerId="LiveId" clId="{7EAAB792-6F57-4A5A-A55B-36EB1B2C0C25}" dt="2020-11-02T22:37:33.476" v="48106"/>
          <ac:cxnSpMkLst>
            <pc:docMk/>
            <pc:sldMk cId="2159133404" sldId="323"/>
            <ac:cxnSpMk id="40" creationId="{28EF00C8-086A-4179-A912-C3E07FE87648}"/>
          </ac:cxnSpMkLst>
        </pc:cxnChg>
        <pc:cxnChg chg="add mod">
          <ac:chgData name="Milijana Surbatovich" userId="34f022815c94af0f" providerId="LiveId" clId="{7EAAB792-6F57-4A5A-A55B-36EB1B2C0C25}" dt="2020-11-02T22:37:33.476" v="48106"/>
          <ac:cxnSpMkLst>
            <pc:docMk/>
            <pc:sldMk cId="2159133404" sldId="323"/>
            <ac:cxnSpMk id="41" creationId="{E562AF6D-1C60-4576-85A0-2B96DC459E75}"/>
          </ac:cxnSpMkLst>
        </pc:cxnChg>
        <pc:cxnChg chg="add mod">
          <ac:chgData name="Milijana Surbatovich" userId="34f022815c94af0f" providerId="LiveId" clId="{7EAAB792-6F57-4A5A-A55B-36EB1B2C0C25}" dt="2020-11-02T22:37:33.476" v="48106"/>
          <ac:cxnSpMkLst>
            <pc:docMk/>
            <pc:sldMk cId="2159133404" sldId="323"/>
            <ac:cxnSpMk id="42" creationId="{481C1303-1309-45C5-8441-404CA533E504}"/>
          </ac:cxnSpMkLst>
        </pc:cxnChg>
        <pc:cxnChg chg="add del mod">
          <ac:chgData name="Milijana Surbatovich" userId="34f022815c94af0f" providerId="LiveId" clId="{7EAAB792-6F57-4A5A-A55B-36EB1B2C0C25}" dt="2020-11-02T22:40:14.432" v="48115" actId="478"/>
          <ac:cxnSpMkLst>
            <pc:docMk/>
            <pc:sldMk cId="2159133404" sldId="323"/>
            <ac:cxnSpMk id="48" creationId="{2ED72CF2-7AB5-482B-A894-9BEEF79BE6AA}"/>
          </ac:cxnSpMkLst>
        </pc:cxnChg>
        <pc:cxnChg chg="add del mod">
          <ac:chgData name="Milijana Surbatovich" userId="34f022815c94af0f" providerId="LiveId" clId="{7EAAB792-6F57-4A5A-A55B-36EB1B2C0C25}" dt="2020-11-02T22:40:14.432" v="48115" actId="478"/>
          <ac:cxnSpMkLst>
            <pc:docMk/>
            <pc:sldMk cId="2159133404" sldId="323"/>
            <ac:cxnSpMk id="49" creationId="{2C1047CB-414F-4FDD-BCEB-7F9664DB4F7D}"/>
          </ac:cxnSpMkLst>
        </pc:cxnChg>
        <pc:cxnChg chg="add del mod">
          <ac:chgData name="Milijana Surbatovich" userId="34f022815c94af0f" providerId="LiveId" clId="{7EAAB792-6F57-4A5A-A55B-36EB1B2C0C25}" dt="2020-11-02T22:40:14.432" v="48115" actId="478"/>
          <ac:cxnSpMkLst>
            <pc:docMk/>
            <pc:sldMk cId="2159133404" sldId="323"/>
            <ac:cxnSpMk id="50" creationId="{F18C9C6F-9921-4CB4-A4E1-C2F7D8A08003}"/>
          </ac:cxnSpMkLst>
        </pc:cxnChg>
        <pc:cxnChg chg="add del mod">
          <ac:chgData name="Milijana Surbatovich" userId="34f022815c94af0f" providerId="LiveId" clId="{7EAAB792-6F57-4A5A-A55B-36EB1B2C0C25}" dt="2020-11-02T22:40:21.148" v="48116" actId="478"/>
          <ac:cxnSpMkLst>
            <pc:docMk/>
            <pc:sldMk cId="2159133404" sldId="323"/>
            <ac:cxnSpMk id="52" creationId="{49227D98-1B90-4AC1-9EA8-75E6802413B8}"/>
          </ac:cxnSpMkLst>
        </pc:cxnChg>
        <pc:cxnChg chg="add del mod">
          <ac:chgData name="Milijana Surbatovich" userId="34f022815c94af0f" providerId="LiveId" clId="{7EAAB792-6F57-4A5A-A55B-36EB1B2C0C25}" dt="2020-11-02T22:40:21.148" v="48116" actId="478"/>
          <ac:cxnSpMkLst>
            <pc:docMk/>
            <pc:sldMk cId="2159133404" sldId="323"/>
            <ac:cxnSpMk id="53" creationId="{AE888085-7260-4AE0-9565-1F35D1979ED5}"/>
          </ac:cxnSpMkLst>
        </pc:cxnChg>
        <pc:cxnChg chg="add del mod">
          <ac:chgData name="Milijana Surbatovich" userId="34f022815c94af0f" providerId="LiveId" clId="{7EAAB792-6F57-4A5A-A55B-36EB1B2C0C25}" dt="2020-11-02T22:40:21.148" v="48116" actId="478"/>
          <ac:cxnSpMkLst>
            <pc:docMk/>
            <pc:sldMk cId="2159133404" sldId="323"/>
            <ac:cxnSpMk id="54" creationId="{7D9691BD-483D-42BD-95AE-8F5B0E8EDAE4}"/>
          </ac:cxnSpMkLst>
        </pc:cxnChg>
        <pc:cxnChg chg="add mod">
          <ac:chgData name="Milijana Surbatovich" userId="34f022815c94af0f" providerId="LiveId" clId="{7EAAB792-6F57-4A5A-A55B-36EB1B2C0C25}" dt="2020-11-02T22:37:33.476" v="48106"/>
          <ac:cxnSpMkLst>
            <pc:docMk/>
            <pc:sldMk cId="2159133404" sldId="323"/>
            <ac:cxnSpMk id="58" creationId="{AE5CB648-BBD1-4F4E-9C5E-1DBD25A23C94}"/>
          </ac:cxnSpMkLst>
        </pc:cxnChg>
        <pc:cxnChg chg="add mod">
          <ac:chgData name="Milijana Surbatovich" userId="34f022815c94af0f" providerId="LiveId" clId="{7EAAB792-6F57-4A5A-A55B-36EB1B2C0C25}" dt="2020-11-02T22:37:33.476" v="48106"/>
          <ac:cxnSpMkLst>
            <pc:docMk/>
            <pc:sldMk cId="2159133404" sldId="323"/>
            <ac:cxnSpMk id="59" creationId="{A55BFCD5-301A-4904-972B-0A0AFE106A95}"/>
          </ac:cxnSpMkLst>
        </pc:cxnChg>
        <pc:cxnChg chg="add mod">
          <ac:chgData name="Milijana Surbatovich" userId="34f022815c94af0f" providerId="LiveId" clId="{7EAAB792-6F57-4A5A-A55B-36EB1B2C0C25}" dt="2020-11-02T22:37:33.476" v="48106"/>
          <ac:cxnSpMkLst>
            <pc:docMk/>
            <pc:sldMk cId="2159133404" sldId="323"/>
            <ac:cxnSpMk id="60" creationId="{675DCF7A-2808-4567-AF07-AC28E51D824D}"/>
          </ac:cxnSpMkLst>
        </pc:cxnChg>
        <pc:cxnChg chg="add mod">
          <ac:chgData name="Milijana Surbatovich" userId="34f022815c94af0f" providerId="LiveId" clId="{7EAAB792-6F57-4A5A-A55B-36EB1B2C0C25}" dt="2020-11-02T22:37:33.476" v="48106"/>
          <ac:cxnSpMkLst>
            <pc:docMk/>
            <pc:sldMk cId="2159133404" sldId="323"/>
            <ac:cxnSpMk id="66" creationId="{AE52D0C8-969F-4D26-B081-0F7BB1E33830}"/>
          </ac:cxnSpMkLst>
        </pc:cxnChg>
        <pc:cxnChg chg="add mod">
          <ac:chgData name="Milijana Surbatovich" userId="34f022815c94af0f" providerId="LiveId" clId="{7EAAB792-6F57-4A5A-A55B-36EB1B2C0C25}" dt="2020-11-02T22:37:33.476" v="48106"/>
          <ac:cxnSpMkLst>
            <pc:docMk/>
            <pc:sldMk cId="2159133404" sldId="323"/>
            <ac:cxnSpMk id="67" creationId="{4948027E-DB83-440B-9854-B44F017EFA91}"/>
          </ac:cxnSpMkLst>
        </pc:cxnChg>
        <pc:cxnChg chg="add mod">
          <ac:chgData name="Milijana Surbatovich" userId="34f022815c94af0f" providerId="LiveId" clId="{7EAAB792-6F57-4A5A-A55B-36EB1B2C0C25}" dt="2020-11-02T22:37:33.476" v="48106"/>
          <ac:cxnSpMkLst>
            <pc:docMk/>
            <pc:sldMk cId="2159133404" sldId="323"/>
            <ac:cxnSpMk id="68" creationId="{9AE69881-384C-4ACE-9C5D-4BDA341B1252}"/>
          </ac:cxnSpMkLst>
        </pc:cxnChg>
        <pc:cxnChg chg="add mod">
          <ac:chgData name="Milijana Surbatovich" userId="34f022815c94af0f" providerId="LiveId" clId="{7EAAB792-6F57-4A5A-A55B-36EB1B2C0C25}" dt="2020-11-02T22:37:33.476" v="48106"/>
          <ac:cxnSpMkLst>
            <pc:docMk/>
            <pc:sldMk cId="2159133404" sldId="323"/>
            <ac:cxnSpMk id="74" creationId="{41BCC560-A4DA-42D6-86BA-36553CF370CB}"/>
          </ac:cxnSpMkLst>
        </pc:cxnChg>
        <pc:cxnChg chg="add mod">
          <ac:chgData name="Milijana Surbatovich" userId="34f022815c94af0f" providerId="LiveId" clId="{7EAAB792-6F57-4A5A-A55B-36EB1B2C0C25}" dt="2020-11-02T22:37:33.476" v="48106"/>
          <ac:cxnSpMkLst>
            <pc:docMk/>
            <pc:sldMk cId="2159133404" sldId="323"/>
            <ac:cxnSpMk id="75" creationId="{5317FEAF-FE05-4F8F-9524-FA771C20B0B7}"/>
          </ac:cxnSpMkLst>
        </pc:cxnChg>
        <pc:cxnChg chg="add mod">
          <ac:chgData name="Milijana Surbatovich" userId="34f022815c94af0f" providerId="LiveId" clId="{7EAAB792-6F57-4A5A-A55B-36EB1B2C0C25}" dt="2020-11-02T22:37:33.476" v="48106"/>
          <ac:cxnSpMkLst>
            <pc:docMk/>
            <pc:sldMk cId="2159133404" sldId="323"/>
            <ac:cxnSpMk id="76" creationId="{2D501288-848E-4C7A-B2D6-796172E3DD42}"/>
          </ac:cxnSpMkLst>
        </pc:cxnChg>
        <pc:cxnChg chg="add mod">
          <ac:chgData name="Milijana Surbatovich" userId="34f022815c94af0f" providerId="LiveId" clId="{7EAAB792-6F57-4A5A-A55B-36EB1B2C0C25}" dt="2020-11-02T22:37:33.476" v="48106"/>
          <ac:cxnSpMkLst>
            <pc:docMk/>
            <pc:sldMk cId="2159133404" sldId="323"/>
            <ac:cxnSpMk id="82" creationId="{B24B995B-E78C-43BA-97F2-7226844360C6}"/>
          </ac:cxnSpMkLst>
        </pc:cxnChg>
        <pc:cxnChg chg="add mod">
          <ac:chgData name="Milijana Surbatovich" userId="34f022815c94af0f" providerId="LiveId" clId="{7EAAB792-6F57-4A5A-A55B-36EB1B2C0C25}" dt="2020-11-02T22:37:33.476" v="48106"/>
          <ac:cxnSpMkLst>
            <pc:docMk/>
            <pc:sldMk cId="2159133404" sldId="323"/>
            <ac:cxnSpMk id="83" creationId="{7673C288-A32F-448B-8E7E-D3FC39E2DEB4}"/>
          </ac:cxnSpMkLst>
        </pc:cxnChg>
        <pc:cxnChg chg="add mod">
          <ac:chgData name="Milijana Surbatovich" userId="34f022815c94af0f" providerId="LiveId" clId="{7EAAB792-6F57-4A5A-A55B-36EB1B2C0C25}" dt="2020-11-02T22:37:33.476" v="48106"/>
          <ac:cxnSpMkLst>
            <pc:docMk/>
            <pc:sldMk cId="2159133404" sldId="323"/>
            <ac:cxnSpMk id="84" creationId="{51869434-7797-4A98-91F5-F4ABB8AC907E}"/>
          </ac:cxnSpMkLst>
        </pc:cxnChg>
        <pc:cxnChg chg="add mod">
          <ac:chgData name="Milijana Surbatovich" userId="34f022815c94af0f" providerId="LiveId" clId="{7EAAB792-6F57-4A5A-A55B-36EB1B2C0C25}" dt="2020-11-02T22:37:33.476" v="48106"/>
          <ac:cxnSpMkLst>
            <pc:docMk/>
            <pc:sldMk cId="2159133404" sldId="323"/>
            <ac:cxnSpMk id="89" creationId="{4DF6A740-122A-4FAD-B7E7-C9B66BCA1689}"/>
          </ac:cxnSpMkLst>
        </pc:cxnChg>
        <pc:cxnChg chg="add mod">
          <ac:chgData name="Milijana Surbatovich" userId="34f022815c94af0f" providerId="LiveId" clId="{7EAAB792-6F57-4A5A-A55B-36EB1B2C0C25}" dt="2020-11-02T22:37:33.476" v="48106"/>
          <ac:cxnSpMkLst>
            <pc:docMk/>
            <pc:sldMk cId="2159133404" sldId="323"/>
            <ac:cxnSpMk id="90" creationId="{C662EEDE-B1BF-4843-9324-3D0DE4150DB9}"/>
          </ac:cxnSpMkLst>
        </pc:cxnChg>
        <pc:cxnChg chg="add mod">
          <ac:chgData name="Milijana Surbatovich" userId="34f022815c94af0f" providerId="LiveId" clId="{7EAAB792-6F57-4A5A-A55B-36EB1B2C0C25}" dt="2020-11-02T22:37:33.476" v="48106"/>
          <ac:cxnSpMkLst>
            <pc:docMk/>
            <pc:sldMk cId="2159133404" sldId="323"/>
            <ac:cxnSpMk id="93" creationId="{B093AE27-AE50-4607-96FC-84073436B104}"/>
          </ac:cxnSpMkLst>
        </pc:cxnChg>
        <pc:cxnChg chg="add mod">
          <ac:chgData name="Milijana Surbatovich" userId="34f022815c94af0f" providerId="LiveId" clId="{7EAAB792-6F57-4A5A-A55B-36EB1B2C0C25}" dt="2020-11-02T22:37:33.476" v="48106"/>
          <ac:cxnSpMkLst>
            <pc:docMk/>
            <pc:sldMk cId="2159133404" sldId="323"/>
            <ac:cxnSpMk id="94" creationId="{1DC01CC8-98A9-4A2D-9C9A-2E3B8EB181EC}"/>
          </ac:cxnSpMkLst>
        </pc:cxnChg>
        <pc:cxnChg chg="add mod">
          <ac:chgData name="Milijana Surbatovich" userId="34f022815c94af0f" providerId="LiveId" clId="{7EAAB792-6F57-4A5A-A55B-36EB1B2C0C25}" dt="2020-11-02T22:37:33.476" v="48106"/>
          <ac:cxnSpMkLst>
            <pc:docMk/>
            <pc:sldMk cId="2159133404" sldId="323"/>
            <ac:cxnSpMk id="95" creationId="{6F903E35-0280-4CE0-93AE-C794E2977809}"/>
          </ac:cxnSpMkLst>
        </pc:cxnChg>
        <pc:cxnChg chg="add mod">
          <ac:chgData name="Milijana Surbatovich" userId="34f022815c94af0f" providerId="LiveId" clId="{7EAAB792-6F57-4A5A-A55B-36EB1B2C0C25}" dt="2020-11-02T22:37:33.476" v="48106"/>
          <ac:cxnSpMkLst>
            <pc:docMk/>
            <pc:sldMk cId="2159133404" sldId="323"/>
            <ac:cxnSpMk id="101" creationId="{7279DAA0-A8C4-4B50-8B0B-EB119EC549D1}"/>
          </ac:cxnSpMkLst>
        </pc:cxnChg>
        <pc:cxnChg chg="add mod">
          <ac:chgData name="Milijana Surbatovich" userId="34f022815c94af0f" providerId="LiveId" clId="{7EAAB792-6F57-4A5A-A55B-36EB1B2C0C25}" dt="2020-11-02T22:37:33.476" v="48106"/>
          <ac:cxnSpMkLst>
            <pc:docMk/>
            <pc:sldMk cId="2159133404" sldId="323"/>
            <ac:cxnSpMk id="102" creationId="{A41D0ED4-57AA-4BF2-B3EA-A35C1679E11E}"/>
          </ac:cxnSpMkLst>
        </pc:cxnChg>
        <pc:cxnChg chg="add mod">
          <ac:chgData name="Milijana Surbatovich" userId="34f022815c94af0f" providerId="LiveId" clId="{7EAAB792-6F57-4A5A-A55B-36EB1B2C0C25}" dt="2020-11-02T22:37:33.476" v="48106"/>
          <ac:cxnSpMkLst>
            <pc:docMk/>
            <pc:sldMk cId="2159133404" sldId="323"/>
            <ac:cxnSpMk id="103" creationId="{91EB75DE-6881-4EC9-B310-6803C117B529}"/>
          </ac:cxnSpMkLst>
        </pc:cxnChg>
        <pc:cxnChg chg="add mod">
          <ac:chgData name="Milijana Surbatovich" userId="34f022815c94af0f" providerId="LiveId" clId="{7EAAB792-6F57-4A5A-A55B-36EB1B2C0C25}" dt="2020-11-02T22:37:33.476" v="48106"/>
          <ac:cxnSpMkLst>
            <pc:docMk/>
            <pc:sldMk cId="2159133404" sldId="323"/>
            <ac:cxnSpMk id="109" creationId="{F9093B95-4822-45AA-B067-24332397F50C}"/>
          </ac:cxnSpMkLst>
        </pc:cxnChg>
        <pc:cxnChg chg="add mod">
          <ac:chgData name="Milijana Surbatovich" userId="34f022815c94af0f" providerId="LiveId" clId="{7EAAB792-6F57-4A5A-A55B-36EB1B2C0C25}" dt="2020-11-02T22:37:33.476" v="48106"/>
          <ac:cxnSpMkLst>
            <pc:docMk/>
            <pc:sldMk cId="2159133404" sldId="323"/>
            <ac:cxnSpMk id="110" creationId="{0AEF3E14-0ED7-4F4E-B4B7-F70E6EECA489}"/>
          </ac:cxnSpMkLst>
        </pc:cxnChg>
        <pc:cxnChg chg="add mod">
          <ac:chgData name="Milijana Surbatovich" userId="34f022815c94af0f" providerId="LiveId" clId="{7EAAB792-6F57-4A5A-A55B-36EB1B2C0C25}" dt="2020-11-02T22:37:33.476" v="48106"/>
          <ac:cxnSpMkLst>
            <pc:docMk/>
            <pc:sldMk cId="2159133404" sldId="323"/>
            <ac:cxnSpMk id="111" creationId="{40243D0D-7C87-4FA1-8092-12474AD87524}"/>
          </ac:cxnSpMkLst>
        </pc:cxnChg>
        <pc:cxnChg chg="add mod">
          <ac:chgData name="Milijana Surbatovich" userId="34f022815c94af0f" providerId="LiveId" clId="{7EAAB792-6F57-4A5A-A55B-36EB1B2C0C25}" dt="2020-11-02T22:37:33.476" v="48106"/>
          <ac:cxnSpMkLst>
            <pc:docMk/>
            <pc:sldMk cId="2159133404" sldId="323"/>
            <ac:cxnSpMk id="117" creationId="{92044A32-1DCF-453D-B135-F7BF90BC31A3}"/>
          </ac:cxnSpMkLst>
        </pc:cxnChg>
        <pc:cxnChg chg="add mod">
          <ac:chgData name="Milijana Surbatovich" userId="34f022815c94af0f" providerId="LiveId" clId="{7EAAB792-6F57-4A5A-A55B-36EB1B2C0C25}" dt="2020-11-02T22:37:33.476" v="48106"/>
          <ac:cxnSpMkLst>
            <pc:docMk/>
            <pc:sldMk cId="2159133404" sldId="323"/>
            <ac:cxnSpMk id="118" creationId="{926347F5-A0B6-4FF5-96C0-E4601B7EFE40}"/>
          </ac:cxnSpMkLst>
        </pc:cxnChg>
        <pc:cxnChg chg="add mod">
          <ac:chgData name="Milijana Surbatovich" userId="34f022815c94af0f" providerId="LiveId" clId="{7EAAB792-6F57-4A5A-A55B-36EB1B2C0C25}" dt="2020-11-02T22:37:33.476" v="48106"/>
          <ac:cxnSpMkLst>
            <pc:docMk/>
            <pc:sldMk cId="2159133404" sldId="323"/>
            <ac:cxnSpMk id="119" creationId="{BADFC819-7557-458E-A4D3-862F0258AAB8}"/>
          </ac:cxnSpMkLst>
        </pc:cxnChg>
        <pc:cxnChg chg="add mod">
          <ac:chgData name="Milijana Surbatovich" userId="34f022815c94af0f" providerId="LiveId" clId="{7EAAB792-6F57-4A5A-A55B-36EB1B2C0C25}" dt="2020-11-02T22:37:33.476" v="48106"/>
          <ac:cxnSpMkLst>
            <pc:docMk/>
            <pc:sldMk cId="2159133404" sldId="323"/>
            <ac:cxnSpMk id="127" creationId="{285CA68B-605A-424A-9689-C94B38A5C672}"/>
          </ac:cxnSpMkLst>
        </pc:cxnChg>
        <pc:cxnChg chg="add mod">
          <ac:chgData name="Milijana Surbatovich" userId="34f022815c94af0f" providerId="LiveId" clId="{7EAAB792-6F57-4A5A-A55B-36EB1B2C0C25}" dt="2020-11-02T22:37:33.476" v="48106"/>
          <ac:cxnSpMkLst>
            <pc:docMk/>
            <pc:sldMk cId="2159133404" sldId="323"/>
            <ac:cxnSpMk id="128" creationId="{0F0A9721-DED1-4656-8276-6878BEA9B8FA}"/>
          </ac:cxnSpMkLst>
        </pc:cxnChg>
        <pc:cxnChg chg="add mod">
          <ac:chgData name="Milijana Surbatovich" userId="34f022815c94af0f" providerId="LiveId" clId="{7EAAB792-6F57-4A5A-A55B-36EB1B2C0C25}" dt="2020-11-02T22:37:33.476" v="48106"/>
          <ac:cxnSpMkLst>
            <pc:docMk/>
            <pc:sldMk cId="2159133404" sldId="323"/>
            <ac:cxnSpMk id="129" creationId="{1F9A4B4A-C5CA-43A8-9012-B5A4D1051024}"/>
          </ac:cxnSpMkLst>
        </pc:cxnChg>
        <pc:cxnChg chg="add mod">
          <ac:chgData name="Milijana Surbatovich" userId="34f022815c94af0f" providerId="LiveId" clId="{7EAAB792-6F57-4A5A-A55B-36EB1B2C0C25}" dt="2020-11-02T22:37:33.476" v="48106"/>
          <ac:cxnSpMkLst>
            <pc:docMk/>
            <pc:sldMk cId="2159133404" sldId="323"/>
            <ac:cxnSpMk id="130" creationId="{8B25CBA1-9219-4E75-8916-63FC85FA35BB}"/>
          </ac:cxnSpMkLst>
        </pc:cxnChg>
        <pc:cxnChg chg="add mod">
          <ac:chgData name="Milijana Surbatovich" userId="34f022815c94af0f" providerId="LiveId" clId="{7EAAB792-6F57-4A5A-A55B-36EB1B2C0C25}" dt="2020-11-02T22:37:33.476" v="48106"/>
          <ac:cxnSpMkLst>
            <pc:docMk/>
            <pc:sldMk cId="2159133404" sldId="323"/>
            <ac:cxnSpMk id="131" creationId="{BE3441BB-1615-45DA-B3DD-9B581A60CC29}"/>
          </ac:cxnSpMkLst>
        </pc:cxnChg>
        <pc:cxnChg chg="add mod">
          <ac:chgData name="Milijana Surbatovich" userId="34f022815c94af0f" providerId="LiveId" clId="{7EAAB792-6F57-4A5A-A55B-36EB1B2C0C25}" dt="2020-11-02T22:37:33.476" v="48106"/>
          <ac:cxnSpMkLst>
            <pc:docMk/>
            <pc:sldMk cId="2159133404" sldId="323"/>
            <ac:cxnSpMk id="132" creationId="{03BB47B0-85D7-4259-B734-02E39CAE098A}"/>
          </ac:cxnSpMkLst>
        </pc:cxnChg>
        <pc:cxnChg chg="add mod">
          <ac:chgData name="Milijana Surbatovich" userId="34f022815c94af0f" providerId="LiveId" clId="{7EAAB792-6F57-4A5A-A55B-36EB1B2C0C25}" dt="2020-11-02T22:37:33.476" v="48106"/>
          <ac:cxnSpMkLst>
            <pc:docMk/>
            <pc:sldMk cId="2159133404" sldId="323"/>
            <ac:cxnSpMk id="133" creationId="{A09789D6-19B3-493B-8A88-28EE4F258BA4}"/>
          </ac:cxnSpMkLst>
        </pc:cxnChg>
        <pc:cxnChg chg="add mod">
          <ac:chgData name="Milijana Surbatovich" userId="34f022815c94af0f" providerId="LiveId" clId="{7EAAB792-6F57-4A5A-A55B-36EB1B2C0C25}" dt="2020-11-02T22:37:33.476" v="48106"/>
          <ac:cxnSpMkLst>
            <pc:docMk/>
            <pc:sldMk cId="2159133404" sldId="323"/>
            <ac:cxnSpMk id="134" creationId="{82941012-21BB-4289-A48B-A211B50482C0}"/>
          </ac:cxnSpMkLst>
        </pc:cxnChg>
      </pc:sldChg>
      <pc:sldChg chg="add">
        <pc:chgData name="Milijana Surbatovich" userId="34f022815c94af0f" providerId="LiveId" clId="{7EAAB792-6F57-4A5A-A55B-36EB1B2C0C25}" dt="2020-11-02T23:27:17.824" v="49048"/>
        <pc:sldMkLst>
          <pc:docMk/>
          <pc:sldMk cId="1393750720" sldId="324"/>
        </pc:sldMkLst>
      </pc:sldChg>
      <pc:sldMasterChg chg="modSldLayout">
        <pc:chgData name="Milijana Surbatovich" userId="34f022815c94af0f" providerId="LiveId" clId="{7EAAB792-6F57-4A5A-A55B-36EB1B2C0C25}" dt="2020-10-15T22:07:03.881" v="511" actId="255"/>
        <pc:sldMasterMkLst>
          <pc:docMk/>
          <pc:sldMasterMk cId="264167279" sldId="2147483648"/>
        </pc:sldMasterMkLst>
        <pc:sldLayoutChg chg="modSp mod">
          <pc:chgData name="Milijana Surbatovich" userId="34f022815c94af0f" providerId="LiveId" clId="{7EAAB792-6F57-4A5A-A55B-36EB1B2C0C25}" dt="2020-10-15T22:07:03.881" v="511" actId="255"/>
          <pc:sldLayoutMkLst>
            <pc:docMk/>
            <pc:sldMasterMk cId="264167279" sldId="2147483648"/>
            <pc:sldLayoutMk cId="3278496858" sldId="2147483650"/>
          </pc:sldLayoutMkLst>
          <pc:spChg chg="mod">
            <ac:chgData name="Milijana Surbatovich" userId="34f022815c94af0f" providerId="LiveId" clId="{7EAAB792-6F57-4A5A-A55B-36EB1B2C0C25}" dt="2020-10-15T22:07:03.881" v="511" actId="255"/>
            <ac:spMkLst>
              <pc:docMk/>
              <pc:sldMasterMk cId="264167279" sldId="2147483648"/>
              <pc:sldLayoutMk cId="3278496858" sldId="2147483650"/>
              <ac:spMk id="2" creationId="{6ECC093C-F499-4395-811C-A2736C80C6C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DC19B-66ED-429C-B140-AFC555632D06}"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C8A36-2FB5-48C5-A09A-8E9141EE7B46}" type="slidenum">
              <a:rPr lang="en-US" smtClean="0"/>
              <a:t>‹#›</a:t>
            </a:fld>
            <a:endParaRPr lang="en-US"/>
          </a:p>
        </p:txBody>
      </p:sp>
    </p:spTree>
    <p:extLst>
      <p:ext uri="{BB962C8B-B14F-4D97-AF65-F5344CB8AC3E}">
        <p14:creationId xmlns:p14="http://schemas.microsoft.com/office/powerpoint/2010/main" val="334104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in developing a formal framework to reason about intermittent computing systems.</a:t>
            </a:r>
          </a:p>
        </p:txBody>
      </p:sp>
      <p:sp>
        <p:nvSpPr>
          <p:cNvPr id="4" name="Slide Number Placeholder 3"/>
          <p:cNvSpPr>
            <a:spLocks noGrp="1"/>
          </p:cNvSpPr>
          <p:nvPr>
            <p:ph type="sldNum" sz="quarter" idx="5"/>
          </p:nvPr>
        </p:nvSpPr>
        <p:spPr/>
        <p:txBody>
          <a:bodyPr/>
          <a:lstStyle/>
          <a:p>
            <a:fld id="{A51C8A36-2FB5-48C5-A09A-8E9141EE7B46}" type="slidenum">
              <a:rPr lang="en-US" smtClean="0"/>
              <a:t>1</a:t>
            </a:fld>
            <a:endParaRPr lang="en-US"/>
          </a:p>
        </p:txBody>
      </p:sp>
    </p:spTree>
    <p:extLst>
      <p:ext uri="{BB962C8B-B14F-4D97-AF65-F5344CB8AC3E}">
        <p14:creationId xmlns:p14="http://schemas.microsoft.com/office/powerpoint/2010/main" val="966225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traces don’t have to be the same, but rather *equivalent*. Equivalence means that memory reads and the memory state at each checkpoint or end of the program match that of some continuous execution. Two main challenges to reasoning about equivalence are that rebooting only reverts some values, so the restored state isn’t the same as at the checkpoint. Second, inputs can cause the program to take a different path on re-execution. These </a:t>
            </a:r>
            <a:r>
              <a:rPr lang="en-US" dirty="0" err="1"/>
              <a:t>behaviours</a:t>
            </a:r>
            <a:r>
              <a:rPr lang="en-US" dirty="0"/>
              <a:t> make equivalence difficult to reason since even a correct intermittent execution *will* have different memory at many points. </a:t>
            </a:r>
          </a:p>
        </p:txBody>
      </p:sp>
      <p:sp>
        <p:nvSpPr>
          <p:cNvPr id="4" name="Slide Number Placeholder 3"/>
          <p:cNvSpPr>
            <a:spLocks noGrp="1"/>
          </p:cNvSpPr>
          <p:nvPr>
            <p:ph type="sldNum" sz="quarter" idx="5"/>
          </p:nvPr>
        </p:nvSpPr>
        <p:spPr/>
        <p:txBody>
          <a:bodyPr/>
          <a:lstStyle/>
          <a:p>
            <a:fld id="{A51C8A36-2FB5-48C5-A09A-8E9141EE7B46}" type="slidenum">
              <a:rPr lang="en-US" smtClean="0"/>
              <a:t>16</a:t>
            </a:fld>
            <a:endParaRPr lang="en-US"/>
          </a:p>
        </p:txBody>
      </p:sp>
    </p:spTree>
    <p:extLst>
      <p:ext uri="{BB962C8B-B14F-4D97-AF65-F5344CB8AC3E}">
        <p14:creationId xmlns:p14="http://schemas.microsoft.com/office/powerpoint/2010/main" val="2194256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reason if an execution is correct, we need to define the conditions where differences between the memories are acceptable and will resolve by the next checkpoint. The intuition is that to address the first challenge, all differing locations …, and because of inputs, these locations should be written on all paths that depend on inputs. Any locations that don’t fit these conditions *must* be checkpointed</a:t>
            </a:r>
          </a:p>
        </p:txBody>
      </p:sp>
      <p:sp>
        <p:nvSpPr>
          <p:cNvPr id="4" name="Slide Number Placeholder 3"/>
          <p:cNvSpPr>
            <a:spLocks noGrp="1"/>
          </p:cNvSpPr>
          <p:nvPr>
            <p:ph type="sldNum" sz="quarter" idx="5"/>
          </p:nvPr>
        </p:nvSpPr>
        <p:spPr/>
        <p:txBody>
          <a:bodyPr/>
          <a:lstStyle/>
          <a:p>
            <a:fld id="{A51C8A36-2FB5-48C5-A09A-8E9141EE7B46}" type="slidenum">
              <a:rPr lang="en-US" smtClean="0"/>
              <a:t>17</a:t>
            </a:fld>
            <a:endParaRPr lang="en-US"/>
          </a:p>
        </p:txBody>
      </p:sp>
    </p:spTree>
    <p:extLst>
      <p:ext uri="{BB962C8B-B14F-4D97-AF65-F5344CB8AC3E}">
        <p14:creationId xmlns:p14="http://schemas.microsoft.com/office/powerpoint/2010/main" val="4058133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back to  the example, x is written before being read, so it meets the conditions, but y and z must be checkpointed as neither is written on both paths. A system that only checkpoints WAR misses both these variables. To cover this difference, we define a new set that must be checkpointed, the exclusive may write set, which is may-write minus must must-writes</a:t>
            </a:r>
          </a:p>
        </p:txBody>
      </p:sp>
      <p:sp>
        <p:nvSpPr>
          <p:cNvPr id="4" name="Slide Number Placeholder 3"/>
          <p:cNvSpPr>
            <a:spLocks noGrp="1"/>
          </p:cNvSpPr>
          <p:nvPr>
            <p:ph type="sldNum" sz="quarter" idx="5"/>
          </p:nvPr>
        </p:nvSpPr>
        <p:spPr/>
        <p:txBody>
          <a:bodyPr/>
          <a:lstStyle/>
          <a:p>
            <a:fld id="{A51C8A36-2FB5-48C5-A09A-8E9141EE7B46}" type="slidenum">
              <a:rPr lang="en-US" smtClean="0"/>
              <a:t>18</a:t>
            </a:fld>
            <a:endParaRPr lang="en-US"/>
          </a:p>
        </p:txBody>
      </p:sp>
    </p:spTree>
    <p:extLst>
      <p:ext uri="{BB962C8B-B14F-4D97-AF65-F5344CB8AC3E}">
        <p14:creationId xmlns:p14="http://schemas.microsoft.com/office/powerpoint/2010/main" val="1046776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EMW sets is a key piece needed to state our correctness theorem. Informally, it says that as long as all unsafe WAR and EMW are in the checkpoint set, then an intermittent program will execute correctly and equivalent to some continuous execution. </a:t>
            </a:r>
          </a:p>
        </p:txBody>
      </p:sp>
      <p:sp>
        <p:nvSpPr>
          <p:cNvPr id="4" name="Slide Number Placeholder 3"/>
          <p:cNvSpPr>
            <a:spLocks noGrp="1"/>
          </p:cNvSpPr>
          <p:nvPr>
            <p:ph type="sldNum" sz="quarter" idx="5"/>
          </p:nvPr>
        </p:nvSpPr>
        <p:spPr/>
        <p:txBody>
          <a:bodyPr/>
          <a:lstStyle/>
          <a:p>
            <a:fld id="{A51C8A36-2FB5-48C5-A09A-8E9141EE7B46}" type="slidenum">
              <a:rPr lang="en-US" smtClean="0"/>
              <a:t>19</a:t>
            </a:fld>
            <a:endParaRPr lang="en-US"/>
          </a:p>
        </p:txBody>
      </p:sp>
    </p:spTree>
    <p:extLst>
      <p:ext uri="{BB962C8B-B14F-4D97-AF65-F5344CB8AC3E}">
        <p14:creationId xmlns:p14="http://schemas.microsoft.com/office/powerpoint/2010/main" val="384560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correctness definition is that any intermittent execution must be equivalent to some continuous execution. Differences in memory make this difficult to reason about, however, so the key piece of our formalism is two memory relations that define what differences are acceptable. </a:t>
            </a:r>
          </a:p>
        </p:txBody>
      </p:sp>
      <p:sp>
        <p:nvSpPr>
          <p:cNvPr id="4" name="Slide Number Placeholder 3"/>
          <p:cNvSpPr>
            <a:spLocks noGrp="1"/>
          </p:cNvSpPr>
          <p:nvPr>
            <p:ph type="sldNum" sz="quarter" idx="5"/>
          </p:nvPr>
        </p:nvSpPr>
        <p:spPr/>
        <p:txBody>
          <a:bodyPr/>
          <a:lstStyle/>
          <a:p>
            <a:fld id="{A51C8A36-2FB5-48C5-A09A-8E9141EE7B46}" type="slidenum">
              <a:rPr lang="en-US" smtClean="0"/>
              <a:t>24</a:t>
            </a:fld>
            <a:endParaRPr lang="en-US"/>
          </a:p>
        </p:txBody>
      </p:sp>
    </p:spTree>
    <p:extLst>
      <p:ext uri="{BB962C8B-B14F-4D97-AF65-F5344CB8AC3E}">
        <p14:creationId xmlns:p14="http://schemas.microsoft.com/office/powerpoint/2010/main" val="233243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energy is available, the device will charge, powering on when the buffer is full. The device will operate until access to the energy source is removed, such as …, and the buffer drains. </a:t>
            </a:r>
          </a:p>
        </p:txBody>
      </p:sp>
      <p:sp>
        <p:nvSpPr>
          <p:cNvPr id="4" name="Slide Number Placeholder 3"/>
          <p:cNvSpPr>
            <a:spLocks noGrp="1"/>
          </p:cNvSpPr>
          <p:nvPr>
            <p:ph type="sldNum" sz="quarter" idx="5"/>
          </p:nvPr>
        </p:nvSpPr>
        <p:spPr/>
        <p:txBody>
          <a:bodyPr/>
          <a:lstStyle/>
          <a:p>
            <a:fld id="{869D242F-971B-433A-9A1C-130C586F50C3}" type="slidenum">
              <a:rPr lang="en-US" smtClean="0"/>
              <a:t>4</a:t>
            </a:fld>
            <a:endParaRPr lang="en-US"/>
          </a:p>
        </p:txBody>
      </p:sp>
    </p:spTree>
    <p:extLst>
      <p:ext uri="{BB962C8B-B14F-4D97-AF65-F5344CB8AC3E}">
        <p14:creationId xmlns:p14="http://schemas.microsoft.com/office/powerpoint/2010/main" val="185646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the device powers off at an arbitrary program location for an arbitrary period of time. Any volatile state clears—typically including the program counter and registers--but persistent state remains. The device will remain off until energy becomes available again, repeating the cycle. Now, without runtime support, programs will not execute correctly.</a:t>
            </a:r>
          </a:p>
        </p:txBody>
      </p:sp>
      <p:sp>
        <p:nvSpPr>
          <p:cNvPr id="4" name="Slide Number Placeholder 3"/>
          <p:cNvSpPr>
            <a:spLocks noGrp="1"/>
          </p:cNvSpPr>
          <p:nvPr>
            <p:ph type="sldNum" sz="quarter" idx="5"/>
          </p:nvPr>
        </p:nvSpPr>
        <p:spPr/>
        <p:txBody>
          <a:bodyPr/>
          <a:lstStyle/>
          <a:p>
            <a:fld id="{869D242F-971B-433A-9A1C-130C586F50C3}" type="slidenum">
              <a:rPr lang="en-US" smtClean="0"/>
              <a:t>5</a:t>
            </a:fld>
            <a:endParaRPr lang="en-US"/>
          </a:p>
        </p:txBody>
      </p:sp>
    </p:spTree>
    <p:extLst>
      <p:ext uri="{BB962C8B-B14F-4D97-AF65-F5344CB8AC3E}">
        <p14:creationId xmlns:p14="http://schemas.microsoft.com/office/powerpoint/2010/main" val="364446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starts, since the program counter and registers clear on power failure, to make progress the runtime must save the execution context at checkpoints. The program will execute until power fails. On reboot, the program will continue executing from the last saved checkpoint instead of the beginning of the program, re-executing the partially executed section B.</a:t>
            </a:r>
          </a:p>
        </p:txBody>
      </p:sp>
      <p:sp>
        <p:nvSpPr>
          <p:cNvPr id="4" name="Slide Number Placeholder 3"/>
          <p:cNvSpPr>
            <a:spLocks noGrp="1"/>
          </p:cNvSpPr>
          <p:nvPr>
            <p:ph type="sldNum" sz="quarter" idx="5"/>
          </p:nvPr>
        </p:nvSpPr>
        <p:spPr/>
        <p:txBody>
          <a:bodyPr/>
          <a:lstStyle/>
          <a:p>
            <a:fld id="{869D242F-971B-433A-9A1C-130C586F50C3}" type="slidenum">
              <a:rPr lang="en-US" smtClean="0"/>
              <a:t>7</a:t>
            </a:fld>
            <a:endParaRPr lang="en-US"/>
          </a:p>
        </p:txBody>
      </p:sp>
    </p:spTree>
    <p:extLst>
      <p:ext uri="{BB962C8B-B14F-4D97-AF65-F5344CB8AC3E}">
        <p14:creationId xmlns:p14="http://schemas.microsoft.com/office/powerpoint/2010/main" val="381159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1C8A36-2FB5-48C5-A09A-8E9141EE7B46}" type="slidenum">
              <a:rPr lang="en-US" smtClean="0"/>
              <a:t>8</a:t>
            </a:fld>
            <a:endParaRPr lang="en-US"/>
          </a:p>
        </p:txBody>
      </p:sp>
    </p:spTree>
    <p:extLst>
      <p:ext uri="{BB962C8B-B14F-4D97-AF65-F5344CB8AC3E}">
        <p14:creationId xmlns:p14="http://schemas.microsoft.com/office/powerpoint/2010/main" val="3821100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1C8A36-2FB5-48C5-A09A-8E9141EE7B46}" type="slidenum">
              <a:rPr lang="en-US" smtClean="0"/>
              <a:t>9</a:t>
            </a:fld>
            <a:endParaRPr lang="en-US"/>
          </a:p>
        </p:txBody>
      </p:sp>
    </p:spTree>
    <p:extLst>
      <p:ext uri="{BB962C8B-B14F-4D97-AF65-F5344CB8AC3E}">
        <p14:creationId xmlns:p14="http://schemas.microsoft.com/office/powerpoint/2010/main" val="2038123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this re-execution can cause bugs. One problem, which is largely solved by existing systems happens if there is a write-after-read dependence, such as when x reads y, and y is set to five. Re-executing the block introduced incorrect dataflow, and x reads the new value of y instead of the original. To be correct, the checkpoint needs to back up the original value of y as part of the execution context. One existing system…</a:t>
            </a:r>
          </a:p>
        </p:txBody>
      </p:sp>
      <p:sp>
        <p:nvSpPr>
          <p:cNvPr id="4" name="Slide Number Placeholder 3"/>
          <p:cNvSpPr>
            <a:spLocks noGrp="1"/>
          </p:cNvSpPr>
          <p:nvPr>
            <p:ph type="sldNum" sz="quarter" idx="5"/>
          </p:nvPr>
        </p:nvSpPr>
        <p:spPr/>
        <p:txBody>
          <a:bodyPr/>
          <a:lstStyle/>
          <a:p>
            <a:fld id="{A51C8A36-2FB5-48C5-A09A-8E9141EE7B46}" type="slidenum">
              <a:rPr lang="en-US" smtClean="0"/>
              <a:t>10</a:t>
            </a:fld>
            <a:endParaRPr lang="en-US"/>
          </a:p>
        </p:txBody>
      </p:sp>
    </p:spTree>
    <p:extLst>
      <p:ext uri="{BB962C8B-B14F-4D97-AF65-F5344CB8AC3E}">
        <p14:creationId xmlns:p14="http://schemas.microsoft.com/office/powerpoint/2010/main" val="423674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problem that </a:t>
            </a:r>
            <a:r>
              <a:rPr lang="en-US"/>
              <a:t>existing system largely </a:t>
            </a:r>
            <a:r>
              <a:rPr lang="en-US" dirty="0"/>
              <a:t>don’t handle correctly is caused by repeating an input operation whose value is used by a branch. Consider if the branch is taken and y is set. The input could return a different value on re-execution, one that doesn’t take the branch and causes z to be set. Now both flags are set, which is incorrect. This problem was articulated in a paper from last OOPSLA, but we only provided a bug finding tool IBIS, not a correct runtime or formal specification.</a:t>
            </a:r>
          </a:p>
        </p:txBody>
      </p:sp>
      <p:sp>
        <p:nvSpPr>
          <p:cNvPr id="4" name="Slide Number Placeholder 3"/>
          <p:cNvSpPr>
            <a:spLocks noGrp="1"/>
          </p:cNvSpPr>
          <p:nvPr>
            <p:ph type="sldNum" sz="quarter" idx="5"/>
          </p:nvPr>
        </p:nvSpPr>
        <p:spPr/>
        <p:txBody>
          <a:bodyPr/>
          <a:lstStyle/>
          <a:p>
            <a:fld id="{A51C8A36-2FB5-48C5-A09A-8E9141EE7B46}" type="slidenum">
              <a:rPr lang="en-US" smtClean="0"/>
              <a:t>11</a:t>
            </a:fld>
            <a:endParaRPr lang="en-US"/>
          </a:p>
        </p:txBody>
      </p:sp>
    </p:spTree>
    <p:extLst>
      <p:ext uri="{BB962C8B-B14F-4D97-AF65-F5344CB8AC3E}">
        <p14:creationId xmlns:p14="http://schemas.microsoft.com/office/powerpoint/2010/main" val="358453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intuition for correctness is that continuous executions are the specification of correct program </a:t>
            </a:r>
            <a:r>
              <a:rPr lang="en-US" dirty="0" err="1"/>
              <a:t>behaviour</a:t>
            </a:r>
            <a:r>
              <a:rPr lang="en-US" dirty="0"/>
              <a:t>. This means that a given intermittent execution is correct if there is some equivalent continuous execution. For a program to execute correctly, this must be true for all intermittent executions.</a:t>
            </a:r>
          </a:p>
        </p:txBody>
      </p:sp>
      <p:sp>
        <p:nvSpPr>
          <p:cNvPr id="4" name="Slide Number Placeholder 3"/>
          <p:cNvSpPr>
            <a:spLocks noGrp="1"/>
          </p:cNvSpPr>
          <p:nvPr>
            <p:ph type="sldNum" sz="quarter" idx="5"/>
          </p:nvPr>
        </p:nvSpPr>
        <p:spPr/>
        <p:txBody>
          <a:bodyPr/>
          <a:lstStyle/>
          <a:p>
            <a:fld id="{A51C8A36-2FB5-48C5-A09A-8E9141EE7B46}" type="slidenum">
              <a:rPr lang="en-US" smtClean="0"/>
              <a:t>14</a:t>
            </a:fld>
            <a:endParaRPr lang="en-US"/>
          </a:p>
        </p:txBody>
      </p:sp>
    </p:spTree>
    <p:extLst>
      <p:ext uri="{BB962C8B-B14F-4D97-AF65-F5344CB8AC3E}">
        <p14:creationId xmlns:p14="http://schemas.microsoft.com/office/powerpoint/2010/main" val="135624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451E-BA67-4B3C-9873-E7B4982AC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499A4C-C815-408A-9CFF-FBD3BA6B4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D668D-C694-454D-B7C1-5CA940925FAF}"/>
              </a:ext>
            </a:extLst>
          </p:cNvPr>
          <p:cNvSpPr>
            <a:spLocks noGrp="1"/>
          </p:cNvSpPr>
          <p:nvPr>
            <p:ph type="dt" sz="half" idx="10"/>
          </p:nvPr>
        </p:nvSpPr>
        <p:spPr/>
        <p:txBody>
          <a:bodyPr/>
          <a:lstStyle/>
          <a:p>
            <a:fld id="{44E74F0C-E854-4C87-BCFB-BAD5E1514489}" type="datetime1">
              <a:rPr lang="en-US" smtClean="0"/>
              <a:t>12/6/2020</a:t>
            </a:fld>
            <a:endParaRPr lang="en-US"/>
          </a:p>
        </p:txBody>
      </p:sp>
      <p:sp>
        <p:nvSpPr>
          <p:cNvPr id="5" name="Footer Placeholder 4">
            <a:extLst>
              <a:ext uri="{FF2B5EF4-FFF2-40B4-BE49-F238E27FC236}">
                <a16:creationId xmlns:a16="http://schemas.microsoft.com/office/drawing/2014/main" id="{135D5F80-27FC-46E1-92E5-AF42E523F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52AC4-5D2F-4090-BE4A-A5FB3FCCEC60}"/>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227151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C786-23B3-4929-9B38-BF81DD49F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D61986-0589-4E0F-A943-B0D4AD5061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73B0B-0F3A-4295-B6F8-B194A8CAFB2E}"/>
              </a:ext>
            </a:extLst>
          </p:cNvPr>
          <p:cNvSpPr>
            <a:spLocks noGrp="1"/>
          </p:cNvSpPr>
          <p:nvPr>
            <p:ph type="dt" sz="half" idx="10"/>
          </p:nvPr>
        </p:nvSpPr>
        <p:spPr/>
        <p:txBody>
          <a:bodyPr/>
          <a:lstStyle/>
          <a:p>
            <a:fld id="{13B483EC-F1B3-4261-B5A6-EB17103AA93C}" type="datetime1">
              <a:rPr lang="en-US" smtClean="0"/>
              <a:t>12/6/2020</a:t>
            </a:fld>
            <a:endParaRPr lang="en-US"/>
          </a:p>
        </p:txBody>
      </p:sp>
      <p:sp>
        <p:nvSpPr>
          <p:cNvPr id="5" name="Footer Placeholder 4">
            <a:extLst>
              <a:ext uri="{FF2B5EF4-FFF2-40B4-BE49-F238E27FC236}">
                <a16:creationId xmlns:a16="http://schemas.microsoft.com/office/drawing/2014/main" id="{DBCEB58B-7739-40A2-8823-CBAA023FC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784AA-E9CE-4377-948A-35BDBB9ADE64}"/>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376219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FF584-2486-4B86-BE4B-64DC9728C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A4B33-3CE2-47BA-BEB0-DDFABE2DC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C9019-C6E9-45F0-87CA-AAA6230ADDB4}"/>
              </a:ext>
            </a:extLst>
          </p:cNvPr>
          <p:cNvSpPr>
            <a:spLocks noGrp="1"/>
          </p:cNvSpPr>
          <p:nvPr>
            <p:ph type="dt" sz="half" idx="10"/>
          </p:nvPr>
        </p:nvSpPr>
        <p:spPr/>
        <p:txBody>
          <a:bodyPr/>
          <a:lstStyle/>
          <a:p>
            <a:fld id="{86F7A398-F4B9-40FD-8FC5-982608201359}" type="datetime1">
              <a:rPr lang="en-US" smtClean="0"/>
              <a:t>12/6/2020</a:t>
            </a:fld>
            <a:endParaRPr lang="en-US"/>
          </a:p>
        </p:txBody>
      </p:sp>
      <p:sp>
        <p:nvSpPr>
          <p:cNvPr id="5" name="Footer Placeholder 4">
            <a:extLst>
              <a:ext uri="{FF2B5EF4-FFF2-40B4-BE49-F238E27FC236}">
                <a16:creationId xmlns:a16="http://schemas.microsoft.com/office/drawing/2014/main" id="{9CF85759-020A-4374-ABD0-E075B30B1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7F80D-0256-464C-A586-57BE26BF3110}"/>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377835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093C-F499-4395-811C-A2736C80C6C5}"/>
              </a:ext>
            </a:extLst>
          </p:cNvPr>
          <p:cNvSpPr>
            <a:spLocks noGrp="1"/>
          </p:cNvSpPr>
          <p:nvPr>
            <p:ph type="title"/>
          </p:nvPr>
        </p:nvSpPr>
        <p:spPr>
          <a:xfrm>
            <a:off x="574344" y="178606"/>
            <a:ext cx="10515600" cy="1325563"/>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B824334-786F-439F-8051-71C49A760D0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D73D83B-5B6C-4514-92CE-7DA33A27612F}"/>
              </a:ext>
            </a:extLst>
          </p:cNvPr>
          <p:cNvSpPr>
            <a:spLocks noGrp="1"/>
          </p:cNvSpPr>
          <p:nvPr>
            <p:ph type="dt" sz="half" idx="10"/>
          </p:nvPr>
        </p:nvSpPr>
        <p:spPr/>
        <p:txBody>
          <a:bodyPr/>
          <a:lstStyle/>
          <a:p>
            <a:fld id="{F81079B5-14E6-408B-83F3-05618C7DB65B}" type="datetime1">
              <a:rPr lang="en-US" smtClean="0"/>
              <a:t>12/6/2020</a:t>
            </a:fld>
            <a:endParaRPr lang="en-US"/>
          </a:p>
        </p:txBody>
      </p:sp>
      <p:sp>
        <p:nvSpPr>
          <p:cNvPr id="5" name="Footer Placeholder 4">
            <a:extLst>
              <a:ext uri="{FF2B5EF4-FFF2-40B4-BE49-F238E27FC236}">
                <a16:creationId xmlns:a16="http://schemas.microsoft.com/office/drawing/2014/main" id="{83E3E398-0EB9-4A97-8474-917FD1DCD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A045C-B9DD-4C10-844D-C5D44400B904}"/>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327849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4F11-7CC0-4D04-B238-EB46DC00C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B9CE3-B0E6-4E88-8B35-83B4D71368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624DE5-D256-4735-88CE-753C528BD9B2}"/>
              </a:ext>
            </a:extLst>
          </p:cNvPr>
          <p:cNvSpPr>
            <a:spLocks noGrp="1"/>
          </p:cNvSpPr>
          <p:nvPr>
            <p:ph type="dt" sz="half" idx="10"/>
          </p:nvPr>
        </p:nvSpPr>
        <p:spPr/>
        <p:txBody>
          <a:bodyPr/>
          <a:lstStyle/>
          <a:p>
            <a:fld id="{B43C0143-D1A7-4050-8E68-9B08C1F3D19A}" type="datetime1">
              <a:rPr lang="en-US" smtClean="0"/>
              <a:t>12/6/2020</a:t>
            </a:fld>
            <a:endParaRPr lang="en-US"/>
          </a:p>
        </p:txBody>
      </p:sp>
      <p:sp>
        <p:nvSpPr>
          <p:cNvPr id="5" name="Footer Placeholder 4">
            <a:extLst>
              <a:ext uri="{FF2B5EF4-FFF2-40B4-BE49-F238E27FC236}">
                <a16:creationId xmlns:a16="http://schemas.microsoft.com/office/drawing/2014/main" id="{5F42B6A3-44D1-4347-A325-C1CBEDF3B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B8E84-ADE5-4468-ADF7-59851763D35D}"/>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4136668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7779-870D-4813-AD2E-CE40203CB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A36DC-A265-4A06-AAB4-88A63FB4B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2B0B11-780F-49C3-B3D3-C4AB02C9F5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C1B352-E707-4B7B-83EA-BE417D0E9C84}"/>
              </a:ext>
            </a:extLst>
          </p:cNvPr>
          <p:cNvSpPr>
            <a:spLocks noGrp="1"/>
          </p:cNvSpPr>
          <p:nvPr>
            <p:ph type="dt" sz="half" idx="10"/>
          </p:nvPr>
        </p:nvSpPr>
        <p:spPr/>
        <p:txBody>
          <a:bodyPr/>
          <a:lstStyle/>
          <a:p>
            <a:fld id="{6502F752-83DF-4415-B316-BE8B00227C2F}" type="datetime1">
              <a:rPr lang="en-US" smtClean="0"/>
              <a:t>12/6/2020</a:t>
            </a:fld>
            <a:endParaRPr lang="en-US"/>
          </a:p>
        </p:txBody>
      </p:sp>
      <p:sp>
        <p:nvSpPr>
          <p:cNvPr id="6" name="Footer Placeholder 5">
            <a:extLst>
              <a:ext uri="{FF2B5EF4-FFF2-40B4-BE49-F238E27FC236}">
                <a16:creationId xmlns:a16="http://schemas.microsoft.com/office/drawing/2014/main" id="{08D1DDB0-6A92-4801-AF76-1E0180140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FA49D-9545-4795-A43F-2187365DF2E3}"/>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373598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CE2B-DA8A-43BB-AF25-40F9673E76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6DC3CD-4B2A-4202-9EA5-B188869D6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A85CF-E221-40D7-A26C-CA4F85C14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70BA73-4E6E-4A2B-827D-CB1C91A00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4B953E-1636-4FB2-9227-D96E1D3256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522095-7FFF-4189-BDCF-C1BE3796DBE2}"/>
              </a:ext>
            </a:extLst>
          </p:cNvPr>
          <p:cNvSpPr>
            <a:spLocks noGrp="1"/>
          </p:cNvSpPr>
          <p:nvPr>
            <p:ph type="dt" sz="half" idx="10"/>
          </p:nvPr>
        </p:nvSpPr>
        <p:spPr/>
        <p:txBody>
          <a:bodyPr/>
          <a:lstStyle/>
          <a:p>
            <a:fld id="{7FADE5AA-5702-44E1-9F8E-04AC5FF42B27}" type="datetime1">
              <a:rPr lang="en-US" smtClean="0"/>
              <a:t>12/6/2020</a:t>
            </a:fld>
            <a:endParaRPr lang="en-US"/>
          </a:p>
        </p:txBody>
      </p:sp>
      <p:sp>
        <p:nvSpPr>
          <p:cNvPr id="8" name="Footer Placeholder 7">
            <a:extLst>
              <a:ext uri="{FF2B5EF4-FFF2-40B4-BE49-F238E27FC236}">
                <a16:creationId xmlns:a16="http://schemas.microsoft.com/office/drawing/2014/main" id="{FCE2AF4D-C1FB-49F8-BA2A-7488E796A1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A5B9C2-0A0C-49A2-99FC-49DE7296F374}"/>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429403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518-3B97-472F-BAE8-D272D3D611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BB8FE7-0B35-4937-A710-285C9DF4C4FB}"/>
              </a:ext>
            </a:extLst>
          </p:cNvPr>
          <p:cNvSpPr>
            <a:spLocks noGrp="1"/>
          </p:cNvSpPr>
          <p:nvPr>
            <p:ph type="dt" sz="half" idx="10"/>
          </p:nvPr>
        </p:nvSpPr>
        <p:spPr/>
        <p:txBody>
          <a:bodyPr/>
          <a:lstStyle/>
          <a:p>
            <a:fld id="{81A329E5-C46B-475A-95B0-D700A08D467B}" type="datetime1">
              <a:rPr lang="en-US" smtClean="0"/>
              <a:t>12/6/2020</a:t>
            </a:fld>
            <a:endParaRPr lang="en-US"/>
          </a:p>
        </p:txBody>
      </p:sp>
      <p:sp>
        <p:nvSpPr>
          <p:cNvPr id="4" name="Footer Placeholder 3">
            <a:extLst>
              <a:ext uri="{FF2B5EF4-FFF2-40B4-BE49-F238E27FC236}">
                <a16:creationId xmlns:a16="http://schemas.microsoft.com/office/drawing/2014/main" id="{30D05B72-4598-44B0-B4EB-103534B2AE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1CFC1A-3FB6-4A92-95BA-E231A25B3278}"/>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168755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BCF662-D4C2-4348-9196-F51A46E20F57}"/>
              </a:ext>
            </a:extLst>
          </p:cNvPr>
          <p:cNvSpPr>
            <a:spLocks noGrp="1"/>
          </p:cNvSpPr>
          <p:nvPr>
            <p:ph type="dt" sz="half" idx="10"/>
          </p:nvPr>
        </p:nvSpPr>
        <p:spPr/>
        <p:txBody>
          <a:bodyPr/>
          <a:lstStyle/>
          <a:p>
            <a:fld id="{64A18886-C565-4E5A-A2A7-69BE3C3E507E}" type="datetime1">
              <a:rPr lang="en-US" smtClean="0"/>
              <a:t>12/6/2020</a:t>
            </a:fld>
            <a:endParaRPr lang="en-US"/>
          </a:p>
        </p:txBody>
      </p:sp>
      <p:sp>
        <p:nvSpPr>
          <p:cNvPr id="3" name="Footer Placeholder 2">
            <a:extLst>
              <a:ext uri="{FF2B5EF4-FFF2-40B4-BE49-F238E27FC236}">
                <a16:creationId xmlns:a16="http://schemas.microsoft.com/office/drawing/2014/main" id="{C1828642-6EA5-44D3-AAD1-33008252A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C13702-B519-44AA-8F8A-39FEFD404A36}"/>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362196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F0E0-66C2-472E-94AF-CED4F53D8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741960-1000-4416-A39D-749591088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7CCD3-C645-4BD7-9B6D-4C961953A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60F33-D91C-4AB2-8F2D-48D5A2B4AED4}"/>
              </a:ext>
            </a:extLst>
          </p:cNvPr>
          <p:cNvSpPr>
            <a:spLocks noGrp="1"/>
          </p:cNvSpPr>
          <p:nvPr>
            <p:ph type="dt" sz="half" idx="10"/>
          </p:nvPr>
        </p:nvSpPr>
        <p:spPr/>
        <p:txBody>
          <a:bodyPr/>
          <a:lstStyle/>
          <a:p>
            <a:fld id="{634AFB83-17B6-494E-AD93-72A1CA0D4948}" type="datetime1">
              <a:rPr lang="en-US" smtClean="0"/>
              <a:t>12/6/2020</a:t>
            </a:fld>
            <a:endParaRPr lang="en-US"/>
          </a:p>
        </p:txBody>
      </p:sp>
      <p:sp>
        <p:nvSpPr>
          <p:cNvPr id="6" name="Footer Placeholder 5">
            <a:extLst>
              <a:ext uri="{FF2B5EF4-FFF2-40B4-BE49-F238E27FC236}">
                <a16:creationId xmlns:a16="http://schemas.microsoft.com/office/drawing/2014/main" id="{3252E851-7CB7-467F-8DA4-85D7ABB4D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CE33E-965C-4CD7-93B1-AD09D62E2DAC}"/>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342834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B74E-BAC8-4F4D-8167-7511DA2CE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76A9B5-6A76-4B8F-9366-9C3FD33407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5F826F-78E8-418A-B3D5-53C39C57E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4C328-7111-4200-8490-87D9C837B4D1}"/>
              </a:ext>
            </a:extLst>
          </p:cNvPr>
          <p:cNvSpPr>
            <a:spLocks noGrp="1"/>
          </p:cNvSpPr>
          <p:nvPr>
            <p:ph type="dt" sz="half" idx="10"/>
          </p:nvPr>
        </p:nvSpPr>
        <p:spPr/>
        <p:txBody>
          <a:bodyPr/>
          <a:lstStyle/>
          <a:p>
            <a:fld id="{427DEACC-B5AF-41FB-80CA-B8BAB3E839BF}" type="datetime1">
              <a:rPr lang="en-US" smtClean="0"/>
              <a:t>12/6/2020</a:t>
            </a:fld>
            <a:endParaRPr lang="en-US"/>
          </a:p>
        </p:txBody>
      </p:sp>
      <p:sp>
        <p:nvSpPr>
          <p:cNvPr id="6" name="Footer Placeholder 5">
            <a:extLst>
              <a:ext uri="{FF2B5EF4-FFF2-40B4-BE49-F238E27FC236}">
                <a16:creationId xmlns:a16="http://schemas.microsoft.com/office/drawing/2014/main" id="{F7BD0ABE-1053-4657-AB0A-D9F9E5D91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075A8-DAFC-4169-B1AD-96D6467DA69D}"/>
              </a:ext>
            </a:extLst>
          </p:cNvPr>
          <p:cNvSpPr>
            <a:spLocks noGrp="1"/>
          </p:cNvSpPr>
          <p:nvPr>
            <p:ph type="sldNum" sz="quarter" idx="12"/>
          </p:nvPr>
        </p:nvSpPr>
        <p:spPr/>
        <p:txBody>
          <a:bodyPr/>
          <a:lstStyle/>
          <a:p>
            <a:fld id="{34253365-9539-4BF0-8488-CCBC90808F4F}" type="slidenum">
              <a:rPr lang="en-US" smtClean="0"/>
              <a:t>‹#›</a:t>
            </a:fld>
            <a:endParaRPr lang="en-US"/>
          </a:p>
        </p:txBody>
      </p:sp>
    </p:spTree>
    <p:extLst>
      <p:ext uri="{BB962C8B-B14F-4D97-AF65-F5344CB8AC3E}">
        <p14:creationId xmlns:p14="http://schemas.microsoft.com/office/powerpoint/2010/main" val="295567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82DB7D-3C61-4AF8-893D-0E79BA99E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9BBF9C-B4C7-4BE2-A68D-691C38B48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305D-03D5-421B-99BA-8D3F4493E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523E3-E29E-428C-8D7F-281957140AC3}" type="datetime1">
              <a:rPr lang="en-US" smtClean="0"/>
              <a:t>12/6/2020</a:t>
            </a:fld>
            <a:endParaRPr lang="en-US"/>
          </a:p>
        </p:txBody>
      </p:sp>
      <p:sp>
        <p:nvSpPr>
          <p:cNvPr id="5" name="Footer Placeholder 4">
            <a:extLst>
              <a:ext uri="{FF2B5EF4-FFF2-40B4-BE49-F238E27FC236}">
                <a16:creationId xmlns:a16="http://schemas.microsoft.com/office/drawing/2014/main" id="{692B7A90-A7C3-4AE4-8F69-054556277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B745A2-AF31-4EA9-9BD2-DB5A61D4C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53365-9539-4BF0-8488-CCBC90808F4F}" type="slidenum">
              <a:rPr lang="en-US" smtClean="0"/>
              <a:t>‹#›</a:t>
            </a:fld>
            <a:endParaRPr lang="en-US"/>
          </a:p>
        </p:txBody>
      </p:sp>
    </p:spTree>
    <p:extLst>
      <p:ext uri="{BB962C8B-B14F-4D97-AF65-F5344CB8AC3E}">
        <p14:creationId xmlns:p14="http://schemas.microsoft.com/office/powerpoint/2010/main" val="264167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820.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F278-E32B-45F5-8BF3-41DC322FC008}"/>
              </a:ext>
            </a:extLst>
          </p:cNvPr>
          <p:cNvSpPr>
            <a:spLocks noGrp="1"/>
          </p:cNvSpPr>
          <p:nvPr>
            <p:ph type="ctrTitle"/>
          </p:nvPr>
        </p:nvSpPr>
        <p:spPr>
          <a:xfrm>
            <a:off x="1492155" y="1035928"/>
            <a:ext cx="9890078" cy="2387600"/>
          </a:xfrm>
        </p:spPr>
        <p:txBody>
          <a:bodyPr>
            <a:normAutofit/>
          </a:bodyPr>
          <a:lstStyle/>
          <a:p>
            <a:r>
              <a:rPr lang="en-US" dirty="0"/>
              <a:t>18-613 Future of Computing</a:t>
            </a:r>
          </a:p>
        </p:txBody>
      </p:sp>
      <p:sp>
        <p:nvSpPr>
          <p:cNvPr id="3" name="Subtitle 2">
            <a:extLst>
              <a:ext uri="{FF2B5EF4-FFF2-40B4-BE49-F238E27FC236}">
                <a16:creationId xmlns:a16="http://schemas.microsoft.com/office/drawing/2014/main" id="{6904CE5F-1AB4-4C3A-B24F-D3CEEB88ACE7}"/>
              </a:ext>
            </a:extLst>
          </p:cNvPr>
          <p:cNvSpPr>
            <a:spLocks noGrp="1"/>
          </p:cNvSpPr>
          <p:nvPr>
            <p:ph type="subTitle" idx="1"/>
          </p:nvPr>
        </p:nvSpPr>
        <p:spPr>
          <a:xfrm>
            <a:off x="1524000" y="3888641"/>
            <a:ext cx="9144000" cy="1655762"/>
          </a:xfrm>
        </p:spPr>
        <p:txBody>
          <a:bodyPr/>
          <a:lstStyle/>
          <a:p>
            <a:r>
              <a:rPr lang="en-US" dirty="0"/>
              <a:t>Milijana Surbatovich, </a:t>
            </a:r>
            <a:r>
              <a:rPr lang="en-US" dirty="0" err="1"/>
              <a:t>Kiwan</a:t>
            </a:r>
            <a:r>
              <a:rPr lang="en-US" dirty="0"/>
              <a:t> </a:t>
            </a:r>
            <a:r>
              <a:rPr lang="en-US" dirty="0" err="1"/>
              <a:t>Maeng</a:t>
            </a:r>
            <a:r>
              <a:rPr lang="en-US" dirty="0"/>
              <a:t>, Harsh Desai</a:t>
            </a:r>
          </a:p>
        </p:txBody>
      </p:sp>
      <p:pic>
        <p:nvPicPr>
          <p:cNvPr id="5" name="Picture 4">
            <a:extLst>
              <a:ext uri="{FF2B5EF4-FFF2-40B4-BE49-F238E27FC236}">
                <a16:creationId xmlns:a16="http://schemas.microsoft.com/office/drawing/2014/main" id="{869F6051-DD6A-4B52-9C23-33D7D93D9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52" y="5393679"/>
            <a:ext cx="2081853" cy="1327796"/>
          </a:xfrm>
          <a:prstGeom prst="rect">
            <a:avLst/>
          </a:prstGeom>
        </p:spPr>
      </p:pic>
      <p:sp>
        <p:nvSpPr>
          <p:cNvPr id="8" name="Slide Number Placeholder 7">
            <a:extLst>
              <a:ext uri="{FF2B5EF4-FFF2-40B4-BE49-F238E27FC236}">
                <a16:creationId xmlns:a16="http://schemas.microsoft.com/office/drawing/2014/main" id="{66CE5287-72AE-4149-92B2-8C8452E96E1C}"/>
              </a:ext>
            </a:extLst>
          </p:cNvPr>
          <p:cNvSpPr>
            <a:spLocks noGrp="1"/>
          </p:cNvSpPr>
          <p:nvPr>
            <p:ph type="sldNum" sz="quarter" idx="12"/>
          </p:nvPr>
        </p:nvSpPr>
        <p:spPr/>
        <p:txBody>
          <a:bodyPr/>
          <a:lstStyle/>
          <a:p>
            <a:fld id="{34253365-9539-4BF0-8488-CCBC90808F4F}" type="slidenum">
              <a:rPr lang="en-US" smtClean="0"/>
              <a:t>1</a:t>
            </a:fld>
            <a:endParaRPr lang="en-US"/>
          </a:p>
        </p:txBody>
      </p:sp>
      <p:pic>
        <p:nvPicPr>
          <p:cNvPr id="7" name="Picture 6">
            <a:extLst>
              <a:ext uri="{FF2B5EF4-FFF2-40B4-BE49-F238E27FC236}">
                <a16:creationId xmlns:a16="http://schemas.microsoft.com/office/drawing/2014/main" id="{FACD4593-AC8E-4611-8D41-178EB9555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8701" y="6075651"/>
            <a:ext cx="3067050" cy="704850"/>
          </a:xfrm>
          <a:prstGeom prst="rect">
            <a:avLst/>
          </a:prstGeom>
        </p:spPr>
      </p:pic>
    </p:spTree>
    <p:extLst>
      <p:ext uri="{BB962C8B-B14F-4D97-AF65-F5344CB8AC3E}">
        <p14:creationId xmlns:p14="http://schemas.microsoft.com/office/powerpoint/2010/main" val="87845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841F831D-4670-46F8-9148-189866AC4845}"/>
              </a:ext>
            </a:extLst>
          </p:cNvPr>
          <p:cNvSpPr txBox="1"/>
          <p:nvPr/>
        </p:nvSpPr>
        <p:spPr>
          <a:xfrm>
            <a:off x="1607638" y="2500977"/>
            <a:ext cx="1587786" cy="871713"/>
          </a:xfrm>
          <a:prstGeom prst="rect">
            <a:avLst/>
          </a:prstGeom>
          <a:noFill/>
        </p:spPr>
        <p:txBody>
          <a:bodyPr wrap="square" rtlCol="0">
            <a:spAutoFit/>
          </a:bodyPr>
          <a:lstStyle/>
          <a:p>
            <a:pPr>
              <a:lnSpc>
                <a:spcPct val="150000"/>
              </a:lnSpc>
            </a:pPr>
            <a:r>
              <a:rPr lang="en-US" dirty="0"/>
              <a:t>x := input()</a:t>
            </a:r>
          </a:p>
          <a:p>
            <a:pPr>
              <a:lnSpc>
                <a:spcPct val="150000"/>
              </a:lnSpc>
            </a:pPr>
            <a:r>
              <a:rPr lang="en-US" dirty="0" err="1"/>
              <a:t>i</a:t>
            </a:r>
            <a:r>
              <a:rPr lang="en-US" dirty="0"/>
              <a:t> := </a:t>
            </a:r>
            <a:r>
              <a:rPr lang="en-US" dirty="0" err="1"/>
              <a:t>i</a:t>
            </a:r>
            <a:r>
              <a:rPr lang="en-US" dirty="0"/>
              <a:t> + 1</a:t>
            </a:r>
          </a:p>
        </p:txBody>
      </p:sp>
      <p:sp>
        <p:nvSpPr>
          <p:cNvPr id="2" name="Title 1">
            <a:extLst>
              <a:ext uri="{FF2B5EF4-FFF2-40B4-BE49-F238E27FC236}">
                <a16:creationId xmlns:a16="http://schemas.microsoft.com/office/drawing/2014/main" id="{B4CF3897-D996-4A8D-A0B4-6CE9CC342A0F}"/>
              </a:ext>
            </a:extLst>
          </p:cNvPr>
          <p:cNvSpPr>
            <a:spLocks noGrp="1"/>
          </p:cNvSpPr>
          <p:nvPr>
            <p:ph type="title"/>
          </p:nvPr>
        </p:nvSpPr>
        <p:spPr>
          <a:xfrm>
            <a:off x="378724" y="112028"/>
            <a:ext cx="11594911" cy="1325563"/>
          </a:xfrm>
        </p:spPr>
        <p:txBody>
          <a:bodyPr/>
          <a:lstStyle/>
          <a:p>
            <a:r>
              <a:rPr lang="en-US" dirty="0"/>
              <a:t>Systems must re-execute regions correctly</a:t>
            </a:r>
          </a:p>
        </p:txBody>
      </p:sp>
      <p:sp>
        <p:nvSpPr>
          <p:cNvPr id="13" name="Rectangle 12">
            <a:extLst>
              <a:ext uri="{FF2B5EF4-FFF2-40B4-BE49-F238E27FC236}">
                <a16:creationId xmlns:a16="http://schemas.microsoft.com/office/drawing/2014/main" id="{FA121276-FEC0-4EA8-850F-8B2F63A3FE74}"/>
              </a:ext>
            </a:extLst>
          </p:cNvPr>
          <p:cNvSpPr/>
          <p:nvPr/>
        </p:nvSpPr>
        <p:spPr>
          <a:xfrm>
            <a:off x="1491675" y="4027060"/>
            <a:ext cx="1826542" cy="91742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p>
        </p:txBody>
      </p:sp>
      <p:sp>
        <p:nvSpPr>
          <p:cNvPr id="23" name="Speech Bubble: Rectangle 22">
            <a:extLst>
              <a:ext uri="{FF2B5EF4-FFF2-40B4-BE49-F238E27FC236}">
                <a16:creationId xmlns:a16="http://schemas.microsoft.com/office/drawing/2014/main" id="{AA1E3A42-FF50-424D-835F-9B0494091893}"/>
              </a:ext>
            </a:extLst>
          </p:cNvPr>
          <p:cNvSpPr/>
          <p:nvPr/>
        </p:nvSpPr>
        <p:spPr>
          <a:xfrm>
            <a:off x="786985" y="5597969"/>
            <a:ext cx="4094201" cy="708495"/>
          </a:xfrm>
          <a:prstGeom prst="wedgeRectCallout">
            <a:avLst>
              <a:gd name="adj1" fmla="val -23687"/>
              <a:gd name="adj2" fmla="val -43949"/>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Segoe UI" panose="020B0502040204020203" pitchFamily="34" charset="0"/>
                <a:cs typeface="Segoe UI" panose="020B0502040204020203" pitchFamily="34" charset="0"/>
              </a:rPr>
              <a:t>Must save starting value of </a:t>
            </a:r>
            <a:r>
              <a:rPr lang="en-US" sz="2000" b="1" dirty="0" err="1">
                <a:solidFill>
                  <a:srgbClr val="00B050"/>
                </a:solidFill>
                <a:latin typeface="Segoe UI" panose="020B0502040204020203" pitchFamily="34" charset="0"/>
                <a:cs typeface="Segoe UI" panose="020B0502040204020203" pitchFamily="34" charset="0"/>
              </a:rPr>
              <a:t>i</a:t>
            </a:r>
            <a:endParaRPr lang="en-US" sz="2000" b="1" dirty="0">
              <a:solidFill>
                <a:srgbClr val="00B050"/>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36D4356-A771-46F7-89FC-344DE698C459}"/>
              </a:ext>
            </a:extLst>
          </p:cNvPr>
          <p:cNvSpPr txBox="1">
            <a:spLocks/>
          </p:cNvSpPr>
          <p:nvPr/>
        </p:nvSpPr>
        <p:spPr>
          <a:xfrm>
            <a:off x="1122321" y="1518216"/>
            <a:ext cx="4000003" cy="582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Write-After-Read (WAR)</a:t>
            </a:r>
          </a:p>
        </p:txBody>
      </p:sp>
      <p:sp>
        <p:nvSpPr>
          <p:cNvPr id="40" name="Slide Number Placeholder 39">
            <a:extLst>
              <a:ext uri="{FF2B5EF4-FFF2-40B4-BE49-F238E27FC236}">
                <a16:creationId xmlns:a16="http://schemas.microsoft.com/office/drawing/2014/main" id="{4A9EEC9E-387F-48A1-A7D5-CBD13309E0B4}"/>
              </a:ext>
            </a:extLst>
          </p:cNvPr>
          <p:cNvSpPr>
            <a:spLocks noGrp="1"/>
          </p:cNvSpPr>
          <p:nvPr>
            <p:ph type="sldNum" sz="quarter" idx="12"/>
          </p:nvPr>
        </p:nvSpPr>
        <p:spPr/>
        <p:txBody>
          <a:bodyPr/>
          <a:lstStyle/>
          <a:p>
            <a:fld id="{34253365-9539-4BF0-8488-CCBC90808F4F}" type="slidenum">
              <a:rPr lang="en-US" smtClean="0"/>
              <a:t>10</a:t>
            </a:fld>
            <a:endParaRPr lang="en-US"/>
          </a:p>
        </p:txBody>
      </p:sp>
      <p:sp>
        <p:nvSpPr>
          <p:cNvPr id="25" name="TextBox 24">
            <a:extLst>
              <a:ext uri="{FF2B5EF4-FFF2-40B4-BE49-F238E27FC236}">
                <a16:creationId xmlns:a16="http://schemas.microsoft.com/office/drawing/2014/main" id="{C27B6727-B840-448E-9687-89DCA60A6B06}"/>
              </a:ext>
            </a:extLst>
          </p:cNvPr>
          <p:cNvSpPr txBox="1"/>
          <p:nvPr/>
        </p:nvSpPr>
        <p:spPr>
          <a:xfrm>
            <a:off x="2340320" y="3565767"/>
            <a:ext cx="2302294" cy="369332"/>
          </a:xfrm>
          <a:prstGeom prst="rect">
            <a:avLst/>
          </a:prstGeom>
          <a:noFill/>
        </p:spPr>
        <p:txBody>
          <a:bodyPr wrap="square">
            <a:spAutoFit/>
          </a:bodyPr>
          <a:lstStyle/>
          <a:p>
            <a:r>
              <a:rPr lang="en-US" sz="1800" b="1" dirty="0">
                <a:solidFill>
                  <a:srgbClr val="FF0066"/>
                </a:solidFill>
                <a:latin typeface="Segoe UI" panose="020B0502040204020203" pitchFamily="34" charset="0"/>
                <a:cs typeface="Segoe UI" panose="020B0502040204020203" pitchFamily="34" charset="0"/>
              </a:rPr>
              <a:t>Incorrect dataflow</a:t>
            </a:r>
            <a:endParaRPr lang="en-US" dirty="0"/>
          </a:p>
        </p:txBody>
      </p:sp>
      <p:cxnSp>
        <p:nvCxnSpPr>
          <p:cNvPr id="28" name="Straight Arrow Connector 27">
            <a:extLst>
              <a:ext uri="{FF2B5EF4-FFF2-40B4-BE49-F238E27FC236}">
                <a16:creationId xmlns:a16="http://schemas.microsoft.com/office/drawing/2014/main" id="{6C0EAF1B-1F5D-43A3-B1B3-0E0BCCCE5302}"/>
              </a:ext>
            </a:extLst>
          </p:cNvPr>
          <p:cNvCxnSpPr>
            <a:cxnSpLocks/>
          </p:cNvCxnSpPr>
          <p:nvPr/>
        </p:nvCxnSpPr>
        <p:spPr>
          <a:xfrm flipH="1" flipV="1">
            <a:off x="1482005" y="2992842"/>
            <a:ext cx="1836212" cy="35210"/>
          </a:xfrm>
          <a:prstGeom prst="straightConnector1">
            <a:avLst/>
          </a:prstGeom>
          <a:ln w="571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64F39FE-46CD-464E-8D0A-5E3F2A48125E}"/>
              </a:ext>
            </a:extLst>
          </p:cNvPr>
          <p:cNvSpPr txBox="1"/>
          <p:nvPr/>
        </p:nvSpPr>
        <p:spPr>
          <a:xfrm>
            <a:off x="1607638" y="4023318"/>
            <a:ext cx="1587786" cy="456215"/>
          </a:xfrm>
          <a:prstGeom prst="rect">
            <a:avLst/>
          </a:prstGeom>
          <a:noFill/>
        </p:spPr>
        <p:txBody>
          <a:bodyPr wrap="square" rtlCol="0">
            <a:spAutoFit/>
          </a:bodyPr>
          <a:lstStyle/>
          <a:p>
            <a:pPr>
              <a:lnSpc>
                <a:spcPct val="150000"/>
              </a:lnSpc>
            </a:pPr>
            <a:r>
              <a:rPr lang="en-US" dirty="0" err="1"/>
              <a:t>i</a:t>
            </a:r>
            <a:r>
              <a:rPr lang="en-US" dirty="0"/>
              <a:t> := </a:t>
            </a:r>
            <a:r>
              <a:rPr lang="en-US" dirty="0" err="1"/>
              <a:t>i</a:t>
            </a:r>
            <a:r>
              <a:rPr lang="en-US" dirty="0"/>
              <a:t> + 1</a:t>
            </a:r>
          </a:p>
        </p:txBody>
      </p:sp>
      <p:sp>
        <p:nvSpPr>
          <p:cNvPr id="31" name="TextBox 30">
            <a:extLst>
              <a:ext uri="{FF2B5EF4-FFF2-40B4-BE49-F238E27FC236}">
                <a16:creationId xmlns:a16="http://schemas.microsoft.com/office/drawing/2014/main" id="{B562CA66-3BC4-492A-BB6F-6D0DC00CCA82}"/>
              </a:ext>
            </a:extLst>
          </p:cNvPr>
          <p:cNvSpPr txBox="1"/>
          <p:nvPr/>
        </p:nvSpPr>
        <p:spPr>
          <a:xfrm>
            <a:off x="1580034" y="4368119"/>
            <a:ext cx="1520572" cy="456215"/>
          </a:xfrm>
          <a:prstGeom prst="rect">
            <a:avLst/>
          </a:prstGeom>
          <a:noFill/>
        </p:spPr>
        <p:txBody>
          <a:bodyPr wrap="square">
            <a:spAutoFit/>
          </a:bodyPr>
          <a:lstStyle/>
          <a:p>
            <a:pPr>
              <a:lnSpc>
                <a:spcPct val="150000"/>
              </a:lnSpc>
            </a:pPr>
            <a:r>
              <a:rPr lang="en-US" dirty="0"/>
              <a:t>data[</a:t>
            </a:r>
            <a:r>
              <a:rPr lang="en-US" dirty="0" err="1"/>
              <a:t>i</a:t>
            </a:r>
            <a:r>
              <a:rPr lang="en-US" dirty="0"/>
              <a:t>] := x</a:t>
            </a:r>
          </a:p>
        </p:txBody>
      </p:sp>
      <p:sp>
        <p:nvSpPr>
          <p:cNvPr id="33" name="TextBox 32">
            <a:extLst>
              <a:ext uri="{FF2B5EF4-FFF2-40B4-BE49-F238E27FC236}">
                <a16:creationId xmlns:a16="http://schemas.microsoft.com/office/drawing/2014/main" id="{C2D4DC39-2C6F-4B0C-94FD-F2A5435B6086}"/>
              </a:ext>
            </a:extLst>
          </p:cNvPr>
          <p:cNvSpPr txBox="1"/>
          <p:nvPr/>
        </p:nvSpPr>
        <p:spPr>
          <a:xfrm>
            <a:off x="3566109" y="2279120"/>
            <a:ext cx="407798" cy="338554"/>
          </a:xfrm>
          <a:prstGeom prst="rect">
            <a:avLst/>
          </a:prstGeom>
          <a:noFill/>
        </p:spPr>
        <p:txBody>
          <a:bodyPr wrap="square" rtlCol="0">
            <a:spAutoFit/>
          </a:bodyPr>
          <a:lstStyle/>
          <a:p>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a:t>
            </a:r>
          </a:p>
        </p:txBody>
      </p:sp>
      <p:sp>
        <p:nvSpPr>
          <p:cNvPr id="34" name="Rectangle 33">
            <a:extLst>
              <a:ext uri="{FF2B5EF4-FFF2-40B4-BE49-F238E27FC236}">
                <a16:creationId xmlns:a16="http://schemas.microsoft.com/office/drawing/2014/main" id="{8718EDFF-BC4D-4EC7-97F5-18049517C641}"/>
              </a:ext>
            </a:extLst>
          </p:cNvPr>
          <p:cNvSpPr/>
          <p:nvPr/>
        </p:nvSpPr>
        <p:spPr bwMode="auto">
          <a:xfrm>
            <a:off x="3539244" y="2628253"/>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35" name="TextBox 34">
            <a:extLst>
              <a:ext uri="{FF2B5EF4-FFF2-40B4-BE49-F238E27FC236}">
                <a16:creationId xmlns:a16="http://schemas.microsoft.com/office/drawing/2014/main" id="{E752790E-AA54-4242-A01D-FAF055BF9288}"/>
              </a:ext>
            </a:extLst>
          </p:cNvPr>
          <p:cNvSpPr txBox="1"/>
          <p:nvPr/>
        </p:nvSpPr>
        <p:spPr>
          <a:xfrm>
            <a:off x="4094747" y="2303284"/>
            <a:ext cx="676264"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data</a:t>
            </a:r>
          </a:p>
        </p:txBody>
      </p:sp>
      <p:sp>
        <p:nvSpPr>
          <p:cNvPr id="36" name="Rectangle 35">
            <a:extLst>
              <a:ext uri="{FF2B5EF4-FFF2-40B4-BE49-F238E27FC236}">
                <a16:creationId xmlns:a16="http://schemas.microsoft.com/office/drawing/2014/main" id="{3C9D45D7-D08D-4069-8449-D974EC315C2C}"/>
              </a:ext>
            </a:extLst>
          </p:cNvPr>
          <p:cNvSpPr/>
          <p:nvPr/>
        </p:nvSpPr>
        <p:spPr bwMode="auto">
          <a:xfrm>
            <a:off x="3961789" y="2623498"/>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5</a:t>
            </a:r>
            <a:endParaRPr lang="en-US" sz="1800" dirty="0"/>
          </a:p>
        </p:txBody>
      </p:sp>
      <p:sp>
        <p:nvSpPr>
          <p:cNvPr id="37" name="Rectangle 36">
            <a:extLst>
              <a:ext uri="{FF2B5EF4-FFF2-40B4-BE49-F238E27FC236}">
                <a16:creationId xmlns:a16="http://schemas.microsoft.com/office/drawing/2014/main" id="{5C351B7C-227B-4967-8FD0-7D228B62D494}"/>
              </a:ext>
            </a:extLst>
          </p:cNvPr>
          <p:cNvSpPr/>
          <p:nvPr/>
        </p:nvSpPr>
        <p:spPr bwMode="auto">
          <a:xfrm>
            <a:off x="3539244" y="2622963"/>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1</a:t>
            </a:r>
            <a:endParaRPr lang="en-US" sz="1800" dirty="0"/>
          </a:p>
        </p:txBody>
      </p:sp>
      <p:sp>
        <p:nvSpPr>
          <p:cNvPr id="38" name="Rectangle 37">
            <a:extLst>
              <a:ext uri="{FF2B5EF4-FFF2-40B4-BE49-F238E27FC236}">
                <a16:creationId xmlns:a16="http://schemas.microsoft.com/office/drawing/2014/main" id="{2B2DF93D-9086-4640-9638-DC4656C2B807}"/>
              </a:ext>
            </a:extLst>
          </p:cNvPr>
          <p:cNvSpPr/>
          <p:nvPr/>
        </p:nvSpPr>
        <p:spPr bwMode="auto">
          <a:xfrm>
            <a:off x="4243277" y="2624646"/>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39" name="Rectangle 38">
            <a:extLst>
              <a:ext uri="{FF2B5EF4-FFF2-40B4-BE49-F238E27FC236}">
                <a16:creationId xmlns:a16="http://schemas.microsoft.com/office/drawing/2014/main" id="{68C44DB1-07ED-433A-82E2-7B20CFEF7D1D}"/>
              </a:ext>
            </a:extLst>
          </p:cNvPr>
          <p:cNvSpPr/>
          <p:nvPr/>
        </p:nvSpPr>
        <p:spPr bwMode="auto">
          <a:xfrm>
            <a:off x="4527851" y="2624646"/>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41" name="TextBox 40">
            <a:extLst>
              <a:ext uri="{FF2B5EF4-FFF2-40B4-BE49-F238E27FC236}">
                <a16:creationId xmlns:a16="http://schemas.microsoft.com/office/drawing/2014/main" id="{9DBA1AB8-BA66-4905-8FF8-4569DB6833F6}"/>
              </a:ext>
            </a:extLst>
          </p:cNvPr>
          <p:cNvSpPr txBox="1"/>
          <p:nvPr/>
        </p:nvSpPr>
        <p:spPr>
          <a:xfrm>
            <a:off x="4975669" y="2280803"/>
            <a:ext cx="40779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x </a:t>
            </a:r>
          </a:p>
        </p:txBody>
      </p:sp>
      <p:sp>
        <p:nvSpPr>
          <p:cNvPr id="42" name="Rectangle 41">
            <a:extLst>
              <a:ext uri="{FF2B5EF4-FFF2-40B4-BE49-F238E27FC236}">
                <a16:creationId xmlns:a16="http://schemas.microsoft.com/office/drawing/2014/main" id="{75C7EFC0-8245-4C33-AAEA-AFE641232EC7}"/>
              </a:ext>
            </a:extLst>
          </p:cNvPr>
          <p:cNvSpPr/>
          <p:nvPr/>
        </p:nvSpPr>
        <p:spPr bwMode="auto">
          <a:xfrm>
            <a:off x="4948804" y="2629936"/>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43" name="Rectangle 42">
            <a:extLst>
              <a:ext uri="{FF2B5EF4-FFF2-40B4-BE49-F238E27FC236}">
                <a16:creationId xmlns:a16="http://schemas.microsoft.com/office/drawing/2014/main" id="{75E35608-3252-44AA-B103-5140D2CF75C6}"/>
              </a:ext>
            </a:extLst>
          </p:cNvPr>
          <p:cNvSpPr/>
          <p:nvPr/>
        </p:nvSpPr>
        <p:spPr bwMode="auto">
          <a:xfrm>
            <a:off x="4948804" y="2624646"/>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5</a:t>
            </a:r>
            <a:endParaRPr lang="en-US" sz="1800" dirty="0"/>
          </a:p>
        </p:txBody>
      </p:sp>
      <p:sp>
        <p:nvSpPr>
          <p:cNvPr id="44" name="Rectangle 43">
            <a:extLst>
              <a:ext uri="{FF2B5EF4-FFF2-40B4-BE49-F238E27FC236}">
                <a16:creationId xmlns:a16="http://schemas.microsoft.com/office/drawing/2014/main" id="{9CD72734-15D0-4D3E-9B09-5BB6A06F79C1}"/>
              </a:ext>
            </a:extLst>
          </p:cNvPr>
          <p:cNvSpPr/>
          <p:nvPr/>
        </p:nvSpPr>
        <p:spPr bwMode="auto">
          <a:xfrm>
            <a:off x="3566109" y="3321108"/>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45" name="Rectangle 44">
            <a:extLst>
              <a:ext uri="{FF2B5EF4-FFF2-40B4-BE49-F238E27FC236}">
                <a16:creationId xmlns:a16="http://schemas.microsoft.com/office/drawing/2014/main" id="{A6925010-AB5B-4022-A092-F77F5EF1E36F}"/>
              </a:ext>
            </a:extLst>
          </p:cNvPr>
          <p:cNvSpPr/>
          <p:nvPr/>
        </p:nvSpPr>
        <p:spPr bwMode="auto">
          <a:xfrm>
            <a:off x="3988654" y="3316353"/>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5</a:t>
            </a:r>
            <a:endParaRPr lang="en-US" sz="1800" dirty="0"/>
          </a:p>
        </p:txBody>
      </p:sp>
      <p:sp>
        <p:nvSpPr>
          <p:cNvPr id="46" name="Rectangle 45">
            <a:extLst>
              <a:ext uri="{FF2B5EF4-FFF2-40B4-BE49-F238E27FC236}">
                <a16:creationId xmlns:a16="http://schemas.microsoft.com/office/drawing/2014/main" id="{55E6DEE9-6B04-4A72-B948-97E8189D8889}"/>
              </a:ext>
            </a:extLst>
          </p:cNvPr>
          <p:cNvSpPr/>
          <p:nvPr/>
        </p:nvSpPr>
        <p:spPr bwMode="auto">
          <a:xfrm>
            <a:off x="3566109" y="3315818"/>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2</a:t>
            </a:r>
            <a:endParaRPr lang="en-US" sz="1800" dirty="0"/>
          </a:p>
        </p:txBody>
      </p:sp>
      <p:sp>
        <p:nvSpPr>
          <p:cNvPr id="47" name="Rectangle 46">
            <a:extLst>
              <a:ext uri="{FF2B5EF4-FFF2-40B4-BE49-F238E27FC236}">
                <a16:creationId xmlns:a16="http://schemas.microsoft.com/office/drawing/2014/main" id="{E2910FEE-B8C8-4019-B498-FA0E02F930D7}"/>
              </a:ext>
            </a:extLst>
          </p:cNvPr>
          <p:cNvSpPr/>
          <p:nvPr/>
        </p:nvSpPr>
        <p:spPr bwMode="auto">
          <a:xfrm>
            <a:off x="4270142" y="331750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48" name="Rectangle 47">
            <a:extLst>
              <a:ext uri="{FF2B5EF4-FFF2-40B4-BE49-F238E27FC236}">
                <a16:creationId xmlns:a16="http://schemas.microsoft.com/office/drawing/2014/main" id="{DB7336AE-0E7B-4E01-B885-8C9EF232B9FB}"/>
              </a:ext>
            </a:extLst>
          </p:cNvPr>
          <p:cNvSpPr/>
          <p:nvPr/>
        </p:nvSpPr>
        <p:spPr bwMode="auto">
          <a:xfrm>
            <a:off x="4554716" y="331750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49" name="Rectangle 48">
            <a:extLst>
              <a:ext uri="{FF2B5EF4-FFF2-40B4-BE49-F238E27FC236}">
                <a16:creationId xmlns:a16="http://schemas.microsoft.com/office/drawing/2014/main" id="{B98B6F29-184D-48FD-80C7-6EB5C7495AB3}"/>
              </a:ext>
            </a:extLst>
          </p:cNvPr>
          <p:cNvSpPr/>
          <p:nvPr/>
        </p:nvSpPr>
        <p:spPr bwMode="auto">
          <a:xfrm>
            <a:off x="4975669" y="332279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50" name="Rectangle 49">
            <a:extLst>
              <a:ext uri="{FF2B5EF4-FFF2-40B4-BE49-F238E27FC236}">
                <a16:creationId xmlns:a16="http://schemas.microsoft.com/office/drawing/2014/main" id="{2BF4E56F-E170-49B2-8F3B-70C761C26016}"/>
              </a:ext>
            </a:extLst>
          </p:cNvPr>
          <p:cNvSpPr/>
          <p:nvPr/>
        </p:nvSpPr>
        <p:spPr bwMode="auto">
          <a:xfrm>
            <a:off x="4975669" y="3317501"/>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6</a:t>
            </a:r>
            <a:endParaRPr lang="en-US" sz="1800" dirty="0"/>
          </a:p>
        </p:txBody>
      </p:sp>
      <p:sp>
        <p:nvSpPr>
          <p:cNvPr id="51" name="Rectangle 50">
            <a:extLst>
              <a:ext uri="{FF2B5EF4-FFF2-40B4-BE49-F238E27FC236}">
                <a16:creationId xmlns:a16="http://schemas.microsoft.com/office/drawing/2014/main" id="{3B59919D-547B-4F78-A409-234BBF9EEE8B}"/>
              </a:ext>
            </a:extLst>
          </p:cNvPr>
          <p:cNvSpPr/>
          <p:nvPr/>
        </p:nvSpPr>
        <p:spPr bwMode="auto">
          <a:xfrm>
            <a:off x="3533815" y="4750463"/>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52" name="Rectangle 51">
            <a:extLst>
              <a:ext uri="{FF2B5EF4-FFF2-40B4-BE49-F238E27FC236}">
                <a16:creationId xmlns:a16="http://schemas.microsoft.com/office/drawing/2014/main" id="{8FD8EB5A-2486-4549-9CC1-A41D37BFE559}"/>
              </a:ext>
            </a:extLst>
          </p:cNvPr>
          <p:cNvSpPr/>
          <p:nvPr/>
        </p:nvSpPr>
        <p:spPr bwMode="auto">
          <a:xfrm>
            <a:off x="3956360" y="4745708"/>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5</a:t>
            </a:r>
            <a:endParaRPr lang="en-US" sz="1800" dirty="0"/>
          </a:p>
        </p:txBody>
      </p:sp>
      <p:sp>
        <p:nvSpPr>
          <p:cNvPr id="53" name="Rectangle 52">
            <a:extLst>
              <a:ext uri="{FF2B5EF4-FFF2-40B4-BE49-F238E27FC236}">
                <a16:creationId xmlns:a16="http://schemas.microsoft.com/office/drawing/2014/main" id="{1A4B5474-16DF-4997-902E-AAB47A14A736}"/>
              </a:ext>
            </a:extLst>
          </p:cNvPr>
          <p:cNvSpPr/>
          <p:nvPr/>
        </p:nvSpPr>
        <p:spPr bwMode="auto">
          <a:xfrm>
            <a:off x="3533815" y="4745173"/>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3</a:t>
            </a:r>
            <a:endParaRPr lang="en-US" sz="1800" dirty="0"/>
          </a:p>
        </p:txBody>
      </p:sp>
      <p:sp>
        <p:nvSpPr>
          <p:cNvPr id="54" name="Rectangle 53">
            <a:extLst>
              <a:ext uri="{FF2B5EF4-FFF2-40B4-BE49-F238E27FC236}">
                <a16:creationId xmlns:a16="http://schemas.microsoft.com/office/drawing/2014/main" id="{D079CBF8-7DEE-4A54-9A82-707A12330049}"/>
              </a:ext>
            </a:extLst>
          </p:cNvPr>
          <p:cNvSpPr/>
          <p:nvPr/>
        </p:nvSpPr>
        <p:spPr bwMode="auto">
          <a:xfrm>
            <a:off x="4237848" y="4746856"/>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55" name="Rectangle 54">
            <a:extLst>
              <a:ext uri="{FF2B5EF4-FFF2-40B4-BE49-F238E27FC236}">
                <a16:creationId xmlns:a16="http://schemas.microsoft.com/office/drawing/2014/main" id="{5EEA7AAA-DC25-4D84-9152-9CE011AAB88C}"/>
              </a:ext>
            </a:extLst>
          </p:cNvPr>
          <p:cNvSpPr/>
          <p:nvPr/>
        </p:nvSpPr>
        <p:spPr bwMode="auto">
          <a:xfrm>
            <a:off x="4522422" y="4746856"/>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6</a:t>
            </a:r>
            <a:endParaRPr lang="en-US" sz="1800" dirty="0"/>
          </a:p>
        </p:txBody>
      </p:sp>
      <p:sp>
        <p:nvSpPr>
          <p:cNvPr id="56" name="Rectangle 55">
            <a:extLst>
              <a:ext uri="{FF2B5EF4-FFF2-40B4-BE49-F238E27FC236}">
                <a16:creationId xmlns:a16="http://schemas.microsoft.com/office/drawing/2014/main" id="{FADBEE4D-608E-4E84-976F-898C605247FF}"/>
              </a:ext>
            </a:extLst>
          </p:cNvPr>
          <p:cNvSpPr/>
          <p:nvPr/>
        </p:nvSpPr>
        <p:spPr bwMode="auto">
          <a:xfrm>
            <a:off x="4943375" y="4752146"/>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57" name="Rectangle 56">
            <a:extLst>
              <a:ext uri="{FF2B5EF4-FFF2-40B4-BE49-F238E27FC236}">
                <a16:creationId xmlns:a16="http://schemas.microsoft.com/office/drawing/2014/main" id="{35260928-DB15-4D5F-8F58-8AA6F55A5ADB}"/>
              </a:ext>
            </a:extLst>
          </p:cNvPr>
          <p:cNvSpPr/>
          <p:nvPr/>
        </p:nvSpPr>
        <p:spPr bwMode="auto">
          <a:xfrm>
            <a:off x="4943375" y="4746856"/>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6</a:t>
            </a:r>
            <a:endParaRPr lang="en-US" sz="1800" dirty="0"/>
          </a:p>
        </p:txBody>
      </p:sp>
      <p:sp>
        <p:nvSpPr>
          <p:cNvPr id="58" name="TextBox 57">
            <a:extLst>
              <a:ext uri="{FF2B5EF4-FFF2-40B4-BE49-F238E27FC236}">
                <a16:creationId xmlns:a16="http://schemas.microsoft.com/office/drawing/2014/main" id="{37096D77-D032-4225-8DC0-BB2B52FB66C0}"/>
              </a:ext>
            </a:extLst>
          </p:cNvPr>
          <p:cNvSpPr txBox="1"/>
          <p:nvPr/>
        </p:nvSpPr>
        <p:spPr>
          <a:xfrm>
            <a:off x="4215248" y="5075668"/>
            <a:ext cx="1815474" cy="369332"/>
          </a:xfrm>
          <a:prstGeom prst="rect">
            <a:avLst/>
          </a:prstGeom>
          <a:noFill/>
        </p:spPr>
        <p:txBody>
          <a:bodyPr wrap="square">
            <a:spAutoFit/>
          </a:bodyPr>
          <a:lstStyle/>
          <a:p>
            <a:r>
              <a:rPr lang="en-US" sz="1800" b="1" dirty="0">
                <a:solidFill>
                  <a:srgbClr val="FF0066"/>
                </a:solidFill>
                <a:latin typeface="Segoe UI" panose="020B0502040204020203" pitchFamily="34" charset="0"/>
                <a:cs typeface="Segoe UI" panose="020B0502040204020203" pitchFamily="34" charset="0"/>
              </a:rPr>
              <a:t>Skipped slot!</a:t>
            </a:r>
            <a:endParaRPr lang="en-US" dirty="0"/>
          </a:p>
        </p:txBody>
      </p:sp>
      <p:sp>
        <p:nvSpPr>
          <p:cNvPr id="59" name="Freeform: Shape 58">
            <a:extLst>
              <a:ext uri="{FF2B5EF4-FFF2-40B4-BE49-F238E27FC236}">
                <a16:creationId xmlns:a16="http://schemas.microsoft.com/office/drawing/2014/main" id="{7182AF88-A332-4CA1-8410-2F9AB8BBBAC4}"/>
              </a:ext>
            </a:extLst>
          </p:cNvPr>
          <p:cNvSpPr/>
          <p:nvPr/>
        </p:nvSpPr>
        <p:spPr>
          <a:xfrm>
            <a:off x="1468580" y="2504828"/>
            <a:ext cx="1892871" cy="1030281"/>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000" b="1" dirty="0">
                <a:solidFill>
                  <a:srgbClr val="FF0066"/>
                </a:solidFill>
                <a:cs typeface="Courier New" panose="02070309020205020404" pitchFamily="49" charset="0"/>
              </a:rPr>
              <a:t> </a:t>
            </a:r>
          </a:p>
        </p:txBody>
      </p:sp>
      <p:sp>
        <p:nvSpPr>
          <p:cNvPr id="21" name="Freeform: Shape 20">
            <a:extLst>
              <a:ext uri="{FF2B5EF4-FFF2-40B4-BE49-F238E27FC236}">
                <a16:creationId xmlns:a16="http://schemas.microsoft.com/office/drawing/2014/main" id="{0860C455-2918-4BC5-A761-9B931E77EC70}"/>
              </a:ext>
            </a:extLst>
          </p:cNvPr>
          <p:cNvSpPr/>
          <p:nvPr/>
        </p:nvSpPr>
        <p:spPr>
          <a:xfrm>
            <a:off x="1790815" y="3347868"/>
            <a:ext cx="426712" cy="785140"/>
          </a:xfrm>
          <a:custGeom>
            <a:avLst/>
            <a:gdLst>
              <a:gd name="connsiteX0" fmla="*/ 0 w 515835"/>
              <a:gd name="connsiteY0" fmla="*/ 0 h 1182756"/>
              <a:gd name="connsiteX1" fmla="*/ 487017 w 515835"/>
              <a:gd name="connsiteY1" fmla="*/ 541682 h 1182756"/>
              <a:gd name="connsiteX2" fmla="*/ 417443 w 515835"/>
              <a:gd name="connsiteY2" fmla="*/ 1182756 h 1182756"/>
            </a:gdLst>
            <a:ahLst/>
            <a:cxnLst>
              <a:cxn ang="0">
                <a:pos x="connsiteX0" y="connsiteY0"/>
              </a:cxn>
              <a:cxn ang="0">
                <a:pos x="connsiteX1" y="connsiteY1"/>
              </a:cxn>
              <a:cxn ang="0">
                <a:pos x="connsiteX2" y="connsiteY2"/>
              </a:cxn>
            </a:cxnLst>
            <a:rect l="l" t="t" r="r" b="b"/>
            <a:pathLst>
              <a:path w="515835" h="1182756">
                <a:moveTo>
                  <a:pt x="0" y="0"/>
                </a:moveTo>
                <a:cubicBezTo>
                  <a:pt x="208721" y="172278"/>
                  <a:pt x="417443" y="344556"/>
                  <a:pt x="487017" y="541682"/>
                </a:cubicBezTo>
                <a:cubicBezTo>
                  <a:pt x="556591" y="738808"/>
                  <a:pt x="487017" y="960782"/>
                  <a:pt x="417443" y="1182756"/>
                </a:cubicBezTo>
              </a:path>
            </a:pathLst>
          </a:custGeom>
          <a:noFill/>
          <a:ln w="57150">
            <a:solidFill>
              <a:srgbClr val="FF006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66"/>
              </a:solidFill>
            </a:endParaRPr>
          </a:p>
        </p:txBody>
      </p:sp>
      <p:sp>
        <p:nvSpPr>
          <p:cNvPr id="60" name="TextBox 59">
            <a:extLst>
              <a:ext uri="{FF2B5EF4-FFF2-40B4-BE49-F238E27FC236}">
                <a16:creationId xmlns:a16="http://schemas.microsoft.com/office/drawing/2014/main" id="{E84C70B0-3877-41E4-B41A-6D3E94549457}"/>
              </a:ext>
            </a:extLst>
          </p:cNvPr>
          <p:cNvSpPr txBox="1"/>
          <p:nvPr/>
        </p:nvSpPr>
        <p:spPr>
          <a:xfrm>
            <a:off x="7362022" y="2500977"/>
            <a:ext cx="1587786" cy="871713"/>
          </a:xfrm>
          <a:prstGeom prst="rect">
            <a:avLst/>
          </a:prstGeom>
          <a:noFill/>
        </p:spPr>
        <p:txBody>
          <a:bodyPr wrap="square" rtlCol="0">
            <a:spAutoFit/>
          </a:bodyPr>
          <a:lstStyle/>
          <a:p>
            <a:pPr>
              <a:lnSpc>
                <a:spcPct val="150000"/>
              </a:lnSpc>
            </a:pPr>
            <a:r>
              <a:rPr lang="en-US" dirty="0"/>
              <a:t>x := input()</a:t>
            </a:r>
          </a:p>
          <a:p>
            <a:pPr>
              <a:lnSpc>
                <a:spcPct val="150000"/>
              </a:lnSpc>
            </a:pPr>
            <a:r>
              <a:rPr lang="en-US" dirty="0" err="1"/>
              <a:t>i</a:t>
            </a:r>
            <a:r>
              <a:rPr lang="en-US" dirty="0"/>
              <a:t> := </a:t>
            </a:r>
            <a:r>
              <a:rPr lang="en-US" dirty="0" err="1"/>
              <a:t>i</a:t>
            </a:r>
            <a:r>
              <a:rPr lang="en-US" dirty="0"/>
              <a:t> + 1</a:t>
            </a:r>
          </a:p>
        </p:txBody>
      </p:sp>
      <p:sp>
        <p:nvSpPr>
          <p:cNvPr id="61" name="Rectangle 60">
            <a:extLst>
              <a:ext uri="{FF2B5EF4-FFF2-40B4-BE49-F238E27FC236}">
                <a16:creationId xmlns:a16="http://schemas.microsoft.com/office/drawing/2014/main" id="{354281A4-A32C-4292-8E94-9FA20380686A}"/>
              </a:ext>
            </a:extLst>
          </p:cNvPr>
          <p:cNvSpPr/>
          <p:nvPr/>
        </p:nvSpPr>
        <p:spPr>
          <a:xfrm>
            <a:off x="7246059" y="4027060"/>
            <a:ext cx="1826542" cy="91742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p>
        </p:txBody>
      </p:sp>
      <p:sp>
        <p:nvSpPr>
          <p:cNvPr id="62" name="Content Placeholder 2">
            <a:extLst>
              <a:ext uri="{FF2B5EF4-FFF2-40B4-BE49-F238E27FC236}">
                <a16:creationId xmlns:a16="http://schemas.microsoft.com/office/drawing/2014/main" id="{7004A60A-83EA-4CAA-A9F3-B084EDB9731C}"/>
              </a:ext>
            </a:extLst>
          </p:cNvPr>
          <p:cNvSpPr txBox="1">
            <a:spLocks/>
          </p:cNvSpPr>
          <p:nvPr/>
        </p:nvSpPr>
        <p:spPr>
          <a:xfrm>
            <a:off x="6876705" y="1518216"/>
            <a:ext cx="4000003" cy="582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Correct Execution</a:t>
            </a:r>
          </a:p>
        </p:txBody>
      </p:sp>
      <p:cxnSp>
        <p:nvCxnSpPr>
          <p:cNvPr id="64" name="Straight Arrow Connector 63">
            <a:extLst>
              <a:ext uri="{FF2B5EF4-FFF2-40B4-BE49-F238E27FC236}">
                <a16:creationId xmlns:a16="http://schemas.microsoft.com/office/drawing/2014/main" id="{4E0EA1DF-5F0F-4A89-96F9-33103D0F8A27}"/>
              </a:ext>
            </a:extLst>
          </p:cNvPr>
          <p:cNvCxnSpPr>
            <a:cxnSpLocks/>
          </p:cNvCxnSpPr>
          <p:nvPr/>
        </p:nvCxnSpPr>
        <p:spPr>
          <a:xfrm flipH="1" flipV="1">
            <a:off x="7236389" y="2992842"/>
            <a:ext cx="1836212" cy="35210"/>
          </a:xfrm>
          <a:prstGeom prst="straightConnector1">
            <a:avLst/>
          </a:prstGeom>
          <a:ln w="571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339204E-E655-44C2-AE57-98FEA18E3179}"/>
              </a:ext>
            </a:extLst>
          </p:cNvPr>
          <p:cNvSpPr txBox="1"/>
          <p:nvPr/>
        </p:nvSpPr>
        <p:spPr>
          <a:xfrm>
            <a:off x="7362022" y="4023318"/>
            <a:ext cx="1587786" cy="456215"/>
          </a:xfrm>
          <a:prstGeom prst="rect">
            <a:avLst/>
          </a:prstGeom>
          <a:noFill/>
        </p:spPr>
        <p:txBody>
          <a:bodyPr wrap="square" rtlCol="0">
            <a:spAutoFit/>
          </a:bodyPr>
          <a:lstStyle/>
          <a:p>
            <a:pPr>
              <a:lnSpc>
                <a:spcPct val="150000"/>
              </a:lnSpc>
            </a:pPr>
            <a:r>
              <a:rPr lang="en-US" dirty="0" err="1"/>
              <a:t>i</a:t>
            </a:r>
            <a:r>
              <a:rPr lang="en-US" dirty="0"/>
              <a:t> := </a:t>
            </a:r>
            <a:r>
              <a:rPr lang="en-US" dirty="0" err="1"/>
              <a:t>i</a:t>
            </a:r>
            <a:r>
              <a:rPr lang="en-US" dirty="0"/>
              <a:t> + 1</a:t>
            </a:r>
          </a:p>
        </p:txBody>
      </p:sp>
      <p:sp>
        <p:nvSpPr>
          <p:cNvPr id="66" name="TextBox 65">
            <a:extLst>
              <a:ext uri="{FF2B5EF4-FFF2-40B4-BE49-F238E27FC236}">
                <a16:creationId xmlns:a16="http://schemas.microsoft.com/office/drawing/2014/main" id="{38C23934-55B0-4D3D-85FD-A862846A58D1}"/>
              </a:ext>
            </a:extLst>
          </p:cNvPr>
          <p:cNvSpPr txBox="1"/>
          <p:nvPr/>
        </p:nvSpPr>
        <p:spPr>
          <a:xfrm>
            <a:off x="7334418" y="4368119"/>
            <a:ext cx="1520572" cy="456215"/>
          </a:xfrm>
          <a:prstGeom prst="rect">
            <a:avLst/>
          </a:prstGeom>
          <a:noFill/>
        </p:spPr>
        <p:txBody>
          <a:bodyPr wrap="square">
            <a:spAutoFit/>
          </a:bodyPr>
          <a:lstStyle/>
          <a:p>
            <a:pPr>
              <a:lnSpc>
                <a:spcPct val="150000"/>
              </a:lnSpc>
            </a:pPr>
            <a:r>
              <a:rPr lang="en-US" dirty="0"/>
              <a:t>data[</a:t>
            </a:r>
            <a:r>
              <a:rPr lang="en-US" dirty="0" err="1"/>
              <a:t>i</a:t>
            </a:r>
            <a:r>
              <a:rPr lang="en-US" dirty="0"/>
              <a:t>] := x</a:t>
            </a:r>
          </a:p>
        </p:txBody>
      </p:sp>
      <p:sp>
        <p:nvSpPr>
          <p:cNvPr id="67" name="TextBox 66">
            <a:extLst>
              <a:ext uri="{FF2B5EF4-FFF2-40B4-BE49-F238E27FC236}">
                <a16:creationId xmlns:a16="http://schemas.microsoft.com/office/drawing/2014/main" id="{ECDA48A9-29EC-4AA6-B974-B4A9458FC412}"/>
              </a:ext>
            </a:extLst>
          </p:cNvPr>
          <p:cNvSpPr txBox="1"/>
          <p:nvPr/>
        </p:nvSpPr>
        <p:spPr>
          <a:xfrm>
            <a:off x="9320493" y="2279120"/>
            <a:ext cx="407798" cy="338554"/>
          </a:xfrm>
          <a:prstGeom prst="rect">
            <a:avLst/>
          </a:prstGeom>
          <a:noFill/>
        </p:spPr>
        <p:txBody>
          <a:bodyPr wrap="square" rtlCol="0">
            <a:spAutoFit/>
          </a:bodyPr>
          <a:lstStyle/>
          <a:p>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a:t>
            </a:r>
          </a:p>
        </p:txBody>
      </p:sp>
      <p:sp>
        <p:nvSpPr>
          <p:cNvPr id="68" name="Rectangle 67">
            <a:extLst>
              <a:ext uri="{FF2B5EF4-FFF2-40B4-BE49-F238E27FC236}">
                <a16:creationId xmlns:a16="http://schemas.microsoft.com/office/drawing/2014/main" id="{28359F3C-92FC-4780-8B99-5D53B9B35492}"/>
              </a:ext>
            </a:extLst>
          </p:cNvPr>
          <p:cNvSpPr/>
          <p:nvPr/>
        </p:nvSpPr>
        <p:spPr bwMode="auto">
          <a:xfrm>
            <a:off x="9293628" y="2628253"/>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69" name="TextBox 68">
            <a:extLst>
              <a:ext uri="{FF2B5EF4-FFF2-40B4-BE49-F238E27FC236}">
                <a16:creationId xmlns:a16="http://schemas.microsoft.com/office/drawing/2014/main" id="{3DB885FE-F9E0-4086-80D7-9CCB39EDAF2B}"/>
              </a:ext>
            </a:extLst>
          </p:cNvPr>
          <p:cNvSpPr txBox="1"/>
          <p:nvPr/>
        </p:nvSpPr>
        <p:spPr>
          <a:xfrm>
            <a:off x="9849131" y="2303284"/>
            <a:ext cx="676264"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data</a:t>
            </a:r>
          </a:p>
        </p:txBody>
      </p:sp>
      <p:sp>
        <p:nvSpPr>
          <p:cNvPr id="70" name="Rectangle 69">
            <a:extLst>
              <a:ext uri="{FF2B5EF4-FFF2-40B4-BE49-F238E27FC236}">
                <a16:creationId xmlns:a16="http://schemas.microsoft.com/office/drawing/2014/main" id="{52FB5415-760D-4277-8F52-2F9FF7F5D1E8}"/>
              </a:ext>
            </a:extLst>
          </p:cNvPr>
          <p:cNvSpPr/>
          <p:nvPr/>
        </p:nvSpPr>
        <p:spPr bwMode="auto">
          <a:xfrm>
            <a:off x="9716173" y="2623498"/>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5</a:t>
            </a:r>
            <a:endParaRPr lang="en-US" sz="1800" dirty="0"/>
          </a:p>
        </p:txBody>
      </p:sp>
      <p:sp>
        <p:nvSpPr>
          <p:cNvPr id="71" name="Rectangle 70">
            <a:extLst>
              <a:ext uri="{FF2B5EF4-FFF2-40B4-BE49-F238E27FC236}">
                <a16:creationId xmlns:a16="http://schemas.microsoft.com/office/drawing/2014/main" id="{A2F24715-5070-4C56-9070-AD2011E470D2}"/>
              </a:ext>
            </a:extLst>
          </p:cNvPr>
          <p:cNvSpPr/>
          <p:nvPr/>
        </p:nvSpPr>
        <p:spPr bwMode="auto">
          <a:xfrm>
            <a:off x="9293628" y="2622963"/>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1</a:t>
            </a:r>
            <a:endParaRPr lang="en-US" sz="1800" dirty="0"/>
          </a:p>
        </p:txBody>
      </p:sp>
      <p:sp>
        <p:nvSpPr>
          <p:cNvPr id="72" name="Rectangle 71">
            <a:extLst>
              <a:ext uri="{FF2B5EF4-FFF2-40B4-BE49-F238E27FC236}">
                <a16:creationId xmlns:a16="http://schemas.microsoft.com/office/drawing/2014/main" id="{A82D0CCD-A9D1-45DD-B774-7F9B0CF56D55}"/>
              </a:ext>
            </a:extLst>
          </p:cNvPr>
          <p:cNvSpPr/>
          <p:nvPr/>
        </p:nvSpPr>
        <p:spPr bwMode="auto">
          <a:xfrm>
            <a:off x="9997661" y="2624646"/>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73" name="Rectangle 72">
            <a:extLst>
              <a:ext uri="{FF2B5EF4-FFF2-40B4-BE49-F238E27FC236}">
                <a16:creationId xmlns:a16="http://schemas.microsoft.com/office/drawing/2014/main" id="{55E383F9-C765-4958-9422-10D8B507FA39}"/>
              </a:ext>
            </a:extLst>
          </p:cNvPr>
          <p:cNvSpPr/>
          <p:nvPr/>
        </p:nvSpPr>
        <p:spPr bwMode="auto">
          <a:xfrm>
            <a:off x="10282235" y="2624646"/>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74" name="TextBox 73">
            <a:extLst>
              <a:ext uri="{FF2B5EF4-FFF2-40B4-BE49-F238E27FC236}">
                <a16:creationId xmlns:a16="http://schemas.microsoft.com/office/drawing/2014/main" id="{98F8CF46-E2B8-4FDD-8608-212E36051B78}"/>
              </a:ext>
            </a:extLst>
          </p:cNvPr>
          <p:cNvSpPr txBox="1"/>
          <p:nvPr/>
        </p:nvSpPr>
        <p:spPr>
          <a:xfrm>
            <a:off x="10730053" y="2280803"/>
            <a:ext cx="40779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x </a:t>
            </a:r>
          </a:p>
        </p:txBody>
      </p:sp>
      <p:sp>
        <p:nvSpPr>
          <p:cNvPr id="75" name="Rectangle 74">
            <a:extLst>
              <a:ext uri="{FF2B5EF4-FFF2-40B4-BE49-F238E27FC236}">
                <a16:creationId xmlns:a16="http://schemas.microsoft.com/office/drawing/2014/main" id="{7B2C0709-60BA-44AD-A49E-258A7635F9A2}"/>
              </a:ext>
            </a:extLst>
          </p:cNvPr>
          <p:cNvSpPr/>
          <p:nvPr/>
        </p:nvSpPr>
        <p:spPr bwMode="auto">
          <a:xfrm>
            <a:off x="10703188" y="2629936"/>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76" name="Rectangle 75">
            <a:extLst>
              <a:ext uri="{FF2B5EF4-FFF2-40B4-BE49-F238E27FC236}">
                <a16:creationId xmlns:a16="http://schemas.microsoft.com/office/drawing/2014/main" id="{1839BEA7-DE50-4FF8-97BE-110FD6132EA9}"/>
              </a:ext>
            </a:extLst>
          </p:cNvPr>
          <p:cNvSpPr/>
          <p:nvPr/>
        </p:nvSpPr>
        <p:spPr bwMode="auto">
          <a:xfrm>
            <a:off x="10703188" y="2624646"/>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5</a:t>
            </a:r>
            <a:endParaRPr lang="en-US" sz="1800" dirty="0"/>
          </a:p>
        </p:txBody>
      </p:sp>
      <p:sp>
        <p:nvSpPr>
          <p:cNvPr id="77" name="Rectangle 76">
            <a:extLst>
              <a:ext uri="{FF2B5EF4-FFF2-40B4-BE49-F238E27FC236}">
                <a16:creationId xmlns:a16="http://schemas.microsoft.com/office/drawing/2014/main" id="{1826876F-06E7-4247-ACE8-E0B3134772C5}"/>
              </a:ext>
            </a:extLst>
          </p:cNvPr>
          <p:cNvSpPr/>
          <p:nvPr/>
        </p:nvSpPr>
        <p:spPr bwMode="auto">
          <a:xfrm>
            <a:off x="9320493" y="3321108"/>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78" name="Rectangle 77">
            <a:extLst>
              <a:ext uri="{FF2B5EF4-FFF2-40B4-BE49-F238E27FC236}">
                <a16:creationId xmlns:a16="http://schemas.microsoft.com/office/drawing/2014/main" id="{C61BE67C-F29B-4BB4-BC0E-96C5ADF7357A}"/>
              </a:ext>
            </a:extLst>
          </p:cNvPr>
          <p:cNvSpPr/>
          <p:nvPr/>
        </p:nvSpPr>
        <p:spPr bwMode="auto">
          <a:xfrm>
            <a:off x="9743038" y="3316353"/>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5</a:t>
            </a:r>
            <a:endParaRPr lang="en-US" sz="1800" dirty="0"/>
          </a:p>
        </p:txBody>
      </p:sp>
      <p:sp>
        <p:nvSpPr>
          <p:cNvPr id="79" name="Rectangle 78">
            <a:extLst>
              <a:ext uri="{FF2B5EF4-FFF2-40B4-BE49-F238E27FC236}">
                <a16:creationId xmlns:a16="http://schemas.microsoft.com/office/drawing/2014/main" id="{B34D9BF5-5919-4FEA-BB98-F9832A201708}"/>
              </a:ext>
            </a:extLst>
          </p:cNvPr>
          <p:cNvSpPr/>
          <p:nvPr/>
        </p:nvSpPr>
        <p:spPr bwMode="auto">
          <a:xfrm>
            <a:off x="9320493" y="3315818"/>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2</a:t>
            </a:r>
            <a:endParaRPr lang="en-US" sz="1800" dirty="0"/>
          </a:p>
        </p:txBody>
      </p:sp>
      <p:sp>
        <p:nvSpPr>
          <p:cNvPr id="80" name="Rectangle 79">
            <a:extLst>
              <a:ext uri="{FF2B5EF4-FFF2-40B4-BE49-F238E27FC236}">
                <a16:creationId xmlns:a16="http://schemas.microsoft.com/office/drawing/2014/main" id="{820BB42B-580C-4C04-8D68-8E78FA5A3D0A}"/>
              </a:ext>
            </a:extLst>
          </p:cNvPr>
          <p:cNvSpPr/>
          <p:nvPr/>
        </p:nvSpPr>
        <p:spPr bwMode="auto">
          <a:xfrm>
            <a:off x="10024526" y="331750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81" name="Rectangle 80">
            <a:extLst>
              <a:ext uri="{FF2B5EF4-FFF2-40B4-BE49-F238E27FC236}">
                <a16:creationId xmlns:a16="http://schemas.microsoft.com/office/drawing/2014/main" id="{BC6F035C-28B6-4EF3-841B-0CC47E4816A7}"/>
              </a:ext>
            </a:extLst>
          </p:cNvPr>
          <p:cNvSpPr/>
          <p:nvPr/>
        </p:nvSpPr>
        <p:spPr bwMode="auto">
          <a:xfrm>
            <a:off x="10309100" y="331750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82" name="Rectangle 81">
            <a:extLst>
              <a:ext uri="{FF2B5EF4-FFF2-40B4-BE49-F238E27FC236}">
                <a16:creationId xmlns:a16="http://schemas.microsoft.com/office/drawing/2014/main" id="{C8C2D3A7-CF51-4173-AF75-F5AE53D43490}"/>
              </a:ext>
            </a:extLst>
          </p:cNvPr>
          <p:cNvSpPr/>
          <p:nvPr/>
        </p:nvSpPr>
        <p:spPr bwMode="auto">
          <a:xfrm>
            <a:off x="10730053" y="332279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83" name="Rectangle 82">
            <a:extLst>
              <a:ext uri="{FF2B5EF4-FFF2-40B4-BE49-F238E27FC236}">
                <a16:creationId xmlns:a16="http://schemas.microsoft.com/office/drawing/2014/main" id="{36D10252-47D5-4256-A7CA-1508B2DF25C4}"/>
              </a:ext>
            </a:extLst>
          </p:cNvPr>
          <p:cNvSpPr/>
          <p:nvPr/>
        </p:nvSpPr>
        <p:spPr bwMode="auto">
          <a:xfrm>
            <a:off x="10730053" y="3317501"/>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6</a:t>
            </a:r>
            <a:endParaRPr lang="en-US" sz="1800" dirty="0"/>
          </a:p>
        </p:txBody>
      </p:sp>
      <p:sp>
        <p:nvSpPr>
          <p:cNvPr id="84" name="Rectangle 83">
            <a:extLst>
              <a:ext uri="{FF2B5EF4-FFF2-40B4-BE49-F238E27FC236}">
                <a16:creationId xmlns:a16="http://schemas.microsoft.com/office/drawing/2014/main" id="{FA67C631-2D01-4D5A-ADA6-6362EEEE3E4D}"/>
              </a:ext>
            </a:extLst>
          </p:cNvPr>
          <p:cNvSpPr/>
          <p:nvPr/>
        </p:nvSpPr>
        <p:spPr bwMode="auto">
          <a:xfrm>
            <a:off x="9329803" y="4000378"/>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85" name="Rectangle 84">
            <a:extLst>
              <a:ext uri="{FF2B5EF4-FFF2-40B4-BE49-F238E27FC236}">
                <a16:creationId xmlns:a16="http://schemas.microsoft.com/office/drawing/2014/main" id="{00AC3CCA-AD96-423D-BFAD-AB3D1F0DAF86}"/>
              </a:ext>
            </a:extLst>
          </p:cNvPr>
          <p:cNvSpPr/>
          <p:nvPr/>
        </p:nvSpPr>
        <p:spPr bwMode="auto">
          <a:xfrm>
            <a:off x="9752348" y="3995623"/>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5</a:t>
            </a:r>
            <a:endParaRPr lang="en-US" sz="1800" dirty="0"/>
          </a:p>
        </p:txBody>
      </p:sp>
      <p:sp>
        <p:nvSpPr>
          <p:cNvPr id="86" name="Rectangle 85">
            <a:extLst>
              <a:ext uri="{FF2B5EF4-FFF2-40B4-BE49-F238E27FC236}">
                <a16:creationId xmlns:a16="http://schemas.microsoft.com/office/drawing/2014/main" id="{FE33A514-C7D2-486F-81AA-0014A22F8379}"/>
              </a:ext>
            </a:extLst>
          </p:cNvPr>
          <p:cNvSpPr/>
          <p:nvPr/>
        </p:nvSpPr>
        <p:spPr bwMode="auto">
          <a:xfrm>
            <a:off x="9329803" y="3995088"/>
            <a:ext cx="275264" cy="276037"/>
          </a:xfrm>
          <a:prstGeom prst="rect">
            <a:avLst/>
          </a:prstGeom>
          <a:solidFill>
            <a:schemeClr val="bg1"/>
          </a:solidFill>
          <a:ln w="28575" cap="flat" cmpd="sng" algn="ctr">
            <a:solidFill>
              <a:srgbClr val="00B05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1</a:t>
            </a:r>
            <a:endParaRPr lang="en-US" sz="1800" dirty="0"/>
          </a:p>
        </p:txBody>
      </p:sp>
      <p:sp>
        <p:nvSpPr>
          <p:cNvPr id="87" name="Rectangle 86">
            <a:extLst>
              <a:ext uri="{FF2B5EF4-FFF2-40B4-BE49-F238E27FC236}">
                <a16:creationId xmlns:a16="http://schemas.microsoft.com/office/drawing/2014/main" id="{80CCC6A1-FC40-4F36-AE48-A3BD2BA29CCE}"/>
              </a:ext>
            </a:extLst>
          </p:cNvPr>
          <p:cNvSpPr/>
          <p:nvPr/>
        </p:nvSpPr>
        <p:spPr bwMode="auto">
          <a:xfrm>
            <a:off x="10033836" y="399677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88" name="Rectangle 87">
            <a:extLst>
              <a:ext uri="{FF2B5EF4-FFF2-40B4-BE49-F238E27FC236}">
                <a16:creationId xmlns:a16="http://schemas.microsoft.com/office/drawing/2014/main" id="{6C8A2D45-61BC-4F40-9B9D-1D1124F23D23}"/>
              </a:ext>
            </a:extLst>
          </p:cNvPr>
          <p:cNvSpPr/>
          <p:nvPr/>
        </p:nvSpPr>
        <p:spPr bwMode="auto">
          <a:xfrm>
            <a:off x="10318410" y="399677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89" name="Rectangle 88">
            <a:extLst>
              <a:ext uri="{FF2B5EF4-FFF2-40B4-BE49-F238E27FC236}">
                <a16:creationId xmlns:a16="http://schemas.microsoft.com/office/drawing/2014/main" id="{6A31F517-664C-45CF-B76B-FB553C84ADF6}"/>
              </a:ext>
            </a:extLst>
          </p:cNvPr>
          <p:cNvSpPr/>
          <p:nvPr/>
        </p:nvSpPr>
        <p:spPr bwMode="auto">
          <a:xfrm>
            <a:off x="10739363" y="400206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90" name="Rectangle 89">
            <a:extLst>
              <a:ext uri="{FF2B5EF4-FFF2-40B4-BE49-F238E27FC236}">
                <a16:creationId xmlns:a16="http://schemas.microsoft.com/office/drawing/2014/main" id="{C397E888-6F03-4FF3-B7E3-24339606F056}"/>
              </a:ext>
            </a:extLst>
          </p:cNvPr>
          <p:cNvSpPr/>
          <p:nvPr/>
        </p:nvSpPr>
        <p:spPr bwMode="auto">
          <a:xfrm>
            <a:off x="10739363" y="3996771"/>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6</a:t>
            </a:r>
            <a:endParaRPr lang="en-US" sz="1800" dirty="0"/>
          </a:p>
        </p:txBody>
      </p:sp>
      <p:sp>
        <p:nvSpPr>
          <p:cNvPr id="92" name="Freeform: Shape 91">
            <a:extLst>
              <a:ext uri="{FF2B5EF4-FFF2-40B4-BE49-F238E27FC236}">
                <a16:creationId xmlns:a16="http://schemas.microsoft.com/office/drawing/2014/main" id="{0D25FD3C-F7BB-45C0-B505-EEC6D6CDF782}"/>
              </a:ext>
            </a:extLst>
          </p:cNvPr>
          <p:cNvSpPr/>
          <p:nvPr/>
        </p:nvSpPr>
        <p:spPr>
          <a:xfrm>
            <a:off x="7222964" y="2504828"/>
            <a:ext cx="1892871" cy="1030281"/>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000" b="1" dirty="0">
                <a:solidFill>
                  <a:srgbClr val="FF0066"/>
                </a:solidFill>
                <a:cs typeface="Courier New" panose="02070309020205020404" pitchFamily="49" charset="0"/>
              </a:rPr>
              <a:t> </a:t>
            </a:r>
          </a:p>
        </p:txBody>
      </p:sp>
      <p:sp>
        <p:nvSpPr>
          <p:cNvPr id="94" name="Rectangle 93">
            <a:extLst>
              <a:ext uri="{FF2B5EF4-FFF2-40B4-BE49-F238E27FC236}">
                <a16:creationId xmlns:a16="http://schemas.microsoft.com/office/drawing/2014/main" id="{52A77057-B20A-41E4-A591-EB95A450243C}"/>
              </a:ext>
            </a:extLst>
          </p:cNvPr>
          <p:cNvSpPr/>
          <p:nvPr/>
        </p:nvSpPr>
        <p:spPr bwMode="auto">
          <a:xfrm>
            <a:off x="9346377" y="4829624"/>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95" name="Rectangle 94">
            <a:extLst>
              <a:ext uri="{FF2B5EF4-FFF2-40B4-BE49-F238E27FC236}">
                <a16:creationId xmlns:a16="http://schemas.microsoft.com/office/drawing/2014/main" id="{0BB775ED-0375-436E-A4C2-F1341B957D58}"/>
              </a:ext>
            </a:extLst>
          </p:cNvPr>
          <p:cNvSpPr/>
          <p:nvPr/>
        </p:nvSpPr>
        <p:spPr bwMode="auto">
          <a:xfrm>
            <a:off x="9768922" y="4824869"/>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5</a:t>
            </a:r>
            <a:endParaRPr lang="en-US" sz="1800" dirty="0"/>
          </a:p>
        </p:txBody>
      </p:sp>
      <p:sp>
        <p:nvSpPr>
          <p:cNvPr id="96" name="Rectangle 95">
            <a:extLst>
              <a:ext uri="{FF2B5EF4-FFF2-40B4-BE49-F238E27FC236}">
                <a16:creationId xmlns:a16="http://schemas.microsoft.com/office/drawing/2014/main" id="{AB4BF434-2C0F-4015-B452-8302C4A04E3E}"/>
              </a:ext>
            </a:extLst>
          </p:cNvPr>
          <p:cNvSpPr/>
          <p:nvPr/>
        </p:nvSpPr>
        <p:spPr bwMode="auto">
          <a:xfrm>
            <a:off x="9346377" y="4824334"/>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2</a:t>
            </a:r>
            <a:endParaRPr lang="en-US" sz="1800" dirty="0"/>
          </a:p>
        </p:txBody>
      </p:sp>
      <p:sp>
        <p:nvSpPr>
          <p:cNvPr id="97" name="Rectangle 96">
            <a:extLst>
              <a:ext uri="{FF2B5EF4-FFF2-40B4-BE49-F238E27FC236}">
                <a16:creationId xmlns:a16="http://schemas.microsoft.com/office/drawing/2014/main" id="{F69CD905-8A2B-47B5-8F66-2B526B0D1FF1}"/>
              </a:ext>
            </a:extLst>
          </p:cNvPr>
          <p:cNvSpPr/>
          <p:nvPr/>
        </p:nvSpPr>
        <p:spPr bwMode="auto">
          <a:xfrm>
            <a:off x="10050410" y="4826017"/>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6</a:t>
            </a:r>
            <a:endParaRPr lang="en-US" sz="1800" dirty="0"/>
          </a:p>
        </p:txBody>
      </p:sp>
      <p:sp>
        <p:nvSpPr>
          <p:cNvPr id="98" name="Rectangle 97">
            <a:extLst>
              <a:ext uri="{FF2B5EF4-FFF2-40B4-BE49-F238E27FC236}">
                <a16:creationId xmlns:a16="http://schemas.microsoft.com/office/drawing/2014/main" id="{279F5150-506A-44AF-9B60-2E085B13360F}"/>
              </a:ext>
            </a:extLst>
          </p:cNvPr>
          <p:cNvSpPr/>
          <p:nvPr/>
        </p:nvSpPr>
        <p:spPr bwMode="auto">
          <a:xfrm>
            <a:off x="10334984" y="4826017"/>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99" name="Rectangle 98">
            <a:extLst>
              <a:ext uri="{FF2B5EF4-FFF2-40B4-BE49-F238E27FC236}">
                <a16:creationId xmlns:a16="http://schemas.microsoft.com/office/drawing/2014/main" id="{1A9187A9-CD72-4CC8-9F91-AFD07D3F4539}"/>
              </a:ext>
            </a:extLst>
          </p:cNvPr>
          <p:cNvSpPr/>
          <p:nvPr/>
        </p:nvSpPr>
        <p:spPr bwMode="auto">
          <a:xfrm>
            <a:off x="10755937" y="4831307"/>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100" name="Rectangle 99">
            <a:extLst>
              <a:ext uri="{FF2B5EF4-FFF2-40B4-BE49-F238E27FC236}">
                <a16:creationId xmlns:a16="http://schemas.microsoft.com/office/drawing/2014/main" id="{2425F099-2C9F-4C51-B9F1-F58E62C76978}"/>
              </a:ext>
            </a:extLst>
          </p:cNvPr>
          <p:cNvSpPr/>
          <p:nvPr/>
        </p:nvSpPr>
        <p:spPr bwMode="auto">
          <a:xfrm>
            <a:off x="10755937" y="4826017"/>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6</a:t>
            </a:r>
            <a:endParaRPr lang="en-US" sz="1800" dirty="0"/>
          </a:p>
        </p:txBody>
      </p:sp>
      <p:sp>
        <p:nvSpPr>
          <p:cNvPr id="101" name="Content Placeholder 2">
            <a:extLst>
              <a:ext uri="{FF2B5EF4-FFF2-40B4-BE49-F238E27FC236}">
                <a16:creationId xmlns:a16="http://schemas.microsoft.com/office/drawing/2014/main" id="{0DD45497-8676-4C38-8936-76C66562ABEB}"/>
              </a:ext>
            </a:extLst>
          </p:cNvPr>
          <p:cNvSpPr txBox="1">
            <a:spLocks/>
          </p:cNvSpPr>
          <p:nvPr/>
        </p:nvSpPr>
        <p:spPr>
          <a:xfrm>
            <a:off x="6544506" y="5302596"/>
            <a:ext cx="4907600" cy="9857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State-of-the-art is to add WAR variables to the checkpoint set</a:t>
            </a:r>
          </a:p>
        </p:txBody>
      </p:sp>
      <p:sp>
        <p:nvSpPr>
          <p:cNvPr id="103" name="Rectangle 102">
            <a:extLst>
              <a:ext uri="{FF2B5EF4-FFF2-40B4-BE49-F238E27FC236}">
                <a16:creationId xmlns:a16="http://schemas.microsoft.com/office/drawing/2014/main" id="{AD5A57AB-EAE6-4891-9156-5F82EC61CF93}"/>
              </a:ext>
            </a:extLst>
          </p:cNvPr>
          <p:cNvSpPr/>
          <p:nvPr/>
        </p:nvSpPr>
        <p:spPr>
          <a:xfrm>
            <a:off x="6111272" y="6066244"/>
            <a:ext cx="4867180" cy="735887"/>
          </a:xfrm>
          <a:prstGeom prst="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1" dirty="0">
                <a:solidFill>
                  <a:srgbClr val="727272"/>
                </a:solidFill>
                <a:effectLst/>
                <a:latin typeface="Noto Sans"/>
              </a:rPr>
              <a:t>K. </a:t>
            </a:r>
            <a:r>
              <a:rPr lang="en-US" i="1" dirty="0" err="1">
                <a:solidFill>
                  <a:srgbClr val="727272"/>
                </a:solidFill>
                <a:latin typeface="Noto Sans"/>
              </a:rPr>
              <a:t>Maeng</a:t>
            </a:r>
            <a:r>
              <a:rPr lang="en-US" b="0" i="1" dirty="0">
                <a:solidFill>
                  <a:srgbClr val="727272"/>
                </a:solidFill>
                <a:effectLst/>
                <a:latin typeface="Noto Sans"/>
              </a:rPr>
              <a:t>, A. Colin, B. Lucia. Alpaca: Intermittent Execution without Checkpoints. OOPSLA ‘17</a:t>
            </a:r>
            <a:endParaRPr lang="en-US" dirty="0">
              <a:solidFill>
                <a:schemeClr val="tx1"/>
              </a:solidFill>
            </a:endParaRPr>
          </a:p>
        </p:txBody>
      </p:sp>
    </p:spTree>
    <p:custDataLst>
      <p:tags r:id="rId1"/>
    </p:custDataLst>
    <p:extLst>
      <p:ext uri="{BB962C8B-B14F-4D97-AF65-F5344CB8AC3E}">
        <p14:creationId xmlns:p14="http://schemas.microsoft.com/office/powerpoint/2010/main" val="142342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0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0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3" grpId="0" animBg="1"/>
      <p:bldP spid="23" grpId="0" animBg="1"/>
      <p:bldP spid="25" grpId="0"/>
      <p:bldP spid="29" grpId="0"/>
      <p:bldP spid="31" grpId="0"/>
      <p:bldP spid="33" grpId="0"/>
      <p:bldP spid="34" grpId="0" animBg="1"/>
      <p:bldP spid="35" grpId="0"/>
      <p:bldP spid="36" grpId="0" animBg="1"/>
      <p:bldP spid="37" grpId="0" animBg="1"/>
      <p:bldP spid="38" grpId="0" animBg="1"/>
      <p:bldP spid="39" grpId="0" animBg="1"/>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59" grpId="0" animBg="1"/>
      <p:bldP spid="21" grpId="0" animBg="1"/>
      <p:bldP spid="60" grpId="0"/>
      <p:bldP spid="61" grpId="0" animBg="1"/>
      <p:bldP spid="62" grpId="0"/>
      <p:bldP spid="65" grpId="0"/>
      <p:bldP spid="66" grpId="0"/>
      <p:bldP spid="67" grpId="0"/>
      <p:bldP spid="68" grpId="0" animBg="1"/>
      <p:bldP spid="69" grpId="0"/>
      <p:bldP spid="70" grpId="0" animBg="1"/>
      <p:bldP spid="71" grpId="0" animBg="1"/>
      <p:bldP spid="72" grpId="0" animBg="1"/>
      <p:bldP spid="73" grpId="0" animBg="1"/>
      <p:bldP spid="74" grpId="0"/>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2" grpId="0" animBg="1"/>
      <p:bldP spid="94" grpId="0" animBg="1"/>
      <p:bldP spid="95" grpId="0" animBg="1"/>
      <p:bldP spid="96" grpId="0" animBg="1"/>
      <p:bldP spid="97" grpId="0" animBg="1"/>
      <p:bldP spid="98" grpId="0" animBg="1"/>
      <p:bldP spid="99" grpId="0" animBg="1"/>
      <p:bldP spid="100" grpId="0" animBg="1"/>
      <p:bldP spid="101" grpId="0"/>
      <p:bldP spid="10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68AF0407-9124-4193-9A4C-9219EA739B4F}"/>
              </a:ext>
            </a:extLst>
          </p:cNvPr>
          <p:cNvSpPr/>
          <p:nvPr/>
        </p:nvSpPr>
        <p:spPr>
          <a:xfrm>
            <a:off x="4863807" y="4065240"/>
            <a:ext cx="1826542" cy="103642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p>
        </p:txBody>
      </p:sp>
      <p:sp>
        <p:nvSpPr>
          <p:cNvPr id="42" name="TextBox 41">
            <a:extLst>
              <a:ext uri="{FF2B5EF4-FFF2-40B4-BE49-F238E27FC236}">
                <a16:creationId xmlns:a16="http://schemas.microsoft.com/office/drawing/2014/main" id="{4458E27E-4C17-4557-A8BB-B488C3F600AA}"/>
              </a:ext>
            </a:extLst>
          </p:cNvPr>
          <p:cNvSpPr txBox="1"/>
          <p:nvPr/>
        </p:nvSpPr>
        <p:spPr>
          <a:xfrm>
            <a:off x="5171284" y="4150311"/>
            <a:ext cx="1366731" cy="369332"/>
          </a:xfrm>
          <a:prstGeom prst="rect">
            <a:avLst/>
          </a:prstGeom>
          <a:noFill/>
        </p:spPr>
        <p:txBody>
          <a:bodyPr wrap="square" rtlCol="0">
            <a:spAutoFit/>
          </a:bodyPr>
          <a:lstStyle/>
          <a:p>
            <a:r>
              <a:rPr lang="en-US" dirty="0"/>
              <a:t>x := input()</a:t>
            </a:r>
          </a:p>
        </p:txBody>
      </p:sp>
      <p:sp>
        <p:nvSpPr>
          <p:cNvPr id="44" name="TextBox 43">
            <a:extLst>
              <a:ext uri="{FF2B5EF4-FFF2-40B4-BE49-F238E27FC236}">
                <a16:creationId xmlns:a16="http://schemas.microsoft.com/office/drawing/2014/main" id="{5814B369-AFB9-4B6B-9C0E-25BA99713F0D}"/>
              </a:ext>
            </a:extLst>
          </p:cNvPr>
          <p:cNvSpPr txBox="1"/>
          <p:nvPr/>
        </p:nvSpPr>
        <p:spPr>
          <a:xfrm>
            <a:off x="5129369" y="4650643"/>
            <a:ext cx="1519065" cy="369332"/>
          </a:xfrm>
          <a:prstGeom prst="rect">
            <a:avLst/>
          </a:prstGeom>
          <a:noFill/>
        </p:spPr>
        <p:txBody>
          <a:bodyPr wrap="square" rtlCol="0">
            <a:spAutoFit/>
          </a:bodyPr>
          <a:lstStyle/>
          <a:p>
            <a:r>
              <a:rPr lang="en-US" dirty="0"/>
              <a:t>Else  </a:t>
            </a:r>
            <a:r>
              <a:rPr lang="en-US" b="1" dirty="0"/>
              <a:t>z := 1</a:t>
            </a:r>
          </a:p>
        </p:txBody>
      </p:sp>
      <p:sp>
        <p:nvSpPr>
          <p:cNvPr id="2" name="Title 1">
            <a:extLst>
              <a:ext uri="{FF2B5EF4-FFF2-40B4-BE49-F238E27FC236}">
                <a16:creationId xmlns:a16="http://schemas.microsoft.com/office/drawing/2014/main" id="{45F0BA9F-F4FF-4CCB-9B16-5C5BF1EBBC21}"/>
              </a:ext>
            </a:extLst>
          </p:cNvPr>
          <p:cNvSpPr>
            <a:spLocks noGrp="1"/>
          </p:cNvSpPr>
          <p:nvPr>
            <p:ph type="title"/>
          </p:nvPr>
        </p:nvSpPr>
        <p:spPr>
          <a:xfrm>
            <a:off x="206224" y="22736"/>
            <a:ext cx="11147575" cy="1325563"/>
          </a:xfrm>
        </p:spPr>
        <p:txBody>
          <a:bodyPr/>
          <a:lstStyle/>
          <a:p>
            <a:r>
              <a:rPr lang="en-US" dirty="0"/>
              <a:t>Input re-executions are not handled correctly</a:t>
            </a:r>
          </a:p>
        </p:txBody>
      </p:sp>
      <p:sp>
        <p:nvSpPr>
          <p:cNvPr id="4" name="Slide Number Placeholder 3">
            <a:extLst>
              <a:ext uri="{FF2B5EF4-FFF2-40B4-BE49-F238E27FC236}">
                <a16:creationId xmlns:a16="http://schemas.microsoft.com/office/drawing/2014/main" id="{CA0069A1-5B04-4CD8-9725-C190DC468B4B}"/>
              </a:ext>
            </a:extLst>
          </p:cNvPr>
          <p:cNvSpPr>
            <a:spLocks noGrp="1"/>
          </p:cNvSpPr>
          <p:nvPr>
            <p:ph type="sldNum" sz="quarter" idx="12"/>
          </p:nvPr>
        </p:nvSpPr>
        <p:spPr/>
        <p:txBody>
          <a:bodyPr/>
          <a:lstStyle/>
          <a:p>
            <a:fld id="{34253365-9539-4BF0-8488-CCBC90808F4F}" type="slidenum">
              <a:rPr lang="en-US" smtClean="0"/>
              <a:t>11</a:t>
            </a:fld>
            <a:endParaRPr lang="en-US"/>
          </a:p>
        </p:txBody>
      </p:sp>
      <p:sp>
        <p:nvSpPr>
          <p:cNvPr id="5" name="Rectangle 4">
            <a:extLst>
              <a:ext uri="{FF2B5EF4-FFF2-40B4-BE49-F238E27FC236}">
                <a16:creationId xmlns:a16="http://schemas.microsoft.com/office/drawing/2014/main" id="{C5254223-15AD-414A-9B50-B5E0B977C5DA}"/>
              </a:ext>
            </a:extLst>
          </p:cNvPr>
          <p:cNvSpPr/>
          <p:nvPr/>
        </p:nvSpPr>
        <p:spPr>
          <a:xfrm>
            <a:off x="800536" y="1858659"/>
            <a:ext cx="1826542" cy="1279344"/>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p>
        </p:txBody>
      </p:sp>
      <p:sp>
        <p:nvSpPr>
          <p:cNvPr id="6" name="TextBox 5">
            <a:extLst>
              <a:ext uri="{FF2B5EF4-FFF2-40B4-BE49-F238E27FC236}">
                <a16:creationId xmlns:a16="http://schemas.microsoft.com/office/drawing/2014/main" id="{006606B6-17BE-4B5D-9CDC-660FC095B8C8}"/>
              </a:ext>
            </a:extLst>
          </p:cNvPr>
          <p:cNvSpPr txBox="1"/>
          <p:nvPr/>
        </p:nvSpPr>
        <p:spPr>
          <a:xfrm>
            <a:off x="1162257" y="1858659"/>
            <a:ext cx="1366731" cy="369332"/>
          </a:xfrm>
          <a:prstGeom prst="rect">
            <a:avLst/>
          </a:prstGeom>
          <a:noFill/>
        </p:spPr>
        <p:txBody>
          <a:bodyPr wrap="square" rtlCol="0">
            <a:spAutoFit/>
          </a:bodyPr>
          <a:lstStyle/>
          <a:p>
            <a:r>
              <a:rPr lang="en-US" dirty="0"/>
              <a:t>x := input()</a:t>
            </a:r>
          </a:p>
        </p:txBody>
      </p:sp>
      <p:sp>
        <p:nvSpPr>
          <p:cNvPr id="7" name="TextBox 6">
            <a:extLst>
              <a:ext uri="{FF2B5EF4-FFF2-40B4-BE49-F238E27FC236}">
                <a16:creationId xmlns:a16="http://schemas.microsoft.com/office/drawing/2014/main" id="{F1E52838-C336-4184-AACF-781870B1A6A1}"/>
              </a:ext>
            </a:extLst>
          </p:cNvPr>
          <p:cNvSpPr txBox="1"/>
          <p:nvPr/>
        </p:nvSpPr>
        <p:spPr>
          <a:xfrm>
            <a:off x="1162257" y="2195957"/>
            <a:ext cx="1193169" cy="369332"/>
          </a:xfrm>
          <a:prstGeom prst="rect">
            <a:avLst/>
          </a:prstGeom>
          <a:noFill/>
        </p:spPr>
        <p:txBody>
          <a:bodyPr wrap="square" rtlCol="0">
            <a:spAutoFit/>
          </a:bodyPr>
          <a:lstStyle/>
          <a:p>
            <a:r>
              <a:rPr lang="en-US" dirty="0"/>
              <a:t>If x &gt; 5:</a:t>
            </a:r>
          </a:p>
        </p:txBody>
      </p:sp>
      <p:sp>
        <p:nvSpPr>
          <p:cNvPr id="9" name="Speech Bubble: Rectangle 8">
            <a:extLst>
              <a:ext uri="{FF2B5EF4-FFF2-40B4-BE49-F238E27FC236}">
                <a16:creationId xmlns:a16="http://schemas.microsoft.com/office/drawing/2014/main" id="{35EDC927-2CA6-40E8-9685-C3641A05A2AA}"/>
              </a:ext>
            </a:extLst>
          </p:cNvPr>
          <p:cNvSpPr/>
          <p:nvPr/>
        </p:nvSpPr>
        <p:spPr>
          <a:xfrm>
            <a:off x="8185143" y="4652031"/>
            <a:ext cx="1826542" cy="735887"/>
          </a:xfrm>
          <a:prstGeom prst="wedgeRectCallout">
            <a:avLst>
              <a:gd name="adj1" fmla="val -56458"/>
              <a:gd name="adj2" fmla="val 21535"/>
            </a:avLst>
          </a:prstGeom>
          <a:solidFill>
            <a:schemeClr val="bg1"/>
          </a:solid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66"/>
                </a:solidFill>
                <a:latin typeface="Segoe UI" panose="020B0502040204020203" pitchFamily="34" charset="0"/>
                <a:cs typeface="Segoe UI" panose="020B0502040204020203" pitchFamily="34" charset="0"/>
              </a:rPr>
              <a:t>Incorrect </a:t>
            </a:r>
            <a:r>
              <a:rPr lang="en-US" sz="2000" b="1" dirty="0" err="1">
                <a:solidFill>
                  <a:srgbClr val="FF0066"/>
                </a:solidFill>
                <a:latin typeface="Segoe UI" panose="020B0502040204020203" pitchFamily="34" charset="0"/>
                <a:cs typeface="Segoe UI" panose="020B0502040204020203" pitchFamily="34" charset="0"/>
              </a:rPr>
              <a:t>behaviour</a:t>
            </a:r>
            <a:r>
              <a:rPr lang="en-US" sz="2000" b="1" dirty="0">
                <a:solidFill>
                  <a:srgbClr val="FF0066"/>
                </a:solidFill>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3E29D734-9EEA-4D1A-889A-ACE98EB20DBD}"/>
              </a:ext>
            </a:extLst>
          </p:cNvPr>
          <p:cNvSpPr txBox="1"/>
          <p:nvPr/>
        </p:nvSpPr>
        <p:spPr>
          <a:xfrm>
            <a:off x="1162257" y="2491672"/>
            <a:ext cx="1506221" cy="646331"/>
          </a:xfrm>
          <a:prstGeom prst="rect">
            <a:avLst/>
          </a:prstGeom>
          <a:noFill/>
        </p:spPr>
        <p:txBody>
          <a:bodyPr wrap="square" rtlCol="0">
            <a:spAutoFit/>
          </a:bodyPr>
          <a:lstStyle/>
          <a:p>
            <a:r>
              <a:rPr lang="en-US" b="1" dirty="0"/>
              <a:t>       y := 1</a:t>
            </a:r>
          </a:p>
          <a:p>
            <a:r>
              <a:rPr lang="en-US" dirty="0"/>
              <a:t>Else  z := 1</a:t>
            </a:r>
          </a:p>
        </p:txBody>
      </p:sp>
      <p:sp>
        <p:nvSpPr>
          <p:cNvPr id="14" name="Speech Bubble: Rectangle 13">
            <a:extLst>
              <a:ext uri="{FF2B5EF4-FFF2-40B4-BE49-F238E27FC236}">
                <a16:creationId xmlns:a16="http://schemas.microsoft.com/office/drawing/2014/main" id="{A1B5EB6A-76B9-4882-A51E-E0CC9B96AE9C}"/>
              </a:ext>
            </a:extLst>
          </p:cNvPr>
          <p:cNvSpPr/>
          <p:nvPr/>
        </p:nvSpPr>
        <p:spPr>
          <a:xfrm>
            <a:off x="7449999" y="3867903"/>
            <a:ext cx="2020836" cy="646331"/>
          </a:xfrm>
          <a:prstGeom prst="wedgeRectCallout">
            <a:avLst>
              <a:gd name="adj1" fmla="val -87552"/>
              <a:gd name="adj2" fmla="val 19347"/>
            </a:avLst>
          </a:prstGeom>
          <a:solidFill>
            <a:schemeClr val="bg1"/>
          </a:solid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66"/>
                </a:solidFill>
                <a:latin typeface="Segoe UI" panose="020B0502040204020203" pitchFamily="34" charset="0"/>
                <a:cs typeface="Segoe UI" panose="020B0502040204020203" pitchFamily="34" charset="0"/>
              </a:rPr>
              <a:t>Different on re-execution</a:t>
            </a:r>
          </a:p>
        </p:txBody>
      </p:sp>
      <p:sp>
        <p:nvSpPr>
          <p:cNvPr id="15" name="Content Placeholder 2">
            <a:extLst>
              <a:ext uri="{FF2B5EF4-FFF2-40B4-BE49-F238E27FC236}">
                <a16:creationId xmlns:a16="http://schemas.microsoft.com/office/drawing/2014/main" id="{D948F853-A483-4AD1-BD74-422BEEA025CB}"/>
              </a:ext>
            </a:extLst>
          </p:cNvPr>
          <p:cNvSpPr txBox="1">
            <a:spLocks/>
          </p:cNvSpPr>
          <p:nvPr/>
        </p:nvSpPr>
        <p:spPr>
          <a:xfrm>
            <a:off x="3964460" y="1194801"/>
            <a:ext cx="4955895" cy="58259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Repeated-Input-Operation (RIO)</a:t>
            </a:r>
          </a:p>
        </p:txBody>
      </p:sp>
      <p:sp>
        <p:nvSpPr>
          <p:cNvPr id="16" name="Rectangle 15">
            <a:extLst>
              <a:ext uri="{FF2B5EF4-FFF2-40B4-BE49-F238E27FC236}">
                <a16:creationId xmlns:a16="http://schemas.microsoft.com/office/drawing/2014/main" id="{394D5A18-B58D-42A4-AD1B-A685C83C4A6D}"/>
              </a:ext>
            </a:extLst>
          </p:cNvPr>
          <p:cNvSpPr/>
          <p:nvPr/>
        </p:nvSpPr>
        <p:spPr>
          <a:xfrm>
            <a:off x="4045100" y="6130893"/>
            <a:ext cx="5419241" cy="609595"/>
          </a:xfrm>
          <a:prstGeom prst="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1" dirty="0">
                <a:solidFill>
                  <a:srgbClr val="727272"/>
                </a:solidFill>
                <a:effectLst/>
                <a:latin typeface="Noto Sans"/>
              </a:rPr>
              <a:t>M. Surbatovich, L. Jia, B. Lucia. I/O Dependent </a:t>
            </a:r>
            <a:r>
              <a:rPr lang="en-US" i="1" dirty="0">
                <a:solidFill>
                  <a:srgbClr val="727272"/>
                </a:solidFill>
                <a:latin typeface="Noto Sans"/>
              </a:rPr>
              <a:t>I</a:t>
            </a:r>
            <a:r>
              <a:rPr lang="en-US" b="0" i="1" dirty="0">
                <a:solidFill>
                  <a:srgbClr val="727272"/>
                </a:solidFill>
                <a:effectLst/>
                <a:latin typeface="Noto Sans"/>
              </a:rPr>
              <a:t>dempotence </a:t>
            </a:r>
            <a:r>
              <a:rPr lang="en-US" i="1" dirty="0">
                <a:solidFill>
                  <a:srgbClr val="727272"/>
                </a:solidFill>
                <a:latin typeface="Noto Sans"/>
              </a:rPr>
              <a:t>B</a:t>
            </a:r>
            <a:r>
              <a:rPr lang="en-US" b="0" i="1" dirty="0">
                <a:solidFill>
                  <a:srgbClr val="727272"/>
                </a:solidFill>
                <a:effectLst/>
                <a:latin typeface="Noto Sans"/>
              </a:rPr>
              <a:t>ugs in Intermittent </a:t>
            </a:r>
            <a:r>
              <a:rPr lang="en-US" i="1" dirty="0">
                <a:solidFill>
                  <a:srgbClr val="727272"/>
                </a:solidFill>
                <a:latin typeface="Noto Sans"/>
              </a:rPr>
              <a:t>S</a:t>
            </a:r>
            <a:r>
              <a:rPr lang="en-US" b="0" i="1" dirty="0">
                <a:solidFill>
                  <a:srgbClr val="727272"/>
                </a:solidFill>
                <a:effectLst/>
                <a:latin typeface="Noto Sans"/>
              </a:rPr>
              <a:t>ystems. OOPSLA ‘19</a:t>
            </a:r>
            <a:endParaRPr lang="en-US" dirty="0">
              <a:solidFill>
                <a:schemeClr val="tx1"/>
              </a:solidFill>
            </a:endParaRPr>
          </a:p>
        </p:txBody>
      </p:sp>
      <p:sp>
        <p:nvSpPr>
          <p:cNvPr id="22" name="Content Placeholder 2">
            <a:extLst>
              <a:ext uri="{FF2B5EF4-FFF2-40B4-BE49-F238E27FC236}">
                <a16:creationId xmlns:a16="http://schemas.microsoft.com/office/drawing/2014/main" id="{0D9D8FC0-8C25-4FB7-97DF-8669AE246365}"/>
              </a:ext>
            </a:extLst>
          </p:cNvPr>
          <p:cNvSpPr txBox="1">
            <a:spLocks/>
          </p:cNvSpPr>
          <p:nvPr/>
        </p:nvSpPr>
        <p:spPr>
          <a:xfrm>
            <a:off x="7993535" y="1568589"/>
            <a:ext cx="1379901" cy="582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7" name="TextBox 36">
            <a:extLst>
              <a:ext uri="{FF2B5EF4-FFF2-40B4-BE49-F238E27FC236}">
                <a16:creationId xmlns:a16="http://schemas.microsoft.com/office/drawing/2014/main" id="{21FF4D33-AA59-451B-8C5A-2C476A73F95A}"/>
              </a:ext>
            </a:extLst>
          </p:cNvPr>
          <p:cNvSpPr txBox="1"/>
          <p:nvPr/>
        </p:nvSpPr>
        <p:spPr>
          <a:xfrm>
            <a:off x="5129369" y="2463265"/>
            <a:ext cx="1366731" cy="369332"/>
          </a:xfrm>
          <a:prstGeom prst="rect">
            <a:avLst/>
          </a:prstGeom>
          <a:noFill/>
        </p:spPr>
        <p:txBody>
          <a:bodyPr wrap="square" rtlCol="0">
            <a:spAutoFit/>
          </a:bodyPr>
          <a:lstStyle/>
          <a:p>
            <a:r>
              <a:rPr lang="en-US" dirty="0"/>
              <a:t>x := input()</a:t>
            </a:r>
          </a:p>
        </p:txBody>
      </p:sp>
      <p:sp>
        <p:nvSpPr>
          <p:cNvPr id="38" name="TextBox 37">
            <a:extLst>
              <a:ext uri="{FF2B5EF4-FFF2-40B4-BE49-F238E27FC236}">
                <a16:creationId xmlns:a16="http://schemas.microsoft.com/office/drawing/2014/main" id="{10B73433-BFBC-41C7-A255-C702373F5CB2}"/>
              </a:ext>
            </a:extLst>
          </p:cNvPr>
          <p:cNvSpPr txBox="1"/>
          <p:nvPr/>
        </p:nvSpPr>
        <p:spPr>
          <a:xfrm>
            <a:off x="5129369" y="2800563"/>
            <a:ext cx="1193169" cy="369332"/>
          </a:xfrm>
          <a:prstGeom prst="rect">
            <a:avLst/>
          </a:prstGeom>
          <a:noFill/>
        </p:spPr>
        <p:txBody>
          <a:bodyPr wrap="square" rtlCol="0">
            <a:spAutoFit/>
          </a:bodyPr>
          <a:lstStyle/>
          <a:p>
            <a:r>
              <a:rPr lang="en-US" dirty="0"/>
              <a:t>If x &gt; 5:</a:t>
            </a:r>
          </a:p>
        </p:txBody>
      </p:sp>
      <p:sp>
        <p:nvSpPr>
          <p:cNvPr id="39" name="TextBox 38">
            <a:extLst>
              <a:ext uri="{FF2B5EF4-FFF2-40B4-BE49-F238E27FC236}">
                <a16:creationId xmlns:a16="http://schemas.microsoft.com/office/drawing/2014/main" id="{7C030699-7CFF-43F0-A9C9-696046561641}"/>
              </a:ext>
            </a:extLst>
          </p:cNvPr>
          <p:cNvSpPr txBox="1"/>
          <p:nvPr/>
        </p:nvSpPr>
        <p:spPr>
          <a:xfrm>
            <a:off x="5129369" y="3096278"/>
            <a:ext cx="1519065" cy="369332"/>
          </a:xfrm>
          <a:prstGeom prst="rect">
            <a:avLst/>
          </a:prstGeom>
          <a:noFill/>
        </p:spPr>
        <p:txBody>
          <a:bodyPr wrap="square" rtlCol="0">
            <a:spAutoFit/>
          </a:bodyPr>
          <a:lstStyle/>
          <a:p>
            <a:r>
              <a:rPr lang="en-US" dirty="0"/>
              <a:t>       </a:t>
            </a:r>
            <a:r>
              <a:rPr lang="en-US" b="1" dirty="0"/>
              <a:t>y := 1</a:t>
            </a:r>
          </a:p>
        </p:txBody>
      </p:sp>
      <p:sp>
        <p:nvSpPr>
          <p:cNvPr id="45" name="TextBox 44">
            <a:extLst>
              <a:ext uri="{FF2B5EF4-FFF2-40B4-BE49-F238E27FC236}">
                <a16:creationId xmlns:a16="http://schemas.microsoft.com/office/drawing/2014/main" id="{AA91223A-B12E-4047-94A1-26EFCF2CC833}"/>
              </a:ext>
            </a:extLst>
          </p:cNvPr>
          <p:cNvSpPr txBox="1"/>
          <p:nvPr/>
        </p:nvSpPr>
        <p:spPr>
          <a:xfrm>
            <a:off x="6781586" y="1915827"/>
            <a:ext cx="40779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x</a:t>
            </a:r>
          </a:p>
        </p:txBody>
      </p:sp>
      <p:sp>
        <p:nvSpPr>
          <p:cNvPr id="46" name="Rectangle 45">
            <a:extLst>
              <a:ext uri="{FF2B5EF4-FFF2-40B4-BE49-F238E27FC236}">
                <a16:creationId xmlns:a16="http://schemas.microsoft.com/office/drawing/2014/main" id="{D9750C13-257F-4840-A5B9-94A604E6537A}"/>
              </a:ext>
            </a:extLst>
          </p:cNvPr>
          <p:cNvSpPr/>
          <p:nvPr/>
        </p:nvSpPr>
        <p:spPr bwMode="auto">
          <a:xfrm>
            <a:off x="6754721" y="2264960"/>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47" name="TextBox 46">
            <a:extLst>
              <a:ext uri="{FF2B5EF4-FFF2-40B4-BE49-F238E27FC236}">
                <a16:creationId xmlns:a16="http://schemas.microsoft.com/office/drawing/2014/main" id="{96B45E8D-D0D2-42A5-AE63-B6B9843244ED}"/>
              </a:ext>
            </a:extLst>
          </p:cNvPr>
          <p:cNvSpPr txBox="1"/>
          <p:nvPr/>
        </p:nvSpPr>
        <p:spPr>
          <a:xfrm>
            <a:off x="7117211" y="1898355"/>
            <a:ext cx="335697"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y</a:t>
            </a:r>
          </a:p>
        </p:txBody>
      </p:sp>
      <p:sp>
        <p:nvSpPr>
          <p:cNvPr id="48" name="Rectangle 47">
            <a:extLst>
              <a:ext uri="{FF2B5EF4-FFF2-40B4-BE49-F238E27FC236}">
                <a16:creationId xmlns:a16="http://schemas.microsoft.com/office/drawing/2014/main" id="{A22C4601-9C97-4DBB-863E-C36968521FB0}"/>
              </a:ext>
            </a:extLst>
          </p:cNvPr>
          <p:cNvSpPr/>
          <p:nvPr/>
        </p:nvSpPr>
        <p:spPr bwMode="auto">
          <a:xfrm>
            <a:off x="7107758" y="2264960"/>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49" name="Rectangle 48">
            <a:extLst>
              <a:ext uri="{FF2B5EF4-FFF2-40B4-BE49-F238E27FC236}">
                <a16:creationId xmlns:a16="http://schemas.microsoft.com/office/drawing/2014/main" id="{8E14DB78-8F29-46E7-99F5-DF5283A1A7A0}"/>
              </a:ext>
            </a:extLst>
          </p:cNvPr>
          <p:cNvSpPr/>
          <p:nvPr/>
        </p:nvSpPr>
        <p:spPr bwMode="auto">
          <a:xfrm>
            <a:off x="6754721" y="2259670"/>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52" name="TextBox 51">
            <a:extLst>
              <a:ext uri="{FF2B5EF4-FFF2-40B4-BE49-F238E27FC236}">
                <a16:creationId xmlns:a16="http://schemas.microsoft.com/office/drawing/2014/main" id="{FC18877F-C877-4288-A771-6D8E69EBAA25}"/>
              </a:ext>
            </a:extLst>
          </p:cNvPr>
          <p:cNvSpPr txBox="1"/>
          <p:nvPr/>
        </p:nvSpPr>
        <p:spPr>
          <a:xfrm>
            <a:off x="7497373" y="1921117"/>
            <a:ext cx="40779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z</a:t>
            </a:r>
          </a:p>
        </p:txBody>
      </p:sp>
      <p:sp>
        <p:nvSpPr>
          <p:cNvPr id="53" name="Rectangle 52">
            <a:extLst>
              <a:ext uri="{FF2B5EF4-FFF2-40B4-BE49-F238E27FC236}">
                <a16:creationId xmlns:a16="http://schemas.microsoft.com/office/drawing/2014/main" id="{AB2DD565-C768-4A74-8380-195F7A09B0D2}"/>
              </a:ext>
            </a:extLst>
          </p:cNvPr>
          <p:cNvSpPr/>
          <p:nvPr/>
        </p:nvSpPr>
        <p:spPr bwMode="auto">
          <a:xfrm>
            <a:off x="7470508" y="2270250"/>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54" name="Rectangle 53">
            <a:extLst>
              <a:ext uri="{FF2B5EF4-FFF2-40B4-BE49-F238E27FC236}">
                <a16:creationId xmlns:a16="http://schemas.microsoft.com/office/drawing/2014/main" id="{61F53CE0-166C-42FD-BE9D-4942EE0E0AB8}"/>
              </a:ext>
            </a:extLst>
          </p:cNvPr>
          <p:cNvSpPr/>
          <p:nvPr/>
        </p:nvSpPr>
        <p:spPr bwMode="auto">
          <a:xfrm>
            <a:off x="7470508" y="2264960"/>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63" name="TextBox 62">
            <a:extLst>
              <a:ext uri="{FF2B5EF4-FFF2-40B4-BE49-F238E27FC236}">
                <a16:creationId xmlns:a16="http://schemas.microsoft.com/office/drawing/2014/main" id="{B27B1AB7-FF6A-4DFA-859E-8F04D1C1D3DF}"/>
              </a:ext>
            </a:extLst>
          </p:cNvPr>
          <p:cNvSpPr txBox="1"/>
          <p:nvPr/>
        </p:nvSpPr>
        <p:spPr>
          <a:xfrm>
            <a:off x="6848563" y="3147748"/>
            <a:ext cx="40779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x</a:t>
            </a:r>
          </a:p>
        </p:txBody>
      </p:sp>
      <p:sp>
        <p:nvSpPr>
          <p:cNvPr id="64" name="Rectangle 63">
            <a:extLst>
              <a:ext uri="{FF2B5EF4-FFF2-40B4-BE49-F238E27FC236}">
                <a16:creationId xmlns:a16="http://schemas.microsoft.com/office/drawing/2014/main" id="{5CE39C7B-5AED-4CC4-A802-028A971935C6}"/>
              </a:ext>
            </a:extLst>
          </p:cNvPr>
          <p:cNvSpPr/>
          <p:nvPr/>
        </p:nvSpPr>
        <p:spPr bwMode="auto">
          <a:xfrm>
            <a:off x="6821698" y="349688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65" name="TextBox 64">
            <a:extLst>
              <a:ext uri="{FF2B5EF4-FFF2-40B4-BE49-F238E27FC236}">
                <a16:creationId xmlns:a16="http://schemas.microsoft.com/office/drawing/2014/main" id="{7F9CD4BC-9ED7-4C5D-8CF7-797131A3D33F}"/>
              </a:ext>
            </a:extLst>
          </p:cNvPr>
          <p:cNvSpPr txBox="1"/>
          <p:nvPr/>
        </p:nvSpPr>
        <p:spPr>
          <a:xfrm>
            <a:off x="7184188" y="3130276"/>
            <a:ext cx="335697"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y</a:t>
            </a:r>
          </a:p>
        </p:txBody>
      </p:sp>
      <p:sp>
        <p:nvSpPr>
          <p:cNvPr id="66" name="Rectangle 65">
            <a:extLst>
              <a:ext uri="{FF2B5EF4-FFF2-40B4-BE49-F238E27FC236}">
                <a16:creationId xmlns:a16="http://schemas.microsoft.com/office/drawing/2014/main" id="{693E22F3-1A1D-4A63-8856-038CAAC22365}"/>
              </a:ext>
            </a:extLst>
          </p:cNvPr>
          <p:cNvSpPr/>
          <p:nvPr/>
        </p:nvSpPr>
        <p:spPr bwMode="auto">
          <a:xfrm>
            <a:off x="7174735" y="349688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1</a:t>
            </a:r>
            <a:endParaRPr lang="en-US" sz="1800" dirty="0"/>
          </a:p>
        </p:txBody>
      </p:sp>
      <p:sp>
        <p:nvSpPr>
          <p:cNvPr id="67" name="Rectangle 66">
            <a:extLst>
              <a:ext uri="{FF2B5EF4-FFF2-40B4-BE49-F238E27FC236}">
                <a16:creationId xmlns:a16="http://schemas.microsoft.com/office/drawing/2014/main" id="{E0BD9208-E3B7-4F89-AC5E-6436E2B62F22}"/>
              </a:ext>
            </a:extLst>
          </p:cNvPr>
          <p:cNvSpPr/>
          <p:nvPr/>
        </p:nvSpPr>
        <p:spPr bwMode="auto">
          <a:xfrm>
            <a:off x="6821698" y="3491591"/>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6</a:t>
            </a:r>
            <a:endParaRPr lang="en-US" sz="1800" dirty="0"/>
          </a:p>
        </p:txBody>
      </p:sp>
      <p:sp>
        <p:nvSpPr>
          <p:cNvPr id="68" name="TextBox 67">
            <a:extLst>
              <a:ext uri="{FF2B5EF4-FFF2-40B4-BE49-F238E27FC236}">
                <a16:creationId xmlns:a16="http://schemas.microsoft.com/office/drawing/2014/main" id="{4DBAE4E7-4156-4ACF-A28F-0CB36835EB11}"/>
              </a:ext>
            </a:extLst>
          </p:cNvPr>
          <p:cNvSpPr txBox="1"/>
          <p:nvPr/>
        </p:nvSpPr>
        <p:spPr>
          <a:xfrm>
            <a:off x="7564350" y="3153038"/>
            <a:ext cx="40779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z</a:t>
            </a:r>
          </a:p>
        </p:txBody>
      </p:sp>
      <p:sp>
        <p:nvSpPr>
          <p:cNvPr id="69" name="Rectangle 68">
            <a:extLst>
              <a:ext uri="{FF2B5EF4-FFF2-40B4-BE49-F238E27FC236}">
                <a16:creationId xmlns:a16="http://schemas.microsoft.com/office/drawing/2014/main" id="{FB5C9BD4-4A76-480B-A211-FDCA3C516EE6}"/>
              </a:ext>
            </a:extLst>
          </p:cNvPr>
          <p:cNvSpPr/>
          <p:nvPr/>
        </p:nvSpPr>
        <p:spPr bwMode="auto">
          <a:xfrm>
            <a:off x="7537485" y="350217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70" name="Rectangle 69">
            <a:extLst>
              <a:ext uri="{FF2B5EF4-FFF2-40B4-BE49-F238E27FC236}">
                <a16:creationId xmlns:a16="http://schemas.microsoft.com/office/drawing/2014/main" id="{0C9C82D2-3D85-4636-841E-17D7770E71D8}"/>
              </a:ext>
            </a:extLst>
          </p:cNvPr>
          <p:cNvSpPr/>
          <p:nvPr/>
        </p:nvSpPr>
        <p:spPr bwMode="auto">
          <a:xfrm>
            <a:off x="7537485" y="3496881"/>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0</a:t>
            </a:r>
            <a:endParaRPr lang="en-US" sz="1800" dirty="0"/>
          </a:p>
        </p:txBody>
      </p:sp>
      <p:sp>
        <p:nvSpPr>
          <p:cNvPr id="71" name="TextBox 70">
            <a:extLst>
              <a:ext uri="{FF2B5EF4-FFF2-40B4-BE49-F238E27FC236}">
                <a16:creationId xmlns:a16="http://schemas.microsoft.com/office/drawing/2014/main" id="{B2680B9E-5F5B-48EC-A482-3B1B0FEBA018}"/>
              </a:ext>
            </a:extLst>
          </p:cNvPr>
          <p:cNvSpPr txBox="1"/>
          <p:nvPr/>
        </p:nvSpPr>
        <p:spPr>
          <a:xfrm>
            <a:off x="6859359" y="4619798"/>
            <a:ext cx="40779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x</a:t>
            </a:r>
          </a:p>
        </p:txBody>
      </p:sp>
      <p:sp>
        <p:nvSpPr>
          <p:cNvPr id="72" name="Rectangle 71">
            <a:extLst>
              <a:ext uri="{FF2B5EF4-FFF2-40B4-BE49-F238E27FC236}">
                <a16:creationId xmlns:a16="http://schemas.microsoft.com/office/drawing/2014/main" id="{DBD9CAF7-D7ED-4697-BB44-E977D66ABCEE}"/>
              </a:ext>
            </a:extLst>
          </p:cNvPr>
          <p:cNvSpPr/>
          <p:nvPr/>
        </p:nvSpPr>
        <p:spPr bwMode="auto">
          <a:xfrm>
            <a:off x="6832494" y="496893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73" name="TextBox 72">
            <a:extLst>
              <a:ext uri="{FF2B5EF4-FFF2-40B4-BE49-F238E27FC236}">
                <a16:creationId xmlns:a16="http://schemas.microsoft.com/office/drawing/2014/main" id="{0AB7653F-34C2-4AE5-BCEA-9BE9A3D430CC}"/>
              </a:ext>
            </a:extLst>
          </p:cNvPr>
          <p:cNvSpPr txBox="1"/>
          <p:nvPr/>
        </p:nvSpPr>
        <p:spPr>
          <a:xfrm>
            <a:off x="7194984" y="4602326"/>
            <a:ext cx="335697"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y</a:t>
            </a:r>
          </a:p>
        </p:txBody>
      </p:sp>
      <p:sp>
        <p:nvSpPr>
          <p:cNvPr id="74" name="Rectangle 73">
            <a:extLst>
              <a:ext uri="{FF2B5EF4-FFF2-40B4-BE49-F238E27FC236}">
                <a16:creationId xmlns:a16="http://schemas.microsoft.com/office/drawing/2014/main" id="{4E459DD3-8D8F-47BF-B95B-4D307ACDFD85}"/>
              </a:ext>
            </a:extLst>
          </p:cNvPr>
          <p:cNvSpPr/>
          <p:nvPr/>
        </p:nvSpPr>
        <p:spPr bwMode="auto">
          <a:xfrm>
            <a:off x="7185531" y="496893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1</a:t>
            </a:r>
            <a:endParaRPr lang="en-US" sz="1800" dirty="0"/>
          </a:p>
        </p:txBody>
      </p:sp>
      <p:sp>
        <p:nvSpPr>
          <p:cNvPr id="75" name="Rectangle 74">
            <a:extLst>
              <a:ext uri="{FF2B5EF4-FFF2-40B4-BE49-F238E27FC236}">
                <a16:creationId xmlns:a16="http://schemas.microsoft.com/office/drawing/2014/main" id="{4E4658AD-65B0-455A-8D30-7DE558640942}"/>
              </a:ext>
            </a:extLst>
          </p:cNvPr>
          <p:cNvSpPr/>
          <p:nvPr/>
        </p:nvSpPr>
        <p:spPr bwMode="auto">
          <a:xfrm>
            <a:off x="6832494" y="4963641"/>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3</a:t>
            </a:r>
            <a:endParaRPr lang="en-US" sz="1800" dirty="0"/>
          </a:p>
        </p:txBody>
      </p:sp>
      <p:sp>
        <p:nvSpPr>
          <p:cNvPr id="76" name="TextBox 75">
            <a:extLst>
              <a:ext uri="{FF2B5EF4-FFF2-40B4-BE49-F238E27FC236}">
                <a16:creationId xmlns:a16="http://schemas.microsoft.com/office/drawing/2014/main" id="{15E9DDB1-BAA9-4FF3-8D5A-E6F1CCA45D2F}"/>
              </a:ext>
            </a:extLst>
          </p:cNvPr>
          <p:cNvSpPr txBox="1"/>
          <p:nvPr/>
        </p:nvSpPr>
        <p:spPr>
          <a:xfrm>
            <a:off x="7575146" y="4625088"/>
            <a:ext cx="40779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z</a:t>
            </a:r>
          </a:p>
        </p:txBody>
      </p:sp>
      <p:sp>
        <p:nvSpPr>
          <p:cNvPr id="77" name="Rectangle 76">
            <a:extLst>
              <a:ext uri="{FF2B5EF4-FFF2-40B4-BE49-F238E27FC236}">
                <a16:creationId xmlns:a16="http://schemas.microsoft.com/office/drawing/2014/main" id="{6DA89E4F-B9D4-4B3E-B024-CABEF2E6D6F0}"/>
              </a:ext>
            </a:extLst>
          </p:cNvPr>
          <p:cNvSpPr/>
          <p:nvPr/>
        </p:nvSpPr>
        <p:spPr bwMode="auto">
          <a:xfrm>
            <a:off x="7548281" y="4974221"/>
            <a:ext cx="275264" cy="2654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sz="1800" dirty="0"/>
              <a:t>0</a:t>
            </a:r>
          </a:p>
        </p:txBody>
      </p:sp>
      <p:sp>
        <p:nvSpPr>
          <p:cNvPr id="78" name="Rectangle 77">
            <a:extLst>
              <a:ext uri="{FF2B5EF4-FFF2-40B4-BE49-F238E27FC236}">
                <a16:creationId xmlns:a16="http://schemas.microsoft.com/office/drawing/2014/main" id="{68A98E71-6D4E-408C-AAAE-CF01E17707CA}"/>
              </a:ext>
            </a:extLst>
          </p:cNvPr>
          <p:cNvSpPr/>
          <p:nvPr/>
        </p:nvSpPr>
        <p:spPr bwMode="auto">
          <a:xfrm>
            <a:off x="7548281" y="4968931"/>
            <a:ext cx="275264" cy="2760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r>
              <a:rPr lang="en-US" dirty="0"/>
              <a:t>1</a:t>
            </a:r>
            <a:endParaRPr lang="en-US" sz="1800" dirty="0"/>
          </a:p>
        </p:txBody>
      </p:sp>
      <p:sp>
        <p:nvSpPr>
          <p:cNvPr id="79" name="Freeform: Shape 78">
            <a:extLst>
              <a:ext uri="{FF2B5EF4-FFF2-40B4-BE49-F238E27FC236}">
                <a16:creationId xmlns:a16="http://schemas.microsoft.com/office/drawing/2014/main" id="{15A0CA57-C470-4A1A-A207-0791A59BAC4C}"/>
              </a:ext>
            </a:extLst>
          </p:cNvPr>
          <p:cNvSpPr/>
          <p:nvPr/>
        </p:nvSpPr>
        <p:spPr>
          <a:xfrm>
            <a:off x="4863807" y="2406235"/>
            <a:ext cx="1813141" cy="1279343"/>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000" b="1" dirty="0">
                <a:solidFill>
                  <a:srgbClr val="FF0066"/>
                </a:solidFill>
                <a:cs typeface="Courier New" panose="02070309020205020404" pitchFamily="49" charset="0"/>
              </a:rPr>
              <a:t> </a:t>
            </a:r>
          </a:p>
        </p:txBody>
      </p:sp>
    </p:spTree>
    <p:custDataLst>
      <p:tags r:id="rId1"/>
    </p:custDataLst>
    <p:extLst>
      <p:ext uri="{BB962C8B-B14F-4D97-AF65-F5344CB8AC3E}">
        <p14:creationId xmlns:p14="http://schemas.microsoft.com/office/powerpoint/2010/main" val="130382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4" grpId="0"/>
      <p:bldP spid="9" grpId="0" animBg="1"/>
      <p:bldP spid="14" grpId="0" animBg="1"/>
      <p:bldP spid="71" grpId="0"/>
      <p:bldP spid="72" grpId="0" animBg="1"/>
      <p:bldP spid="73" grpId="0"/>
      <p:bldP spid="74" grpId="0" animBg="1"/>
      <p:bldP spid="75" grpId="0" animBg="1"/>
      <p:bldP spid="76" grpId="0"/>
      <p:bldP spid="77" grpId="0" animBg="1"/>
      <p:bldP spid="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0A1D-B166-4779-A22B-5A0C25433129}"/>
              </a:ext>
            </a:extLst>
          </p:cNvPr>
          <p:cNvSpPr>
            <a:spLocks noGrp="1"/>
          </p:cNvSpPr>
          <p:nvPr>
            <p:ph type="title"/>
          </p:nvPr>
        </p:nvSpPr>
        <p:spPr>
          <a:xfrm>
            <a:off x="574344" y="178606"/>
            <a:ext cx="11731146" cy="1325563"/>
          </a:xfrm>
        </p:spPr>
        <p:txBody>
          <a:bodyPr/>
          <a:lstStyle/>
          <a:p>
            <a:r>
              <a:rPr lang="en-US" dirty="0"/>
              <a:t>The need to formalize intermittent execution </a:t>
            </a:r>
          </a:p>
        </p:txBody>
      </p:sp>
      <p:sp>
        <p:nvSpPr>
          <p:cNvPr id="4" name="Slide Number Placeholder 3">
            <a:extLst>
              <a:ext uri="{FF2B5EF4-FFF2-40B4-BE49-F238E27FC236}">
                <a16:creationId xmlns:a16="http://schemas.microsoft.com/office/drawing/2014/main" id="{8D360175-4314-498C-9B5D-697830934DCB}"/>
              </a:ext>
            </a:extLst>
          </p:cNvPr>
          <p:cNvSpPr>
            <a:spLocks noGrp="1"/>
          </p:cNvSpPr>
          <p:nvPr>
            <p:ph type="sldNum" sz="quarter" idx="12"/>
          </p:nvPr>
        </p:nvSpPr>
        <p:spPr/>
        <p:txBody>
          <a:bodyPr/>
          <a:lstStyle/>
          <a:p>
            <a:fld id="{34253365-9539-4BF0-8488-CCBC90808F4F}" type="slidenum">
              <a:rPr lang="en-US" smtClean="0"/>
              <a:t>12</a:t>
            </a:fld>
            <a:endParaRPr lang="en-US"/>
          </a:p>
        </p:txBody>
      </p:sp>
      <p:sp>
        <p:nvSpPr>
          <p:cNvPr id="5" name="Content Placeholder 2">
            <a:extLst>
              <a:ext uri="{FF2B5EF4-FFF2-40B4-BE49-F238E27FC236}">
                <a16:creationId xmlns:a16="http://schemas.microsoft.com/office/drawing/2014/main" id="{05420087-3274-4CEF-B393-9644AAD09E40}"/>
              </a:ext>
            </a:extLst>
          </p:cNvPr>
          <p:cNvSpPr>
            <a:spLocks noGrp="1"/>
          </p:cNvSpPr>
          <p:nvPr>
            <p:ph idx="1"/>
          </p:nvPr>
        </p:nvSpPr>
        <p:spPr>
          <a:xfrm>
            <a:off x="624950" y="1868342"/>
            <a:ext cx="11680540" cy="2061917"/>
          </a:xfrm>
        </p:spPr>
        <p:txBody>
          <a:bodyPr>
            <a:normAutofit/>
          </a:bodyPr>
          <a:lstStyle/>
          <a:p>
            <a:pPr marL="0" indent="0">
              <a:buNone/>
            </a:pPr>
            <a:r>
              <a:rPr lang="en-US" b="1" dirty="0">
                <a:solidFill>
                  <a:srgbClr val="FF0066"/>
                </a:solidFill>
              </a:rPr>
              <a:t>No formal spec in existing works </a:t>
            </a:r>
            <a:r>
              <a:rPr lang="en-US" b="1" dirty="0">
                <a:solidFill>
                  <a:srgbClr val="FF0066"/>
                </a:solidFill>
                <a:sym typeface="Wingdings" panose="05000000000000000000" pitchFamily="2" charset="2"/>
              </a:rPr>
              <a:t> </a:t>
            </a:r>
            <a:r>
              <a:rPr lang="en-US" b="1" dirty="0">
                <a:solidFill>
                  <a:srgbClr val="FF0066"/>
                </a:solidFill>
              </a:rPr>
              <a:t> systems subtly incorrect</a:t>
            </a:r>
          </a:p>
          <a:p>
            <a:endParaRPr lang="en-US" b="1" dirty="0">
              <a:solidFill>
                <a:srgbClr val="FF0000"/>
              </a:solidFill>
            </a:endParaRPr>
          </a:p>
          <a:p>
            <a:pPr marL="0" indent="0">
              <a:buNone/>
            </a:pPr>
            <a:r>
              <a:rPr lang="en-US" dirty="0"/>
              <a:t>Our correctness condition addresses both WAR and RIO problems, which no existing work has done</a:t>
            </a:r>
          </a:p>
          <a:p>
            <a:pPr marL="0" indent="0">
              <a:buNone/>
            </a:pPr>
            <a:endParaRPr lang="en-US" dirty="0"/>
          </a:p>
        </p:txBody>
      </p:sp>
    </p:spTree>
    <p:custDataLst>
      <p:tags r:id="rId1"/>
    </p:custDataLst>
    <p:extLst>
      <p:ext uri="{BB962C8B-B14F-4D97-AF65-F5344CB8AC3E}">
        <p14:creationId xmlns:p14="http://schemas.microsoft.com/office/powerpoint/2010/main" val="99185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0399-98A4-4495-A941-1948E5BF5FBA}"/>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492DFEA7-2EBD-4425-B5FE-A8BDE6E03B53}"/>
              </a:ext>
            </a:extLst>
          </p:cNvPr>
          <p:cNvSpPr>
            <a:spLocks noGrp="1"/>
          </p:cNvSpPr>
          <p:nvPr>
            <p:ph type="sldNum" sz="quarter" idx="12"/>
          </p:nvPr>
        </p:nvSpPr>
        <p:spPr/>
        <p:txBody>
          <a:bodyPr/>
          <a:lstStyle/>
          <a:p>
            <a:fld id="{34253365-9539-4BF0-8488-CCBC90808F4F}" type="slidenum">
              <a:rPr lang="en-US" smtClean="0"/>
              <a:t>13</a:t>
            </a:fld>
            <a:endParaRPr lang="en-US"/>
          </a:p>
        </p:txBody>
      </p:sp>
      <p:sp>
        <p:nvSpPr>
          <p:cNvPr id="7" name="Content Placeholder 2">
            <a:extLst>
              <a:ext uri="{FF2B5EF4-FFF2-40B4-BE49-F238E27FC236}">
                <a16:creationId xmlns:a16="http://schemas.microsoft.com/office/drawing/2014/main" id="{15DFBF9C-106B-4F3F-8D4A-9BAD335642DF}"/>
              </a:ext>
            </a:extLst>
          </p:cNvPr>
          <p:cNvSpPr>
            <a:spLocks noGrp="1"/>
          </p:cNvSpPr>
          <p:nvPr>
            <p:ph idx="1"/>
          </p:nvPr>
        </p:nvSpPr>
        <p:spPr>
          <a:xfrm>
            <a:off x="838200" y="1825625"/>
            <a:ext cx="10515600" cy="2292464"/>
          </a:xfrm>
        </p:spPr>
        <p:txBody>
          <a:bodyPr/>
          <a:lstStyle/>
          <a:p>
            <a:r>
              <a:rPr lang="en-US" dirty="0">
                <a:solidFill>
                  <a:schemeClr val="bg2">
                    <a:lumMod val="75000"/>
                  </a:schemeClr>
                </a:solidFill>
              </a:rPr>
              <a:t>Basics of intermittent computing</a:t>
            </a:r>
          </a:p>
          <a:p>
            <a:r>
              <a:rPr lang="en-US" dirty="0">
                <a:solidFill>
                  <a:schemeClr val="bg2">
                    <a:lumMod val="75000"/>
                  </a:schemeClr>
                </a:solidFill>
              </a:rPr>
              <a:t>PL for intermittent computing</a:t>
            </a:r>
          </a:p>
          <a:p>
            <a:pPr lvl="1"/>
            <a:r>
              <a:rPr lang="en-US" dirty="0">
                <a:solidFill>
                  <a:schemeClr val="bg2">
                    <a:lumMod val="75000"/>
                  </a:schemeClr>
                </a:solidFill>
              </a:rPr>
              <a:t>Memory bugs caused by intermittence</a:t>
            </a:r>
          </a:p>
          <a:p>
            <a:pPr lvl="1"/>
            <a:r>
              <a:rPr lang="en-US" b="1" dirty="0"/>
              <a:t>Formally Defining Correctness</a:t>
            </a:r>
          </a:p>
          <a:p>
            <a:pPr lvl="1"/>
            <a:r>
              <a:rPr lang="en-US" dirty="0"/>
              <a:t>Correct checkpoint set</a:t>
            </a:r>
          </a:p>
        </p:txBody>
      </p:sp>
      <p:sp>
        <p:nvSpPr>
          <p:cNvPr id="8" name="Content Placeholder 2">
            <a:extLst>
              <a:ext uri="{FF2B5EF4-FFF2-40B4-BE49-F238E27FC236}">
                <a16:creationId xmlns:a16="http://schemas.microsoft.com/office/drawing/2014/main" id="{AFCCE3D4-017D-4C56-8DAF-2C2B5691094F}"/>
              </a:ext>
            </a:extLst>
          </p:cNvPr>
          <p:cNvSpPr txBox="1">
            <a:spLocks/>
          </p:cNvSpPr>
          <p:nvPr/>
        </p:nvSpPr>
        <p:spPr>
          <a:xfrm>
            <a:off x="838200" y="4063886"/>
            <a:ext cx="10515600" cy="2292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lumMod val="75000"/>
                  </a:schemeClr>
                </a:solidFill>
              </a:rPr>
              <a:t>Systems for intermittent computing</a:t>
            </a:r>
          </a:p>
          <a:p>
            <a:r>
              <a:rPr lang="en-US" dirty="0">
                <a:solidFill>
                  <a:schemeClr val="bg2">
                    <a:lumMod val="75000"/>
                  </a:schemeClr>
                </a:solidFill>
              </a:rPr>
              <a:t>Architecture for intermittent computing</a:t>
            </a:r>
          </a:p>
        </p:txBody>
      </p:sp>
    </p:spTree>
    <p:extLst>
      <p:ext uri="{BB962C8B-B14F-4D97-AF65-F5344CB8AC3E}">
        <p14:creationId xmlns:p14="http://schemas.microsoft.com/office/powerpoint/2010/main" val="22845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5E54-299A-4CFB-9F7E-A5EAA3902A5C}"/>
              </a:ext>
            </a:extLst>
          </p:cNvPr>
          <p:cNvSpPr>
            <a:spLocks noGrp="1"/>
          </p:cNvSpPr>
          <p:nvPr>
            <p:ph type="title"/>
          </p:nvPr>
        </p:nvSpPr>
        <p:spPr/>
        <p:txBody>
          <a:bodyPr/>
          <a:lstStyle/>
          <a:p>
            <a:r>
              <a:rPr lang="en-US" dirty="0"/>
              <a:t>What does it mean to be correct?</a:t>
            </a:r>
          </a:p>
        </p:txBody>
      </p:sp>
      <p:sp>
        <p:nvSpPr>
          <p:cNvPr id="3" name="Content Placeholder 2">
            <a:extLst>
              <a:ext uri="{FF2B5EF4-FFF2-40B4-BE49-F238E27FC236}">
                <a16:creationId xmlns:a16="http://schemas.microsoft.com/office/drawing/2014/main" id="{7AC9044F-5E68-447A-B595-D3FA93EEB350}"/>
              </a:ext>
            </a:extLst>
          </p:cNvPr>
          <p:cNvSpPr>
            <a:spLocks noGrp="1"/>
          </p:cNvSpPr>
          <p:nvPr>
            <p:ph idx="1"/>
          </p:nvPr>
        </p:nvSpPr>
        <p:spPr>
          <a:xfrm>
            <a:off x="680231" y="1497165"/>
            <a:ext cx="9838658" cy="1647722"/>
          </a:xfrm>
        </p:spPr>
        <p:txBody>
          <a:bodyPr>
            <a:normAutofit/>
          </a:bodyPr>
          <a:lstStyle/>
          <a:p>
            <a:pPr marL="0" indent="0">
              <a:buNone/>
            </a:pPr>
            <a:r>
              <a:rPr lang="en-US" dirty="0"/>
              <a:t>Continuous execution specifies correct program </a:t>
            </a:r>
            <a:r>
              <a:rPr lang="en-US" dirty="0" err="1"/>
              <a:t>behaviour</a:t>
            </a:r>
            <a:endParaRPr lang="en-US" dirty="0"/>
          </a:p>
          <a:p>
            <a:pPr>
              <a:buFontTx/>
              <a:buChar char="-"/>
            </a:pPr>
            <a:r>
              <a:rPr lang="en-US" dirty="0"/>
              <a:t>If intermittent execution is equivalent to a continuous execution, then it is correct </a:t>
            </a:r>
          </a:p>
          <a:p>
            <a:pPr marL="0" indent="0">
              <a:buNone/>
            </a:pPr>
            <a:endParaRPr lang="en-US" dirty="0"/>
          </a:p>
        </p:txBody>
      </p: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4BE4432F-13E1-4203-ADBC-FC5CD0595809}"/>
                  </a:ext>
                </a:extLst>
              </p:cNvPr>
              <p:cNvSpPr txBox="1"/>
              <p:nvPr/>
            </p:nvSpPr>
            <p:spPr>
              <a:xfrm>
                <a:off x="4918980" y="4428507"/>
                <a:ext cx="1059673" cy="1107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600" b="1" i="0" smtClean="0">
                          <a:latin typeface="Cambria Math" panose="02040503050406030204" pitchFamily="18" charset="0"/>
                          <a:ea typeface="Cambria Math" panose="02040503050406030204" pitchFamily="18" charset="0"/>
                        </a:rPr>
                        <m:t>≈</m:t>
                      </m:r>
                    </m:oMath>
                  </m:oMathPara>
                </a14:m>
                <a:endParaRPr lang="en-US" sz="6600" b="1" dirty="0"/>
              </a:p>
            </p:txBody>
          </p:sp>
        </mc:Choice>
        <mc:Fallback>
          <p:sp>
            <p:nvSpPr>
              <p:cNvPr id="62" name="TextBox 61">
                <a:extLst>
                  <a:ext uri="{FF2B5EF4-FFF2-40B4-BE49-F238E27FC236}">
                    <a16:creationId xmlns:a16="http://schemas.microsoft.com/office/drawing/2014/main" id="{4BE4432F-13E1-4203-ADBC-FC5CD0595809}"/>
                  </a:ext>
                </a:extLst>
              </p:cNvPr>
              <p:cNvSpPr txBox="1">
                <a:spLocks noRot="1" noChangeAspect="1" noMove="1" noResize="1" noEditPoints="1" noAdjustHandles="1" noChangeArrowheads="1" noChangeShapeType="1" noTextEdit="1"/>
              </p:cNvSpPr>
              <p:nvPr/>
            </p:nvSpPr>
            <p:spPr>
              <a:xfrm>
                <a:off x="4918980" y="4428507"/>
                <a:ext cx="1059673" cy="1107996"/>
              </a:xfrm>
              <a:prstGeom prst="rect">
                <a:avLst/>
              </a:prstGeom>
              <a:blipFill>
                <a:blip r:embed="rId4"/>
                <a:stretch>
                  <a:fillRect/>
                </a:stretch>
              </a:blipFill>
            </p:spPr>
            <p:txBody>
              <a:bodyPr/>
              <a:lstStyle/>
              <a:p>
                <a:r>
                  <a:rPr lang="en-US">
                    <a:noFill/>
                  </a:rPr>
                  <a:t> </a:t>
                </a:r>
              </a:p>
            </p:txBody>
          </p:sp>
        </mc:Fallback>
      </mc:AlternateContent>
      <p:sp>
        <p:nvSpPr>
          <p:cNvPr id="71" name="Slide Number Placeholder 70">
            <a:extLst>
              <a:ext uri="{FF2B5EF4-FFF2-40B4-BE49-F238E27FC236}">
                <a16:creationId xmlns:a16="http://schemas.microsoft.com/office/drawing/2014/main" id="{486A4887-B96F-48DA-8B80-63A4DF1552BB}"/>
              </a:ext>
            </a:extLst>
          </p:cNvPr>
          <p:cNvSpPr>
            <a:spLocks noGrp="1"/>
          </p:cNvSpPr>
          <p:nvPr>
            <p:ph type="sldNum" sz="quarter" idx="12"/>
          </p:nvPr>
        </p:nvSpPr>
        <p:spPr/>
        <p:txBody>
          <a:bodyPr/>
          <a:lstStyle/>
          <a:p>
            <a:fld id="{34253365-9539-4BF0-8488-CCBC90808F4F}" type="slidenum">
              <a:rPr lang="en-US" smtClean="0"/>
              <a:t>14</a:t>
            </a:fld>
            <a:endParaRPr lang="en-US"/>
          </a:p>
        </p:txBody>
      </p:sp>
      <p:sp>
        <p:nvSpPr>
          <p:cNvPr id="22" name="Freeform: Shape 21">
            <a:extLst>
              <a:ext uri="{FF2B5EF4-FFF2-40B4-BE49-F238E27FC236}">
                <a16:creationId xmlns:a16="http://schemas.microsoft.com/office/drawing/2014/main" id="{091D2145-BF6B-4FC3-8099-3348EE3EAA6E}"/>
              </a:ext>
            </a:extLst>
          </p:cNvPr>
          <p:cNvSpPr/>
          <p:nvPr/>
        </p:nvSpPr>
        <p:spPr>
          <a:xfrm>
            <a:off x="4413774" y="4821009"/>
            <a:ext cx="451173" cy="396804"/>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3200" b="1" dirty="0">
                <a:solidFill>
                  <a:srgbClr val="FF0066"/>
                </a:solidFill>
                <a:cs typeface="Courier New" panose="02070309020205020404" pitchFamily="49" charset="0"/>
              </a:rPr>
              <a:t>B</a:t>
            </a:r>
          </a:p>
        </p:txBody>
      </p:sp>
      <p:sp>
        <p:nvSpPr>
          <p:cNvPr id="24" name="Rectangle 23">
            <a:extLst>
              <a:ext uri="{FF2B5EF4-FFF2-40B4-BE49-F238E27FC236}">
                <a16:creationId xmlns:a16="http://schemas.microsoft.com/office/drawing/2014/main" id="{6697D82C-1247-4C79-8AA1-F7C02C01144F}"/>
              </a:ext>
            </a:extLst>
          </p:cNvPr>
          <p:cNvSpPr/>
          <p:nvPr/>
        </p:nvSpPr>
        <p:spPr>
          <a:xfrm>
            <a:off x="4413774" y="4014449"/>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25" name="Straight Arrow Connector 24">
            <a:extLst>
              <a:ext uri="{FF2B5EF4-FFF2-40B4-BE49-F238E27FC236}">
                <a16:creationId xmlns:a16="http://schemas.microsoft.com/office/drawing/2014/main" id="{4063825F-84A3-4227-94C7-CAB58E935694}"/>
              </a:ext>
            </a:extLst>
          </p:cNvPr>
          <p:cNvCxnSpPr>
            <a:cxnSpLocks/>
            <a:stCxn id="24" idx="2"/>
          </p:cNvCxnSpPr>
          <p:nvPr/>
        </p:nvCxnSpPr>
        <p:spPr>
          <a:xfrm>
            <a:off x="4639361" y="4418422"/>
            <a:ext cx="0" cy="39353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A36CAFC6-F1C1-4EE5-A58D-F854FD770EA5}"/>
              </a:ext>
            </a:extLst>
          </p:cNvPr>
          <p:cNvSpPr/>
          <p:nvPr/>
        </p:nvSpPr>
        <p:spPr>
          <a:xfrm rot="10800000">
            <a:off x="4506664" y="4501203"/>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2CEBAB2-6F13-4984-9944-AFA058A394FD}"/>
              </a:ext>
            </a:extLst>
          </p:cNvPr>
          <p:cNvCxnSpPr>
            <a:cxnSpLocks/>
          </p:cNvCxnSpPr>
          <p:nvPr/>
        </p:nvCxnSpPr>
        <p:spPr>
          <a:xfrm>
            <a:off x="4639360" y="5329446"/>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Isosceles Triangle 41">
            <a:extLst>
              <a:ext uri="{FF2B5EF4-FFF2-40B4-BE49-F238E27FC236}">
                <a16:creationId xmlns:a16="http://schemas.microsoft.com/office/drawing/2014/main" id="{94C08D7F-E76F-4F81-9A1E-73A7FFB29FD6}"/>
              </a:ext>
            </a:extLst>
          </p:cNvPr>
          <p:cNvSpPr/>
          <p:nvPr/>
        </p:nvSpPr>
        <p:spPr>
          <a:xfrm>
            <a:off x="4518297" y="5269791"/>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1EED2E1-3287-4021-8B96-56F3C9186776}"/>
              </a:ext>
            </a:extLst>
          </p:cNvPr>
          <p:cNvSpPr/>
          <p:nvPr/>
        </p:nvSpPr>
        <p:spPr>
          <a:xfrm>
            <a:off x="4425408" y="5599618"/>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B</a:t>
            </a:r>
            <a:endParaRPr lang="en-US" sz="3200" b="1" dirty="0"/>
          </a:p>
        </p:txBody>
      </p:sp>
      <p:sp>
        <p:nvSpPr>
          <p:cNvPr id="45" name="Rectangle 44">
            <a:extLst>
              <a:ext uri="{FF2B5EF4-FFF2-40B4-BE49-F238E27FC236}">
                <a16:creationId xmlns:a16="http://schemas.microsoft.com/office/drawing/2014/main" id="{28197C2A-052A-4FDD-A901-A3CAAE45E57C}"/>
              </a:ext>
            </a:extLst>
          </p:cNvPr>
          <p:cNvSpPr/>
          <p:nvPr/>
        </p:nvSpPr>
        <p:spPr>
          <a:xfrm>
            <a:off x="6047985" y="4619022"/>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48" name="Straight Arrow Connector 47">
            <a:extLst>
              <a:ext uri="{FF2B5EF4-FFF2-40B4-BE49-F238E27FC236}">
                <a16:creationId xmlns:a16="http://schemas.microsoft.com/office/drawing/2014/main" id="{87D2FA25-7860-4104-B0B1-561329A702C3}"/>
              </a:ext>
            </a:extLst>
          </p:cNvPr>
          <p:cNvCxnSpPr>
            <a:cxnSpLocks/>
          </p:cNvCxnSpPr>
          <p:nvPr/>
        </p:nvCxnSpPr>
        <p:spPr>
          <a:xfrm>
            <a:off x="6261937" y="5028685"/>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F392CA50-A68C-4D51-9D8B-B33D4CC99B70}"/>
              </a:ext>
            </a:extLst>
          </p:cNvPr>
          <p:cNvSpPr/>
          <p:nvPr/>
        </p:nvSpPr>
        <p:spPr>
          <a:xfrm>
            <a:off x="6047985" y="5298857"/>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B</a:t>
            </a:r>
            <a:endParaRPr lang="en-US" sz="3200" b="1" dirty="0"/>
          </a:p>
        </p:txBody>
      </p:sp>
      <p:sp>
        <p:nvSpPr>
          <p:cNvPr id="147" name="TextBox 146">
            <a:extLst>
              <a:ext uri="{FF2B5EF4-FFF2-40B4-BE49-F238E27FC236}">
                <a16:creationId xmlns:a16="http://schemas.microsoft.com/office/drawing/2014/main" id="{9AB06FD3-32BA-4704-B64C-24CF8B65A81A}"/>
              </a:ext>
            </a:extLst>
          </p:cNvPr>
          <p:cNvSpPr txBox="1"/>
          <p:nvPr/>
        </p:nvSpPr>
        <p:spPr>
          <a:xfrm>
            <a:off x="4056702" y="3429000"/>
            <a:ext cx="1384176" cy="523220"/>
          </a:xfrm>
          <a:prstGeom prst="rect">
            <a:avLst/>
          </a:prstGeom>
          <a:noFill/>
          <a:ln>
            <a:noFill/>
          </a:ln>
        </p:spPr>
        <p:txBody>
          <a:bodyPr wrap="square" rtlCol="0">
            <a:spAutoFit/>
          </a:bodyPr>
          <a:lstStyle/>
          <a:p>
            <a:pPr algn="ctr"/>
            <a:r>
              <a:rPr lang="en-US" sz="1400" b="1" dirty="0"/>
              <a:t>Intermittent Execution</a:t>
            </a:r>
          </a:p>
        </p:txBody>
      </p:sp>
      <p:sp>
        <p:nvSpPr>
          <p:cNvPr id="148" name="TextBox 147">
            <a:extLst>
              <a:ext uri="{FF2B5EF4-FFF2-40B4-BE49-F238E27FC236}">
                <a16:creationId xmlns:a16="http://schemas.microsoft.com/office/drawing/2014/main" id="{6AEF6C19-3BBB-410E-B851-AD973B9F3034}"/>
              </a:ext>
            </a:extLst>
          </p:cNvPr>
          <p:cNvSpPr txBox="1"/>
          <p:nvPr/>
        </p:nvSpPr>
        <p:spPr>
          <a:xfrm>
            <a:off x="5614860" y="3960262"/>
            <a:ext cx="1384176" cy="523220"/>
          </a:xfrm>
          <a:prstGeom prst="rect">
            <a:avLst/>
          </a:prstGeom>
          <a:noFill/>
          <a:ln>
            <a:noFill/>
          </a:ln>
        </p:spPr>
        <p:txBody>
          <a:bodyPr wrap="square" rtlCol="0">
            <a:spAutoFit/>
          </a:bodyPr>
          <a:lstStyle/>
          <a:p>
            <a:pPr algn="ctr"/>
            <a:r>
              <a:rPr lang="en-US" sz="1400" b="1" dirty="0"/>
              <a:t>Continuous</a:t>
            </a:r>
          </a:p>
          <a:p>
            <a:pPr algn="ctr"/>
            <a:r>
              <a:rPr lang="en-US" sz="1400" b="1" dirty="0"/>
              <a:t>Execution</a:t>
            </a:r>
          </a:p>
        </p:txBody>
      </p:sp>
    </p:spTree>
    <p:custDataLst>
      <p:tags r:id="rId1"/>
    </p:custDataLst>
    <p:extLst>
      <p:ext uri="{BB962C8B-B14F-4D97-AF65-F5344CB8AC3E}">
        <p14:creationId xmlns:p14="http://schemas.microsoft.com/office/powerpoint/2010/main" val="32100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22" grpId="0" animBg="1"/>
      <p:bldP spid="24" grpId="0" animBg="1"/>
      <p:bldP spid="35" grpId="0" animBg="1"/>
      <p:bldP spid="42" grpId="0" animBg="1"/>
      <p:bldP spid="44" grpId="0" animBg="1"/>
      <p:bldP spid="45" grpId="0" animBg="1"/>
      <p:bldP spid="49" grpId="0" animBg="1"/>
      <p:bldP spid="147" grpId="0"/>
      <p:bldP spid="1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A57B-C97C-4272-AC7C-7C68D1036AAE}"/>
              </a:ext>
            </a:extLst>
          </p:cNvPr>
          <p:cNvSpPr>
            <a:spLocks noGrp="1"/>
          </p:cNvSpPr>
          <p:nvPr>
            <p:ph type="title"/>
          </p:nvPr>
        </p:nvSpPr>
        <p:spPr>
          <a:xfrm>
            <a:off x="574344" y="178606"/>
            <a:ext cx="11617656" cy="1325563"/>
          </a:xfrm>
        </p:spPr>
        <p:txBody>
          <a:bodyPr/>
          <a:lstStyle/>
          <a:p>
            <a:r>
              <a:rPr lang="en-US" dirty="0"/>
              <a:t>Equivalence must hold for ALL intermittent executions of a program </a:t>
            </a:r>
          </a:p>
        </p:txBody>
      </p:sp>
      <p:sp>
        <p:nvSpPr>
          <p:cNvPr id="4" name="Slide Number Placeholder 3">
            <a:extLst>
              <a:ext uri="{FF2B5EF4-FFF2-40B4-BE49-F238E27FC236}">
                <a16:creationId xmlns:a16="http://schemas.microsoft.com/office/drawing/2014/main" id="{B95AA989-F833-4615-9A4E-37C1ADD462E7}"/>
              </a:ext>
            </a:extLst>
          </p:cNvPr>
          <p:cNvSpPr>
            <a:spLocks noGrp="1"/>
          </p:cNvSpPr>
          <p:nvPr>
            <p:ph type="sldNum" sz="quarter" idx="12"/>
          </p:nvPr>
        </p:nvSpPr>
        <p:spPr/>
        <p:txBody>
          <a:bodyPr/>
          <a:lstStyle/>
          <a:p>
            <a:fld id="{34253365-9539-4BF0-8488-CCBC90808F4F}" type="slidenum">
              <a:rPr lang="en-US" smtClean="0"/>
              <a:t>15</a:t>
            </a:fld>
            <a:endParaRPr lang="en-US"/>
          </a:p>
        </p:txBody>
      </p:sp>
      <p:sp>
        <p:nvSpPr>
          <p:cNvPr id="5" name="Freeform: Shape 4">
            <a:extLst>
              <a:ext uri="{FF2B5EF4-FFF2-40B4-BE49-F238E27FC236}">
                <a16:creationId xmlns:a16="http://schemas.microsoft.com/office/drawing/2014/main" id="{DC92E0DE-0CB2-4BB1-908F-45E3251E1239}"/>
              </a:ext>
            </a:extLst>
          </p:cNvPr>
          <p:cNvSpPr/>
          <p:nvPr/>
        </p:nvSpPr>
        <p:spPr>
          <a:xfrm>
            <a:off x="3508596" y="5049579"/>
            <a:ext cx="288480" cy="276995"/>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3200" b="1" dirty="0">
              <a:solidFill>
                <a:srgbClr val="FF0066"/>
              </a:solidFill>
              <a:cs typeface="Courier New" panose="02070309020205020404" pitchFamily="49" charset="0"/>
            </a:endParaRPr>
          </a:p>
        </p:txBody>
      </p:sp>
      <p:cxnSp>
        <p:nvCxnSpPr>
          <p:cNvPr id="6" name="Straight Arrow Connector 5">
            <a:extLst>
              <a:ext uri="{FF2B5EF4-FFF2-40B4-BE49-F238E27FC236}">
                <a16:creationId xmlns:a16="http://schemas.microsoft.com/office/drawing/2014/main" id="{FD65C401-2221-412F-9789-9949AAD19E87}"/>
              </a:ext>
            </a:extLst>
          </p:cNvPr>
          <p:cNvCxnSpPr>
            <a:cxnSpLocks/>
            <a:stCxn id="10" idx="2"/>
            <a:endCxn id="22" idx="0"/>
          </p:cNvCxnSpPr>
          <p:nvPr/>
        </p:nvCxnSpPr>
        <p:spPr>
          <a:xfrm>
            <a:off x="3662852" y="5903178"/>
            <a:ext cx="0" cy="33991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Isosceles Triangle 6">
            <a:extLst>
              <a:ext uri="{FF2B5EF4-FFF2-40B4-BE49-F238E27FC236}">
                <a16:creationId xmlns:a16="http://schemas.microsoft.com/office/drawing/2014/main" id="{52E7F5EE-BF30-4F9B-AE89-6416553C6399}"/>
              </a:ext>
            </a:extLst>
          </p:cNvPr>
          <p:cNvSpPr/>
          <p:nvPr/>
        </p:nvSpPr>
        <p:spPr>
          <a:xfrm rot="10800000">
            <a:off x="3538838" y="5982188"/>
            <a:ext cx="230493" cy="66998"/>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5C5C85F-F53D-4976-809D-63332B39E5A8}"/>
              </a:ext>
            </a:extLst>
          </p:cNvPr>
          <p:cNvCxnSpPr>
            <a:cxnSpLocks/>
          </p:cNvCxnSpPr>
          <p:nvPr/>
        </p:nvCxnSpPr>
        <p:spPr>
          <a:xfrm>
            <a:off x="3650042" y="5356159"/>
            <a:ext cx="11635" cy="2701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ED966C1C-8D74-45F5-B2E1-F566371E7B48}"/>
              </a:ext>
            </a:extLst>
          </p:cNvPr>
          <p:cNvSpPr/>
          <p:nvPr/>
        </p:nvSpPr>
        <p:spPr>
          <a:xfrm>
            <a:off x="3557203" y="5356080"/>
            <a:ext cx="177884" cy="5965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DB1A57-1A7B-46BF-94D1-0007C08AF467}"/>
              </a:ext>
            </a:extLst>
          </p:cNvPr>
          <p:cNvSpPr/>
          <p:nvPr/>
        </p:nvSpPr>
        <p:spPr>
          <a:xfrm>
            <a:off x="3524277" y="5633006"/>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BBDB427-094B-40E1-B73A-D12B57D433ED}"/>
                  </a:ext>
                </a:extLst>
              </p:cNvPr>
              <p:cNvSpPr txBox="1"/>
              <p:nvPr/>
            </p:nvSpPr>
            <p:spPr>
              <a:xfrm>
                <a:off x="8401246" y="3460225"/>
                <a:ext cx="105967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0" smtClean="0">
                          <a:latin typeface="Cambria Math" panose="02040503050406030204" pitchFamily="18" charset="0"/>
                          <a:ea typeface="Cambria Math" panose="02040503050406030204" pitchFamily="18" charset="0"/>
                        </a:rPr>
                        <m:t>≈</m:t>
                      </m:r>
                    </m:oMath>
                  </m:oMathPara>
                </a14:m>
                <a:endParaRPr lang="en-US" sz="4000" b="1" dirty="0"/>
              </a:p>
            </p:txBody>
          </p:sp>
        </mc:Choice>
        <mc:Fallback>
          <p:sp>
            <p:nvSpPr>
              <p:cNvPr id="11" name="TextBox 10">
                <a:extLst>
                  <a:ext uri="{FF2B5EF4-FFF2-40B4-BE49-F238E27FC236}">
                    <a16:creationId xmlns:a16="http://schemas.microsoft.com/office/drawing/2014/main" id="{CBBDB427-094B-40E1-B73A-D12B57D433ED}"/>
                  </a:ext>
                </a:extLst>
              </p:cNvPr>
              <p:cNvSpPr txBox="1">
                <a:spLocks noRot="1" noChangeAspect="1" noMove="1" noResize="1" noEditPoints="1" noAdjustHandles="1" noChangeArrowheads="1" noChangeShapeType="1" noTextEdit="1"/>
              </p:cNvSpPr>
              <p:nvPr/>
            </p:nvSpPr>
            <p:spPr>
              <a:xfrm>
                <a:off x="8401246" y="3460225"/>
                <a:ext cx="1059673" cy="707886"/>
              </a:xfrm>
              <a:prstGeom prst="rect">
                <a:avLst/>
              </a:prstGeom>
              <a:blipFill>
                <a:blip r:embed="rId2"/>
                <a:stretch>
                  <a:fillRect/>
                </a:stretch>
              </a:blipFill>
            </p:spPr>
            <p:txBody>
              <a:bodyPr/>
              <a:lstStyle/>
              <a:p>
                <a:r>
                  <a:rPr lang="en-US">
                    <a:noFill/>
                  </a:rPr>
                  <a:t> </a:t>
                </a:r>
              </a:p>
            </p:txBody>
          </p:sp>
        </mc:Fallback>
      </mc:AlternateContent>
      <p:sp>
        <p:nvSpPr>
          <p:cNvPr id="12" name="Freeform: Shape 11">
            <a:extLst>
              <a:ext uri="{FF2B5EF4-FFF2-40B4-BE49-F238E27FC236}">
                <a16:creationId xmlns:a16="http://schemas.microsoft.com/office/drawing/2014/main" id="{CDE37B91-F26C-4019-BA15-DC6C50464922}"/>
              </a:ext>
            </a:extLst>
          </p:cNvPr>
          <p:cNvSpPr/>
          <p:nvPr/>
        </p:nvSpPr>
        <p:spPr>
          <a:xfrm>
            <a:off x="8236884" y="3745653"/>
            <a:ext cx="288480" cy="276995"/>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3200" b="1" dirty="0">
              <a:solidFill>
                <a:srgbClr val="FF0066"/>
              </a:solidFill>
              <a:cs typeface="Courier New" panose="02070309020205020404" pitchFamily="49" charset="0"/>
            </a:endParaRPr>
          </a:p>
        </p:txBody>
      </p:sp>
      <p:cxnSp>
        <p:nvCxnSpPr>
          <p:cNvPr id="13" name="Straight Arrow Connector 12">
            <a:extLst>
              <a:ext uri="{FF2B5EF4-FFF2-40B4-BE49-F238E27FC236}">
                <a16:creationId xmlns:a16="http://schemas.microsoft.com/office/drawing/2014/main" id="{39EEC8D6-4CF6-4AB8-9B63-561FDE0CB8D5}"/>
              </a:ext>
            </a:extLst>
          </p:cNvPr>
          <p:cNvCxnSpPr>
            <a:cxnSpLocks/>
          </p:cNvCxnSpPr>
          <p:nvPr/>
        </p:nvCxnSpPr>
        <p:spPr>
          <a:xfrm>
            <a:off x="8356318" y="3396408"/>
            <a:ext cx="11634" cy="3344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FE31C748-727A-42CC-8E9B-BB142C34DE0C}"/>
              </a:ext>
            </a:extLst>
          </p:cNvPr>
          <p:cNvSpPr/>
          <p:nvPr/>
        </p:nvSpPr>
        <p:spPr>
          <a:xfrm rot="10800000">
            <a:off x="8236884" y="3470092"/>
            <a:ext cx="230493" cy="66998"/>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F918F8E1-9652-4547-979D-493F36F4BAAA}"/>
              </a:ext>
            </a:extLst>
          </p:cNvPr>
          <p:cNvCxnSpPr>
            <a:cxnSpLocks/>
          </p:cNvCxnSpPr>
          <p:nvPr/>
        </p:nvCxnSpPr>
        <p:spPr>
          <a:xfrm>
            <a:off x="8397786" y="4070927"/>
            <a:ext cx="11635" cy="2701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471C3919-9DC1-4032-8602-A1D73E96BAB8}"/>
              </a:ext>
            </a:extLst>
          </p:cNvPr>
          <p:cNvSpPr/>
          <p:nvPr/>
        </p:nvSpPr>
        <p:spPr>
          <a:xfrm>
            <a:off x="8304947" y="4070848"/>
            <a:ext cx="177884" cy="5965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97F8B34-DA0E-4B82-87CF-31092C3EE3FB}"/>
              </a:ext>
            </a:extLst>
          </p:cNvPr>
          <p:cNvSpPr/>
          <p:nvPr/>
        </p:nvSpPr>
        <p:spPr>
          <a:xfrm>
            <a:off x="9345663" y="3469064"/>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cxnSp>
        <p:nvCxnSpPr>
          <p:cNvPr id="18" name="Straight Arrow Connector 17">
            <a:extLst>
              <a:ext uri="{FF2B5EF4-FFF2-40B4-BE49-F238E27FC236}">
                <a16:creationId xmlns:a16="http://schemas.microsoft.com/office/drawing/2014/main" id="{934C0F00-9856-4C09-ABC8-85ED88493328}"/>
              </a:ext>
            </a:extLst>
          </p:cNvPr>
          <p:cNvCxnSpPr>
            <a:cxnSpLocks/>
          </p:cNvCxnSpPr>
          <p:nvPr/>
        </p:nvCxnSpPr>
        <p:spPr>
          <a:xfrm>
            <a:off x="9484237" y="3735868"/>
            <a:ext cx="5818" cy="25431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C66C4DE-71B7-407B-A0CF-ADEDFD8F5B31}"/>
              </a:ext>
            </a:extLst>
          </p:cNvPr>
          <p:cNvSpPr/>
          <p:nvPr/>
        </p:nvSpPr>
        <p:spPr>
          <a:xfrm>
            <a:off x="9345663" y="3998145"/>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0" name="Rectangle 19">
            <a:extLst>
              <a:ext uri="{FF2B5EF4-FFF2-40B4-BE49-F238E27FC236}">
                <a16:creationId xmlns:a16="http://schemas.microsoft.com/office/drawing/2014/main" id="{69087836-66DC-467D-820D-66EDFECB8370}"/>
              </a:ext>
            </a:extLst>
          </p:cNvPr>
          <p:cNvSpPr/>
          <p:nvPr/>
        </p:nvSpPr>
        <p:spPr>
          <a:xfrm>
            <a:off x="8236884" y="3109453"/>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1" name="Rectangle 20">
            <a:extLst>
              <a:ext uri="{FF2B5EF4-FFF2-40B4-BE49-F238E27FC236}">
                <a16:creationId xmlns:a16="http://schemas.microsoft.com/office/drawing/2014/main" id="{3E0CC12B-4BC4-44C8-9B66-5ADACB1BD010}"/>
              </a:ext>
            </a:extLst>
          </p:cNvPr>
          <p:cNvSpPr/>
          <p:nvPr/>
        </p:nvSpPr>
        <p:spPr>
          <a:xfrm>
            <a:off x="8262671" y="4344598"/>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2" name="Rectangle 21">
            <a:extLst>
              <a:ext uri="{FF2B5EF4-FFF2-40B4-BE49-F238E27FC236}">
                <a16:creationId xmlns:a16="http://schemas.microsoft.com/office/drawing/2014/main" id="{FCFEFBD4-64F3-4525-A2A0-BF349BD569A7}"/>
              </a:ext>
            </a:extLst>
          </p:cNvPr>
          <p:cNvSpPr/>
          <p:nvPr/>
        </p:nvSpPr>
        <p:spPr>
          <a:xfrm>
            <a:off x="3524277" y="6243092"/>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14F5E80-E50C-4526-A65D-882ED291C860}"/>
                  </a:ext>
                </a:extLst>
              </p:cNvPr>
              <p:cNvSpPr txBox="1"/>
              <p:nvPr/>
            </p:nvSpPr>
            <p:spPr>
              <a:xfrm>
                <a:off x="3650042" y="5384174"/>
                <a:ext cx="105967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0" smtClean="0">
                          <a:latin typeface="Cambria Math" panose="02040503050406030204" pitchFamily="18" charset="0"/>
                          <a:ea typeface="Cambria Math" panose="02040503050406030204" pitchFamily="18" charset="0"/>
                        </a:rPr>
                        <m:t>≈</m:t>
                      </m:r>
                    </m:oMath>
                  </m:oMathPara>
                </a14:m>
                <a:endParaRPr lang="en-US" sz="4000" b="1" dirty="0"/>
              </a:p>
            </p:txBody>
          </p:sp>
        </mc:Choice>
        <mc:Fallback>
          <p:sp>
            <p:nvSpPr>
              <p:cNvPr id="23" name="TextBox 22">
                <a:extLst>
                  <a:ext uri="{FF2B5EF4-FFF2-40B4-BE49-F238E27FC236}">
                    <a16:creationId xmlns:a16="http://schemas.microsoft.com/office/drawing/2014/main" id="{C14F5E80-E50C-4526-A65D-882ED291C860}"/>
                  </a:ext>
                </a:extLst>
              </p:cNvPr>
              <p:cNvSpPr txBox="1">
                <a:spLocks noRot="1" noChangeAspect="1" noMove="1" noResize="1" noEditPoints="1" noAdjustHandles="1" noChangeArrowheads="1" noChangeShapeType="1" noTextEdit="1"/>
              </p:cNvSpPr>
              <p:nvPr/>
            </p:nvSpPr>
            <p:spPr>
              <a:xfrm>
                <a:off x="3650042" y="5384174"/>
                <a:ext cx="1059673" cy="707886"/>
              </a:xfrm>
              <a:prstGeom prst="rect">
                <a:avLst/>
              </a:prstGeom>
              <a:blipFill>
                <a:blip r:embed="rId3"/>
                <a:stretch>
                  <a:fillRect/>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A76BFEB7-5AF6-426B-A735-6C204CC096BE}"/>
              </a:ext>
            </a:extLst>
          </p:cNvPr>
          <p:cNvSpPr/>
          <p:nvPr/>
        </p:nvSpPr>
        <p:spPr>
          <a:xfrm>
            <a:off x="4594459" y="5393013"/>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cxnSp>
        <p:nvCxnSpPr>
          <p:cNvPr id="25" name="Straight Arrow Connector 24">
            <a:extLst>
              <a:ext uri="{FF2B5EF4-FFF2-40B4-BE49-F238E27FC236}">
                <a16:creationId xmlns:a16="http://schemas.microsoft.com/office/drawing/2014/main" id="{FCECB3A4-09BB-4C65-A8F5-0B938D25C793}"/>
              </a:ext>
            </a:extLst>
          </p:cNvPr>
          <p:cNvCxnSpPr>
            <a:cxnSpLocks/>
          </p:cNvCxnSpPr>
          <p:nvPr/>
        </p:nvCxnSpPr>
        <p:spPr>
          <a:xfrm>
            <a:off x="4733033" y="5659817"/>
            <a:ext cx="5818" cy="25431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987D161-425A-4A6D-8BEA-0D2E2D885829}"/>
              </a:ext>
            </a:extLst>
          </p:cNvPr>
          <p:cNvSpPr/>
          <p:nvPr/>
        </p:nvSpPr>
        <p:spPr>
          <a:xfrm>
            <a:off x="4594459" y="5922094"/>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27" name="Freeform: Shape 26">
            <a:extLst>
              <a:ext uri="{FF2B5EF4-FFF2-40B4-BE49-F238E27FC236}">
                <a16:creationId xmlns:a16="http://schemas.microsoft.com/office/drawing/2014/main" id="{9035FF54-DC9F-4B30-9F38-FEE739755092}"/>
              </a:ext>
            </a:extLst>
          </p:cNvPr>
          <p:cNvSpPr/>
          <p:nvPr/>
        </p:nvSpPr>
        <p:spPr>
          <a:xfrm>
            <a:off x="5080747" y="3093204"/>
            <a:ext cx="288480" cy="139455"/>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3200" b="1" dirty="0">
              <a:solidFill>
                <a:srgbClr val="FF0066"/>
              </a:solidFill>
              <a:cs typeface="Courier New" panose="02070309020205020404" pitchFamily="49" charset="0"/>
            </a:endParaRPr>
          </a:p>
        </p:txBody>
      </p:sp>
      <p:cxnSp>
        <p:nvCxnSpPr>
          <p:cNvPr id="28" name="Straight Arrow Connector 27">
            <a:extLst>
              <a:ext uri="{FF2B5EF4-FFF2-40B4-BE49-F238E27FC236}">
                <a16:creationId xmlns:a16="http://schemas.microsoft.com/office/drawing/2014/main" id="{A502FB6E-A076-4725-B420-64C1DEEA7C9F}"/>
              </a:ext>
            </a:extLst>
          </p:cNvPr>
          <p:cNvCxnSpPr>
            <a:cxnSpLocks/>
            <a:stCxn id="32" idx="2"/>
            <a:endCxn id="33" idx="0"/>
          </p:cNvCxnSpPr>
          <p:nvPr/>
        </p:nvCxnSpPr>
        <p:spPr>
          <a:xfrm>
            <a:off x="5235003" y="3809263"/>
            <a:ext cx="0" cy="33991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AE33F515-A024-4D5C-893D-9F74BA832785}"/>
              </a:ext>
            </a:extLst>
          </p:cNvPr>
          <p:cNvSpPr/>
          <p:nvPr/>
        </p:nvSpPr>
        <p:spPr>
          <a:xfrm rot="10800000">
            <a:off x="5110989" y="3888273"/>
            <a:ext cx="230493" cy="66998"/>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C7219379-6389-46A0-ACD4-3691DED5F13F}"/>
              </a:ext>
            </a:extLst>
          </p:cNvPr>
          <p:cNvCxnSpPr>
            <a:cxnSpLocks/>
          </p:cNvCxnSpPr>
          <p:nvPr/>
        </p:nvCxnSpPr>
        <p:spPr>
          <a:xfrm>
            <a:off x="5222193" y="3262244"/>
            <a:ext cx="11635" cy="2701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46C20A0A-3B38-4B98-A305-6BBEA4507D6A}"/>
              </a:ext>
            </a:extLst>
          </p:cNvPr>
          <p:cNvSpPr/>
          <p:nvPr/>
        </p:nvSpPr>
        <p:spPr>
          <a:xfrm>
            <a:off x="5129354" y="3262165"/>
            <a:ext cx="177884" cy="5965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6730171-FD70-4D8A-813E-D1100BE26AFE}"/>
              </a:ext>
            </a:extLst>
          </p:cNvPr>
          <p:cNvSpPr/>
          <p:nvPr/>
        </p:nvSpPr>
        <p:spPr>
          <a:xfrm>
            <a:off x="5096428" y="3539091"/>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33" name="Rectangle 32">
            <a:extLst>
              <a:ext uri="{FF2B5EF4-FFF2-40B4-BE49-F238E27FC236}">
                <a16:creationId xmlns:a16="http://schemas.microsoft.com/office/drawing/2014/main" id="{023B5795-B689-433E-AEE1-8186DB273400}"/>
              </a:ext>
            </a:extLst>
          </p:cNvPr>
          <p:cNvSpPr/>
          <p:nvPr/>
        </p:nvSpPr>
        <p:spPr>
          <a:xfrm>
            <a:off x="5096428" y="4149177"/>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366B2E15-EA20-4B7F-9D4E-5E3CB8B7EBBA}"/>
                  </a:ext>
                </a:extLst>
              </p:cNvPr>
              <p:cNvSpPr txBox="1"/>
              <p:nvPr/>
            </p:nvSpPr>
            <p:spPr>
              <a:xfrm>
                <a:off x="5222193" y="3290259"/>
                <a:ext cx="105967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0" smtClean="0">
                          <a:latin typeface="Cambria Math" panose="02040503050406030204" pitchFamily="18" charset="0"/>
                          <a:ea typeface="Cambria Math" panose="02040503050406030204" pitchFamily="18" charset="0"/>
                        </a:rPr>
                        <m:t>≈</m:t>
                      </m:r>
                    </m:oMath>
                  </m:oMathPara>
                </a14:m>
                <a:endParaRPr lang="en-US" sz="4000" b="1" dirty="0"/>
              </a:p>
            </p:txBody>
          </p:sp>
        </mc:Choice>
        <mc:Fallback>
          <p:sp>
            <p:nvSpPr>
              <p:cNvPr id="34" name="TextBox 33">
                <a:extLst>
                  <a:ext uri="{FF2B5EF4-FFF2-40B4-BE49-F238E27FC236}">
                    <a16:creationId xmlns:a16="http://schemas.microsoft.com/office/drawing/2014/main" id="{366B2E15-EA20-4B7F-9D4E-5E3CB8B7EBBA}"/>
                  </a:ext>
                </a:extLst>
              </p:cNvPr>
              <p:cNvSpPr txBox="1">
                <a:spLocks noRot="1" noChangeAspect="1" noMove="1" noResize="1" noEditPoints="1" noAdjustHandles="1" noChangeArrowheads="1" noChangeShapeType="1" noTextEdit="1"/>
              </p:cNvSpPr>
              <p:nvPr/>
            </p:nvSpPr>
            <p:spPr>
              <a:xfrm>
                <a:off x="5222193" y="3290259"/>
                <a:ext cx="1059673" cy="707886"/>
              </a:xfrm>
              <a:prstGeom prst="rect">
                <a:avLst/>
              </a:prstGeom>
              <a:blipFill>
                <a:blip r:embed="rId4"/>
                <a:stretch>
                  <a:fillRect/>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9A4A2191-7CDA-4F67-B2CA-C25CC23ADE1B}"/>
              </a:ext>
            </a:extLst>
          </p:cNvPr>
          <p:cNvSpPr/>
          <p:nvPr/>
        </p:nvSpPr>
        <p:spPr>
          <a:xfrm>
            <a:off x="6166610" y="3299098"/>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cxnSp>
        <p:nvCxnSpPr>
          <p:cNvPr id="36" name="Straight Arrow Connector 35">
            <a:extLst>
              <a:ext uri="{FF2B5EF4-FFF2-40B4-BE49-F238E27FC236}">
                <a16:creationId xmlns:a16="http://schemas.microsoft.com/office/drawing/2014/main" id="{95735629-E159-42F7-85C5-F25391B1E9DA}"/>
              </a:ext>
            </a:extLst>
          </p:cNvPr>
          <p:cNvCxnSpPr>
            <a:cxnSpLocks/>
          </p:cNvCxnSpPr>
          <p:nvPr/>
        </p:nvCxnSpPr>
        <p:spPr>
          <a:xfrm>
            <a:off x="6305184" y="3565902"/>
            <a:ext cx="5818" cy="25431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30059C3-0BD0-4441-93C0-2F782D82D36D}"/>
              </a:ext>
            </a:extLst>
          </p:cNvPr>
          <p:cNvSpPr/>
          <p:nvPr/>
        </p:nvSpPr>
        <p:spPr>
          <a:xfrm>
            <a:off x="6166610" y="3828179"/>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F5D2E6C9-BB76-492B-A4A2-46EE3387904A}"/>
                  </a:ext>
                </a:extLst>
              </p:cNvPr>
              <p:cNvSpPr txBox="1"/>
              <p:nvPr/>
            </p:nvSpPr>
            <p:spPr>
              <a:xfrm>
                <a:off x="6786220" y="5413340"/>
                <a:ext cx="105967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0" smtClean="0">
                          <a:latin typeface="Cambria Math" panose="02040503050406030204" pitchFamily="18" charset="0"/>
                          <a:ea typeface="Cambria Math" panose="02040503050406030204" pitchFamily="18" charset="0"/>
                        </a:rPr>
                        <m:t>≈</m:t>
                      </m:r>
                    </m:oMath>
                  </m:oMathPara>
                </a14:m>
                <a:endParaRPr lang="en-US" sz="4000" b="1" dirty="0"/>
              </a:p>
            </p:txBody>
          </p:sp>
        </mc:Choice>
        <mc:Fallback>
          <p:sp>
            <p:nvSpPr>
              <p:cNvPr id="38" name="TextBox 37">
                <a:extLst>
                  <a:ext uri="{FF2B5EF4-FFF2-40B4-BE49-F238E27FC236}">
                    <a16:creationId xmlns:a16="http://schemas.microsoft.com/office/drawing/2014/main" id="{F5D2E6C9-BB76-492B-A4A2-46EE3387904A}"/>
                  </a:ext>
                </a:extLst>
              </p:cNvPr>
              <p:cNvSpPr txBox="1">
                <a:spLocks noRot="1" noChangeAspect="1" noMove="1" noResize="1" noEditPoints="1" noAdjustHandles="1" noChangeArrowheads="1" noChangeShapeType="1" noTextEdit="1"/>
              </p:cNvSpPr>
              <p:nvPr/>
            </p:nvSpPr>
            <p:spPr>
              <a:xfrm>
                <a:off x="6786220" y="5413340"/>
                <a:ext cx="1059673" cy="707886"/>
              </a:xfrm>
              <a:prstGeom prst="rect">
                <a:avLst/>
              </a:prstGeom>
              <a:blipFill>
                <a:blip r:embed="rId5"/>
                <a:stretch>
                  <a:fillRect/>
                </a:stretch>
              </a:blipFill>
            </p:spPr>
            <p:txBody>
              <a:bodyPr/>
              <a:lstStyle/>
              <a:p>
                <a:r>
                  <a:rPr lang="en-US">
                    <a:noFill/>
                  </a:rPr>
                  <a:t> </a:t>
                </a:r>
              </a:p>
            </p:txBody>
          </p:sp>
        </mc:Fallback>
      </mc:AlternateContent>
      <p:sp>
        <p:nvSpPr>
          <p:cNvPr id="39" name="Rectangle 38">
            <a:extLst>
              <a:ext uri="{FF2B5EF4-FFF2-40B4-BE49-F238E27FC236}">
                <a16:creationId xmlns:a16="http://schemas.microsoft.com/office/drawing/2014/main" id="{BAC8BD82-8437-488F-A150-0FDF6389AA8F}"/>
              </a:ext>
            </a:extLst>
          </p:cNvPr>
          <p:cNvSpPr/>
          <p:nvPr/>
        </p:nvSpPr>
        <p:spPr>
          <a:xfrm>
            <a:off x="7730637" y="5422179"/>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cxnSp>
        <p:nvCxnSpPr>
          <p:cNvPr id="40" name="Straight Arrow Connector 39">
            <a:extLst>
              <a:ext uri="{FF2B5EF4-FFF2-40B4-BE49-F238E27FC236}">
                <a16:creationId xmlns:a16="http://schemas.microsoft.com/office/drawing/2014/main" id="{6B1D9E33-9533-4A25-9A6B-79245C4174F4}"/>
              </a:ext>
            </a:extLst>
          </p:cNvPr>
          <p:cNvCxnSpPr>
            <a:cxnSpLocks/>
          </p:cNvCxnSpPr>
          <p:nvPr/>
        </p:nvCxnSpPr>
        <p:spPr>
          <a:xfrm>
            <a:off x="7869211" y="5688983"/>
            <a:ext cx="5818" cy="25431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03EEE32-DCA2-454F-A1FF-3E0EBAC3EDC5}"/>
              </a:ext>
            </a:extLst>
          </p:cNvPr>
          <p:cNvSpPr/>
          <p:nvPr/>
        </p:nvSpPr>
        <p:spPr>
          <a:xfrm>
            <a:off x="7730637" y="5951260"/>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42" name="Freeform: Shape 41">
            <a:extLst>
              <a:ext uri="{FF2B5EF4-FFF2-40B4-BE49-F238E27FC236}">
                <a16:creationId xmlns:a16="http://schemas.microsoft.com/office/drawing/2014/main" id="{4D4D4CC1-1244-41BA-84CE-13920C00EA41}"/>
              </a:ext>
            </a:extLst>
          </p:cNvPr>
          <p:cNvSpPr/>
          <p:nvPr/>
        </p:nvSpPr>
        <p:spPr>
          <a:xfrm>
            <a:off x="6735885" y="5980498"/>
            <a:ext cx="288480" cy="148855"/>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3200" b="1" dirty="0">
              <a:solidFill>
                <a:srgbClr val="FF0066"/>
              </a:solidFill>
              <a:cs typeface="Courier New" panose="02070309020205020404" pitchFamily="49" charset="0"/>
            </a:endParaRPr>
          </a:p>
        </p:txBody>
      </p:sp>
      <p:cxnSp>
        <p:nvCxnSpPr>
          <p:cNvPr id="43" name="Straight Arrow Connector 42">
            <a:extLst>
              <a:ext uri="{FF2B5EF4-FFF2-40B4-BE49-F238E27FC236}">
                <a16:creationId xmlns:a16="http://schemas.microsoft.com/office/drawing/2014/main" id="{891C788F-20BD-405B-AFCF-4AF3AD5B1AF3}"/>
              </a:ext>
            </a:extLst>
          </p:cNvPr>
          <p:cNvCxnSpPr>
            <a:cxnSpLocks/>
          </p:cNvCxnSpPr>
          <p:nvPr/>
        </p:nvCxnSpPr>
        <p:spPr>
          <a:xfrm>
            <a:off x="6853877" y="5625030"/>
            <a:ext cx="11634" cy="3344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Isosceles Triangle 43">
            <a:extLst>
              <a:ext uri="{FF2B5EF4-FFF2-40B4-BE49-F238E27FC236}">
                <a16:creationId xmlns:a16="http://schemas.microsoft.com/office/drawing/2014/main" id="{B028D2DC-1166-4398-89F3-8BAD28DF6A34}"/>
              </a:ext>
            </a:extLst>
          </p:cNvPr>
          <p:cNvSpPr/>
          <p:nvPr/>
        </p:nvSpPr>
        <p:spPr>
          <a:xfrm rot="10800000">
            <a:off x="6734443" y="5698714"/>
            <a:ext cx="230493" cy="66998"/>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C1FB234C-686B-47D4-BB48-18B3DF6B4FAB}"/>
              </a:ext>
            </a:extLst>
          </p:cNvPr>
          <p:cNvCxnSpPr>
            <a:cxnSpLocks/>
          </p:cNvCxnSpPr>
          <p:nvPr/>
        </p:nvCxnSpPr>
        <p:spPr>
          <a:xfrm>
            <a:off x="6896787" y="6177632"/>
            <a:ext cx="11635" cy="2701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Isosceles Triangle 45">
            <a:extLst>
              <a:ext uri="{FF2B5EF4-FFF2-40B4-BE49-F238E27FC236}">
                <a16:creationId xmlns:a16="http://schemas.microsoft.com/office/drawing/2014/main" id="{1F67134B-11CB-41D0-9D87-F45140F2E4DE}"/>
              </a:ext>
            </a:extLst>
          </p:cNvPr>
          <p:cNvSpPr/>
          <p:nvPr/>
        </p:nvSpPr>
        <p:spPr>
          <a:xfrm>
            <a:off x="6803948" y="6177553"/>
            <a:ext cx="177884" cy="5965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5DED2E2-8185-4172-B3F5-66478CB73FA3}"/>
              </a:ext>
            </a:extLst>
          </p:cNvPr>
          <p:cNvSpPr/>
          <p:nvPr/>
        </p:nvSpPr>
        <p:spPr>
          <a:xfrm>
            <a:off x="6734443" y="5338075"/>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48" name="Rectangle 47">
            <a:extLst>
              <a:ext uri="{FF2B5EF4-FFF2-40B4-BE49-F238E27FC236}">
                <a16:creationId xmlns:a16="http://schemas.microsoft.com/office/drawing/2014/main" id="{BA5FFEE4-45BD-4245-A374-D0DFA089CFDC}"/>
              </a:ext>
            </a:extLst>
          </p:cNvPr>
          <p:cNvSpPr/>
          <p:nvPr/>
        </p:nvSpPr>
        <p:spPr>
          <a:xfrm>
            <a:off x="6761672" y="6451303"/>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49" name="Freeform: Shape 48">
            <a:extLst>
              <a:ext uri="{FF2B5EF4-FFF2-40B4-BE49-F238E27FC236}">
                <a16:creationId xmlns:a16="http://schemas.microsoft.com/office/drawing/2014/main" id="{967B6456-ED72-461A-A405-D2948F96B5E6}"/>
              </a:ext>
            </a:extLst>
          </p:cNvPr>
          <p:cNvSpPr/>
          <p:nvPr/>
        </p:nvSpPr>
        <p:spPr>
          <a:xfrm>
            <a:off x="6705307" y="4770652"/>
            <a:ext cx="288480" cy="276995"/>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3200" b="1" dirty="0">
              <a:solidFill>
                <a:srgbClr val="FF0066"/>
              </a:solidFill>
              <a:cs typeface="Courier New" panose="02070309020205020404" pitchFamily="49" charset="0"/>
            </a:endParaRPr>
          </a:p>
        </p:txBody>
      </p:sp>
      <p:cxnSp>
        <p:nvCxnSpPr>
          <p:cNvPr id="50" name="Straight Arrow Connector 49">
            <a:extLst>
              <a:ext uri="{FF2B5EF4-FFF2-40B4-BE49-F238E27FC236}">
                <a16:creationId xmlns:a16="http://schemas.microsoft.com/office/drawing/2014/main" id="{77516003-425F-474C-95E7-839C8469E3CC}"/>
              </a:ext>
            </a:extLst>
          </p:cNvPr>
          <p:cNvCxnSpPr>
            <a:cxnSpLocks/>
          </p:cNvCxnSpPr>
          <p:nvPr/>
        </p:nvCxnSpPr>
        <p:spPr>
          <a:xfrm>
            <a:off x="6846753" y="5077232"/>
            <a:ext cx="11635" cy="2701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Isosceles Triangle 50">
            <a:extLst>
              <a:ext uri="{FF2B5EF4-FFF2-40B4-BE49-F238E27FC236}">
                <a16:creationId xmlns:a16="http://schemas.microsoft.com/office/drawing/2014/main" id="{607B7AC1-472B-4FDA-B4CB-F8C59CA23152}"/>
              </a:ext>
            </a:extLst>
          </p:cNvPr>
          <p:cNvSpPr/>
          <p:nvPr/>
        </p:nvSpPr>
        <p:spPr>
          <a:xfrm>
            <a:off x="6753914" y="5077153"/>
            <a:ext cx="177884" cy="5965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C00D2CA0-3286-4194-B8A2-1CFD1F637D40}"/>
                  </a:ext>
                </a:extLst>
              </p:cNvPr>
              <p:cNvSpPr txBox="1"/>
              <p:nvPr/>
            </p:nvSpPr>
            <p:spPr>
              <a:xfrm>
                <a:off x="2050510" y="3611257"/>
                <a:ext cx="105967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0" smtClean="0">
                          <a:latin typeface="Cambria Math" panose="02040503050406030204" pitchFamily="18" charset="0"/>
                          <a:ea typeface="Cambria Math" panose="02040503050406030204" pitchFamily="18" charset="0"/>
                        </a:rPr>
                        <m:t>≈</m:t>
                      </m:r>
                    </m:oMath>
                  </m:oMathPara>
                </a14:m>
                <a:endParaRPr lang="en-US" sz="4000" b="1" dirty="0"/>
              </a:p>
            </p:txBody>
          </p:sp>
        </mc:Choice>
        <mc:Fallback>
          <p:sp>
            <p:nvSpPr>
              <p:cNvPr id="52" name="TextBox 51">
                <a:extLst>
                  <a:ext uri="{FF2B5EF4-FFF2-40B4-BE49-F238E27FC236}">
                    <a16:creationId xmlns:a16="http://schemas.microsoft.com/office/drawing/2014/main" id="{C00D2CA0-3286-4194-B8A2-1CFD1F637D40}"/>
                  </a:ext>
                </a:extLst>
              </p:cNvPr>
              <p:cNvSpPr txBox="1">
                <a:spLocks noRot="1" noChangeAspect="1" noMove="1" noResize="1" noEditPoints="1" noAdjustHandles="1" noChangeArrowheads="1" noChangeShapeType="1" noTextEdit="1"/>
              </p:cNvSpPr>
              <p:nvPr/>
            </p:nvSpPr>
            <p:spPr>
              <a:xfrm>
                <a:off x="2050510" y="3611257"/>
                <a:ext cx="1059673" cy="707886"/>
              </a:xfrm>
              <a:prstGeom prst="rect">
                <a:avLst/>
              </a:prstGeom>
              <a:blipFill>
                <a:blip r:embed="rId6"/>
                <a:stretch>
                  <a:fillRect/>
                </a:stretch>
              </a:blipFill>
            </p:spPr>
            <p:txBody>
              <a:bodyPr/>
              <a:lstStyle/>
              <a:p>
                <a:r>
                  <a:rPr lang="en-US">
                    <a:noFill/>
                  </a:rPr>
                  <a:t> </a:t>
                </a:r>
              </a:p>
            </p:txBody>
          </p:sp>
        </mc:Fallback>
      </mc:AlternateContent>
      <p:sp>
        <p:nvSpPr>
          <p:cNvPr id="53" name="Rectangle 52">
            <a:extLst>
              <a:ext uri="{FF2B5EF4-FFF2-40B4-BE49-F238E27FC236}">
                <a16:creationId xmlns:a16="http://schemas.microsoft.com/office/drawing/2014/main" id="{915CA36A-1E7A-47A5-A47D-D9408DCE1E4E}"/>
              </a:ext>
            </a:extLst>
          </p:cNvPr>
          <p:cNvSpPr/>
          <p:nvPr/>
        </p:nvSpPr>
        <p:spPr>
          <a:xfrm>
            <a:off x="2994927" y="3620096"/>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cxnSp>
        <p:nvCxnSpPr>
          <p:cNvPr id="54" name="Straight Arrow Connector 53">
            <a:extLst>
              <a:ext uri="{FF2B5EF4-FFF2-40B4-BE49-F238E27FC236}">
                <a16:creationId xmlns:a16="http://schemas.microsoft.com/office/drawing/2014/main" id="{7D8B8367-3004-413A-81B5-DA0F533C6D42}"/>
              </a:ext>
            </a:extLst>
          </p:cNvPr>
          <p:cNvCxnSpPr>
            <a:cxnSpLocks/>
          </p:cNvCxnSpPr>
          <p:nvPr/>
        </p:nvCxnSpPr>
        <p:spPr>
          <a:xfrm>
            <a:off x="3133501" y="3886900"/>
            <a:ext cx="5818" cy="25431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AF0090A-6CCF-42F2-BCC1-115E372D19EE}"/>
              </a:ext>
            </a:extLst>
          </p:cNvPr>
          <p:cNvSpPr/>
          <p:nvPr/>
        </p:nvSpPr>
        <p:spPr>
          <a:xfrm>
            <a:off x="2994927" y="4149177"/>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56" name="Freeform: Shape 55">
            <a:extLst>
              <a:ext uri="{FF2B5EF4-FFF2-40B4-BE49-F238E27FC236}">
                <a16:creationId xmlns:a16="http://schemas.microsoft.com/office/drawing/2014/main" id="{D880FCAE-E81F-45BD-9C52-0FEE7CA66D74}"/>
              </a:ext>
            </a:extLst>
          </p:cNvPr>
          <p:cNvSpPr/>
          <p:nvPr/>
        </p:nvSpPr>
        <p:spPr>
          <a:xfrm>
            <a:off x="2000175" y="4178415"/>
            <a:ext cx="288480" cy="148855"/>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3200" b="1" dirty="0">
              <a:solidFill>
                <a:srgbClr val="FF0066"/>
              </a:solidFill>
              <a:cs typeface="Courier New" panose="02070309020205020404" pitchFamily="49" charset="0"/>
            </a:endParaRPr>
          </a:p>
        </p:txBody>
      </p:sp>
      <p:cxnSp>
        <p:nvCxnSpPr>
          <p:cNvPr id="57" name="Straight Arrow Connector 56">
            <a:extLst>
              <a:ext uri="{FF2B5EF4-FFF2-40B4-BE49-F238E27FC236}">
                <a16:creationId xmlns:a16="http://schemas.microsoft.com/office/drawing/2014/main" id="{5C10308A-1877-4048-B9C0-6C9EC504F836}"/>
              </a:ext>
            </a:extLst>
          </p:cNvPr>
          <p:cNvCxnSpPr>
            <a:cxnSpLocks/>
          </p:cNvCxnSpPr>
          <p:nvPr/>
        </p:nvCxnSpPr>
        <p:spPr>
          <a:xfrm>
            <a:off x="2118167" y="3822947"/>
            <a:ext cx="11634" cy="3344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 name="Isosceles Triangle 57">
            <a:extLst>
              <a:ext uri="{FF2B5EF4-FFF2-40B4-BE49-F238E27FC236}">
                <a16:creationId xmlns:a16="http://schemas.microsoft.com/office/drawing/2014/main" id="{0918AD3B-CB01-4D53-830A-EC5789A455A1}"/>
              </a:ext>
            </a:extLst>
          </p:cNvPr>
          <p:cNvSpPr/>
          <p:nvPr/>
        </p:nvSpPr>
        <p:spPr>
          <a:xfrm rot="10800000">
            <a:off x="1998733" y="3896631"/>
            <a:ext cx="230493" cy="66998"/>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BAA0FD47-1CEA-4225-91E8-745FFA016EB0}"/>
              </a:ext>
            </a:extLst>
          </p:cNvPr>
          <p:cNvCxnSpPr>
            <a:cxnSpLocks/>
          </p:cNvCxnSpPr>
          <p:nvPr/>
        </p:nvCxnSpPr>
        <p:spPr>
          <a:xfrm>
            <a:off x="2161077" y="4375549"/>
            <a:ext cx="11635" cy="2701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Isosceles Triangle 59">
            <a:extLst>
              <a:ext uri="{FF2B5EF4-FFF2-40B4-BE49-F238E27FC236}">
                <a16:creationId xmlns:a16="http://schemas.microsoft.com/office/drawing/2014/main" id="{47C2E36B-FDE0-436D-B70F-A1F5AA267E0E}"/>
              </a:ext>
            </a:extLst>
          </p:cNvPr>
          <p:cNvSpPr/>
          <p:nvPr/>
        </p:nvSpPr>
        <p:spPr>
          <a:xfrm>
            <a:off x="2068238" y="4375470"/>
            <a:ext cx="177884" cy="5965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A4E53AE-C471-444B-A144-7FAE88E38F81}"/>
              </a:ext>
            </a:extLst>
          </p:cNvPr>
          <p:cNvSpPr/>
          <p:nvPr/>
        </p:nvSpPr>
        <p:spPr>
          <a:xfrm>
            <a:off x="1998733" y="3535992"/>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62" name="Rectangle 61">
            <a:extLst>
              <a:ext uri="{FF2B5EF4-FFF2-40B4-BE49-F238E27FC236}">
                <a16:creationId xmlns:a16="http://schemas.microsoft.com/office/drawing/2014/main" id="{31F67E60-2A59-42B1-AD52-15F5CC6E1C98}"/>
              </a:ext>
            </a:extLst>
          </p:cNvPr>
          <p:cNvSpPr/>
          <p:nvPr/>
        </p:nvSpPr>
        <p:spPr>
          <a:xfrm>
            <a:off x="2025962" y="4649220"/>
            <a:ext cx="277149" cy="27017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p>
        </p:txBody>
      </p:sp>
      <p:sp>
        <p:nvSpPr>
          <p:cNvPr id="63" name="Freeform: Shape 62">
            <a:extLst>
              <a:ext uri="{FF2B5EF4-FFF2-40B4-BE49-F238E27FC236}">
                <a16:creationId xmlns:a16="http://schemas.microsoft.com/office/drawing/2014/main" id="{9DE1FBF1-AC72-40B5-B3C9-8CB217017C9B}"/>
              </a:ext>
            </a:extLst>
          </p:cNvPr>
          <p:cNvSpPr/>
          <p:nvPr/>
        </p:nvSpPr>
        <p:spPr>
          <a:xfrm>
            <a:off x="1969597" y="3060284"/>
            <a:ext cx="288480" cy="185280"/>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3200" b="1" dirty="0">
              <a:solidFill>
                <a:srgbClr val="FF0066"/>
              </a:solidFill>
              <a:cs typeface="Courier New" panose="02070309020205020404" pitchFamily="49" charset="0"/>
            </a:endParaRPr>
          </a:p>
        </p:txBody>
      </p:sp>
      <p:cxnSp>
        <p:nvCxnSpPr>
          <p:cNvPr id="64" name="Straight Arrow Connector 63">
            <a:extLst>
              <a:ext uri="{FF2B5EF4-FFF2-40B4-BE49-F238E27FC236}">
                <a16:creationId xmlns:a16="http://schemas.microsoft.com/office/drawing/2014/main" id="{8333D70D-1687-4760-937E-470ED24784C0}"/>
              </a:ext>
            </a:extLst>
          </p:cNvPr>
          <p:cNvCxnSpPr>
            <a:cxnSpLocks/>
          </p:cNvCxnSpPr>
          <p:nvPr/>
        </p:nvCxnSpPr>
        <p:spPr>
          <a:xfrm>
            <a:off x="2111043" y="3275149"/>
            <a:ext cx="11635" cy="27017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Isosceles Triangle 64">
            <a:extLst>
              <a:ext uri="{FF2B5EF4-FFF2-40B4-BE49-F238E27FC236}">
                <a16:creationId xmlns:a16="http://schemas.microsoft.com/office/drawing/2014/main" id="{2AB867D0-CF54-4514-8A8D-1591E2C86922}"/>
              </a:ext>
            </a:extLst>
          </p:cNvPr>
          <p:cNvSpPr/>
          <p:nvPr/>
        </p:nvSpPr>
        <p:spPr>
          <a:xfrm>
            <a:off x="2018204" y="3275070"/>
            <a:ext cx="177884" cy="5965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5D523038-C7C9-448B-957C-8A4ABDE86511}"/>
              </a:ext>
            </a:extLst>
          </p:cNvPr>
          <p:cNvSpPr txBox="1"/>
          <p:nvPr/>
        </p:nvSpPr>
        <p:spPr>
          <a:xfrm>
            <a:off x="840625" y="1598477"/>
            <a:ext cx="10915946" cy="954107"/>
          </a:xfrm>
          <a:prstGeom prst="rect">
            <a:avLst/>
          </a:prstGeom>
          <a:noFill/>
        </p:spPr>
        <p:txBody>
          <a:bodyPr wrap="square">
            <a:spAutoFit/>
          </a:bodyPr>
          <a:lstStyle/>
          <a:p>
            <a:pPr marL="0" indent="0">
              <a:buNone/>
            </a:pPr>
            <a:r>
              <a:rPr lang="en-US" sz="2800" dirty="0"/>
              <a:t>If equivalence only holds for some executions, then a program is only sometimes correct, which is no good</a:t>
            </a:r>
          </a:p>
        </p:txBody>
      </p:sp>
    </p:spTree>
    <p:extLst>
      <p:ext uri="{BB962C8B-B14F-4D97-AF65-F5344CB8AC3E}">
        <p14:creationId xmlns:p14="http://schemas.microsoft.com/office/powerpoint/2010/main" val="427391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p:bldP spid="12" grpId="0" animBg="1"/>
      <p:bldP spid="14" grpId="0" animBg="1"/>
      <p:bldP spid="16" grpId="0" animBg="1"/>
      <p:bldP spid="17" grpId="0" animBg="1"/>
      <p:bldP spid="19" grpId="0" animBg="1"/>
      <p:bldP spid="20" grpId="0" animBg="1"/>
      <p:bldP spid="21" grpId="0" animBg="1"/>
      <p:bldP spid="22" grpId="0" animBg="1"/>
      <p:bldP spid="23" grpId="0"/>
      <p:bldP spid="24" grpId="0" animBg="1"/>
      <p:bldP spid="26" grpId="0" animBg="1"/>
      <p:bldP spid="27" grpId="0" animBg="1"/>
      <p:bldP spid="29" grpId="0" animBg="1"/>
      <p:bldP spid="31" grpId="0" animBg="1"/>
      <p:bldP spid="32" grpId="0" animBg="1"/>
      <p:bldP spid="33" grpId="0" animBg="1"/>
      <p:bldP spid="34" grpId="0"/>
      <p:bldP spid="35" grpId="0" animBg="1"/>
      <p:bldP spid="37" grpId="0" animBg="1"/>
      <p:bldP spid="38" grpId="0"/>
      <p:bldP spid="39" grpId="0" animBg="1"/>
      <p:bldP spid="41" grpId="0" animBg="1"/>
      <p:bldP spid="42" grpId="0" animBg="1"/>
      <p:bldP spid="44" grpId="0" animBg="1"/>
      <p:bldP spid="46" grpId="0" animBg="1"/>
      <p:bldP spid="47" grpId="0" animBg="1"/>
      <p:bldP spid="48" grpId="0" animBg="1"/>
      <p:bldP spid="49" grpId="0" animBg="1"/>
      <p:bldP spid="51" grpId="0" animBg="1"/>
      <p:bldP spid="52" grpId="0"/>
      <p:bldP spid="53" grpId="0" animBg="1"/>
      <p:bldP spid="55" grpId="0" animBg="1"/>
      <p:bldP spid="56" grpId="0" animBg="1"/>
      <p:bldP spid="58" grpId="0" animBg="1"/>
      <p:bldP spid="60" grpId="0" animBg="1"/>
      <p:bldP spid="61" grpId="0" animBg="1"/>
      <p:bldP spid="62" grpId="0" animBg="1"/>
      <p:bldP spid="63" grpId="0" animBg="1"/>
      <p:bldP spid="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6A4295-9BB6-47E6-8261-C2E232DF1614}"/>
              </a:ext>
            </a:extLst>
          </p:cNvPr>
          <p:cNvSpPr>
            <a:spLocks noGrp="1"/>
          </p:cNvSpPr>
          <p:nvPr>
            <p:ph type="sldNum" sz="quarter" idx="12"/>
          </p:nvPr>
        </p:nvSpPr>
        <p:spPr/>
        <p:txBody>
          <a:bodyPr/>
          <a:lstStyle/>
          <a:p>
            <a:fld id="{34253365-9539-4BF0-8488-CCBC90808F4F}" type="slidenum">
              <a:rPr lang="en-US" smtClean="0"/>
              <a:t>16</a:t>
            </a:fld>
            <a:endParaRPr lang="en-US"/>
          </a:p>
        </p:txBody>
      </p:sp>
      <p:sp>
        <p:nvSpPr>
          <p:cNvPr id="6" name="TextBox 5">
            <a:extLst>
              <a:ext uri="{FF2B5EF4-FFF2-40B4-BE49-F238E27FC236}">
                <a16:creationId xmlns:a16="http://schemas.microsoft.com/office/drawing/2014/main" id="{E61341E4-1EF1-486D-AF0B-69CD6499B4D7}"/>
              </a:ext>
            </a:extLst>
          </p:cNvPr>
          <p:cNvSpPr txBox="1"/>
          <p:nvPr/>
        </p:nvSpPr>
        <p:spPr>
          <a:xfrm>
            <a:off x="789563" y="2256082"/>
            <a:ext cx="10915946" cy="523220"/>
          </a:xfrm>
          <a:prstGeom prst="rect">
            <a:avLst/>
          </a:prstGeom>
          <a:noFill/>
        </p:spPr>
        <p:txBody>
          <a:bodyPr wrap="square">
            <a:spAutoFit/>
          </a:bodyPr>
          <a:lstStyle/>
          <a:p>
            <a:pPr marL="0" indent="0">
              <a:buNone/>
            </a:pPr>
            <a:r>
              <a:rPr lang="en-US" sz="2800" dirty="0"/>
              <a:t>Equivalence: memory reads and memory state at checkpoints</a:t>
            </a:r>
          </a:p>
        </p:txBody>
      </p:sp>
      <p:sp>
        <p:nvSpPr>
          <p:cNvPr id="7" name="Freeform: Shape 6">
            <a:extLst>
              <a:ext uri="{FF2B5EF4-FFF2-40B4-BE49-F238E27FC236}">
                <a16:creationId xmlns:a16="http://schemas.microsoft.com/office/drawing/2014/main" id="{BD4821DF-8F76-4815-8C39-4591202602D1}"/>
              </a:ext>
            </a:extLst>
          </p:cNvPr>
          <p:cNvSpPr/>
          <p:nvPr/>
        </p:nvSpPr>
        <p:spPr>
          <a:xfrm>
            <a:off x="5323552" y="4852206"/>
            <a:ext cx="451173" cy="396804"/>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3200" b="1" dirty="0">
                <a:solidFill>
                  <a:srgbClr val="FF0066"/>
                </a:solidFill>
                <a:cs typeface="Courier New" panose="02070309020205020404" pitchFamily="49" charset="0"/>
              </a:rPr>
              <a:t>B</a:t>
            </a:r>
          </a:p>
        </p:txBody>
      </p:sp>
      <p:sp>
        <p:nvSpPr>
          <p:cNvPr id="8" name="Rectangle 7">
            <a:extLst>
              <a:ext uri="{FF2B5EF4-FFF2-40B4-BE49-F238E27FC236}">
                <a16:creationId xmlns:a16="http://schemas.microsoft.com/office/drawing/2014/main" id="{07E6C76D-3D77-49D8-B761-2DD1A367E09E}"/>
              </a:ext>
            </a:extLst>
          </p:cNvPr>
          <p:cNvSpPr/>
          <p:nvPr/>
        </p:nvSpPr>
        <p:spPr>
          <a:xfrm>
            <a:off x="5323552" y="4045646"/>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9" name="Straight Arrow Connector 8">
            <a:extLst>
              <a:ext uri="{FF2B5EF4-FFF2-40B4-BE49-F238E27FC236}">
                <a16:creationId xmlns:a16="http://schemas.microsoft.com/office/drawing/2014/main" id="{86421FD8-CAB2-4F73-A578-8457BDDC526A}"/>
              </a:ext>
            </a:extLst>
          </p:cNvPr>
          <p:cNvCxnSpPr>
            <a:cxnSpLocks/>
            <a:stCxn id="8" idx="2"/>
          </p:cNvCxnSpPr>
          <p:nvPr/>
        </p:nvCxnSpPr>
        <p:spPr>
          <a:xfrm>
            <a:off x="5549139" y="4449619"/>
            <a:ext cx="0" cy="39353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F11BFF58-F659-425C-9087-ED24BA56413F}"/>
              </a:ext>
            </a:extLst>
          </p:cNvPr>
          <p:cNvSpPr/>
          <p:nvPr/>
        </p:nvSpPr>
        <p:spPr>
          <a:xfrm rot="10800000">
            <a:off x="5416442" y="4532400"/>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D5A3FE8-1AE9-4AA2-A817-5373A59D78B0}"/>
              </a:ext>
            </a:extLst>
          </p:cNvPr>
          <p:cNvCxnSpPr>
            <a:cxnSpLocks/>
          </p:cNvCxnSpPr>
          <p:nvPr/>
        </p:nvCxnSpPr>
        <p:spPr>
          <a:xfrm>
            <a:off x="5549138" y="5360643"/>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A4A5AA2A-9C9B-4A84-A318-DF1C2CB88B21}"/>
              </a:ext>
            </a:extLst>
          </p:cNvPr>
          <p:cNvSpPr/>
          <p:nvPr/>
        </p:nvSpPr>
        <p:spPr>
          <a:xfrm>
            <a:off x="5428075" y="5300988"/>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5FD2AF-89A3-4CCD-B798-E78817163D58}"/>
              </a:ext>
            </a:extLst>
          </p:cNvPr>
          <p:cNvSpPr/>
          <p:nvPr/>
        </p:nvSpPr>
        <p:spPr>
          <a:xfrm>
            <a:off x="5335186" y="5630815"/>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B</a:t>
            </a:r>
            <a:endParaRPr lang="en-US" sz="3200" b="1" dirty="0"/>
          </a:p>
        </p:txBody>
      </p:sp>
      <p:sp>
        <p:nvSpPr>
          <p:cNvPr id="14" name="TextBox 13">
            <a:extLst>
              <a:ext uri="{FF2B5EF4-FFF2-40B4-BE49-F238E27FC236}">
                <a16:creationId xmlns:a16="http://schemas.microsoft.com/office/drawing/2014/main" id="{3F38A9E0-C8CF-4C83-A2B8-B70D120EEFA7}"/>
              </a:ext>
            </a:extLst>
          </p:cNvPr>
          <p:cNvSpPr txBox="1"/>
          <p:nvPr/>
        </p:nvSpPr>
        <p:spPr>
          <a:xfrm>
            <a:off x="4016263" y="3077370"/>
            <a:ext cx="3516924" cy="707886"/>
          </a:xfrm>
          <a:prstGeom prst="rect">
            <a:avLst/>
          </a:prstGeom>
          <a:noFill/>
          <a:ln>
            <a:noFill/>
          </a:ln>
        </p:spPr>
        <p:txBody>
          <a:bodyPr wrap="square" rtlCol="0">
            <a:spAutoFit/>
          </a:bodyPr>
          <a:lstStyle/>
          <a:p>
            <a:pPr algn="ctr"/>
            <a:r>
              <a:rPr lang="en-US" sz="2000" b="1" dirty="0"/>
              <a:t>Reboots don’t restore to the exact same state  </a:t>
            </a:r>
          </a:p>
        </p:txBody>
      </p:sp>
      <p:sp>
        <p:nvSpPr>
          <p:cNvPr id="15" name="Freeform: Shape 14">
            <a:extLst>
              <a:ext uri="{FF2B5EF4-FFF2-40B4-BE49-F238E27FC236}">
                <a16:creationId xmlns:a16="http://schemas.microsoft.com/office/drawing/2014/main" id="{FF069047-3D4B-47D2-9531-611F95A1A9CE}"/>
              </a:ext>
            </a:extLst>
          </p:cNvPr>
          <p:cNvSpPr/>
          <p:nvPr/>
        </p:nvSpPr>
        <p:spPr>
          <a:xfrm>
            <a:off x="9191745" y="4880083"/>
            <a:ext cx="591204" cy="572527"/>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3200" b="1" dirty="0">
                <a:solidFill>
                  <a:srgbClr val="FF0066"/>
                </a:solidFill>
                <a:cs typeface="Courier New" panose="02070309020205020404" pitchFamily="49" charset="0"/>
              </a:rPr>
              <a:t>B</a:t>
            </a:r>
          </a:p>
        </p:txBody>
      </p:sp>
      <p:sp>
        <p:nvSpPr>
          <p:cNvPr id="16" name="Rectangle 15">
            <a:extLst>
              <a:ext uri="{FF2B5EF4-FFF2-40B4-BE49-F238E27FC236}">
                <a16:creationId xmlns:a16="http://schemas.microsoft.com/office/drawing/2014/main" id="{11C243FA-97FD-4CFB-9C26-0842DDB14BDD}"/>
              </a:ext>
            </a:extLst>
          </p:cNvPr>
          <p:cNvSpPr/>
          <p:nvPr/>
        </p:nvSpPr>
        <p:spPr>
          <a:xfrm>
            <a:off x="9188327" y="3998632"/>
            <a:ext cx="591204" cy="57252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17" name="Straight Arrow Connector 16">
            <a:extLst>
              <a:ext uri="{FF2B5EF4-FFF2-40B4-BE49-F238E27FC236}">
                <a16:creationId xmlns:a16="http://schemas.microsoft.com/office/drawing/2014/main" id="{94C84417-4B96-4C5A-8CA3-BD32A243654C}"/>
              </a:ext>
            </a:extLst>
          </p:cNvPr>
          <p:cNvCxnSpPr>
            <a:cxnSpLocks/>
            <a:stCxn id="16" idx="2"/>
          </p:cNvCxnSpPr>
          <p:nvPr/>
        </p:nvCxnSpPr>
        <p:spPr>
          <a:xfrm>
            <a:off x="9483929" y="4571158"/>
            <a:ext cx="10090" cy="33198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C40ABAE0-246B-4DF8-87E2-131884D106E2}"/>
              </a:ext>
            </a:extLst>
          </p:cNvPr>
          <p:cNvSpPr/>
          <p:nvPr/>
        </p:nvSpPr>
        <p:spPr>
          <a:xfrm rot="10800000">
            <a:off x="9362866" y="4621924"/>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66B9E4EC-EFF4-4846-B16A-456E0D58088D}"/>
              </a:ext>
            </a:extLst>
          </p:cNvPr>
          <p:cNvCxnSpPr>
            <a:cxnSpLocks/>
          </p:cNvCxnSpPr>
          <p:nvPr/>
        </p:nvCxnSpPr>
        <p:spPr>
          <a:xfrm>
            <a:off x="9494019" y="5575307"/>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Isosceles Triangle 19">
            <a:extLst>
              <a:ext uri="{FF2B5EF4-FFF2-40B4-BE49-F238E27FC236}">
                <a16:creationId xmlns:a16="http://schemas.microsoft.com/office/drawing/2014/main" id="{0A9EE659-B58D-4743-B564-0DA71B207EAF}"/>
              </a:ext>
            </a:extLst>
          </p:cNvPr>
          <p:cNvSpPr/>
          <p:nvPr/>
        </p:nvSpPr>
        <p:spPr>
          <a:xfrm>
            <a:off x="9372956" y="5515652"/>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EBC5FC7-BCD3-4368-8AEF-430BF00F1A9F}"/>
              </a:ext>
            </a:extLst>
          </p:cNvPr>
          <p:cNvSpPr txBox="1"/>
          <p:nvPr/>
        </p:nvSpPr>
        <p:spPr>
          <a:xfrm>
            <a:off x="7921363" y="3075057"/>
            <a:ext cx="3168581" cy="707886"/>
          </a:xfrm>
          <a:prstGeom prst="rect">
            <a:avLst/>
          </a:prstGeom>
          <a:noFill/>
          <a:ln>
            <a:noFill/>
          </a:ln>
        </p:spPr>
        <p:txBody>
          <a:bodyPr wrap="square" rtlCol="0">
            <a:spAutoFit/>
          </a:bodyPr>
          <a:lstStyle/>
          <a:p>
            <a:pPr algn="ctr"/>
            <a:r>
              <a:rPr lang="en-US" sz="2000" b="1" dirty="0"/>
              <a:t>Inputs cause different paths to be taken</a:t>
            </a:r>
          </a:p>
        </p:txBody>
      </p:sp>
      <p:sp>
        <p:nvSpPr>
          <p:cNvPr id="33" name="Rectangle 32">
            <a:extLst>
              <a:ext uri="{FF2B5EF4-FFF2-40B4-BE49-F238E27FC236}">
                <a16:creationId xmlns:a16="http://schemas.microsoft.com/office/drawing/2014/main" id="{FF39ECD3-D98B-434C-AB2B-924CCD97FB32}"/>
              </a:ext>
            </a:extLst>
          </p:cNvPr>
          <p:cNvSpPr/>
          <p:nvPr/>
        </p:nvSpPr>
        <p:spPr>
          <a:xfrm>
            <a:off x="5907423" y="4431731"/>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37B6DB4-D582-41B2-8E55-2086325BB1C8}"/>
              </a:ext>
            </a:extLst>
          </p:cNvPr>
          <p:cNvSpPr/>
          <p:nvPr/>
        </p:nvSpPr>
        <p:spPr>
          <a:xfrm>
            <a:off x="6119182" y="4431731"/>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9A8E39D-966C-4B6A-BC32-9AEBA0E540C8}"/>
              </a:ext>
            </a:extLst>
          </p:cNvPr>
          <p:cNvSpPr/>
          <p:nvPr/>
        </p:nvSpPr>
        <p:spPr>
          <a:xfrm>
            <a:off x="6325347" y="4431731"/>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5A229AD-F300-47A5-ACCF-82AAB3EDB77D}"/>
              </a:ext>
            </a:extLst>
          </p:cNvPr>
          <p:cNvSpPr/>
          <p:nvPr/>
        </p:nvSpPr>
        <p:spPr>
          <a:xfrm>
            <a:off x="6264115" y="4385420"/>
            <a:ext cx="331585" cy="292517"/>
          </a:xfrm>
          <a:prstGeom prst="rect">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F34FE9-0876-4378-860E-F21BCC3CFAD4}"/>
              </a:ext>
            </a:extLst>
          </p:cNvPr>
          <p:cNvSpPr/>
          <p:nvPr/>
        </p:nvSpPr>
        <p:spPr>
          <a:xfrm>
            <a:off x="5921249" y="5530866"/>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B5F2780-6A97-4CC7-A0EC-48017A103AC0}"/>
              </a:ext>
            </a:extLst>
          </p:cNvPr>
          <p:cNvSpPr/>
          <p:nvPr/>
        </p:nvSpPr>
        <p:spPr>
          <a:xfrm>
            <a:off x="6133008" y="5530866"/>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7E0C4F3-35F6-4707-86B6-66900BAA0A46}"/>
              </a:ext>
            </a:extLst>
          </p:cNvPr>
          <p:cNvSpPr/>
          <p:nvPr/>
        </p:nvSpPr>
        <p:spPr>
          <a:xfrm>
            <a:off x="6339173" y="5530866"/>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530E7460-E6D8-4785-87A1-C83CB51D7741}"/>
              </a:ext>
            </a:extLst>
          </p:cNvPr>
          <p:cNvSpPr/>
          <p:nvPr/>
        </p:nvSpPr>
        <p:spPr>
          <a:xfrm>
            <a:off x="6277941" y="5484555"/>
            <a:ext cx="331585" cy="292517"/>
          </a:xfrm>
          <a:prstGeom prst="rect">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8B03059-1EFB-463D-A474-604FFF117362}"/>
              </a:ext>
            </a:extLst>
          </p:cNvPr>
          <p:cNvSpPr/>
          <p:nvPr/>
        </p:nvSpPr>
        <p:spPr>
          <a:xfrm>
            <a:off x="5921249" y="5101091"/>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77F1F6A-325A-4CB4-99A8-AE101BD51DE7}"/>
              </a:ext>
            </a:extLst>
          </p:cNvPr>
          <p:cNvSpPr/>
          <p:nvPr/>
        </p:nvSpPr>
        <p:spPr>
          <a:xfrm>
            <a:off x="6133008" y="5101091"/>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0E24698C-C544-4454-B334-58FAA4045ADC}"/>
              </a:ext>
            </a:extLst>
          </p:cNvPr>
          <p:cNvSpPr/>
          <p:nvPr/>
        </p:nvSpPr>
        <p:spPr>
          <a:xfrm>
            <a:off x="6339173" y="5101091"/>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11A6FA75-6591-4D5E-A65A-3826CB5924C3}"/>
              </a:ext>
            </a:extLst>
          </p:cNvPr>
          <p:cNvSpPr/>
          <p:nvPr/>
        </p:nvSpPr>
        <p:spPr>
          <a:xfrm>
            <a:off x="9210052" y="5870064"/>
            <a:ext cx="591204" cy="572526"/>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lumMod val="85000"/>
                  </a:schemeClr>
                </a:solidFill>
              </a:rPr>
              <a:t>B</a:t>
            </a:r>
          </a:p>
        </p:txBody>
      </p:sp>
      <p:sp>
        <p:nvSpPr>
          <p:cNvPr id="21" name="Rectangle 20">
            <a:extLst>
              <a:ext uri="{FF2B5EF4-FFF2-40B4-BE49-F238E27FC236}">
                <a16:creationId xmlns:a16="http://schemas.microsoft.com/office/drawing/2014/main" id="{9E57F9BB-8A37-43E8-96A5-14C47370F4B2}"/>
              </a:ext>
            </a:extLst>
          </p:cNvPr>
          <p:cNvSpPr/>
          <p:nvPr/>
        </p:nvSpPr>
        <p:spPr>
          <a:xfrm>
            <a:off x="9309389" y="5983493"/>
            <a:ext cx="591205" cy="57252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7030A0"/>
                </a:solidFill>
              </a:rPr>
              <a:t>B’</a:t>
            </a:r>
          </a:p>
        </p:txBody>
      </p:sp>
      <p:sp>
        <p:nvSpPr>
          <p:cNvPr id="61" name="Title 1">
            <a:extLst>
              <a:ext uri="{FF2B5EF4-FFF2-40B4-BE49-F238E27FC236}">
                <a16:creationId xmlns:a16="http://schemas.microsoft.com/office/drawing/2014/main" id="{B1C8E7DE-DAE7-4A8F-8BEA-6B71B6188E6C}"/>
              </a:ext>
            </a:extLst>
          </p:cNvPr>
          <p:cNvSpPr>
            <a:spLocks noGrp="1"/>
          </p:cNvSpPr>
          <p:nvPr>
            <p:ph type="title"/>
          </p:nvPr>
        </p:nvSpPr>
        <p:spPr>
          <a:xfrm>
            <a:off x="574344" y="178606"/>
            <a:ext cx="10515600" cy="1325563"/>
          </a:xfrm>
        </p:spPr>
        <p:txBody>
          <a:bodyPr/>
          <a:lstStyle/>
          <a:p>
            <a:r>
              <a:rPr lang="en-US" dirty="0"/>
              <a:t>What makes equivalence difficult?</a:t>
            </a:r>
          </a:p>
        </p:txBody>
      </p: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EA4CD70A-E753-4E29-A0A7-CA08D192431A}"/>
                  </a:ext>
                </a:extLst>
              </p:cNvPr>
              <p:cNvSpPr txBox="1"/>
              <p:nvPr/>
            </p:nvSpPr>
            <p:spPr>
              <a:xfrm>
                <a:off x="1666789" y="4066877"/>
                <a:ext cx="1059673" cy="1107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600" b="1" i="0" smtClean="0">
                          <a:latin typeface="Cambria Math" panose="02040503050406030204" pitchFamily="18" charset="0"/>
                          <a:ea typeface="Cambria Math" panose="02040503050406030204" pitchFamily="18" charset="0"/>
                        </a:rPr>
                        <m:t>≈</m:t>
                      </m:r>
                    </m:oMath>
                  </m:oMathPara>
                </a14:m>
                <a:endParaRPr lang="en-US" sz="6600" b="1" dirty="0"/>
              </a:p>
            </p:txBody>
          </p:sp>
        </mc:Choice>
        <mc:Fallback>
          <p:sp>
            <p:nvSpPr>
              <p:cNvPr id="62" name="TextBox 61">
                <a:extLst>
                  <a:ext uri="{FF2B5EF4-FFF2-40B4-BE49-F238E27FC236}">
                    <a16:creationId xmlns:a16="http://schemas.microsoft.com/office/drawing/2014/main" id="{EA4CD70A-E753-4E29-A0A7-CA08D192431A}"/>
                  </a:ext>
                </a:extLst>
              </p:cNvPr>
              <p:cNvSpPr txBox="1">
                <a:spLocks noRot="1" noChangeAspect="1" noMove="1" noResize="1" noEditPoints="1" noAdjustHandles="1" noChangeArrowheads="1" noChangeShapeType="1" noTextEdit="1"/>
              </p:cNvSpPr>
              <p:nvPr/>
            </p:nvSpPr>
            <p:spPr>
              <a:xfrm>
                <a:off x="1666789" y="4066877"/>
                <a:ext cx="1059673" cy="1107996"/>
              </a:xfrm>
              <a:prstGeom prst="rect">
                <a:avLst/>
              </a:prstGeom>
              <a:blipFill>
                <a:blip r:embed="rId4"/>
                <a:stretch>
                  <a:fillRect/>
                </a:stretch>
              </a:blipFill>
            </p:spPr>
            <p:txBody>
              <a:bodyPr/>
              <a:lstStyle/>
              <a:p>
                <a:r>
                  <a:rPr lang="en-US">
                    <a:noFill/>
                  </a:rPr>
                  <a:t> </a:t>
                </a:r>
              </a:p>
            </p:txBody>
          </p:sp>
        </mc:Fallback>
      </mc:AlternateContent>
      <p:sp>
        <p:nvSpPr>
          <p:cNvPr id="63" name="Freeform: Shape 62">
            <a:extLst>
              <a:ext uri="{FF2B5EF4-FFF2-40B4-BE49-F238E27FC236}">
                <a16:creationId xmlns:a16="http://schemas.microsoft.com/office/drawing/2014/main" id="{AD108A86-88F4-463B-8969-91E8DDF57C7F}"/>
              </a:ext>
            </a:extLst>
          </p:cNvPr>
          <p:cNvSpPr/>
          <p:nvPr/>
        </p:nvSpPr>
        <p:spPr>
          <a:xfrm>
            <a:off x="1146635" y="4463587"/>
            <a:ext cx="451173" cy="396804"/>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3200" b="1" dirty="0">
                <a:solidFill>
                  <a:srgbClr val="FF0066"/>
                </a:solidFill>
                <a:cs typeface="Courier New" panose="02070309020205020404" pitchFamily="49" charset="0"/>
              </a:rPr>
              <a:t>B</a:t>
            </a:r>
          </a:p>
        </p:txBody>
      </p:sp>
      <p:sp>
        <p:nvSpPr>
          <p:cNvPr id="64" name="Rectangle 63">
            <a:extLst>
              <a:ext uri="{FF2B5EF4-FFF2-40B4-BE49-F238E27FC236}">
                <a16:creationId xmlns:a16="http://schemas.microsoft.com/office/drawing/2014/main" id="{2F036A4D-D58A-40FC-9211-CED1D976A436}"/>
              </a:ext>
            </a:extLst>
          </p:cNvPr>
          <p:cNvSpPr/>
          <p:nvPr/>
        </p:nvSpPr>
        <p:spPr>
          <a:xfrm>
            <a:off x="1146635" y="3657027"/>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65" name="Straight Arrow Connector 64">
            <a:extLst>
              <a:ext uri="{FF2B5EF4-FFF2-40B4-BE49-F238E27FC236}">
                <a16:creationId xmlns:a16="http://schemas.microsoft.com/office/drawing/2014/main" id="{2DD94ED2-6078-4470-BCB2-93EE71955DA3}"/>
              </a:ext>
            </a:extLst>
          </p:cNvPr>
          <p:cNvCxnSpPr>
            <a:cxnSpLocks/>
            <a:stCxn id="64" idx="2"/>
          </p:cNvCxnSpPr>
          <p:nvPr/>
        </p:nvCxnSpPr>
        <p:spPr>
          <a:xfrm>
            <a:off x="1372222" y="4061000"/>
            <a:ext cx="0" cy="39353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6" name="Isosceles Triangle 65">
            <a:extLst>
              <a:ext uri="{FF2B5EF4-FFF2-40B4-BE49-F238E27FC236}">
                <a16:creationId xmlns:a16="http://schemas.microsoft.com/office/drawing/2014/main" id="{BBB693BC-8F51-4848-B4FB-B3A662BE3533}"/>
              </a:ext>
            </a:extLst>
          </p:cNvPr>
          <p:cNvSpPr/>
          <p:nvPr/>
        </p:nvSpPr>
        <p:spPr>
          <a:xfrm rot="10800000">
            <a:off x="1239525" y="4143781"/>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5FBF5E47-F016-4B1E-B64A-80E29E28D7EA}"/>
              </a:ext>
            </a:extLst>
          </p:cNvPr>
          <p:cNvCxnSpPr>
            <a:cxnSpLocks/>
          </p:cNvCxnSpPr>
          <p:nvPr/>
        </p:nvCxnSpPr>
        <p:spPr>
          <a:xfrm>
            <a:off x="1372221" y="4972024"/>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Isosceles Triangle 67">
            <a:extLst>
              <a:ext uri="{FF2B5EF4-FFF2-40B4-BE49-F238E27FC236}">
                <a16:creationId xmlns:a16="http://schemas.microsoft.com/office/drawing/2014/main" id="{2C53CFCA-6721-46A6-ACE4-521D54EAA7C1}"/>
              </a:ext>
            </a:extLst>
          </p:cNvPr>
          <p:cNvSpPr/>
          <p:nvPr/>
        </p:nvSpPr>
        <p:spPr>
          <a:xfrm>
            <a:off x="1251158" y="4912369"/>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5F084A9-0209-42D7-AA13-899CC1F21CEE}"/>
              </a:ext>
            </a:extLst>
          </p:cNvPr>
          <p:cNvSpPr/>
          <p:nvPr/>
        </p:nvSpPr>
        <p:spPr>
          <a:xfrm>
            <a:off x="1158269" y="5242196"/>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B</a:t>
            </a:r>
            <a:endParaRPr lang="en-US" sz="3200" b="1" dirty="0"/>
          </a:p>
        </p:txBody>
      </p:sp>
      <p:sp>
        <p:nvSpPr>
          <p:cNvPr id="70" name="Rectangle 69">
            <a:extLst>
              <a:ext uri="{FF2B5EF4-FFF2-40B4-BE49-F238E27FC236}">
                <a16:creationId xmlns:a16="http://schemas.microsoft.com/office/drawing/2014/main" id="{9F8C2F85-804C-471B-A317-69E17B812F82}"/>
              </a:ext>
            </a:extLst>
          </p:cNvPr>
          <p:cNvSpPr/>
          <p:nvPr/>
        </p:nvSpPr>
        <p:spPr>
          <a:xfrm>
            <a:off x="2780846" y="4261600"/>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71" name="Straight Arrow Connector 70">
            <a:extLst>
              <a:ext uri="{FF2B5EF4-FFF2-40B4-BE49-F238E27FC236}">
                <a16:creationId xmlns:a16="http://schemas.microsoft.com/office/drawing/2014/main" id="{5E47B95B-60D2-4A86-9407-273C940FCD91}"/>
              </a:ext>
            </a:extLst>
          </p:cNvPr>
          <p:cNvCxnSpPr>
            <a:cxnSpLocks/>
          </p:cNvCxnSpPr>
          <p:nvPr/>
        </p:nvCxnSpPr>
        <p:spPr>
          <a:xfrm>
            <a:off x="2994798" y="4671263"/>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E007D00-57AC-4E6D-A1F0-9F5675ABA756}"/>
              </a:ext>
            </a:extLst>
          </p:cNvPr>
          <p:cNvSpPr/>
          <p:nvPr/>
        </p:nvSpPr>
        <p:spPr>
          <a:xfrm>
            <a:off x="2780846" y="4941435"/>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B</a:t>
            </a:r>
            <a:endParaRPr lang="en-US" sz="3200" b="1" dirty="0"/>
          </a:p>
        </p:txBody>
      </p:sp>
      <p:sp>
        <p:nvSpPr>
          <p:cNvPr id="73" name="TextBox 72">
            <a:extLst>
              <a:ext uri="{FF2B5EF4-FFF2-40B4-BE49-F238E27FC236}">
                <a16:creationId xmlns:a16="http://schemas.microsoft.com/office/drawing/2014/main" id="{6328161F-AEC4-4E08-9733-5CE6D1B68A77}"/>
              </a:ext>
            </a:extLst>
          </p:cNvPr>
          <p:cNvSpPr txBox="1"/>
          <p:nvPr/>
        </p:nvSpPr>
        <p:spPr>
          <a:xfrm>
            <a:off x="789563" y="3071578"/>
            <a:ext cx="1384176" cy="523220"/>
          </a:xfrm>
          <a:prstGeom prst="rect">
            <a:avLst/>
          </a:prstGeom>
          <a:noFill/>
          <a:ln>
            <a:noFill/>
          </a:ln>
        </p:spPr>
        <p:txBody>
          <a:bodyPr wrap="square" rtlCol="0">
            <a:spAutoFit/>
          </a:bodyPr>
          <a:lstStyle/>
          <a:p>
            <a:pPr algn="ctr"/>
            <a:r>
              <a:rPr lang="en-US" sz="1400" b="1" dirty="0"/>
              <a:t>Intermittent Execution</a:t>
            </a:r>
          </a:p>
        </p:txBody>
      </p:sp>
      <p:sp>
        <p:nvSpPr>
          <p:cNvPr id="74" name="TextBox 73">
            <a:extLst>
              <a:ext uri="{FF2B5EF4-FFF2-40B4-BE49-F238E27FC236}">
                <a16:creationId xmlns:a16="http://schemas.microsoft.com/office/drawing/2014/main" id="{4E15914A-1229-47B1-B006-E8ED1DBA76D6}"/>
              </a:ext>
            </a:extLst>
          </p:cNvPr>
          <p:cNvSpPr txBox="1"/>
          <p:nvPr/>
        </p:nvSpPr>
        <p:spPr>
          <a:xfrm>
            <a:off x="2347721" y="3602840"/>
            <a:ext cx="1384176" cy="523220"/>
          </a:xfrm>
          <a:prstGeom prst="rect">
            <a:avLst/>
          </a:prstGeom>
          <a:noFill/>
          <a:ln>
            <a:noFill/>
          </a:ln>
        </p:spPr>
        <p:txBody>
          <a:bodyPr wrap="square" rtlCol="0">
            <a:spAutoFit/>
          </a:bodyPr>
          <a:lstStyle/>
          <a:p>
            <a:pPr algn="ctr"/>
            <a:r>
              <a:rPr lang="en-US" sz="1400" b="1" dirty="0"/>
              <a:t>Continuous</a:t>
            </a:r>
          </a:p>
          <a:p>
            <a:pPr algn="ctr"/>
            <a:r>
              <a:rPr lang="en-US" sz="1400" b="1" dirty="0"/>
              <a:t>Execution</a:t>
            </a:r>
          </a:p>
        </p:txBody>
      </p:sp>
      <p:sp>
        <p:nvSpPr>
          <p:cNvPr id="47" name="Content Placeholder 2">
            <a:extLst>
              <a:ext uri="{FF2B5EF4-FFF2-40B4-BE49-F238E27FC236}">
                <a16:creationId xmlns:a16="http://schemas.microsoft.com/office/drawing/2014/main" id="{F4AE4D3B-2C3D-49B9-9065-3A81554DAB17}"/>
              </a:ext>
            </a:extLst>
          </p:cNvPr>
          <p:cNvSpPr txBox="1">
            <a:spLocks/>
          </p:cNvSpPr>
          <p:nvPr/>
        </p:nvSpPr>
        <p:spPr>
          <a:xfrm>
            <a:off x="789563" y="1642189"/>
            <a:ext cx="10805686" cy="646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Many dimensions (time, energy…); this project looks at </a:t>
            </a:r>
            <a:r>
              <a:rPr lang="en-US" b="1" dirty="0"/>
              <a:t>memory</a:t>
            </a:r>
          </a:p>
          <a:p>
            <a:pPr marL="0" indent="0">
              <a:buFont typeface="Arial" panose="020B0604020202020204" pitchFamily="34" charset="0"/>
              <a:buNone/>
            </a:pPr>
            <a:endParaRPr lang="en-US" dirty="0"/>
          </a:p>
        </p:txBody>
      </p:sp>
      <p:sp>
        <p:nvSpPr>
          <p:cNvPr id="49" name="Rectangle 48">
            <a:extLst>
              <a:ext uri="{FF2B5EF4-FFF2-40B4-BE49-F238E27FC236}">
                <a16:creationId xmlns:a16="http://schemas.microsoft.com/office/drawing/2014/main" id="{0C9E1BD9-F8E3-4746-A429-67E2844D532F}"/>
              </a:ext>
            </a:extLst>
          </p:cNvPr>
          <p:cNvSpPr/>
          <p:nvPr/>
        </p:nvSpPr>
        <p:spPr>
          <a:xfrm>
            <a:off x="10111021" y="5699905"/>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881EA50-FD54-4739-A6B0-4E76AEF9BEB2}"/>
              </a:ext>
            </a:extLst>
          </p:cNvPr>
          <p:cNvSpPr/>
          <p:nvPr/>
        </p:nvSpPr>
        <p:spPr>
          <a:xfrm>
            <a:off x="10322780" y="5699905"/>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0F82918-27B2-4A45-8A5E-BD252AABAE02}"/>
              </a:ext>
            </a:extLst>
          </p:cNvPr>
          <p:cNvSpPr/>
          <p:nvPr/>
        </p:nvSpPr>
        <p:spPr>
          <a:xfrm>
            <a:off x="10528945" y="5699905"/>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569D7A59-1237-4B6C-ABE6-65E51BDCB07E}"/>
              </a:ext>
            </a:extLst>
          </p:cNvPr>
          <p:cNvSpPr/>
          <p:nvPr/>
        </p:nvSpPr>
        <p:spPr>
          <a:xfrm>
            <a:off x="10467713" y="5653594"/>
            <a:ext cx="331585" cy="292517"/>
          </a:xfrm>
          <a:prstGeom prst="rect">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4935D2-14FE-4C45-A6EF-28B0A9B5F307}"/>
              </a:ext>
            </a:extLst>
          </p:cNvPr>
          <p:cNvSpPr/>
          <p:nvPr/>
        </p:nvSpPr>
        <p:spPr>
          <a:xfrm>
            <a:off x="10119253" y="6456070"/>
            <a:ext cx="197933" cy="19989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AFEBD9AE-35A8-4BED-9F58-F8498DAF2746}"/>
              </a:ext>
            </a:extLst>
          </p:cNvPr>
          <p:cNvSpPr/>
          <p:nvPr/>
        </p:nvSpPr>
        <p:spPr>
          <a:xfrm>
            <a:off x="10331012" y="6456070"/>
            <a:ext cx="197933" cy="19989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85FF3F87-9A45-4010-AD50-67BDA10F4FEB}"/>
              </a:ext>
            </a:extLst>
          </p:cNvPr>
          <p:cNvSpPr/>
          <p:nvPr/>
        </p:nvSpPr>
        <p:spPr>
          <a:xfrm>
            <a:off x="10537177" y="6456070"/>
            <a:ext cx="197933" cy="19989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99325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up)">
                                      <p:cBhvr>
                                        <p:cTn id="73" dur="500"/>
                                        <p:tgtEl>
                                          <p:spTgt spid="21"/>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2" grpId="0" animBg="1"/>
      <p:bldP spid="13" grpId="0" animBg="1"/>
      <p:bldP spid="14" grpId="0"/>
      <p:bldP spid="15" grpId="0" animBg="1"/>
      <p:bldP spid="16" grpId="0" animBg="1"/>
      <p:bldP spid="18" grpId="0" animBg="1"/>
      <p:bldP spid="20" grpId="0" animBg="1"/>
      <p:bldP spid="22" grpId="0"/>
      <p:bldP spid="33" grpId="0" animBg="1"/>
      <p:bldP spid="35" grpId="0" animBg="1"/>
      <p:bldP spid="37" grpId="0" animBg="1"/>
      <p:bldP spid="38" grpId="0" animBg="1"/>
      <p:bldP spid="40" grpId="0" animBg="1"/>
      <p:bldP spid="42" grpId="0" animBg="1"/>
      <p:bldP spid="44" grpId="0" animBg="1"/>
      <p:bldP spid="46" grpId="0" animBg="1"/>
      <p:bldP spid="48" grpId="0" animBg="1"/>
      <p:bldP spid="50" grpId="0" animBg="1"/>
      <p:bldP spid="52" grpId="0" animBg="1"/>
      <p:bldP spid="58" grpId="0" animBg="1"/>
      <p:bldP spid="21" grpId="0" animBg="1"/>
      <p:bldP spid="49" grpId="0" animBg="1"/>
      <p:bldP spid="51" grpId="0" animBg="1"/>
      <p:bldP spid="53" grpId="0" animBg="1"/>
      <p:bldP spid="54" grpId="0" animBg="1"/>
      <p:bldP spid="55" grpId="0" animBg="1"/>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11C-B8C2-44BE-B594-2B0A055D90BF}"/>
              </a:ext>
            </a:extLst>
          </p:cNvPr>
          <p:cNvSpPr>
            <a:spLocks noGrp="1"/>
          </p:cNvSpPr>
          <p:nvPr>
            <p:ph type="title"/>
          </p:nvPr>
        </p:nvSpPr>
        <p:spPr>
          <a:xfrm>
            <a:off x="574344" y="178606"/>
            <a:ext cx="11333176" cy="1325563"/>
          </a:xfrm>
        </p:spPr>
        <p:txBody>
          <a:bodyPr/>
          <a:lstStyle/>
          <a:p>
            <a:r>
              <a:rPr lang="en-US" dirty="0"/>
              <a:t>Defining acceptable differences</a:t>
            </a:r>
          </a:p>
        </p:txBody>
      </p:sp>
      <p:sp>
        <p:nvSpPr>
          <p:cNvPr id="176" name="Slide Number Placeholder 14">
            <a:extLst>
              <a:ext uri="{FF2B5EF4-FFF2-40B4-BE49-F238E27FC236}">
                <a16:creationId xmlns:a16="http://schemas.microsoft.com/office/drawing/2014/main" id="{D50EA91C-DD32-4AD3-86EB-E84B4944543E}"/>
              </a:ext>
            </a:extLst>
          </p:cNvPr>
          <p:cNvSpPr txBox="1">
            <a:spLocks/>
          </p:cNvSpPr>
          <p:nvPr/>
        </p:nvSpPr>
        <p:spPr>
          <a:xfrm>
            <a:off x="-2772525" y="3396522"/>
            <a:ext cx="42702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253365-9539-4BF0-8488-CCBC90808F4F}" type="slidenum">
              <a:rPr lang="en-US" smtClean="0"/>
              <a:pPr/>
              <a:t>17</a:t>
            </a:fld>
            <a:endParaRPr lang="en-US"/>
          </a:p>
        </p:txBody>
      </p:sp>
      <p:sp>
        <p:nvSpPr>
          <p:cNvPr id="177" name="Speech Bubble: Rectangle 176">
            <a:extLst>
              <a:ext uri="{FF2B5EF4-FFF2-40B4-BE49-F238E27FC236}">
                <a16:creationId xmlns:a16="http://schemas.microsoft.com/office/drawing/2014/main" id="{333733AD-7553-46FA-A0B0-0ED8B026340E}"/>
              </a:ext>
            </a:extLst>
          </p:cNvPr>
          <p:cNvSpPr/>
          <p:nvPr/>
        </p:nvSpPr>
        <p:spPr>
          <a:xfrm>
            <a:off x="864674" y="6080329"/>
            <a:ext cx="9661845" cy="613009"/>
          </a:xfrm>
          <a:prstGeom prst="wedgeRectCallout">
            <a:avLst>
              <a:gd name="adj1" fmla="val 42652"/>
              <a:gd name="adj2" fmla="val 24205"/>
            </a:avLst>
          </a:prstGeom>
          <a:solidFill>
            <a:schemeClr val="bg1"/>
          </a:solidFill>
          <a:ln w="57150">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8080"/>
                </a:solidFill>
                <a:latin typeface="Segoe UI" panose="020B0502040204020203" pitchFamily="34" charset="0"/>
                <a:cs typeface="Segoe UI" panose="020B0502040204020203" pitchFamily="34" charset="0"/>
              </a:rPr>
              <a:t>Locations that don’t fit these conditions must be checkpointed!</a:t>
            </a:r>
          </a:p>
        </p:txBody>
      </p:sp>
      <p:sp>
        <p:nvSpPr>
          <p:cNvPr id="266" name="Freeform: Shape 265">
            <a:extLst>
              <a:ext uri="{FF2B5EF4-FFF2-40B4-BE49-F238E27FC236}">
                <a16:creationId xmlns:a16="http://schemas.microsoft.com/office/drawing/2014/main" id="{14706338-46AE-416A-BCE8-8DAA35A0DE8C}"/>
              </a:ext>
            </a:extLst>
          </p:cNvPr>
          <p:cNvSpPr/>
          <p:nvPr/>
        </p:nvSpPr>
        <p:spPr>
          <a:xfrm>
            <a:off x="1791033" y="3207455"/>
            <a:ext cx="451173" cy="396804"/>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3200" b="1" dirty="0">
                <a:solidFill>
                  <a:srgbClr val="FF0066"/>
                </a:solidFill>
                <a:cs typeface="Courier New" panose="02070309020205020404" pitchFamily="49" charset="0"/>
              </a:rPr>
              <a:t>B</a:t>
            </a:r>
          </a:p>
        </p:txBody>
      </p:sp>
      <p:sp>
        <p:nvSpPr>
          <p:cNvPr id="267" name="Rectangle 266">
            <a:extLst>
              <a:ext uri="{FF2B5EF4-FFF2-40B4-BE49-F238E27FC236}">
                <a16:creationId xmlns:a16="http://schemas.microsoft.com/office/drawing/2014/main" id="{DB63C2AA-26A8-4483-9840-5457D3D3CFF8}"/>
              </a:ext>
            </a:extLst>
          </p:cNvPr>
          <p:cNvSpPr/>
          <p:nvPr/>
        </p:nvSpPr>
        <p:spPr>
          <a:xfrm>
            <a:off x="1791033" y="2400895"/>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268" name="Straight Arrow Connector 267">
            <a:extLst>
              <a:ext uri="{FF2B5EF4-FFF2-40B4-BE49-F238E27FC236}">
                <a16:creationId xmlns:a16="http://schemas.microsoft.com/office/drawing/2014/main" id="{90F18D5F-3F6C-4E73-AFE9-0FE626110ED5}"/>
              </a:ext>
            </a:extLst>
          </p:cNvPr>
          <p:cNvCxnSpPr>
            <a:cxnSpLocks/>
            <a:stCxn id="267" idx="2"/>
          </p:cNvCxnSpPr>
          <p:nvPr/>
        </p:nvCxnSpPr>
        <p:spPr>
          <a:xfrm>
            <a:off x="2016620" y="2804868"/>
            <a:ext cx="0" cy="39353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9" name="Isosceles Triangle 268">
            <a:extLst>
              <a:ext uri="{FF2B5EF4-FFF2-40B4-BE49-F238E27FC236}">
                <a16:creationId xmlns:a16="http://schemas.microsoft.com/office/drawing/2014/main" id="{653CD3E8-3783-46C1-A7DB-546E3B1D9047}"/>
              </a:ext>
            </a:extLst>
          </p:cNvPr>
          <p:cNvSpPr/>
          <p:nvPr/>
        </p:nvSpPr>
        <p:spPr>
          <a:xfrm rot="10800000">
            <a:off x="1883923" y="2887649"/>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Straight Arrow Connector 269">
            <a:extLst>
              <a:ext uri="{FF2B5EF4-FFF2-40B4-BE49-F238E27FC236}">
                <a16:creationId xmlns:a16="http://schemas.microsoft.com/office/drawing/2014/main" id="{E8F0FA58-444A-45C2-B0CB-39FA7468C5AB}"/>
              </a:ext>
            </a:extLst>
          </p:cNvPr>
          <p:cNvCxnSpPr>
            <a:cxnSpLocks/>
          </p:cNvCxnSpPr>
          <p:nvPr/>
        </p:nvCxnSpPr>
        <p:spPr>
          <a:xfrm>
            <a:off x="2016619" y="3715892"/>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1" name="Isosceles Triangle 270">
            <a:extLst>
              <a:ext uri="{FF2B5EF4-FFF2-40B4-BE49-F238E27FC236}">
                <a16:creationId xmlns:a16="http://schemas.microsoft.com/office/drawing/2014/main" id="{560F78FB-92F1-4C28-812D-8A629072837E}"/>
              </a:ext>
            </a:extLst>
          </p:cNvPr>
          <p:cNvSpPr/>
          <p:nvPr/>
        </p:nvSpPr>
        <p:spPr>
          <a:xfrm>
            <a:off x="1895556" y="3656237"/>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57232125-B113-4A44-83DD-DD2D98276A0C}"/>
              </a:ext>
            </a:extLst>
          </p:cNvPr>
          <p:cNvSpPr/>
          <p:nvPr/>
        </p:nvSpPr>
        <p:spPr>
          <a:xfrm>
            <a:off x="1802667" y="3986064"/>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B</a:t>
            </a:r>
            <a:endParaRPr lang="en-US" sz="3200" b="1" dirty="0"/>
          </a:p>
        </p:txBody>
      </p:sp>
      <p:sp>
        <p:nvSpPr>
          <p:cNvPr id="273" name="TextBox 272">
            <a:extLst>
              <a:ext uri="{FF2B5EF4-FFF2-40B4-BE49-F238E27FC236}">
                <a16:creationId xmlns:a16="http://schemas.microsoft.com/office/drawing/2014/main" id="{18DB5146-8749-4844-BCA0-CFC5769E4883}"/>
              </a:ext>
            </a:extLst>
          </p:cNvPr>
          <p:cNvSpPr txBox="1"/>
          <p:nvPr/>
        </p:nvSpPr>
        <p:spPr>
          <a:xfrm>
            <a:off x="483744" y="1574575"/>
            <a:ext cx="3516924" cy="707886"/>
          </a:xfrm>
          <a:prstGeom prst="rect">
            <a:avLst/>
          </a:prstGeom>
          <a:noFill/>
          <a:ln>
            <a:noFill/>
          </a:ln>
        </p:spPr>
        <p:txBody>
          <a:bodyPr wrap="square" rtlCol="0">
            <a:spAutoFit/>
          </a:bodyPr>
          <a:lstStyle/>
          <a:p>
            <a:pPr algn="ctr"/>
            <a:r>
              <a:rPr lang="en-US" sz="2000" b="1" dirty="0"/>
              <a:t>Reboots don’t restore to the exact same state  </a:t>
            </a:r>
          </a:p>
        </p:txBody>
      </p:sp>
      <p:sp>
        <p:nvSpPr>
          <p:cNvPr id="274" name="Freeform: Shape 273">
            <a:extLst>
              <a:ext uri="{FF2B5EF4-FFF2-40B4-BE49-F238E27FC236}">
                <a16:creationId xmlns:a16="http://schemas.microsoft.com/office/drawing/2014/main" id="{31E50607-131E-4088-B024-4B9F84162A03}"/>
              </a:ext>
            </a:extLst>
          </p:cNvPr>
          <p:cNvSpPr/>
          <p:nvPr/>
        </p:nvSpPr>
        <p:spPr>
          <a:xfrm>
            <a:off x="7966446" y="3309195"/>
            <a:ext cx="591204" cy="572527"/>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3200" b="1" dirty="0">
                <a:solidFill>
                  <a:srgbClr val="FF0066"/>
                </a:solidFill>
                <a:cs typeface="Courier New" panose="02070309020205020404" pitchFamily="49" charset="0"/>
              </a:rPr>
              <a:t>B</a:t>
            </a:r>
          </a:p>
        </p:txBody>
      </p:sp>
      <p:sp>
        <p:nvSpPr>
          <p:cNvPr id="275" name="Rectangle 274">
            <a:extLst>
              <a:ext uri="{FF2B5EF4-FFF2-40B4-BE49-F238E27FC236}">
                <a16:creationId xmlns:a16="http://schemas.microsoft.com/office/drawing/2014/main" id="{84AF27CA-F9EF-4354-8C9A-AA43226D52ED}"/>
              </a:ext>
            </a:extLst>
          </p:cNvPr>
          <p:cNvSpPr/>
          <p:nvPr/>
        </p:nvSpPr>
        <p:spPr>
          <a:xfrm>
            <a:off x="7963028" y="2427744"/>
            <a:ext cx="591204" cy="57252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276" name="Straight Arrow Connector 275">
            <a:extLst>
              <a:ext uri="{FF2B5EF4-FFF2-40B4-BE49-F238E27FC236}">
                <a16:creationId xmlns:a16="http://schemas.microsoft.com/office/drawing/2014/main" id="{385AD66B-030E-41EA-AF5F-A91E0408C0CD}"/>
              </a:ext>
            </a:extLst>
          </p:cNvPr>
          <p:cNvCxnSpPr>
            <a:cxnSpLocks/>
            <a:stCxn id="275" idx="2"/>
          </p:cNvCxnSpPr>
          <p:nvPr/>
        </p:nvCxnSpPr>
        <p:spPr>
          <a:xfrm>
            <a:off x="8258630" y="3000270"/>
            <a:ext cx="10090" cy="33198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7" name="Isosceles Triangle 276">
            <a:extLst>
              <a:ext uri="{FF2B5EF4-FFF2-40B4-BE49-F238E27FC236}">
                <a16:creationId xmlns:a16="http://schemas.microsoft.com/office/drawing/2014/main" id="{9AF38B47-A959-4041-A655-7CB7BC670377}"/>
              </a:ext>
            </a:extLst>
          </p:cNvPr>
          <p:cNvSpPr/>
          <p:nvPr/>
        </p:nvSpPr>
        <p:spPr>
          <a:xfrm rot="10800000">
            <a:off x="8137567" y="3051036"/>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Arrow Connector 277">
            <a:extLst>
              <a:ext uri="{FF2B5EF4-FFF2-40B4-BE49-F238E27FC236}">
                <a16:creationId xmlns:a16="http://schemas.microsoft.com/office/drawing/2014/main" id="{ECBFB94C-0DCA-4551-8E4F-832F23ACFE65}"/>
              </a:ext>
            </a:extLst>
          </p:cNvPr>
          <p:cNvCxnSpPr>
            <a:cxnSpLocks/>
          </p:cNvCxnSpPr>
          <p:nvPr/>
        </p:nvCxnSpPr>
        <p:spPr>
          <a:xfrm>
            <a:off x="8268720" y="4004419"/>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9" name="Isosceles Triangle 278">
            <a:extLst>
              <a:ext uri="{FF2B5EF4-FFF2-40B4-BE49-F238E27FC236}">
                <a16:creationId xmlns:a16="http://schemas.microsoft.com/office/drawing/2014/main" id="{FFEE4147-98E2-4504-B5A3-EB92D14E5050}"/>
              </a:ext>
            </a:extLst>
          </p:cNvPr>
          <p:cNvSpPr/>
          <p:nvPr/>
        </p:nvSpPr>
        <p:spPr>
          <a:xfrm>
            <a:off x="8147657" y="3944764"/>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3DD86D91-AD29-4AD3-8D9B-2A3D89BAD9A4}"/>
              </a:ext>
            </a:extLst>
          </p:cNvPr>
          <p:cNvSpPr txBox="1"/>
          <p:nvPr/>
        </p:nvSpPr>
        <p:spPr>
          <a:xfrm>
            <a:off x="6696064" y="1504169"/>
            <a:ext cx="3168581" cy="707886"/>
          </a:xfrm>
          <a:prstGeom prst="rect">
            <a:avLst/>
          </a:prstGeom>
          <a:noFill/>
          <a:ln>
            <a:noFill/>
          </a:ln>
        </p:spPr>
        <p:txBody>
          <a:bodyPr wrap="square" rtlCol="0">
            <a:spAutoFit/>
          </a:bodyPr>
          <a:lstStyle/>
          <a:p>
            <a:pPr algn="ctr"/>
            <a:r>
              <a:rPr lang="en-US" sz="2000" b="1" dirty="0"/>
              <a:t>Inputs cause different paths to be taken</a:t>
            </a:r>
          </a:p>
        </p:txBody>
      </p:sp>
      <p:sp>
        <p:nvSpPr>
          <p:cNvPr id="281" name="Rectangle 280">
            <a:extLst>
              <a:ext uri="{FF2B5EF4-FFF2-40B4-BE49-F238E27FC236}">
                <a16:creationId xmlns:a16="http://schemas.microsoft.com/office/drawing/2014/main" id="{FD22CB6D-1EDE-4029-AD81-1EA64D1EF50A}"/>
              </a:ext>
            </a:extLst>
          </p:cNvPr>
          <p:cNvSpPr/>
          <p:nvPr/>
        </p:nvSpPr>
        <p:spPr>
          <a:xfrm>
            <a:off x="2374904" y="2786980"/>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Rectangle 281">
            <a:extLst>
              <a:ext uri="{FF2B5EF4-FFF2-40B4-BE49-F238E27FC236}">
                <a16:creationId xmlns:a16="http://schemas.microsoft.com/office/drawing/2014/main" id="{B4EC99CE-E9CF-4C0E-8D49-D4398D4C6E29}"/>
              </a:ext>
            </a:extLst>
          </p:cNvPr>
          <p:cNvSpPr/>
          <p:nvPr/>
        </p:nvSpPr>
        <p:spPr>
          <a:xfrm>
            <a:off x="2586663" y="2786980"/>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a:extLst>
              <a:ext uri="{FF2B5EF4-FFF2-40B4-BE49-F238E27FC236}">
                <a16:creationId xmlns:a16="http://schemas.microsoft.com/office/drawing/2014/main" id="{26246400-22F0-4F64-AC96-75522ABC4926}"/>
              </a:ext>
            </a:extLst>
          </p:cNvPr>
          <p:cNvSpPr/>
          <p:nvPr/>
        </p:nvSpPr>
        <p:spPr>
          <a:xfrm>
            <a:off x="2792828" y="2786980"/>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Rectangle 283">
            <a:extLst>
              <a:ext uri="{FF2B5EF4-FFF2-40B4-BE49-F238E27FC236}">
                <a16:creationId xmlns:a16="http://schemas.microsoft.com/office/drawing/2014/main" id="{541940F4-EC89-4301-B997-5875BD03D80F}"/>
              </a:ext>
            </a:extLst>
          </p:cNvPr>
          <p:cNvSpPr/>
          <p:nvPr/>
        </p:nvSpPr>
        <p:spPr>
          <a:xfrm>
            <a:off x="2731596" y="2740669"/>
            <a:ext cx="331585" cy="292517"/>
          </a:xfrm>
          <a:prstGeom prst="rect">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1BDFB4D8-4B29-4E50-81C4-EECDEE575236}"/>
              </a:ext>
            </a:extLst>
          </p:cNvPr>
          <p:cNvSpPr/>
          <p:nvPr/>
        </p:nvSpPr>
        <p:spPr>
          <a:xfrm>
            <a:off x="2388730" y="3886115"/>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Rectangle 285">
            <a:extLst>
              <a:ext uri="{FF2B5EF4-FFF2-40B4-BE49-F238E27FC236}">
                <a16:creationId xmlns:a16="http://schemas.microsoft.com/office/drawing/2014/main" id="{66AA3344-EB6D-4F94-BD67-317AA42962AF}"/>
              </a:ext>
            </a:extLst>
          </p:cNvPr>
          <p:cNvSpPr/>
          <p:nvPr/>
        </p:nvSpPr>
        <p:spPr>
          <a:xfrm>
            <a:off x="2600489" y="3886115"/>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Rectangle 286">
            <a:extLst>
              <a:ext uri="{FF2B5EF4-FFF2-40B4-BE49-F238E27FC236}">
                <a16:creationId xmlns:a16="http://schemas.microsoft.com/office/drawing/2014/main" id="{380DB6AB-786B-411A-88E1-892665E1AEA6}"/>
              </a:ext>
            </a:extLst>
          </p:cNvPr>
          <p:cNvSpPr/>
          <p:nvPr/>
        </p:nvSpPr>
        <p:spPr>
          <a:xfrm>
            <a:off x="2806654" y="3886115"/>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Rectangle 287">
            <a:extLst>
              <a:ext uri="{FF2B5EF4-FFF2-40B4-BE49-F238E27FC236}">
                <a16:creationId xmlns:a16="http://schemas.microsoft.com/office/drawing/2014/main" id="{1755D8BD-0C37-405F-83D8-3C175CC64A48}"/>
              </a:ext>
            </a:extLst>
          </p:cNvPr>
          <p:cNvSpPr/>
          <p:nvPr/>
        </p:nvSpPr>
        <p:spPr>
          <a:xfrm>
            <a:off x="2745422" y="3839804"/>
            <a:ext cx="331585" cy="292517"/>
          </a:xfrm>
          <a:prstGeom prst="rect">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0AD28FB5-5631-4165-AB38-7B775F0E0CBF}"/>
              </a:ext>
            </a:extLst>
          </p:cNvPr>
          <p:cNvSpPr/>
          <p:nvPr/>
        </p:nvSpPr>
        <p:spPr>
          <a:xfrm>
            <a:off x="2388730" y="3456340"/>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Rectangle 289">
            <a:extLst>
              <a:ext uri="{FF2B5EF4-FFF2-40B4-BE49-F238E27FC236}">
                <a16:creationId xmlns:a16="http://schemas.microsoft.com/office/drawing/2014/main" id="{65A220D1-3AD4-4AAA-A286-4FBE667E423B}"/>
              </a:ext>
            </a:extLst>
          </p:cNvPr>
          <p:cNvSpPr/>
          <p:nvPr/>
        </p:nvSpPr>
        <p:spPr>
          <a:xfrm>
            <a:off x="2600489" y="3456340"/>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18D706DC-16AA-4C47-BEAC-08E6E390A878}"/>
              </a:ext>
            </a:extLst>
          </p:cNvPr>
          <p:cNvSpPr/>
          <p:nvPr/>
        </p:nvSpPr>
        <p:spPr>
          <a:xfrm>
            <a:off x="2806654" y="3456340"/>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Rectangle 291">
            <a:extLst>
              <a:ext uri="{FF2B5EF4-FFF2-40B4-BE49-F238E27FC236}">
                <a16:creationId xmlns:a16="http://schemas.microsoft.com/office/drawing/2014/main" id="{E318B2F5-8318-402B-BB1F-E3CDB185B5DB}"/>
              </a:ext>
            </a:extLst>
          </p:cNvPr>
          <p:cNvSpPr/>
          <p:nvPr/>
        </p:nvSpPr>
        <p:spPr>
          <a:xfrm>
            <a:off x="7984753" y="4299176"/>
            <a:ext cx="591204" cy="572526"/>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lumMod val="85000"/>
                  </a:schemeClr>
                </a:solidFill>
              </a:rPr>
              <a:t>B</a:t>
            </a:r>
          </a:p>
        </p:txBody>
      </p:sp>
      <p:sp>
        <p:nvSpPr>
          <p:cNvPr id="293" name="Rectangle 292">
            <a:extLst>
              <a:ext uri="{FF2B5EF4-FFF2-40B4-BE49-F238E27FC236}">
                <a16:creationId xmlns:a16="http://schemas.microsoft.com/office/drawing/2014/main" id="{29799A8F-9A07-4963-B38E-99304731E8B6}"/>
              </a:ext>
            </a:extLst>
          </p:cNvPr>
          <p:cNvSpPr/>
          <p:nvPr/>
        </p:nvSpPr>
        <p:spPr>
          <a:xfrm>
            <a:off x="8084090" y="4412605"/>
            <a:ext cx="591205" cy="57252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7030A0"/>
                </a:solidFill>
              </a:rPr>
              <a:t>B’</a:t>
            </a:r>
          </a:p>
        </p:txBody>
      </p:sp>
      <p:sp>
        <p:nvSpPr>
          <p:cNvPr id="294" name="Rectangle 293">
            <a:extLst>
              <a:ext uri="{FF2B5EF4-FFF2-40B4-BE49-F238E27FC236}">
                <a16:creationId xmlns:a16="http://schemas.microsoft.com/office/drawing/2014/main" id="{52A25C6E-3961-4070-AEA8-2B502551985E}"/>
              </a:ext>
            </a:extLst>
          </p:cNvPr>
          <p:cNvSpPr/>
          <p:nvPr/>
        </p:nvSpPr>
        <p:spPr>
          <a:xfrm>
            <a:off x="8877425" y="4161848"/>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Rectangle 294">
            <a:extLst>
              <a:ext uri="{FF2B5EF4-FFF2-40B4-BE49-F238E27FC236}">
                <a16:creationId xmlns:a16="http://schemas.microsoft.com/office/drawing/2014/main" id="{F6649515-F584-4563-8F10-2E9BC28D53FE}"/>
              </a:ext>
            </a:extLst>
          </p:cNvPr>
          <p:cNvSpPr/>
          <p:nvPr/>
        </p:nvSpPr>
        <p:spPr>
          <a:xfrm>
            <a:off x="9089184" y="4161848"/>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Rectangle 295">
            <a:extLst>
              <a:ext uri="{FF2B5EF4-FFF2-40B4-BE49-F238E27FC236}">
                <a16:creationId xmlns:a16="http://schemas.microsoft.com/office/drawing/2014/main" id="{BBA2D0D3-1781-4731-B27D-805CFBDF49C4}"/>
              </a:ext>
            </a:extLst>
          </p:cNvPr>
          <p:cNvSpPr/>
          <p:nvPr/>
        </p:nvSpPr>
        <p:spPr>
          <a:xfrm>
            <a:off x="9295349" y="4161848"/>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Rectangle 296">
            <a:extLst>
              <a:ext uri="{FF2B5EF4-FFF2-40B4-BE49-F238E27FC236}">
                <a16:creationId xmlns:a16="http://schemas.microsoft.com/office/drawing/2014/main" id="{F8086A54-90A1-4883-9BFE-E4C535D1C68F}"/>
              </a:ext>
            </a:extLst>
          </p:cNvPr>
          <p:cNvSpPr/>
          <p:nvPr/>
        </p:nvSpPr>
        <p:spPr>
          <a:xfrm>
            <a:off x="9234117" y="4115537"/>
            <a:ext cx="331585" cy="292517"/>
          </a:xfrm>
          <a:prstGeom prst="rect">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E72FDA78-C39B-4797-89A1-5CE4D4881ED5}"/>
              </a:ext>
            </a:extLst>
          </p:cNvPr>
          <p:cNvSpPr/>
          <p:nvPr/>
        </p:nvSpPr>
        <p:spPr>
          <a:xfrm>
            <a:off x="8885657" y="4918013"/>
            <a:ext cx="197933" cy="19989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9" name="Rectangle 298">
            <a:extLst>
              <a:ext uri="{FF2B5EF4-FFF2-40B4-BE49-F238E27FC236}">
                <a16:creationId xmlns:a16="http://schemas.microsoft.com/office/drawing/2014/main" id="{F82A9EF1-365D-4D51-91A2-23EF768487E1}"/>
              </a:ext>
            </a:extLst>
          </p:cNvPr>
          <p:cNvSpPr/>
          <p:nvPr/>
        </p:nvSpPr>
        <p:spPr>
          <a:xfrm>
            <a:off x="9097416" y="4918013"/>
            <a:ext cx="197933" cy="19989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a:extLst>
              <a:ext uri="{FF2B5EF4-FFF2-40B4-BE49-F238E27FC236}">
                <a16:creationId xmlns:a16="http://schemas.microsoft.com/office/drawing/2014/main" id="{2EF3B018-46DC-491B-B192-D3404CA086EF}"/>
              </a:ext>
            </a:extLst>
          </p:cNvPr>
          <p:cNvSpPr/>
          <p:nvPr/>
        </p:nvSpPr>
        <p:spPr>
          <a:xfrm>
            <a:off x="9303581" y="4918013"/>
            <a:ext cx="197933" cy="19989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TextBox 300">
            <a:extLst>
              <a:ext uri="{FF2B5EF4-FFF2-40B4-BE49-F238E27FC236}">
                <a16:creationId xmlns:a16="http://schemas.microsoft.com/office/drawing/2014/main" id="{2A3BCFA8-5ADA-4A8D-8328-24B0C1A643FC}"/>
              </a:ext>
            </a:extLst>
          </p:cNvPr>
          <p:cNvSpPr txBox="1"/>
          <p:nvPr/>
        </p:nvSpPr>
        <p:spPr>
          <a:xfrm>
            <a:off x="178939" y="4610078"/>
            <a:ext cx="4301621" cy="1015663"/>
          </a:xfrm>
          <a:prstGeom prst="rect">
            <a:avLst/>
          </a:prstGeom>
          <a:noFill/>
          <a:ln>
            <a:noFill/>
          </a:ln>
        </p:spPr>
        <p:txBody>
          <a:bodyPr wrap="square" rtlCol="0">
            <a:spAutoFit/>
          </a:bodyPr>
          <a:lstStyle/>
          <a:p>
            <a:pPr algn="ctr"/>
            <a:r>
              <a:rPr lang="en-US" sz="2000" b="1" dirty="0"/>
              <a:t>..so differing locations</a:t>
            </a:r>
          </a:p>
          <a:p>
            <a:pPr algn="ctr"/>
            <a:r>
              <a:rPr lang="en-US" sz="2000" b="1" dirty="0"/>
              <a:t>should be written on re-execution (before being read)</a:t>
            </a:r>
          </a:p>
        </p:txBody>
      </p:sp>
      <p:sp>
        <p:nvSpPr>
          <p:cNvPr id="302" name="TextBox 301">
            <a:extLst>
              <a:ext uri="{FF2B5EF4-FFF2-40B4-BE49-F238E27FC236}">
                <a16:creationId xmlns:a16="http://schemas.microsoft.com/office/drawing/2014/main" id="{E427A5F0-1733-45FA-A47C-F691B84C5BDD}"/>
              </a:ext>
            </a:extLst>
          </p:cNvPr>
          <p:cNvSpPr txBox="1"/>
          <p:nvPr/>
        </p:nvSpPr>
        <p:spPr>
          <a:xfrm>
            <a:off x="6457156" y="5259865"/>
            <a:ext cx="5235734" cy="707886"/>
          </a:xfrm>
          <a:prstGeom prst="rect">
            <a:avLst/>
          </a:prstGeom>
          <a:noFill/>
          <a:ln>
            <a:noFill/>
          </a:ln>
        </p:spPr>
        <p:txBody>
          <a:bodyPr wrap="square" rtlCol="0">
            <a:spAutoFit/>
          </a:bodyPr>
          <a:lstStyle/>
          <a:p>
            <a:pPr algn="ctr"/>
            <a:r>
              <a:rPr lang="en-US" sz="2000" b="1" dirty="0"/>
              <a:t>..so differing locations should be written on all paths dependent on inputs </a:t>
            </a:r>
          </a:p>
        </p:txBody>
      </p:sp>
    </p:spTree>
    <p:custDataLst>
      <p:tags r:id="rId1"/>
    </p:custDataLst>
    <p:extLst>
      <p:ext uri="{BB962C8B-B14F-4D97-AF65-F5344CB8AC3E}">
        <p14:creationId xmlns:p14="http://schemas.microsoft.com/office/powerpoint/2010/main" val="360865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301" grpId="0"/>
      <p:bldP spid="30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28F173-CEB8-41F1-BE52-EB4D276EA12B}"/>
              </a:ext>
            </a:extLst>
          </p:cNvPr>
          <p:cNvSpPr/>
          <p:nvPr/>
        </p:nvSpPr>
        <p:spPr>
          <a:xfrm>
            <a:off x="4154820" y="2662371"/>
            <a:ext cx="3289929" cy="165841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1207EB-E1AA-4405-AF0D-908A563B3C78}"/>
              </a:ext>
            </a:extLst>
          </p:cNvPr>
          <p:cNvSpPr>
            <a:spLocks noGrp="1"/>
          </p:cNvSpPr>
          <p:nvPr>
            <p:ph type="title"/>
          </p:nvPr>
        </p:nvSpPr>
        <p:spPr>
          <a:xfrm>
            <a:off x="574343" y="178606"/>
            <a:ext cx="11585811" cy="1325563"/>
          </a:xfrm>
        </p:spPr>
        <p:txBody>
          <a:bodyPr/>
          <a:lstStyle/>
          <a:p>
            <a:r>
              <a:rPr lang="en-US" dirty="0"/>
              <a:t>Many systems don’t satisfy this constraint</a:t>
            </a:r>
          </a:p>
        </p:txBody>
      </p:sp>
      <p:sp>
        <p:nvSpPr>
          <p:cNvPr id="3" name="Content Placeholder 2">
            <a:extLst>
              <a:ext uri="{FF2B5EF4-FFF2-40B4-BE49-F238E27FC236}">
                <a16:creationId xmlns:a16="http://schemas.microsoft.com/office/drawing/2014/main" id="{4E2AE6D8-0325-4A58-AF05-09C9F2CC3B81}"/>
              </a:ext>
            </a:extLst>
          </p:cNvPr>
          <p:cNvSpPr>
            <a:spLocks noGrp="1"/>
          </p:cNvSpPr>
          <p:nvPr>
            <p:ph idx="1"/>
          </p:nvPr>
        </p:nvSpPr>
        <p:spPr>
          <a:xfrm>
            <a:off x="1616307" y="5038864"/>
            <a:ext cx="9145037" cy="707886"/>
          </a:xfrm>
        </p:spPr>
        <p:txBody>
          <a:bodyPr>
            <a:normAutofit/>
          </a:bodyPr>
          <a:lstStyle/>
          <a:p>
            <a:pPr marL="0" indent="0">
              <a:buNone/>
            </a:pPr>
            <a:r>
              <a:rPr lang="en-US" sz="2400" b="1" dirty="0"/>
              <a:t>Exclusive May-Write (EMW)</a:t>
            </a:r>
            <a:r>
              <a:rPr lang="en-US" sz="2400" dirty="0"/>
              <a:t> set: may-writes minus must-writes</a:t>
            </a:r>
          </a:p>
        </p:txBody>
      </p:sp>
      <p:sp>
        <p:nvSpPr>
          <p:cNvPr id="127" name="Content Placeholder 2">
            <a:extLst>
              <a:ext uri="{FF2B5EF4-FFF2-40B4-BE49-F238E27FC236}">
                <a16:creationId xmlns:a16="http://schemas.microsoft.com/office/drawing/2014/main" id="{75920244-B3D6-4494-A644-48EABFBC07A1}"/>
              </a:ext>
            </a:extLst>
          </p:cNvPr>
          <p:cNvSpPr txBox="1">
            <a:spLocks/>
          </p:cNvSpPr>
          <p:nvPr/>
        </p:nvSpPr>
        <p:spPr>
          <a:xfrm>
            <a:off x="5664376" y="1865497"/>
            <a:ext cx="1930224" cy="870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rPr>
              <a:t>Must be </a:t>
            </a:r>
          </a:p>
          <a:p>
            <a:pPr marL="0" indent="0">
              <a:buFont typeface="Arial" panose="020B0604020202020204" pitchFamily="34" charset="0"/>
              <a:buNone/>
            </a:pPr>
            <a:r>
              <a:rPr lang="en-US" sz="2000" b="1" dirty="0">
                <a:solidFill>
                  <a:srgbClr val="002060"/>
                </a:solidFill>
              </a:rPr>
              <a:t>Checkpointed</a:t>
            </a:r>
            <a:endParaRPr lang="en-US" sz="2000" dirty="0">
              <a:solidFill>
                <a:srgbClr val="002060"/>
              </a:solidFill>
            </a:endParaRPr>
          </a:p>
        </p:txBody>
      </p:sp>
      <p:sp>
        <p:nvSpPr>
          <p:cNvPr id="11" name="Rectangle 10">
            <a:extLst>
              <a:ext uri="{FF2B5EF4-FFF2-40B4-BE49-F238E27FC236}">
                <a16:creationId xmlns:a16="http://schemas.microsoft.com/office/drawing/2014/main" id="{CC30F846-DA75-4D25-B9B7-51D95B6F6E84}"/>
              </a:ext>
            </a:extLst>
          </p:cNvPr>
          <p:cNvSpPr/>
          <p:nvPr/>
        </p:nvSpPr>
        <p:spPr>
          <a:xfrm>
            <a:off x="4172025" y="2647662"/>
            <a:ext cx="1298179" cy="1673118"/>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solidFill>
                <a:srgbClr val="7030A0"/>
              </a:solidFill>
            </a:endParaRPr>
          </a:p>
          <a:p>
            <a:pPr algn="ctr"/>
            <a:endParaRPr lang="en-US" b="1" dirty="0">
              <a:solidFill>
                <a:srgbClr val="7030A0"/>
              </a:solidFill>
            </a:endParaRPr>
          </a:p>
        </p:txBody>
      </p:sp>
      <p:sp>
        <p:nvSpPr>
          <p:cNvPr id="12" name="Rectangle 11">
            <a:extLst>
              <a:ext uri="{FF2B5EF4-FFF2-40B4-BE49-F238E27FC236}">
                <a16:creationId xmlns:a16="http://schemas.microsoft.com/office/drawing/2014/main" id="{810B0AD9-401C-469C-BE0A-1F55EA27B290}"/>
              </a:ext>
            </a:extLst>
          </p:cNvPr>
          <p:cNvSpPr/>
          <p:nvPr/>
        </p:nvSpPr>
        <p:spPr>
          <a:xfrm>
            <a:off x="5088680" y="3655807"/>
            <a:ext cx="2356069" cy="664973"/>
          </a:xfrm>
          <a:prstGeom prst="rect">
            <a:avLst/>
          </a:prstGeom>
          <a:solidFill>
            <a:srgbClr val="0099CC">
              <a:alpha val="14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99CC"/>
                </a:solidFill>
              </a:rPr>
              <a:t>WAR</a:t>
            </a:r>
          </a:p>
        </p:txBody>
      </p:sp>
      <p:sp>
        <p:nvSpPr>
          <p:cNvPr id="45" name="Speech Bubble: Rectangle 44">
            <a:extLst>
              <a:ext uri="{FF2B5EF4-FFF2-40B4-BE49-F238E27FC236}">
                <a16:creationId xmlns:a16="http://schemas.microsoft.com/office/drawing/2014/main" id="{E48C7A31-817A-435A-86C2-82D1929E4375}"/>
              </a:ext>
            </a:extLst>
          </p:cNvPr>
          <p:cNvSpPr/>
          <p:nvPr/>
        </p:nvSpPr>
        <p:spPr>
          <a:xfrm>
            <a:off x="7892430" y="2506992"/>
            <a:ext cx="2136562" cy="1059700"/>
          </a:xfrm>
          <a:prstGeom prst="wedgeRectCallout">
            <a:avLst>
              <a:gd name="adj1" fmla="val -69961"/>
              <a:gd name="adj2" fmla="val 20402"/>
            </a:avLst>
          </a:prstGeom>
          <a:solidFill>
            <a:schemeClr val="bg1"/>
          </a:solid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66"/>
                </a:solidFill>
                <a:latin typeface="Segoe UI" panose="020B0502040204020203" pitchFamily="34" charset="0"/>
                <a:cs typeface="Segoe UI" panose="020B0502040204020203" pitchFamily="34" charset="0"/>
              </a:rPr>
              <a:t>Conditionally written due to inputs</a:t>
            </a:r>
          </a:p>
        </p:txBody>
      </p:sp>
      <p:sp>
        <p:nvSpPr>
          <p:cNvPr id="48" name="TextBox 47">
            <a:extLst>
              <a:ext uri="{FF2B5EF4-FFF2-40B4-BE49-F238E27FC236}">
                <a16:creationId xmlns:a16="http://schemas.microsoft.com/office/drawing/2014/main" id="{98B469DD-02C2-4843-A8BA-532E23770F30}"/>
              </a:ext>
            </a:extLst>
          </p:cNvPr>
          <p:cNvSpPr txBox="1"/>
          <p:nvPr/>
        </p:nvSpPr>
        <p:spPr>
          <a:xfrm>
            <a:off x="4497609" y="2706935"/>
            <a:ext cx="441221" cy="830997"/>
          </a:xfrm>
          <a:prstGeom prst="rect">
            <a:avLst/>
          </a:prstGeom>
          <a:noFill/>
        </p:spPr>
        <p:txBody>
          <a:bodyPr wrap="square" rtlCol="0">
            <a:spAutoFit/>
          </a:bodyPr>
          <a:lstStyle/>
          <a:p>
            <a:r>
              <a:rPr lang="en-US" sz="2400" b="1" dirty="0">
                <a:solidFill>
                  <a:srgbClr val="7030A0"/>
                </a:solidFill>
              </a:rPr>
              <a:t>  </a:t>
            </a:r>
          </a:p>
          <a:p>
            <a:r>
              <a:rPr lang="en-US" sz="2400" b="1" dirty="0">
                <a:solidFill>
                  <a:srgbClr val="7030A0"/>
                </a:solidFill>
              </a:rPr>
              <a:t>x</a:t>
            </a:r>
            <a:endParaRPr lang="en-US" sz="2400" b="1" dirty="0">
              <a:solidFill>
                <a:srgbClr val="0099CC"/>
              </a:solidFill>
            </a:endParaRPr>
          </a:p>
        </p:txBody>
      </p:sp>
      <p:sp>
        <p:nvSpPr>
          <p:cNvPr id="13" name="Rectangle 12">
            <a:extLst>
              <a:ext uri="{FF2B5EF4-FFF2-40B4-BE49-F238E27FC236}">
                <a16:creationId xmlns:a16="http://schemas.microsoft.com/office/drawing/2014/main" id="{1302739A-B467-4FA5-B6FB-C9FD5287FBE2}"/>
              </a:ext>
            </a:extLst>
          </p:cNvPr>
          <p:cNvSpPr/>
          <p:nvPr/>
        </p:nvSpPr>
        <p:spPr>
          <a:xfrm>
            <a:off x="5088680" y="2639450"/>
            <a:ext cx="2356069" cy="1144043"/>
          </a:xfrm>
          <a:prstGeom prst="rect">
            <a:avLst/>
          </a:prstGeom>
          <a:solidFill>
            <a:srgbClr val="0099CC">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99CC"/>
                </a:solidFill>
              </a:rPr>
              <a:t>EMW</a:t>
            </a:r>
          </a:p>
        </p:txBody>
      </p:sp>
      <p:sp>
        <p:nvSpPr>
          <p:cNvPr id="50" name="TextBox 49">
            <a:extLst>
              <a:ext uri="{FF2B5EF4-FFF2-40B4-BE49-F238E27FC236}">
                <a16:creationId xmlns:a16="http://schemas.microsoft.com/office/drawing/2014/main" id="{C51D989C-B1A6-4DE9-877E-D720A744FE45}"/>
              </a:ext>
            </a:extLst>
          </p:cNvPr>
          <p:cNvSpPr txBox="1"/>
          <p:nvPr/>
        </p:nvSpPr>
        <p:spPr>
          <a:xfrm>
            <a:off x="6693989" y="3036842"/>
            <a:ext cx="830935" cy="461665"/>
          </a:xfrm>
          <a:prstGeom prst="rect">
            <a:avLst/>
          </a:prstGeom>
          <a:noFill/>
        </p:spPr>
        <p:txBody>
          <a:bodyPr wrap="square" rtlCol="0">
            <a:spAutoFit/>
          </a:bodyPr>
          <a:lstStyle/>
          <a:p>
            <a:r>
              <a:rPr lang="en-US" sz="2400" b="1" dirty="0">
                <a:solidFill>
                  <a:srgbClr val="0099CC"/>
                </a:solidFill>
              </a:rPr>
              <a:t>Y, Z  </a:t>
            </a:r>
          </a:p>
        </p:txBody>
      </p:sp>
      <p:sp>
        <p:nvSpPr>
          <p:cNvPr id="15" name="Slide Number Placeholder 14">
            <a:extLst>
              <a:ext uri="{FF2B5EF4-FFF2-40B4-BE49-F238E27FC236}">
                <a16:creationId xmlns:a16="http://schemas.microsoft.com/office/drawing/2014/main" id="{44EA1095-B58B-4041-9075-3760A5135EE7}"/>
              </a:ext>
            </a:extLst>
          </p:cNvPr>
          <p:cNvSpPr>
            <a:spLocks noGrp="1"/>
          </p:cNvSpPr>
          <p:nvPr>
            <p:ph type="sldNum" sz="quarter" idx="12"/>
          </p:nvPr>
        </p:nvSpPr>
        <p:spPr/>
        <p:txBody>
          <a:bodyPr/>
          <a:lstStyle/>
          <a:p>
            <a:fld id="{34253365-9539-4BF0-8488-CCBC90808F4F}" type="slidenum">
              <a:rPr lang="en-US" smtClean="0"/>
              <a:t>18</a:t>
            </a:fld>
            <a:endParaRPr lang="en-US"/>
          </a:p>
        </p:txBody>
      </p:sp>
      <p:sp>
        <p:nvSpPr>
          <p:cNvPr id="40" name="Rectangle 39">
            <a:extLst>
              <a:ext uri="{FF2B5EF4-FFF2-40B4-BE49-F238E27FC236}">
                <a16:creationId xmlns:a16="http://schemas.microsoft.com/office/drawing/2014/main" id="{615A30D3-13EC-4850-87CA-241439076125}"/>
              </a:ext>
            </a:extLst>
          </p:cNvPr>
          <p:cNvSpPr/>
          <p:nvPr/>
        </p:nvSpPr>
        <p:spPr>
          <a:xfrm>
            <a:off x="1149207" y="2776375"/>
            <a:ext cx="1662570" cy="144426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p>
        </p:txBody>
      </p:sp>
      <p:sp>
        <p:nvSpPr>
          <p:cNvPr id="41" name="TextBox 40">
            <a:extLst>
              <a:ext uri="{FF2B5EF4-FFF2-40B4-BE49-F238E27FC236}">
                <a16:creationId xmlns:a16="http://schemas.microsoft.com/office/drawing/2014/main" id="{00F52705-882C-401B-9B7A-A895F1409518}"/>
              </a:ext>
            </a:extLst>
          </p:cNvPr>
          <p:cNvSpPr txBox="1"/>
          <p:nvPr/>
        </p:nvSpPr>
        <p:spPr>
          <a:xfrm>
            <a:off x="1292712" y="2861447"/>
            <a:ext cx="1366731" cy="369332"/>
          </a:xfrm>
          <a:prstGeom prst="rect">
            <a:avLst/>
          </a:prstGeom>
          <a:noFill/>
        </p:spPr>
        <p:txBody>
          <a:bodyPr wrap="square" rtlCol="0">
            <a:spAutoFit/>
          </a:bodyPr>
          <a:lstStyle/>
          <a:p>
            <a:r>
              <a:rPr lang="en-US" dirty="0"/>
              <a:t>x := input()</a:t>
            </a:r>
          </a:p>
        </p:txBody>
      </p:sp>
      <p:sp>
        <p:nvSpPr>
          <p:cNvPr id="42" name="TextBox 41">
            <a:extLst>
              <a:ext uri="{FF2B5EF4-FFF2-40B4-BE49-F238E27FC236}">
                <a16:creationId xmlns:a16="http://schemas.microsoft.com/office/drawing/2014/main" id="{43656516-12C9-4C52-B48B-6856689BA386}"/>
              </a:ext>
            </a:extLst>
          </p:cNvPr>
          <p:cNvSpPr txBox="1"/>
          <p:nvPr/>
        </p:nvSpPr>
        <p:spPr>
          <a:xfrm>
            <a:off x="1292712" y="3198745"/>
            <a:ext cx="1193169" cy="369332"/>
          </a:xfrm>
          <a:prstGeom prst="rect">
            <a:avLst/>
          </a:prstGeom>
          <a:noFill/>
        </p:spPr>
        <p:txBody>
          <a:bodyPr wrap="square" rtlCol="0">
            <a:spAutoFit/>
          </a:bodyPr>
          <a:lstStyle/>
          <a:p>
            <a:r>
              <a:rPr lang="en-US" dirty="0"/>
              <a:t>If x &gt; 5:</a:t>
            </a:r>
          </a:p>
        </p:txBody>
      </p:sp>
      <p:sp>
        <p:nvSpPr>
          <p:cNvPr id="43" name="TextBox 42">
            <a:extLst>
              <a:ext uri="{FF2B5EF4-FFF2-40B4-BE49-F238E27FC236}">
                <a16:creationId xmlns:a16="http://schemas.microsoft.com/office/drawing/2014/main" id="{1773AD5D-5EE5-4081-A6CD-A613AA368495}"/>
              </a:ext>
            </a:extLst>
          </p:cNvPr>
          <p:cNvSpPr txBox="1"/>
          <p:nvPr/>
        </p:nvSpPr>
        <p:spPr>
          <a:xfrm>
            <a:off x="1292712" y="3494460"/>
            <a:ext cx="1519065" cy="646331"/>
          </a:xfrm>
          <a:prstGeom prst="rect">
            <a:avLst/>
          </a:prstGeom>
          <a:noFill/>
        </p:spPr>
        <p:txBody>
          <a:bodyPr wrap="square" rtlCol="0">
            <a:spAutoFit/>
          </a:bodyPr>
          <a:lstStyle/>
          <a:p>
            <a:r>
              <a:rPr lang="en-US" dirty="0"/>
              <a:t>       </a:t>
            </a:r>
            <a:r>
              <a:rPr lang="en-US" b="1" dirty="0"/>
              <a:t>y := 1</a:t>
            </a:r>
          </a:p>
          <a:p>
            <a:r>
              <a:rPr lang="en-US" dirty="0"/>
              <a:t>Else </a:t>
            </a:r>
            <a:r>
              <a:rPr lang="en-US" b="1" dirty="0"/>
              <a:t>z := 1</a:t>
            </a:r>
          </a:p>
        </p:txBody>
      </p:sp>
      <p:sp>
        <p:nvSpPr>
          <p:cNvPr id="46" name="TextBox 45">
            <a:extLst>
              <a:ext uri="{FF2B5EF4-FFF2-40B4-BE49-F238E27FC236}">
                <a16:creationId xmlns:a16="http://schemas.microsoft.com/office/drawing/2014/main" id="{B13921D2-8111-4DF4-9411-DCAF32DEE71B}"/>
              </a:ext>
            </a:extLst>
          </p:cNvPr>
          <p:cNvSpPr txBox="1"/>
          <p:nvPr/>
        </p:nvSpPr>
        <p:spPr>
          <a:xfrm>
            <a:off x="3866030" y="1947752"/>
            <a:ext cx="1717423" cy="707886"/>
          </a:xfrm>
          <a:prstGeom prst="rect">
            <a:avLst/>
          </a:prstGeom>
          <a:noFill/>
        </p:spPr>
        <p:txBody>
          <a:bodyPr wrap="square">
            <a:spAutoFit/>
          </a:bodyPr>
          <a:lstStyle/>
          <a:p>
            <a:pPr algn="ctr"/>
            <a:r>
              <a:rPr lang="en-US" sz="2000" b="1" dirty="0">
                <a:solidFill>
                  <a:srgbClr val="002060"/>
                </a:solidFill>
              </a:rPr>
              <a:t>Meets Conditions</a:t>
            </a:r>
          </a:p>
        </p:txBody>
      </p:sp>
    </p:spTree>
    <p:custDataLst>
      <p:tags r:id="rId1"/>
    </p:custDataLst>
    <p:extLst>
      <p:ext uri="{BB962C8B-B14F-4D97-AF65-F5344CB8AC3E}">
        <p14:creationId xmlns:p14="http://schemas.microsoft.com/office/powerpoint/2010/main" val="399622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07EB-E1AA-4405-AF0D-908A563B3C78}"/>
              </a:ext>
            </a:extLst>
          </p:cNvPr>
          <p:cNvSpPr>
            <a:spLocks noGrp="1"/>
          </p:cNvSpPr>
          <p:nvPr>
            <p:ph type="title"/>
          </p:nvPr>
        </p:nvSpPr>
        <p:spPr>
          <a:xfrm>
            <a:off x="574343" y="178606"/>
            <a:ext cx="11585811" cy="1325563"/>
          </a:xfrm>
        </p:spPr>
        <p:txBody>
          <a:bodyPr/>
          <a:lstStyle/>
          <a:p>
            <a:r>
              <a:rPr lang="en-US" dirty="0"/>
              <a:t>Correctness Theorem</a:t>
            </a:r>
          </a:p>
        </p:txBody>
      </p:sp>
      <p:sp>
        <p:nvSpPr>
          <p:cNvPr id="5" name="Content Placeholder 2">
            <a:extLst>
              <a:ext uri="{FF2B5EF4-FFF2-40B4-BE49-F238E27FC236}">
                <a16:creationId xmlns:a16="http://schemas.microsoft.com/office/drawing/2014/main" id="{69C8A226-0414-4D1C-9B78-BCF012E70C78}"/>
              </a:ext>
            </a:extLst>
          </p:cNvPr>
          <p:cNvSpPr txBox="1">
            <a:spLocks/>
          </p:cNvSpPr>
          <p:nvPr/>
        </p:nvSpPr>
        <p:spPr>
          <a:xfrm>
            <a:off x="718199" y="1606000"/>
            <a:ext cx="10179238" cy="1100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t>If all unsafe WAR and EMW variables are in the checkpointed set,</a:t>
            </a:r>
          </a:p>
          <a:p>
            <a:pPr marL="0" indent="0">
              <a:buFont typeface="Arial" panose="020B0604020202020204" pitchFamily="34" charset="0"/>
              <a:buNone/>
            </a:pPr>
            <a:r>
              <a:rPr lang="en-US" sz="2600" dirty="0"/>
              <a:t>then an intermittent program will execute correctly</a:t>
            </a:r>
          </a:p>
        </p:txBody>
      </p:sp>
      <p:sp>
        <p:nvSpPr>
          <p:cNvPr id="37" name="Content Placeholder 2">
            <a:extLst>
              <a:ext uri="{FF2B5EF4-FFF2-40B4-BE49-F238E27FC236}">
                <a16:creationId xmlns:a16="http://schemas.microsoft.com/office/drawing/2014/main" id="{1992791F-4658-4217-9F2D-910A0EB3EA52}"/>
              </a:ext>
            </a:extLst>
          </p:cNvPr>
          <p:cNvSpPr txBox="1">
            <a:spLocks/>
          </p:cNvSpPr>
          <p:nvPr/>
        </p:nvSpPr>
        <p:spPr>
          <a:xfrm>
            <a:off x="2968889" y="3180984"/>
            <a:ext cx="2175826" cy="414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rPr>
              <a:t>Checkpoint Set</a:t>
            </a:r>
            <a:endParaRPr lang="en-US" sz="2000" dirty="0">
              <a:solidFill>
                <a:srgbClr val="002060"/>
              </a:solidFill>
            </a:endParaRPr>
          </a:p>
        </p:txBody>
      </p:sp>
      <p:sp>
        <p:nvSpPr>
          <p:cNvPr id="41" name="Rectangle 40">
            <a:extLst>
              <a:ext uri="{FF2B5EF4-FFF2-40B4-BE49-F238E27FC236}">
                <a16:creationId xmlns:a16="http://schemas.microsoft.com/office/drawing/2014/main" id="{5234FD92-572A-415F-9EE2-DB8ACD8D2A6F}"/>
              </a:ext>
            </a:extLst>
          </p:cNvPr>
          <p:cNvSpPr/>
          <p:nvPr/>
        </p:nvSpPr>
        <p:spPr>
          <a:xfrm>
            <a:off x="2834940" y="3608378"/>
            <a:ext cx="2230786" cy="182781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F739AA19-ACA8-413B-9DF1-F5A3DE105988}"/>
                  </a:ext>
                </a:extLst>
              </p:cNvPr>
              <p:cNvSpPr txBox="1"/>
              <p:nvPr/>
            </p:nvSpPr>
            <p:spPr>
              <a:xfrm>
                <a:off x="7586517" y="4077635"/>
                <a:ext cx="1059673" cy="1107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600" b="1" i="0" smtClean="0">
                          <a:latin typeface="Cambria Math" panose="02040503050406030204" pitchFamily="18" charset="0"/>
                          <a:ea typeface="Cambria Math" panose="02040503050406030204" pitchFamily="18" charset="0"/>
                        </a:rPr>
                        <m:t>≈</m:t>
                      </m:r>
                    </m:oMath>
                  </m:oMathPara>
                </a14:m>
                <a:endParaRPr lang="en-US" sz="6600" b="1" dirty="0"/>
              </a:p>
            </p:txBody>
          </p:sp>
        </mc:Choice>
        <mc:Fallback xmlns="">
          <p:sp>
            <p:nvSpPr>
              <p:cNvPr id="171" name="TextBox 170">
                <a:extLst>
                  <a:ext uri="{FF2B5EF4-FFF2-40B4-BE49-F238E27FC236}">
                    <a16:creationId xmlns:a16="http://schemas.microsoft.com/office/drawing/2014/main" id="{F739AA19-ACA8-413B-9DF1-F5A3DE105988}"/>
                  </a:ext>
                </a:extLst>
              </p:cNvPr>
              <p:cNvSpPr txBox="1">
                <a:spLocks noRot="1" noChangeAspect="1" noMove="1" noResize="1" noEditPoints="1" noAdjustHandles="1" noChangeArrowheads="1" noChangeShapeType="1" noTextEdit="1"/>
              </p:cNvSpPr>
              <p:nvPr/>
            </p:nvSpPr>
            <p:spPr>
              <a:xfrm>
                <a:off x="7586517" y="4077635"/>
                <a:ext cx="1059673" cy="1107996"/>
              </a:xfrm>
              <a:prstGeom prst="rect">
                <a:avLst/>
              </a:prstGeom>
              <a:blipFill>
                <a:blip r:embed="rId7"/>
                <a:stretch>
                  <a:fillRect/>
                </a:stretch>
              </a:blipFill>
            </p:spPr>
            <p:txBody>
              <a:bodyPr/>
              <a:lstStyle/>
              <a:p>
                <a:r>
                  <a:rPr lang="en-US">
                    <a:noFill/>
                  </a:rPr>
                  <a:t> </a:t>
                </a:r>
              </a:p>
            </p:txBody>
          </p:sp>
        </mc:Fallback>
      </mc:AlternateContent>
      <p:sp>
        <p:nvSpPr>
          <p:cNvPr id="172" name="Freeform: Shape 171">
            <a:extLst>
              <a:ext uri="{FF2B5EF4-FFF2-40B4-BE49-F238E27FC236}">
                <a16:creationId xmlns:a16="http://schemas.microsoft.com/office/drawing/2014/main" id="{D61BDC17-747C-4474-A40E-27BE809FCEE4}"/>
              </a:ext>
            </a:extLst>
          </p:cNvPr>
          <p:cNvSpPr/>
          <p:nvPr/>
        </p:nvSpPr>
        <p:spPr>
          <a:xfrm>
            <a:off x="7066363" y="4474345"/>
            <a:ext cx="451173" cy="396804"/>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3200" b="1" dirty="0">
                <a:solidFill>
                  <a:srgbClr val="FF0066"/>
                </a:solidFill>
                <a:cs typeface="Courier New" panose="02070309020205020404" pitchFamily="49" charset="0"/>
              </a:rPr>
              <a:t>B</a:t>
            </a:r>
          </a:p>
        </p:txBody>
      </p:sp>
      <p:sp>
        <p:nvSpPr>
          <p:cNvPr id="173" name="Rectangle 172">
            <a:extLst>
              <a:ext uri="{FF2B5EF4-FFF2-40B4-BE49-F238E27FC236}">
                <a16:creationId xmlns:a16="http://schemas.microsoft.com/office/drawing/2014/main" id="{DCB3B099-C627-411E-9BC0-DBD9F5396F03}"/>
              </a:ext>
            </a:extLst>
          </p:cNvPr>
          <p:cNvSpPr/>
          <p:nvPr/>
        </p:nvSpPr>
        <p:spPr>
          <a:xfrm>
            <a:off x="7066363" y="3667785"/>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174" name="Straight Arrow Connector 173">
            <a:extLst>
              <a:ext uri="{FF2B5EF4-FFF2-40B4-BE49-F238E27FC236}">
                <a16:creationId xmlns:a16="http://schemas.microsoft.com/office/drawing/2014/main" id="{CEA77AFA-EF58-4787-ACB9-28BBDF824F69}"/>
              </a:ext>
            </a:extLst>
          </p:cNvPr>
          <p:cNvCxnSpPr>
            <a:cxnSpLocks/>
            <a:stCxn id="173" idx="2"/>
          </p:cNvCxnSpPr>
          <p:nvPr/>
        </p:nvCxnSpPr>
        <p:spPr>
          <a:xfrm>
            <a:off x="7291950" y="4071758"/>
            <a:ext cx="0" cy="39353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5" name="Isosceles Triangle 174">
            <a:extLst>
              <a:ext uri="{FF2B5EF4-FFF2-40B4-BE49-F238E27FC236}">
                <a16:creationId xmlns:a16="http://schemas.microsoft.com/office/drawing/2014/main" id="{F4E6FF5B-33B6-4769-8517-14C2C7805489}"/>
              </a:ext>
            </a:extLst>
          </p:cNvPr>
          <p:cNvSpPr/>
          <p:nvPr/>
        </p:nvSpPr>
        <p:spPr>
          <a:xfrm rot="10800000">
            <a:off x="7159253" y="4154539"/>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A6F87697-3BE8-4B03-951E-CE98D22B11EB}"/>
              </a:ext>
            </a:extLst>
          </p:cNvPr>
          <p:cNvCxnSpPr>
            <a:cxnSpLocks/>
          </p:cNvCxnSpPr>
          <p:nvPr/>
        </p:nvCxnSpPr>
        <p:spPr>
          <a:xfrm>
            <a:off x="7291949" y="4982782"/>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7" name="Isosceles Triangle 176">
            <a:extLst>
              <a:ext uri="{FF2B5EF4-FFF2-40B4-BE49-F238E27FC236}">
                <a16:creationId xmlns:a16="http://schemas.microsoft.com/office/drawing/2014/main" id="{00F101D8-05AC-4128-B4F8-BF3182148EA5}"/>
              </a:ext>
            </a:extLst>
          </p:cNvPr>
          <p:cNvSpPr/>
          <p:nvPr/>
        </p:nvSpPr>
        <p:spPr>
          <a:xfrm>
            <a:off x="7170886" y="4923127"/>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E93C4EFD-3FF0-4DFA-973B-75D129B7DA73}"/>
              </a:ext>
            </a:extLst>
          </p:cNvPr>
          <p:cNvSpPr/>
          <p:nvPr/>
        </p:nvSpPr>
        <p:spPr>
          <a:xfrm>
            <a:off x="7077997" y="5252954"/>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B</a:t>
            </a:r>
            <a:endParaRPr lang="en-US" sz="3200" b="1" dirty="0"/>
          </a:p>
        </p:txBody>
      </p:sp>
      <p:sp>
        <p:nvSpPr>
          <p:cNvPr id="179" name="Rectangle 178">
            <a:extLst>
              <a:ext uri="{FF2B5EF4-FFF2-40B4-BE49-F238E27FC236}">
                <a16:creationId xmlns:a16="http://schemas.microsoft.com/office/drawing/2014/main" id="{07D6FC16-E81C-4798-B826-FBC36BAA1B04}"/>
              </a:ext>
            </a:extLst>
          </p:cNvPr>
          <p:cNvSpPr/>
          <p:nvPr/>
        </p:nvSpPr>
        <p:spPr>
          <a:xfrm>
            <a:off x="8700574" y="4272358"/>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180" name="Straight Arrow Connector 179">
            <a:extLst>
              <a:ext uri="{FF2B5EF4-FFF2-40B4-BE49-F238E27FC236}">
                <a16:creationId xmlns:a16="http://schemas.microsoft.com/office/drawing/2014/main" id="{E42BAB26-C07E-4AE0-8746-F29A5AAEC177}"/>
              </a:ext>
            </a:extLst>
          </p:cNvPr>
          <p:cNvCxnSpPr>
            <a:cxnSpLocks/>
          </p:cNvCxnSpPr>
          <p:nvPr/>
        </p:nvCxnSpPr>
        <p:spPr>
          <a:xfrm>
            <a:off x="8914526" y="4682021"/>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A2E1CA97-2FD5-499C-82AC-9685214FA6B2}"/>
              </a:ext>
            </a:extLst>
          </p:cNvPr>
          <p:cNvSpPr/>
          <p:nvPr/>
        </p:nvSpPr>
        <p:spPr>
          <a:xfrm>
            <a:off x="8700574" y="4952193"/>
            <a:ext cx="451173" cy="40397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B</a:t>
            </a:r>
            <a:endParaRPr lang="en-US" sz="3200" b="1" dirty="0"/>
          </a:p>
        </p:txBody>
      </p:sp>
      <p:sp>
        <p:nvSpPr>
          <p:cNvPr id="182" name="TextBox 181">
            <a:extLst>
              <a:ext uri="{FF2B5EF4-FFF2-40B4-BE49-F238E27FC236}">
                <a16:creationId xmlns:a16="http://schemas.microsoft.com/office/drawing/2014/main" id="{4F981CD8-5403-47E9-965E-A5C6E73C08ED}"/>
              </a:ext>
            </a:extLst>
          </p:cNvPr>
          <p:cNvSpPr txBox="1"/>
          <p:nvPr/>
        </p:nvSpPr>
        <p:spPr>
          <a:xfrm>
            <a:off x="6709291" y="3082336"/>
            <a:ext cx="1384176" cy="523220"/>
          </a:xfrm>
          <a:prstGeom prst="rect">
            <a:avLst/>
          </a:prstGeom>
          <a:noFill/>
          <a:ln>
            <a:noFill/>
          </a:ln>
        </p:spPr>
        <p:txBody>
          <a:bodyPr wrap="square" rtlCol="0">
            <a:spAutoFit/>
          </a:bodyPr>
          <a:lstStyle/>
          <a:p>
            <a:pPr algn="ctr"/>
            <a:r>
              <a:rPr lang="en-US" sz="1400" b="1" dirty="0"/>
              <a:t>Intermittent Execution</a:t>
            </a:r>
          </a:p>
        </p:txBody>
      </p:sp>
      <p:sp>
        <p:nvSpPr>
          <p:cNvPr id="183" name="TextBox 182">
            <a:extLst>
              <a:ext uri="{FF2B5EF4-FFF2-40B4-BE49-F238E27FC236}">
                <a16:creationId xmlns:a16="http://schemas.microsoft.com/office/drawing/2014/main" id="{D1E2C63E-F510-42D1-92ED-6457946DCD24}"/>
              </a:ext>
            </a:extLst>
          </p:cNvPr>
          <p:cNvSpPr txBox="1"/>
          <p:nvPr/>
        </p:nvSpPr>
        <p:spPr>
          <a:xfrm>
            <a:off x="8267449" y="3613598"/>
            <a:ext cx="1384176" cy="523220"/>
          </a:xfrm>
          <a:prstGeom prst="rect">
            <a:avLst/>
          </a:prstGeom>
          <a:noFill/>
          <a:ln>
            <a:noFill/>
          </a:ln>
        </p:spPr>
        <p:txBody>
          <a:bodyPr wrap="square" rtlCol="0">
            <a:spAutoFit/>
          </a:bodyPr>
          <a:lstStyle/>
          <a:p>
            <a:pPr algn="ctr"/>
            <a:r>
              <a:rPr lang="en-US" sz="1400" b="1" dirty="0"/>
              <a:t>Continuous</a:t>
            </a:r>
          </a:p>
          <a:p>
            <a:pPr algn="ctr"/>
            <a:r>
              <a:rPr lang="en-US" sz="1400" b="1" dirty="0"/>
              <a:t>Execution</a:t>
            </a:r>
          </a:p>
        </p:txBody>
      </p:sp>
      <p:sp>
        <p:nvSpPr>
          <p:cNvPr id="558" name="Rectangle 557">
            <a:extLst>
              <a:ext uri="{FF2B5EF4-FFF2-40B4-BE49-F238E27FC236}">
                <a16:creationId xmlns:a16="http://schemas.microsoft.com/office/drawing/2014/main" id="{6D19EDCB-63F6-4A3B-91A1-61BE9A20E330}"/>
              </a:ext>
            </a:extLst>
          </p:cNvPr>
          <p:cNvSpPr/>
          <p:nvPr/>
        </p:nvSpPr>
        <p:spPr>
          <a:xfrm>
            <a:off x="884077" y="3609569"/>
            <a:ext cx="790226" cy="1826628"/>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solidFill>
                <a:srgbClr val="7030A0"/>
              </a:solidFill>
            </a:endParaRPr>
          </a:p>
          <a:p>
            <a:pPr algn="ctr"/>
            <a:endParaRPr lang="en-US" b="1" dirty="0">
              <a:solidFill>
                <a:srgbClr val="7030A0"/>
              </a:solidFill>
            </a:endParaRPr>
          </a:p>
          <a:p>
            <a:pPr algn="ctr"/>
            <a:r>
              <a:rPr lang="en-US" b="1" dirty="0">
                <a:solidFill>
                  <a:srgbClr val="7030A0"/>
                </a:solidFill>
              </a:rPr>
              <a:t>Read Only</a:t>
            </a:r>
          </a:p>
        </p:txBody>
      </p:sp>
      <p:sp>
        <p:nvSpPr>
          <p:cNvPr id="560" name="Rectangle 559">
            <a:extLst>
              <a:ext uri="{FF2B5EF4-FFF2-40B4-BE49-F238E27FC236}">
                <a16:creationId xmlns:a16="http://schemas.microsoft.com/office/drawing/2014/main" id="{2D3C8D49-19DC-4F20-AD60-E52CA56733FC}"/>
              </a:ext>
            </a:extLst>
          </p:cNvPr>
          <p:cNvSpPr/>
          <p:nvPr/>
        </p:nvSpPr>
        <p:spPr>
          <a:xfrm>
            <a:off x="1663537" y="3615947"/>
            <a:ext cx="1202166" cy="1811206"/>
          </a:xfrm>
          <a:prstGeom prst="rect">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solidFill>
                <a:srgbClr val="7030A0"/>
              </a:solidFill>
            </a:endParaRPr>
          </a:p>
          <a:p>
            <a:pPr algn="ctr"/>
            <a:endParaRPr lang="en-US" b="1" dirty="0">
              <a:solidFill>
                <a:srgbClr val="7030A0"/>
              </a:solidFill>
            </a:endParaRPr>
          </a:p>
          <a:p>
            <a:pPr algn="ctr"/>
            <a:r>
              <a:rPr lang="en-US" b="1" dirty="0">
                <a:solidFill>
                  <a:srgbClr val="7030A0"/>
                </a:solidFill>
              </a:rPr>
              <a:t>Meets Cond.</a:t>
            </a:r>
          </a:p>
        </p:txBody>
      </p:sp>
      <p:sp>
        <p:nvSpPr>
          <p:cNvPr id="562" name="Rectangle 561">
            <a:extLst>
              <a:ext uri="{FF2B5EF4-FFF2-40B4-BE49-F238E27FC236}">
                <a16:creationId xmlns:a16="http://schemas.microsoft.com/office/drawing/2014/main" id="{B7AA02FC-2739-42EC-9CFF-79AB523EE9EF}"/>
              </a:ext>
            </a:extLst>
          </p:cNvPr>
          <p:cNvSpPr/>
          <p:nvPr/>
        </p:nvSpPr>
        <p:spPr>
          <a:xfrm>
            <a:off x="876835" y="3609569"/>
            <a:ext cx="1988868" cy="1826628"/>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0B1FB6D-9A28-4F58-9724-7FC42B282FE7}"/>
              </a:ext>
            </a:extLst>
          </p:cNvPr>
          <p:cNvSpPr/>
          <p:nvPr/>
        </p:nvSpPr>
        <p:spPr>
          <a:xfrm>
            <a:off x="2540375" y="4550232"/>
            <a:ext cx="2511722" cy="876920"/>
          </a:xfrm>
          <a:prstGeom prst="rect">
            <a:avLst/>
          </a:prstGeom>
          <a:solidFill>
            <a:srgbClr val="0099CC">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99CC"/>
                </a:solidFill>
              </a:rPr>
              <a:t>WAR</a:t>
            </a:r>
          </a:p>
        </p:txBody>
      </p:sp>
      <p:sp>
        <p:nvSpPr>
          <p:cNvPr id="8" name="Rectangle 7">
            <a:extLst>
              <a:ext uri="{FF2B5EF4-FFF2-40B4-BE49-F238E27FC236}">
                <a16:creationId xmlns:a16="http://schemas.microsoft.com/office/drawing/2014/main" id="{92AD9A56-B04F-4D24-AC09-79724216D37A}"/>
              </a:ext>
            </a:extLst>
          </p:cNvPr>
          <p:cNvSpPr/>
          <p:nvPr/>
        </p:nvSpPr>
        <p:spPr>
          <a:xfrm>
            <a:off x="2540374" y="3615946"/>
            <a:ext cx="2511722" cy="1199970"/>
          </a:xfrm>
          <a:prstGeom prst="rect">
            <a:avLst/>
          </a:prstGeom>
          <a:solidFill>
            <a:srgbClr val="0099CC">
              <a:alpha val="3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99CC"/>
                </a:solidFill>
              </a:rPr>
              <a:t>EMW</a:t>
            </a:r>
          </a:p>
        </p:txBody>
      </p:sp>
      <p:sp>
        <p:nvSpPr>
          <p:cNvPr id="566" name="Content Placeholder 2">
            <a:extLst>
              <a:ext uri="{FF2B5EF4-FFF2-40B4-BE49-F238E27FC236}">
                <a16:creationId xmlns:a16="http://schemas.microsoft.com/office/drawing/2014/main" id="{74022D42-DD71-4044-96C0-DF9BB053237D}"/>
              </a:ext>
            </a:extLst>
          </p:cNvPr>
          <p:cNvSpPr txBox="1">
            <a:spLocks/>
          </p:cNvSpPr>
          <p:nvPr/>
        </p:nvSpPr>
        <p:spPr>
          <a:xfrm>
            <a:off x="1479234" y="3180984"/>
            <a:ext cx="816723" cy="414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rPr>
              <a:t>Safe</a:t>
            </a:r>
            <a:endParaRPr lang="en-US" sz="2000" dirty="0">
              <a:solidFill>
                <a:srgbClr val="002060"/>
              </a:solidFill>
            </a:endParaRPr>
          </a:p>
        </p:txBody>
      </p:sp>
      <p:sp>
        <p:nvSpPr>
          <p:cNvPr id="9" name="Slide Number Placeholder 8">
            <a:extLst>
              <a:ext uri="{FF2B5EF4-FFF2-40B4-BE49-F238E27FC236}">
                <a16:creationId xmlns:a16="http://schemas.microsoft.com/office/drawing/2014/main" id="{BF80EACE-A461-42CF-BE97-708252E1E5B7}"/>
              </a:ext>
            </a:extLst>
          </p:cNvPr>
          <p:cNvSpPr>
            <a:spLocks noGrp="1"/>
          </p:cNvSpPr>
          <p:nvPr>
            <p:ph type="sldNum" sz="quarter" idx="12"/>
          </p:nvPr>
        </p:nvSpPr>
        <p:spPr/>
        <p:txBody>
          <a:bodyPr/>
          <a:lstStyle/>
          <a:p>
            <a:fld id="{34253365-9539-4BF0-8488-CCBC90808F4F}" type="slidenum">
              <a:rPr lang="en-US" smtClean="0"/>
              <a:t>19</a:t>
            </a:fld>
            <a:endParaRPr lang="en-US"/>
          </a:p>
        </p:txBody>
      </p:sp>
    </p:spTree>
    <p:custDataLst>
      <p:tags r:id="rId1"/>
    </p:custDataLst>
    <p:extLst>
      <p:ext uri="{BB962C8B-B14F-4D97-AF65-F5344CB8AC3E}">
        <p14:creationId xmlns:p14="http://schemas.microsoft.com/office/powerpoint/2010/main" val="130083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0399-98A4-4495-A941-1948E5BF5FBA}"/>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492DFEA7-2EBD-4425-B5FE-A8BDE6E03B53}"/>
              </a:ext>
            </a:extLst>
          </p:cNvPr>
          <p:cNvSpPr>
            <a:spLocks noGrp="1"/>
          </p:cNvSpPr>
          <p:nvPr>
            <p:ph type="sldNum" sz="quarter" idx="12"/>
          </p:nvPr>
        </p:nvSpPr>
        <p:spPr/>
        <p:txBody>
          <a:bodyPr/>
          <a:lstStyle/>
          <a:p>
            <a:fld id="{34253365-9539-4BF0-8488-CCBC90808F4F}" type="slidenum">
              <a:rPr lang="en-US" smtClean="0"/>
              <a:t>2</a:t>
            </a:fld>
            <a:endParaRPr lang="en-US"/>
          </a:p>
        </p:txBody>
      </p:sp>
      <p:sp>
        <p:nvSpPr>
          <p:cNvPr id="7" name="Content Placeholder 2">
            <a:extLst>
              <a:ext uri="{FF2B5EF4-FFF2-40B4-BE49-F238E27FC236}">
                <a16:creationId xmlns:a16="http://schemas.microsoft.com/office/drawing/2014/main" id="{15DFBF9C-106B-4F3F-8D4A-9BAD335642DF}"/>
              </a:ext>
            </a:extLst>
          </p:cNvPr>
          <p:cNvSpPr>
            <a:spLocks noGrp="1"/>
          </p:cNvSpPr>
          <p:nvPr>
            <p:ph idx="1"/>
          </p:nvPr>
        </p:nvSpPr>
        <p:spPr>
          <a:xfrm>
            <a:off x="838200" y="1825625"/>
            <a:ext cx="10515600" cy="4351338"/>
          </a:xfrm>
        </p:spPr>
        <p:txBody>
          <a:bodyPr/>
          <a:lstStyle/>
          <a:p>
            <a:r>
              <a:rPr lang="en-US" b="1" dirty="0"/>
              <a:t>Basics of intermittent computing</a:t>
            </a:r>
          </a:p>
          <a:p>
            <a:r>
              <a:rPr lang="en-US" dirty="0"/>
              <a:t>PL for intermittent computing</a:t>
            </a:r>
          </a:p>
          <a:p>
            <a:r>
              <a:rPr lang="en-US" dirty="0"/>
              <a:t>Systems for intermittent computing</a:t>
            </a:r>
          </a:p>
          <a:p>
            <a:r>
              <a:rPr lang="en-US" dirty="0"/>
              <a:t>Architectures for intermittent computing</a:t>
            </a:r>
          </a:p>
        </p:txBody>
      </p:sp>
    </p:spTree>
    <p:extLst>
      <p:ext uri="{BB962C8B-B14F-4D97-AF65-F5344CB8AC3E}">
        <p14:creationId xmlns:p14="http://schemas.microsoft.com/office/powerpoint/2010/main" val="165325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B9C2-F0C8-4AB5-86EE-301A242B6B98}"/>
              </a:ext>
            </a:extLst>
          </p:cNvPr>
          <p:cNvSpPr>
            <a:spLocks noGrp="1"/>
          </p:cNvSpPr>
          <p:nvPr>
            <p:ph type="title"/>
          </p:nvPr>
        </p:nvSpPr>
        <p:spPr/>
        <p:txBody>
          <a:bodyPr/>
          <a:lstStyle/>
          <a:p>
            <a:r>
              <a:rPr lang="en-US" dirty="0"/>
              <a:t>How to reason precisely about intermittent execution?</a:t>
            </a:r>
          </a:p>
        </p:txBody>
      </p:sp>
      <p:sp>
        <p:nvSpPr>
          <p:cNvPr id="4" name="Slide Number Placeholder 3">
            <a:extLst>
              <a:ext uri="{FF2B5EF4-FFF2-40B4-BE49-F238E27FC236}">
                <a16:creationId xmlns:a16="http://schemas.microsoft.com/office/drawing/2014/main" id="{F2C103CA-52BF-463D-BF79-AF5FDA32B69B}"/>
              </a:ext>
            </a:extLst>
          </p:cNvPr>
          <p:cNvSpPr>
            <a:spLocks noGrp="1"/>
          </p:cNvSpPr>
          <p:nvPr>
            <p:ph type="sldNum" sz="quarter" idx="12"/>
          </p:nvPr>
        </p:nvSpPr>
        <p:spPr/>
        <p:txBody>
          <a:bodyPr/>
          <a:lstStyle/>
          <a:p>
            <a:fld id="{34253365-9539-4BF0-8488-CCBC90808F4F}" type="slidenum">
              <a:rPr lang="en-US" smtClean="0"/>
              <a:t>20</a:t>
            </a:fld>
            <a:endParaRPr lang="en-US"/>
          </a:p>
        </p:txBody>
      </p:sp>
      <p:sp>
        <p:nvSpPr>
          <p:cNvPr id="5" name="Content Placeholder 2">
            <a:extLst>
              <a:ext uri="{FF2B5EF4-FFF2-40B4-BE49-F238E27FC236}">
                <a16:creationId xmlns:a16="http://schemas.microsoft.com/office/drawing/2014/main" id="{DAF247D7-98B4-4F7B-B725-9686D895CE34}"/>
              </a:ext>
            </a:extLst>
          </p:cNvPr>
          <p:cNvSpPr txBox="1">
            <a:spLocks/>
          </p:cNvSpPr>
          <p:nvPr/>
        </p:nvSpPr>
        <p:spPr>
          <a:xfrm>
            <a:off x="718199" y="1605999"/>
            <a:ext cx="10179238" cy="4634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t>Define a model language and system state (simple, but should include key features)</a:t>
            </a:r>
          </a:p>
          <a:p>
            <a:pPr marL="0" indent="0">
              <a:buFont typeface="Arial" panose="020B0604020202020204" pitchFamily="34" charset="0"/>
              <a:buNone/>
            </a:pPr>
            <a:endParaRPr lang="en-US" sz="2600" dirty="0"/>
          </a:p>
          <a:p>
            <a:pPr marL="0" indent="0">
              <a:buFont typeface="Arial" panose="020B0604020202020204" pitchFamily="34" charset="0"/>
              <a:buNone/>
            </a:pPr>
            <a:r>
              <a:rPr lang="en-US" sz="2600" dirty="0"/>
              <a:t>Define how executing commands changes the state</a:t>
            </a:r>
          </a:p>
          <a:p>
            <a:pPr marL="0" indent="0">
              <a:buFont typeface="Arial" panose="020B0604020202020204" pitchFamily="34" charset="0"/>
              <a:buNone/>
            </a:pPr>
            <a:endParaRPr lang="en-US" sz="2600" dirty="0"/>
          </a:p>
          <a:p>
            <a:pPr marL="0" indent="0">
              <a:buFont typeface="Arial" panose="020B0604020202020204" pitchFamily="34" charset="0"/>
              <a:buNone/>
            </a:pPr>
            <a:r>
              <a:rPr lang="en-US" sz="2600" dirty="0"/>
              <a:t>Show that no matter what command executes, the state </a:t>
            </a:r>
          </a:p>
          <a:p>
            <a:pPr marL="0" indent="0">
              <a:buFont typeface="Arial" panose="020B0604020202020204" pitchFamily="34" charset="0"/>
              <a:buNone/>
            </a:pPr>
            <a:r>
              <a:rPr lang="en-US" sz="2600" dirty="0"/>
              <a:t>of the intermittent execution is related to a continuous execution</a:t>
            </a:r>
          </a:p>
          <a:p>
            <a:pPr marL="0" indent="0">
              <a:buFont typeface="Arial" panose="020B0604020202020204" pitchFamily="34" charset="0"/>
              <a:buNone/>
            </a:pPr>
            <a:endParaRPr lang="en-US" sz="2600" dirty="0"/>
          </a:p>
        </p:txBody>
      </p:sp>
    </p:spTree>
    <p:extLst>
      <p:ext uri="{BB962C8B-B14F-4D97-AF65-F5344CB8AC3E}">
        <p14:creationId xmlns:p14="http://schemas.microsoft.com/office/powerpoint/2010/main" val="171336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460E-3044-45A1-88BC-960D9B908FA4}"/>
              </a:ext>
            </a:extLst>
          </p:cNvPr>
          <p:cNvSpPr>
            <a:spLocks noGrp="1"/>
          </p:cNvSpPr>
          <p:nvPr>
            <p:ph type="title"/>
          </p:nvPr>
        </p:nvSpPr>
        <p:spPr/>
        <p:txBody>
          <a:bodyPr/>
          <a:lstStyle/>
          <a:p>
            <a:r>
              <a:rPr lang="en-US" sz="4000" dirty="0"/>
              <a:t>Define a model language and system state</a:t>
            </a:r>
            <a:endParaRPr lang="en-US" dirty="0"/>
          </a:p>
        </p:txBody>
      </p:sp>
      <p:sp>
        <p:nvSpPr>
          <p:cNvPr id="4" name="Slide Number Placeholder 3">
            <a:extLst>
              <a:ext uri="{FF2B5EF4-FFF2-40B4-BE49-F238E27FC236}">
                <a16:creationId xmlns:a16="http://schemas.microsoft.com/office/drawing/2014/main" id="{471C4C33-1243-42A9-B2E1-B21AB3B9A0B7}"/>
              </a:ext>
            </a:extLst>
          </p:cNvPr>
          <p:cNvSpPr>
            <a:spLocks noGrp="1"/>
          </p:cNvSpPr>
          <p:nvPr>
            <p:ph type="sldNum" sz="quarter" idx="12"/>
          </p:nvPr>
        </p:nvSpPr>
        <p:spPr/>
        <p:txBody>
          <a:bodyPr/>
          <a:lstStyle/>
          <a:p>
            <a:fld id="{34253365-9539-4BF0-8488-CCBC90808F4F}" type="slidenum">
              <a:rPr lang="en-US" smtClean="0"/>
              <a:t>21</a:t>
            </a:fld>
            <a:endParaRPr lang="en-US"/>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DE5FECA1-1224-4ADE-B978-249556F9D8FE}"/>
                  </a:ext>
                </a:extLst>
              </p:cNvPr>
              <p:cNvSpPr>
                <a:spLocks noGrp="1"/>
              </p:cNvSpPr>
              <p:nvPr>
                <p:ph idx="1"/>
              </p:nvPr>
            </p:nvSpPr>
            <p:spPr>
              <a:xfrm>
                <a:off x="205154" y="1522796"/>
                <a:ext cx="7732981" cy="1803334"/>
              </a:xfrm>
            </p:spPr>
            <p:txBody>
              <a:bodyPr>
                <a:normAutofit/>
              </a:bodyPr>
              <a:lstStyle/>
              <a:p>
                <a:r>
                  <a:rPr lang="en-US" dirty="0"/>
                  <a:t>Programs are made of:</a:t>
                </a:r>
              </a:p>
              <a:p>
                <a:pPr lvl="1"/>
                <a:r>
                  <a:rPr lang="en-US" dirty="0">
                    <a:ea typeface="Cambria Math" panose="02040503050406030204" pitchFamily="18" charset="0"/>
                  </a:rPr>
                  <a:t>Commands </a:t>
                </a:r>
                <a:r>
                  <a:rPr lang="en-US" dirty="0">
                    <a:latin typeface="Cambria Math" panose="02040503050406030204" pitchFamily="18" charset="0"/>
                    <a:ea typeface="Cambria Math" panose="02040503050406030204" pitchFamily="18" charset="0"/>
                  </a:rPr>
                  <a:t>c ::= </a:t>
                </a:r>
                <a14:m>
                  <m:oMath xmlns:m="http://schemas.openxmlformats.org/officeDocument/2006/math">
                    <m:r>
                      <a:rPr lang="en-US" b="0" i="1" smtClean="0">
                        <a:latin typeface="Cambria Math" panose="02040503050406030204" pitchFamily="18" charset="0"/>
                        <a:ea typeface="Cambria Math" panose="02040503050406030204" pitchFamily="18" charset="0"/>
                      </a:rPr>
                      <m:t>𝜄</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then</m:t>
                    </m:r>
                    <m:r>
                      <a:rPr lang="en-US" b="0" i="0"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c</m:t>
                        </m:r>
                      </m:e>
                      <m:sub>
                        <m:r>
                          <a:rPr lang="en-US" b="0" i="0" smtClean="0">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else</m:t>
                    </m:r>
                    <m:r>
                      <a:rPr lang="en-US" b="0" i="0"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c</m:t>
                        </m:r>
                      </m:e>
                      <m:sub>
                        <m:r>
                          <a:rPr lang="en-US" b="0" i="0" smtClean="0">
                            <a:latin typeface="Cambria Math" panose="02040503050406030204" pitchFamily="18" charset="0"/>
                            <a:ea typeface="Cambria Math" panose="02040503050406030204" pitchFamily="18" charset="0"/>
                          </a:rPr>
                          <m:t>2</m:t>
                        </m:r>
                      </m:sub>
                    </m:sSub>
                  </m:oMath>
                </a14:m>
                <a:r>
                  <a:rPr lang="en-US" b="1" dirty="0">
                    <a:ea typeface="Cambria Math" panose="02040503050406030204" pitchFamily="18" charset="0"/>
                  </a:rPr>
                  <a:t> </a:t>
                </a:r>
                <a:endParaRPr lang="en-US" b="1" dirty="0">
                  <a:latin typeface="Cambria Math" panose="02040503050406030204" pitchFamily="18" charset="0"/>
                  <a:ea typeface="Cambria Math" panose="02040503050406030204" pitchFamily="18" charset="0"/>
                </a:endParaRPr>
              </a:p>
              <a:p>
                <a:pPr lvl="1"/>
                <a:r>
                  <a:rPr lang="en-US" dirty="0">
                    <a:ea typeface="Cambria Math" panose="02040503050406030204" pitchFamily="18" charset="0"/>
                  </a:rPr>
                  <a:t>Instructions </a:t>
                </a:r>
                <a:r>
                  <a:rPr lang="en-US" dirty="0">
                    <a:latin typeface="Cambria Math" panose="02040503050406030204" pitchFamily="18" charset="0"/>
                    <a:ea typeface="Cambria Math" panose="02040503050406030204" pitchFamily="18" charset="0"/>
                  </a:rPr>
                  <a:t>ι  ::= … | x := e | </a:t>
                </a:r>
                <a:r>
                  <a:rPr lang="en-US" b="1" dirty="0">
                    <a:latin typeface="Cambria Math" panose="02040503050406030204" pitchFamily="18" charset="0"/>
                    <a:ea typeface="Cambria Math" panose="02040503050406030204" pitchFamily="18" charset="0"/>
                  </a:rPr>
                  <a:t>checkpoint(</a:t>
                </a:r>
                <a14:m>
                  <m:oMath xmlns:m="http://schemas.openxmlformats.org/officeDocument/2006/math">
                    <m:r>
                      <a:rPr lang="en-US" b="1" i="1" smtClean="0">
                        <a:latin typeface="Cambria Math" panose="02040503050406030204" pitchFamily="18" charset="0"/>
                        <a:ea typeface="Cambria Math" panose="02040503050406030204" pitchFamily="18" charset="0"/>
                      </a:rPr>
                      <m:t>𝝎</m:t>
                    </m:r>
                  </m:oMath>
                </a14:m>
                <a:r>
                  <a:rPr lang="en-US" b="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 </a:t>
                </a:r>
                <a:r>
                  <a:rPr lang="en-US" b="1" dirty="0">
                    <a:latin typeface="Cambria Math" panose="02040503050406030204" pitchFamily="18" charset="0"/>
                    <a:ea typeface="Cambria Math" panose="02040503050406030204" pitchFamily="18" charset="0"/>
                  </a:rPr>
                  <a:t>reboot</a:t>
                </a:r>
                <a:endParaRPr lang="en-US" dirty="0"/>
              </a:p>
              <a:p>
                <a:pPr lvl="1"/>
                <a:r>
                  <a:rPr lang="en-US" dirty="0"/>
                  <a:t>Expressions </a:t>
                </a:r>
                <a:r>
                  <a:rPr lang="en-US" dirty="0">
                    <a:latin typeface="Cambria Math" panose="02040503050406030204" pitchFamily="18" charset="0"/>
                    <a:ea typeface="Cambria Math" panose="02040503050406030204" pitchFamily="18" charset="0"/>
                  </a:rPr>
                  <a:t>e ::= x |v (e.g., int, bool)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oMath>
                </a14:m>
                <a:endParaRPr lang="en-US" dirty="0">
                  <a:latin typeface="Cambria Math" panose="02040503050406030204" pitchFamily="18" charset="0"/>
                  <a:ea typeface="Cambria Math" panose="02040503050406030204" pitchFamily="18" charset="0"/>
                </a:endParaRPr>
              </a:p>
            </p:txBody>
          </p:sp>
        </mc:Choice>
        <mc:Fallback>
          <p:sp>
            <p:nvSpPr>
              <p:cNvPr id="7" name="Content Placeholder 2">
                <a:extLst>
                  <a:ext uri="{FF2B5EF4-FFF2-40B4-BE49-F238E27FC236}">
                    <a16:creationId xmlns:a16="http://schemas.microsoft.com/office/drawing/2014/main" id="{DE5FECA1-1224-4ADE-B978-249556F9D8FE}"/>
                  </a:ext>
                </a:extLst>
              </p:cNvPr>
              <p:cNvSpPr>
                <a:spLocks noGrp="1" noRot="1" noChangeAspect="1" noMove="1" noResize="1" noEditPoints="1" noAdjustHandles="1" noChangeArrowheads="1" noChangeShapeType="1" noTextEdit="1"/>
              </p:cNvSpPr>
              <p:nvPr>
                <p:ph idx="1"/>
              </p:nvPr>
            </p:nvSpPr>
            <p:spPr>
              <a:xfrm>
                <a:off x="205154" y="1522796"/>
                <a:ext cx="7732981" cy="1803334"/>
              </a:xfrm>
              <a:blipFill>
                <a:blip r:embed="rId2"/>
                <a:stretch>
                  <a:fillRect l="-1420" t="-6081"/>
                </a:stretch>
              </a:blipFill>
            </p:spPr>
            <p:txBody>
              <a:bodyPr/>
              <a:lstStyle/>
              <a:p>
                <a:r>
                  <a:rPr lang="en-US">
                    <a:noFill/>
                  </a:rPr>
                  <a:t> </a:t>
                </a:r>
              </a:p>
            </p:txBody>
          </p:sp>
        </mc:Fallback>
      </mc:AlternateContent>
      <p:sp>
        <p:nvSpPr>
          <p:cNvPr id="8" name="Speech Bubble: Rectangle 7">
            <a:extLst>
              <a:ext uri="{FF2B5EF4-FFF2-40B4-BE49-F238E27FC236}">
                <a16:creationId xmlns:a16="http://schemas.microsoft.com/office/drawing/2014/main" id="{48882731-8460-4462-A26E-0A3C78A3A5F3}"/>
              </a:ext>
            </a:extLst>
          </p:cNvPr>
          <p:cNvSpPr/>
          <p:nvPr/>
        </p:nvSpPr>
        <p:spPr>
          <a:xfrm>
            <a:off x="8453751" y="2170339"/>
            <a:ext cx="2465709" cy="841558"/>
          </a:xfrm>
          <a:prstGeom prst="wedgeRectCallout">
            <a:avLst>
              <a:gd name="adj1" fmla="val -68753"/>
              <a:gd name="adj2" fmla="val 2266"/>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Segoe UI" panose="020B0502040204020203" pitchFamily="34" charset="0"/>
                <a:cs typeface="Segoe UI" panose="020B0502040204020203" pitchFamily="34" charset="0"/>
              </a:rPr>
              <a:t>Particular to intermittence</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7147313-E083-4105-A471-B2E4FC3B2252}"/>
                  </a:ext>
                </a:extLst>
              </p:cNvPr>
              <p:cNvSpPr txBox="1"/>
              <p:nvPr/>
            </p:nvSpPr>
            <p:spPr>
              <a:xfrm>
                <a:off x="205154" y="3531871"/>
                <a:ext cx="8883981" cy="646331"/>
              </a:xfrm>
              <a:prstGeom prst="rect">
                <a:avLst/>
              </a:prstGeom>
              <a:noFill/>
            </p:spPr>
            <p:txBody>
              <a:bodyPr wrap="square">
                <a:spAutoFit/>
              </a:bodyPr>
              <a:lstStyle/>
              <a:p>
                <a:r>
                  <a:rPr lang="en-US" sz="2400" dirty="0">
                    <a:ea typeface="Cambria Math" panose="02040503050406030204" pitchFamily="18" charset="0"/>
                  </a:rPr>
                  <a:t>Intermittent execution state: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𝜅</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𝑁</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𝑉</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𝑐</m:t>
                    </m:r>
                    <m:r>
                      <a:rPr lang="en-US" sz="3600" b="0" i="1" smtClean="0">
                        <a:latin typeface="Cambria Math" panose="02040503050406030204" pitchFamily="18" charset="0"/>
                        <a:ea typeface="Cambria Math" panose="02040503050406030204" pitchFamily="18" charset="0"/>
                      </a:rPr>
                      <m:t>)</m:t>
                    </m:r>
                  </m:oMath>
                </a14:m>
                <a:endParaRPr lang="en-US" sz="3600" b="0" i="1" dirty="0">
                  <a:latin typeface="Cambria Math" panose="02040503050406030204" pitchFamily="18" charset="0"/>
                  <a:ea typeface="Cambria Math" panose="02040503050406030204" pitchFamily="18" charset="0"/>
                </a:endParaRPr>
              </a:p>
            </p:txBody>
          </p:sp>
        </mc:Choice>
        <mc:Fallback>
          <p:sp>
            <p:nvSpPr>
              <p:cNvPr id="10" name="TextBox 9">
                <a:extLst>
                  <a:ext uri="{FF2B5EF4-FFF2-40B4-BE49-F238E27FC236}">
                    <a16:creationId xmlns:a16="http://schemas.microsoft.com/office/drawing/2014/main" id="{E7147313-E083-4105-A471-B2E4FC3B2252}"/>
                  </a:ext>
                </a:extLst>
              </p:cNvPr>
              <p:cNvSpPr txBox="1">
                <a:spLocks noRot="1" noChangeAspect="1" noMove="1" noResize="1" noEditPoints="1" noAdjustHandles="1" noChangeArrowheads="1" noChangeShapeType="1" noTextEdit="1"/>
              </p:cNvSpPr>
              <p:nvPr/>
            </p:nvSpPr>
            <p:spPr>
              <a:xfrm>
                <a:off x="205154" y="3531871"/>
                <a:ext cx="8883981" cy="646331"/>
              </a:xfrm>
              <a:prstGeom prst="rect">
                <a:avLst/>
              </a:prstGeom>
              <a:blipFill>
                <a:blip r:embed="rId3"/>
                <a:stretch>
                  <a:fillRect l="-1098" b="-160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Content Placeholder 2">
                <a:extLst>
                  <a:ext uri="{FF2B5EF4-FFF2-40B4-BE49-F238E27FC236}">
                    <a16:creationId xmlns:a16="http://schemas.microsoft.com/office/drawing/2014/main" id="{B8AB444E-0A58-4DA3-B5A7-BD2CBA14EE74}"/>
                  </a:ext>
                </a:extLst>
              </p:cNvPr>
              <p:cNvSpPr txBox="1">
                <a:spLocks/>
              </p:cNvSpPr>
              <p:nvPr/>
            </p:nvSpPr>
            <p:spPr>
              <a:xfrm>
                <a:off x="838200" y="4266882"/>
                <a:ext cx="10515600" cy="2272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sz="2800" b="0" i="1" smtClean="0">
                        <a:latin typeface="Cambria Math" panose="02040503050406030204" pitchFamily="18" charset="0"/>
                        <a:ea typeface="Cambria Math" panose="02040503050406030204" pitchFamily="18" charset="0"/>
                      </a:rPr>
                      <m:t>𝜅</m:t>
                    </m:r>
                  </m:oMath>
                </a14:m>
                <a:r>
                  <a:rPr lang="en-US" b="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is a record of the last checkpoint</a:t>
                </a:r>
              </a:p>
              <a:p>
                <a:r>
                  <a:rPr lang="en-US" dirty="0">
                    <a:latin typeface="Cambria Math" panose="02040503050406030204" pitchFamily="18" charset="0"/>
                    <a:ea typeface="Cambria Math" panose="02040503050406030204" pitchFamily="18" charset="0"/>
                  </a:rPr>
                  <a:t>N is non-volatile memory, a map of variables to values (x </a:t>
                </a:r>
                <a:r>
                  <a:rPr lang="en-US" dirty="0">
                    <a:latin typeface="Cambria Math" panose="02040503050406030204" pitchFamily="18" charset="0"/>
                    <a:ea typeface="Cambria Math" panose="02040503050406030204" pitchFamily="18" charset="0"/>
                    <a:sym typeface="Wingdings" panose="05000000000000000000" pitchFamily="2" charset="2"/>
                  </a:rPr>
                  <a:t> 3</a:t>
                </a:r>
                <a:r>
                  <a:rPr lang="en-US" dirty="0">
                    <a:latin typeface="Cambria Math" panose="02040503050406030204" pitchFamily="18" charset="0"/>
                    <a:ea typeface="Cambria Math" panose="02040503050406030204" pitchFamily="18" charset="0"/>
                  </a:rPr>
                  <a:t>)</a:t>
                </a:r>
              </a:p>
              <a:p>
                <a:r>
                  <a:rPr lang="en-US" dirty="0">
                    <a:latin typeface="Cambria Math" panose="02040503050406030204" pitchFamily="18" charset="0"/>
                    <a:ea typeface="Cambria Math" panose="02040503050406030204" pitchFamily="18" charset="0"/>
                  </a:rPr>
                  <a:t>V is volatile memory</a:t>
                </a:r>
              </a:p>
              <a:p>
                <a:r>
                  <a:rPr lang="en-US" dirty="0">
                    <a:latin typeface="Cambria Math" panose="02040503050406030204" pitchFamily="18" charset="0"/>
                    <a:ea typeface="Cambria Math" panose="02040503050406030204" pitchFamily="18" charset="0"/>
                  </a:rPr>
                  <a:t>C is the command to execute</a:t>
                </a:r>
              </a:p>
            </p:txBody>
          </p:sp>
        </mc:Choice>
        <mc:Fallback>
          <p:sp>
            <p:nvSpPr>
              <p:cNvPr id="23" name="Content Placeholder 2">
                <a:extLst>
                  <a:ext uri="{FF2B5EF4-FFF2-40B4-BE49-F238E27FC236}">
                    <a16:creationId xmlns:a16="http://schemas.microsoft.com/office/drawing/2014/main" id="{B8AB444E-0A58-4DA3-B5A7-BD2CBA14EE74}"/>
                  </a:ext>
                </a:extLst>
              </p:cNvPr>
              <p:cNvSpPr txBox="1">
                <a:spLocks noRot="1" noChangeAspect="1" noMove="1" noResize="1" noEditPoints="1" noAdjustHandles="1" noChangeArrowheads="1" noChangeShapeType="1" noTextEdit="1"/>
              </p:cNvSpPr>
              <p:nvPr/>
            </p:nvSpPr>
            <p:spPr>
              <a:xfrm>
                <a:off x="838200" y="4266882"/>
                <a:ext cx="10515600" cy="2272030"/>
              </a:xfrm>
              <a:prstGeom prst="rect">
                <a:avLst/>
              </a:prstGeom>
              <a:blipFill>
                <a:blip r:embed="rId4"/>
                <a:stretch>
                  <a:fillRect l="-1043" t="-4826"/>
                </a:stretch>
              </a:blipFill>
            </p:spPr>
            <p:txBody>
              <a:bodyPr/>
              <a:lstStyle/>
              <a:p>
                <a:r>
                  <a:rPr lang="en-US">
                    <a:noFill/>
                  </a:rPr>
                  <a:t> </a:t>
                </a:r>
              </a:p>
            </p:txBody>
          </p:sp>
        </mc:Fallback>
      </mc:AlternateContent>
    </p:spTree>
    <p:extLst>
      <p:ext uri="{BB962C8B-B14F-4D97-AF65-F5344CB8AC3E}">
        <p14:creationId xmlns:p14="http://schemas.microsoft.com/office/powerpoint/2010/main" val="143333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7F27-8138-4013-B781-B444257D2807}"/>
              </a:ext>
            </a:extLst>
          </p:cNvPr>
          <p:cNvSpPr>
            <a:spLocks noGrp="1"/>
          </p:cNvSpPr>
          <p:nvPr>
            <p:ph type="title"/>
          </p:nvPr>
        </p:nvSpPr>
        <p:spPr/>
        <p:txBody>
          <a:bodyPr/>
          <a:lstStyle/>
          <a:p>
            <a:r>
              <a:rPr lang="en-US" dirty="0"/>
              <a:t>Define how commands change state</a:t>
            </a:r>
          </a:p>
        </p:txBody>
      </p:sp>
      <p:sp>
        <p:nvSpPr>
          <p:cNvPr id="4" name="Slide Number Placeholder 3">
            <a:extLst>
              <a:ext uri="{FF2B5EF4-FFF2-40B4-BE49-F238E27FC236}">
                <a16:creationId xmlns:a16="http://schemas.microsoft.com/office/drawing/2014/main" id="{9FE972D4-9465-4E76-A9D8-45EF67EAA1ED}"/>
              </a:ext>
            </a:extLst>
          </p:cNvPr>
          <p:cNvSpPr>
            <a:spLocks noGrp="1"/>
          </p:cNvSpPr>
          <p:nvPr>
            <p:ph type="sldNum" sz="quarter" idx="12"/>
          </p:nvPr>
        </p:nvSpPr>
        <p:spPr/>
        <p:txBody>
          <a:bodyPr/>
          <a:lstStyle/>
          <a:p>
            <a:fld id="{34253365-9539-4BF0-8488-CCBC90808F4F}" type="slidenum">
              <a:rPr lang="en-US" smtClean="0"/>
              <a:t>22</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F13E471-E8EA-4E39-9E73-375EB065E4F2}"/>
                  </a:ext>
                </a:extLst>
              </p:cNvPr>
              <p:cNvSpPr txBox="1"/>
              <p:nvPr/>
            </p:nvSpPr>
            <p:spPr>
              <a:xfrm>
                <a:off x="2785843" y="3152791"/>
                <a:ext cx="3550729" cy="47186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𝐶h𝑒𝑐𝑘𝑝𝑜𝑖𝑛𝑡</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 </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𝜅</m:t>
                              </m:r>
                              <m:r>
                                <a:rPr lang="en-US" sz="2000" b="0" i="1" smtClean="0">
                                  <a:latin typeface="Cambria Math" panose="02040503050406030204" pitchFamily="18" charset="0"/>
                                </a:rPr>
                                <m:t>, </m:t>
                              </m:r>
                              <m:r>
                                <a:rPr lang="en-US" sz="2000" b="0" i="1" smtClean="0">
                                  <a:latin typeface="Cambria Math" panose="02040503050406030204" pitchFamily="18" charset="0"/>
                                </a:rPr>
                                <m:t>𝑁</m:t>
                              </m:r>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 </m:t>
                              </m:r>
                              <m:r>
                                <a:rPr lang="en-US" sz="2000" b="1" i="1" smtClean="0">
                                  <a:latin typeface="Cambria Math" panose="02040503050406030204" pitchFamily="18" charset="0"/>
                                </a:rPr>
                                <m:t>𝒄𝒉𝒆𝒄𝒌𝒑𝒐𝒊𝒏𝒕</m:t>
                              </m:r>
                              <m:r>
                                <a:rPr lang="en-US" sz="2000" b="1" i="1" smtClean="0">
                                  <a:latin typeface="Cambria Math" panose="02040503050406030204" pitchFamily="18" charset="0"/>
                                </a:rPr>
                                <m:t>(</m:t>
                              </m:r>
                              <m:r>
                                <a:rPr lang="en-US" sz="2000" b="1" i="1" smtClean="0">
                                  <a:latin typeface="Cambria Math" panose="02040503050406030204" pitchFamily="18" charset="0"/>
                                </a:rPr>
                                <m:t>𝝎</m:t>
                              </m:r>
                              <m:r>
                                <a:rPr lang="en-US" sz="2000" b="1" i="1" smtClean="0">
                                  <a:latin typeface="Cambria Math" panose="02040503050406030204" pitchFamily="18" charset="0"/>
                                </a:rPr>
                                <m:t>);</m:t>
                              </m:r>
                              <m:r>
                                <a:rPr lang="en-US" sz="2000" b="0" i="1" smtClean="0">
                                  <a:latin typeface="Cambria Math" panose="02040503050406030204" pitchFamily="18" charset="0"/>
                                </a:rPr>
                                <m:t>𝑐</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r>
                                    <a:rPr lang="en-US" sz="2000" b="0" i="1" smtClean="0">
                                      <a:latin typeface="Cambria Math" panose="02040503050406030204" pitchFamily="18" charset="0"/>
                                    </a:rPr>
                                    <m:t>|</m:t>
                                  </m:r>
                                </m:e>
                                <m:sub>
                                  <m:r>
                                    <a:rPr lang="en-US" sz="2000" b="0" i="1" smtClean="0">
                                      <a:latin typeface="Cambria Math" panose="02040503050406030204" pitchFamily="18" charset="0"/>
                                    </a:rPr>
                                    <m:t>𝜔</m:t>
                                  </m:r>
                                </m:sub>
                              </m:sSub>
                              <m:r>
                                <a:rPr lang="en-US" sz="2000" b="0" i="1" smtClean="0">
                                  <a:latin typeface="Cambria Math" panose="02040503050406030204" pitchFamily="18" charset="0"/>
                                </a:rPr>
                                <m:t>, </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𝑐</m:t>
                              </m:r>
                            </m:e>
                          </m:d>
                          <m:r>
                            <a:rPr lang="en-US" sz="2000" b="0" i="1" smtClean="0">
                              <a:latin typeface="Cambria Math" panose="02040503050406030204" pitchFamily="18" charset="0"/>
                            </a:rPr>
                            <m:t>, </m:t>
                          </m:r>
                          <m:r>
                            <a:rPr lang="en-US" sz="2000" b="0" i="1" smtClean="0">
                              <a:latin typeface="Cambria Math" panose="02040503050406030204" pitchFamily="18" charset="0"/>
                            </a:rPr>
                            <m:t>𝑁</m:t>
                          </m:r>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 </m:t>
                          </m:r>
                        </m:den>
                      </m:f>
                    </m:oMath>
                  </m:oMathPara>
                </a14:m>
                <a:endParaRPr lang="en-US" sz="2000" dirty="0"/>
              </a:p>
            </p:txBody>
          </p:sp>
        </mc:Choice>
        <mc:Fallback>
          <p:sp>
            <p:nvSpPr>
              <p:cNvPr id="6" name="TextBox 5">
                <a:extLst>
                  <a:ext uri="{FF2B5EF4-FFF2-40B4-BE49-F238E27FC236}">
                    <a16:creationId xmlns:a16="http://schemas.microsoft.com/office/drawing/2014/main" id="{6F13E471-E8EA-4E39-9E73-375EB065E4F2}"/>
                  </a:ext>
                </a:extLst>
              </p:cNvPr>
              <p:cNvSpPr txBox="1">
                <a:spLocks noRot="1" noChangeAspect="1" noMove="1" noResize="1" noEditPoints="1" noAdjustHandles="1" noChangeArrowheads="1" noChangeShapeType="1" noTextEdit="1"/>
              </p:cNvSpPr>
              <p:nvPr/>
            </p:nvSpPr>
            <p:spPr>
              <a:xfrm>
                <a:off x="2785843" y="3152791"/>
                <a:ext cx="3550729" cy="471860"/>
              </a:xfrm>
              <a:prstGeom prst="rect">
                <a:avLst/>
              </a:prstGeom>
              <a:blipFill>
                <a:blip r:embed="rId2"/>
                <a:stretch>
                  <a:fillRect l="-3436" r="-95704" b="-243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964888A-930A-4766-BF01-AB8F9723462F}"/>
                  </a:ext>
                </a:extLst>
              </p:cNvPr>
              <p:cNvSpPr txBox="1"/>
              <p:nvPr/>
            </p:nvSpPr>
            <p:spPr>
              <a:xfrm>
                <a:off x="2869664" y="5828391"/>
                <a:ext cx="3550729" cy="67492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𝑅𝑒𝑏𝑜𝑜𝑡</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𝜅</m:t>
                          </m:r>
                          <m:r>
                            <a:rPr lang="en-US" sz="2000" b="0" i="1" smtClean="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𝑁</m:t>
                                  </m:r>
                                  <m:r>
                                    <a:rPr lang="en-US" sz="2000" b="0" i="1" smtClean="0">
                                      <a:latin typeface="Cambria Math" panose="02040503050406030204" pitchFamily="18" charset="0"/>
                                    </a:rPr>
                                    <m:t>′</m:t>
                                  </m:r>
                                </m:e>
                                <m:sub>
                                  <m:r>
                                    <a:rPr lang="en-US" sz="2000" b="0" i="1" smtClean="0">
                                      <a:latin typeface="Cambria Math" panose="02040503050406030204" pitchFamily="18" charset="0"/>
                                    </a:rPr>
                                    <m:t> </m:t>
                                  </m:r>
                                </m:sub>
                              </m:sSub>
                              <m:r>
                                <a:rPr lang="en-US" sz="2000" i="1">
                                  <a:latin typeface="Cambria Math" panose="02040503050406030204" pitchFamily="18" charset="0"/>
                                </a:rPr>
                                <m:t>, </m:t>
                              </m:r>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𝑐</m:t>
                              </m:r>
                            </m:e>
                          </m:d>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𝜅</m:t>
                              </m:r>
                              <m:r>
                                <a:rPr lang="en-US" sz="2000" b="0" i="1" smtClean="0">
                                  <a:latin typeface="Cambria Math" panose="02040503050406030204" pitchFamily="18" charset="0"/>
                                </a:rPr>
                                <m:t>, </m:t>
                              </m:r>
                              <m:r>
                                <a:rPr lang="en-US" sz="2000" b="0" i="1" smtClean="0">
                                  <a:latin typeface="Cambria Math" panose="02040503050406030204" pitchFamily="18" charset="0"/>
                                </a:rPr>
                                <m:t>𝑁</m:t>
                              </m:r>
                              <m:r>
                                <a:rPr lang="en-US" sz="2000" b="0" i="1" smtClean="0">
                                  <a:latin typeface="Cambria Math" panose="02040503050406030204" pitchFamily="18" charset="0"/>
                                </a:rPr>
                                <m:t>,∅, </m:t>
                              </m:r>
                              <m:r>
                                <a:rPr lang="en-US" sz="2000" b="0" i="1" smtClean="0">
                                  <a:latin typeface="Cambria Math" panose="02040503050406030204" pitchFamily="18" charset="0"/>
                                </a:rPr>
                                <m:t>𝑟𝑒𝑏𝑜𝑜𝑡</m:t>
                              </m:r>
                            </m:e>
                          </m:d>
                          <m:r>
                            <a:rPr lang="en-US" sz="2000" b="0" i="1" smtClean="0">
                              <a:latin typeface="Cambria Math" panose="02040503050406030204" pitchFamily="18" charset="0"/>
                            </a:rPr>
                            <m:t>⇒(</m:t>
                          </m:r>
                          <m:r>
                            <a:rPr lang="en-US" sz="2000" b="0" i="1" smtClean="0">
                              <a:latin typeface="Cambria Math" panose="02040503050406030204" pitchFamily="18" charset="0"/>
                            </a:rPr>
                            <m:t>𝜅</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𝑁</m:t>
                              </m:r>
                            </m:e>
                            <m:sup>
                              <m:r>
                                <a:rPr lang="en-US" sz="2000" b="0" i="1" smtClean="0">
                                  <a:latin typeface="Cambria Math" panose="02040503050406030204" pitchFamily="18" charset="0"/>
                                </a:rPr>
                                <m:t> </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 </m:t>
                          </m:r>
                        </m:den>
                      </m:f>
                    </m:oMath>
                  </m:oMathPara>
                </a14:m>
                <a:endParaRPr lang="en-US" sz="2000" dirty="0"/>
              </a:p>
            </p:txBody>
          </p:sp>
        </mc:Choice>
        <mc:Fallback>
          <p:sp>
            <p:nvSpPr>
              <p:cNvPr id="7" name="TextBox 6">
                <a:extLst>
                  <a:ext uri="{FF2B5EF4-FFF2-40B4-BE49-F238E27FC236}">
                    <a16:creationId xmlns:a16="http://schemas.microsoft.com/office/drawing/2014/main" id="{D964888A-930A-4766-BF01-AB8F9723462F}"/>
                  </a:ext>
                </a:extLst>
              </p:cNvPr>
              <p:cNvSpPr txBox="1">
                <a:spLocks noRot="1" noChangeAspect="1" noMove="1" noResize="1" noEditPoints="1" noAdjustHandles="1" noChangeArrowheads="1" noChangeShapeType="1" noTextEdit="1"/>
              </p:cNvSpPr>
              <p:nvPr/>
            </p:nvSpPr>
            <p:spPr>
              <a:xfrm>
                <a:off x="2869664" y="5828391"/>
                <a:ext cx="3550729" cy="674928"/>
              </a:xfrm>
              <a:prstGeom prst="rect">
                <a:avLst/>
              </a:prstGeom>
              <a:blipFill>
                <a:blip r:embed="rId3"/>
                <a:stretch>
                  <a:fillRect r="-34364"/>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C810A273-509C-4418-B830-3BAB2C2EC9E0}"/>
              </a:ext>
            </a:extLst>
          </p:cNvPr>
          <p:cNvSpPr/>
          <p:nvPr/>
        </p:nvSpPr>
        <p:spPr>
          <a:xfrm>
            <a:off x="1249991" y="4325566"/>
            <a:ext cx="654085" cy="598911"/>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3200" b="1" dirty="0">
                <a:solidFill>
                  <a:srgbClr val="FF0066"/>
                </a:solidFill>
                <a:cs typeface="Courier New" panose="02070309020205020404" pitchFamily="49" charset="0"/>
              </a:rPr>
              <a:t>B</a:t>
            </a:r>
          </a:p>
        </p:txBody>
      </p:sp>
      <p:sp>
        <p:nvSpPr>
          <p:cNvPr id="9" name="Rectangle 8">
            <a:extLst>
              <a:ext uri="{FF2B5EF4-FFF2-40B4-BE49-F238E27FC236}">
                <a16:creationId xmlns:a16="http://schemas.microsoft.com/office/drawing/2014/main" id="{145D4EED-5B5D-4412-9B2A-4C4EEE9A55D3}"/>
              </a:ext>
            </a:extLst>
          </p:cNvPr>
          <p:cNvSpPr/>
          <p:nvPr/>
        </p:nvSpPr>
        <p:spPr>
          <a:xfrm>
            <a:off x="1220421" y="2990678"/>
            <a:ext cx="654085" cy="695337"/>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A</a:t>
            </a:r>
            <a:endParaRPr lang="en-US" sz="3200" b="1" dirty="0"/>
          </a:p>
        </p:txBody>
      </p:sp>
      <p:cxnSp>
        <p:nvCxnSpPr>
          <p:cNvPr id="10" name="Straight Arrow Connector 9">
            <a:extLst>
              <a:ext uri="{FF2B5EF4-FFF2-40B4-BE49-F238E27FC236}">
                <a16:creationId xmlns:a16="http://schemas.microsoft.com/office/drawing/2014/main" id="{B374EEC7-6A99-404B-A4EF-5097DC5A6847}"/>
              </a:ext>
            </a:extLst>
          </p:cNvPr>
          <p:cNvCxnSpPr>
            <a:cxnSpLocks/>
            <a:stCxn id="9" idx="2"/>
          </p:cNvCxnSpPr>
          <p:nvPr/>
        </p:nvCxnSpPr>
        <p:spPr>
          <a:xfrm>
            <a:off x="1547464" y="3686015"/>
            <a:ext cx="0" cy="38013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E1CED95A-2ED6-4DE0-8466-ECF0D3EF57DD}"/>
              </a:ext>
            </a:extLst>
          </p:cNvPr>
          <p:cNvSpPr/>
          <p:nvPr/>
        </p:nvSpPr>
        <p:spPr>
          <a:xfrm rot="10800000">
            <a:off x="1439079" y="3786466"/>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829C350-45D0-4E80-81F5-C80FA1752615}"/>
              </a:ext>
            </a:extLst>
          </p:cNvPr>
          <p:cNvCxnSpPr>
            <a:cxnSpLocks/>
          </p:cNvCxnSpPr>
          <p:nvPr/>
        </p:nvCxnSpPr>
        <p:spPr>
          <a:xfrm>
            <a:off x="1590169" y="5512359"/>
            <a:ext cx="11635" cy="2769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6750BA9C-D207-4448-A639-CF0A5C0CC2AA}"/>
              </a:ext>
            </a:extLst>
          </p:cNvPr>
          <p:cNvSpPr/>
          <p:nvPr/>
        </p:nvSpPr>
        <p:spPr>
          <a:xfrm>
            <a:off x="1469106" y="5453127"/>
            <a:ext cx="242126" cy="109786"/>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52A860-AE21-42B5-9BA7-F1A0289A6144}"/>
              </a:ext>
            </a:extLst>
          </p:cNvPr>
          <p:cNvSpPr/>
          <p:nvPr/>
        </p:nvSpPr>
        <p:spPr>
          <a:xfrm>
            <a:off x="1249991" y="5767562"/>
            <a:ext cx="659350" cy="693009"/>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B</a:t>
            </a:r>
            <a:endParaRPr lang="en-US" sz="3200" b="1" dirty="0"/>
          </a:p>
        </p:txBody>
      </p:sp>
      <p:sp>
        <p:nvSpPr>
          <p:cNvPr id="15" name="Rectangle 14">
            <a:extLst>
              <a:ext uri="{FF2B5EF4-FFF2-40B4-BE49-F238E27FC236}">
                <a16:creationId xmlns:a16="http://schemas.microsoft.com/office/drawing/2014/main" id="{FA7A3A52-50A3-4E78-A9F6-3729C93F7C45}"/>
              </a:ext>
            </a:extLst>
          </p:cNvPr>
          <p:cNvSpPr/>
          <p:nvPr/>
        </p:nvSpPr>
        <p:spPr>
          <a:xfrm>
            <a:off x="1946926" y="3686015"/>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517F87E-FC8C-42A5-8B5F-3B33E83B3FD2}"/>
              </a:ext>
            </a:extLst>
          </p:cNvPr>
          <p:cNvSpPr/>
          <p:nvPr/>
        </p:nvSpPr>
        <p:spPr>
          <a:xfrm>
            <a:off x="2158685" y="3686015"/>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3573387-08D0-47D7-A32F-E755D2AC75AB}"/>
              </a:ext>
            </a:extLst>
          </p:cNvPr>
          <p:cNvSpPr/>
          <p:nvPr/>
        </p:nvSpPr>
        <p:spPr>
          <a:xfrm>
            <a:off x="2364850" y="3686015"/>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8DEACF4-7311-4EAE-AA07-0598151FE4DA}"/>
              </a:ext>
            </a:extLst>
          </p:cNvPr>
          <p:cNvSpPr/>
          <p:nvPr/>
        </p:nvSpPr>
        <p:spPr>
          <a:xfrm>
            <a:off x="2303618" y="3639704"/>
            <a:ext cx="331585" cy="292517"/>
          </a:xfrm>
          <a:prstGeom prst="rect">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EEF0A1E-85F3-4213-B414-FD50D4B4C463}"/>
              </a:ext>
            </a:extLst>
          </p:cNvPr>
          <p:cNvSpPr/>
          <p:nvPr/>
        </p:nvSpPr>
        <p:spPr>
          <a:xfrm>
            <a:off x="2012732" y="5567665"/>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D216F2C-1E43-47CF-A497-BB8CA150DB3C}"/>
              </a:ext>
            </a:extLst>
          </p:cNvPr>
          <p:cNvSpPr/>
          <p:nvPr/>
        </p:nvSpPr>
        <p:spPr>
          <a:xfrm>
            <a:off x="2224491" y="5567665"/>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4A9483C-C642-4D2A-8BC9-0502B51EF801}"/>
              </a:ext>
            </a:extLst>
          </p:cNvPr>
          <p:cNvSpPr/>
          <p:nvPr/>
        </p:nvSpPr>
        <p:spPr>
          <a:xfrm>
            <a:off x="2430656" y="5567665"/>
            <a:ext cx="197933" cy="19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47FBA6E-FD89-4329-87E3-6DD84C2C33C6}"/>
              </a:ext>
            </a:extLst>
          </p:cNvPr>
          <p:cNvSpPr/>
          <p:nvPr/>
        </p:nvSpPr>
        <p:spPr>
          <a:xfrm>
            <a:off x="2369424" y="5521354"/>
            <a:ext cx="331585" cy="292517"/>
          </a:xfrm>
          <a:prstGeom prst="rect">
            <a:avLst/>
          </a:prstGeom>
          <a:no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2D524D1-668F-49C2-A56B-B81786134DF2}"/>
              </a:ext>
            </a:extLst>
          </p:cNvPr>
          <p:cNvSpPr/>
          <p:nvPr/>
        </p:nvSpPr>
        <p:spPr>
          <a:xfrm>
            <a:off x="2007467" y="4609663"/>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A50F48B-0E87-4452-8FF0-05B92FB74035}"/>
              </a:ext>
            </a:extLst>
          </p:cNvPr>
          <p:cNvSpPr/>
          <p:nvPr/>
        </p:nvSpPr>
        <p:spPr>
          <a:xfrm>
            <a:off x="2219226" y="4609663"/>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AA657D7-E023-4DE9-A437-F082F94EF42E}"/>
              </a:ext>
            </a:extLst>
          </p:cNvPr>
          <p:cNvSpPr/>
          <p:nvPr/>
        </p:nvSpPr>
        <p:spPr>
          <a:xfrm>
            <a:off x="2425391" y="4609663"/>
            <a:ext cx="197933" cy="19989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C00F5985-99C6-4D35-BA7E-5FB0716BC717}"/>
                  </a:ext>
                </a:extLst>
              </p:cNvPr>
              <p:cNvSpPr txBox="1"/>
              <p:nvPr/>
            </p:nvSpPr>
            <p:spPr>
              <a:xfrm>
                <a:off x="2869664" y="4609663"/>
                <a:ext cx="3550729" cy="47186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𝑃𝑜𝑤𝑒𝑟𝑓𝑎𝑖𝑙</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 </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𝜅</m:t>
                              </m:r>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𝑁</m:t>
                                  </m:r>
                                </m:e>
                                <m:sup>
                                  <m:r>
                                    <a:rPr lang="en-US" sz="2000" b="0" i="1" smtClean="0">
                                      <a:latin typeface="Cambria Math" panose="02040503050406030204" pitchFamily="18" charset="0"/>
                                    </a:rPr>
                                    <m:t> </m:t>
                                  </m:r>
                                </m:sup>
                              </m:sSup>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 </m:t>
                              </m:r>
                              <m:r>
                                <a:rPr lang="en-US" sz="2000" b="0" i="1" smtClean="0">
                                  <a:latin typeface="Cambria Math" panose="02040503050406030204" pitchFamily="18" charset="0"/>
                                </a:rPr>
                                <m:t>𝑐</m:t>
                              </m:r>
                            </m:e>
                          </m:d>
                          <m:r>
                            <a:rPr lang="en-US" sz="2000" b="0" i="1" smtClean="0">
                              <a:latin typeface="Cambria Math" panose="02040503050406030204" pitchFamily="18" charset="0"/>
                            </a:rPr>
                            <m:t>⇒(</m:t>
                          </m:r>
                          <m:r>
                            <a:rPr lang="en-US" sz="2000" b="0" i="1" smtClean="0">
                              <a:latin typeface="Cambria Math" panose="02040503050406030204" pitchFamily="18" charset="0"/>
                            </a:rPr>
                            <m:t>𝜅</m:t>
                          </m:r>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r>
                            <a:rPr lang="en-US" sz="2000" b="0" i="1" smtClean="0">
                              <a:latin typeface="Cambria Math" panose="02040503050406030204" pitchFamily="18" charset="0"/>
                            </a:rPr>
                            <m:t>𝑟𝑒𝑏𝑜𝑜𝑡</m:t>
                          </m:r>
                          <m:r>
                            <a:rPr lang="en-US" sz="2000" b="0" i="1" smtClean="0">
                              <a:latin typeface="Cambria Math" panose="02040503050406030204" pitchFamily="18" charset="0"/>
                            </a:rPr>
                            <m:t>) </m:t>
                          </m:r>
                        </m:den>
                      </m:f>
                    </m:oMath>
                  </m:oMathPara>
                </a14:m>
                <a:endParaRPr lang="en-US" sz="2000" dirty="0"/>
              </a:p>
            </p:txBody>
          </p:sp>
        </mc:Choice>
        <mc:Fallback>
          <p:sp>
            <p:nvSpPr>
              <p:cNvPr id="28" name="TextBox 27">
                <a:extLst>
                  <a:ext uri="{FF2B5EF4-FFF2-40B4-BE49-F238E27FC236}">
                    <a16:creationId xmlns:a16="http://schemas.microsoft.com/office/drawing/2014/main" id="{C00F5985-99C6-4D35-BA7E-5FB0716BC717}"/>
                  </a:ext>
                </a:extLst>
              </p:cNvPr>
              <p:cNvSpPr txBox="1">
                <a:spLocks noRot="1" noChangeAspect="1" noMove="1" noResize="1" noEditPoints="1" noAdjustHandles="1" noChangeArrowheads="1" noChangeShapeType="1" noTextEdit="1"/>
              </p:cNvSpPr>
              <p:nvPr/>
            </p:nvSpPr>
            <p:spPr>
              <a:xfrm>
                <a:off x="2869664" y="4609663"/>
                <a:ext cx="3550729" cy="471860"/>
              </a:xfrm>
              <a:prstGeom prst="rect">
                <a:avLst/>
              </a:prstGeom>
              <a:blipFill>
                <a:blip r:embed="rId4"/>
                <a:stretch>
                  <a:fillRect l="-3436" r="-30584" b="-24359"/>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13135D2-17EB-44C1-810E-547A7F93C62B}"/>
              </a:ext>
            </a:extLst>
          </p:cNvPr>
          <p:cNvSpPr txBox="1"/>
          <p:nvPr/>
        </p:nvSpPr>
        <p:spPr>
          <a:xfrm>
            <a:off x="864393" y="1507869"/>
            <a:ext cx="10225551" cy="461665"/>
          </a:xfrm>
          <a:prstGeom prst="rect">
            <a:avLst/>
          </a:prstGeom>
          <a:noFill/>
        </p:spPr>
        <p:txBody>
          <a:bodyPr wrap="square">
            <a:spAutoFit/>
          </a:bodyPr>
          <a:lstStyle/>
          <a:p>
            <a:pPr marL="0" indent="0">
              <a:buFont typeface="Arial" panose="020B0604020202020204" pitchFamily="34" charset="0"/>
              <a:buNone/>
            </a:pPr>
            <a:r>
              <a:rPr lang="en-US" sz="2400" dirty="0"/>
              <a:t>Executing a command transitions a system from one state to another</a:t>
            </a:r>
          </a:p>
        </p:txBody>
      </p:sp>
      <p:sp>
        <p:nvSpPr>
          <p:cNvPr id="31" name="Speech Bubble: Rectangle 30">
            <a:extLst>
              <a:ext uri="{FF2B5EF4-FFF2-40B4-BE49-F238E27FC236}">
                <a16:creationId xmlns:a16="http://schemas.microsoft.com/office/drawing/2014/main" id="{17F0C3E5-9C27-4D6A-B6F1-6062CFD812A6}"/>
              </a:ext>
            </a:extLst>
          </p:cNvPr>
          <p:cNvSpPr/>
          <p:nvPr/>
        </p:nvSpPr>
        <p:spPr>
          <a:xfrm>
            <a:off x="2941862" y="2083204"/>
            <a:ext cx="3154138" cy="841558"/>
          </a:xfrm>
          <a:prstGeom prst="wedgeRectCallout">
            <a:avLst>
              <a:gd name="adj1" fmla="val 43196"/>
              <a:gd name="adj2" fmla="val 87154"/>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Segoe UI" panose="020B0502040204020203" pitchFamily="34" charset="0"/>
                <a:cs typeface="Segoe UI" panose="020B0502040204020203" pitchFamily="34" charset="0"/>
              </a:rPr>
              <a:t>Defines what happens at a checkpoint</a:t>
            </a:r>
          </a:p>
        </p:txBody>
      </p:sp>
      <p:sp>
        <p:nvSpPr>
          <p:cNvPr id="32" name="Speech Bubble: Rectangle 31">
            <a:extLst>
              <a:ext uri="{FF2B5EF4-FFF2-40B4-BE49-F238E27FC236}">
                <a16:creationId xmlns:a16="http://schemas.microsoft.com/office/drawing/2014/main" id="{BC8C751F-8C73-4572-9561-D18167BD9343}"/>
              </a:ext>
            </a:extLst>
          </p:cNvPr>
          <p:cNvSpPr/>
          <p:nvPr/>
        </p:nvSpPr>
        <p:spPr>
          <a:xfrm>
            <a:off x="3877417" y="3785962"/>
            <a:ext cx="3154138" cy="548339"/>
          </a:xfrm>
          <a:prstGeom prst="wedgeRectCallout">
            <a:avLst>
              <a:gd name="adj1" fmla="val 35586"/>
              <a:gd name="adj2" fmla="val -69718"/>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Segoe UI" panose="020B0502040204020203" pitchFamily="34" charset="0"/>
                <a:cs typeface="Segoe UI" panose="020B0502040204020203" pitchFamily="34" charset="0"/>
              </a:rPr>
              <a:t>List of locations to save</a:t>
            </a:r>
          </a:p>
        </p:txBody>
      </p:sp>
      <p:sp>
        <p:nvSpPr>
          <p:cNvPr id="33" name="Speech Bubble: Rectangle 32">
            <a:extLst>
              <a:ext uri="{FF2B5EF4-FFF2-40B4-BE49-F238E27FC236}">
                <a16:creationId xmlns:a16="http://schemas.microsoft.com/office/drawing/2014/main" id="{6921585E-0C1D-45AB-BDD5-CA9E5E6EF59E}"/>
              </a:ext>
            </a:extLst>
          </p:cNvPr>
          <p:cNvSpPr/>
          <p:nvPr/>
        </p:nvSpPr>
        <p:spPr>
          <a:xfrm>
            <a:off x="7935806" y="3830295"/>
            <a:ext cx="3962824" cy="548339"/>
          </a:xfrm>
          <a:prstGeom prst="wedgeRectCallout">
            <a:avLst>
              <a:gd name="adj1" fmla="val -51141"/>
              <a:gd name="adj2" fmla="val -47831"/>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Segoe UI" panose="020B0502040204020203" pitchFamily="34" charset="0"/>
                <a:cs typeface="Segoe UI" panose="020B0502040204020203" pitchFamily="34" charset="0"/>
              </a:rPr>
              <a:t>Copy only locations in the list</a:t>
            </a:r>
          </a:p>
        </p:txBody>
      </p:sp>
      <p:sp>
        <p:nvSpPr>
          <p:cNvPr id="29" name="Content Placeholder 2">
            <a:extLst>
              <a:ext uri="{FF2B5EF4-FFF2-40B4-BE49-F238E27FC236}">
                <a16:creationId xmlns:a16="http://schemas.microsoft.com/office/drawing/2014/main" id="{283B51E4-9A59-47B6-847B-90D53DBE2DD9}"/>
              </a:ext>
            </a:extLst>
          </p:cNvPr>
          <p:cNvSpPr txBox="1">
            <a:spLocks/>
          </p:cNvSpPr>
          <p:nvPr/>
        </p:nvSpPr>
        <p:spPr>
          <a:xfrm>
            <a:off x="7935807" y="5828391"/>
            <a:ext cx="4256194" cy="575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t>… do this for all commands.</a:t>
            </a:r>
          </a:p>
          <a:p>
            <a:pPr marL="0" indent="0">
              <a:buFont typeface="Arial" panose="020B0604020202020204" pitchFamily="34" charset="0"/>
              <a:buNone/>
            </a:pPr>
            <a:endParaRPr lang="en-US" sz="2600" dirty="0"/>
          </a:p>
        </p:txBody>
      </p:sp>
    </p:spTree>
    <p:extLst>
      <p:ext uri="{BB962C8B-B14F-4D97-AF65-F5344CB8AC3E}">
        <p14:creationId xmlns:p14="http://schemas.microsoft.com/office/powerpoint/2010/main" val="337710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8" grpId="0"/>
      <p:bldP spid="31" grpId="0" animBg="1"/>
      <p:bldP spid="32" grpId="0" animBg="1"/>
      <p:bldP spid="33" grpId="0" animBg="1"/>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24CC-C1F3-4279-876D-10C88A9631BA}"/>
              </a:ext>
            </a:extLst>
          </p:cNvPr>
          <p:cNvSpPr>
            <a:spLocks noGrp="1"/>
          </p:cNvSpPr>
          <p:nvPr>
            <p:ph type="title"/>
          </p:nvPr>
        </p:nvSpPr>
        <p:spPr/>
        <p:txBody>
          <a:bodyPr/>
          <a:lstStyle/>
          <a:p>
            <a:r>
              <a:rPr lang="en-US" dirty="0"/>
              <a:t>Prove the theorem</a:t>
            </a:r>
          </a:p>
        </p:txBody>
      </p:sp>
      <p:sp>
        <p:nvSpPr>
          <p:cNvPr id="3" name="Content Placeholder 2">
            <a:extLst>
              <a:ext uri="{FF2B5EF4-FFF2-40B4-BE49-F238E27FC236}">
                <a16:creationId xmlns:a16="http://schemas.microsoft.com/office/drawing/2014/main" id="{12BAECDB-AEF6-439E-A337-1DABB68C15A5}"/>
              </a:ext>
            </a:extLst>
          </p:cNvPr>
          <p:cNvSpPr>
            <a:spLocks noGrp="1"/>
          </p:cNvSpPr>
          <p:nvPr>
            <p:ph idx="1"/>
          </p:nvPr>
        </p:nvSpPr>
        <p:spPr/>
        <p:txBody>
          <a:bodyPr/>
          <a:lstStyle/>
          <a:p>
            <a:r>
              <a:rPr lang="en-US" dirty="0"/>
              <a:t>An intermittent execution is a sequence of state transitions</a:t>
            </a:r>
          </a:p>
          <a:p>
            <a:endParaRPr lang="en-US" dirty="0"/>
          </a:p>
          <a:p>
            <a:r>
              <a:rPr lang="en-US" dirty="0"/>
              <a:t>Show that after any transition, all memory locations either match the memory of the continuous execution or meet the conditions</a:t>
            </a:r>
          </a:p>
        </p:txBody>
      </p:sp>
      <p:sp>
        <p:nvSpPr>
          <p:cNvPr id="4" name="Slide Number Placeholder 3">
            <a:extLst>
              <a:ext uri="{FF2B5EF4-FFF2-40B4-BE49-F238E27FC236}">
                <a16:creationId xmlns:a16="http://schemas.microsoft.com/office/drawing/2014/main" id="{F5EA96BA-7753-441F-8070-BCF313DFFAED}"/>
              </a:ext>
            </a:extLst>
          </p:cNvPr>
          <p:cNvSpPr>
            <a:spLocks noGrp="1"/>
          </p:cNvSpPr>
          <p:nvPr>
            <p:ph type="sldNum" sz="quarter" idx="12"/>
          </p:nvPr>
        </p:nvSpPr>
        <p:spPr/>
        <p:txBody>
          <a:bodyPr/>
          <a:lstStyle/>
          <a:p>
            <a:fld id="{34253365-9539-4BF0-8488-CCBC90808F4F}" type="slidenum">
              <a:rPr lang="en-US" smtClean="0"/>
              <a:t>23</a:t>
            </a:fld>
            <a:endParaRPr lang="en-US"/>
          </a:p>
        </p:txBody>
      </p:sp>
    </p:spTree>
    <p:extLst>
      <p:ext uri="{BB962C8B-B14F-4D97-AF65-F5344CB8AC3E}">
        <p14:creationId xmlns:p14="http://schemas.microsoft.com/office/powerpoint/2010/main" val="53830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3BC-40E8-4FCC-84E4-C41C93B98C8F}"/>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C8E7D4ED-1A6B-4F63-8F00-79C9C49C43CC}"/>
              </a:ext>
            </a:extLst>
          </p:cNvPr>
          <p:cNvSpPr>
            <a:spLocks noGrp="1"/>
          </p:cNvSpPr>
          <p:nvPr>
            <p:ph idx="1"/>
          </p:nvPr>
        </p:nvSpPr>
        <p:spPr/>
        <p:txBody>
          <a:bodyPr/>
          <a:lstStyle/>
          <a:p>
            <a:pPr>
              <a:buFontTx/>
              <a:buChar char="-"/>
            </a:pPr>
            <a:r>
              <a:rPr lang="en-US" dirty="0"/>
              <a:t>To build interesting applications, intermittent systems need to be robust to power failures of arbitrary position and duration</a:t>
            </a:r>
          </a:p>
          <a:p>
            <a:pPr>
              <a:buFontTx/>
              <a:buChar char="-"/>
            </a:pPr>
            <a:endParaRPr lang="en-US" dirty="0"/>
          </a:p>
          <a:p>
            <a:pPr>
              <a:buFontTx/>
              <a:buChar char="-"/>
            </a:pPr>
            <a:r>
              <a:rPr lang="en-US" dirty="0"/>
              <a:t>One challenge is that inputs cause bugs generally not handled by existing systems</a:t>
            </a:r>
          </a:p>
          <a:p>
            <a:pPr>
              <a:buFontTx/>
              <a:buChar char="-"/>
            </a:pPr>
            <a:endParaRPr lang="en-US" dirty="0"/>
          </a:p>
          <a:p>
            <a:pPr>
              <a:buFontTx/>
              <a:buChar char="-"/>
            </a:pPr>
            <a:r>
              <a:rPr lang="en-US" dirty="0"/>
              <a:t>Formalizing system </a:t>
            </a:r>
            <a:r>
              <a:rPr lang="en-US" dirty="0" err="1"/>
              <a:t>behaviour</a:t>
            </a:r>
            <a:r>
              <a:rPr lang="en-US" dirty="0"/>
              <a:t> and correctness definitions allow us to prove if a system is correct or not</a:t>
            </a:r>
          </a:p>
        </p:txBody>
      </p:sp>
      <p:sp>
        <p:nvSpPr>
          <p:cNvPr id="4" name="Slide Number Placeholder 3">
            <a:extLst>
              <a:ext uri="{FF2B5EF4-FFF2-40B4-BE49-F238E27FC236}">
                <a16:creationId xmlns:a16="http://schemas.microsoft.com/office/drawing/2014/main" id="{9A92696C-3C82-454B-A192-EF55497B609A}"/>
              </a:ext>
            </a:extLst>
          </p:cNvPr>
          <p:cNvSpPr>
            <a:spLocks noGrp="1"/>
          </p:cNvSpPr>
          <p:nvPr>
            <p:ph type="sldNum" sz="quarter" idx="12"/>
          </p:nvPr>
        </p:nvSpPr>
        <p:spPr/>
        <p:txBody>
          <a:bodyPr/>
          <a:lstStyle/>
          <a:p>
            <a:fld id="{34253365-9539-4BF0-8488-CCBC90808F4F}" type="slidenum">
              <a:rPr lang="en-US" smtClean="0"/>
              <a:t>24</a:t>
            </a:fld>
            <a:endParaRPr lang="en-US"/>
          </a:p>
        </p:txBody>
      </p:sp>
    </p:spTree>
    <p:extLst>
      <p:ext uri="{BB962C8B-B14F-4D97-AF65-F5344CB8AC3E}">
        <p14:creationId xmlns:p14="http://schemas.microsoft.com/office/powerpoint/2010/main" val="129798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0D29380-40DB-4741-B28C-7E4D15ABE346}"/>
              </a:ext>
            </a:extLst>
          </p:cNvPr>
          <p:cNvSpPr>
            <a:spLocks noGrp="1"/>
          </p:cNvSpPr>
          <p:nvPr>
            <p:ph type="title"/>
          </p:nvPr>
        </p:nvSpPr>
        <p:spPr>
          <a:xfrm>
            <a:off x="343678" y="257823"/>
            <a:ext cx="10515600" cy="735887"/>
          </a:xfrm>
        </p:spPr>
        <p:txBody>
          <a:bodyPr>
            <a:normAutofit fontScale="90000"/>
          </a:bodyPr>
          <a:lstStyle/>
          <a:p>
            <a:r>
              <a:rPr lang="en-US" dirty="0" err="1"/>
              <a:t>Batteryless</a:t>
            </a:r>
            <a:r>
              <a:rPr lang="en-US" dirty="0"/>
              <a:t> Energy-harvesting Devices (EHDs) enable computing in inaccessible environments</a:t>
            </a:r>
          </a:p>
        </p:txBody>
      </p:sp>
      <p:sp>
        <p:nvSpPr>
          <p:cNvPr id="9" name="Content Placeholder 2">
            <a:extLst>
              <a:ext uri="{FF2B5EF4-FFF2-40B4-BE49-F238E27FC236}">
                <a16:creationId xmlns:a16="http://schemas.microsoft.com/office/drawing/2014/main" id="{9971F972-EACE-4EE0-A0BC-D22F2D5F2212}"/>
              </a:ext>
            </a:extLst>
          </p:cNvPr>
          <p:cNvSpPr>
            <a:spLocks noGrp="1"/>
          </p:cNvSpPr>
          <p:nvPr>
            <p:ph idx="1"/>
          </p:nvPr>
        </p:nvSpPr>
        <p:spPr>
          <a:xfrm>
            <a:off x="660603" y="3926693"/>
            <a:ext cx="3915947" cy="951438"/>
          </a:xfrm>
        </p:spPr>
        <p:txBody>
          <a:bodyPr>
            <a:normAutofit/>
          </a:bodyPr>
          <a:lstStyle/>
          <a:p>
            <a:pPr marL="0" indent="0">
              <a:buNone/>
            </a:pPr>
            <a:r>
              <a:rPr lang="en-US" dirty="0"/>
              <a:t>Maintenance expensive or impossible</a:t>
            </a:r>
          </a:p>
        </p:txBody>
      </p:sp>
      <p:pic>
        <p:nvPicPr>
          <p:cNvPr id="3" name="Picture 2" descr="Icon&#10;&#10;Description automatically generated">
            <a:extLst>
              <a:ext uri="{FF2B5EF4-FFF2-40B4-BE49-F238E27FC236}">
                <a16:creationId xmlns:a16="http://schemas.microsoft.com/office/drawing/2014/main" id="{D1F7050E-5F04-480F-B830-F242E23DC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450989">
            <a:off x="884718" y="5177050"/>
            <a:ext cx="902420" cy="1180531"/>
          </a:xfrm>
          <a:prstGeom prst="rect">
            <a:avLst/>
          </a:prstGeom>
        </p:spPr>
      </p:pic>
      <p:sp>
        <p:nvSpPr>
          <p:cNvPr id="4" name="&quot;Not Allowed&quot; Symbol 3">
            <a:extLst>
              <a:ext uri="{FF2B5EF4-FFF2-40B4-BE49-F238E27FC236}">
                <a16:creationId xmlns:a16="http://schemas.microsoft.com/office/drawing/2014/main" id="{0469EF0C-B70C-4A4D-814B-2B183031F7FF}"/>
              </a:ext>
            </a:extLst>
          </p:cNvPr>
          <p:cNvSpPr/>
          <p:nvPr/>
        </p:nvSpPr>
        <p:spPr>
          <a:xfrm>
            <a:off x="498865" y="4963942"/>
            <a:ext cx="1674125" cy="1505803"/>
          </a:xfrm>
          <a:prstGeom prst="noSmoking">
            <a:avLst>
              <a:gd name="adj" fmla="val 10244"/>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 name="Rectangle: Folded Corner 4">
            <a:extLst>
              <a:ext uri="{FF2B5EF4-FFF2-40B4-BE49-F238E27FC236}">
                <a16:creationId xmlns:a16="http://schemas.microsoft.com/office/drawing/2014/main" id="{596164EB-2BC2-430A-8BDD-0602ECD92DE6}"/>
              </a:ext>
            </a:extLst>
          </p:cNvPr>
          <p:cNvSpPr/>
          <p:nvPr/>
        </p:nvSpPr>
        <p:spPr>
          <a:xfrm>
            <a:off x="2834185" y="5062180"/>
            <a:ext cx="1128215" cy="1410269"/>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TextBox 5">
            <a:extLst>
              <a:ext uri="{FF2B5EF4-FFF2-40B4-BE49-F238E27FC236}">
                <a16:creationId xmlns:a16="http://schemas.microsoft.com/office/drawing/2014/main" id="{5451B016-C93C-4AF4-A3C8-95565F81643A}"/>
              </a:ext>
            </a:extLst>
          </p:cNvPr>
          <p:cNvSpPr txBox="1"/>
          <p:nvPr/>
        </p:nvSpPr>
        <p:spPr>
          <a:xfrm>
            <a:off x="2907280" y="5217995"/>
            <a:ext cx="1168851" cy="923330"/>
          </a:xfrm>
          <a:prstGeom prst="rect">
            <a:avLst/>
          </a:prstGeom>
          <a:noFill/>
        </p:spPr>
        <p:txBody>
          <a:bodyPr wrap="square" rtlCol="0">
            <a:spAutoFit/>
          </a:bodyPr>
          <a:lstStyle/>
          <a:p>
            <a:r>
              <a:rPr lang="en-US" dirty="0"/>
              <a:t>x := in()</a:t>
            </a:r>
          </a:p>
          <a:p>
            <a:r>
              <a:rPr lang="en-US" dirty="0"/>
              <a:t>y := x</a:t>
            </a:r>
          </a:p>
          <a:p>
            <a:r>
              <a:rPr lang="en-US" dirty="0"/>
              <a:t>z := y +5</a:t>
            </a:r>
          </a:p>
        </p:txBody>
      </p:sp>
      <p:sp>
        <p:nvSpPr>
          <p:cNvPr id="13" name="Ribbon: Tilted Up 12">
            <a:extLst>
              <a:ext uri="{FF2B5EF4-FFF2-40B4-BE49-F238E27FC236}">
                <a16:creationId xmlns:a16="http://schemas.microsoft.com/office/drawing/2014/main" id="{8BF08026-B1D2-4323-9B95-D72E0E43D4B2}"/>
              </a:ext>
            </a:extLst>
          </p:cNvPr>
          <p:cNvSpPr/>
          <p:nvPr/>
        </p:nvSpPr>
        <p:spPr>
          <a:xfrm rot="5400000">
            <a:off x="3690710" y="5300346"/>
            <a:ext cx="652558" cy="322997"/>
          </a:xfrm>
          <a:prstGeom prst="ribbon2">
            <a:avLst>
              <a:gd name="adj1" fmla="val 0"/>
              <a:gd name="adj2" fmla="val 25000"/>
            </a:avLst>
          </a:prstGeom>
          <a:solidFill>
            <a:srgbClr val="33CC33"/>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10 Points 6">
            <a:extLst>
              <a:ext uri="{FF2B5EF4-FFF2-40B4-BE49-F238E27FC236}">
                <a16:creationId xmlns:a16="http://schemas.microsoft.com/office/drawing/2014/main" id="{3B7619C3-88C1-4200-96C0-49E2B02C2041}"/>
              </a:ext>
            </a:extLst>
          </p:cNvPr>
          <p:cNvSpPr/>
          <p:nvPr/>
        </p:nvSpPr>
        <p:spPr>
          <a:xfrm>
            <a:off x="3732662" y="4990275"/>
            <a:ext cx="568657" cy="586853"/>
          </a:xfrm>
          <a:prstGeom prst="star10">
            <a:avLst>
              <a:gd name="adj" fmla="val 34006"/>
              <a:gd name="hf" fmla="val 105146"/>
            </a:avLst>
          </a:prstGeom>
          <a:solidFill>
            <a:srgbClr val="33CC33"/>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18D1130-1CD3-449D-A682-8035A4F5A5AC}"/>
              </a:ext>
            </a:extLst>
          </p:cNvPr>
          <p:cNvSpPr txBox="1">
            <a:spLocks/>
          </p:cNvSpPr>
          <p:nvPr/>
        </p:nvSpPr>
        <p:spPr>
          <a:xfrm>
            <a:off x="7367965" y="4056346"/>
            <a:ext cx="3190853" cy="592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Batteryless</a:t>
            </a:r>
            <a:r>
              <a:rPr lang="en-US" dirty="0"/>
              <a:t> EHDs</a:t>
            </a:r>
          </a:p>
        </p:txBody>
      </p:sp>
      <p:sp>
        <p:nvSpPr>
          <p:cNvPr id="18" name="Arc 17">
            <a:extLst>
              <a:ext uri="{FF2B5EF4-FFF2-40B4-BE49-F238E27FC236}">
                <a16:creationId xmlns:a16="http://schemas.microsoft.com/office/drawing/2014/main" id="{A4D810D1-A70B-412F-BC2C-75AC6F730238}"/>
              </a:ext>
            </a:extLst>
          </p:cNvPr>
          <p:cNvSpPr/>
          <p:nvPr/>
        </p:nvSpPr>
        <p:spPr>
          <a:xfrm rot="11804577">
            <a:off x="7634269" y="5021884"/>
            <a:ext cx="366730" cy="1000836"/>
          </a:xfrm>
          <a:prstGeom prst="arc">
            <a:avLst>
              <a:gd name="adj1" fmla="val 17168660"/>
              <a:gd name="adj2" fmla="val 119444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30785B53-2907-41EE-AD07-8BF6CF4C61EF}"/>
              </a:ext>
            </a:extLst>
          </p:cNvPr>
          <p:cNvSpPr/>
          <p:nvPr/>
        </p:nvSpPr>
        <p:spPr>
          <a:xfrm>
            <a:off x="7634269" y="5398230"/>
            <a:ext cx="366730" cy="1000836"/>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Cylinder 14">
            <a:extLst>
              <a:ext uri="{FF2B5EF4-FFF2-40B4-BE49-F238E27FC236}">
                <a16:creationId xmlns:a16="http://schemas.microsoft.com/office/drawing/2014/main" id="{0CD14AE2-BA35-49E9-9DCB-02ABE7B5F73C}"/>
              </a:ext>
            </a:extLst>
          </p:cNvPr>
          <p:cNvSpPr/>
          <p:nvPr/>
        </p:nvSpPr>
        <p:spPr>
          <a:xfrm>
            <a:off x="7514852" y="4878131"/>
            <a:ext cx="605565" cy="698997"/>
          </a:xfrm>
          <a:prstGeom prst="can">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Shape 18">
            <a:extLst>
              <a:ext uri="{FF2B5EF4-FFF2-40B4-BE49-F238E27FC236}">
                <a16:creationId xmlns:a16="http://schemas.microsoft.com/office/drawing/2014/main" id="{362025ED-CFE2-4801-97C8-84AEA9530503}"/>
              </a:ext>
            </a:extLst>
          </p:cNvPr>
          <p:cNvSpPr/>
          <p:nvPr/>
        </p:nvSpPr>
        <p:spPr>
          <a:xfrm rot="18816208">
            <a:off x="7534611" y="5965989"/>
            <a:ext cx="736551" cy="548442"/>
          </a:xfrm>
          <a:prstGeom prst="corner">
            <a:avLst>
              <a:gd name="adj1" fmla="val 37443"/>
              <a:gd name="adj2" fmla="val 34954"/>
            </a:avLst>
          </a:prstGeom>
          <a:solidFill>
            <a:srgbClr val="33CC33"/>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Folded Corner 22">
            <a:extLst>
              <a:ext uri="{FF2B5EF4-FFF2-40B4-BE49-F238E27FC236}">
                <a16:creationId xmlns:a16="http://schemas.microsoft.com/office/drawing/2014/main" id="{E299E5DC-2E89-4C2A-A1C6-0D2782E6BB82}"/>
              </a:ext>
            </a:extLst>
          </p:cNvPr>
          <p:cNvSpPr/>
          <p:nvPr/>
        </p:nvSpPr>
        <p:spPr>
          <a:xfrm>
            <a:off x="9386445" y="4871993"/>
            <a:ext cx="1128215" cy="1410269"/>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25" name="TextBox 24">
            <a:extLst>
              <a:ext uri="{FF2B5EF4-FFF2-40B4-BE49-F238E27FC236}">
                <a16:creationId xmlns:a16="http://schemas.microsoft.com/office/drawing/2014/main" id="{63FCC13C-C321-490B-8106-980400793A39}"/>
              </a:ext>
            </a:extLst>
          </p:cNvPr>
          <p:cNvSpPr txBox="1"/>
          <p:nvPr/>
        </p:nvSpPr>
        <p:spPr>
          <a:xfrm>
            <a:off x="9459540" y="5027808"/>
            <a:ext cx="1168851" cy="923330"/>
          </a:xfrm>
          <a:prstGeom prst="rect">
            <a:avLst/>
          </a:prstGeom>
          <a:noFill/>
        </p:spPr>
        <p:txBody>
          <a:bodyPr wrap="square" rtlCol="0">
            <a:spAutoFit/>
          </a:bodyPr>
          <a:lstStyle/>
          <a:p>
            <a:r>
              <a:rPr lang="en-US" dirty="0"/>
              <a:t>x := in()</a:t>
            </a:r>
          </a:p>
          <a:p>
            <a:r>
              <a:rPr lang="en-US" dirty="0"/>
              <a:t>y := x</a:t>
            </a:r>
          </a:p>
          <a:p>
            <a:r>
              <a:rPr lang="en-US" dirty="0"/>
              <a:t>z := y +5</a:t>
            </a:r>
          </a:p>
        </p:txBody>
      </p:sp>
      <p:pic>
        <p:nvPicPr>
          <p:cNvPr id="28" name="Graphic 27" descr="Dizzy face outline">
            <a:extLst>
              <a:ext uri="{FF2B5EF4-FFF2-40B4-BE49-F238E27FC236}">
                <a16:creationId xmlns:a16="http://schemas.microsoft.com/office/drawing/2014/main" id="{4A941D46-D9F4-4549-A14C-C37A1CA421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6700" y="4777359"/>
            <a:ext cx="837979" cy="837979"/>
          </a:xfrm>
          <a:prstGeom prst="rect">
            <a:avLst/>
          </a:prstGeom>
        </p:spPr>
      </p:pic>
      <p:sp>
        <p:nvSpPr>
          <p:cNvPr id="29" name="Slide Number Placeholder 28">
            <a:extLst>
              <a:ext uri="{FF2B5EF4-FFF2-40B4-BE49-F238E27FC236}">
                <a16:creationId xmlns:a16="http://schemas.microsoft.com/office/drawing/2014/main" id="{C7003DDC-D4D5-4FA5-87C2-38D534EA8A68}"/>
              </a:ext>
            </a:extLst>
          </p:cNvPr>
          <p:cNvSpPr>
            <a:spLocks noGrp="1"/>
          </p:cNvSpPr>
          <p:nvPr>
            <p:ph type="sldNum" sz="quarter" idx="12"/>
          </p:nvPr>
        </p:nvSpPr>
        <p:spPr/>
        <p:txBody>
          <a:bodyPr/>
          <a:lstStyle/>
          <a:p>
            <a:fld id="{34253365-9539-4BF0-8488-CCBC90808F4F}" type="slidenum">
              <a:rPr lang="en-US" smtClean="0"/>
              <a:t>3</a:t>
            </a:fld>
            <a:endParaRPr lang="en-US"/>
          </a:p>
        </p:txBody>
      </p:sp>
      <p:cxnSp>
        <p:nvCxnSpPr>
          <p:cNvPr id="17" name="Straight Connector 16">
            <a:extLst>
              <a:ext uri="{FF2B5EF4-FFF2-40B4-BE49-F238E27FC236}">
                <a16:creationId xmlns:a16="http://schemas.microsoft.com/office/drawing/2014/main" id="{D577570A-7813-4AEC-B794-21149E0BFE90}"/>
              </a:ext>
            </a:extLst>
          </p:cNvPr>
          <p:cNvCxnSpPr/>
          <p:nvPr/>
        </p:nvCxnSpPr>
        <p:spPr>
          <a:xfrm>
            <a:off x="7634269" y="5255288"/>
            <a:ext cx="1280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42B553-AC65-4C45-8A3E-4394D184022E}"/>
              </a:ext>
            </a:extLst>
          </p:cNvPr>
          <p:cNvCxnSpPr/>
          <p:nvPr/>
        </p:nvCxnSpPr>
        <p:spPr>
          <a:xfrm>
            <a:off x="7817634" y="5255288"/>
            <a:ext cx="1280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13D2E5-37F0-4F64-9C69-49160F763836}"/>
              </a:ext>
            </a:extLst>
          </p:cNvPr>
          <p:cNvCxnSpPr>
            <a:cxnSpLocks/>
          </p:cNvCxnSpPr>
          <p:nvPr/>
        </p:nvCxnSpPr>
        <p:spPr>
          <a:xfrm>
            <a:off x="7768986" y="5203099"/>
            <a:ext cx="0" cy="10523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A5ECA3-BFE0-4799-96D1-5F54FA55836A}"/>
              </a:ext>
            </a:extLst>
          </p:cNvPr>
          <p:cNvCxnSpPr>
            <a:cxnSpLocks/>
          </p:cNvCxnSpPr>
          <p:nvPr/>
        </p:nvCxnSpPr>
        <p:spPr>
          <a:xfrm>
            <a:off x="7817634" y="5203099"/>
            <a:ext cx="0" cy="10523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Graphic 19" descr="Satellite with solid fill">
            <a:extLst>
              <a:ext uri="{FF2B5EF4-FFF2-40B4-BE49-F238E27FC236}">
                <a16:creationId xmlns:a16="http://schemas.microsoft.com/office/drawing/2014/main" id="{4E671EA0-7657-4F61-A81B-C93BAB6E1D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7935" y="1418977"/>
            <a:ext cx="2090357" cy="2090357"/>
          </a:xfrm>
          <a:prstGeom prst="rect">
            <a:avLst/>
          </a:prstGeom>
        </p:spPr>
      </p:pic>
      <p:pic>
        <p:nvPicPr>
          <p:cNvPr id="31" name="Graphic 30" descr="City outline">
            <a:extLst>
              <a:ext uri="{FF2B5EF4-FFF2-40B4-BE49-F238E27FC236}">
                <a16:creationId xmlns:a16="http://schemas.microsoft.com/office/drawing/2014/main" id="{39CBDBB0-99AE-4260-928A-08488A783E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81675" y="1555711"/>
            <a:ext cx="1788598" cy="1788598"/>
          </a:xfrm>
          <a:prstGeom prst="rect">
            <a:avLst/>
          </a:prstGeom>
        </p:spPr>
      </p:pic>
      <p:sp>
        <p:nvSpPr>
          <p:cNvPr id="35" name="Rectangle 34">
            <a:extLst>
              <a:ext uri="{FF2B5EF4-FFF2-40B4-BE49-F238E27FC236}">
                <a16:creationId xmlns:a16="http://schemas.microsoft.com/office/drawing/2014/main" id="{C84EC7EF-AD6E-4F8E-9C09-5E283DD60903}"/>
              </a:ext>
            </a:extLst>
          </p:cNvPr>
          <p:cNvSpPr/>
          <p:nvPr/>
        </p:nvSpPr>
        <p:spPr>
          <a:xfrm rot="19179788">
            <a:off x="2299285" y="2101108"/>
            <a:ext cx="401718" cy="427761"/>
          </a:xfrm>
          <a:prstGeom prst="rect">
            <a:avLst/>
          </a:prstGeom>
          <a:solidFill>
            <a:srgbClr val="339966"/>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Processor with solid fill">
            <a:extLst>
              <a:ext uri="{FF2B5EF4-FFF2-40B4-BE49-F238E27FC236}">
                <a16:creationId xmlns:a16="http://schemas.microsoft.com/office/drawing/2014/main" id="{65838F3A-8F69-4E94-A5A1-0296A9C338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179788">
            <a:off x="2266063" y="2087193"/>
            <a:ext cx="467447" cy="459274"/>
          </a:xfrm>
          <a:prstGeom prst="rect">
            <a:avLst/>
          </a:prstGeom>
        </p:spPr>
      </p:pic>
      <p:sp>
        <p:nvSpPr>
          <p:cNvPr id="36" name="Rectangle 35">
            <a:extLst>
              <a:ext uri="{FF2B5EF4-FFF2-40B4-BE49-F238E27FC236}">
                <a16:creationId xmlns:a16="http://schemas.microsoft.com/office/drawing/2014/main" id="{FE493B72-A5FC-475C-9EA6-ABBFD7D73BC3}"/>
              </a:ext>
            </a:extLst>
          </p:cNvPr>
          <p:cNvSpPr/>
          <p:nvPr/>
        </p:nvSpPr>
        <p:spPr>
          <a:xfrm rot="19179788">
            <a:off x="5230053" y="2760567"/>
            <a:ext cx="401718" cy="300980"/>
          </a:xfrm>
          <a:prstGeom prst="rect">
            <a:avLst/>
          </a:prstGeom>
          <a:solidFill>
            <a:srgbClr val="339966"/>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rocessor with solid fill">
            <a:extLst>
              <a:ext uri="{FF2B5EF4-FFF2-40B4-BE49-F238E27FC236}">
                <a16:creationId xmlns:a16="http://schemas.microsoft.com/office/drawing/2014/main" id="{A9DAA59D-865C-466F-93DD-B77CBA47B9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179788">
            <a:off x="5185085" y="2750965"/>
            <a:ext cx="467447" cy="296202"/>
          </a:xfrm>
          <a:prstGeom prst="rect">
            <a:avLst/>
          </a:prstGeom>
        </p:spPr>
      </p:pic>
      <p:pic>
        <p:nvPicPr>
          <p:cNvPr id="39" name="Graphic 38" descr="Muscular arm outline">
            <a:extLst>
              <a:ext uri="{FF2B5EF4-FFF2-40B4-BE49-F238E27FC236}">
                <a16:creationId xmlns:a16="http://schemas.microsoft.com/office/drawing/2014/main" id="{38144A8E-528F-41FB-99D0-CF56363AC6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75795" y="1690559"/>
            <a:ext cx="1668938" cy="1668938"/>
          </a:xfrm>
          <a:prstGeom prst="rect">
            <a:avLst/>
          </a:prstGeom>
        </p:spPr>
      </p:pic>
      <p:sp>
        <p:nvSpPr>
          <p:cNvPr id="40" name="Rectangle 39">
            <a:extLst>
              <a:ext uri="{FF2B5EF4-FFF2-40B4-BE49-F238E27FC236}">
                <a16:creationId xmlns:a16="http://schemas.microsoft.com/office/drawing/2014/main" id="{2A0EB468-9941-4163-98AD-2E9F6EEEF72D}"/>
              </a:ext>
            </a:extLst>
          </p:cNvPr>
          <p:cNvSpPr/>
          <p:nvPr/>
        </p:nvSpPr>
        <p:spPr>
          <a:xfrm rot="19179788">
            <a:off x="7812242" y="2205358"/>
            <a:ext cx="401718" cy="300980"/>
          </a:xfrm>
          <a:prstGeom prst="rect">
            <a:avLst/>
          </a:prstGeom>
          <a:solidFill>
            <a:srgbClr val="339966"/>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Processor with solid fill">
            <a:extLst>
              <a:ext uri="{FF2B5EF4-FFF2-40B4-BE49-F238E27FC236}">
                <a16:creationId xmlns:a16="http://schemas.microsoft.com/office/drawing/2014/main" id="{E388B340-555E-4DC4-BA51-F85BDBE47D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179788">
            <a:off x="7767274" y="2195756"/>
            <a:ext cx="467447" cy="296202"/>
          </a:xfrm>
          <a:prstGeom prst="rect">
            <a:avLst/>
          </a:prstGeom>
        </p:spPr>
      </p:pic>
      <p:sp>
        <p:nvSpPr>
          <p:cNvPr id="42" name="Rectangle 41">
            <a:extLst>
              <a:ext uri="{FF2B5EF4-FFF2-40B4-BE49-F238E27FC236}">
                <a16:creationId xmlns:a16="http://schemas.microsoft.com/office/drawing/2014/main" id="{EB0B4CD8-291B-4701-94E7-6495098A4C4C}"/>
              </a:ext>
            </a:extLst>
          </p:cNvPr>
          <p:cNvSpPr/>
          <p:nvPr/>
        </p:nvSpPr>
        <p:spPr>
          <a:xfrm rot="19179788">
            <a:off x="8783890" y="1860397"/>
            <a:ext cx="401718" cy="300980"/>
          </a:xfrm>
          <a:prstGeom prst="rect">
            <a:avLst/>
          </a:prstGeom>
          <a:solidFill>
            <a:srgbClr val="339966"/>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Processor with solid fill">
            <a:extLst>
              <a:ext uri="{FF2B5EF4-FFF2-40B4-BE49-F238E27FC236}">
                <a16:creationId xmlns:a16="http://schemas.microsoft.com/office/drawing/2014/main" id="{AA3A1CA5-2030-4363-864A-DEEDCEFD7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179788">
            <a:off x="8738922" y="1850795"/>
            <a:ext cx="467447" cy="296202"/>
          </a:xfrm>
          <a:prstGeom prst="rect">
            <a:avLst/>
          </a:prstGeom>
        </p:spPr>
      </p:pic>
      <p:sp>
        <p:nvSpPr>
          <p:cNvPr id="44" name="Rectangle 43">
            <a:extLst>
              <a:ext uri="{FF2B5EF4-FFF2-40B4-BE49-F238E27FC236}">
                <a16:creationId xmlns:a16="http://schemas.microsoft.com/office/drawing/2014/main" id="{9F914513-1418-4E05-BAE6-9CE506BC81B9}"/>
              </a:ext>
            </a:extLst>
          </p:cNvPr>
          <p:cNvSpPr/>
          <p:nvPr/>
        </p:nvSpPr>
        <p:spPr>
          <a:xfrm rot="19179788">
            <a:off x="8467968" y="2422398"/>
            <a:ext cx="401718" cy="300980"/>
          </a:xfrm>
          <a:prstGeom prst="rect">
            <a:avLst/>
          </a:prstGeom>
          <a:solidFill>
            <a:srgbClr val="339966"/>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Processor with solid fill">
            <a:extLst>
              <a:ext uri="{FF2B5EF4-FFF2-40B4-BE49-F238E27FC236}">
                <a16:creationId xmlns:a16="http://schemas.microsoft.com/office/drawing/2014/main" id="{B4A94FC2-16F8-45B2-9895-8EDF80C257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179788">
            <a:off x="8423000" y="2412796"/>
            <a:ext cx="467447" cy="296202"/>
          </a:xfrm>
          <a:prstGeom prst="rect">
            <a:avLst/>
          </a:prstGeom>
        </p:spPr>
      </p:pic>
      <p:sp>
        <p:nvSpPr>
          <p:cNvPr id="46" name="Rectangle 45">
            <a:extLst>
              <a:ext uri="{FF2B5EF4-FFF2-40B4-BE49-F238E27FC236}">
                <a16:creationId xmlns:a16="http://schemas.microsoft.com/office/drawing/2014/main" id="{08CDE6DB-FCCE-4290-A460-5604B1932783}"/>
              </a:ext>
            </a:extLst>
          </p:cNvPr>
          <p:cNvSpPr/>
          <p:nvPr/>
        </p:nvSpPr>
        <p:spPr>
          <a:xfrm rot="19179788">
            <a:off x="8101396" y="1649346"/>
            <a:ext cx="401718" cy="300980"/>
          </a:xfrm>
          <a:prstGeom prst="rect">
            <a:avLst/>
          </a:prstGeom>
          <a:solidFill>
            <a:srgbClr val="339966"/>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Processor with solid fill">
            <a:extLst>
              <a:ext uri="{FF2B5EF4-FFF2-40B4-BE49-F238E27FC236}">
                <a16:creationId xmlns:a16="http://schemas.microsoft.com/office/drawing/2014/main" id="{0DF9D3A3-A68B-4897-BC19-382673C8B6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179788">
            <a:off x="8056428" y="1639744"/>
            <a:ext cx="467447" cy="296202"/>
          </a:xfrm>
          <a:prstGeom prst="rect">
            <a:avLst/>
          </a:prstGeom>
        </p:spPr>
      </p:pic>
    </p:spTree>
    <p:custDataLst>
      <p:tags r:id="rId1"/>
    </p:custDataLst>
    <p:extLst>
      <p:ext uri="{BB962C8B-B14F-4D97-AF65-F5344CB8AC3E}">
        <p14:creationId xmlns:p14="http://schemas.microsoft.com/office/powerpoint/2010/main" val="53085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animBg="1"/>
      <p:bldP spid="5" grpId="0" animBg="1"/>
      <p:bldP spid="6" grpId="0"/>
      <p:bldP spid="13" grpId="0" animBg="1"/>
      <p:bldP spid="7" grpId="0" animBg="1"/>
      <p:bldP spid="14" grpId="0"/>
      <p:bldP spid="18" grpId="0" animBg="1"/>
      <p:bldP spid="16" grpId="0" animBg="1"/>
      <p:bldP spid="15" grpId="0" animBg="1"/>
      <p:bldP spid="19" grpId="0" animBg="1"/>
      <p:bldP spid="23"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A531-5799-41A3-8833-CCEF87704C5E}"/>
              </a:ext>
            </a:extLst>
          </p:cNvPr>
          <p:cNvSpPr>
            <a:spLocks noGrp="1"/>
          </p:cNvSpPr>
          <p:nvPr>
            <p:ph type="title"/>
          </p:nvPr>
        </p:nvSpPr>
        <p:spPr>
          <a:xfrm>
            <a:off x="63372" y="-124490"/>
            <a:ext cx="12290895" cy="1325563"/>
          </a:xfrm>
        </p:spPr>
        <p:txBody>
          <a:bodyPr/>
          <a:lstStyle/>
          <a:p>
            <a:r>
              <a:rPr lang="en-US" dirty="0"/>
              <a:t>Intermittent execution in energy harvesting devices</a:t>
            </a:r>
          </a:p>
        </p:txBody>
      </p:sp>
      <p:sp>
        <p:nvSpPr>
          <p:cNvPr id="5" name="Sun 4">
            <a:extLst>
              <a:ext uri="{FF2B5EF4-FFF2-40B4-BE49-F238E27FC236}">
                <a16:creationId xmlns:a16="http://schemas.microsoft.com/office/drawing/2014/main" id="{5D738A5B-53B2-4258-8609-E15DB2903651}"/>
              </a:ext>
            </a:extLst>
          </p:cNvPr>
          <p:cNvSpPr/>
          <p:nvPr/>
        </p:nvSpPr>
        <p:spPr>
          <a:xfrm>
            <a:off x="8007442" y="2411222"/>
            <a:ext cx="2151822" cy="2057400"/>
          </a:xfrm>
          <a:prstGeom prst="sun">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AE9E61-ECDB-432D-B08A-CB5551FB0E3A}"/>
              </a:ext>
            </a:extLst>
          </p:cNvPr>
          <p:cNvSpPr/>
          <p:nvPr/>
        </p:nvSpPr>
        <p:spPr>
          <a:xfrm>
            <a:off x="4709417" y="4490800"/>
            <a:ext cx="769036" cy="12234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BDCF099-7E84-4B5D-AB61-5C46B109E574}"/>
              </a:ext>
            </a:extLst>
          </p:cNvPr>
          <p:cNvSpPr/>
          <p:nvPr/>
        </p:nvSpPr>
        <p:spPr>
          <a:xfrm>
            <a:off x="5911611" y="4250163"/>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14A4225-192B-4338-8CE5-B596A55788A4}"/>
              </a:ext>
            </a:extLst>
          </p:cNvPr>
          <p:cNvSpPr/>
          <p:nvPr/>
        </p:nvSpPr>
        <p:spPr>
          <a:xfrm>
            <a:off x="6112050" y="4250163"/>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E38AFC4-302D-4299-8CEB-7A000957B033}"/>
              </a:ext>
            </a:extLst>
          </p:cNvPr>
          <p:cNvSpPr/>
          <p:nvPr/>
        </p:nvSpPr>
        <p:spPr>
          <a:xfrm>
            <a:off x="6312489" y="4250163"/>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122147A-B5C4-4446-849D-8BF7D65D90FC}"/>
              </a:ext>
            </a:extLst>
          </p:cNvPr>
          <p:cNvSpPr/>
          <p:nvPr/>
        </p:nvSpPr>
        <p:spPr>
          <a:xfrm>
            <a:off x="6112049" y="4449774"/>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5C7032E-D867-4934-8722-CAD3A733C7F4}"/>
              </a:ext>
            </a:extLst>
          </p:cNvPr>
          <p:cNvSpPr/>
          <p:nvPr/>
        </p:nvSpPr>
        <p:spPr>
          <a:xfrm>
            <a:off x="6112050" y="4649385"/>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1EFA807-DC73-4B48-9576-3DE270040946}"/>
              </a:ext>
            </a:extLst>
          </p:cNvPr>
          <p:cNvSpPr/>
          <p:nvPr/>
        </p:nvSpPr>
        <p:spPr>
          <a:xfrm>
            <a:off x="5911611" y="4649385"/>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04A1AF4-F768-4A02-855C-62FBDCE0486E}"/>
              </a:ext>
            </a:extLst>
          </p:cNvPr>
          <p:cNvSpPr/>
          <p:nvPr/>
        </p:nvSpPr>
        <p:spPr>
          <a:xfrm>
            <a:off x="5911611" y="4449774"/>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90954F6-6099-4608-846F-956883FE8FEC}"/>
              </a:ext>
            </a:extLst>
          </p:cNvPr>
          <p:cNvSpPr/>
          <p:nvPr/>
        </p:nvSpPr>
        <p:spPr>
          <a:xfrm>
            <a:off x="6312487" y="4449774"/>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87439BC2-AD80-4EBF-BDD5-9D6F61585EF7}"/>
              </a:ext>
            </a:extLst>
          </p:cNvPr>
          <p:cNvSpPr/>
          <p:nvPr/>
        </p:nvSpPr>
        <p:spPr>
          <a:xfrm>
            <a:off x="6312487" y="4649385"/>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4CCEA29-2F8B-4CAD-B4EF-4F143AD8B297}"/>
              </a:ext>
            </a:extLst>
          </p:cNvPr>
          <p:cNvSpPr/>
          <p:nvPr/>
        </p:nvSpPr>
        <p:spPr>
          <a:xfrm>
            <a:off x="5891870" y="4223796"/>
            <a:ext cx="626165" cy="631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6C2A24-92A5-404D-A724-346BE1D3F03C}"/>
              </a:ext>
            </a:extLst>
          </p:cNvPr>
          <p:cNvSpPr/>
          <p:nvPr/>
        </p:nvSpPr>
        <p:spPr>
          <a:xfrm>
            <a:off x="5496137" y="4861834"/>
            <a:ext cx="594379" cy="715126"/>
          </a:xfrm>
          <a:custGeom>
            <a:avLst/>
            <a:gdLst>
              <a:gd name="connsiteX0" fmla="*/ 462170 w 462170"/>
              <a:gd name="connsiteY0" fmla="*/ 0 h 596348"/>
              <a:gd name="connsiteX1" fmla="*/ 382657 w 462170"/>
              <a:gd name="connsiteY1" fmla="*/ 318052 h 596348"/>
              <a:gd name="connsiteX2" fmla="*/ 0 w 462170"/>
              <a:gd name="connsiteY2" fmla="*/ 596348 h 596348"/>
              <a:gd name="connsiteX3" fmla="*/ 0 w 462170"/>
              <a:gd name="connsiteY3" fmla="*/ 596348 h 596348"/>
            </a:gdLst>
            <a:ahLst/>
            <a:cxnLst>
              <a:cxn ang="0">
                <a:pos x="connsiteX0" y="connsiteY0"/>
              </a:cxn>
              <a:cxn ang="0">
                <a:pos x="connsiteX1" y="connsiteY1"/>
              </a:cxn>
              <a:cxn ang="0">
                <a:pos x="connsiteX2" y="connsiteY2"/>
              </a:cxn>
              <a:cxn ang="0">
                <a:pos x="connsiteX3" y="connsiteY3"/>
              </a:cxn>
            </a:cxnLst>
            <a:rect l="l" t="t" r="r" b="b"/>
            <a:pathLst>
              <a:path w="462170" h="596348">
                <a:moveTo>
                  <a:pt x="462170" y="0"/>
                </a:moveTo>
                <a:cubicBezTo>
                  <a:pt x="460927" y="109330"/>
                  <a:pt x="459685" y="218661"/>
                  <a:pt x="382657" y="318052"/>
                </a:cubicBezTo>
                <a:cubicBezTo>
                  <a:pt x="305629" y="417443"/>
                  <a:pt x="0" y="596348"/>
                  <a:pt x="0" y="596348"/>
                </a:cubicBezTo>
                <a:lnTo>
                  <a:pt x="0" y="596348"/>
                </a:ln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FDEC8EA-DF5F-4860-BD9B-2F30A1E1E05F}"/>
              </a:ext>
            </a:extLst>
          </p:cNvPr>
          <p:cNvSpPr/>
          <p:nvPr/>
        </p:nvSpPr>
        <p:spPr>
          <a:xfrm>
            <a:off x="2404894" y="4542052"/>
            <a:ext cx="1603649" cy="1445248"/>
          </a:xfrm>
          <a:prstGeom prst="rect">
            <a:avLst/>
          </a:prstGeom>
          <a:solidFill>
            <a:srgbClr val="33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CB40C14D-2ED6-49D1-875C-C64C745A34AF}"/>
              </a:ext>
            </a:extLst>
          </p:cNvPr>
          <p:cNvSpPr/>
          <p:nvPr/>
        </p:nvSpPr>
        <p:spPr>
          <a:xfrm>
            <a:off x="2630343" y="4769549"/>
            <a:ext cx="407504" cy="40750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564671D-4903-4301-B170-D54626AF9413}"/>
              </a:ext>
            </a:extLst>
          </p:cNvPr>
          <p:cNvCxnSpPr>
            <a:cxnSpLocks/>
          </p:cNvCxnSpPr>
          <p:nvPr/>
        </p:nvCxnSpPr>
        <p:spPr>
          <a:xfrm flipV="1">
            <a:off x="2694444"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18C468-3B69-41F8-B20D-7A06FD4522E9}"/>
              </a:ext>
            </a:extLst>
          </p:cNvPr>
          <p:cNvCxnSpPr>
            <a:cxnSpLocks/>
          </p:cNvCxnSpPr>
          <p:nvPr/>
        </p:nvCxnSpPr>
        <p:spPr>
          <a:xfrm flipV="1">
            <a:off x="2769640"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B42CBC-A83C-4099-8713-317C3AB0B580}"/>
              </a:ext>
            </a:extLst>
          </p:cNvPr>
          <p:cNvCxnSpPr>
            <a:cxnSpLocks/>
          </p:cNvCxnSpPr>
          <p:nvPr/>
        </p:nvCxnSpPr>
        <p:spPr>
          <a:xfrm flipV="1">
            <a:off x="2840012"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04BB75-F8E2-4005-9230-B4F56F52CE39}"/>
              </a:ext>
            </a:extLst>
          </p:cNvPr>
          <p:cNvCxnSpPr>
            <a:cxnSpLocks/>
          </p:cNvCxnSpPr>
          <p:nvPr/>
        </p:nvCxnSpPr>
        <p:spPr>
          <a:xfrm flipV="1">
            <a:off x="2904748"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79816F-0A70-4DF2-912E-2ACAC8418941}"/>
              </a:ext>
            </a:extLst>
          </p:cNvPr>
          <p:cNvCxnSpPr/>
          <p:nvPr/>
        </p:nvCxnSpPr>
        <p:spPr>
          <a:xfrm flipV="1">
            <a:off x="3037847" y="5009088"/>
            <a:ext cx="0" cy="8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60A42A-E8A1-4D7E-B3B9-C070A1A88015}"/>
              </a:ext>
            </a:extLst>
          </p:cNvPr>
          <p:cNvCxnSpPr>
            <a:cxnSpLocks/>
          </p:cNvCxnSpPr>
          <p:nvPr/>
        </p:nvCxnSpPr>
        <p:spPr>
          <a:xfrm flipH="1">
            <a:off x="2575307" y="4846439"/>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7C9ABFF-C5F3-4ED9-8190-D6DA6D3CAFC8}"/>
              </a:ext>
            </a:extLst>
          </p:cNvPr>
          <p:cNvCxnSpPr>
            <a:cxnSpLocks/>
          </p:cNvCxnSpPr>
          <p:nvPr/>
        </p:nvCxnSpPr>
        <p:spPr>
          <a:xfrm flipH="1">
            <a:off x="2575307" y="4911983"/>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0680E41-5EA2-49BC-96D5-7E08A7FE2B0B}"/>
              </a:ext>
            </a:extLst>
          </p:cNvPr>
          <p:cNvCxnSpPr>
            <a:cxnSpLocks/>
          </p:cNvCxnSpPr>
          <p:nvPr/>
        </p:nvCxnSpPr>
        <p:spPr>
          <a:xfrm flipH="1">
            <a:off x="2575307" y="4973301"/>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2C179DA-5D5A-49E3-8942-F577CA7FC351}"/>
              </a:ext>
            </a:extLst>
          </p:cNvPr>
          <p:cNvCxnSpPr>
            <a:cxnSpLocks/>
          </p:cNvCxnSpPr>
          <p:nvPr/>
        </p:nvCxnSpPr>
        <p:spPr>
          <a:xfrm flipH="1">
            <a:off x="2575307" y="5051264"/>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21BA5DA-39B7-406F-B4F3-327DC3D19544}"/>
              </a:ext>
            </a:extLst>
          </p:cNvPr>
          <p:cNvCxnSpPr>
            <a:cxnSpLocks/>
          </p:cNvCxnSpPr>
          <p:nvPr/>
        </p:nvCxnSpPr>
        <p:spPr>
          <a:xfrm flipH="1">
            <a:off x="2575307" y="5119472"/>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8EA507-A86F-497A-947C-CD6AF3E2FAB8}"/>
              </a:ext>
            </a:extLst>
          </p:cNvPr>
          <p:cNvCxnSpPr>
            <a:cxnSpLocks/>
          </p:cNvCxnSpPr>
          <p:nvPr/>
        </p:nvCxnSpPr>
        <p:spPr>
          <a:xfrm flipV="1">
            <a:off x="2980344"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Isosceles Triangle 49">
            <a:extLst>
              <a:ext uri="{FF2B5EF4-FFF2-40B4-BE49-F238E27FC236}">
                <a16:creationId xmlns:a16="http://schemas.microsoft.com/office/drawing/2014/main" id="{06B2CF51-752C-4ED6-A8D9-420A6039B08D}"/>
              </a:ext>
            </a:extLst>
          </p:cNvPr>
          <p:cNvSpPr/>
          <p:nvPr/>
        </p:nvSpPr>
        <p:spPr>
          <a:xfrm>
            <a:off x="3099773" y="5520066"/>
            <a:ext cx="104771" cy="391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3023FFE-9B39-4D0D-9503-9AF327684CEE}"/>
              </a:ext>
            </a:extLst>
          </p:cNvPr>
          <p:cNvSpPr/>
          <p:nvPr/>
        </p:nvSpPr>
        <p:spPr>
          <a:xfrm>
            <a:off x="3078851" y="5476508"/>
            <a:ext cx="135108" cy="149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a:extLst>
              <a:ext uri="{FF2B5EF4-FFF2-40B4-BE49-F238E27FC236}">
                <a16:creationId xmlns:a16="http://schemas.microsoft.com/office/drawing/2014/main" id="{F617D8B8-DE16-40CA-8371-99C7AD5ED7AC}"/>
              </a:ext>
            </a:extLst>
          </p:cNvPr>
          <p:cNvSpPr/>
          <p:nvPr/>
        </p:nvSpPr>
        <p:spPr>
          <a:xfrm rot="5400000">
            <a:off x="3093002" y="5456539"/>
            <a:ext cx="246967" cy="186323"/>
          </a:xfrm>
          <a:prstGeom prst="blockArc">
            <a:avLst>
              <a:gd name="adj1" fmla="val 11973474"/>
              <a:gd name="adj2" fmla="val 20283526"/>
              <a:gd name="adj3" fmla="val 28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Block Arc 51">
            <a:extLst>
              <a:ext uri="{FF2B5EF4-FFF2-40B4-BE49-F238E27FC236}">
                <a16:creationId xmlns:a16="http://schemas.microsoft.com/office/drawing/2014/main" id="{08B1BF42-82E4-4689-A023-B628D3339B9C}"/>
              </a:ext>
            </a:extLst>
          </p:cNvPr>
          <p:cNvSpPr/>
          <p:nvPr/>
        </p:nvSpPr>
        <p:spPr>
          <a:xfrm rot="5400000">
            <a:off x="3012168" y="5390574"/>
            <a:ext cx="445661" cy="318251"/>
          </a:xfrm>
          <a:prstGeom prst="blockArc">
            <a:avLst>
              <a:gd name="adj1" fmla="val 11853674"/>
              <a:gd name="adj2" fmla="val 20413831"/>
              <a:gd name="adj3" fmla="val 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Block Arc 52">
            <a:extLst>
              <a:ext uri="{FF2B5EF4-FFF2-40B4-BE49-F238E27FC236}">
                <a16:creationId xmlns:a16="http://schemas.microsoft.com/office/drawing/2014/main" id="{9C338A31-7D52-4430-A294-498E59BCFA40}"/>
              </a:ext>
            </a:extLst>
          </p:cNvPr>
          <p:cNvSpPr/>
          <p:nvPr/>
        </p:nvSpPr>
        <p:spPr>
          <a:xfrm rot="16200000">
            <a:off x="2945661" y="5464087"/>
            <a:ext cx="246967" cy="186323"/>
          </a:xfrm>
          <a:prstGeom prst="blockArc">
            <a:avLst>
              <a:gd name="adj1" fmla="val 11973474"/>
              <a:gd name="adj2" fmla="val 20283526"/>
              <a:gd name="adj3" fmla="val 28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Block Arc 53">
            <a:extLst>
              <a:ext uri="{FF2B5EF4-FFF2-40B4-BE49-F238E27FC236}">
                <a16:creationId xmlns:a16="http://schemas.microsoft.com/office/drawing/2014/main" id="{F531C0E5-6B87-4C46-950F-0F9439D85E9B}"/>
              </a:ext>
            </a:extLst>
          </p:cNvPr>
          <p:cNvSpPr/>
          <p:nvPr/>
        </p:nvSpPr>
        <p:spPr>
          <a:xfrm rot="16200000">
            <a:off x="2820813" y="5399996"/>
            <a:ext cx="445661" cy="318251"/>
          </a:xfrm>
          <a:prstGeom prst="blockArc">
            <a:avLst>
              <a:gd name="adj1" fmla="val 11853674"/>
              <a:gd name="adj2" fmla="val 20488422"/>
              <a:gd name="adj3" fmla="val 17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Rectangle: Rounded Corners 56">
            <a:extLst>
              <a:ext uri="{FF2B5EF4-FFF2-40B4-BE49-F238E27FC236}">
                <a16:creationId xmlns:a16="http://schemas.microsoft.com/office/drawing/2014/main" id="{305A002D-FA9A-42DF-B6C7-3434E94F50A1}"/>
              </a:ext>
            </a:extLst>
          </p:cNvPr>
          <p:cNvSpPr/>
          <p:nvPr/>
        </p:nvSpPr>
        <p:spPr>
          <a:xfrm>
            <a:off x="3620958" y="4713162"/>
            <a:ext cx="147341" cy="655983"/>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452E8BDB-9A43-48CF-9B84-E900D6C95E86}"/>
              </a:ext>
            </a:extLst>
          </p:cNvPr>
          <p:cNvSpPr/>
          <p:nvPr/>
        </p:nvSpPr>
        <p:spPr>
          <a:xfrm>
            <a:off x="3620958" y="4930398"/>
            <a:ext cx="147341" cy="43874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DD941D9C-807E-4493-9731-6BE66A515F49}"/>
              </a:ext>
            </a:extLst>
          </p:cNvPr>
          <p:cNvCxnSpPr>
            <a:cxnSpLocks/>
          </p:cNvCxnSpPr>
          <p:nvPr/>
        </p:nvCxnSpPr>
        <p:spPr>
          <a:xfrm flipH="1">
            <a:off x="3620958" y="4811722"/>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5FC57F-5DDA-4D59-B8BE-9A5CD106C5C5}"/>
              </a:ext>
            </a:extLst>
          </p:cNvPr>
          <p:cNvCxnSpPr>
            <a:cxnSpLocks/>
          </p:cNvCxnSpPr>
          <p:nvPr/>
        </p:nvCxnSpPr>
        <p:spPr>
          <a:xfrm flipH="1">
            <a:off x="3620958" y="4861834"/>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8432D66-D5F1-4F63-A7BE-7C105F6C981A}"/>
              </a:ext>
            </a:extLst>
          </p:cNvPr>
          <p:cNvCxnSpPr>
            <a:cxnSpLocks/>
          </p:cNvCxnSpPr>
          <p:nvPr/>
        </p:nvCxnSpPr>
        <p:spPr>
          <a:xfrm flipH="1">
            <a:off x="3620958" y="4905228"/>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4F4DDA-F00F-4CD1-AF49-E521AA5FD440}"/>
              </a:ext>
            </a:extLst>
          </p:cNvPr>
          <p:cNvCxnSpPr>
            <a:cxnSpLocks/>
          </p:cNvCxnSpPr>
          <p:nvPr/>
        </p:nvCxnSpPr>
        <p:spPr>
          <a:xfrm flipH="1">
            <a:off x="3620958" y="4957923"/>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56FEC7-AA38-4906-A6F1-6A066075C76B}"/>
              </a:ext>
            </a:extLst>
          </p:cNvPr>
          <p:cNvCxnSpPr>
            <a:cxnSpLocks/>
          </p:cNvCxnSpPr>
          <p:nvPr/>
        </p:nvCxnSpPr>
        <p:spPr>
          <a:xfrm flipH="1">
            <a:off x="3620958" y="5004418"/>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6D55648-46D8-439C-AE4D-BFC70A31FFA8}"/>
              </a:ext>
            </a:extLst>
          </p:cNvPr>
          <p:cNvCxnSpPr>
            <a:cxnSpLocks/>
          </p:cNvCxnSpPr>
          <p:nvPr/>
        </p:nvCxnSpPr>
        <p:spPr>
          <a:xfrm flipH="1">
            <a:off x="3620958" y="5054530"/>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A30271A-C6F9-4C9E-A26E-A7D66A52ABB8}"/>
              </a:ext>
            </a:extLst>
          </p:cNvPr>
          <p:cNvCxnSpPr>
            <a:cxnSpLocks/>
          </p:cNvCxnSpPr>
          <p:nvPr/>
        </p:nvCxnSpPr>
        <p:spPr>
          <a:xfrm flipH="1">
            <a:off x="3620958" y="5097924"/>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5465E55-49B4-46B4-9CE5-C66EF9633D0E}"/>
              </a:ext>
            </a:extLst>
          </p:cNvPr>
          <p:cNvCxnSpPr>
            <a:cxnSpLocks/>
          </p:cNvCxnSpPr>
          <p:nvPr/>
        </p:nvCxnSpPr>
        <p:spPr>
          <a:xfrm flipH="1">
            <a:off x="3620958" y="5150619"/>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B7FE24-ECF9-41ED-B622-7FE4B63E67FA}"/>
              </a:ext>
            </a:extLst>
          </p:cNvPr>
          <p:cNvCxnSpPr>
            <a:cxnSpLocks/>
          </p:cNvCxnSpPr>
          <p:nvPr/>
        </p:nvCxnSpPr>
        <p:spPr>
          <a:xfrm flipH="1">
            <a:off x="3620958" y="5200960"/>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366673E-FFE3-4311-B375-86E85681AE36}"/>
              </a:ext>
            </a:extLst>
          </p:cNvPr>
          <p:cNvCxnSpPr>
            <a:cxnSpLocks/>
          </p:cNvCxnSpPr>
          <p:nvPr/>
        </p:nvCxnSpPr>
        <p:spPr>
          <a:xfrm flipH="1">
            <a:off x="3620958" y="5251072"/>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7BD296E-04D6-4B1B-A5AC-BE559BB0654B}"/>
              </a:ext>
            </a:extLst>
          </p:cNvPr>
          <p:cNvCxnSpPr>
            <a:cxnSpLocks/>
          </p:cNvCxnSpPr>
          <p:nvPr/>
        </p:nvCxnSpPr>
        <p:spPr>
          <a:xfrm flipH="1">
            <a:off x="3620958" y="5294466"/>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365E2C7-596D-4F0B-B9F5-0412F2A4F9F6}"/>
              </a:ext>
            </a:extLst>
          </p:cNvPr>
          <p:cNvCxnSpPr>
            <a:cxnSpLocks/>
          </p:cNvCxnSpPr>
          <p:nvPr/>
        </p:nvCxnSpPr>
        <p:spPr>
          <a:xfrm flipH="1">
            <a:off x="3620958" y="5347161"/>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reeform: Shape 77">
            <a:extLst>
              <a:ext uri="{FF2B5EF4-FFF2-40B4-BE49-F238E27FC236}">
                <a16:creationId xmlns:a16="http://schemas.microsoft.com/office/drawing/2014/main" id="{CB04D30B-A509-4721-984C-CB084B75A8CE}"/>
              </a:ext>
            </a:extLst>
          </p:cNvPr>
          <p:cNvSpPr/>
          <p:nvPr/>
        </p:nvSpPr>
        <p:spPr>
          <a:xfrm>
            <a:off x="4010855" y="5641976"/>
            <a:ext cx="712337" cy="175146"/>
          </a:xfrm>
          <a:custGeom>
            <a:avLst/>
            <a:gdLst>
              <a:gd name="connsiteX0" fmla="*/ 462170 w 462170"/>
              <a:gd name="connsiteY0" fmla="*/ 0 h 596348"/>
              <a:gd name="connsiteX1" fmla="*/ 382657 w 462170"/>
              <a:gd name="connsiteY1" fmla="*/ 318052 h 596348"/>
              <a:gd name="connsiteX2" fmla="*/ 0 w 462170"/>
              <a:gd name="connsiteY2" fmla="*/ 596348 h 596348"/>
              <a:gd name="connsiteX3" fmla="*/ 0 w 462170"/>
              <a:gd name="connsiteY3" fmla="*/ 596348 h 596348"/>
            </a:gdLst>
            <a:ahLst/>
            <a:cxnLst>
              <a:cxn ang="0">
                <a:pos x="connsiteX0" y="connsiteY0"/>
              </a:cxn>
              <a:cxn ang="0">
                <a:pos x="connsiteX1" y="connsiteY1"/>
              </a:cxn>
              <a:cxn ang="0">
                <a:pos x="connsiteX2" y="connsiteY2"/>
              </a:cxn>
              <a:cxn ang="0">
                <a:pos x="connsiteX3" y="connsiteY3"/>
              </a:cxn>
            </a:cxnLst>
            <a:rect l="l" t="t" r="r" b="b"/>
            <a:pathLst>
              <a:path w="462170" h="596348">
                <a:moveTo>
                  <a:pt x="462170" y="0"/>
                </a:moveTo>
                <a:cubicBezTo>
                  <a:pt x="460927" y="109330"/>
                  <a:pt x="459685" y="218661"/>
                  <a:pt x="382657" y="318052"/>
                </a:cubicBezTo>
                <a:cubicBezTo>
                  <a:pt x="305629" y="417443"/>
                  <a:pt x="0" y="596348"/>
                  <a:pt x="0" y="596348"/>
                </a:cubicBezTo>
                <a:lnTo>
                  <a:pt x="0" y="596348"/>
                </a:ln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peech Bubble: Rectangle 82">
            <a:extLst>
              <a:ext uri="{FF2B5EF4-FFF2-40B4-BE49-F238E27FC236}">
                <a16:creationId xmlns:a16="http://schemas.microsoft.com/office/drawing/2014/main" id="{EE0B4350-B379-4C8C-BB6A-2D31534BB2B1}"/>
              </a:ext>
            </a:extLst>
          </p:cNvPr>
          <p:cNvSpPr/>
          <p:nvPr/>
        </p:nvSpPr>
        <p:spPr>
          <a:xfrm>
            <a:off x="5283721" y="5987300"/>
            <a:ext cx="1603649" cy="409687"/>
          </a:xfrm>
          <a:prstGeom prst="wedgeRectCallout">
            <a:avLst>
              <a:gd name="adj1" fmla="val -51082"/>
              <a:gd name="adj2" fmla="val -1215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Energy Buffer</a:t>
            </a:r>
          </a:p>
        </p:txBody>
      </p:sp>
      <p:sp>
        <p:nvSpPr>
          <p:cNvPr id="84" name="Speech Bubble: Rectangle 83">
            <a:extLst>
              <a:ext uri="{FF2B5EF4-FFF2-40B4-BE49-F238E27FC236}">
                <a16:creationId xmlns:a16="http://schemas.microsoft.com/office/drawing/2014/main" id="{C0044F39-D060-410C-8178-29394711D951}"/>
              </a:ext>
            </a:extLst>
          </p:cNvPr>
          <p:cNvSpPr/>
          <p:nvPr/>
        </p:nvSpPr>
        <p:spPr>
          <a:xfrm>
            <a:off x="6610950" y="3542727"/>
            <a:ext cx="1337513" cy="409687"/>
          </a:xfrm>
          <a:prstGeom prst="wedgeRectCallout">
            <a:avLst>
              <a:gd name="adj1" fmla="val -73475"/>
              <a:gd name="adj2" fmla="val 895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Harvester</a:t>
            </a:r>
          </a:p>
        </p:txBody>
      </p:sp>
      <p:sp>
        <p:nvSpPr>
          <p:cNvPr id="3" name="Cloud 2">
            <a:extLst>
              <a:ext uri="{FF2B5EF4-FFF2-40B4-BE49-F238E27FC236}">
                <a16:creationId xmlns:a16="http://schemas.microsoft.com/office/drawing/2014/main" id="{773AA72F-D3FA-410D-959D-0AD739A51656}"/>
              </a:ext>
            </a:extLst>
          </p:cNvPr>
          <p:cNvSpPr/>
          <p:nvPr/>
        </p:nvSpPr>
        <p:spPr>
          <a:xfrm>
            <a:off x="8717975" y="2618112"/>
            <a:ext cx="2955851" cy="2368746"/>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EEACA22-1418-426C-9EAA-63A7A5043664}"/>
              </a:ext>
            </a:extLst>
          </p:cNvPr>
          <p:cNvSpPr/>
          <p:nvPr/>
        </p:nvSpPr>
        <p:spPr>
          <a:xfrm rot="10800000">
            <a:off x="4766526" y="5498038"/>
            <a:ext cx="669851" cy="175146"/>
          </a:xfrm>
          <a:prstGeom prst="round2SameRect">
            <a:avLst>
              <a:gd name="adj1" fmla="val 29497"/>
              <a:gd name="adj2"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6E1EE016-FE1A-46BB-B385-067233D46082}"/>
              </a:ext>
            </a:extLst>
          </p:cNvPr>
          <p:cNvSpPr/>
          <p:nvPr/>
        </p:nvSpPr>
        <p:spPr>
          <a:xfrm>
            <a:off x="4752316" y="4542052"/>
            <a:ext cx="684061" cy="1145925"/>
          </a:xfrm>
          <a:prstGeom prst="roundRect">
            <a:avLst/>
          </a:prstGeom>
          <a:solidFill>
            <a:srgbClr val="00B050"/>
          </a:solidFill>
          <a:ln>
            <a:solidFill>
              <a:srgbClr val="129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CDF4B376-0FB6-4705-913E-E36B1FA31ED0}"/>
              </a:ext>
            </a:extLst>
          </p:cNvPr>
          <p:cNvSpPr>
            <a:spLocks noGrp="1"/>
          </p:cNvSpPr>
          <p:nvPr>
            <p:ph type="sldNum" sz="quarter" idx="12"/>
          </p:nvPr>
        </p:nvSpPr>
        <p:spPr/>
        <p:txBody>
          <a:bodyPr/>
          <a:lstStyle/>
          <a:p>
            <a:fld id="{2E9708F1-C7FC-4802-AA5F-4713A7874EB2}" type="slidenum">
              <a:rPr lang="en-US" smtClean="0"/>
              <a:t>4</a:t>
            </a:fld>
            <a:endParaRPr lang="en-US"/>
          </a:p>
        </p:txBody>
      </p:sp>
      <p:sp>
        <p:nvSpPr>
          <p:cNvPr id="63" name="Block Arc 62">
            <a:extLst>
              <a:ext uri="{FF2B5EF4-FFF2-40B4-BE49-F238E27FC236}">
                <a16:creationId xmlns:a16="http://schemas.microsoft.com/office/drawing/2014/main" id="{7D63E94C-5A69-45BB-86A4-5588F45E9615}"/>
              </a:ext>
            </a:extLst>
          </p:cNvPr>
          <p:cNvSpPr/>
          <p:nvPr/>
        </p:nvSpPr>
        <p:spPr>
          <a:xfrm rot="16861407">
            <a:off x="4422314" y="2735872"/>
            <a:ext cx="946298" cy="978014"/>
          </a:xfrm>
          <a:prstGeom prst="blockArc">
            <a:avLst>
              <a:gd name="adj1" fmla="val 1790758"/>
              <a:gd name="adj2" fmla="val 18562074"/>
              <a:gd name="adj3" fmla="val 16848"/>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a:extLst>
              <a:ext uri="{FF2B5EF4-FFF2-40B4-BE49-F238E27FC236}">
                <a16:creationId xmlns:a16="http://schemas.microsoft.com/office/drawing/2014/main" id="{41DB9E07-7DBB-421D-B5B7-BF97D35A5F0F}"/>
              </a:ext>
            </a:extLst>
          </p:cNvPr>
          <p:cNvSpPr/>
          <p:nvPr/>
        </p:nvSpPr>
        <p:spPr>
          <a:xfrm>
            <a:off x="4843167" y="2626249"/>
            <a:ext cx="176767" cy="55912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peech Bubble: Rectangle 68">
            <a:extLst>
              <a:ext uri="{FF2B5EF4-FFF2-40B4-BE49-F238E27FC236}">
                <a16:creationId xmlns:a16="http://schemas.microsoft.com/office/drawing/2014/main" id="{FC60F3AE-3726-4EFF-AEA6-FFC7232CB6D1}"/>
              </a:ext>
            </a:extLst>
          </p:cNvPr>
          <p:cNvSpPr/>
          <p:nvPr/>
        </p:nvSpPr>
        <p:spPr>
          <a:xfrm>
            <a:off x="5570650" y="1462739"/>
            <a:ext cx="2506911" cy="735887"/>
          </a:xfrm>
          <a:prstGeom prst="wedgeRectCallout">
            <a:avLst>
              <a:gd name="adj1" fmla="val -52776"/>
              <a:gd name="adj2" fmla="val 133988"/>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Segoe UI" panose="020B0502040204020203" pitchFamily="34" charset="0"/>
                <a:cs typeface="Segoe UI" panose="020B0502040204020203" pitchFamily="34" charset="0"/>
              </a:rPr>
              <a:t>Powers on as energy is available</a:t>
            </a:r>
          </a:p>
        </p:txBody>
      </p:sp>
      <p:sp>
        <p:nvSpPr>
          <p:cNvPr id="82" name="Speech Bubble: Rectangle 81">
            <a:extLst>
              <a:ext uri="{FF2B5EF4-FFF2-40B4-BE49-F238E27FC236}">
                <a16:creationId xmlns:a16="http://schemas.microsoft.com/office/drawing/2014/main" id="{B8568B37-2458-4134-816F-9145EB0DA9D4}"/>
              </a:ext>
            </a:extLst>
          </p:cNvPr>
          <p:cNvSpPr/>
          <p:nvPr/>
        </p:nvSpPr>
        <p:spPr>
          <a:xfrm>
            <a:off x="601983" y="3870569"/>
            <a:ext cx="2167657" cy="409687"/>
          </a:xfrm>
          <a:prstGeom prst="wedgeRectCallout">
            <a:avLst>
              <a:gd name="adj1" fmla="val 32921"/>
              <a:gd name="adj2" fmla="val 991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 platform</a:t>
            </a:r>
          </a:p>
        </p:txBody>
      </p:sp>
      <p:sp>
        <p:nvSpPr>
          <p:cNvPr id="85" name="Rectangle: Rounded Corners 84">
            <a:extLst>
              <a:ext uri="{FF2B5EF4-FFF2-40B4-BE49-F238E27FC236}">
                <a16:creationId xmlns:a16="http://schemas.microsoft.com/office/drawing/2014/main" id="{12DFF46C-D87E-4DD9-9D30-5C3ED3991D2B}"/>
              </a:ext>
            </a:extLst>
          </p:cNvPr>
          <p:cNvSpPr/>
          <p:nvPr/>
        </p:nvSpPr>
        <p:spPr>
          <a:xfrm>
            <a:off x="4749694" y="4544020"/>
            <a:ext cx="684061" cy="1145925"/>
          </a:xfrm>
          <a:prstGeom prst="roundRect">
            <a:avLst/>
          </a:prstGeom>
          <a:solidFill>
            <a:srgbClr val="00B050"/>
          </a:solidFill>
          <a:ln>
            <a:solidFill>
              <a:srgbClr val="129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3852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59"/>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childTnLst>
                                </p:cTn>
                              </p:par>
                              <p:par>
                                <p:cTn id="26" presetID="22" presetClass="exit" presetSubtype="1" fill="hold" grpId="1" nodeType="withEffect">
                                  <p:stCondLst>
                                    <p:cond delay="0"/>
                                  </p:stCondLst>
                                  <p:childTnLst>
                                    <p:animEffect transition="out" filter="wipe(up)">
                                      <p:cBhvr>
                                        <p:cTn id="27" dur="500"/>
                                        <p:tgtEl>
                                          <p:spTgt spid="85"/>
                                        </p:tgtEl>
                                      </p:cBhvr>
                                    </p:animEffect>
                                    <p:set>
                                      <p:cBhvr>
                                        <p:cTn id="28"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9" grpId="0" animBg="1"/>
      <p:bldP spid="59" grpId="1" animBg="1"/>
      <p:bldP spid="63" grpId="0" animBg="1"/>
      <p:bldP spid="64" grpId="0" animBg="1"/>
      <p:bldP spid="69" grpId="0" animBg="1"/>
      <p:bldP spid="85" grpId="0" animBg="1"/>
      <p:bldP spid="8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A531-5799-41A3-8833-CCEF87704C5E}"/>
              </a:ext>
            </a:extLst>
          </p:cNvPr>
          <p:cNvSpPr>
            <a:spLocks noGrp="1"/>
          </p:cNvSpPr>
          <p:nvPr>
            <p:ph type="title"/>
          </p:nvPr>
        </p:nvSpPr>
        <p:spPr>
          <a:xfrm>
            <a:off x="63372" y="-124490"/>
            <a:ext cx="12128627" cy="1325563"/>
          </a:xfrm>
        </p:spPr>
        <p:txBody>
          <a:bodyPr/>
          <a:lstStyle/>
          <a:p>
            <a:r>
              <a:rPr lang="en-US" dirty="0"/>
              <a:t>Intermittent execution in energy harvesting devices</a:t>
            </a:r>
          </a:p>
        </p:txBody>
      </p:sp>
      <p:sp>
        <p:nvSpPr>
          <p:cNvPr id="5" name="Sun 4">
            <a:extLst>
              <a:ext uri="{FF2B5EF4-FFF2-40B4-BE49-F238E27FC236}">
                <a16:creationId xmlns:a16="http://schemas.microsoft.com/office/drawing/2014/main" id="{5D738A5B-53B2-4258-8609-E15DB2903651}"/>
              </a:ext>
            </a:extLst>
          </p:cNvPr>
          <p:cNvSpPr/>
          <p:nvPr/>
        </p:nvSpPr>
        <p:spPr>
          <a:xfrm>
            <a:off x="8007442" y="2411222"/>
            <a:ext cx="2151822" cy="2057400"/>
          </a:xfrm>
          <a:prstGeom prst="sun">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AE9E61-ECDB-432D-B08A-CB5551FB0E3A}"/>
              </a:ext>
            </a:extLst>
          </p:cNvPr>
          <p:cNvSpPr/>
          <p:nvPr/>
        </p:nvSpPr>
        <p:spPr>
          <a:xfrm>
            <a:off x="4709417" y="4490800"/>
            <a:ext cx="769036" cy="12234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BDCF099-7E84-4B5D-AB61-5C46B109E574}"/>
              </a:ext>
            </a:extLst>
          </p:cNvPr>
          <p:cNvSpPr/>
          <p:nvPr/>
        </p:nvSpPr>
        <p:spPr>
          <a:xfrm>
            <a:off x="5911611" y="4250163"/>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14A4225-192B-4338-8CE5-B596A55788A4}"/>
              </a:ext>
            </a:extLst>
          </p:cNvPr>
          <p:cNvSpPr/>
          <p:nvPr/>
        </p:nvSpPr>
        <p:spPr>
          <a:xfrm>
            <a:off x="6112050" y="4250163"/>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E38AFC4-302D-4299-8CEB-7A000957B033}"/>
              </a:ext>
            </a:extLst>
          </p:cNvPr>
          <p:cNvSpPr/>
          <p:nvPr/>
        </p:nvSpPr>
        <p:spPr>
          <a:xfrm>
            <a:off x="6312489" y="4250163"/>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122147A-B5C4-4446-849D-8BF7D65D90FC}"/>
              </a:ext>
            </a:extLst>
          </p:cNvPr>
          <p:cNvSpPr/>
          <p:nvPr/>
        </p:nvSpPr>
        <p:spPr>
          <a:xfrm>
            <a:off x="6112049" y="4449774"/>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5C7032E-D867-4934-8722-CAD3A733C7F4}"/>
              </a:ext>
            </a:extLst>
          </p:cNvPr>
          <p:cNvSpPr/>
          <p:nvPr/>
        </p:nvSpPr>
        <p:spPr>
          <a:xfrm>
            <a:off x="6112050" y="4649385"/>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1EFA807-DC73-4B48-9576-3DE270040946}"/>
              </a:ext>
            </a:extLst>
          </p:cNvPr>
          <p:cNvSpPr/>
          <p:nvPr/>
        </p:nvSpPr>
        <p:spPr>
          <a:xfrm>
            <a:off x="5911611" y="4649385"/>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04A1AF4-F768-4A02-855C-62FBDCE0486E}"/>
              </a:ext>
            </a:extLst>
          </p:cNvPr>
          <p:cNvSpPr/>
          <p:nvPr/>
        </p:nvSpPr>
        <p:spPr>
          <a:xfrm>
            <a:off x="5911611" y="4449774"/>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90954F6-6099-4608-846F-956883FE8FEC}"/>
              </a:ext>
            </a:extLst>
          </p:cNvPr>
          <p:cNvSpPr/>
          <p:nvPr/>
        </p:nvSpPr>
        <p:spPr>
          <a:xfrm>
            <a:off x="6312487" y="4449774"/>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87439BC2-AD80-4EBF-BDD5-9D6F61585EF7}"/>
              </a:ext>
            </a:extLst>
          </p:cNvPr>
          <p:cNvSpPr/>
          <p:nvPr/>
        </p:nvSpPr>
        <p:spPr>
          <a:xfrm>
            <a:off x="6312487" y="4649385"/>
            <a:ext cx="173935" cy="1838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4CCEA29-2F8B-4CAD-B4EF-4F143AD8B297}"/>
              </a:ext>
            </a:extLst>
          </p:cNvPr>
          <p:cNvSpPr/>
          <p:nvPr/>
        </p:nvSpPr>
        <p:spPr>
          <a:xfrm>
            <a:off x="5891870" y="4223796"/>
            <a:ext cx="626165" cy="631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6C2A24-92A5-404D-A724-346BE1D3F03C}"/>
              </a:ext>
            </a:extLst>
          </p:cNvPr>
          <p:cNvSpPr/>
          <p:nvPr/>
        </p:nvSpPr>
        <p:spPr>
          <a:xfrm>
            <a:off x="5496137" y="4861834"/>
            <a:ext cx="594379" cy="715126"/>
          </a:xfrm>
          <a:custGeom>
            <a:avLst/>
            <a:gdLst>
              <a:gd name="connsiteX0" fmla="*/ 462170 w 462170"/>
              <a:gd name="connsiteY0" fmla="*/ 0 h 596348"/>
              <a:gd name="connsiteX1" fmla="*/ 382657 w 462170"/>
              <a:gd name="connsiteY1" fmla="*/ 318052 h 596348"/>
              <a:gd name="connsiteX2" fmla="*/ 0 w 462170"/>
              <a:gd name="connsiteY2" fmla="*/ 596348 h 596348"/>
              <a:gd name="connsiteX3" fmla="*/ 0 w 462170"/>
              <a:gd name="connsiteY3" fmla="*/ 596348 h 596348"/>
            </a:gdLst>
            <a:ahLst/>
            <a:cxnLst>
              <a:cxn ang="0">
                <a:pos x="connsiteX0" y="connsiteY0"/>
              </a:cxn>
              <a:cxn ang="0">
                <a:pos x="connsiteX1" y="connsiteY1"/>
              </a:cxn>
              <a:cxn ang="0">
                <a:pos x="connsiteX2" y="connsiteY2"/>
              </a:cxn>
              <a:cxn ang="0">
                <a:pos x="connsiteX3" y="connsiteY3"/>
              </a:cxn>
            </a:cxnLst>
            <a:rect l="l" t="t" r="r" b="b"/>
            <a:pathLst>
              <a:path w="462170" h="596348">
                <a:moveTo>
                  <a:pt x="462170" y="0"/>
                </a:moveTo>
                <a:cubicBezTo>
                  <a:pt x="460927" y="109330"/>
                  <a:pt x="459685" y="218661"/>
                  <a:pt x="382657" y="318052"/>
                </a:cubicBezTo>
                <a:cubicBezTo>
                  <a:pt x="305629" y="417443"/>
                  <a:pt x="0" y="596348"/>
                  <a:pt x="0" y="596348"/>
                </a:cubicBezTo>
                <a:lnTo>
                  <a:pt x="0" y="596348"/>
                </a:ln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FDEC8EA-DF5F-4860-BD9B-2F30A1E1E05F}"/>
              </a:ext>
            </a:extLst>
          </p:cNvPr>
          <p:cNvSpPr/>
          <p:nvPr/>
        </p:nvSpPr>
        <p:spPr>
          <a:xfrm>
            <a:off x="2404894" y="4542052"/>
            <a:ext cx="1603649" cy="1445248"/>
          </a:xfrm>
          <a:prstGeom prst="rect">
            <a:avLst/>
          </a:prstGeom>
          <a:solidFill>
            <a:srgbClr val="33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CB40C14D-2ED6-49D1-875C-C64C745A34AF}"/>
              </a:ext>
            </a:extLst>
          </p:cNvPr>
          <p:cNvSpPr/>
          <p:nvPr/>
        </p:nvSpPr>
        <p:spPr>
          <a:xfrm>
            <a:off x="2630343" y="4769549"/>
            <a:ext cx="407504" cy="40750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564671D-4903-4301-B170-D54626AF9413}"/>
              </a:ext>
            </a:extLst>
          </p:cNvPr>
          <p:cNvCxnSpPr>
            <a:cxnSpLocks/>
          </p:cNvCxnSpPr>
          <p:nvPr/>
        </p:nvCxnSpPr>
        <p:spPr>
          <a:xfrm flipV="1">
            <a:off x="2694444"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18C468-3B69-41F8-B20D-7A06FD4522E9}"/>
              </a:ext>
            </a:extLst>
          </p:cNvPr>
          <p:cNvCxnSpPr>
            <a:cxnSpLocks/>
          </p:cNvCxnSpPr>
          <p:nvPr/>
        </p:nvCxnSpPr>
        <p:spPr>
          <a:xfrm flipV="1">
            <a:off x="2769640"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B42CBC-A83C-4099-8713-317C3AB0B580}"/>
              </a:ext>
            </a:extLst>
          </p:cNvPr>
          <p:cNvCxnSpPr>
            <a:cxnSpLocks/>
          </p:cNvCxnSpPr>
          <p:nvPr/>
        </p:nvCxnSpPr>
        <p:spPr>
          <a:xfrm flipV="1">
            <a:off x="2840012"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04BB75-F8E2-4005-9230-B4F56F52CE39}"/>
              </a:ext>
            </a:extLst>
          </p:cNvPr>
          <p:cNvCxnSpPr>
            <a:cxnSpLocks/>
          </p:cNvCxnSpPr>
          <p:nvPr/>
        </p:nvCxnSpPr>
        <p:spPr>
          <a:xfrm flipV="1">
            <a:off x="2904748"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79816F-0A70-4DF2-912E-2ACAC8418941}"/>
              </a:ext>
            </a:extLst>
          </p:cNvPr>
          <p:cNvCxnSpPr/>
          <p:nvPr/>
        </p:nvCxnSpPr>
        <p:spPr>
          <a:xfrm flipV="1">
            <a:off x="3037847" y="5009088"/>
            <a:ext cx="0" cy="8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60A42A-E8A1-4D7E-B3B9-C070A1A88015}"/>
              </a:ext>
            </a:extLst>
          </p:cNvPr>
          <p:cNvCxnSpPr>
            <a:cxnSpLocks/>
          </p:cNvCxnSpPr>
          <p:nvPr/>
        </p:nvCxnSpPr>
        <p:spPr>
          <a:xfrm flipH="1">
            <a:off x="2575307" y="4846439"/>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7C9ABFF-C5F3-4ED9-8190-D6DA6D3CAFC8}"/>
              </a:ext>
            </a:extLst>
          </p:cNvPr>
          <p:cNvCxnSpPr>
            <a:cxnSpLocks/>
          </p:cNvCxnSpPr>
          <p:nvPr/>
        </p:nvCxnSpPr>
        <p:spPr>
          <a:xfrm flipH="1">
            <a:off x="2575307" y="4911983"/>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0680E41-5EA2-49BC-96D5-7E08A7FE2B0B}"/>
              </a:ext>
            </a:extLst>
          </p:cNvPr>
          <p:cNvCxnSpPr>
            <a:cxnSpLocks/>
          </p:cNvCxnSpPr>
          <p:nvPr/>
        </p:nvCxnSpPr>
        <p:spPr>
          <a:xfrm flipH="1">
            <a:off x="2575307" y="4973301"/>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2C179DA-5D5A-49E3-8942-F577CA7FC351}"/>
              </a:ext>
            </a:extLst>
          </p:cNvPr>
          <p:cNvCxnSpPr>
            <a:cxnSpLocks/>
          </p:cNvCxnSpPr>
          <p:nvPr/>
        </p:nvCxnSpPr>
        <p:spPr>
          <a:xfrm flipH="1">
            <a:off x="2575307" y="5051264"/>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21BA5DA-39B7-406F-B4F3-327DC3D19544}"/>
              </a:ext>
            </a:extLst>
          </p:cNvPr>
          <p:cNvCxnSpPr>
            <a:cxnSpLocks/>
          </p:cNvCxnSpPr>
          <p:nvPr/>
        </p:nvCxnSpPr>
        <p:spPr>
          <a:xfrm flipH="1">
            <a:off x="2575307" y="5119472"/>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8EA507-A86F-497A-947C-CD6AF3E2FAB8}"/>
              </a:ext>
            </a:extLst>
          </p:cNvPr>
          <p:cNvCxnSpPr>
            <a:cxnSpLocks/>
          </p:cNvCxnSpPr>
          <p:nvPr/>
        </p:nvCxnSpPr>
        <p:spPr>
          <a:xfrm flipV="1">
            <a:off x="2980344" y="47042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Isosceles Triangle 49">
            <a:extLst>
              <a:ext uri="{FF2B5EF4-FFF2-40B4-BE49-F238E27FC236}">
                <a16:creationId xmlns:a16="http://schemas.microsoft.com/office/drawing/2014/main" id="{06B2CF51-752C-4ED6-A8D9-420A6039B08D}"/>
              </a:ext>
            </a:extLst>
          </p:cNvPr>
          <p:cNvSpPr/>
          <p:nvPr/>
        </p:nvSpPr>
        <p:spPr>
          <a:xfrm>
            <a:off x="3099773" y="5520066"/>
            <a:ext cx="104771" cy="391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D3023FFE-9B39-4D0D-9503-9AF327684CEE}"/>
              </a:ext>
            </a:extLst>
          </p:cNvPr>
          <p:cNvSpPr/>
          <p:nvPr/>
        </p:nvSpPr>
        <p:spPr>
          <a:xfrm>
            <a:off x="3078851" y="5476508"/>
            <a:ext cx="135108" cy="149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Block Arc 50">
            <a:extLst>
              <a:ext uri="{FF2B5EF4-FFF2-40B4-BE49-F238E27FC236}">
                <a16:creationId xmlns:a16="http://schemas.microsoft.com/office/drawing/2014/main" id="{F617D8B8-DE16-40CA-8371-99C7AD5ED7AC}"/>
              </a:ext>
            </a:extLst>
          </p:cNvPr>
          <p:cNvSpPr/>
          <p:nvPr/>
        </p:nvSpPr>
        <p:spPr>
          <a:xfrm rot="5400000">
            <a:off x="3093002" y="5456539"/>
            <a:ext cx="246967" cy="186323"/>
          </a:xfrm>
          <a:prstGeom prst="blockArc">
            <a:avLst>
              <a:gd name="adj1" fmla="val 11973474"/>
              <a:gd name="adj2" fmla="val 20283526"/>
              <a:gd name="adj3" fmla="val 28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Block Arc 51">
            <a:extLst>
              <a:ext uri="{FF2B5EF4-FFF2-40B4-BE49-F238E27FC236}">
                <a16:creationId xmlns:a16="http://schemas.microsoft.com/office/drawing/2014/main" id="{08B1BF42-82E4-4689-A023-B628D3339B9C}"/>
              </a:ext>
            </a:extLst>
          </p:cNvPr>
          <p:cNvSpPr/>
          <p:nvPr/>
        </p:nvSpPr>
        <p:spPr>
          <a:xfrm rot="5400000">
            <a:off x="3012168" y="5390574"/>
            <a:ext cx="445661" cy="318251"/>
          </a:xfrm>
          <a:prstGeom prst="blockArc">
            <a:avLst>
              <a:gd name="adj1" fmla="val 11853674"/>
              <a:gd name="adj2" fmla="val 20413831"/>
              <a:gd name="adj3" fmla="val 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Block Arc 52">
            <a:extLst>
              <a:ext uri="{FF2B5EF4-FFF2-40B4-BE49-F238E27FC236}">
                <a16:creationId xmlns:a16="http://schemas.microsoft.com/office/drawing/2014/main" id="{9C338A31-7D52-4430-A294-498E59BCFA40}"/>
              </a:ext>
            </a:extLst>
          </p:cNvPr>
          <p:cNvSpPr/>
          <p:nvPr/>
        </p:nvSpPr>
        <p:spPr>
          <a:xfrm rot="16200000">
            <a:off x="2945661" y="5464087"/>
            <a:ext cx="246967" cy="186323"/>
          </a:xfrm>
          <a:prstGeom prst="blockArc">
            <a:avLst>
              <a:gd name="adj1" fmla="val 11973474"/>
              <a:gd name="adj2" fmla="val 20283526"/>
              <a:gd name="adj3" fmla="val 28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Block Arc 53">
            <a:extLst>
              <a:ext uri="{FF2B5EF4-FFF2-40B4-BE49-F238E27FC236}">
                <a16:creationId xmlns:a16="http://schemas.microsoft.com/office/drawing/2014/main" id="{F531C0E5-6B87-4C46-950F-0F9439D85E9B}"/>
              </a:ext>
            </a:extLst>
          </p:cNvPr>
          <p:cNvSpPr/>
          <p:nvPr/>
        </p:nvSpPr>
        <p:spPr>
          <a:xfrm rot="16200000">
            <a:off x="2820813" y="5399996"/>
            <a:ext cx="445661" cy="318251"/>
          </a:xfrm>
          <a:prstGeom prst="blockArc">
            <a:avLst>
              <a:gd name="adj1" fmla="val 11853674"/>
              <a:gd name="adj2" fmla="val 20488422"/>
              <a:gd name="adj3" fmla="val 17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Rectangle: Rounded Corners 56">
            <a:extLst>
              <a:ext uri="{FF2B5EF4-FFF2-40B4-BE49-F238E27FC236}">
                <a16:creationId xmlns:a16="http://schemas.microsoft.com/office/drawing/2014/main" id="{305A002D-FA9A-42DF-B6C7-3434E94F50A1}"/>
              </a:ext>
            </a:extLst>
          </p:cNvPr>
          <p:cNvSpPr/>
          <p:nvPr/>
        </p:nvSpPr>
        <p:spPr>
          <a:xfrm>
            <a:off x="3620958" y="4713162"/>
            <a:ext cx="147341" cy="655983"/>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452E8BDB-9A43-48CF-9B84-E900D6C95E86}"/>
              </a:ext>
            </a:extLst>
          </p:cNvPr>
          <p:cNvSpPr/>
          <p:nvPr/>
        </p:nvSpPr>
        <p:spPr>
          <a:xfrm>
            <a:off x="3620958" y="4930398"/>
            <a:ext cx="147341" cy="43874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DD941D9C-807E-4493-9731-6BE66A515F49}"/>
              </a:ext>
            </a:extLst>
          </p:cNvPr>
          <p:cNvCxnSpPr>
            <a:cxnSpLocks/>
          </p:cNvCxnSpPr>
          <p:nvPr/>
        </p:nvCxnSpPr>
        <p:spPr>
          <a:xfrm flipH="1">
            <a:off x="3620958" y="4811722"/>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5FC57F-5DDA-4D59-B8BE-9A5CD106C5C5}"/>
              </a:ext>
            </a:extLst>
          </p:cNvPr>
          <p:cNvCxnSpPr>
            <a:cxnSpLocks/>
          </p:cNvCxnSpPr>
          <p:nvPr/>
        </p:nvCxnSpPr>
        <p:spPr>
          <a:xfrm flipH="1">
            <a:off x="3620958" y="4861834"/>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8432D66-D5F1-4F63-A7BE-7C105F6C981A}"/>
              </a:ext>
            </a:extLst>
          </p:cNvPr>
          <p:cNvCxnSpPr>
            <a:cxnSpLocks/>
          </p:cNvCxnSpPr>
          <p:nvPr/>
        </p:nvCxnSpPr>
        <p:spPr>
          <a:xfrm flipH="1">
            <a:off x="3620958" y="4905228"/>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4F4DDA-F00F-4CD1-AF49-E521AA5FD440}"/>
              </a:ext>
            </a:extLst>
          </p:cNvPr>
          <p:cNvCxnSpPr>
            <a:cxnSpLocks/>
          </p:cNvCxnSpPr>
          <p:nvPr/>
        </p:nvCxnSpPr>
        <p:spPr>
          <a:xfrm flipH="1">
            <a:off x="3620958" y="4957923"/>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56FEC7-AA38-4906-A6F1-6A066075C76B}"/>
              </a:ext>
            </a:extLst>
          </p:cNvPr>
          <p:cNvCxnSpPr>
            <a:cxnSpLocks/>
          </p:cNvCxnSpPr>
          <p:nvPr/>
        </p:nvCxnSpPr>
        <p:spPr>
          <a:xfrm flipH="1">
            <a:off x="3620958" y="5004418"/>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6D55648-46D8-439C-AE4D-BFC70A31FFA8}"/>
              </a:ext>
            </a:extLst>
          </p:cNvPr>
          <p:cNvCxnSpPr>
            <a:cxnSpLocks/>
          </p:cNvCxnSpPr>
          <p:nvPr/>
        </p:nvCxnSpPr>
        <p:spPr>
          <a:xfrm flipH="1">
            <a:off x="3620958" y="5054530"/>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A30271A-C6F9-4C9E-A26E-A7D66A52ABB8}"/>
              </a:ext>
            </a:extLst>
          </p:cNvPr>
          <p:cNvCxnSpPr>
            <a:cxnSpLocks/>
          </p:cNvCxnSpPr>
          <p:nvPr/>
        </p:nvCxnSpPr>
        <p:spPr>
          <a:xfrm flipH="1">
            <a:off x="3620958" y="5097924"/>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5465E55-49B4-46B4-9CE5-C66EF9633D0E}"/>
              </a:ext>
            </a:extLst>
          </p:cNvPr>
          <p:cNvCxnSpPr>
            <a:cxnSpLocks/>
          </p:cNvCxnSpPr>
          <p:nvPr/>
        </p:nvCxnSpPr>
        <p:spPr>
          <a:xfrm flipH="1">
            <a:off x="3620958" y="5150619"/>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B7FE24-ECF9-41ED-B622-7FE4B63E67FA}"/>
              </a:ext>
            </a:extLst>
          </p:cNvPr>
          <p:cNvCxnSpPr>
            <a:cxnSpLocks/>
          </p:cNvCxnSpPr>
          <p:nvPr/>
        </p:nvCxnSpPr>
        <p:spPr>
          <a:xfrm flipH="1">
            <a:off x="3620958" y="5200960"/>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366673E-FFE3-4311-B375-86E85681AE36}"/>
              </a:ext>
            </a:extLst>
          </p:cNvPr>
          <p:cNvCxnSpPr>
            <a:cxnSpLocks/>
          </p:cNvCxnSpPr>
          <p:nvPr/>
        </p:nvCxnSpPr>
        <p:spPr>
          <a:xfrm flipH="1">
            <a:off x="3620958" y="5251072"/>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7BD296E-04D6-4B1B-A5AC-BE559BB0654B}"/>
              </a:ext>
            </a:extLst>
          </p:cNvPr>
          <p:cNvCxnSpPr>
            <a:cxnSpLocks/>
          </p:cNvCxnSpPr>
          <p:nvPr/>
        </p:nvCxnSpPr>
        <p:spPr>
          <a:xfrm flipH="1">
            <a:off x="3620958" y="5294466"/>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365E2C7-596D-4F0B-B9F5-0412F2A4F9F6}"/>
              </a:ext>
            </a:extLst>
          </p:cNvPr>
          <p:cNvCxnSpPr>
            <a:cxnSpLocks/>
          </p:cNvCxnSpPr>
          <p:nvPr/>
        </p:nvCxnSpPr>
        <p:spPr>
          <a:xfrm flipH="1">
            <a:off x="3620958" y="5347161"/>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reeform: Shape 77">
            <a:extLst>
              <a:ext uri="{FF2B5EF4-FFF2-40B4-BE49-F238E27FC236}">
                <a16:creationId xmlns:a16="http://schemas.microsoft.com/office/drawing/2014/main" id="{CB04D30B-A509-4721-984C-CB084B75A8CE}"/>
              </a:ext>
            </a:extLst>
          </p:cNvPr>
          <p:cNvSpPr/>
          <p:nvPr/>
        </p:nvSpPr>
        <p:spPr>
          <a:xfrm>
            <a:off x="4010855" y="5641976"/>
            <a:ext cx="712337" cy="175146"/>
          </a:xfrm>
          <a:custGeom>
            <a:avLst/>
            <a:gdLst>
              <a:gd name="connsiteX0" fmla="*/ 462170 w 462170"/>
              <a:gd name="connsiteY0" fmla="*/ 0 h 596348"/>
              <a:gd name="connsiteX1" fmla="*/ 382657 w 462170"/>
              <a:gd name="connsiteY1" fmla="*/ 318052 h 596348"/>
              <a:gd name="connsiteX2" fmla="*/ 0 w 462170"/>
              <a:gd name="connsiteY2" fmla="*/ 596348 h 596348"/>
              <a:gd name="connsiteX3" fmla="*/ 0 w 462170"/>
              <a:gd name="connsiteY3" fmla="*/ 596348 h 596348"/>
            </a:gdLst>
            <a:ahLst/>
            <a:cxnLst>
              <a:cxn ang="0">
                <a:pos x="connsiteX0" y="connsiteY0"/>
              </a:cxn>
              <a:cxn ang="0">
                <a:pos x="connsiteX1" y="connsiteY1"/>
              </a:cxn>
              <a:cxn ang="0">
                <a:pos x="connsiteX2" y="connsiteY2"/>
              </a:cxn>
              <a:cxn ang="0">
                <a:pos x="connsiteX3" y="connsiteY3"/>
              </a:cxn>
            </a:cxnLst>
            <a:rect l="l" t="t" r="r" b="b"/>
            <a:pathLst>
              <a:path w="462170" h="596348">
                <a:moveTo>
                  <a:pt x="462170" y="0"/>
                </a:moveTo>
                <a:cubicBezTo>
                  <a:pt x="460927" y="109330"/>
                  <a:pt x="459685" y="218661"/>
                  <a:pt x="382657" y="318052"/>
                </a:cubicBezTo>
                <a:cubicBezTo>
                  <a:pt x="305629" y="417443"/>
                  <a:pt x="0" y="596348"/>
                  <a:pt x="0" y="596348"/>
                </a:cubicBezTo>
                <a:lnTo>
                  <a:pt x="0" y="596348"/>
                </a:ln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peech Bubble: Rectangle 82">
            <a:extLst>
              <a:ext uri="{FF2B5EF4-FFF2-40B4-BE49-F238E27FC236}">
                <a16:creationId xmlns:a16="http://schemas.microsoft.com/office/drawing/2014/main" id="{EE0B4350-B379-4C8C-BB6A-2D31534BB2B1}"/>
              </a:ext>
            </a:extLst>
          </p:cNvPr>
          <p:cNvSpPr/>
          <p:nvPr/>
        </p:nvSpPr>
        <p:spPr>
          <a:xfrm>
            <a:off x="5283721" y="5987300"/>
            <a:ext cx="1603649" cy="409687"/>
          </a:xfrm>
          <a:prstGeom prst="wedgeRectCallout">
            <a:avLst>
              <a:gd name="adj1" fmla="val -51082"/>
              <a:gd name="adj2" fmla="val -1215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Energy Buffer</a:t>
            </a:r>
          </a:p>
        </p:txBody>
      </p:sp>
      <p:sp>
        <p:nvSpPr>
          <p:cNvPr id="84" name="Speech Bubble: Rectangle 83">
            <a:extLst>
              <a:ext uri="{FF2B5EF4-FFF2-40B4-BE49-F238E27FC236}">
                <a16:creationId xmlns:a16="http://schemas.microsoft.com/office/drawing/2014/main" id="{C0044F39-D060-410C-8178-29394711D951}"/>
              </a:ext>
            </a:extLst>
          </p:cNvPr>
          <p:cNvSpPr/>
          <p:nvPr/>
        </p:nvSpPr>
        <p:spPr>
          <a:xfrm>
            <a:off x="6610950" y="3542727"/>
            <a:ext cx="1337513" cy="409687"/>
          </a:xfrm>
          <a:prstGeom prst="wedgeRectCallout">
            <a:avLst>
              <a:gd name="adj1" fmla="val -73475"/>
              <a:gd name="adj2" fmla="val 895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Harvester</a:t>
            </a:r>
          </a:p>
        </p:txBody>
      </p:sp>
      <p:sp>
        <p:nvSpPr>
          <p:cNvPr id="3" name="Cloud 2">
            <a:extLst>
              <a:ext uri="{FF2B5EF4-FFF2-40B4-BE49-F238E27FC236}">
                <a16:creationId xmlns:a16="http://schemas.microsoft.com/office/drawing/2014/main" id="{773AA72F-D3FA-410D-959D-0AD739A51656}"/>
              </a:ext>
            </a:extLst>
          </p:cNvPr>
          <p:cNvSpPr/>
          <p:nvPr/>
        </p:nvSpPr>
        <p:spPr>
          <a:xfrm>
            <a:off x="8717975" y="2618112"/>
            <a:ext cx="2955851" cy="2368746"/>
          </a:xfrm>
          <a:prstGeom prst="clou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EEACA22-1418-426C-9EAA-63A7A5043664}"/>
              </a:ext>
            </a:extLst>
          </p:cNvPr>
          <p:cNvSpPr/>
          <p:nvPr/>
        </p:nvSpPr>
        <p:spPr>
          <a:xfrm rot="10800000">
            <a:off x="4766526" y="5498038"/>
            <a:ext cx="669851" cy="175146"/>
          </a:xfrm>
          <a:prstGeom prst="round2SameRect">
            <a:avLst>
              <a:gd name="adj1" fmla="val 29497"/>
              <a:gd name="adj2"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6E1EE016-FE1A-46BB-B385-067233D46082}"/>
              </a:ext>
            </a:extLst>
          </p:cNvPr>
          <p:cNvSpPr/>
          <p:nvPr/>
        </p:nvSpPr>
        <p:spPr>
          <a:xfrm>
            <a:off x="4752316" y="4542052"/>
            <a:ext cx="684061" cy="1145925"/>
          </a:xfrm>
          <a:prstGeom prst="roundRect">
            <a:avLst/>
          </a:prstGeom>
          <a:solidFill>
            <a:srgbClr val="00B050"/>
          </a:solidFill>
          <a:ln>
            <a:solidFill>
              <a:srgbClr val="129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CDF4B376-0FB6-4705-913E-E36B1FA31ED0}"/>
              </a:ext>
            </a:extLst>
          </p:cNvPr>
          <p:cNvSpPr>
            <a:spLocks noGrp="1"/>
          </p:cNvSpPr>
          <p:nvPr>
            <p:ph type="sldNum" sz="quarter" idx="12"/>
          </p:nvPr>
        </p:nvSpPr>
        <p:spPr/>
        <p:txBody>
          <a:bodyPr/>
          <a:lstStyle/>
          <a:p>
            <a:fld id="{2E9708F1-C7FC-4802-AA5F-4713A7874EB2}" type="slidenum">
              <a:rPr lang="en-US" smtClean="0"/>
              <a:t>5</a:t>
            </a:fld>
            <a:endParaRPr lang="en-US"/>
          </a:p>
        </p:txBody>
      </p:sp>
      <p:sp>
        <p:nvSpPr>
          <p:cNvPr id="63" name="Block Arc 62">
            <a:extLst>
              <a:ext uri="{FF2B5EF4-FFF2-40B4-BE49-F238E27FC236}">
                <a16:creationId xmlns:a16="http://schemas.microsoft.com/office/drawing/2014/main" id="{7D63E94C-5A69-45BB-86A4-5588F45E9615}"/>
              </a:ext>
            </a:extLst>
          </p:cNvPr>
          <p:cNvSpPr/>
          <p:nvPr/>
        </p:nvSpPr>
        <p:spPr>
          <a:xfrm rot="16861407">
            <a:off x="4422314" y="2735872"/>
            <a:ext cx="946298" cy="978014"/>
          </a:xfrm>
          <a:prstGeom prst="blockArc">
            <a:avLst>
              <a:gd name="adj1" fmla="val 1790758"/>
              <a:gd name="adj2" fmla="val 18562074"/>
              <a:gd name="adj3" fmla="val 16848"/>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a:extLst>
              <a:ext uri="{FF2B5EF4-FFF2-40B4-BE49-F238E27FC236}">
                <a16:creationId xmlns:a16="http://schemas.microsoft.com/office/drawing/2014/main" id="{41DB9E07-7DBB-421D-B5B7-BF97D35A5F0F}"/>
              </a:ext>
            </a:extLst>
          </p:cNvPr>
          <p:cNvSpPr/>
          <p:nvPr/>
        </p:nvSpPr>
        <p:spPr>
          <a:xfrm>
            <a:off x="4843167" y="2626249"/>
            <a:ext cx="176767" cy="55912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Speech Bubble: Rectangle 81">
            <a:extLst>
              <a:ext uri="{FF2B5EF4-FFF2-40B4-BE49-F238E27FC236}">
                <a16:creationId xmlns:a16="http://schemas.microsoft.com/office/drawing/2014/main" id="{B8568B37-2458-4134-816F-9145EB0DA9D4}"/>
              </a:ext>
            </a:extLst>
          </p:cNvPr>
          <p:cNvSpPr/>
          <p:nvPr/>
        </p:nvSpPr>
        <p:spPr>
          <a:xfrm>
            <a:off x="601983" y="3870569"/>
            <a:ext cx="2167657" cy="409687"/>
          </a:xfrm>
          <a:prstGeom prst="wedgeRectCallout">
            <a:avLst>
              <a:gd name="adj1" fmla="val 32921"/>
              <a:gd name="adj2" fmla="val 991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Hardware platform</a:t>
            </a:r>
          </a:p>
        </p:txBody>
      </p:sp>
      <p:sp>
        <p:nvSpPr>
          <p:cNvPr id="61" name="Speech Bubble: Rectangle 60">
            <a:extLst>
              <a:ext uri="{FF2B5EF4-FFF2-40B4-BE49-F238E27FC236}">
                <a16:creationId xmlns:a16="http://schemas.microsoft.com/office/drawing/2014/main" id="{68ADD5ED-FBF6-4D83-98BA-2A5C84308A17}"/>
              </a:ext>
            </a:extLst>
          </p:cNvPr>
          <p:cNvSpPr/>
          <p:nvPr/>
        </p:nvSpPr>
        <p:spPr>
          <a:xfrm>
            <a:off x="518174" y="2633041"/>
            <a:ext cx="3159980" cy="854561"/>
          </a:xfrm>
          <a:prstGeom prst="wedgeRectCallout">
            <a:avLst>
              <a:gd name="adj1" fmla="val 25659"/>
              <a:gd name="adj2" fmla="val 78029"/>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Segoe UI" panose="020B0502040204020203" pitchFamily="34" charset="0"/>
                <a:cs typeface="Segoe UI" panose="020B0502040204020203" pitchFamily="34" charset="0"/>
              </a:rPr>
              <a:t>Volatile state clears, persistent state remains</a:t>
            </a:r>
          </a:p>
        </p:txBody>
      </p:sp>
      <p:sp>
        <p:nvSpPr>
          <p:cNvPr id="19" name="Plus Sign 18">
            <a:extLst>
              <a:ext uri="{FF2B5EF4-FFF2-40B4-BE49-F238E27FC236}">
                <a16:creationId xmlns:a16="http://schemas.microsoft.com/office/drawing/2014/main" id="{34498B8F-CB63-4D7B-9AA3-B83D61F6FD86}"/>
              </a:ext>
            </a:extLst>
          </p:cNvPr>
          <p:cNvSpPr/>
          <p:nvPr/>
        </p:nvSpPr>
        <p:spPr>
          <a:xfrm rot="19377533">
            <a:off x="4050273" y="2397649"/>
            <a:ext cx="1681701" cy="1771973"/>
          </a:xfrm>
          <a:prstGeom prst="mathPlus">
            <a:avLst>
              <a:gd name="adj1" fmla="val 130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peech Bubble: Rectangle 64">
            <a:extLst>
              <a:ext uri="{FF2B5EF4-FFF2-40B4-BE49-F238E27FC236}">
                <a16:creationId xmlns:a16="http://schemas.microsoft.com/office/drawing/2014/main" id="{C09C8989-3938-4817-A6BC-A3FFF349E397}"/>
              </a:ext>
            </a:extLst>
          </p:cNvPr>
          <p:cNvSpPr/>
          <p:nvPr/>
        </p:nvSpPr>
        <p:spPr>
          <a:xfrm>
            <a:off x="1928384" y="1313676"/>
            <a:ext cx="2962739" cy="836568"/>
          </a:xfrm>
          <a:prstGeom prst="wedgeRectCallout">
            <a:avLst>
              <a:gd name="adj1" fmla="val 33711"/>
              <a:gd name="adj2" fmla="val 94466"/>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Segoe UI" panose="020B0502040204020203" pitchFamily="34" charset="0"/>
                <a:cs typeface="Segoe UI" panose="020B0502040204020203" pitchFamily="34" charset="0"/>
              </a:rPr>
              <a:t>Powers off at arbitrary program locations</a:t>
            </a:r>
          </a:p>
        </p:txBody>
      </p:sp>
    </p:spTree>
    <p:custDataLst>
      <p:tags r:id="rId1"/>
    </p:custDataLst>
    <p:extLst>
      <p:ext uri="{BB962C8B-B14F-4D97-AF65-F5344CB8AC3E}">
        <p14:creationId xmlns:p14="http://schemas.microsoft.com/office/powerpoint/2010/main" val="126289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down)">
                                      <p:cBhvr>
                                        <p:cTn id="17" dur="500"/>
                                        <p:tgtEl>
                                          <p:spTgt spid="59"/>
                                        </p:tgtEl>
                                      </p:cBhvr>
                                    </p:animEffect>
                                  </p:childTnLst>
                                </p:cTn>
                              </p:par>
                              <p:par>
                                <p:cTn id="18" presetID="1" presetClass="exit" presetSubtype="0" fill="hold" grpId="0" nodeType="withEffect">
                                  <p:stCondLst>
                                    <p:cond delay="500"/>
                                  </p:stCondLst>
                                  <p:childTnLst>
                                    <p:set>
                                      <p:cBhvr>
                                        <p:cTn id="19"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9" grpId="0" animBg="1"/>
      <p:bldP spid="61" grpId="0" animBg="1"/>
      <p:bldP spid="19" grpId="0"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2BF3-EF0A-4561-BC55-DFC9EC7F13D2}"/>
              </a:ext>
            </a:extLst>
          </p:cNvPr>
          <p:cNvSpPr>
            <a:spLocks noGrp="1"/>
          </p:cNvSpPr>
          <p:nvPr>
            <p:ph type="title"/>
          </p:nvPr>
        </p:nvSpPr>
        <p:spPr/>
        <p:txBody>
          <a:bodyPr/>
          <a:lstStyle/>
          <a:p>
            <a:r>
              <a:rPr lang="en-US" dirty="0"/>
              <a:t>Mixed-volatility Memory</a:t>
            </a:r>
          </a:p>
        </p:txBody>
      </p:sp>
      <p:sp>
        <p:nvSpPr>
          <p:cNvPr id="3" name="Content Placeholder 2">
            <a:extLst>
              <a:ext uri="{FF2B5EF4-FFF2-40B4-BE49-F238E27FC236}">
                <a16:creationId xmlns:a16="http://schemas.microsoft.com/office/drawing/2014/main" id="{6A8BC0CA-3069-4001-BE7A-982B3219C7BB}"/>
              </a:ext>
            </a:extLst>
          </p:cNvPr>
          <p:cNvSpPr>
            <a:spLocks noGrp="1"/>
          </p:cNvSpPr>
          <p:nvPr>
            <p:ph idx="1"/>
          </p:nvPr>
        </p:nvSpPr>
        <p:spPr/>
        <p:txBody>
          <a:bodyPr/>
          <a:lstStyle/>
          <a:p>
            <a:r>
              <a:rPr lang="en-US" dirty="0"/>
              <a:t>Volatile Memory loses state when the power turns off</a:t>
            </a:r>
          </a:p>
          <a:p>
            <a:pPr lvl="1"/>
            <a:r>
              <a:rPr lang="en-US" dirty="0"/>
              <a:t>Register file, DRAM (traditional)</a:t>
            </a:r>
          </a:p>
          <a:p>
            <a:r>
              <a:rPr lang="en-US" dirty="0"/>
              <a:t>Non-volatile Memory keeps state when the power turns off</a:t>
            </a:r>
          </a:p>
          <a:p>
            <a:pPr lvl="1"/>
            <a:r>
              <a:rPr lang="en-US" dirty="0"/>
              <a:t>Disk(traditional), Flash, STT-MRAM</a:t>
            </a:r>
          </a:p>
        </p:txBody>
      </p:sp>
      <p:sp>
        <p:nvSpPr>
          <p:cNvPr id="4" name="Slide Number Placeholder 3">
            <a:extLst>
              <a:ext uri="{FF2B5EF4-FFF2-40B4-BE49-F238E27FC236}">
                <a16:creationId xmlns:a16="http://schemas.microsoft.com/office/drawing/2014/main" id="{D5EE0E49-C518-48CF-9249-6FDD1BF83D71}"/>
              </a:ext>
            </a:extLst>
          </p:cNvPr>
          <p:cNvSpPr>
            <a:spLocks noGrp="1"/>
          </p:cNvSpPr>
          <p:nvPr>
            <p:ph type="sldNum" sz="quarter" idx="12"/>
          </p:nvPr>
        </p:nvSpPr>
        <p:spPr/>
        <p:txBody>
          <a:bodyPr/>
          <a:lstStyle/>
          <a:p>
            <a:fld id="{2E9708F1-C7FC-4802-AA5F-4713A7874EB2}" type="slidenum">
              <a:rPr lang="en-US" smtClean="0"/>
              <a:t>6</a:t>
            </a:fld>
            <a:endParaRPr lang="en-US"/>
          </a:p>
        </p:txBody>
      </p:sp>
      <p:sp>
        <p:nvSpPr>
          <p:cNvPr id="38" name="Rectangle 37">
            <a:extLst>
              <a:ext uri="{FF2B5EF4-FFF2-40B4-BE49-F238E27FC236}">
                <a16:creationId xmlns:a16="http://schemas.microsoft.com/office/drawing/2014/main" id="{83F82B7E-6132-40BA-B0ED-3A75E6A0F5C1}"/>
              </a:ext>
            </a:extLst>
          </p:cNvPr>
          <p:cNvSpPr/>
          <p:nvPr/>
        </p:nvSpPr>
        <p:spPr>
          <a:xfrm>
            <a:off x="5045224" y="4656352"/>
            <a:ext cx="1603649" cy="1445248"/>
          </a:xfrm>
          <a:prstGeom prst="rect">
            <a:avLst/>
          </a:prstGeom>
          <a:solidFill>
            <a:srgbClr val="33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79409CD2-B930-4278-97A9-3BCC8F463E68}"/>
              </a:ext>
            </a:extLst>
          </p:cNvPr>
          <p:cNvSpPr/>
          <p:nvPr/>
        </p:nvSpPr>
        <p:spPr>
          <a:xfrm>
            <a:off x="5270673" y="4883849"/>
            <a:ext cx="407504" cy="40750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8A5915DF-59B1-4C9A-A138-F10A94F785A7}"/>
              </a:ext>
            </a:extLst>
          </p:cNvPr>
          <p:cNvCxnSpPr>
            <a:cxnSpLocks/>
          </p:cNvCxnSpPr>
          <p:nvPr/>
        </p:nvCxnSpPr>
        <p:spPr>
          <a:xfrm flipV="1">
            <a:off x="5334774" y="48185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EE9BB76-6968-43A8-ACAC-D814D84113B9}"/>
              </a:ext>
            </a:extLst>
          </p:cNvPr>
          <p:cNvCxnSpPr>
            <a:cxnSpLocks/>
          </p:cNvCxnSpPr>
          <p:nvPr/>
        </p:nvCxnSpPr>
        <p:spPr>
          <a:xfrm flipV="1">
            <a:off x="5409970" y="48185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AD7F3F-DB3B-4C11-9A7E-7213BAFB3046}"/>
              </a:ext>
            </a:extLst>
          </p:cNvPr>
          <p:cNvCxnSpPr>
            <a:cxnSpLocks/>
          </p:cNvCxnSpPr>
          <p:nvPr/>
        </p:nvCxnSpPr>
        <p:spPr>
          <a:xfrm flipV="1">
            <a:off x="5480342" y="48185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FA9A9-8C92-449A-B124-F663AA81052F}"/>
              </a:ext>
            </a:extLst>
          </p:cNvPr>
          <p:cNvCxnSpPr>
            <a:cxnSpLocks/>
          </p:cNvCxnSpPr>
          <p:nvPr/>
        </p:nvCxnSpPr>
        <p:spPr>
          <a:xfrm flipV="1">
            <a:off x="5545078" y="48185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14D85D-105A-4078-9E4E-EB602631BB02}"/>
              </a:ext>
            </a:extLst>
          </p:cNvPr>
          <p:cNvCxnSpPr/>
          <p:nvPr/>
        </p:nvCxnSpPr>
        <p:spPr>
          <a:xfrm flipV="1">
            <a:off x="5678177" y="5123388"/>
            <a:ext cx="0" cy="8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3269254-9766-4F52-BE6B-EAFF347B377F}"/>
              </a:ext>
            </a:extLst>
          </p:cNvPr>
          <p:cNvCxnSpPr>
            <a:cxnSpLocks/>
          </p:cNvCxnSpPr>
          <p:nvPr/>
        </p:nvCxnSpPr>
        <p:spPr>
          <a:xfrm flipH="1">
            <a:off x="5215637" y="4960739"/>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C46D3E6-2F78-47B6-9A71-E672166578A1}"/>
              </a:ext>
            </a:extLst>
          </p:cNvPr>
          <p:cNvCxnSpPr>
            <a:cxnSpLocks/>
          </p:cNvCxnSpPr>
          <p:nvPr/>
        </p:nvCxnSpPr>
        <p:spPr>
          <a:xfrm flipH="1">
            <a:off x="5215637" y="5026283"/>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BCF3AAE-BB08-4BAD-B31F-13E23588F1CF}"/>
              </a:ext>
            </a:extLst>
          </p:cNvPr>
          <p:cNvCxnSpPr>
            <a:cxnSpLocks/>
          </p:cNvCxnSpPr>
          <p:nvPr/>
        </p:nvCxnSpPr>
        <p:spPr>
          <a:xfrm flipH="1">
            <a:off x="5215637" y="5087601"/>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EB2D015-B3CA-42F1-920F-CC6FBB478BAC}"/>
              </a:ext>
            </a:extLst>
          </p:cNvPr>
          <p:cNvCxnSpPr>
            <a:cxnSpLocks/>
          </p:cNvCxnSpPr>
          <p:nvPr/>
        </p:nvCxnSpPr>
        <p:spPr>
          <a:xfrm flipH="1">
            <a:off x="5215637" y="5165564"/>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D99396A-6AC2-42F0-B52C-518EE2EB88C5}"/>
              </a:ext>
            </a:extLst>
          </p:cNvPr>
          <p:cNvCxnSpPr>
            <a:cxnSpLocks/>
          </p:cNvCxnSpPr>
          <p:nvPr/>
        </p:nvCxnSpPr>
        <p:spPr>
          <a:xfrm flipH="1">
            <a:off x="5215637" y="5233772"/>
            <a:ext cx="5244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94FBA9-7363-4F83-989D-B625DDBE748B}"/>
              </a:ext>
            </a:extLst>
          </p:cNvPr>
          <p:cNvCxnSpPr>
            <a:cxnSpLocks/>
          </p:cNvCxnSpPr>
          <p:nvPr/>
        </p:nvCxnSpPr>
        <p:spPr>
          <a:xfrm flipV="1">
            <a:off x="5620674" y="4818589"/>
            <a:ext cx="0" cy="538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Isosceles Triangle 50">
            <a:extLst>
              <a:ext uri="{FF2B5EF4-FFF2-40B4-BE49-F238E27FC236}">
                <a16:creationId xmlns:a16="http://schemas.microsoft.com/office/drawing/2014/main" id="{0A926E52-64AF-4310-B809-88B1F9CC75D1}"/>
              </a:ext>
            </a:extLst>
          </p:cNvPr>
          <p:cNvSpPr/>
          <p:nvPr/>
        </p:nvSpPr>
        <p:spPr>
          <a:xfrm>
            <a:off x="5740103" y="5634366"/>
            <a:ext cx="104771" cy="391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7D0DA59-625B-4C9D-A2E4-E6625B6CD6F1}"/>
              </a:ext>
            </a:extLst>
          </p:cNvPr>
          <p:cNvSpPr/>
          <p:nvPr/>
        </p:nvSpPr>
        <p:spPr>
          <a:xfrm>
            <a:off x="5719181" y="5590808"/>
            <a:ext cx="135108" cy="149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Block Arc 52">
            <a:extLst>
              <a:ext uri="{FF2B5EF4-FFF2-40B4-BE49-F238E27FC236}">
                <a16:creationId xmlns:a16="http://schemas.microsoft.com/office/drawing/2014/main" id="{67F0CA41-F914-4A27-95C2-8E25D1E49855}"/>
              </a:ext>
            </a:extLst>
          </p:cNvPr>
          <p:cNvSpPr/>
          <p:nvPr/>
        </p:nvSpPr>
        <p:spPr>
          <a:xfrm rot="5400000">
            <a:off x="5733332" y="5570839"/>
            <a:ext cx="246967" cy="186323"/>
          </a:xfrm>
          <a:prstGeom prst="blockArc">
            <a:avLst>
              <a:gd name="adj1" fmla="val 11973474"/>
              <a:gd name="adj2" fmla="val 20283526"/>
              <a:gd name="adj3" fmla="val 28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Block Arc 53">
            <a:extLst>
              <a:ext uri="{FF2B5EF4-FFF2-40B4-BE49-F238E27FC236}">
                <a16:creationId xmlns:a16="http://schemas.microsoft.com/office/drawing/2014/main" id="{AFADA8EA-4532-4FA5-AAAF-CDD85A6DD4F3}"/>
              </a:ext>
            </a:extLst>
          </p:cNvPr>
          <p:cNvSpPr/>
          <p:nvPr/>
        </p:nvSpPr>
        <p:spPr>
          <a:xfrm rot="5400000">
            <a:off x="5652498" y="5504874"/>
            <a:ext cx="445661" cy="318251"/>
          </a:xfrm>
          <a:prstGeom prst="blockArc">
            <a:avLst>
              <a:gd name="adj1" fmla="val 11853674"/>
              <a:gd name="adj2" fmla="val 20413831"/>
              <a:gd name="adj3" fmla="val 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Block Arc 54">
            <a:extLst>
              <a:ext uri="{FF2B5EF4-FFF2-40B4-BE49-F238E27FC236}">
                <a16:creationId xmlns:a16="http://schemas.microsoft.com/office/drawing/2014/main" id="{3B9C51C0-2962-4B2A-B1B4-3DF723253865}"/>
              </a:ext>
            </a:extLst>
          </p:cNvPr>
          <p:cNvSpPr/>
          <p:nvPr/>
        </p:nvSpPr>
        <p:spPr>
          <a:xfrm rot="16200000">
            <a:off x="5585991" y="5578387"/>
            <a:ext cx="246967" cy="186323"/>
          </a:xfrm>
          <a:prstGeom prst="blockArc">
            <a:avLst>
              <a:gd name="adj1" fmla="val 11973474"/>
              <a:gd name="adj2" fmla="val 20283526"/>
              <a:gd name="adj3" fmla="val 28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Block Arc 55">
            <a:extLst>
              <a:ext uri="{FF2B5EF4-FFF2-40B4-BE49-F238E27FC236}">
                <a16:creationId xmlns:a16="http://schemas.microsoft.com/office/drawing/2014/main" id="{700C6FAB-9686-4EEE-8174-43B14E934272}"/>
              </a:ext>
            </a:extLst>
          </p:cNvPr>
          <p:cNvSpPr/>
          <p:nvPr/>
        </p:nvSpPr>
        <p:spPr>
          <a:xfrm rot="16200000">
            <a:off x="5461143" y="5514296"/>
            <a:ext cx="445661" cy="318251"/>
          </a:xfrm>
          <a:prstGeom prst="blockArc">
            <a:avLst>
              <a:gd name="adj1" fmla="val 11853674"/>
              <a:gd name="adj2" fmla="val 20488422"/>
              <a:gd name="adj3" fmla="val 17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Rectangle: Rounded Corners 56">
            <a:extLst>
              <a:ext uri="{FF2B5EF4-FFF2-40B4-BE49-F238E27FC236}">
                <a16:creationId xmlns:a16="http://schemas.microsoft.com/office/drawing/2014/main" id="{9A2C6354-2D3D-470B-B00C-211433FA2142}"/>
              </a:ext>
            </a:extLst>
          </p:cNvPr>
          <p:cNvSpPr/>
          <p:nvPr/>
        </p:nvSpPr>
        <p:spPr>
          <a:xfrm>
            <a:off x="6249709" y="4978383"/>
            <a:ext cx="147341" cy="655983"/>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B347DB5D-AC65-4480-A28E-662A63647607}"/>
              </a:ext>
            </a:extLst>
          </p:cNvPr>
          <p:cNvSpPr/>
          <p:nvPr/>
        </p:nvSpPr>
        <p:spPr>
          <a:xfrm>
            <a:off x="6249709" y="5195619"/>
            <a:ext cx="147341" cy="43874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692B2357-B10A-4565-AF82-BA63A85F8FBA}"/>
              </a:ext>
            </a:extLst>
          </p:cNvPr>
          <p:cNvCxnSpPr>
            <a:cxnSpLocks/>
          </p:cNvCxnSpPr>
          <p:nvPr/>
        </p:nvCxnSpPr>
        <p:spPr>
          <a:xfrm flipH="1">
            <a:off x="6249709" y="5076943"/>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3B5375-C44D-41D6-A563-55E768B6FCB9}"/>
              </a:ext>
            </a:extLst>
          </p:cNvPr>
          <p:cNvCxnSpPr>
            <a:cxnSpLocks/>
          </p:cNvCxnSpPr>
          <p:nvPr/>
        </p:nvCxnSpPr>
        <p:spPr>
          <a:xfrm flipH="1">
            <a:off x="6249709" y="5127055"/>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8AE503-5A43-40C6-9925-CE30037DE176}"/>
              </a:ext>
            </a:extLst>
          </p:cNvPr>
          <p:cNvCxnSpPr>
            <a:cxnSpLocks/>
          </p:cNvCxnSpPr>
          <p:nvPr/>
        </p:nvCxnSpPr>
        <p:spPr>
          <a:xfrm flipH="1">
            <a:off x="6249709" y="5170449"/>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F27737-38BC-4237-A5A8-D06EB25DBE6E}"/>
              </a:ext>
            </a:extLst>
          </p:cNvPr>
          <p:cNvCxnSpPr>
            <a:cxnSpLocks/>
          </p:cNvCxnSpPr>
          <p:nvPr/>
        </p:nvCxnSpPr>
        <p:spPr>
          <a:xfrm flipH="1">
            <a:off x="6249709" y="5223144"/>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BFDBD6F-3A9F-4ABD-AE16-35DD1E00DE41}"/>
              </a:ext>
            </a:extLst>
          </p:cNvPr>
          <p:cNvCxnSpPr>
            <a:cxnSpLocks/>
          </p:cNvCxnSpPr>
          <p:nvPr/>
        </p:nvCxnSpPr>
        <p:spPr>
          <a:xfrm flipH="1">
            <a:off x="6249709" y="5269639"/>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4511A2F-8204-4FEB-AABC-BEBA568B0542}"/>
              </a:ext>
            </a:extLst>
          </p:cNvPr>
          <p:cNvCxnSpPr>
            <a:cxnSpLocks/>
          </p:cNvCxnSpPr>
          <p:nvPr/>
        </p:nvCxnSpPr>
        <p:spPr>
          <a:xfrm flipH="1">
            <a:off x="6249709" y="5319751"/>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BB8AA82-C0EF-4E03-881E-E80CFC043C12}"/>
              </a:ext>
            </a:extLst>
          </p:cNvPr>
          <p:cNvCxnSpPr>
            <a:cxnSpLocks/>
          </p:cNvCxnSpPr>
          <p:nvPr/>
        </p:nvCxnSpPr>
        <p:spPr>
          <a:xfrm flipH="1">
            <a:off x="6249709" y="5363145"/>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ED49B6-6926-4F71-87CE-1FE4ECF4B982}"/>
              </a:ext>
            </a:extLst>
          </p:cNvPr>
          <p:cNvCxnSpPr>
            <a:cxnSpLocks/>
          </p:cNvCxnSpPr>
          <p:nvPr/>
        </p:nvCxnSpPr>
        <p:spPr>
          <a:xfrm flipH="1">
            <a:off x="6249709" y="5415840"/>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84137B0-8E80-4A27-A8FB-DEEB9414733E}"/>
              </a:ext>
            </a:extLst>
          </p:cNvPr>
          <p:cNvCxnSpPr>
            <a:cxnSpLocks/>
          </p:cNvCxnSpPr>
          <p:nvPr/>
        </p:nvCxnSpPr>
        <p:spPr>
          <a:xfrm flipH="1">
            <a:off x="6249709" y="5466181"/>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1FA2C6E-6213-4912-A85C-B2CB23643A8B}"/>
              </a:ext>
            </a:extLst>
          </p:cNvPr>
          <p:cNvCxnSpPr>
            <a:cxnSpLocks/>
          </p:cNvCxnSpPr>
          <p:nvPr/>
        </p:nvCxnSpPr>
        <p:spPr>
          <a:xfrm flipH="1">
            <a:off x="6249709" y="5516293"/>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D81AED-DB0C-448E-8484-28D9B8D4F601}"/>
              </a:ext>
            </a:extLst>
          </p:cNvPr>
          <p:cNvCxnSpPr>
            <a:cxnSpLocks/>
          </p:cNvCxnSpPr>
          <p:nvPr/>
        </p:nvCxnSpPr>
        <p:spPr>
          <a:xfrm flipH="1">
            <a:off x="6249709" y="5559687"/>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4736015-0A07-43AD-8F0C-6BB756A14197}"/>
              </a:ext>
            </a:extLst>
          </p:cNvPr>
          <p:cNvCxnSpPr>
            <a:cxnSpLocks/>
          </p:cNvCxnSpPr>
          <p:nvPr/>
        </p:nvCxnSpPr>
        <p:spPr>
          <a:xfrm flipH="1">
            <a:off x="6249709" y="5612382"/>
            <a:ext cx="487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43A65E3-6B3A-4D2D-844C-C511806C066E}"/>
              </a:ext>
            </a:extLst>
          </p:cNvPr>
          <p:cNvSpPr txBox="1">
            <a:spLocks/>
          </p:cNvSpPr>
          <p:nvPr/>
        </p:nvSpPr>
        <p:spPr>
          <a:xfrm>
            <a:off x="1964055" y="4001294"/>
            <a:ext cx="1379901" cy="582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Volatile</a:t>
            </a:r>
          </a:p>
        </p:txBody>
      </p:sp>
      <p:sp>
        <p:nvSpPr>
          <p:cNvPr id="72" name="Content Placeholder 2">
            <a:extLst>
              <a:ext uri="{FF2B5EF4-FFF2-40B4-BE49-F238E27FC236}">
                <a16:creationId xmlns:a16="http://schemas.microsoft.com/office/drawing/2014/main" id="{0502D878-F9D2-4B85-AF00-D908C337B491}"/>
              </a:ext>
            </a:extLst>
          </p:cNvPr>
          <p:cNvSpPr txBox="1">
            <a:spLocks/>
          </p:cNvSpPr>
          <p:nvPr/>
        </p:nvSpPr>
        <p:spPr>
          <a:xfrm>
            <a:off x="7482691" y="4027853"/>
            <a:ext cx="3259455" cy="582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Non-volatile</a:t>
            </a:r>
          </a:p>
        </p:txBody>
      </p:sp>
      <p:sp>
        <p:nvSpPr>
          <p:cNvPr id="73" name="Content Placeholder 2">
            <a:extLst>
              <a:ext uri="{FF2B5EF4-FFF2-40B4-BE49-F238E27FC236}">
                <a16:creationId xmlns:a16="http://schemas.microsoft.com/office/drawing/2014/main" id="{443FCE0D-C122-4A30-A2FF-B4A7A870EFAE}"/>
              </a:ext>
            </a:extLst>
          </p:cNvPr>
          <p:cNvSpPr txBox="1">
            <a:spLocks/>
          </p:cNvSpPr>
          <p:nvPr/>
        </p:nvSpPr>
        <p:spPr>
          <a:xfrm>
            <a:off x="7924294" y="4610442"/>
            <a:ext cx="3259455" cy="89709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Code</a:t>
            </a:r>
          </a:p>
          <a:p>
            <a:pPr marL="0" indent="0">
              <a:buFont typeface="Arial" panose="020B0604020202020204" pitchFamily="34" charset="0"/>
              <a:buNone/>
            </a:pPr>
            <a:r>
              <a:rPr lang="en-US" dirty="0"/>
              <a:t>Program data</a:t>
            </a:r>
          </a:p>
        </p:txBody>
      </p:sp>
      <p:sp>
        <p:nvSpPr>
          <p:cNvPr id="74" name="Content Placeholder 2">
            <a:extLst>
              <a:ext uri="{FF2B5EF4-FFF2-40B4-BE49-F238E27FC236}">
                <a16:creationId xmlns:a16="http://schemas.microsoft.com/office/drawing/2014/main" id="{61D838F0-ED4B-498B-B80F-2331C213A78E}"/>
              </a:ext>
            </a:extLst>
          </p:cNvPr>
          <p:cNvSpPr txBox="1">
            <a:spLocks/>
          </p:cNvSpPr>
          <p:nvPr/>
        </p:nvSpPr>
        <p:spPr>
          <a:xfrm>
            <a:off x="2215448" y="4597536"/>
            <a:ext cx="3259455" cy="14285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Registers</a:t>
            </a:r>
          </a:p>
          <a:p>
            <a:pPr marL="0" indent="0">
              <a:buFont typeface="Arial" panose="020B0604020202020204" pitchFamily="34" charset="0"/>
              <a:buNone/>
            </a:pPr>
            <a:r>
              <a:rPr lang="en-US" dirty="0"/>
              <a:t>Peripherals</a:t>
            </a:r>
          </a:p>
          <a:p>
            <a:pPr marL="0" indent="0">
              <a:buFont typeface="Arial" panose="020B0604020202020204" pitchFamily="34" charset="0"/>
              <a:buNone/>
            </a:pPr>
            <a:r>
              <a:rPr lang="en-US" dirty="0"/>
              <a:t>(Maybe) Stack</a:t>
            </a:r>
          </a:p>
        </p:txBody>
      </p:sp>
    </p:spTree>
    <p:extLst>
      <p:ext uri="{BB962C8B-B14F-4D97-AF65-F5344CB8AC3E}">
        <p14:creationId xmlns:p14="http://schemas.microsoft.com/office/powerpoint/2010/main" val="20521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51" grpId="0" animBg="1"/>
      <p:bldP spid="52" grpId="0" animBg="1"/>
      <p:bldP spid="53" grpId="0" animBg="1"/>
      <p:bldP spid="54" grpId="0" animBg="1"/>
      <p:bldP spid="55" grpId="0" animBg="1"/>
      <p:bldP spid="56" grpId="0" animBg="1"/>
      <p:bldP spid="57" grpId="0" animBg="1"/>
      <p:bldP spid="58" grpId="0" animBg="1"/>
      <p:bldP spid="71" grpId="0"/>
      <p:bldP spid="72" grpId="0"/>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F70522F3-88E8-40A2-81C1-8309B301DC88}"/>
              </a:ext>
            </a:extLst>
          </p:cNvPr>
          <p:cNvSpPr/>
          <p:nvPr/>
        </p:nvSpPr>
        <p:spPr>
          <a:xfrm>
            <a:off x="7441298" y="2681244"/>
            <a:ext cx="1571985" cy="977085"/>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000" b="1" dirty="0">
                <a:solidFill>
                  <a:srgbClr val="FF0066"/>
                </a:solidFill>
                <a:cs typeface="Courier New" panose="02070309020205020404" pitchFamily="49" charset="0"/>
              </a:rPr>
              <a:t> </a:t>
            </a:r>
          </a:p>
        </p:txBody>
      </p:sp>
      <p:sp>
        <p:nvSpPr>
          <p:cNvPr id="2" name="Title 1">
            <a:extLst>
              <a:ext uri="{FF2B5EF4-FFF2-40B4-BE49-F238E27FC236}">
                <a16:creationId xmlns:a16="http://schemas.microsoft.com/office/drawing/2014/main" id="{26D76453-2652-4D86-AFA2-27D89BCB04E8}"/>
              </a:ext>
            </a:extLst>
          </p:cNvPr>
          <p:cNvSpPr>
            <a:spLocks noGrp="1"/>
          </p:cNvSpPr>
          <p:nvPr>
            <p:ph type="title"/>
          </p:nvPr>
        </p:nvSpPr>
        <p:spPr/>
        <p:txBody>
          <a:bodyPr>
            <a:normAutofit/>
          </a:bodyPr>
          <a:lstStyle/>
          <a:p>
            <a:r>
              <a:rPr lang="en-US" dirty="0"/>
              <a:t>Programs checkpoint to make progress</a:t>
            </a:r>
          </a:p>
        </p:txBody>
      </p:sp>
      <p:sp>
        <p:nvSpPr>
          <p:cNvPr id="73" name="Freeform: Shape 72">
            <a:extLst>
              <a:ext uri="{FF2B5EF4-FFF2-40B4-BE49-F238E27FC236}">
                <a16:creationId xmlns:a16="http://schemas.microsoft.com/office/drawing/2014/main" id="{6E841ADB-2639-4AB6-9153-DD6E9DEC5C48}"/>
              </a:ext>
            </a:extLst>
          </p:cNvPr>
          <p:cNvSpPr/>
          <p:nvPr/>
        </p:nvSpPr>
        <p:spPr>
          <a:xfrm>
            <a:off x="4477715" y="2681244"/>
            <a:ext cx="1571985" cy="1119560"/>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000" b="1" dirty="0">
                <a:solidFill>
                  <a:srgbClr val="FF0066"/>
                </a:solidFill>
                <a:cs typeface="Courier New" panose="02070309020205020404" pitchFamily="49" charset="0"/>
              </a:rPr>
              <a:t> </a:t>
            </a:r>
          </a:p>
        </p:txBody>
      </p:sp>
      <p:sp>
        <p:nvSpPr>
          <p:cNvPr id="74" name="TextBox 73">
            <a:extLst>
              <a:ext uri="{FF2B5EF4-FFF2-40B4-BE49-F238E27FC236}">
                <a16:creationId xmlns:a16="http://schemas.microsoft.com/office/drawing/2014/main" id="{769830CA-F8D0-4487-A16A-2F1FC6AE1F95}"/>
              </a:ext>
            </a:extLst>
          </p:cNvPr>
          <p:cNvSpPr txBox="1"/>
          <p:nvPr/>
        </p:nvSpPr>
        <p:spPr>
          <a:xfrm>
            <a:off x="4397336" y="3838419"/>
            <a:ext cx="1384176" cy="307777"/>
          </a:xfrm>
          <a:prstGeom prst="rect">
            <a:avLst/>
          </a:prstGeom>
          <a:noFill/>
          <a:ln>
            <a:noFill/>
          </a:ln>
        </p:spPr>
        <p:txBody>
          <a:bodyPr wrap="square" rtlCol="0">
            <a:spAutoFit/>
          </a:bodyPr>
          <a:lstStyle/>
          <a:p>
            <a:r>
              <a:rPr lang="en-US" sz="1400" b="1" dirty="0">
                <a:solidFill>
                  <a:srgbClr val="FF0066"/>
                </a:solidFill>
              </a:rPr>
              <a:t>Power fail</a:t>
            </a:r>
          </a:p>
        </p:txBody>
      </p:sp>
      <p:sp>
        <p:nvSpPr>
          <p:cNvPr id="3" name="Slide Number Placeholder 2">
            <a:extLst>
              <a:ext uri="{FF2B5EF4-FFF2-40B4-BE49-F238E27FC236}">
                <a16:creationId xmlns:a16="http://schemas.microsoft.com/office/drawing/2014/main" id="{8ECCB8B1-77B3-4DD4-8818-BC17DACEFBB1}"/>
              </a:ext>
            </a:extLst>
          </p:cNvPr>
          <p:cNvSpPr>
            <a:spLocks noGrp="1"/>
          </p:cNvSpPr>
          <p:nvPr>
            <p:ph type="sldNum" sz="quarter" idx="12"/>
          </p:nvPr>
        </p:nvSpPr>
        <p:spPr/>
        <p:txBody>
          <a:bodyPr/>
          <a:lstStyle/>
          <a:p>
            <a:fld id="{2E9708F1-C7FC-4802-AA5F-4713A7874EB2}" type="slidenum">
              <a:rPr lang="en-US" smtClean="0"/>
              <a:t>7</a:t>
            </a:fld>
            <a:endParaRPr lang="en-US"/>
          </a:p>
        </p:txBody>
      </p:sp>
      <p:cxnSp>
        <p:nvCxnSpPr>
          <p:cNvPr id="66" name="Straight Arrow Connector 65">
            <a:extLst>
              <a:ext uri="{FF2B5EF4-FFF2-40B4-BE49-F238E27FC236}">
                <a16:creationId xmlns:a16="http://schemas.microsoft.com/office/drawing/2014/main" id="{7ECFF20D-0DCB-4302-9939-9107ADF4A520}"/>
              </a:ext>
            </a:extLst>
          </p:cNvPr>
          <p:cNvCxnSpPr>
            <a:cxnSpLocks/>
          </p:cNvCxnSpPr>
          <p:nvPr/>
        </p:nvCxnSpPr>
        <p:spPr>
          <a:xfrm flipH="1" flipV="1">
            <a:off x="7424387" y="3126053"/>
            <a:ext cx="1618603" cy="10517"/>
          </a:xfrm>
          <a:prstGeom prst="straightConnector1">
            <a:avLst/>
          </a:prstGeom>
          <a:ln w="571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Speech Bubble: Rectangle 90">
            <a:extLst>
              <a:ext uri="{FF2B5EF4-FFF2-40B4-BE49-F238E27FC236}">
                <a16:creationId xmlns:a16="http://schemas.microsoft.com/office/drawing/2014/main" id="{41DC083C-43A1-4554-86A8-97E02D0F65B9}"/>
              </a:ext>
            </a:extLst>
          </p:cNvPr>
          <p:cNvSpPr/>
          <p:nvPr/>
        </p:nvSpPr>
        <p:spPr>
          <a:xfrm>
            <a:off x="9426363" y="2504256"/>
            <a:ext cx="2449550" cy="694324"/>
          </a:xfrm>
          <a:prstGeom prst="wedgeRectCallout">
            <a:avLst>
              <a:gd name="adj1" fmla="val -59027"/>
              <a:gd name="adj2" fmla="val 31138"/>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Segoe UI" panose="020B0502040204020203" pitchFamily="34" charset="0"/>
                <a:cs typeface="Segoe UI" panose="020B0502040204020203" pitchFamily="34" charset="0"/>
              </a:rPr>
              <a:t>Save state at checkpoints</a:t>
            </a:r>
          </a:p>
        </p:txBody>
      </p:sp>
      <p:sp>
        <p:nvSpPr>
          <p:cNvPr id="9" name="Speech Bubble: Rectangle 8">
            <a:extLst>
              <a:ext uri="{FF2B5EF4-FFF2-40B4-BE49-F238E27FC236}">
                <a16:creationId xmlns:a16="http://schemas.microsoft.com/office/drawing/2014/main" id="{01C309C7-9DF5-43AA-B67E-21182CE67B92}"/>
              </a:ext>
            </a:extLst>
          </p:cNvPr>
          <p:cNvSpPr/>
          <p:nvPr/>
        </p:nvSpPr>
        <p:spPr>
          <a:xfrm>
            <a:off x="9426363" y="3659421"/>
            <a:ext cx="2449550" cy="785140"/>
          </a:xfrm>
          <a:prstGeom prst="wedgeRectCallout">
            <a:avLst>
              <a:gd name="adj1" fmla="val -60937"/>
              <a:gd name="adj2" fmla="val -12647"/>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Segoe UI" panose="020B0502040204020203" pitchFamily="34" charset="0"/>
                <a:cs typeface="Segoe UI" panose="020B0502040204020203" pitchFamily="34" charset="0"/>
              </a:rPr>
              <a:t>Restore from save at reboots</a:t>
            </a:r>
          </a:p>
        </p:txBody>
      </p:sp>
      <p:sp>
        <p:nvSpPr>
          <p:cNvPr id="14" name="Content Placeholder 2">
            <a:extLst>
              <a:ext uri="{FF2B5EF4-FFF2-40B4-BE49-F238E27FC236}">
                <a16:creationId xmlns:a16="http://schemas.microsoft.com/office/drawing/2014/main" id="{F6D947E6-8288-433B-8E31-3B6D027E354D}"/>
              </a:ext>
            </a:extLst>
          </p:cNvPr>
          <p:cNvSpPr>
            <a:spLocks noGrp="1"/>
          </p:cNvSpPr>
          <p:nvPr>
            <p:ph idx="1"/>
          </p:nvPr>
        </p:nvSpPr>
        <p:spPr>
          <a:xfrm>
            <a:off x="558601" y="1809667"/>
            <a:ext cx="11670694" cy="945709"/>
          </a:xfrm>
        </p:spPr>
        <p:txBody>
          <a:bodyPr>
            <a:normAutofit/>
          </a:bodyPr>
          <a:lstStyle/>
          <a:p>
            <a:pPr marL="0" indent="0">
              <a:buNone/>
            </a:pPr>
            <a:r>
              <a:rPr lang="en-US" dirty="0"/>
              <a:t>If registers are cleared, program will restart from the beginning </a:t>
            </a:r>
          </a:p>
        </p:txBody>
      </p:sp>
      <p:sp>
        <p:nvSpPr>
          <p:cNvPr id="15" name="Rectangle 14">
            <a:extLst>
              <a:ext uri="{FF2B5EF4-FFF2-40B4-BE49-F238E27FC236}">
                <a16:creationId xmlns:a16="http://schemas.microsoft.com/office/drawing/2014/main" id="{7D2C0F76-7F7E-4F5D-9548-E4821D54B629}"/>
              </a:ext>
            </a:extLst>
          </p:cNvPr>
          <p:cNvSpPr/>
          <p:nvPr/>
        </p:nvSpPr>
        <p:spPr>
          <a:xfrm>
            <a:off x="918433" y="2734489"/>
            <a:ext cx="1826542" cy="1384176"/>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p>
        </p:txBody>
      </p:sp>
      <p:cxnSp>
        <p:nvCxnSpPr>
          <p:cNvPr id="20" name="Straight Arrow Connector 19">
            <a:extLst>
              <a:ext uri="{FF2B5EF4-FFF2-40B4-BE49-F238E27FC236}">
                <a16:creationId xmlns:a16="http://schemas.microsoft.com/office/drawing/2014/main" id="{BCA5B727-086A-4AC3-BF04-CA4B47659AF2}"/>
              </a:ext>
            </a:extLst>
          </p:cNvPr>
          <p:cNvCxnSpPr>
            <a:cxnSpLocks/>
          </p:cNvCxnSpPr>
          <p:nvPr/>
        </p:nvCxnSpPr>
        <p:spPr>
          <a:xfrm flipH="1">
            <a:off x="3906197" y="2671400"/>
            <a:ext cx="56253" cy="33652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CB225CF-871C-4F3B-B9D6-CBC48B8C7C13}"/>
              </a:ext>
            </a:extLst>
          </p:cNvPr>
          <p:cNvSpPr txBox="1"/>
          <p:nvPr/>
        </p:nvSpPr>
        <p:spPr>
          <a:xfrm rot="16200000">
            <a:off x="3029443" y="3744598"/>
            <a:ext cx="1384176" cy="369332"/>
          </a:xfrm>
          <a:prstGeom prst="rect">
            <a:avLst/>
          </a:prstGeom>
          <a:noFill/>
          <a:ln>
            <a:noFill/>
          </a:ln>
        </p:spPr>
        <p:txBody>
          <a:bodyPr wrap="square" rtlCol="0">
            <a:spAutoFit/>
          </a:bodyPr>
          <a:lstStyle/>
          <a:p>
            <a:r>
              <a:rPr lang="en-US" b="1" dirty="0"/>
              <a:t>Time</a:t>
            </a:r>
          </a:p>
        </p:txBody>
      </p:sp>
      <p:sp>
        <p:nvSpPr>
          <p:cNvPr id="24" name="TextBox 23">
            <a:extLst>
              <a:ext uri="{FF2B5EF4-FFF2-40B4-BE49-F238E27FC236}">
                <a16:creationId xmlns:a16="http://schemas.microsoft.com/office/drawing/2014/main" id="{DC641834-16CD-4F62-AE91-49562C563CB1}"/>
              </a:ext>
            </a:extLst>
          </p:cNvPr>
          <p:cNvSpPr txBox="1"/>
          <p:nvPr/>
        </p:nvSpPr>
        <p:spPr>
          <a:xfrm>
            <a:off x="4541123" y="2687783"/>
            <a:ext cx="1835120" cy="871713"/>
          </a:xfrm>
          <a:prstGeom prst="rect">
            <a:avLst/>
          </a:prstGeom>
          <a:noFill/>
        </p:spPr>
        <p:txBody>
          <a:bodyPr wrap="square" rtlCol="0">
            <a:spAutoFit/>
          </a:bodyPr>
          <a:lstStyle/>
          <a:p>
            <a:pPr>
              <a:lnSpc>
                <a:spcPct val="150000"/>
              </a:lnSpc>
            </a:pPr>
            <a:r>
              <a:rPr lang="en-US" dirty="0"/>
              <a:t>x := input()</a:t>
            </a:r>
          </a:p>
          <a:p>
            <a:pPr>
              <a:lnSpc>
                <a:spcPct val="150000"/>
              </a:lnSpc>
            </a:pPr>
            <a:r>
              <a:rPr lang="en-US" dirty="0" err="1"/>
              <a:t>i</a:t>
            </a:r>
            <a:r>
              <a:rPr lang="en-US" dirty="0"/>
              <a:t> := </a:t>
            </a:r>
            <a:r>
              <a:rPr lang="en-US" dirty="0" err="1"/>
              <a:t>i</a:t>
            </a:r>
            <a:r>
              <a:rPr lang="en-US" dirty="0"/>
              <a:t> + 1</a:t>
            </a:r>
          </a:p>
        </p:txBody>
      </p:sp>
      <p:sp>
        <p:nvSpPr>
          <p:cNvPr id="25" name="Freeform: Shape 24">
            <a:extLst>
              <a:ext uri="{FF2B5EF4-FFF2-40B4-BE49-F238E27FC236}">
                <a16:creationId xmlns:a16="http://schemas.microsoft.com/office/drawing/2014/main" id="{F7898DD8-4016-432D-8BA1-B1B7C249CE3A}"/>
              </a:ext>
            </a:extLst>
          </p:cNvPr>
          <p:cNvSpPr/>
          <p:nvPr/>
        </p:nvSpPr>
        <p:spPr>
          <a:xfrm>
            <a:off x="4477715" y="4169621"/>
            <a:ext cx="1571985" cy="1119561"/>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000" b="1" dirty="0">
                <a:solidFill>
                  <a:srgbClr val="FF0066"/>
                </a:solidFill>
                <a:cs typeface="Courier New" panose="02070309020205020404" pitchFamily="49" charset="0"/>
              </a:rPr>
              <a:t> </a:t>
            </a:r>
          </a:p>
        </p:txBody>
      </p:sp>
      <p:sp>
        <p:nvSpPr>
          <p:cNvPr id="26" name="TextBox 25">
            <a:extLst>
              <a:ext uri="{FF2B5EF4-FFF2-40B4-BE49-F238E27FC236}">
                <a16:creationId xmlns:a16="http://schemas.microsoft.com/office/drawing/2014/main" id="{C3EF18AB-7765-48E3-BE1D-525C06CD45CA}"/>
              </a:ext>
            </a:extLst>
          </p:cNvPr>
          <p:cNvSpPr txBox="1"/>
          <p:nvPr/>
        </p:nvSpPr>
        <p:spPr>
          <a:xfrm>
            <a:off x="4397336" y="5350222"/>
            <a:ext cx="1384176" cy="307777"/>
          </a:xfrm>
          <a:prstGeom prst="rect">
            <a:avLst/>
          </a:prstGeom>
          <a:noFill/>
          <a:ln>
            <a:noFill/>
          </a:ln>
        </p:spPr>
        <p:txBody>
          <a:bodyPr wrap="square" rtlCol="0">
            <a:spAutoFit/>
          </a:bodyPr>
          <a:lstStyle/>
          <a:p>
            <a:r>
              <a:rPr lang="en-US" sz="1400" b="1" dirty="0">
                <a:solidFill>
                  <a:srgbClr val="FF0066"/>
                </a:solidFill>
              </a:rPr>
              <a:t>Power fail</a:t>
            </a:r>
          </a:p>
        </p:txBody>
      </p:sp>
      <p:sp>
        <p:nvSpPr>
          <p:cNvPr id="30" name="TextBox 29">
            <a:extLst>
              <a:ext uri="{FF2B5EF4-FFF2-40B4-BE49-F238E27FC236}">
                <a16:creationId xmlns:a16="http://schemas.microsoft.com/office/drawing/2014/main" id="{92D0600B-1801-4416-BC9C-35C608DB78BE}"/>
              </a:ext>
            </a:extLst>
          </p:cNvPr>
          <p:cNvSpPr txBox="1"/>
          <p:nvPr/>
        </p:nvSpPr>
        <p:spPr>
          <a:xfrm rot="5400000">
            <a:off x="5000863" y="5678737"/>
            <a:ext cx="525688" cy="400110"/>
          </a:xfrm>
          <a:prstGeom prst="rect">
            <a:avLst/>
          </a:prstGeom>
          <a:noFill/>
          <a:ln>
            <a:noFill/>
          </a:ln>
        </p:spPr>
        <p:txBody>
          <a:bodyPr wrap="square" rtlCol="0">
            <a:spAutoFit/>
          </a:bodyPr>
          <a:lstStyle/>
          <a:p>
            <a:r>
              <a:rPr lang="en-US" sz="2000" b="1" dirty="0"/>
              <a:t>…</a:t>
            </a:r>
          </a:p>
        </p:txBody>
      </p:sp>
      <p:sp>
        <p:nvSpPr>
          <p:cNvPr id="33" name="TextBox 32">
            <a:extLst>
              <a:ext uri="{FF2B5EF4-FFF2-40B4-BE49-F238E27FC236}">
                <a16:creationId xmlns:a16="http://schemas.microsoft.com/office/drawing/2014/main" id="{F57F8A4B-C0DC-4050-8216-DA0577D52C7E}"/>
              </a:ext>
            </a:extLst>
          </p:cNvPr>
          <p:cNvSpPr txBox="1"/>
          <p:nvPr/>
        </p:nvSpPr>
        <p:spPr>
          <a:xfrm>
            <a:off x="1034396" y="2716411"/>
            <a:ext cx="1331192" cy="1287212"/>
          </a:xfrm>
          <a:prstGeom prst="rect">
            <a:avLst/>
          </a:prstGeom>
          <a:noFill/>
        </p:spPr>
        <p:txBody>
          <a:bodyPr wrap="square" rtlCol="0">
            <a:spAutoFit/>
          </a:bodyPr>
          <a:lstStyle/>
          <a:p>
            <a:pPr>
              <a:lnSpc>
                <a:spcPct val="150000"/>
              </a:lnSpc>
            </a:pPr>
            <a:r>
              <a:rPr lang="en-US" dirty="0"/>
              <a:t>x := input()</a:t>
            </a:r>
          </a:p>
          <a:p>
            <a:pPr>
              <a:lnSpc>
                <a:spcPct val="150000"/>
              </a:lnSpc>
            </a:pPr>
            <a:r>
              <a:rPr lang="en-US" dirty="0" err="1"/>
              <a:t>i</a:t>
            </a:r>
            <a:r>
              <a:rPr lang="en-US" dirty="0"/>
              <a:t> := </a:t>
            </a:r>
            <a:r>
              <a:rPr lang="en-US" dirty="0" err="1"/>
              <a:t>i</a:t>
            </a:r>
            <a:r>
              <a:rPr lang="en-US" dirty="0"/>
              <a:t> + 1</a:t>
            </a:r>
          </a:p>
          <a:p>
            <a:pPr>
              <a:lnSpc>
                <a:spcPct val="150000"/>
              </a:lnSpc>
            </a:pPr>
            <a:r>
              <a:rPr lang="en-US" dirty="0"/>
              <a:t>data[</a:t>
            </a:r>
            <a:r>
              <a:rPr lang="en-US" dirty="0" err="1"/>
              <a:t>i</a:t>
            </a:r>
            <a:r>
              <a:rPr lang="en-US" dirty="0"/>
              <a:t>] := x</a:t>
            </a:r>
          </a:p>
        </p:txBody>
      </p:sp>
      <p:sp>
        <p:nvSpPr>
          <p:cNvPr id="36" name="TextBox 35">
            <a:extLst>
              <a:ext uri="{FF2B5EF4-FFF2-40B4-BE49-F238E27FC236}">
                <a16:creationId xmlns:a16="http://schemas.microsoft.com/office/drawing/2014/main" id="{9DB706F6-925C-44AF-BC50-1CF1445E0367}"/>
              </a:ext>
            </a:extLst>
          </p:cNvPr>
          <p:cNvSpPr txBox="1"/>
          <p:nvPr/>
        </p:nvSpPr>
        <p:spPr>
          <a:xfrm>
            <a:off x="4563328" y="4157632"/>
            <a:ext cx="1835120" cy="871713"/>
          </a:xfrm>
          <a:prstGeom prst="rect">
            <a:avLst/>
          </a:prstGeom>
          <a:noFill/>
        </p:spPr>
        <p:txBody>
          <a:bodyPr wrap="square" rtlCol="0">
            <a:spAutoFit/>
          </a:bodyPr>
          <a:lstStyle/>
          <a:p>
            <a:pPr>
              <a:lnSpc>
                <a:spcPct val="150000"/>
              </a:lnSpc>
            </a:pPr>
            <a:r>
              <a:rPr lang="en-US" dirty="0"/>
              <a:t>x := input()</a:t>
            </a:r>
          </a:p>
          <a:p>
            <a:pPr>
              <a:lnSpc>
                <a:spcPct val="150000"/>
              </a:lnSpc>
            </a:pPr>
            <a:r>
              <a:rPr lang="en-US" dirty="0" err="1"/>
              <a:t>i</a:t>
            </a:r>
            <a:r>
              <a:rPr lang="en-US" dirty="0"/>
              <a:t> := </a:t>
            </a:r>
            <a:r>
              <a:rPr lang="en-US" dirty="0" err="1"/>
              <a:t>i</a:t>
            </a:r>
            <a:r>
              <a:rPr lang="en-US" dirty="0"/>
              <a:t> + 1</a:t>
            </a:r>
          </a:p>
        </p:txBody>
      </p:sp>
      <p:sp>
        <p:nvSpPr>
          <p:cNvPr id="39" name="TextBox 38">
            <a:extLst>
              <a:ext uri="{FF2B5EF4-FFF2-40B4-BE49-F238E27FC236}">
                <a16:creationId xmlns:a16="http://schemas.microsoft.com/office/drawing/2014/main" id="{2C17B3FA-F6D4-42D0-A1A9-106A9D08CEEC}"/>
              </a:ext>
            </a:extLst>
          </p:cNvPr>
          <p:cNvSpPr txBox="1"/>
          <p:nvPr/>
        </p:nvSpPr>
        <p:spPr>
          <a:xfrm>
            <a:off x="7339111" y="3609444"/>
            <a:ext cx="1384176" cy="307777"/>
          </a:xfrm>
          <a:prstGeom prst="rect">
            <a:avLst/>
          </a:prstGeom>
          <a:noFill/>
          <a:ln>
            <a:noFill/>
          </a:ln>
        </p:spPr>
        <p:txBody>
          <a:bodyPr wrap="square" rtlCol="0">
            <a:spAutoFit/>
          </a:bodyPr>
          <a:lstStyle/>
          <a:p>
            <a:r>
              <a:rPr lang="en-US" sz="1400" b="1" dirty="0">
                <a:solidFill>
                  <a:srgbClr val="FF0066"/>
                </a:solidFill>
              </a:rPr>
              <a:t>Power fail</a:t>
            </a:r>
          </a:p>
        </p:txBody>
      </p:sp>
      <p:sp>
        <p:nvSpPr>
          <p:cNvPr id="40" name="Rectangle 39">
            <a:extLst>
              <a:ext uri="{FF2B5EF4-FFF2-40B4-BE49-F238E27FC236}">
                <a16:creationId xmlns:a16="http://schemas.microsoft.com/office/drawing/2014/main" id="{FEAC2F9B-DEE1-440F-8908-E0A4F35517B3}"/>
              </a:ext>
            </a:extLst>
          </p:cNvPr>
          <p:cNvSpPr/>
          <p:nvPr/>
        </p:nvSpPr>
        <p:spPr>
          <a:xfrm>
            <a:off x="7394679" y="3977708"/>
            <a:ext cx="1618604" cy="894171"/>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35" name="TextBox 34">
            <a:extLst>
              <a:ext uri="{FF2B5EF4-FFF2-40B4-BE49-F238E27FC236}">
                <a16:creationId xmlns:a16="http://schemas.microsoft.com/office/drawing/2014/main" id="{A4688B0E-33DE-4DF7-8FAE-16B69FD7BD91}"/>
              </a:ext>
            </a:extLst>
          </p:cNvPr>
          <p:cNvSpPr txBox="1"/>
          <p:nvPr/>
        </p:nvSpPr>
        <p:spPr>
          <a:xfrm>
            <a:off x="7487884" y="2663734"/>
            <a:ext cx="1835120" cy="871713"/>
          </a:xfrm>
          <a:prstGeom prst="rect">
            <a:avLst/>
          </a:prstGeom>
          <a:noFill/>
        </p:spPr>
        <p:txBody>
          <a:bodyPr wrap="square" rtlCol="0">
            <a:spAutoFit/>
          </a:bodyPr>
          <a:lstStyle/>
          <a:p>
            <a:pPr>
              <a:lnSpc>
                <a:spcPct val="150000"/>
              </a:lnSpc>
            </a:pPr>
            <a:r>
              <a:rPr lang="en-US" dirty="0"/>
              <a:t>x := input()</a:t>
            </a:r>
          </a:p>
          <a:p>
            <a:pPr>
              <a:lnSpc>
                <a:spcPct val="150000"/>
              </a:lnSpc>
            </a:pPr>
            <a:r>
              <a:rPr lang="en-US" dirty="0" err="1"/>
              <a:t>i</a:t>
            </a:r>
            <a:r>
              <a:rPr lang="en-US" dirty="0"/>
              <a:t> := </a:t>
            </a:r>
            <a:r>
              <a:rPr lang="en-US" dirty="0" err="1"/>
              <a:t>i</a:t>
            </a:r>
            <a:r>
              <a:rPr lang="en-US" dirty="0"/>
              <a:t> + 1</a:t>
            </a:r>
          </a:p>
        </p:txBody>
      </p:sp>
      <p:sp>
        <p:nvSpPr>
          <p:cNvPr id="44" name="TextBox 43">
            <a:extLst>
              <a:ext uri="{FF2B5EF4-FFF2-40B4-BE49-F238E27FC236}">
                <a16:creationId xmlns:a16="http://schemas.microsoft.com/office/drawing/2014/main" id="{46118CA4-CC34-4189-858A-B4C77B5C9AC1}"/>
              </a:ext>
            </a:extLst>
          </p:cNvPr>
          <p:cNvSpPr txBox="1"/>
          <p:nvPr/>
        </p:nvSpPr>
        <p:spPr>
          <a:xfrm>
            <a:off x="7487884" y="3914941"/>
            <a:ext cx="1471920" cy="871713"/>
          </a:xfrm>
          <a:prstGeom prst="rect">
            <a:avLst/>
          </a:prstGeom>
          <a:noFill/>
        </p:spPr>
        <p:txBody>
          <a:bodyPr wrap="square">
            <a:spAutoFit/>
          </a:bodyPr>
          <a:lstStyle/>
          <a:p>
            <a:pPr>
              <a:lnSpc>
                <a:spcPct val="150000"/>
              </a:lnSpc>
            </a:pPr>
            <a:r>
              <a:rPr lang="en-US" dirty="0" err="1"/>
              <a:t>i</a:t>
            </a:r>
            <a:r>
              <a:rPr lang="en-US" dirty="0"/>
              <a:t> := </a:t>
            </a:r>
            <a:r>
              <a:rPr lang="en-US" dirty="0" err="1"/>
              <a:t>i</a:t>
            </a:r>
            <a:r>
              <a:rPr lang="en-US" dirty="0"/>
              <a:t> + 1</a:t>
            </a:r>
          </a:p>
          <a:p>
            <a:pPr>
              <a:lnSpc>
                <a:spcPct val="150000"/>
              </a:lnSpc>
            </a:pPr>
            <a:r>
              <a:rPr lang="en-US" dirty="0"/>
              <a:t>data[</a:t>
            </a:r>
            <a:r>
              <a:rPr lang="en-US" dirty="0" err="1"/>
              <a:t>i</a:t>
            </a:r>
            <a:r>
              <a:rPr lang="en-US" dirty="0"/>
              <a:t>] := x</a:t>
            </a:r>
          </a:p>
        </p:txBody>
      </p:sp>
    </p:spTree>
    <p:custDataLst>
      <p:tags r:id="rId1"/>
    </p:custDataLst>
    <p:extLst>
      <p:ext uri="{BB962C8B-B14F-4D97-AF65-F5344CB8AC3E}">
        <p14:creationId xmlns:p14="http://schemas.microsoft.com/office/powerpoint/2010/main" val="288529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3" grpId="0" animBg="1"/>
      <p:bldP spid="74" grpId="0"/>
      <p:bldP spid="91" grpId="0" animBg="1"/>
      <p:bldP spid="9" grpId="0" animBg="1"/>
      <p:bldP spid="22" grpId="0"/>
      <p:bldP spid="24" grpId="0"/>
      <p:bldP spid="25" grpId="0" animBg="1"/>
      <p:bldP spid="26" grpId="0"/>
      <p:bldP spid="30" grpId="0"/>
      <p:bldP spid="36" grpId="0"/>
      <p:bldP spid="39" grpId="0"/>
      <p:bldP spid="40" grpId="0" animBg="1"/>
      <p:bldP spid="35"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E892-CA4C-4909-B1A5-63349CE25779}"/>
              </a:ext>
            </a:extLst>
          </p:cNvPr>
          <p:cNvSpPr>
            <a:spLocks noGrp="1"/>
          </p:cNvSpPr>
          <p:nvPr>
            <p:ph type="title"/>
          </p:nvPr>
        </p:nvSpPr>
        <p:spPr/>
        <p:txBody>
          <a:bodyPr/>
          <a:lstStyle/>
          <a:p>
            <a:r>
              <a:rPr lang="en-US" dirty="0"/>
              <a:t>Checkpointing Methods</a:t>
            </a:r>
          </a:p>
        </p:txBody>
      </p:sp>
      <p:sp>
        <p:nvSpPr>
          <p:cNvPr id="3" name="Content Placeholder 2">
            <a:extLst>
              <a:ext uri="{FF2B5EF4-FFF2-40B4-BE49-F238E27FC236}">
                <a16:creationId xmlns:a16="http://schemas.microsoft.com/office/drawing/2014/main" id="{829384F0-633A-4AB5-829A-41DF7FD4712B}"/>
              </a:ext>
            </a:extLst>
          </p:cNvPr>
          <p:cNvSpPr>
            <a:spLocks noGrp="1"/>
          </p:cNvSpPr>
          <p:nvPr>
            <p:ph idx="1"/>
          </p:nvPr>
        </p:nvSpPr>
        <p:spPr>
          <a:xfrm>
            <a:off x="6969284" y="1660380"/>
            <a:ext cx="6540831" cy="2202351"/>
          </a:xfrm>
        </p:spPr>
        <p:txBody>
          <a:bodyPr>
            <a:normAutofit/>
          </a:bodyPr>
          <a:lstStyle/>
          <a:p>
            <a:pPr marL="0" indent="0">
              <a:buNone/>
            </a:pPr>
            <a:r>
              <a:rPr lang="en-US" dirty="0"/>
              <a:t>Just-in-time (JIT) checkpointing</a:t>
            </a:r>
          </a:p>
          <a:p>
            <a:pPr marL="0" indent="0">
              <a:buNone/>
            </a:pPr>
            <a:r>
              <a:rPr lang="en-US" dirty="0"/>
              <a:t>  Hardware to monitor voltage</a:t>
            </a:r>
          </a:p>
          <a:p>
            <a:pPr marL="0" indent="0">
              <a:buNone/>
            </a:pPr>
            <a:r>
              <a:rPr lang="en-US" dirty="0"/>
              <a:t>  Checkpoint on low power</a:t>
            </a:r>
          </a:p>
          <a:p>
            <a:pPr marL="0" indent="0">
              <a:buNone/>
            </a:pPr>
            <a:r>
              <a:rPr lang="en-US" dirty="0"/>
              <a:t>  Generally no re-execution</a:t>
            </a:r>
          </a:p>
        </p:txBody>
      </p:sp>
      <p:sp>
        <p:nvSpPr>
          <p:cNvPr id="4" name="Slide Number Placeholder 3">
            <a:extLst>
              <a:ext uri="{FF2B5EF4-FFF2-40B4-BE49-F238E27FC236}">
                <a16:creationId xmlns:a16="http://schemas.microsoft.com/office/drawing/2014/main" id="{B5C4075B-9B90-4985-AF8C-FD795577ACA1}"/>
              </a:ext>
            </a:extLst>
          </p:cNvPr>
          <p:cNvSpPr>
            <a:spLocks noGrp="1"/>
          </p:cNvSpPr>
          <p:nvPr>
            <p:ph type="sldNum" sz="quarter" idx="12"/>
          </p:nvPr>
        </p:nvSpPr>
        <p:spPr/>
        <p:txBody>
          <a:bodyPr/>
          <a:lstStyle/>
          <a:p>
            <a:fld id="{34253365-9539-4BF0-8488-CCBC90808F4F}" type="slidenum">
              <a:rPr lang="en-US" smtClean="0"/>
              <a:t>8</a:t>
            </a:fld>
            <a:endParaRPr lang="en-US"/>
          </a:p>
        </p:txBody>
      </p:sp>
      <p:sp>
        <p:nvSpPr>
          <p:cNvPr id="5" name="Content Placeholder 2">
            <a:extLst>
              <a:ext uri="{FF2B5EF4-FFF2-40B4-BE49-F238E27FC236}">
                <a16:creationId xmlns:a16="http://schemas.microsoft.com/office/drawing/2014/main" id="{734D60EA-B3EF-4787-9D23-BB4C61D0253A}"/>
              </a:ext>
            </a:extLst>
          </p:cNvPr>
          <p:cNvSpPr txBox="1">
            <a:spLocks/>
          </p:cNvSpPr>
          <p:nvPr/>
        </p:nvSpPr>
        <p:spPr>
          <a:xfrm>
            <a:off x="409882" y="1660381"/>
            <a:ext cx="7806562" cy="2202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In-code checkpoints</a:t>
            </a:r>
          </a:p>
          <a:p>
            <a:pPr marL="0" indent="0">
              <a:buFont typeface="Arial" panose="020B0604020202020204" pitchFamily="34" charset="0"/>
              <a:buNone/>
            </a:pPr>
            <a:r>
              <a:rPr lang="en-US" dirty="0"/>
              <a:t>   Programmer or compiler adds </a:t>
            </a:r>
          </a:p>
          <a:p>
            <a:pPr marL="0" indent="0">
              <a:buFont typeface="Arial" panose="020B0604020202020204" pitchFamily="34" charset="0"/>
              <a:buNone/>
            </a:pPr>
            <a:r>
              <a:rPr lang="en-US" dirty="0"/>
              <a:t>   Re-execute from last checkpoint</a:t>
            </a:r>
          </a:p>
        </p:txBody>
      </p:sp>
      <p:sp>
        <p:nvSpPr>
          <p:cNvPr id="6" name="Rectangle 5">
            <a:extLst>
              <a:ext uri="{FF2B5EF4-FFF2-40B4-BE49-F238E27FC236}">
                <a16:creationId xmlns:a16="http://schemas.microsoft.com/office/drawing/2014/main" id="{6EF5589C-0FE6-4072-92BE-D4CF2BD97F8C}"/>
              </a:ext>
            </a:extLst>
          </p:cNvPr>
          <p:cNvSpPr/>
          <p:nvPr/>
        </p:nvSpPr>
        <p:spPr>
          <a:xfrm>
            <a:off x="1957822" y="4122535"/>
            <a:ext cx="1826542" cy="1384176"/>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p>
        </p:txBody>
      </p:sp>
      <p:sp>
        <p:nvSpPr>
          <p:cNvPr id="7" name="TextBox 6">
            <a:extLst>
              <a:ext uri="{FF2B5EF4-FFF2-40B4-BE49-F238E27FC236}">
                <a16:creationId xmlns:a16="http://schemas.microsoft.com/office/drawing/2014/main" id="{21FA0C96-6622-41BA-8E95-35D467AC1E7B}"/>
              </a:ext>
            </a:extLst>
          </p:cNvPr>
          <p:cNvSpPr txBox="1"/>
          <p:nvPr/>
        </p:nvSpPr>
        <p:spPr>
          <a:xfrm>
            <a:off x="2073785" y="4104457"/>
            <a:ext cx="1331192" cy="1287212"/>
          </a:xfrm>
          <a:prstGeom prst="rect">
            <a:avLst/>
          </a:prstGeom>
          <a:noFill/>
        </p:spPr>
        <p:txBody>
          <a:bodyPr wrap="square" rtlCol="0">
            <a:spAutoFit/>
          </a:bodyPr>
          <a:lstStyle/>
          <a:p>
            <a:pPr>
              <a:lnSpc>
                <a:spcPct val="150000"/>
              </a:lnSpc>
            </a:pPr>
            <a:r>
              <a:rPr lang="en-US" dirty="0"/>
              <a:t>x := input()</a:t>
            </a:r>
          </a:p>
          <a:p>
            <a:pPr>
              <a:lnSpc>
                <a:spcPct val="150000"/>
              </a:lnSpc>
            </a:pPr>
            <a:r>
              <a:rPr lang="en-US" dirty="0" err="1"/>
              <a:t>i</a:t>
            </a:r>
            <a:r>
              <a:rPr lang="en-US" dirty="0"/>
              <a:t> := </a:t>
            </a:r>
            <a:r>
              <a:rPr lang="en-US" dirty="0" err="1"/>
              <a:t>i</a:t>
            </a:r>
            <a:r>
              <a:rPr lang="en-US" dirty="0"/>
              <a:t> + 1</a:t>
            </a:r>
          </a:p>
          <a:p>
            <a:pPr>
              <a:lnSpc>
                <a:spcPct val="150000"/>
              </a:lnSpc>
            </a:pPr>
            <a:r>
              <a:rPr lang="en-US" dirty="0"/>
              <a:t>data[</a:t>
            </a:r>
            <a:r>
              <a:rPr lang="en-US" dirty="0" err="1"/>
              <a:t>i</a:t>
            </a:r>
            <a:r>
              <a:rPr lang="en-US" dirty="0"/>
              <a:t>] := x</a:t>
            </a:r>
          </a:p>
        </p:txBody>
      </p:sp>
      <p:cxnSp>
        <p:nvCxnSpPr>
          <p:cNvPr id="8" name="Straight Arrow Connector 7">
            <a:extLst>
              <a:ext uri="{FF2B5EF4-FFF2-40B4-BE49-F238E27FC236}">
                <a16:creationId xmlns:a16="http://schemas.microsoft.com/office/drawing/2014/main" id="{BB3C39AE-B65A-4A53-8741-9E24CE5F7B7F}"/>
              </a:ext>
            </a:extLst>
          </p:cNvPr>
          <p:cNvCxnSpPr>
            <a:cxnSpLocks/>
          </p:cNvCxnSpPr>
          <p:nvPr/>
        </p:nvCxnSpPr>
        <p:spPr>
          <a:xfrm flipH="1">
            <a:off x="1957822" y="4581881"/>
            <a:ext cx="1826542" cy="0"/>
          </a:xfrm>
          <a:prstGeom prst="straightConnector1">
            <a:avLst/>
          </a:prstGeom>
          <a:ln w="571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E1DB642E-6FDA-40C1-960E-89ABF9CFCF78}"/>
              </a:ext>
            </a:extLst>
          </p:cNvPr>
          <p:cNvSpPr/>
          <p:nvPr/>
        </p:nvSpPr>
        <p:spPr>
          <a:xfrm>
            <a:off x="8304926" y="4140045"/>
            <a:ext cx="1571985" cy="977085"/>
          </a:xfrm>
          <a:custGeom>
            <a:avLst/>
            <a:gdLst>
              <a:gd name="connsiteX0" fmla="*/ 0 w 1629295"/>
              <a:gd name="connsiteY0" fmla="*/ 1113905 h 1141614"/>
              <a:gd name="connsiteX1" fmla="*/ 0 w 1629295"/>
              <a:gd name="connsiteY1" fmla="*/ 0 h 1141614"/>
              <a:gd name="connsiteX2" fmla="*/ 1629295 w 1629295"/>
              <a:gd name="connsiteY2" fmla="*/ 5541 h 1141614"/>
              <a:gd name="connsiteX3" fmla="*/ 1629295 w 1629295"/>
              <a:gd name="connsiteY3" fmla="*/ 1097280 h 1141614"/>
              <a:gd name="connsiteX4" fmla="*/ 1396539 w 1629295"/>
              <a:gd name="connsiteY4" fmla="*/ 881149 h 1141614"/>
              <a:gd name="connsiteX5" fmla="*/ 1241368 w 1629295"/>
              <a:gd name="connsiteY5" fmla="*/ 1030778 h 1141614"/>
              <a:gd name="connsiteX6" fmla="*/ 1119448 w 1629295"/>
              <a:gd name="connsiteY6" fmla="*/ 964276 h 1141614"/>
              <a:gd name="connsiteX7" fmla="*/ 947651 w 1629295"/>
              <a:gd name="connsiteY7" fmla="*/ 1097280 h 1141614"/>
              <a:gd name="connsiteX8" fmla="*/ 781397 w 1629295"/>
              <a:gd name="connsiteY8" fmla="*/ 958734 h 1141614"/>
              <a:gd name="connsiteX9" fmla="*/ 587433 w 1629295"/>
              <a:gd name="connsiteY9" fmla="*/ 1141614 h 1141614"/>
              <a:gd name="connsiteX10" fmla="*/ 310342 w 1629295"/>
              <a:gd name="connsiteY10" fmla="*/ 1014152 h 1141614"/>
              <a:gd name="connsiteX11" fmla="*/ 0 w 1629295"/>
              <a:gd name="connsiteY11" fmla="*/ 1113905 h 114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9295" h="1141614">
                <a:moveTo>
                  <a:pt x="0" y="1113905"/>
                </a:moveTo>
                <a:lnTo>
                  <a:pt x="0" y="0"/>
                </a:lnTo>
                <a:lnTo>
                  <a:pt x="1629295" y="5541"/>
                </a:lnTo>
                <a:lnTo>
                  <a:pt x="1629295" y="1097280"/>
                </a:lnTo>
                <a:lnTo>
                  <a:pt x="1396539" y="881149"/>
                </a:lnTo>
                <a:lnTo>
                  <a:pt x="1241368" y="1030778"/>
                </a:lnTo>
                <a:lnTo>
                  <a:pt x="1119448" y="964276"/>
                </a:lnTo>
                <a:lnTo>
                  <a:pt x="947651" y="1097280"/>
                </a:lnTo>
                <a:lnTo>
                  <a:pt x="781397" y="958734"/>
                </a:lnTo>
                <a:lnTo>
                  <a:pt x="587433" y="1141614"/>
                </a:lnTo>
                <a:lnTo>
                  <a:pt x="310342" y="1014152"/>
                </a:lnTo>
                <a:lnTo>
                  <a:pt x="0" y="1113905"/>
                </a:lnTo>
                <a:close/>
              </a:path>
            </a:pathLst>
          </a:cu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4000" b="1" dirty="0">
                <a:solidFill>
                  <a:srgbClr val="FF0066"/>
                </a:solidFill>
                <a:cs typeface="Courier New" panose="02070309020205020404" pitchFamily="49" charset="0"/>
              </a:rPr>
              <a:t> </a:t>
            </a:r>
          </a:p>
        </p:txBody>
      </p:sp>
      <p:cxnSp>
        <p:nvCxnSpPr>
          <p:cNvPr id="20" name="Straight Arrow Connector 19">
            <a:extLst>
              <a:ext uri="{FF2B5EF4-FFF2-40B4-BE49-F238E27FC236}">
                <a16:creationId xmlns:a16="http://schemas.microsoft.com/office/drawing/2014/main" id="{04F254BD-B7F3-4E70-A557-E3379ABD4072}"/>
              </a:ext>
            </a:extLst>
          </p:cNvPr>
          <p:cNvCxnSpPr>
            <a:cxnSpLocks/>
          </p:cNvCxnSpPr>
          <p:nvPr/>
        </p:nvCxnSpPr>
        <p:spPr>
          <a:xfrm flipH="1" flipV="1">
            <a:off x="8278170" y="4908079"/>
            <a:ext cx="1618603" cy="10517"/>
          </a:xfrm>
          <a:prstGeom prst="straightConnector1">
            <a:avLst/>
          </a:prstGeom>
          <a:ln w="57150">
            <a:solidFill>
              <a:srgbClr val="00B05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F24C1BF-80A8-45B2-8A52-4E2A76C12BC4}"/>
              </a:ext>
            </a:extLst>
          </p:cNvPr>
          <p:cNvSpPr txBox="1"/>
          <p:nvPr/>
        </p:nvSpPr>
        <p:spPr>
          <a:xfrm>
            <a:off x="10421692" y="4764707"/>
            <a:ext cx="1384176" cy="307777"/>
          </a:xfrm>
          <a:prstGeom prst="rect">
            <a:avLst/>
          </a:prstGeom>
          <a:noFill/>
          <a:ln>
            <a:noFill/>
          </a:ln>
        </p:spPr>
        <p:txBody>
          <a:bodyPr wrap="square" rtlCol="0">
            <a:spAutoFit/>
          </a:bodyPr>
          <a:lstStyle/>
          <a:p>
            <a:r>
              <a:rPr lang="en-US" sz="1400" b="1" dirty="0">
                <a:solidFill>
                  <a:srgbClr val="FF0000"/>
                </a:solidFill>
              </a:rPr>
              <a:t>Low voltage!</a:t>
            </a:r>
          </a:p>
        </p:txBody>
      </p:sp>
      <p:sp>
        <p:nvSpPr>
          <p:cNvPr id="22" name="Rectangle 21">
            <a:extLst>
              <a:ext uri="{FF2B5EF4-FFF2-40B4-BE49-F238E27FC236}">
                <a16:creationId xmlns:a16="http://schemas.microsoft.com/office/drawing/2014/main" id="{DD32F5CC-F084-4F71-8EBD-77C29C926162}"/>
              </a:ext>
            </a:extLst>
          </p:cNvPr>
          <p:cNvSpPr/>
          <p:nvPr/>
        </p:nvSpPr>
        <p:spPr>
          <a:xfrm>
            <a:off x="8304926" y="5282383"/>
            <a:ext cx="1618604" cy="448655"/>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23" name="TextBox 22">
            <a:extLst>
              <a:ext uri="{FF2B5EF4-FFF2-40B4-BE49-F238E27FC236}">
                <a16:creationId xmlns:a16="http://schemas.microsoft.com/office/drawing/2014/main" id="{1D17DF67-66AA-4E2A-B367-996E988A290E}"/>
              </a:ext>
            </a:extLst>
          </p:cNvPr>
          <p:cNvSpPr txBox="1"/>
          <p:nvPr/>
        </p:nvSpPr>
        <p:spPr>
          <a:xfrm>
            <a:off x="8324113" y="4028790"/>
            <a:ext cx="1835120" cy="871713"/>
          </a:xfrm>
          <a:prstGeom prst="rect">
            <a:avLst/>
          </a:prstGeom>
          <a:noFill/>
        </p:spPr>
        <p:txBody>
          <a:bodyPr wrap="square" rtlCol="0">
            <a:spAutoFit/>
          </a:bodyPr>
          <a:lstStyle/>
          <a:p>
            <a:pPr>
              <a:lnSpc>
                <a:spcPct val="150000"/>
              </a:lnSpc>
            </a:pPr>
            <a:r>
              <a:rPr lang="en-US" dirty="0"/>
              <a:t>x := input()</a:t>
            </a:r>
          </a:p>
          <a:p>
            <a:pPr>
              <a:lnSpc>
                <a:spcPct val="150000"/>
              </a:lnSpc>
            </a:pPr>
            <a:r>
              <a:rPr lang="en-US" dirty="0" err="1"/>
              <a:t>i</a:t>
            </a:r>
            <a:r>
              <a:rPr lang="en-US" dirty="0"/>
              <a:t> := </a:t>
            </a:r>
            <a:r>
              <a:rPr lang="en-US" dirty="0" err="1"/>
              <a:t>i</a:t>
            </a:r>
            <a:r>
              <a:rPr lang="en-US" dirty="0"/>
              <a:t> + 1</a:t>
            </a:r>
          </a:p>
        </p:txBody>
      </p:sp>
      <p:sp>
        <p:nvSpPr>
          <p:cNvPr id="24" name="TextBox 23">
            <a:extLst>
              <a:ext uri="{FF2B5EF4-FFF2-40B4-BE49-F238E27FC236}">
                <a16:creationId xmlns:a16="http://schemas.microsoft.com/office/drawing/2014/main" id="{0926F978-C58A-4251-900B-66CFF58CCE88}"/>
              </a:ext>
            </a:extLst>
          </p:cNvPr>
          <p:cNvSpPr txBox="1"/>
          <p:nvPr/>
        </p:nvSpPr>
        <p:spPr>
          <a:xfrm>
            <a:off x="8398131" y="5219616"/>
            <a:ext cx="1471920" cy="456215"/>
          </a:xfrm>
          <a:prstGeom prst="rect">
            <a:avLst/>
          </a:prstGeom>
          <a:noFill/>
        </p:spPr>
        <p:txBody>
          <a:bodyPr wrap="square">
            <a:spAutoFit/>
          </a:bodyPr>
          <a:lstStyle/>
          <a:p>
            <a:pPr>
              <a:lnSpc>
                <a:spcPct val="150000"/>
              </a:lnSpc>
            </a:pPr>
            <a:r>
              <a:rPr lang="en-US" dirty="0"/>
              <a:t>data[</a:t>
            </a:r>
            <a:r>
              <a:rPr lang="en-US" dirty="0" err="1"/>
              <a:t>i</a:t>
            </a:r>
            <a:r>
              <a:rPr lang="en-US" dirty="0"/>
              <a:t>] := x</a:t>
            </a:r>
          </a:p>
        </p:txBody>
      </p:sp>
      <p:sp>
        <p:nvSpPr>
          <p:cNvPr id="25" name="Rectangle: Rounded Corners 24">
            <a:extLst>
              <a:ext uri="{FF2B5EF4-FFF2-40B4-BE49-F238E27FC236}">
                <a16:creationId xmlns:a16="http://schemas.microsoft.com/office/drawing/2014/main" id="{1EF465AF-E4C1-428F-98DA-9D4B9CF8F6DB}"/>
              </a:ext>
            </a:extLst>
          </p:cNvPr>
          <p:cNvSpPr/>
          <p:nvPr/>
        </p:nvSpPr>
        <p:spPr>
          <a:xfrm>
            <a:off x="10014366" y="3783807"/>
            <a:ext cx="340718" cy="5265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B5A4F8BF-83DA-426A-BFA1-5750AE5CF585}"/>
              </a:ext>
            </a:extLst>
          </p:cNvPr>
          <p:cNvSpPr/>
          <p:nvPr/>
        </p:nvSpPr>
        <p:spPr>
          <a:xfrm>
            <a:off x="10045947" y="3809432"/>
            <a:ext cx="297819" cy="475257"/>
          </a:xfrm>
          <a:prstGeom prst="roundRect">
            <a:avLst/>
          </a:prstGeom>
          <a:solidFill>
            <a:srgbClr val="00B050"/>
          </a:solidFill>
          <a:ln>
            <a:solidFill>
              <a:srgbClr val="129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561EAD48-B865-4991-BC6B-076BBF1098D7}"/>
              </a:ext>
            </a:extLst>
          </p:cNvPr>
          <p:cNvSpPr/>
          <p:nvPr/>
        </p:nvSpPr>
        <p:spPr>
          <a:xfrm>
            <a:off x="10017493" y="4679256"/>
            <a:ext cx="283479" cy="3651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Top Corners Rounded 28">
            <a:extLst>
              <a:ext uri="{FF2B5EF4-FFF2-40B4-BE49-F238E27FC236}">
                <a16:creationId xmlns:a16="http://schemas.microsoft.com/office/drawing/2014/main" id="{A2BB7858-6EB2-4AA3-8D5A-6EF19A48562E}"/>
              </a:ext>
            </a:extLst>
          </p:cNvPr>
          <p:cNvSpPr/>
          <p:nvPr/>
        </p:nvSpPr>
        <p:spPr>
          <a:xfrm rot="10800000">
            <a:off x="10037355" y="4925027"/>
            <a:ext cx="252464" cy="115401"/>
          </a:xfrm>
          <a:prstGeom prst="round2SameRect">
            <a:avLst>
              <a:gd name="adj1" fmla="val 29497"/>
              <a:gd name="adj2"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a16="http://schemas.microsoft.com/office/drawing/2014/main" id="{FA5C01E0-FD63-4A3A-9CB2-3DDF5479411D}"/>
              </a:ext>
            </a:extLst>
          </p:cNvPr>
          <p:cNvSpPr txBox="1">
            <a:spLocks/>
          </p:cNvSpPr>
          <p:nvPr/>
        </p:nvSpPr>
        <p:spPr>
          <a:xfrm>
            <a:off x="7233879" y="6037638"/>
            <a:ext cx="4357291" cy="64175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(More on this in next section)</a:t>
            </a:r>
          </a:p>
        </p:txBody>
      </p:sp>
      <p:sp>
        <p:nvSpPr>
          <p:cNvPr id="32" name="Content Placeholder 2">
            <a:extLst>
              <a:ext uri="{FF2B5EF4-FFF2-40B4-BE49-F238E27FC236}">
                <a16:creationId xmlns:a16="http://schemas.microsoft.com/office/drawing/2014/main" id="{79BC91C2-3993-4CCE-9EA9-CEF7A0B14418}"/>
              </a:ext>
            </a:extLst>
          </p:cNvPr>
          <p:cNvSpPr txBox="1">
            <a:spLocks/>
          </p:cNvSpPr>
          <p:nvPr/>
        </p:nvSpPr>
        <p:spPr>
          <a:xfrm>
            <a:off x="1145499" y="5982799"/>
            <a:ext cx="4357291" cy="641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(Focus of this section)</a:t>
            </a:r>
          </a:p>
        </p:txBody>
      </p:sp>
    </p:spTree>
    <p:extLst>
      <p:ext uri="{BB962C8B-B14F-4D97-AF65-F5344CB8AC3E}">
        <p14:creationId xmlns:p14="http://schemas.microsoft.com/office/powerpoint/2010/main" val="22922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21" grpId="0"/>
      <p:bldP spid="22" grpId="0" animBg="1"/>
      <p:bldP spid="23" grpId="0"/>
      <p:bldP spid="24" grpId="0"/>
      <p:bldP spid="25" grpId="0" animBg="1"/>
      <p:bldP spid="27" grpId="0" animBg="1"/>
      <p:bldP spid="28" grpId="0" animBg="1"/>
      <p:bldP spid="29" grpId="0" animBg="1"/>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0399-98A4-4495-A941-1948E5BF5FBA}"/>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492DFEA7-2EBD-4425-B5FE-A8BDE6E03B53}"/>
              </a:ext>
            </a:extLst>
          </p:cNvPr>
          <p:cNvSpPr>
            <a:spLocks noGrp="1"/>
          </p:cNvSpPr>
          <p:nvPr>
            <p:ph type="sldNum" sz="quarter" idx="12"/>
          </p:nvPr>
        </p:nvSpPr>
        <p:spPr/>
        <p:txBody>
          <a:bodyPr/>
          <a:lstStyle/>
          <a:p>
            <a:fld id="{34253365-9539-4BF0-8488-CCBC90808F4F}" type="slidenum">
              <a:rPr lang="en-US" smtClean="0"/>
              <a:t>9</a:t>
            </a:fld>
            <a:endParaRPr lang="en-US"/>
          </a:p>
        </p:txBody>
      </p:sp>
      <p:sp>
        <p:nvSpPr>
          <p:cNvPr id="7" name="Content Placeholder 2">
            <a:extLst>
              <a:ext uri="{FF2B5EF4-FFF2-40B4-BE49-F238E27FC236}">
                <a16:creationId xmlns:a16="http://schemas.microsoft.com/office/drawing/2014/main" id="{15DFBF9C-106B-4F3F-8D4A-9BAD335642DF}"/>
              </a:ext>
            </a:extLst>
          </p:cNvPr>
          <p:cNvSpPr>
            <a:spLocks noGrp="1"/>
          </p:cNvSpPr>
          <p:nvPr>
            <p:ph idx="1"/>
          </p:nvPr>
        </p:nvSpPr>
        <p:spPr>
          <a:xfrm>
            <a:off x="838200" y="1825625"/>
            <a:ext cx="10515600" cy="2292464"/>
          </a:xfrm>
        </p:spPr>
        <p:txBody>
          <a:bodyPr/>
          <a:lstStyle/>
          <a:p>
            <a:r>
              <a:rPr lang="en-US" dirty="0">
                <a:solidFill>
                  <a:schemeClr val="bg2">
                    <a:lumMod val="75000"/>
                  </a:schemeClr>
                </a:solidFill>
              </a:rPr>
              <a:t>Basics of intermittent computing</a:t>
            </a:r>
          </a:p>
          <a:p>
            <a:r>
              <a:rPr lang="en-US" dirty="0"/>
              <a:t>PL for intermittent computing</a:t>
            </a:r>
          </a:p>
          <a:p>
            <a:pPr lvl="1"/>
            <a:r>
              <a:rPr lang="en-US" dirty="0"/>
              <a:t>Memory bugs caused by intermittence</a:t>
            </a:r>
          </a:p>
          <a:p>
            <a:pPr lvl="1"/>
            <a:r>
              <a:rPr lang="en-US" dirty="0"/>
              <a:t>Formally Defining Correctness</a:t>
            </a:r>
          </a:p>
          <a:p>
            <a:pPr lvl="1"/>
            <a:r>
              <a:rPr lang="en-US" dirty="0"/>
              <a:t>Correct checkpoint set</a:t>
            </a:r>
          </a:p>
        </p:txBody>
      </p:sp>
      <p:sp>
        <p:nvSpPr>
          <p:cNvPr id="8" name="Content Placeholder 2">
            <a:extLst>
              <a:ext uri="{FF2B5EF4-FFF2-40B4-BE49-F238E27FC236}">
                <a16:creationId xmlns:a16="http://schemas.microsoft.com/office/drawing/2014/main" id="{AFCCE3D4-017D-4C56-8DAF-2C2B5691094F}"/>
              </a:ext>
            </a:extLst>
          </p:cNvPr>
          <p:cNvSpPr txBox="1">
            <a:spLocks/>
          </p:cNvSpPr>
          <p:nvPr/>
        </p:nvSpPr>
        <p:spPr>
          <a:xfrm>
            <a:off x="838200" y="4063886"/>
            <a:ext cx="10515600" cy="2292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lumMod val="75000"/>
                  </a:schemeClr>
                </a:solidFill>
              </a:rPr>
              <a:t>Systems for intermittent computing</a:t>
            </a:r>
          </a:p>
          <a:p>
            <a:r>
              <a:rPr lang="en-US" dirty="0">
                <a:solidFill>
                  <a:schemeClr val="bg2">
                    <a:lumMod val="75000"/>
                  </a:schemeClr>
                </a:solidFill>
              </a:rPr>
              <a:t>Architecture for intermittent computing</a:t>
            </a:r>
          </a:p>
        </p:txBody>
      </p:sp>
    </p:spTree>
    <p:extLst>
      <p:ext uri="{BB962C8B-B14F-4D97-AF65-F5344CB8AC3E}">
        <p14:creationId xmlns:p14="http://schemas.microsoft.com/office/powerpoint/2010/main" val="10109384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6|6.1|11.4|5.7|4.4"/>
</p:tagLst>
</file>

<file path=ppt/tags/tag10.xml><?xml version="1.0" encoding="utf-8"?>
<p:tagLst xmlns:a="http://schemas.openxmlformats.org/drawingml/2006/main" xmlns:r="http://schemas.openxmlformats.org/officeDocument/2006/relationships" xmlns:p="http://schemas.openxmlformats.org/presentationml/2006/main">
  <p:tag name="TIMING" val="|14.2|5.2|7.8"/>
</p:tagLst>
</file>

<file path=ppt/tags/tag11.xml><?xml version="1.0" encoding="utf-8"?>
<p:tagLst xmlns:a="http://schemas.openxmlformats.org/drawingml/2006/main" xmlns:r="http://schemas.openxmlformats.org/officeDocument/2006/relationships" xmlns:p="http://schemas.openxmlformats.org/presentationml/2006/main">
  <p:tag name="TIMING" val="|12.6|9.1"/>
</p:tagLst>
</file>

<file path=ppt/tags/tag12.xml><?xml version="1.0" encoding="utf-8"?>
<p:tagLst xmlns:a="http://schemas.openxmlformats.org/drawingml/2006/main" xmlns:r="http://schemas.openxmlformats.org/officeDocument/2006/relationships" xmlns:p="http://schemas.openxmlformats.org/presentationml/2006/main">
  <p:tag name="TIMING" val="|28.2|3.6|5|3.2|7.6|7.1"/>
</p:tagLst>
</file>

<file path=ppt/tags/tag2.xml><?xml version="1.0" encoding="utf-8"?>
<p:tagLst xmlns:a="http://schemas.openxmlformats.org/drawingml/2006/main" xmlns:r="http://schemas.openxmlformats.org/officeDocument/2006/relationships" xmlns:p="http://schemas.openxmlformats.org/presentationml/2006/main">
  <p:tag name="TIMING" val="|14.8|1.4|4.9|2.5"/>
</p:tagLst>
</file>

<file path=ppt/tags/tag3.xml><?xml version="1.0" encoding="utf-8"?>
<p:tagLst xmlns:a="http://schemas.openxmlformats.org/drawingml/2006/main" xmlns:r="http://schemas.openxmlformats.org/officeDocument/2006/relationships" xmlns:p="http://schemas.openxmlformats.org/presentationml/2006/main">
  <p:tag name="TIMING" val="|2.3|12.9|0.7"/>
</p:tagLst>
</file>

<file path=ppt/tags/tag4.xml><?xml version="1.0" encoding="utf-8"?>
<p:tagLst xmlns:a="http://schemas.openxmlformats.org/drawingml/2006/main" xmlns:r="http://schemas.openxmlformats.org/officeDocument/2006/relationships" xmlns:p="http://schemas.openxmlformats.org/presentationml/2006/main">
  <p:tag name="TIMING" val="|11.1|4"/>
</p:tagLst>
</file>

<file path=ppt/tags/tag5.xml><?xml version="1.0" encoding="utf-8"?>
<p:tagLst xmlns:a="http://schemas.openxmlformats.org/drawingml/2006/main" xmlns:r="http://schemas.openxmlformats.org/officeDocument/2006/relationships" xmlns:p="http://schemas.openxmlformats.org/presentationml/2006/main">
  <p:tag name="TIMING" val="|16.7|6.2|8|12.3"/>
</p:tagLst>
</file>

<file path=ppt/tags/tag6.xml><?xml version="1.0" encoding="utf-8"?>
<p:tagLst xmlns:a="http://schemas.openxmlformats.org/drawingml/2006/main" xmlns:r="http://schemas.openxmlformats.org/officeDocument/2006/relationships" xmlns:p="http://schemas.openxmlformats.org/presentationml/2006/main">
  <p:tag name="TIMING" val="|21|3|1.7|5"/>
</p:tagLst>
</file>

<file path=ppt/tags/tag7.xml><?xml version="1.0" encoding="utf-8"?>
<p:tagLst xmlns:a="http://schemas.openxmlformats.org/drawingml/2006/main" xmlns:r="http://schemas.openxmlformats.org/officeDocument/2006/relationships" xmlns:p="http://schemas.openxmlformats.org/presentationml/2006/main">
  <p:tag name="TIMING" val="|12.5"/>
</p:tagLst>
</file>

<file path=ppt/tags/tag8.xml><?xml version="1.0" encoding="utf-8"?>
<p:tagLst xmlns:a="http://schemas.openxmlformats.org/drawingml/2006/main" xmlns:r="http://schemas.openxmlformats.org/officeDocument/2006/relationships" xmlns:p="http://schemas.openxmlformats.org/presentationml/2006/main">
  <p:tag name="TIMING" val="|10.5|10.2"/>
</p:tagLst>
</file>

<file path=ppt/tags/tag9.xml><?xml version="1.0" encoding="utf-8"?>
<p:tagLst xmlns:a="http://schemas.openxmlformats.org/drawingml/2006/main" xmlns:r="http://schemas.openxmlformats.org/officeDocument/2006/relationships" xmlns:p="http://schemas.openxmlformats.org/presentationml/2006/main">
  <p:tag name="TIMING" val="|17.4|10.9|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32372</TotalTime>
  <Words>2047</Words>
  <Application>Microsoft Office PowerPoint</Application>
  <PresentationFormat>Widescreen</PresentationFormat>
  <Paragraphs>395</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Noto Sans</vt:lpstr>
      <vt:lpstr>Segoe UI</vt:lpstr>
      <vt:lpstr>Segoe UI Semibold</vt:lpstr>
      <vt:lpstr>Office Theme</vt:lpstr>
      <vt:lpstr>18-613 Future of Computing</vt:lpstr>
      <vt:lpstr>Outline</vt:lpstr>
      <vt:lpstr>Batteryless Energy-harvesting Devices (EHDs) enable computing in inaccessible environments</vt:lpstr>
      <vt:lpstr>Intermittent execution in energy harvesting devices</vt:lpstr>
      <vt:lpstr>Intermittent execution in energy harvesting devices</vt:lpstr>
      <vt:lpstr>Mixed-volatility Memory</vt:lpstr>
      <vt:lpstr>Programs checkpoint to make progress</vt:lpstr>
      <vt:lpstr>Checkpointing Methods</vt:lpstr>
      <vt:lpstr>Outline</vt:lpstr>
      <vt:lpstr>Systems must re-execute regions correctly</vt:lpstr>
      <vt:lpstr>Input re-executions are not handled correctly</vt:lpstr>
      <vt:lpstr>The need to formalize intermittent execution </vt:lpstr>
      <vt:lpstr>Outline</vt:lpstr>
      <vt:lpstr>What does it mean to be correct?</vt:lpstr>
      <vt:lpstr>Equivalence must hold for ALL intermittent executions of a program </vt:lpstr>
      <vt:lpstr>What makes equivalence difficult?</vt:lpstr>
      <vt:lpstr>Defining acceptable differences</vt:lpstr>
      <vt:lpstr>Many systems don’t satisfy this constraint</vt:lpstr>
      <vt:lpstr>Correctness Theorem</vt:lpstr>
      <vt:lpstr>How to reason precisely about intermittent execution?</vt:lpstr>
      <vt:lpstr>Define a model language and system state</vt:lpstr>
      <vt:lpstr>Define how commands change state</vt:lpstr>
      <vt:lpstr>Prove the theorem</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Formalizing Intermittent Execution</dc:title>
  <dc:creator>Milijana Surbatovich</dc:creator>
  <cp:lastModifiedBy>Milijana Surbatovich</cp:lastModifiedBy>
  <cp:revision>2</cp:revision>
  <dcterms:created xsi:type="dcterms:W3CDTF">2019-05-03T16:54:43Z</dcterms:created>
  <dcterms:modified xsi:type="dcterms:W3CDTF">2020-12-10T02:30:37Z</dcterms:modified>
</cp:coreProperties>
</file>