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57" r:id="rId16"/>
    <p:sldId id="271" r:id="rId17"/>
    <p:sldId id="272" r:id="rId18"/>
    <p:sldId id="273" r:id="rId19"/>
  </p:sldIdLst>
  <p:sldSz cx="12192000" cy="6858000"/>
  <p:notesSz cx="6858000" cy="9144000"/>
  <p:defaultTextStyle>
    <a:lvl1pPr marL="0" lvl="0" algn="l" defTabSz="914400">
      <a:defRPr sz="1800" kern="1200">
        <a:solidFill>
          <a:schemeClr val="tx1"/>
        </a:solidFill>
        <a:latin typeface="微软雅黑"/>
        <a:ea typeface="微软雅黑"/>
      </a:defRPr>
    </a:lvl1pPr>
    <a:lvl2pPr marL="457200" lvl="1" algn="l" defTabSz="914400">
      <a:defRPr sz="1800" kern="1200">
        <a:solidFill>
          <a:schemeClr val="tx1"/>
        </a:solidFill>
        <a:latin typeface="微软雅黑"/>
        <a:ea typeface="微软雅黑"/>
      </a:defRPr>
    </a:lvl2pPr>
    <a:lvl3pPr marL="914400" lvl="2" algn="l" defTabSz="914400">
      <a:defRPr sz="1800" kern="1200">
        <a:solidFill>
          <a:schemeClr val="tx1"/>
        </a:solidFill>
        <a:latin typeface="微软雅黑"/>
        <a:ea typeface="微软雅黑"/>
      </a:defRPr>
    </a:lvl3pPr>
    <a:lvl4pPr marL="1371600" lvl="3" algn="l" defTabSz="914400">
      <a:defRPr sz="1800" kern="1200">
        <a:solidFill>
          <a:schemeClr val="tx1"/>
        </a:solidFill>
        <a:latin typeface="微软雅黑"/>
        <a:ea typeface="微软雅黑"/>
      </a:defRPr>
    </a:lvl4pPr>
    <a:lvl5pPr marL="1828800" lvl="4" algn="l" defTabSz="914400">
      <a:defRPr sz="1800" kern="1200">
        <a:solidFill>
          <a:schemeClr val="tx1"/>
        </a:solidFill>
        <a:latin typeface="微软雅黑"/>
        <a:ea typeface="微软雅黑"/>
      </a:defRPr>
    </a:lvl5pPr>
    <a:lvl6pPr marL="2286000" lvl="5" algn="l" defTabSz="914400">
      <a:defRPr sz="1800" kern="1200">
        <a:solidFill>
          <a:schemeClr val="tx1"/>
        </a:solidFill>
        <a:latin typeface="微软雅黑"/>
        <a:ea typeface="微软雅黑"/>
      </a:defRPr>
    </a:lvl6pPr>
    <a:lvl7pPr marL="2743200" lvl="6" algn="l" defTabSz="914400">
      <a:defRPr sz="1800" kern="1200">
        <a:solidFill>
          <a:schemeClr val="tx1"/>
        </a:solidFill>
        <a:latin typeface="微软雅黑"/>
        <a:ea typeface="微软雅黑"/>
      </a:defRPr>
    </a:lvl7pPr>
    <a:lvl8pPr marL="3200400" lvl="7" algn="l" defTabSz="914400">
      <a:defRPr sz="1800" kern="1200">
        <a:solidFill>
          <a:schemeClr val="tx1"/>
        </a:solidFill>
        <a:latin typeface="微软雅黑"/>
        <a:ea typeface="微软雅黑"/>
      </a:defRPr>
    </a:lvl8pPr>
    <a:lvl9pPr marL="3657600" lvl="8" algn="l" defTabSz="914400">
      <a:defRPr sz="1800" kern="1200">
        <a:solidFill>
          <a:schemeClr val="tx1"/>
        </a:solidFill>
        <a:latin typeface="微软雅黑"/>
        <a:ea typeface="微软雅黑"/>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13B20-8BB8-B74B-ADB5-DA5707988F1E}" type="datetimeFigureOut">
              <a:t>2020/6/20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8674F-E567-AA4B-8C16-788D7CE21C4F}" type="slidenum">
              <a:t>‹#›</a:t>
            </a:fld>
            <a:endParaRPr kumimoji="1" lang="zh-CN" altLang="en-US"/>
          </a:p>
        </p:txBody>
      </p:sp>
    </p:spTree>
    <p:extLst>
      <p:ext uri="{BB962C8B-B14F-4D97-AF65-F5344CB8AC3E}">
        <p14:creationId xmlns:p14="http://schemas.microsoft.com/office/powerpoint/2010/main" val="2114228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lvl="0" algn="l" defTabSz="914400">
        <a:lnSpc>
          <a:spcPct val="90000"/>
        </a:lnSpc>
        <a:spcBef>
          <a:spcPct val="0"/>
        </a:spcBef>
        <a:buNone/>
        <a:defRPr sz="4400" kern="1200">
          <a:solidFill>
            <a:schemeClr val="tx1"/>
          </a:solidFill>
          <a:latin typeface="微软雅黑"/>
          <a:ea typeface="微软雅黑"/>
        </a:defRPr>
      </a:lvl1pPr>
    </p:titleStyle>
    <p:bodyStyle>
      <a:lvl1pPr marL="228600" lvl="0" indent="-228600" algn="l" defTabSz="914400">
        <a:lnSpc>
          <a:spcPct val="90000"/>
        </a:lnSpc>
        <a:spcBef>
          <a:spcPts val="1000"/>
        </a:spcBef>
        <a:buFont typeface="Arial" charset="0"/>
        <a:buChar char="•"/>
        <a:defRPr sz="2800" kern="1200">
          <a:solidFill>
            <a:schemeClr val="tx1"/>
          </a:solidFill>
          <a:latin typeface="微软雅黑"/>
          <a:ea typeface="微软雅黑"/>
        </a:defRPr>
      </a:lvl1pPr>
      <a:lvl2pPr marL="685800" lvl="1" indent="-228600" algn="l" defTabSz="914400">
        <a:lnSpc>
          <a:spcPct val="90000"/>
        </a:lnSpc>
        <a:spcBef>
          <a:spcPts val="500"/>
        </a:spcBef>
        <a:buFont typeface="Arial" charset="0"/>
        <a:buChar char="•"/>
        <a:defRPr sz="2400" kern="1200">
          <a:solidFill>
            <a:schemeClr val="tx1"/>
          </a:solidFill>
          <a:latin typeface="微软雅黑"/>
          <a:ea typeface="微软雅黑"/>
        </a:defRPr>
      </a:lvl2pPr>
      <a:lvl3pPr marL="1143000" lvl="2" indent="-228600" algn="l" defTabSz="914400">
        <a:lnSpc>
          <a:spcPct val="90000"/>
        </a:lnSpc>
        <a:spcBef>
          <a:spcPts val="500"/>
        </a:spcBef>
        <a:buFont typeface="Arial" charset="0"/>
        <a:buChar char="•"/>
        <a:defRPr sz="2000" kern="1200">
          <a:solidFill>
            <a:schemeClr val="tx1"/>
          </a:solidFill>
          <a:latin typeface="微软雅黑"/>
          <a:ea typeface="微软雅黑"/>
        </a:defRPr>
      </a:lvl3pPr>
      <a:lvl4pPr marL="1600200" lvl="3" indent="-228600" algn="l" defTabSz="914400">
        <a:lnSpc>
          <a:spcPct val="90000"/>
        </a:lnSpc>
        <a:spcBef>
          <a:spcPts val="500"/>
        </a:spcBef>
        <a:buFont typeface="Arial" charset="0"/>
        <a:buChar char="•"/>
        <a:defRPr sz="1800" kern="1200">
          <a:solidFill>
            <a:schemeClr val="tx1"/>
          </a:solidFill>
          <a:latin typeface="微软雅黑"/>
          <a:ea typeface="微软雅黑"/>
        </a:defRPr>
      </a:lvl4pPr>
      <a:lvl5pPr marL="2057400" lvl="4" indent="-228600" algn="l" defTabSz="914400">
        <a:lnSpc>
          <a:spcPct val="90000"/>
        </a:lnSpc>
        <a:spcBef>
          <a:spcPts val="500"/>
        </a:spcBef>
        <a:buFont typeface="Arial" charset="0"/>
        <a:buChar char="•"/>
        <a:defRPr sz="1800" kern="1200">
          <a:solidFill>
            <a:schemeClr val="tx1"/>
          </a:solidFill>
          <a:latin typeface="微软雅黑"/>
          <a:ea typeface="微软雅黑"/>
        </a:defRPr>
      </a:lvl5pPr>
      <a:lvl6pPr marL="2514600" lvl="5" indent="-228600" algn="l" defTabSz="914400">
        <a:lnSpc>
          <a:spcPct val="90000"/>
        </a:lnSpc>
        <a:spcBef>
          <a:spcPts val="500"/>
        </a:spcBef>
        <a:buFont typeface="Arial" charset="0"/>
        <a:buChar char="•"/>
        <a:defRPr sz="1800" kern="1200">
          <a:solidFill>
            <a:schemeClr val="tx1"/>
          </a:solidFill>
          <a:latin typeface="微软雅黑"/>
          <a:ea typeface="微软雅黑"/>
        </a:defRPr>
      </a:lvl6pPr>
      <a:lvl7pPr marL="2971800" lvl="6" indent="-228600" algn="l" defTabSz="914400">
        <a:lnSpc>
          <a:spcPct val="90000"/>
        </a:lnSpc>
        <a:spcBef>
          <a:spcPts val="500"/>
        </a:spcBef>
        <a:buFont typeface="Arial" charset="0"/>
        <a:buChar char="•"/>
        <a:defRPr sz="1800" kern="1200">
          <a:solidFill>
            <a:schemeClr val="tx1"/>
          </a:solidFill>
          <a:latin typeface="微软雅黑"/>
          <a:ea typeface="微软雅黑"/>
        </a:defRPr>
      </a:lvl7pPr>
      <a:lvl8pPr marL="3429000" lvl="7" indent="-228600" algn="l" defTabSz="914400">
        <a:lnSpc>
          <a:spcPct val="90000"/>
        </a:lnSpc>
        <a:spcBef>
          <a:spcPts val="500"/>
        </a:spcBef>
        <a:buFont typeface="Arial" charset="0"/>
        <a:buChar char="•"/>
        <a:defRPr sz="1800" kern="1200">
          <a:solidFill>
            <a:schemeClr val="tx1"/>
          </a:solidFill>
          <a:latin typeface="微软雅黑"/>
          <a:ea typeface="微软雅黑"/>
        </a:defRPr>
      </a:lvl8pPr>
      <a:lvl9pPr marL="3886200" lvl="8" indent="-228600" algn="l" defTabSz="914400">
        <a:lnSpc>
          <a:spcPct val="90000"/>
        </a:lnSpc>
        <a:spcBef>
          <a:spcPts val="500"/>
        </a:spcBef>
        <a:buFont typeface="Arial" charset="0"/>
        <a:buChar char="•"/>
        <a:defRPr sz="1800" kern="1200">
          <a:solidFill>
            <a:schemeClr val="tx1"/>
          </a:solidFill>
          <a:latin typeface="微软雅黑"/>
          <a:ea typeface="微软雅黑"/>
        </a:defRPr>
      </a:lvl9pPr>
    </p:bodyStyle>
    <p:otherStyle>
      <a:lvl1pPr marL="0" lvl="0" algn="l" defTabSz="914400">
        <a:defRPr sz="1800" kern="1200">
          <a:solidFill>
            <a:schemeClr val="tx1"/>
          </a:solidFill>
          <a:latin typeface="微软雅黑"/>
          <a:ea typeface="微软雅黑"/>
        </a:defRPr>
      </a:lvl1pPr>
      <a:lvl2pPr marL="457200" lvl="1" algn="l" defTabSz="914400">
        <a:defRPr sz="1800" kern="1200">
          <a:solidFill>
            <a:schemeClr val="tx1"/>
          </a:solidFill>
          <a:latin typeface="微软雅黑"/>
          <a:ea typeface="微软雅黑"/>
        </a:defRPr>
      </a:lvl2pPr>
      <a:lvl3pPr marL="914400" lvl="2" algn="l" defTabSz="914400">
        <a:defRPr sz="1800" kern="1200">
          <a:solidFill>
            <a:schemeClr val="tx1"/>
          </a:solidFill>
          <a:latin typeface="微软雅黑"/>
          <a:ea typeface="微软雅黑"/>
        </a:defRPr>
      </a:lvl3pPr>
      <a:lvl4pPr marL="1371600" lvl="3" algn="l" defTabSz="914400">
        <a:defRPr sz="1800" kern="1200">
          <a:solidFill>
            <a:schemeClr val="tx1"/>
          </a:solidFill>
          <a:latin typeface="微软雅黑"/>
          <a:ea typeface="微软雅黑"/>
        </a:defRPr>
      </a:lvl4pPr>
      <a:lvl5pPr marL="1828800" lvl="4" algn="l" defTabSz="914400">
        <a:defRPr sz="1800" kern="1200">
          <a:solidFill>
            <a:schemeClr val="tx1"/>
          </a:solidFill>
          <a:latin typeface="微软雅黑"/>
          <a:ea typeface="微软雅黑"/>
        </a:defRPr>
      </a:lvl5pPr>
      <a:lvl6pPr marL="2286000" lvl="5" algn="l" defTabSz="914400">
        <a:defRPr sz="1800" kern="1200">
          <a:solidFill>
            <a:schemeClr val="tx1"/>
          </a:solidFill>
          <a:latin typeface="微软雅黑"/>
          <a:ea typeface="微软雅黑"/>
        </a:defRPr>
      </a:lvl6pPr>
      <a:lvl7pPr marL="2743200" lvl="6" algn="l" defTabSz="914400">
        <a:defRPr sz="1800" kern="1200">
          <a:solidFill>
            <a:schemeClr val="tx1"/>
          </a:solidFill>
          <a:latin typeface="微软雅黑"/>
          <a:ea typeface="微软雅黑"/>
        </a:defRPr>
      </a:lvl7pPr>
      <a:lvl8pPr marL="3200400" lvl="7" algn="l" defTabSz="914400">
        <a:defRPr sz="1800" kern="1200">
          <a:solidFill>
            <a:schemeClr val="tx1"/>
          </a:solidFill>
          <a:latin typeface="微软雅黑"/>
          <a:ea typeface="微软雅黑"/>
        </a:defRPr>
      </a:lvl8pPr>
      <a:lvl9pPr marL="3657600" lvl="8" algn="l" defTabSz="914400">
        <a:defRPr sz="1800" kern="1200">
          <a:solidFill>
            <a:schemeClr val="tx1"/>
          </a:solidFill>
          <a:latin typeface="微软雅黑"/>
          <a:ea typeface="微软雅黑"/>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1"/>
          <p:cNvSpPr/>
          <p:nvPr/>
        </p:nvSpPr>
        <p:spPr>
          <a:xfrm rot="12120000">
            <a:off x="-1007060" y="372161"/>
            <a:ext cx="3351958" cy="3536674"/>
          </a:xfrm>
          <a:prstGeom prst="chord">
            <a:avLst/>
          </a:prstGeom>
          <a:solidFill>
            <a:srgbClr val="2D4D6A"/>
          </a:solidFill>
          <a:ln>
            <a:noFill/>
          </a:ln>
        </p:spPr>
        <p:txBody>
          <a:bodyPr anchor="ctr"/>
          <a:lstStyle/>
          <a:p>
            <a:pPr algn="ctr"/>
            <a:endParaRPr lang="zh-CN">
              <a:solidFill>
                <a:schemeClr val="lt1"/>
              </a:solidFill>
            </a:endParaRPr>
          </a:p>
        </p:txBody>
      </p:sp>
      <p:sp>
        <p:nvSpPr>
          <p:cNvPr id="6" name="Title 5"/>
          <p:cNvSpPr txBox="1"/>
          <p:nvPr/>
        </p:nvSpPr>
        <p:spPr>
          <a:xfrm>
            <a:off x="4957399" y="1551040"/>
            <a:ext cx="2473548" cy="857250"/>
          </a:xfrm>
          <a:prstGeom prst="rect">
            <a:avLst/>
          </a:prstGeom>
        </p:spPr>
        <p:txBody>
          <a:bodyPr vert="horz" lIns="91440" tIns="45720" rIns="91440" bIns="45720" anchor="ctr"/>
          <a:lstStyle>
            <a:lvl1pPr lvl="0" algn="l" defTabSz="914400">
              <a:lnSpc>
                <a:spcPct val="90000"/>
              </a:lnSpc>
              <a:spcBef>
                <a:spcPct val="0"/>
              </a:spcBef>
              <a:buNone/>
              <a:defRPr sz="4400" kern="1200">
                <a:solidFill>
                  <a:schemeClr val="tx1"/>
                </a:solidFill>
                <a:latin typeface="微软雅黑"/>
                <a:ea typeface="微软雅黑"/>
              </a:defRPr>
            </a:lvl1pPr>
          </a:lstStyle>
          <a:p>
            <a:pPr algn="ctr"/>
            <a:r>
              <a:rPr lang="en-US" sz="6600">
                <a:solidFill>
                  <a:srgbClr val="595959"/>
                </a:solidFill>
                <a:latin typeface="微软雅黑"/>
                <a:ea typeface="微软雅黑"/>
              </a:rPr>
              <a:t>2020</a:t>
            </a:r>
          </a:p>
        </p:txBody>
      </p:sp>
      <p:sp>
        <p:nvSpPr>
          <p:cNvPr id="8" name="椭圆 7"/>
          <p:cNvSpPr/>
          <p:nvPr/>
        </p:nvSpPr>
        <p:spPr>
          <a:xfrm>
            <a:off x="337197" y="1607958"/>
            <a:ext cx="1065080" cy="1065080"/>
          </a:xfrm>
          <a:prstGeom prst="ellipse">
            <a:avLst/>
          </a:prstGeom>
          <a:solidFill>
            <a:schemeClr val="bg1">
              <a:lumMod val="95000"/>
            </a:schemeClr>
          </a:solidFill>
          <a:ln>
            <a:noFill/>
          </a:ln>
        </p:spPr>
        <p:txBody>
          <a:bodyPr anchor="ctr"/>
          <a:lstStyle/>
          <a:p>
            <a:pPr algn="ctr"/>
            <a:endParaRPr lang="zh-CN">
              <a:solidFill>
                <a:schemeClr val="lt1"/>
              </a:solidFill>
            </a:endParaRPr>
          </a:p>
        </p:txBody>
      </p:sp>
      <p:sp>
        <p:nvSpPr>
          <p:cNvPr id="9" name="椭圆 8"/>
          <p:cNvSpPr/>
          <p:nvPr/>
        </p:nvSpPr>
        <p:spPr>
          <a:xfrm>
            <a:off x="1402277" y="5753943"/>
            <a:ext cx="528473" cy="528473"/>
          </a:xfrm>
          <a:prstGeom prst="ellipse">
            <a:avLst/>
          </a:prstGeom>
          <a:solidFill>
            <a:schemeClr val="accent1"/>
          </a:solidFill>
          <a:ln>
            <a:noFill/>
          </a:ln>
        </p:spPr>
        <p:txBody>
          <a:bodyPr anchor="ctr"/>
          <a:lstStyle/>
          <a:p>
            <a:pPr algn="ctr"/>
            <a:endParaRPr lang="zh-CN">
              <a:solidFill>
                <a:schemeClr val="lt1"/>
              </a:solidFill>
            </a:endParaRPr>
          </a:p>
        </p:txBody>
      </p:sp>
      <p:sp>
        <p:nvSpPr>
          <p:cNvPr id="10" name="椭圆 9"/>
          <p:cNvSpPr/>
          <p:nvPr/>
        </p:nvSpPr>
        <p:spPr>
          <a:xfrm>
            <a:off x="9495884" y="1041451"/>
            <a:ext cx="761299" cy="761299"/>
          </a:xfrm>
          <a:prstGeom prst="ellipse">
            <a:avLst/>
          </a:prstGeom>
          <a:solidFill>
            <a:schemeClr val="accent1"/>
          </a:solidFill>
          <a:ln>
            <a:noFill/>
          </a:ln>
        </p:spPr>
        <p:txBody>
          <a:bodyPr anchor="ctr"/>
          <a:lstStyle/>
          <a:p>
            <a:pPr algn="ctr"/>
            <a:endParaRPr lang="zh-CN">
              <a:solidFill>
                <a:schemeClr val="lt1"/>
              </a:solidFill>
            </a:endParaRPr>
          </a:p>
        </p:txBody>
      </p:sp>
      <p:sp>
        <p:nvSpPr>
          <p:cNvPr id="11" name="椭圆 10"/>
          <p:cNvSpPr/>
          <p:nvPr/>
        </p:nvSpPr>
        <p:spPr>
          <a:xfrm>
            <a:off x="9805985" y="3615982"/>
            <a:ext cx="451198" cy="451198"/>
          </a:xfrm>
          <a:prstGeom prst="ellipse">
            <a:avLst/>
          </a:prstGeom>
          <a:solidFill>
            <a:schemeClr val="bg1">
              <a:lumMod val="95000"/>
            </a:schemeClr>
          </a:solidFill>
          <a:ln>
            <a:noFill/>
          </a:ln>
        </p:spPr>
        <p:txBody>
          <a:bodyPr anchor="ctr"/>
          <a:lstStyle/>
          <a:p>
            <a:pPr algn="ctr"/>
            <a:endParaRPr lang="zh-CN">
              <a:solidFill>
                <a:schemeClr val="lt1"/>
              </a:solidFill>
            </a:endParaRPr>
          </a:p>
        </p:txBody>
      </p:sp>
      <p:sp>
        <p:nvSpPr>
          <p:cNvPr id="12" name="文本框 11"/>
          <p:cNvSpPr txBox="1"/>
          <p:nvPr/>
        </p:nvSpPr>
        <p:spPr>
          <a:xfrm flipH="1">
            <a:off x="3470264" y="2712508"/>
            <a:ext cx="5182418" cy="1323803"/>
          </a:xfrm>
          <a:prstGeom prst="rect">
            <a:avLst/>
          </a:prstGeom>
          <a:noFill/>
        </p:spPr>
        <p:txBody>
          <a:bodyPr vert="horz" wrap="none"/>
          <a:lstStyle/>
          <a:p>
            <a:pPr algn="ctr"/>
            <a:r>
              <a:rPr lang="zh-CN" sz="7500" b="1" spc="600" dirty="0">
                <a:solidFill>
                  <a:srgbClr val="2D4D6A"/>
                </a:solidFill>
              </a:rPr>
              <a:t>TTP项目演示</a:t>
            </a:r>
          </a:p>
        </p:txBody>
      </p:sp>
      <p:sp>
        <p:nvSpPr>
          <p:cNvPr id="14" name="矩形: 圆角 28"/>
          <p:cNvSpPr/>
          <p:nvPr/>
        </p:nvSpPr>
        <p:spPr>
          <a:xfrm flipH="1">
            <a:off x="5139453" y="5058394"/>
            <a:ext cx="1955347" cy="393609"/>
          </a:xfrm>
          <a:prstGeom prst="roundRect">
            <a:avLst>
              <a:gd name="adj" fmla="val 0"/>
            </a:avLst>
          </a:prstGeom>
          <a:solidFill>
            <a:schemeClr val="accent1"/>
          </a:solidFill>
          <a:ln>
            <a:noFill/>
          </a:ln>
        </p:spPr>
        <p:txBody>
          <a:bodyPr anchor="ctr"/>
          <a:lstStyle/>
          <a:p>
            <a:pPr algn="ctr"/>
            <a:endParaRPr lang="zh-CN"/>
          </a:p>
        </p:txBody>
      </p:sp>
      <p:sp>
        <p:nvSpPr>
          <p:cNvPr id="15" name="文本框 14"/>
          <p:cNvSpPr txBox="1"/>
          <p:nvPr/>
        </p:nvSpPr>
        <p:spPr>
          <a:xfrm flipH="1">
            <a:off x="5312261" y="5095970"/>
            <a:ext cx="1609736" cy="307777"/>
          </a:xfrm>
          <a:prstGeom prst="rect">
            <a:avLst/>
          </a:prstGeom>
          <a:noFill/>
        </p:spPr>
        <p:txBody>
          <a:bodyPr wrap="none"/>
          <a:lstStyle/>
          <a:p>
            <a:pPr algn="ctr"/>
            <a:r>
              <a:rPr lang="zh-CN" sz="1400" spc="300" dirty="0">
                <a:solidFill>
                  <a:srgbClr val="FFFFFF"/>
                </a:solidFill>
              </a:rPr>
              <a:t>演讲人：</a:t>
            </a:r>
            <a:r>
              <a:rPr lang="en-US" sz="1400" spc="300" dirty="0">
                <a:solidFill>
                  <a:srgbClr val="FFFFFF"/>
                </a:solidFill>
              </a:rPr>
              <a:t> </a:t>
            </a:r>
            <a:r>
              <a:rPr lang="en-US" sz="1400" spc="300" dirty="0" err="1">
                <a:solidFill>
                  <a:srgbClr val="FFFFFF"/>
                </a:solidFill>
              </a:rPr>
              <a:t>叶俊豪</a:t>
            </a:r>
            <a:endParaRPr lang="en-US" sz="1400" spc="300" dirty="0">
              <a:solidFill>
                <a:srgbClr val="FFFFFF"/>
              </a:solidFill>
            </a:endParaRPr>
          </a:p>
        </p:txBody>
      </p:sp>
      <p:sp>
        <p:nvSpPr>
          <p:cNvPr id="16" name="矩形: 圆角 1"/>
          <p:cNvSpPr/>
          <p:nvPr/>
        </p:nvSpPr>
        <p:spPr>
          <a:xfrm rot="1423226">
            <a:off x="9792402" y="3710990"/>
            <a:ext cx="3636858" cy="3067484"/>
          </a:xfrm>
          <a:prstGeom prst="chord">
            <a:avLst/>
          </a:prstGeom>
          <a:solidFill>
            <a:srgbClr val="E9E9E9"/>
          </a:solidFill>
          <a:ln>
            <a:noFill/>
          </a:ln>
        </p:spPr>
        <p:txBody>
          <a:bodyPr anchor="ctr"/>
          <a:lstStyle/>
          <a:p>
            <a:pPr algn="ctr"/>
            <a:endParaRPr lang="zh-CN">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866033" y="3181414"/>
            <a:ext cx="2488572" cy="495300"/>
            <a:chOff x="766444" y="5013000"/>
            <a:chExt cx="1729557" cy="495300"/>
          </a:xfrm>
          <a:solidFill>
            <a:schemeClr val="accent1"/>
          </a:solidFill>
        </p:grpSpPr>
        <p:sp>
          <p:nvSpPr>
            <p:cNvPr id="4" name="矩形 3"/>
            <p:cNvSpPr/>
            <p:nvPr/>
          </p:nvSpPr>
          <p:spPr>
            <a:xfrm>
              <a:off x="766444" y="5020620"/>
              <a:ext cx="1729557" cy="487680"/>
            </a:xfrm>
            <a:prstGeom prst="rect">
              <a:avLst/>
            </a:prstGeom>
            <a:grpFill/>
            <a:ln>
              <a:noFill/>
            </a:ln>
          </p:spPr>
          <p:txBody>
            <a:bodyPr anchor="ctr"/>
            <a:lstStyle/>
            <a:p>
              <a:pPr marL="0" lvl="0" indent="0" algn="l" defTabSz="914400">
                <a:lnSpc>
                  <a:spcPct val="100000"/>
                </a:lnSpc>
                <a:spcBef>
                  <a:spcPts val="0"/>
                </a:spcBef>
                <a:spcAft>
                  <a:spcPts val="0"/>
                </a:spcAft>
                <a:buNone/>
              </a:pPr>
              <a:endParaRPr lang="zh-CN" sz="1800" b="0" i="0" u="none" strike="noStrike" kern="1200" spc="0" baseline="0">
                <a:solidFill>
                  <a:srgbClr val="FFFFFF"/>
                </a:solidFill>
              </a:endParaRPr>
            </a:p>
          </p:txBody>
        </p:sp>
        <p:sp>
          <p:nvSpPr>
            <p:cNvPr id="5" name="文本框 4"/>
            <p:cNvSpPr txBox="1"/>
            <p:nvPr/>
          </p:nvSpPr>
          <p:spPr>
            <a:xfrm>
              <a:off x="766445" y="5013000"/>
              <a:ext cx="1729556" cy="460375"/>
            </a:xfrm>
            <a:prstGeom prst="rect">
              <a:avLst/>
            </a:prstGeom>
            <a:grpFill/>
          </p:spPr>
          <p:txBody>
            <a:bodyPr wrap="square"/>
            <a:lstStyle/>
            <a:p>
              <a:pPr marL="0" indent="0" algn="ctr" defTabSz="914400">
                <a:lnSpc>
                  <a:spcPct val="100000"/>
                </a:lnSpc>
                <a:spcBef>
                  <a:spcPts val="0"/>
                </a:spcBef>
                <a:spcAft>
                  <a:spcPts val="0"/>
                </a:spcAft>
                <a:buNone/>
              </a:pPr>
              <a:r>
                <a:rPr lang="zh-CN" sz="2400">
                  <a:solidFill>
                    <a:srgbClr val="FFFFFF"/>
                  </a:solidFill>
                </a:rPr>
                <a:t>私聊商品发布者</a:t>
              </a:r>
            </a:p>
          </p:txBody>
        </p:sp>
      </p:grpSp>
      <p:grpSp>
        <p:nvGrpSpPr>
          <p:cNvPr id="6" name="组合 5"/>
          <p:cNvGrpSpPr/>
          <p:nvPr/>
        </p:nvGrpSpPr>
        <p:grpSpPr>
          <a:xfrm>
            <a:off x="8186976" y="3181414"/>
            <a:ext cx="1717852" cy="495300"/>
            <a:chOff x="6096000" y="5013000"/>
            <a:chExt cx="1717852" cy="495300"/>
          </a:xfrm>
          <a:solidFill>
            <a:schemeClr val="accent2"/>
          </a:solidFill>
        </p:grpSpPr>
        <p:sp>
          <p:nvSpPr>
            <p:cNvPr id="7" name="矩形 6"/>
            <p:cNvSpPr/>
            <p:nvPr/>
          </p:nvSpPr>
          <p:spPr>
            <a:xfrm>
              <a:off x="6096000" y="5020620"/>
              <a:ext cx="1717852" cy="487680"/>
            </a:xfrm>
            <a:prstGeom prst="rect">
              <a:avLst/>
            </a:prstGeom>
            <a:grpFill/>
            <a:ln>
              <a:noFill/>
            </a:ln>
          </p:spPr>
          <p:txBody>
            <a:bodyPr anchor="ctr"/>
            <a:lstStyle/>
            <a:p>
              <a:pPr marL="0" lvl="0" indent="0" algn="l" defTabSz="914400">
                <a:lnSpc>
                  <a:spcPct val="100000"/>
                </a:lnSpc>
                <a:spcBef>
                  <a:spcPts val="0"/>
                </a:spcBef>
                <a:spcAft>
                  <a:spcPts val="0"/>
                </a:spcAft>
                <a:buNone/>
              </a:pPr>
              <a:endParaRPr lang="zh-CN" sz="1800" b="0" i="0" u="none" strike="noStrike" kern="1200" spc="0" baseline="0">
                <a:solidFill>
                  <a:srgbClr val="FFFFFF"/>
                </a:solidFill>
              </a:endParaRPr>
            </a:p>
          </p:txBody>
        </p:sp>
        <p:sp>
          <p:nvSpPr>
            <p:cNvPr id="8" name="文本框 7"/>
            <p:cNvSpPr txBox="1"/>
            <p:nvPr/>
          </p:nvSpPr>
          <p:spPr>
            <a:xfrm>
              <a:off x="6199815" y="5013000"/>
              <a:ext cx="1480185" cy="460375"/>
            </a:xfrm>
            <a:prstGeom prst="rect">
              <a:avLst/>
            </a:prstGeom>
            <a:noFill/>
          </p:spPr>
          <p:txBody>
            <a:bodyPr wrap="square"/>
            <a:lstStyle/>
            <a:p>
              <a:pPr marL="0" indent="0" algn="l" defTabSz="914400">
                <a:lnSpc>
                  <a:spcPct val="100000"/>
                </a:lnSpc>
                <a:spcBef>
                  <a:spcPts val="0"/>
                </a:spcBef>
                <a:spcAft>
                  <a:spcPts val="0"/>
                </a:spcAft>
                <a:buNone/>
              </a:pPr>
              <a:r>
                <a:rPr lang="zh-CN" sz="2400" b="0" i="0" strike="noStrike" spc="0">
                  <a:solidFill>
                    <a:srgbClr val="FFFFFF"/>
                  </a:solidFill>
                </a:rPr>
                <a:t>回复私信</a:t>
              </a:r>
            </a:p>
          </p:txBody>
        </p:sp>
      </p:grpSp>
      <p:sp>
        <p:nvSpPr>
          <p:cNvPr id="15" name="PA-文本框 42"/>
          <p:cNvSpPr txBox="1"/>
          <p:nvPr/>
        </p:nvSpPr>
        <p:spPr>
          <a:xfrm>
            <a:off x="7654157" y="4104713"/>
            <a:ext cx="2753453" cy="1212640"/>
          </a:xfrm>
          <a:prstGeom prst="rect">
            <a:avLst/>
          </a:prstGeom>
        </p:spPr>
        <p:txBody>
          <a:bodyPr wrap="square"/>
          <a:lstStyle>
            <a:lvl1pPr marL="0" lvl="0" algn="l" defTabSz="457143">
              <a:lnSpc>
                <a:spcPct val="130000"/>
              </a:lnSpc>
              <a:defRPr sz="1400" kern="1200">
                <a:solidFill>
                  <a:schemeClr val="bg1">
                    <a:lumMod val="50000"/>
                  </a:schemeClr>
                </a:solidFill>
                <a:latin typeface="Source Han Sans CN Normal"/>
                <a:ea typeface="Source Han Sans CN Normal"/>
              </a:defRPr>
            </a:lvl1pPr>
            <a:lvl2pPr marL="457200" lvl="1" algn="l" defTabSz="914400">
              <a:defRPr sz="1800" kern="1200">
                <a:solidFill>
                  <a:schemeClr val="tx1"/>
                </a:solidFill>
                <a:latin typeface="微软雅黑"/>
                <a:ea typeface="微软雅黑"/>
              </a:defRPr>
            </a:lvl2pPr>
            <a:lvl3pPr marL="914400" lvl="2" algn="l" defTabSz="914400">
              <a:defRPr sz="1800" kern="1200">
                <a:solidFill>
                  <a:schemeClr val="tx1"/>
                </a:solidFill>
                <a:latin typeface="微软雅黑"/>
                <a:ea typeface="微软雅黑"/>
              </a:defRPr>
            </a:lvl3pPr>
            <a:lvl4pPr marL="1371600" lvl="3" algn="l" defTabSz="914400">
              <a:defRPr sz="1800" kern="1200">
                <a:solidFill>
                  <a:schemeClr val="tx1"/>
                </a:solidFill>
                <a:latin typeface="微软雅黑"/>
                <a:ea typeface="微软雅黑"/>
              </a:defRPr>
            </a:lvl4pPr>
            <a:lvl5pPr marL="1828800" lvl="4" algn="l" defTabSz="914400">
              <a:defRPr sz="1800" kern="1200">
                <a:solidFill>
                  <a:schemeClr val="tx1"/>
                </a:solidFill>
                <a:latin typeface="微软雅黑"/>
                <a:ea typeface="微软雅黑"/>
              </a:defRPr>
            </a:lvl5pPr>
            <a:lvl6pPr marL="2286000" lvl="5" algn="l" defTabSz="914400">
              <a:defRPr sz="1800" kern="1200">
                <a:solidFill>
                  <a:schemeClr val="tx1"/>
                </a:solidFill>
                <a:latin typeface="微软雅黑"/>
                <a:ea typeface="微软雅黑"/>
              </a:defRPr>
            </a:lvl6pPr>
            <a:lvl7pPr marL="2743200" lvl="6" algn="l" defTabSz="914400">
              <a:defRPr sz="1800" kern="1200">
                <a:solidFill>
                  <a:schemeClr val="tx1"/>
                </a:solidFill>
                <a:latin typeface="微软雅黑"/>
                <a:ea typeface="微软雅黑"/>
              </a:defRPr>
            </a:lvl7pPr>
            <a:lvl8pPr marL="3200400" lvl="7" algn="l" defTabSz="914400">
              <a:defRPr sz="1800" kern="1200">
                <a:solidFill>
                  <a:schemeClr val="tx1"/>
                </a:solidFill>
                <a:latin typeface="微软雅黑"/>
                <a:ea typeface="微软雅黑"/>
              </a:defRPr>
            </a:lvl8pPr>
            <a:lvl9pPr marL="3657600" lvl="8" algn="l" defTabSz="914400">
              <a:defRPr sz="1800" kern="1200">
                <a:solidFill>
                  <a:schemeClr val="tx1"/>
                </a:solidFill>
                <a:latin typeface="微软雅黑"/>
                <a:ea typeface="微软雅黑"/>
              </a:defRPr>
            </a:lvl9pPr>
          </a:lstStyle>
          <a:p>
            <a:r>
              <a:rPr lang="zh-CN" sz="1600" b="1" dirty="0">
                <a:latin typeface="宋体"/>
                <a:ea typeface="宋体"/>
              </a:rPr>
              <a:t>同样，卖家在用户页面可以查看到卖家给自己的私信并给予回复。</a:t>
            </a:r>
          </a:p>
        </p:txBody>
      </p:sp>
      <p:sp>
        <p:nvSpPr>
          <p:cNvPr id="16" name="PA-文本框 42"/>
          <p:cNvSpPr txBox="1"/>
          <p:nvPr/>
        </p:nvSpPr>
        <p:spPr>
          <a:xfrm>
            <a:off x="1553907" y="4134661"/>
            <a:ext cx="3112824" cy="1182692"/>
          </a:xfrm>
          <a:prstGeom prst="rect">
            <a:avLst/>
          </a:prstGeom>
        </p:spPr>
        <p:txBody>
          <a:bodyPr wrap="square"/>
          <a:lstStyle>
            <a:lvl1pPr marL="0" lvl="0" algn="l" defTabSz="457143">
              <a:lnSpc>
                <a:spcPct val="130000"/>
              </a:lnSpc>
              <a:defRPr sz="1400" kern="1200">
                <a:solidFill>
                  <a:schemeClr val="bg1">
                    <a:lumMod val="50000"/>
                  </a:schemeClr>
                </a:solidFill>
                <a:latin typeface="Source Han Sans CN Normal"/>
                <a:ea typeface="Source Han Sans CN Normal"/>
              </a:defRPr>
            </a:lvl1pPr>
            <a:lvl2pPr marL="457200" lvl="1" algn="l" defTabSz="914400">
              <a:defRPr sz="1800" kern="1200">
                <a:solidFill>
                  <a:schemeClr val="tx1"/>
                </a:solidFill>
                <a:latin typeface="微软雅黑"/>
                <a:ea typeface="微软雅黑"/>
              </a:defRPr>
            </a:lvl2pPr>
            <a:lvl3pPr marL="914400" lvl="2" algn="l" defTabSz="914400">
              <a:defRPr sz="1800" kern="1200">
                <a:solidFill>
                  <a:schemeClr val="tx1"/>
                </a:solidFill>
                <a:latin typeface="微软雅黑"/>
                <a:ea typeface="微软雅黑"/>
              </a:defRPr>
            </a:lvl3pPr>
            <a:lvl4pPr marL="1371600" lvl="3" algn="l" defTabSz="914400">
              <a:defRPr sz="1800" kern="1200">
                <a:solidFill>
                  <a:schemeClr val="tx1"/>
                </a:solidFill>
                <a:latin typeface="微软雅黑"/>
                <a:ea typeface="微软雅黑"/>
              </a:defRPr>
            </a:lvl4pPr>
            <a:lvl5pPr marL="1828800" lvl="4" algn="l" defTabSz="914400">
              <a:defRPr sz="1800" kern="1200">
                <a:solidFill>
                  <a:schemeClr val="tx1"/>
                </a:solidFill>
                <a:latin typeface="微软雅黑"/>
                <a:ea typeface="微软雅黑"/>
              </a:defRPr>
            </a:lvl5pPr>
            <a:lvl6pPr marL="2286000" lvl="5" algn="l" defTabSz="914400">
              <a:defRPr sz="1800" kern="1200">
                <a:solidFill>
                  <a:schemeClr val="tx1"/>
                </a:solidFill>
                <a:latin typeface="微软雅黑"/>
                <a:ea typeface="微软雅黑"/>
              </a:defRPr>
            </a:lvl6pPr>
            <a:lvl7pPr marL="2743200" lvl="6" algn="l" defTabSz="914400">
              <a:defRPr sz="1800" kern="1200">
                <a:solidFill>
                  <a:schemeClr val="tx1"/>
                </a:solidFill>
                <a:latin typeface="微软雅黑"/>
                <a:ea typeface="微软雅黑"/>
              </a:defRPr>
            </a:lvl7pPr>
            <a:lvl8pPr marL="3200400" lvl="7" algn="l" defTabSz="914400">
              <a:defRPr sz="1800" kern="1200">
                <a:solidFill>
                  <a:schemeClr val="tx1"/>
                </a:solidFill>
                <a:latin typeface="微软雅黑"/>
                <a:ea typeface="微软雅黑"/>
              </a:defRPr>
            </a:lvl8pPr>
            <a:lvl9pPr marL="3657600" lvl="8" algn="l" defTabSz="914400">
              <a:defRPr sz="1800" kern="1200">
                <a:solidFill>
                  <a:schemeClr val="tx1"/>
                </a:solidFill>
                <a:latin typeface="微软雅黑"/>
                <a:ea typeface="微软雅黑"/>
              </a:defRPr>
            </a:lvl9pPr>
          </a:lstStyle>
          <a:p>
            <a:r>
              <a:rPr lang="zh-CN" sz="1600" b="1" dirty="0">
                <a:latin typeface="宋体"/>
                <a:ea typeface="宋体"/>
              </a:rPr>
              <a:t>考虑到交易过程容易存在一些问题，例买家对物品缺乏认知，难免会想和卖家进行沟通，在了解一定情况后才会购买，所以在商城的商品详情页面，买家可以私聊卖家。</a:t>
            </a:r>
          </a:p>
        </p:txBody>
      </p:sp>
      <p:grpSp>
        <p:nvGrpSpPr>
          <p:cNvPr id="17" name="组合 16"/>
          <p:cNvGrpSpPr/>
          <p:nvPr/>
        </p:nvGrpSpPr>
        <p:grpSpPr>
          <a:xfrm>
            <a:off x="409501" y="379425"/>
            <a:ext cx="2856213" cy="523220"/>
            <a:chOff x="409501" y="379425"/>
            <a:chExt cx="2856213" cy="523220"/>
          </a:xfrm>
        </p:grpSpPr>
        <p:sp>
          <p:nvSpPr>
            <p:cNvPr id="18" name="椭圆 17"/>
            <p:cNvSpPr/>
            <p:nvPr/>
          </p:nvSpPr>
          <p:spPr>
            <a:xfrm>
              <a:off x="409501" y="435850"/>
              <a:ext cx="256706" cy="256482"/>
            </a:xfrm>
            <a:prstGeom prst="ellipse">
              <a:avLst/>
            </a:prstGeom>
            <a:solidFill>
              <a:schemeClr val="accent1"/>
            </a:solidFill>
            <a:ln>
              <a:noFill/>
            </a:ln>
          </p:spPr>
          <p:txBody>
            <a:bodyPr anchor="ctr"/>
            <a:lstStyle/>
            <a:p>
              <a:pPr algn="ctr"/>
              <a:endParaRPr lang="zh-CN" sz="2800">
                <a:solidFill>
                  <a:schemeClr val="lt1"/>
                </a:solidFill>
              </a:endParaRPr>
            </a:p>
          </p:txBody>
        </p:sp>
        <p:sp>
          <p:nvSpPr>
            <p:cNvPr id="19" name="矩形 18"/>
            <p:cNvSpPr/>
            <p:nvPr/>
          </p:nvSpPr>
          <p:spPr>
            <a:xfrm>
              <a:off x="882862" y="379425"/>
              <a:ext cx="2382852" cy="523220"/>
            </a:xfrm>
            <a:prstGeom prst="rect">
              <a:avLst/>
            </a:prstGeom>
          </p:spPr>
          <p:txBody>
            <a:bodyPr wrap="square"/>
            <a:lstStyle/>
            <a:p>
              <a:r>
                <a:rPr lang="zh-CN" sz="2800" b="1">
                  <a:solidFill>
                    <a:srgbClr val="404040"/>
                  </a:solidFill>
                </a:rPr>
                <a:t>即时通讯</a:t>
              </a:r>
            </a:p>
          </p:txBody>
        </p:sp>
      </p:grpSp>
      <p:pic>
        <p:nvPicPr>
          <p:cNvPr id="20" name="图片 19"/>
          <p:cNvPicPr/>
          <p:nvPr/>
        </p:nvPicPr>
        <p:blipFill>
          <a:blip r:embed="rId3"/>
          <a:stretch/>
        </p:blipFill>
        <p:spPr>
          <a:xfrm>
            <a:off x="5247006" y="1262620"/>
            <a:ext cx="1698115" cy="153431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328044" y="3241309"/>
            <a:ext cx="1536040" cy="495300"/>
            <a:chOff x="766444" y="5013000"/>
            <a:chExt cx="1729557" cy="495300"/>
          </a:xfrm>
          <a:solidFill>
            <a:schemeClr val="accent1"/>
          </a:solidFill>
        </p:grpSpPr>
        <p:sp>
          <p:nvSpPr>
            <p:cNvPr id="4" name="矩形 3"/>
            <p:cNvSpPr/>
            <p:nvPr/>
          </p:nvSpPr>
          <p:spPr>
            <a:xfrm>
              <a:off x="766444" y="5020620"/>
              <a:ext cx="1729557" cy="487680"/>
            </a:xfrm>
            <a:prstGeom prst="rect">
              <a:avLst/>
            </a:prstGeom>
            <a:grpFill/>
            <a:ln>
              <a:noFill/>
            </a:ln>
          </p:spPr>
          <p:txBody>
            <a:bodyPr anchor="ctr"/>
            <a:lstStyle/>
            <a:p>
              <a:pPr marL="0" lvl="0" indent="0" algn="l" defTabSz="914400">
                <a:lnSpc>
                  <a:spcPct val="100000"/>
                </a:lnSpc>
                <a:spcBef>
                  <a:spcPts val="0"/>
                </a:spcBef>
                <a:spcAft>
                  <a:spcPts val="0"/>
                </a:spcAft>
                <a:buNone/>
              </a:pPr>
              <a:endParaRPr lang="zh-CN" sz="1800" b="0" i="0" u="none" strike="noStrike" kern="1200" spc="0" baseline="0">
                <a:solidFill>
                  <a:srgbClr val="FFFFFF"/>
                </a:solidFill>
              </a:endParaRPr>
            </a:p>
          </p:txBody>
        </p:sp>
        <p:sp>
          <p:nvSpPr>
            <p:cNvPr id="5" name="文本框 4"/>
            <p:cNvSpPr txBox="1"/>
            <p:nvPr/>
          </p:nvSpPr>
          <p:spPr>
            <a:xfrm>
              <a:off x="766445" y="5013000"/>
              <a:ext cx="1729556" cy="460375"/>
            </a:xfrm>
            <a:prstGeom prst="rect">
              <a:avLst/>
            </a:prstGeom>
            <a:grpFill/>
          </p:spPr>
          <p:txBody>
            <a:bodyPr wrap="square"/>
            <a:lstStyle/>
            <a:p>
              <a:pPr marL="0" indent="0" algn="ctr" defTabSz="914400">
                <a:lnSpc>
                  <a:spcPct val="100000"/>
                </a:lnSpc>
                <a:spcBef>
                  <a:spcPts val="0"/>
                </a:spcBef>
                <a:spcAft>
                  <a:spcPts val="0"/>
                </a:spcAft>
                <a:buNone/>
              </a:pPr>
              <a:r>
                <a:rPr lang="zh-CN" sz="2400">
                  <a:solidFill>
                    <a:srgbClr val="FFFFFF"/>
                  </a:solidFill>
                </a:rPr>
                <a:t>统计分析</a:t>
              </a:r>
            </a:p>
          </p:txBody>
        </p:sp>
      </p:grpSp>
      <p:sp>
        <p:nvSpPr>
          <p:cNvPr id="16" name="PA-文本框 42"/>
          <p:cNvSpPr txBox="1"/>
          <p:nvPr/>
        </p:nvSpPr>
        <p:spPr>
          <a:xfrm>
            <a:off x="4539652" y="4089740"/>
            <a:ext cx="3112824" cy="1182692"/>
          </a:xfrm>
          <a:prstGeom prst="rect">
            <a:avLst/>
          </a:prstGeom>
        </p:spPr>
        <p:txBody>
          <a:bodyPr wrap="square"/>
          <a:lstStyle>
            <a:lvl1pPr marL="0" lvl="0" algn="l" defTabSz="457143">
              <a:lnSpc>
                <a:spcPct val="130000"/>
              </a:lnSpc>
              <a:defRPr sz="1400" kern="1200">
                <a:solidFill>
                  <a:schemeClr val="bg1">
                    <a:lumMod val="50000"/>
                  </a:schemeClr>
                </a:solidFill>
                <a:latin typeface="Source Han Sans CN Normal"/>
                <a:ea typeface="Source Han Sans CN Normal"/>
              </a:defRPr>
            </a:lvl1pPr>
            <a:lvl2pPr marL="457200" lvl="1" algn="l" defTabSz="914400">
              <a:defRPr sz="1800" kern="1200">
                <a:solidFill>
                  <a:schemeClr val="tx1"/>
                </a:solidFill>
                <a:latin typeface="微软雅黑"/>
                <a:ea typeface="微软雅黑"/>
              </a:defRPr>
            </a:lvl2pPr>
            <a:lvl3pPr marL="914400" lvl="2" algn="l" defTabSz="914400">
              <a:defRPr sz="1800" kern="1200">
                <a:solidFill>
                  <a:schemeClr val="tx1"/>
                </a:solidFill>
                <a:latin typeface="微软雅黑"/>
                <a:ea typeface="微软雅黑"/>
              </a:defRPr>
            </a:lvl3pPr>
            <a:lvl4pPr marL="1371600" lvl="3" algn="l" defTabSz="914400">
              <a:defRPr sz="1800" kern="1200">
                <a:solidFill>
                  <a:schemeClr val="tx1"/>
                </a:solidFill>
                <a:latin typeface="微软雅黑"/>
                <a:ea typeface="微软雅黑"/>
              </a:defRPr>
            </a:lvl4pPr>
            <a:lvl5pPr marL="1828800" lvl="4" algn="l" defTabSz="914400">
              <a:defRPr sz="1800" kern="1200">
                <a:solidFill>
                  <a:schemeClr val="tx1"/>
                </a:solidFill>
                <a:latin typeface="微软雅黑"/>
                <a:ea typeface="微软雅黑"/>
              </a:defRPr>
            </a:lvl5pPr>
            <a:lvl6pPr marL="2286000" lvl="5" algn="l" defTabSz="914400">
              <a:defRPr sz="1800" kern="1200">
                <a:solidFill>
                  <a:schemeClr val="tx1"/>
                </a:solidFill>
                <a:latin typeface="微软雅黑"/>
                <a:ea typeface="微软雅黑"/>
              </a:defRPr>
            </a:lvl6pPr>
            <a:lvl7pPr marL="2743200" lvl="6" algn="l" defTabSz="914400">
              <a:defRPr sz="1800" kern="1200">
                <a:solidFill>
                  <a:schemeClr val="tx1"/>
                </a:solidFill>
                <a:latin typeface="微软雅黑"/>
                <a:ea typeface="微软雅黑"/>
              </a:defRPr>
            </a:lvl7pPr>
            <a:lvl8pPr marL="3200400" lvl="7" algn="l" defTabSz="914400">
              <a:defRPr sz="1800" kern="1200">
                <a:solidFill>
                  <a:schemeClr val="tx1"/>
                </a:solidFill>
                <a:latin typeface="微软雅黑"/>
                <a:ea typeface="微软雅黑"/>
              </a:defRPr>
            </a:lvl8pPr>
            <a:lvl9pPr marL="3657600" lvl="8" algn="l" defTabSz="914400">
              <a:defRPr sz="1800" kern="1200">
                <a:solidFill>
                  <a:schemeClr val="tx1"/>
                </a:solidFill>
                <a:latin typeface="微软雅黑"/>
                <a:ea typeface="微软雅黑"/>
              </a:defRPr>
            </a:lvl9pPr>
          </a:lstStyle>
          <a:p>
            <a:r>
              <a:rPr lang="zh-CN" sz="1600" b="1" dirty="0">
                <a:latin typeface="宋体"/>
                <a:ea typeface="宋体"/>
              </a:rPr>
              <a:t>该软件会对用户的每天的番茄钟使用情况，以及每个任务的使用情况进行可视化的统计。</a:t>
            </a:r>
          </a:p>
        </p:txBody>
      </p:sp>
      <p:grpSp>
        <p:nvGrpSpPr>
          <p:cNvPr id="17" name="组合 16"/>
          <p:cNvGrpSpPr/>
          <p:nvPr/>
        </p:nvGrpSpPr>
        <p:grpSpPr>
          <a:xfrm>
            <a:off x="409501" y="379425"/>
            <a:ext cx="2856213" cy="523220"/>
            <a:chOff x="409501" y="379425"/>
            <a:chExt cx="2856213" cy="523220"/>
          </a:xfrm>
        </p:grpSpPr>
        <p:sp>
          <p:nvSpPr>
            <p:cNvPr id="18" name="椭圆 17"/>
            <p:cNvSpPr/>
            <p:nvPr/>
          </p:nvSpPr>
          <p:spPr>
            <a:xfrm>
              <a:off x="409501" y="435850"/>
              <a:ext cx="256706" cy="256482"/>
            </a:xfrm>
            <a:prstGeom prst="ellipse">
              <a:avLst/>
            </a:prstGeom>
            <a:solidFill>
              <a:schemeClr val="accent1"/>
            </a:solidFill>
            <a:ln>
              <a:noFill/>
            </a:ln>
          </p:spPr>
          <p:txBody>
            <a:bodyPr anchor="ctr"/>
            <a:lstStyle/>
            <a:p>
              <a:pPr algn="ctr"/>
              <a:endParaRPr lang="zh-CN" sz="2800">
                <a:solidFill>
                  <a:schemeClr val="lt1"/>
                </a:solidFill>
              </a:endParaRPr>
            </a:p>
          </p:txBody>
        </p:sp>
        <p:sp>
          <p:nvSpPr>
            <p:cNvPr id="19" name="矩形 18"/>
            <p:cNvSpPr/>
            <p:nvPr/>
          </p:nvSpPr>
          <p:spPr>
            <a:xfrm>
              <a:off x="882862" y="379425"/>
              <a:ext cx="2382852" cy="523220"/>
            </a:xfrm>
            <a:prstGeom prst="rect">
              <a:avLst/>
            </a:prstGeom>
          </p:spPr>
          <p:txBody>
            <a:bodyPr wrap="square"/>
            <a:lstStyle/>
            <a:p>
              <a:r>
                <a:rPr lang="zh-CN" sz="2800" b="1">
                  <a:solidFill>
                    <a:srgbClr val="404040"/>
                  </a:solidFill>
                </a:rPr>
                <a:t>数据统计</a:t>
              </a:r>
            </a:p>
          </p:txBody>
        </p:sp>
      </p:grpSp>
      <p:pic>
        <p:nvPicPr>
          <p:cNvPr id="20" name="图片 19"/>
          <p:cNvPicPr/>
          <p:nvPr/>
        </p:nvPicPr>
        <p:blipFill>
          <a:blip r:embed="rId3"/>
          <a:stretch/>
        </p:blipFill>
        <p:spPr>
          <a:xfrm>
            <a:off x="5378616" y="1397384"/>
            <a:ext cx="1434896" cy="141452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64" y="64"/>
            <a:ext cx="3169508" cy="2993424"/>
          </a:xfrm>
          <a:prstGeom prst="diamond">
            <a:avLst/>
          </a:prstGeom>
          <a:solidFill>
            <a:srgbClr val="2D4D6A"/>
          </a:solidFill>
          <a:ln w="12700">
            <a:solidFill>
              <a:srgbClr val="5C5C5C"/>
            </a:solidFill>
            <a:prstDash val="solid"/>
          </a:ln>
        </p:spPr>
        <p:txBody>
          <a:bodyPr/>
          <a:lstStyle/>
          <a:p>
            <a:endParaRPr/>
          </a:p>
        </p:txBody>
      </p:sp>
      <p:sp>
        <p:nvSpPr>
          <p:cNvPr id="4" name="椭圆 3"/>
          <p:cNvSpPr/>
          <p:nvPr/>
        </p:nvSpPr>
        <p:spPr>
          <a:xfrm>
            <a:off x="883899" y="1513520"/>
            <a:ext cx="4204921" cy="4204921"/>
          </a:xfrm>
          <a:prstGeom prst="ellipse">
            <a:avLst/>
          </a:prstGeom>
          <a:blipFill>
            <a:blip r:embed="rId3"/>
            <a:stretch/>
          </a:blipFill>
          <a:ln>
            <a:noFill/>
          </a:ln>
        </p:spPr>
        <p:txBody>
          <a:bodyPr anchor="ctr"/>
          <a:lstStyle/>
          <a:p>
            <a:pPr algn="ctr"/>
            <a:endParaRPr lang="zh-CN">
              <a:solidFill>
                <a:schemeClr val="lt1"/>
              </a:solidFill>
            </a:endParaRPr>
          </a:p>
        </p:txBody>
      </p:sp>
      <p:sp>
        <p:nvSpPr>
          <p:cNvPr id="6" name="PA-文本框 6"/>
          <p:cNvSpPr txBox="1"/>
          <p:nvPr/>
        </p:nvSpPr>
        <p:spPr>
          <a:xfrm>
            <a:off x="5837501" y="3015340"/>
            <a:ext cx="4204921" cy="707886"/>
          </a:xfrm>
          <a:prstGeom prst="rect">
            <a:avLst/>
          </a:prstGeom>
          <a:noFill/>
        </p:spPr>
        <p:txBody>
          <a:bodyPr wrap="square"/>
          <a:lstStyle/>
          <a:p>
            <a:r>
              <a:rPr lang="zh-CN" sz="4000" b="1">
                <a:solidFill>
                  <a:srgbClr val="404040"/>
                </a:solidFill>
              </a:rPr>
              <a:t>关键技术</a:t>
            </a:r>
          </a:p>
        </p:txBody>
      </p:sp>
      <p:sp>
        <p:nvSpPr>
          <p:cNvPr id="7" name="矩形 6"/>
          <p:cNvSpPr/>
          <p:nvPr/>
        </p:nvSpPr>
        <p:spPr>
          <a:xfrm>
            <a:off x="5826998" y="1333636"/>
            <a:ext cx="1992853" cy="1862048"/>
          </a:xfrm>
          <a:prstGeom prst="rect">
            <a:avLst/>
          </a:prstGeom>
        </p:spPr>
        <p:txBody>
          <a:bodyPr wrap="none">
            <a:spAutoFit/>
          </a:bodyPr>
          <a:lstStyle/>
          <a:p>
            <a:r>
              <a:rPr lang="en-US" sz="11500" spc="300">
                <a:solidFill>
                  <a:schemeClr val="accent1"/>
                </a:solidFill>
              </a:rPr>
              <a:t>03</a:t>
            </a:r>
            <a:endParaRPr lang="zh-CN" sz="11500">
              <a:solidFill>
                <a:schemeClr val="accent1"/>
              </a:solidFill>
            </a:endParaRPr>
          </a:p>
        </p:txBody>
      </p:sp>
      <p:sp>
        <p:nvSpPr>
          <p:cNvPr id="9" name="矩形: 圆角 1"/>
          <p:cNvSpPr/>
          <p:nvPr/>
        </p:nvSpPr>
        <p:spPr>
          <a:xfrm rot="1423226">
            <a:off x="9792402" y="3710990"/>
            <a:ext cx="3636858" cy="3067484"/>
          </a:xfrm>
          <a:prstGeom prst="chord">
            <a:avLst/>
          </a:prstGeom>
          <a:solidFill>
            <a:srgbClr val="E9E9E9"/>
          </a:solidFill>
          <a:ln>
            <a:noFill/>
          </a:ln>
        </p:spPr>
        <p:txBody>
          <a:bodyPr anchor="ctr"/>
          <a:lstStyle/>
          <a:p>
            <a:pPr algn="ctr"/>
            <a:endParaRPr lang="zh-CN">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2"/>
          <p:cNvSpPr/>
          <p:nvPr/>
        </p:nvSpPr>
        <p:spPr>
          <a:xfrm flipV="1">
            <a:off x="4036882" y="801402"/>
            <a:ext cx="5410200" cy="914400"/>
          </a:xfrm>
          <a:prstGeom prst="parallelogram">
            <a:avLst>
              <a:gd name="adj" fmla="val 40239"/>
            </a:avLst>
          </a:prstGeom>
          <a:solidFill>
            <a:schemeClr val="accent1"/>
          </a:solidFill>
          <a:ln>
            <a:noFill/>
          </a:ln>
        </p:spPr>
        <p:txBody>
          <a:bodyPr anchor="ctr"/>
          <a:lstStyle/>
          <a:p>
            <a:pPr algn="ctr"/>
            <a:endParaRPr lang="zh-CN">
              <a:solidFill>
                <a:srgbClr val="FFFFFF"/>
              </a:solidFill>
            </a:endParaRPr>
          </a:p>
        </p:txBody>
      </p:sp>
      <p:sp>
        <p:nvSpPr>
          <p:cNvPr id="3" name="平行四边形 4"/>
          <p:cNvSpPr/>
          <p:nvPr/>
        </p:nvSpPr>
        <p:spPr>
          <a:xfrm flipV="1">
            <a:off x="284032" y="717265"/>
            <a:ext cx="5410200" cy="914400"/>
          </a:xfrm>
          <a:prstGeom prst="parallelogram">
            <a:avLst>
              <a:gd name="adj" fmla="val 33473"/>
            </a:avLst>
          </a:prstGeom>
          <a:solidFill>
            <a:schemeClr val="bg1">
              <a:lumMod val="95000"/>
            </a:schemeClr>
          </a:solidFill>
          <a:ln>
            <a:noFill/>
          </a:ln>
        </p:spPr>
        <p:txBody>
          <a:bodyPr anchor="ctr"/>
          <a:lstStyle/>
          <a:p>
            <a:pPr algn="ctr"/>
            <a:endParaRPr lang="zh-CN">
              <a:solidFill>
                <a:srgbClr val="FFFFFF"/>
              </a:solidFill>
            </a:endParaRPr>
          </a:p>
        </p:txBody>
      </p:sp>
      <p:sp>
        <p:nvSpPr>
          <p:cNvPr id="5" name="矩形 4"/>
          <p:cNvSpPr/>
          <p:nvPr/>
        </p:nvSpPr>
        <p:spPr>
          <a:xfrm>
            <a:off x="957806" y="943632"/>
            <a:ext cx="2031326" cy="461665"/>
          </a:xfrm>
          <a:prstGeom prst="rect">
            <a:avLst/>
          </a:prstGeom>
        </p:spPr>
        <p:txBody>
          <a:bodyPr wrap="none"/>
          <a:lstStyle/>
          <a:p>
            <a:pPr algn="ctr"/>
            <a:r>
              <a:rPr lang="zh-CN" sz="2400" b="1">
                <a:solidFill>
                  <a:srgbClr val="404040"/>
                </a:solidFill>
              </a:rPr>
              <a:t>前端开发框架</a:t>
            </a:r>
          </a:p>
        </p:txBody>
      </p:sp>
      <p:sp>
        <p:nvSpPr>
          <p:cNvPr id="6" name="矩形 5"/>
          <p:cNvSpPr/>
          <p:nvPr/>
        </p:nvSpPr>
        <p:spPr>
          <a:xfrm>
            <a:off x="7034529" y="966214"/>
            <a:ext cx="1620958" cy="523220"/>
          </a:xfrm>
          <a:prstGeom prst="rect">
            <a:avLst/>
          </a:prstGeom>
        </p:spPr>
        <p:txBody>
          <a:bodyPr wrap="none"/>
          <a:lstStyle/>
          <a:p>
            <a:pPr algn="ctr"/>
            <a:r>
              <a:rPr lang="zh-CN" sz="2800" dirty="0">
                <a:solidFill>
                  <a:srgbClr val="FFFFFF"/>
                </a:solidFill>
              </a:rPr>
              <a:t>Xamarin</a:t>
            </a:r>
          </a:p>
        </p:txBody>
      </p:sp>
      <p:sp>
        <p:nvSpPr>
          <p:cNvPr id="8" name="TextBox 9"/>
          <p:cNvSpPr txBox="1"/>
          <p:nvPr/>
        </p:nvSpPr>
        <p:spPr>
          <a:xfrm>
            <a:off x="4556224" y="1996485"/>
            <a:ext cx="6876585" cy="3588805"/>
          </a:xfrm>
          <a:prstGeom prst="rect">
            <a:avLst/>
          </a:prstGeom>
        </p:spPr>
        <p:txBody>
          <a:bodyPr wrap="square"/>
          <a:lstStyle>
            <a:lvl1pPr lvl="0" defTabSz="457143">
              <a:lnSpc>
                <a:spcPct val="130000"/>
              </a:lnSpc>
              <a:defRPr sz="1200">
                <a:solidFill>
                  <a:schemeClr val="bg1">
                    <a:lumMod val="50000"/>
                  </a:schemeClr>
                </a:solidFill>
                <a:latin typeface="Source Han Sans CN Normal"/>
                <a:ea typeface="Source Han Sans CN Normal"/>
              </a:defRPr>
            </a:lvl1pPr>
          </a:lstStyle>
          <a:p>
            <a:r>
              <a:rPr lang="zh-CN" sz="1600" dirty="0">
                <a:solidFill>
                  <a:srgbClr val="A6A6A6"/>
                </a:solidFill>
                <a:latin typeface="微软雅黑"/>
                <a:ea typeface="微软雅黑"/>
              </a:rPr>
              <a:t>  </a:t>
            </a:r>
            <a:r>
              <a:rPr lang="zh-CN" sz="1600" b="1" dirty="0">
                <a:solidFill>
                  <a:srgbClr val="A6A6A6"/>
                </a:solidFill>
                <a:latin typeface="微软雅黑"/>
                <a:ea typeface="Microsoft YaHei"/>
              </a:rPr>
              <a:t>     </a:t>
            </a:r>
            <a:r>
              <a:rPr lang="zh-CN" sz="2400" b="1" dirty="0">
                <a:solidFill>
                  <a:srgbClr val="A6A6A6"/>
                </a:solidFill>
                <a:latin typeface="微软雅黑"/>
                <a:ea typeface="Microsoft YaHei"/>
              </a:rPr>
              <a:t>Xamarin是一个使用.Net和C#构建Android和IOS应用程序的开发框架，一套代码即可在多个平台运行，只有少部分代码需要在各自的平台分别编写。</a:t>
            </a:r>
          </a:p>
          <a:p>
            <a:r>
              <a:rPr lang="zh-CN" sz="2400" b="1" dirty="0">
                <a:solidFill>
                  <a:srgbClr val="A6A6A6"/>
                </a:solidFill>
                <a:latin typeface="微软雅黑"/>
                <a:ea typeface="Microsoft YaHei"/>
              </a:rPr>
              <a:t>    使用Syncfusion控件库，实现界面优化、数据可视化。</a:t>
            </a:r>
          </a:p>
          <a:p>
            <a:endParaRPr lang="zh-CN" sz="2400" b="1" dirty="0">
              <a:solidFill>
                <a:srgbClr val="A6A6A6"/>
              </a:solidFill>
              <a:latin typeface="微软雅黑"/>
              <a:ea typeface="微软雅黑"/>
            </a:endParaRPr>
          </a:p>
          <a:p>
            <a:endParaRPr lang="zh-CN" sz="1800" b="1" dirty="0">
              <a:solidFill>
                <a:srgbClr val="A6A6A6"/>
              </a:solidFill>
              <a:latin typeface="微软雅黑"/>
              <a:ea typeface="微软雅黑"/>
            </a:endParaRPr>
          </a:p>
          <a:p>
            <a:endParaRPr lang="zh-CN" sz="1800" b="1" dirty="0">
              <a:solidFill>
                <a:srgbClr val="A6A6A6"/>
              </a:solidFill>
              <a:latin typeface="微软雅黑"/>
              <a:ea typeface="微软雅黑"/>
            </a:endParaRPr>
          </a:p>
          <a:p>
            <a:endParaRPr lang="zh-CN" sz="1800" b="1" dirty="0">
              <a:solidFill>
                <a:srgbClr val="A6A6A6"/>
              </a:solidFill>
              <a:latin typeface="微软雅黑"/>
              <a:ea typeface="微软雅黑"/>
            </a:endParaRPr>
          </a:p>
          <a:p>
            <a:endParaRPr lang="zh-CN" sz="1800" b="1" dirty="0">
              <a:solidFill>
                <a:srgbClr val="A6A6A6"/>
              </a:solidFill>
              <a:latin typeface="微软雅黑"/>
              <a:ea typeface="微软雅黑"/>
            </a:endParaRPr>
          </a:p>
          <a:p>
            <a:endParaRPr lang="zh-CN" sz="1800" b="1" dirty="0">
              <a:solidFill>
                <a:srgbClr val="A6A6A6"/>
              </a:solidFill>
              <a:latin typeface="微软雅黑"/>
              <a:ea typeface="微软雅黑"/>
            </a:endParaRPr>
          </a:p>
          <a:p>
            <a:endParaRPr lang="zh-CN" sz="1800" b="1" dirty="0">
              <a:solidFill>
                <a:srgbClr val="A6A6A6"/>
              </a:solidFill>
              <a:latin typeface="微软雅黑"/>
              <a:ea typeface="微软雅黑"/>
            </a:endParaRPr>
          </a:p>
          <a:p>
            <a:endParaRPr lang="zh-CN" sz="1800" b="1" dirty="0">
              <a:solidFill>
                <a:srgbClr val="A6A6A6"/>
              </a:solidFill>
              <a:latin typeface="微软雅黑"/>
              <a:ea typeface="微软雅黑"/>
            </a:endParaRPr>
          </a:p>
        </p:txBody>
      </p:sp>
      <p:pic>
        <p:nvPicPr>
          <p:cNvPr id="9" name="图片 8"/>
          <p:cNvPicPr/>
          <p:nvPr/>
        </p:nvPicPr>
        <p:blipFill>
          <a:blip r:embed="rId3"/>
          <a:srcRect t="7947"/>
          <a:stretch/>
        </p:blipFill>
        <p:spPr>
          <a:xfrm>
            <a:off x="381156" y="2661504"/>
            <a:ext cx="3841336" cy="265204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2"/>
          <p:cNvSpPr/>
          <p:nvPr/>
        </p:nvSpPr>
        <p:spPr>
          <a:xfrm flipV="1">
            <a:off x="4036882" y="801402"/>
            <a:ext cx="5410200" cy="914400"/>
          </a:xfrm>
          <a:prstGeom prst="parallelogram">
            <a:avLst>
              <a:gd name="adj" fmla="val 40239"/>
            </a:avLst>
          </a:prstGeom>
          <a:solidFill>
            <a:schemeClr val="accent1"/>
          </a:solidFill>
          <a:ln>
            <a:noFill/>
          </a:ln>
        </p:spPr>
        <p:txBody>
          <a:bodyPr anchor="ctr"/>
          <a:lstStyle>
            <a:lvl1pPr marL="0" lvl="0" algn="l" defTabSz="914400">
              <a:defRPr sz="1800" kern="1200">
                <a:solidFill>
                  <a:schemeClr val="tx1"/>
                </a:solidFill>
                <a:latin typeface="微软雅黑"/>
                <a:ea typeface="微软雅黑"/>
              </a:defRPr>
            </a:lvl1pPr>
            <a:lvl2pPr marL="457200" lvl="1" algn="l" defTabSz="914400">
              <a:defRPr sz="1800" kern="1200">
                <a:solidFill>
                  <a:schemeClr val="tx1"/>
                </a:solidFill>
                <a:latin typeface="微软雅黑"/>
                <a:ea typeface="微软雅黑"/>
              </a:defRPr>
            </a:lvl2pPr>
            <a:lvl3pPr marL="914400" lvl="2" algn="l" defTabSz="914400">
              <a:defRPr sz="1800" kern="1200">
                <a:solidFill>
                  <a:schemeClr val="tx1"/>
                </a:solidFill>
                <a:latin typeface="微软雅黑"/>
                <a:ea typeface="微软雅黑"/>
              </a:defRPr>
            </a:lvl3pPr>
            <a:lvl4pPr marL="1371600" lvl="3" algn="l" defTabSz="914400">
              <a:defRPr sz="1800" kern="1200">
                <a:solidFill>
                  <a:schemeClr val="tx1"/>
                </a:solidFill>
                <a:latin typeface="微软雅黑"/>
                <a:ea typeface="微软雅黑"/>
              </a:defRPr>
            </a:lvl4pPr>
            <a:lvl5pPr marL="1828800" lvl="4" algn="l" defTabSz="914400">
              <a:defRPr sz="1800" kern="1200">
                <a:solidFill>
                  <a:schemeClr val="tx1"/>
                </a:solidFill>
                <a:latin typeface="微软雅黑"/>
                <a:ea typeface="微软雅黑"/>
              </a:defRPr>
            </a:lvl5pPr>
            <a:lvl6pPr marL="2286000" lvl="5" algn="l" defTabSz="914400">
              <a:defRPr sz="1800" kern="1200">
                <a:solidFill>
                  <a:schemeClr val="tx1"/>
                </a:solidFill>
                <a:latin typeface="微软雅黑"/>
                <a:ea typeface="微软雅黑"/>
              </a:defRPr>
            </a:lvl6pPr>
            <a:lvl7pPr marL="2743200" lvl="6" algn="l" defTabSz="914400">
              <a:defRPr sz="1800" kern="1200">
                <a:solidFill>
                  <a:schemeClr val="tx1"/>
                </a:solidFill>
                <a:latin typeface="微软雅黑"/>
                <a:ea typeface="微软雅黑"/>
              </a:defRPr>
            </a:lvl7pPr>
            <a:lvl8pPr marL="3200400" lvl="7" algn="l" defTabSz="914400">
              <a:defRPr sz="1800" kern="1200">
                <a:solidFill>
                  <a:schemeClr val="tx1"/>
                </a:solidFill>
                <a:latin typeface="微软雅黑"/>
                <a:ea typeface="微软雅黑"/>
              </a:defRPr>
            </a:lvl8pPr>
            <a:lvl9pPr marL="3657600" lvl="8" algn="l" defTabSz="914400">
              <a:defRPr sz="1800" kern="1200">
                <a:solidFill>
                  <a:schemeClr val="tx1"/>
                </a:solidFill>
                <a:latin typeface="微软雅黑"/>
                <a:ea typeface="微软雅黑"/>
              </a:defRPr>
            </a:lvl9pPr>
          </a:lstStyle>
          <a:p>
            <a:pPr algn="ctr"/>
            <a:endParaRPr lang="zh-CN">
              <a:solidFill>
                <a:srgbClr val="FFFFFF"/>
              </a:solidFill>
            </a:endParaRPr>
          </a:p>
        </p:txBody>
      </p:sp>
      <p:sp>
        <p:nvSpPr>
          <p:cNvPr id="3" name="平行四边形 4"/>
          <p:cNvSpPr/>
          <p:nvPr/>
        </p:nvSpPr>
        <p:spPr>
          <a:xfrm flipV="1">
            <a:off x="284032" y="717265"/>
            <a:ext cx="5410200" cy="914400"/>
          </a:xfrm>
          <a:prstGeom prst="parallelogram">
            <a:avLst>
              <a:gd name="adj" fmla="val 33473"/>
            </a:avLst>
          </a:prstGeom>
          <a:solidFill>
            <a:schemeClr val="bg1">
              <a:lumMod val="95000"/>
            </a:schemeClr>
          </a:solidFill>
          <a:ln>
            <a:noFill/>
          </a:ln>
        </p:spPr>
        <p:txBody>
          <a:bodyPr anchor="ctr"/>
          <a:lstStyle>
            <a:lvl1pPr marL="0" lvl="0" algn="l" defTabSz="914400">
              <a:defRPr sz="1800" kern="1200">
                <a:solidFill>
                  <a:schemeClr val="tx1"/>
                </a:solidFill>
                <a:latin typeface="微软雅黑"/>
                <a:ea typeface="微软雅黑"/>
              </a:defRPr>
            </a:lvl1pPr>
            <a:lvl2pPr marL="457200" lvl="1" algn="l" defTabSz="914400">
              <a:defRPr sz="1800" kern="1200">
                <a:solidFill>
                  <a:schemeClr val="tx1"/>
                </a:solidFill>
                <a:latin typeface="微软雅黑"/>
                <a:ea typeface="微软雅黑"/>
              </a:defRPr>
            </a:lvl2pPr>
            <a:lvl3pPr marL="914400" lvl="2" algn="l" defTabSz="914400">
              <a:defRPr sz="1800" kern="1200">
                <a:solidFill>
                  <a:schemeClr val="tx1"/>
                </a:solidFill>
                <a:latin typeface="微软雅黑"/>
                <a:ea typeface="微软雅黑"/>
              </a:defRPr>
            </a:lvl3pPr>
            <a:lvl4pPr marL="1371600" lvl="3" algn="l" defTabSz="914400">
              <a:defRPr sz="1800" kern="1200">
                <a:solidFill>
                  <a:schemeClr val="tx1"/>
                </a:solidFill>
                <a:latin typeface="微软雅黑"/>
                <a:ea typeface="微软雅黑"/>
              </a:defRPr>
            </a:lvl4pPr>
            <a:lvl5pPr marL="1828800" lvl="4" algn="l" defTabSz="914400">
              <a:defRPr sz="1800" kern="1200">
                <a:solidFill>
                  <a:schemeClr val="tx1"/>
                </a:solidFill>
                <a:latin typeface="微软雅黑"/>
                <a:ea typeface="微软雅黑"/>
              </a:defRPr>
            </a:lvl5pPr>
            <a:lvl6pPr marL="2286000" lvl="5" algn="l" defTabSz="914400">
              <a:defRPr sz="1800" kern="1200">
                <a:solidFill>
                  <a:schemeClr val="tx1"/>
                </a:solidFill>
                <a:latin typeface="微软雅黑"/>
                <a:ea typeface="微软雅黑"/>
              </a:defRPr>
            </a:lvl6pPr>
            <a:lvl7pPr marL="2743200" lvl="6" algn="l" defTabSz="914400">
              <a:defRPr sz="1800" kern="1200">
                <a:solidFill>
                  <a:schemeClr val="tx1"/>
                </a:solidFill>
                <a:latin typeface="微软雅黑"/>
                <a:ea typeface="微软雅黑"/>
              </a:defRPr>
            </a:lvl7pPr>
            <a:lvl8pPr marL="3200400" lvl="7" algn="l" defTabSz="914400">
              <a:defRPr sz="1800" kern="1200">
                <a:solidFill>
                  <a:schemeClr val="tx1"/>
                </a:solidFill>
                <a:latin typeface="微软雅黑"/>
                <a:ea typeface="微软雅黑"/>
              </a:defRPr>
            </a:lvl8pPr>
            <a:lvl9pPr marL="3657600" lvl="8" algn="l" defTabSz="914400">
              <a:defRPr sz="1800" kern="1200">
                <a:solidFill>
                  <a:schemeClr val="tx1"/>
                </a:solidFill>
                <a:latin typeface="微软雅黑"/>
                <a:ea typeface="微软雅黑"/>
              </a:defRPr>
            </a:lvl9pPr>
          </a:lstStyle>
          <a:p>
            <a:pPr algn="ctr"/>
            <a:endParaRPr lang="zh-CN">
              <a:solidFill>
                <a:srgbClr val="FFFFFF"/>
              </a:solidFill>
            </a:endParaRPr>
          </a:p>
        </p:txBody>
      </p:sp>
      <p:sp>
        <p:nvSpPr>
          <p:cNvPr id="5" name="矩形 4"/>
          <p:cNvSpPr/>
          <p:nvPr/>
        </p:nvSpPr>
        <p:spPr>
          <a:xfrm>
            <a:off x="957806" y="943632"/>
            <a:ext cx="2031326" cy="461665"/>
          </a:xfrm>
          <a:prstGeom prst="rect">
            <a:avLst/>
          </a:prstGeom>
        </p:spPr>
        <p:txBody>
          <a:bodyPr wrap="none"/>
          <a:lstStyle>
            <a:lvl1pPr marL="0" lvl="0" algn="l" defTabSz="914400">
              <a:defRPr sz="1800" kern="1200">
                <a:solidFill>
                  <a:schemeClr val="tx1"/>
                </a:solidFill>
                <a:latin typeface="微软雅黑"/>
                <a:ea typeface="微软雅黑"/>
              </a:defRPr>
            </a:lvl1pPr>
            <a:lvl2pPr marL="457200" lvl="1" algn="l" defTabSz="914400">
              <a:defRPr sz="1800" kern="1200">
                <a:solidFill>
                  <a:schemeClr val="tx1"/>
                </a:solidFill>
                <a:latin typeface="微软雅黑"/>
                <a:ea typeface="微软雅黑"/>
              </a:defRPr>
            </a:lvl2pPr>
            <a:lvl3pPr marL="914400" lvl="2" algn="l" defTabSz="914400">
              <a:defRPr sz="1800" kern="1200">
                <a:solidFill>
                  <a:schemeClr val="tx1"/>
                </a:solidFill>
                <a:latin typeface="微软雅黑"/>
                <a:ea typeface="微软雅黑"/>
              </a:defRPr>
            </a:lvl3pPr>
            <a:lvl4pPr marL="1371600" lvl="3" algn="l" defTabSz="914400">
              <a:defRPr sz="1800" kern="1200">
                <a:solidFill>
                  <a:schemeClr val="tx1"/>
                </a:solidFill>
                <a:latin typeface="微软雅黑"/>
                <a:ea typeface="微软雅黑"/>
              </a:defRPr>
            </a:lvl4pPr>
            <a:lvl5pPr marL="1828800" lvl="4" algn="l" defTabSz="914400">
              <a:defRPr sz="1800" kern="1200">
                <a:solidFill>
                  <a:schemeClr val="tx1"/>
                </a:solidFill>
                <a:latin typeface="微软雅黑"/>
                <a:ea typeface="微软雅黑"/>
              </a:defRPr>
            </a:lvl5pPr>
            <a:lvl6pPr marL="2286000" lvl="5" algn="l" defTabSz="914400">
              <a:defRPr sz="1800" kern="1200">
                <a:solidFill>
                  <a:schemeClr val="tx1"/>
                </a:solidFill>
                <a:latin typeface="微软雅黑"/>
                <a:ea typeface="微软雅黑"/>
              </a:defRPr>
            </a:lvl6pPr>
            <a:lvl7pPr marL="2743200" lvl="6" algn="l" defTabSz="914400">
              <a:defRPr sz="1800" kern="1200">
                <a:solidFill>
                  <a:schemeClr val="tx1"/>
                </a:solidFill>
                <a:latin typeface="微软雅黑"/>
                <a:ea typeface="微软雅黑"/>
              </a:defRPr>
            </a:lvl7pPr>
            <a:lvl8pPr marL="3200400" lvl="7" algn="l" defTabSz="914400">
              <a:defRPr sz="1800" kern="1200">
                <a:solidFill>
                  <a:schemeClr val="tx1"/>
                </a:solidFill>
                <a:latin typeface="微软雅黑"/>
                <a:ea typeface="微软雅黑"/>
              </a:defRPr>
            </a:lvl8pPr>
            <a:lvl9pPr marL="3657600" lvl="8" algn="l" defTabSz="914400">
              <a:defRPr sz="1800" kern="1200">
                <a:solidFill>
                  <a:schemeClr val="tx1"/>
                </a:solidFill>
                <a:latin typeface="微软雅黑"/>
                <a:ea typeface="微软雅黑"/>
              </a:defRPr>
            </a:lvl9pPr>
          </a:lstStyle>
          <a:p>
            <a:pPr algn="ctr"/>
            <a:r>
              <a:rPr lang="zh-CN" sz="2400" b="1">
                <a:solidFill>
                  <a:srgbClr val="404040"/>
                </a:solidFill>
              </a:rPr>
              <a:t>后端开发框架</a:t>
            </a:r>
          </a:p>
        </p:txBody>
      </p:sp>
      <p:sp>
        <p:nvSpPr>
          <p:cNvPr id="6" name="矩形 5"/>
          <p:cNvSpPr/>
          <p:nvPr/>
        </p:nvSpPr>
        <p:spPr>
          <a:xfrm>
            <a:off x="7034529" y="966214"/>
            <a:ext cx="1620958" cy="523220"/>
          </a:xfrm>
          <a:prstGeom prst="rect">
            <a:avLst/>
          </a:prstGeom>
        </p:spPr>
        <p:txBody>
          <a:bodyPr wrap="none"/>
          <a:lstStyle>
            <a:lvl1pPr marL="0" lvl="0" algn="l" defTabSz="914400">
              <a:defRPr sz="1800" kern="1200">
                <a:solidFill>
                  <a:schemeClr val="tx1"/>
                </a:solidFill>
                <a:latin typeface="微软雅黑"/>
                <a:ea typeface="微软雅黑"/>
              </a:defRPr>
            </a:lvl1pPr>
            <a:lvl2pPr marL="457200" lvl="1" algn="l" defTabSz="914400">
              <a:defRPr sz="1800" kern="1200">
                <a:solidFill>
                  <a:schemeClr val="tx1"/>
                </a:solidFill>
                <a:latin typeface="微软雅黑"/>
                <a:ea typeface="微软雅黑"/>
              </a:defRPr>
            </a:lvl2pPr>
            <a:lvl3pPr marL="914400" lvl="2" algn="l" defTabSz="914400">
              <a:defRPr sz="1800" kern="1200">
                <a:solidFill>
                  <a:schemeClr val="tx1"/>
                </a:solidFill>
                <a:latin typeface="微软雅黑"/>
                <a:ea typeface="微软雅黑"/>
              </a:defRPr>
            </a:lvl3pPr>
            <a:lvl4pPr marL="1371600" lvl="3" algn="l" defTabSz="914400">
              <a:defRPr sz="1800" kern="1200">
                <a:solidFill>
                  <a:schemeClr val="tx1"/>
                </a:solidFill>
                <a:latin typeface="微软雅黑"/>
                <a:ea typeface="微软雅黑"/>
              </a:defRPr>
            </a:lvl4pPr>
            <a:lvl5pPr marL="1828800" lvl="4" algn="l" defTabSz="914400">
              <a:defRPr sz="1800" kern="1200">
                <a:solidFill>
                  <a:schemeClr val="tx1"/>
                </a:solidFill>
                <a:latin typeface="微软雅黑"/>
                <a:ea typeface="微软雅黑"/>
              </a:defRPr>
            </a:lvl5pPr>
            <a:lvl6pPr marL="2286000" lvl="5" algn="l" defTabSz="914400">
              <a:defRPr sz="1800" kern="1200">
                <a:solidFill>
                  <a:schemeClr val="tx1"/>
                </a:solidFill>
                <a:latin typeface="微软雅黑"/>
                <a:ea typeface="微软雅黑"/>
              </a:defRPr>
            </a:lvl6pPr>
            <a:lvl7pPr marL="2743200" lvl="6" algn="l" defTabSz="914400">
              <a:defRPr sz="1800" kern="1200">
                <a:solidFill>
                  <a:schemeClr val="tx1"/>
                </a:solidFill>
                <a:latin typeface="微软雅黑"/>
                <a:ea typeface="微软雅黑"/>
              </a:defRPr>
            </a:lvl7pPr>
            <a:lvl8pPr marL="3200400" lvl="7" algn="l" defTabSz="914400">
              <a:defRPr sz="1800" kern="1200">
                <a:solidFill>
                  <a:schemeClr val="tx1"/>
                </a:solidFill>
                <a:latin typeface="微软雅黑"/>
                <a:ea typeface="微软雅黑"/>
              </a:defRPr>
            </a:lvl8pPr>
            <a:lvl9pPr marL="3657600" lvl="8" algn="l" defTabSz="914400">
              <a:defRPr sz="1800" kern="1200">
                <a:solidFill>
                  <a:schemeClr val="tx1"/>
                </a:solidFill>
                <a:latin typeface="微软雅黑"/>
                <a:ea typeface="微软雅黑"/>
              </a:defRPr>
            </a:lvl9pPr>
          </a:lstStyle>
          <a:p>
            <a:pPr algn="ctr"/>
            <a:r>
              <a:rPr lang="zh-CN" sz="2800">
                <a:solidFill>
                  <a:srgbClr val="FFFFFF"/>
                </a:solidFill>
              </a:rPr>
              <a:t>Spring Boot</a:t>
            </a:r>
          </a:p>
        </p:txBody>
      </p:sp>
      <p:sp>
        <p:nvSpPr>
          <p:cNvPr id="8" name="TextBox 9"/>
          <p:cNvSpPr txBox="1"/>
          <p:nvPr/>
        </p:nvSpPr>
        <p:spPr>
          <a:xfrm>
            <a:off x="5037509" y="2879940"/>
            <a:ext cx="6876585" cy="3588805"/>
          </a:xfrm>
          <a:prstGeom prst="rect">
            <a:avLst/>
          </a:prstGeom>
        </p:spPr>
        <p:txBody>
          <a:bodyPr wrap="square"/>
          <a:lstStyle>
            <a:lvl1pPr marL="0" lvl="0" algn="l" defTabSz="457143">
              <a:lnSpc>
                <a:spcPct val="130000"/>
              </a:lnSpc>
              <a:defRPr sz="1200" kern="1200">
                <a:solidFill>
                  <a:schemeClr val="bg1">
                    <a:lumMod val="50000"/>
                  </a:schemeClr>
                </a:solidFill>
                <a:latin typeface="Source Han Sans CN Normal"/>
                <a:ea typeface="Source Han Sans CN Normal"/>
              </a:defRPr>
            </a:lvl1pPr>
            <a:lvl2pPr marL="457200" lvl="1" algn="l" defTabSz="914400">
              <a:defRPr sz="1800" kern="1200">
                <a:solidFill>
                  <a:schemeClr val="tx1"/>
                </a:solidFill>
                <a:latin typeface="微软雅黑"/>
                <a:ea typeface="微软雅黑"/>
              </a:defRPr>
            </a:lvl2pPr>
            <a:lvl3pPr marL="914400" lvl="2" algn="l" defTabSz="914400">
              <a:defRPr sz="1800" kern="1200">
                <a:solidFill>
                  <a:schemeClr val="tx1"/>
                </a:solidFill>
                <a:latin typeface="微软雅黑"/>
                <a:ea typeface="微软雅黑"/>
              </a:defRPr>
            </a:lvl3pPr>
            <a:lvl4pPr marL="1371600" lvl="3" algn="l" defTabSz="914400">
              <a:defRPr sz="1800" kern="1200">
                <a:solidFill>
                  <a:schemeClr val="tx1"/>
                </a:solidFill>
                <a:latin typeface="微软雅黑"/>
                <a:ea typeface="微软雅黑"/>
              </a:defRPr>
            </a:lvl4pPr>
            <a:lvl5pPr marL="1828800" lvl="4" algn="l" defTabSz="914400">
              <a:defRPr sz="1800" kern="1200">
                <a:solidFill>
                  <a:schemeClr val="tx1"/>
                </a:solidFill>
                <a:latin typeface="微软雅黑"/>
                <a:ea typeface="微软雅黑"/>
              </a:defRPr>
            </a:lvl5pPr>
            <a:lvl6pPr marL="2286000" lvl="5" algn="l" defTabSz="914400">
              <a:defRPr sz="1800" kern="1200">
                <a:solidFill>
                  <a:schemeClr val="tx1"/>
                </a:solidFill>
                <a:latin typeface="微软雅黑"/>
                <a:ea typeface="微软雅黑"/>
              </a:defRPr>
            </a:lvl6pPr>
            <a:lvl7pPr marL="2743200" lvl="6" algn="l" defTabSz="914400">
              <a:defRPr sz="1800" kern="1200">
                <a:solidFill>
                  <a:schemeClr val="tx1"/>
                </a:solidFill>
                <a:latin typeface="微软雅黑"/>
                <a:ea typeface="微软雅黑"/>
              </a:defRPr>
            </a:lvl7pPr>
            <a:lvl8pPr marL="3200400" lvl="7" algn="l" defTabSz="914400">
              <a:defRPr sz="1800" kern="1200">
                <a:solidFill>
                  <a:schemeClr val="tx1"/>
                </a:solidFill>
                <a:latin typeface="微软雅黑"/>
                <a:ea typeface="微软雅黑"/>
              </a:defRPr>
            </a:lvl8pPr>
            <a:lvl9pPr marL="3657600" lvl="8" algn="l" defTabSz="914400">
              <a:defRPr sz="1800" kern="1200">
                <a:solidFill>
                  <a:schemeClr val="tx1"/>
                </a:solidFill>
                <a:latin typeface="微软雅黑"/>
                <a:ea typeface="微软雅黑"/>
              </a:defRPr>
            </a:lvl9pPr>
          </a:lstStyle>
          <a:p>
            <a:r>
              <a:rPr lang="zh-CN" sz="1600" dirty="0">
                <a:solidFill>
                  <a:srgbClr val="A6A6A6"/>
                </a:solidFill>
                <a:latin typeface="微软雅黑"/>
                <a:ea typeface="微软雅黑"/>
              </a:rPr>
              <a:t>      </a:t>
            </a:r>
            <a:r>
              <a:rPr lang="zh-CN" sz="1600" b="1" dirty="0">
                <a:solidFill>
                  <a:srgbClr val="A6A6A6"/>
                </a:solidFill>
                <a:latin typeface="微软雅黑"/>
                <a:ea typeface="微软雅黑"/>
              </a:rPr>
              <a:t> </a:t>
            </a:r>
            <a:r>
              <a:rPr lang="zh-CN" sz="2400" b="1" dirty="0">
                <a:solidFill>
                  <a:srgbClr val="A6A6A6"/>
                </a:solidFill>
                <a:latin typeface="微软雅黑"/>
                <a:ea typeface="微软雅黑"/>
              </a:rPr>
              <a:t>后端使用Spring Boot框架实现restful接口，使用Spring Data Jpa连接Mysql数据库，使用</a:t>
            </a:r>
            <a:r>
              <a:rPr lang="en-US" altLang="zh-CN" sz="2400" b="1" dirty="0">
                <a:solidFill>
                  <a:srgbClr val="A6A6A6"/>
                </a:solidFill>
                <a:latin typeface="微软雅黑"/>
                <a:ea typeface="微软雅黑"/>
              </a:rPr>
              <a:t>W</a:t>
            </a:r>
            <a:r>
              <a:rPr lang="zh-CN" sz="2400" b="1" dirty="0">
                <a:solidFill>
                  <a:srgbClr val="A6A6A6"/>
                </a:solidFill>
                <a:latin typeface="微软雅黑"/>
                <a:ea typeface="微软雅黑"/>
              </a:rPr>
              <a:t>ebsocket协议实现即时通讯</a:t>
            </a:r>
          </a:p>
          <a:p>
            <a:endParaRPr lang="zh-CN" sz="1800" b="1" dirty="0">
              <a:solidFill>
                <a:srgbClr val="A6A6A6"/>
              </a:solidFill>
              <a:latin typeface="微软雅黑"/>
              <a:ea typeface="微软雅黑"/>
            </a:endParaRPr>
          </a:p>
          <a:p>
            <a:endParaRPr lang="zh-CN" sz="1800" b="1" dirty="0">
              <a:solidFill>
                <a:srgbClr val="A6A6A6"/>
              </a:solidFill>
              <a:latin typeface="微软雅黑"/>
              <a:ea typeface="微软雅黑"/>
            </a:endParaRPr>
          </a:p>
          <a:p>
            <a:endParaRPr lang="zh-CN" sz="1800" b="1" dirty="0">
              <a:solidFill>
                <a:srgbClr val="A6A6A6"/>
              </a:solidFill>
              <a:latin typeface="微软雅黑"/>
              <a:ea typeface="微软雅黑"/>
            </a:endParaRPr>
          </a:p>
          <a:p>
            <a:endParaRPr lang="zh-CN" sz="1800" b="1" dirty="0">
              <a:solidFill>
                <a:srgbClr val="A6A6A6"/>
              </a:solidFill>
              <a:latin typeface="微软雅黑"/>
              <a:ea typeface="微软雅黑"/>
            </a:endParaRPr>
          </a:p>
          <a:p>
            <a:endParaRPr lang="zh-CN" sz="1800" b="1" dirty="0">
              <a:solidFill>
                <a:srgbClr val="A6A6A6"/>
              </a:solidFill>
              <a:latin typeface="微软雅黑"/>
              <a:ea typeface="微软雅黑"/>
            </a:endParaRPr>
          </a:p>
          <a:p>
            <a:endParaRPr lang="zh-CN" sz="1800" b="1" dirty="0">
              <a:solidFill>
                <a:srgbClr val="A6A6A6"/>
              </a:solidFill>
              <a:latin typeface="微软雅黑"/>
              <a:ea typeface="微软雅黑"/>
            </a:endParaRPr>
          </a:p>
          <a:p>
            <a:endParaRPr lang="zh-CN" sz="1800" b="1" dirty="0">
              <a:solidFill>
                <a:srgbClr val="A6A6A6"/>
              </a:solidFill>
              <a:latin typeface="微软雅黑"/>
              <a:ea typeface="微软雅黑"/>
            </a:endParaRPr>
          </a:p>
        </p:txBody>
      </p:sp>
      <p:pic>
        <p:nvPicPr>
          <p:cNvPr id="9" name="图片 8"/>
          <p:cNvPicPr/>
          <p:nvPr/>
        </p:nvPicPr>
        <p:blipFill>
          <a:blip r:embed="rId3"/>
          <a:stretch/>
        </p:blipFill>
        <p:spPr>
          <a:xfrm>
            <a:off x="957806" y="2775123"/>
            <a:ext cx="3651473" cy="18475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rot="1423226">
            <a:off x="9792402" y="3710990"/>
            <a:ext cx="3636858" cy="3067484"/>
          </a:xfrm>
          <a:prstGeom prst="chord">
            <a:avLst/>
          </a:prstGeom>
          <a:solidFill>
            <a:srgbClr val="E9E9E9"/>
          </a:solidFill>
          <a:ln>
            <a:noFill/>
          </a:ln>
        </p:spPr>
        <p:txBody>
          <a:bodyPr anchor="ctr"/>
          <a:lstStyle/>
          <a:p>
            <a:pPr algn="ctr"/>
            <a:endParaRPr lang="zh-CN">
              <a:solidFill>
                <a:schemeClr val="lt1"/>
              </a:solidFill>
            </a:endParaRPr>
          </a:p>
        </p:txBody>
      </p:sp>
      <p:sp>
        <p:nvSpPr>
          <p:cNvPr id="3" name="矩形: 圆角 1"/>
          <p:cNvSpPr/>
          <p:nvPr/>
        </p:nvSpPr>
        <p:spPr>
          <a:xfrm>
            <a:off x="-1" y="1149618"/>
            <a:ext cx="1468779" cy="4347433"/>
          </a:xfrm>
          <a:prstGeom prst="flowChartDelay">
            <a:avLst/>
          </a:prstGeom>
          <a:solidFill>
            <a:schemeClr val="accent1"/>
          </a:solidFill>
          <a:ln>
            <a:noFill/>
          </a:ln>
        </p:spPr>
        <p:txBody>
          <a:bodyPr anchor="ctr"/>
          <a:lstStyle/>
          <a:p>
            <a:pPr algn="ctr"/>
            <a:endParaRPr lang="zh-CN">
              <a:solidFill>
                <a:schemeClr val="lt1"/>
              </a:solidFill>
            </a:endParaRPr>
          </a:p>
        </p:txBody>
      </p:sp>
      <p:sp>
        <p:nvSpPr>
          <p:cNvPr id="4" name="椭圆 3"/>
          <p:cNvSpPr/>
          <p:nvPr/>
        </p:nvSpPr>
        <p:spPr>
          <a:xfrm>
            <a:off x="1468779" y="5682727"/>
            <a:ext cx="528473" cy="528473"/>
          </a:xfrm>
          <a:prstGeom prst="ellipse">
            <a:avLst/>
          </a:prstGeom>
          <a:solidFill>
            <a:schemeClr val="accent1"/>
          </a:solidFill>
          <a:ln>
            <a:noFill/>
          </a:ln>
        </p:spPr>
        <p:txBody>
          <a:bodyPr anchor="ctr"/>
          <a:lstStyle/>
          <a:p>
            <a:pPr algn="ctr"/>
            <a:endParaRPr lang="zh-CN">
              <a:solidFill>
                <a:schemeClr val="lt1"/>
              </a:solidFill>
            </a:endParaRPr>
          </a:p>
        </p:txBody>
      </p:sp>
      <p:sp>
        <p:nvSpPr>
          <p:cNvPr id="5" name="椭圆 4"/>
          <p:cNvSpPr/>
          <p:nvPr/>
        </p:nvSpPr>
        <p:spPr>
          <a:xfrm>
            <a:off x="10061416" y="627114"/>
            <a:ext cx="761299" cy="761299"/>
          </a:xfrm>
          <a:prstGeom prst="ellipse">
            <a:avLst/>
          </a:prstGeom>
          <a:solidFill>
            <a:schemeClr val="accent1"/>
          </a:solidFill>
          <a:ln>
            <a:noFill/>
          </a:ln>
        </p:spPr>
        <p:txBody>
          <a:bodyPr anchor="ctr"/>
          <a:lstStyle/>
          <a:p>
            <a:pPr algn="ctr"/>
            <a:endParaRPr lang="zh-CN">
              <a:solidFill>
                <a:schemeClr val="lt1"/>
              </a:solidFill>
            </a:endParaRPr>
          </a:p>
        </p:txBody>
      </p:sp>
      <p:sp>
        <p:nvSpPr>
          <p:cNvPr id="6" name="文本框 5"/>
          <p:cNvSpPr txBox="1"/>
          <p:nvPr/>
        </p:nvSpPr>
        <p:spPr>
          <a:xfrm>
            <a:off x="2280816" y="2861670"/>
            <a:ext cx="1996216" cy="923330"/>
          </a:xfrm>
          <a:prstGeom prst="rect">
            <a:avLst/>
          </a:prstGeom>
          <a:noFill/>
        </p:spPr>
        <p:txBody>
          <a:bodyPr wrap="square">
            <a:spAutoFit/>
          </a:bodyPr>
          <a:lstStyle/>
          <a:p>
            <a:pPr algn="dist"/>
            <a:r>
              <a:rPr lang="zh-CN" altLang="en-US" sz="5400" b="1" dirty="0">
                <a:solidFill>
                  <a:schemeClr val="tx1">
                    <a:lumMod val="75000"/>
                    <a:lumOff val="25000"/>
                  </a:schemeClr>
                </a:solidFill>
              </a:rPr>
              <a:t>分工</a:t>
            </a:r>
            <a:endParaRPr lang="zh-CN" sz="5400" b="1" dirty="0">
              <a:solidFill>
                <a:schemeClr val="tx1">
                  <a:lumMod val="75000"/>
                  <a:lumOff val="25000"/>
                </a:schemeClr>
              </a:solidFill>
            </a:endParaRPr>
          </a:p>
        </p:txBody>
      </p:sp>
      <p:sp>
        <p:nvSpPr>
          <p:cNvPr id="7" name="TextBox 9"/>
          <p:cNvSpPr txBox="1"/>
          <p:nvPr/>
        </p:nvSpPr>
        <p:spPr>
          <a:xfrm>
            <a:off x="4598860" y="2310165"/>
            <a:ext cx="6223855" cy="2522771"/>
          </a:xfrm>
          <a:prstGeom prst="rect">
            <a:avLst/>
          </a:prstGeom>
        </p:spPr>
        <p:txBody>
          <a:bodyPr wrap="square"/>
          <a:lstStyle>
            <a:lvl1pPr lvl="0" defTabSz="457143">
              <a:lnSpc>
                <a:spcPct val="130000"/>
              </a:lnSpc>
              <a:defRPr sz="1200">
                <a:solidFill>
                  <a:schemeClr val="bg1">
                    <a:lumMod val="50000"/>
                  </a:schemeClr>
                </a:solidFill>
                <a:latin typeface="Source Han Sans CN Normal"/>
                <a:ea typeface="Source Han Sans CN Normal"/>
              </a:defRPr>
            </a:lvl1pPr>
          </a:lstStyle>
          <a:p>
            <a:r>
              <a:rPr lang="zh-CN" sz="2000" b="1" dirty="0">
                <a:latin typeface="宋体"/>
                <a:ea typeface="宋体"/>
              </a:rPr>
              <a:t>人员分工</a:t>
            </a:r>
          </a:p>
          <a:p>
            <a:r>
              <a:rPr lang="zh-CN" sz="1800" b="1" dirty="0">
                <a:solidFill>
                  <a:srgbClr val="808080"/>
                </a:solidFill>
                <a:latin typeface="宋体"/>
                <a:ea typeface="宋体"/>
              </a:rPr>
              <a:t>李季东：交易平台（商城）方面的ui设计，以及其他各方面的功能实现。</a:t>
            </a:r>
          </a:p>
          <a:p>
            <a:endParaRPr lang="zh-CN" sz="1800" b="1" dirty="0">
              <a:solidFill>
                <a:srgbClr val="808080"/>
              </a:solidFill>
              <a:latin typeface="宋体"/>
              <a:ea typeface="宋体"/>
            </a:endParaRPr>
          </a:p>
          <a:p>
            <a:r>
              <a:rPr lang="zh-CN" sz="1800" b="1" dirty="0">
                <a:solidFill>
                  <a:srgbClr val="808080"/>
                </a:solidFill>
                <a:latin typeface="宋体"/>
                <a:ea typeface="宋体"/>
              </a:rPr>
              <a:t>叶俊豪：时钟方面的功能实现，以及一些前后端对接。</a:t>
            </a:r>
          </a:p>
          <a:p>
            <a:endParaRPr lang="zh-CN" sz="1800" b="1" dirty="0">
              <a:solidFill>
                <a:srgbClr val="808080"/>
              </a:solidFill>
              <a:latin typeface="宋体"/>
              <a:ea typeface="宋体"/>
            </a:endParaRPr>
          </a:p>
          <a:p>
            <a:r>
              <a:rPr lang="zh-CN" sz="1800" b="1" dirty="0">
                <a:solidFill>
                  <a:srgbClr val="808080"/>
                </a:solidFill>
                <a:latin typeface="宋体"/>
                <a:ea typeface="宋体"/>
              </a:rPr>
              <a:t>林锋吉：整体方面的ui实现，以及数据统计的可视化。</a:t>
            </a:r>
          </a:p>
          <a:p>
            <a:endParaRPr lang="zh-CN" sz="1800" b="1" dirty="0">
              <a:solidFill>
                <a:srgbClr val="808080"/>
              </a:solidFill>
              <a:latin typeface="宋体"/>
              <a:ea typeface="宋体"/>
            </a:endParaRPr>
          </a:p>
          <a:p>
            <a:r>
              <a:rPr lang="zh-CN" sz="1800" b="1" dirty="0">
                <a:solidFill>
                  <a:srgbClr val="808080"/>
                </a:solidFill>
                <a:latin typeface="宋体"/>
                <a:ea typeface="宋体"/>
              </a:rPr>
              <a:t>张俊杰：后端接口与商城功能的实现，以及一些前后端对接。</a:t>
            </a:r>
          </a:p>
        </p:txBody>
      </p:sp>
      <p:sp>
        <p:nvSpPr>
          <p:cNvPr id="8" name="TextBox 9"/>
          <p:cNvSpPr txBox="1"/>
          <p:nvPr/>
        </p:nvSpPr>
        <p:spPr>
          <a:xfrm>
            <a:off x="4598860" y="876491"/>
            <a:ext cx="4246471" cy="896368"/>
          </a:xfrm>
          <a:prstGeom prst="rect">
            <a:avLst/>
          </a:prstGeom>
        </p:spPr>
        <p:txBody>
          <a:bodyPr wrap="square"/>
          <a:lstStyle>
            <a:lvl1pPr lvl="0" defTabSz="457143">
              <a:lnSpc>
                <a:spcPct val="130000"/>
              </a:lnSpc>
              <a:defRPr sz="1200">
                <a:solidFill>
                  <a:schemeClr val="bg1">
                    <a:lumMod val="50000"/>
                  </a:schemeClr>
                </a:solidFill>
                <a:latin typeface="Source Han Sans CN Normal"/>
                <a:ea typeface="Source Han Sans CN Normal"/>
              </a:defRPr>
            </a:lvl1pPr>
          </a:lstStyle>
          <a:p>
            <a:r>
              <a:rPr lang="zh-CN" sz="1800" dirty="0">
                <a:solidFill>
                  <a:srgbClr val="404040"/>
                </a:solidFill>
                <a:latin typeface="微软雅黑"/>
                <a:ea typeface="微软雅黑"/>
              </a:rPr>
              <a:t>项目成员：</a:t>
            </a:r>
          </a:p>
          <a:p>
            <a:r>
              <a:rPr lang="zh-CN" sz="1800" dirty="0">
                <a:solidFill>
                  <a:srgbClr val="404040"/>
                </a:solidFill>
                <a:latin typeface="微软雅黑"/>
                <a:ea typeface="微软雅黑"/>
              </a:rPr>
              <a:t>李季东(组长)，叶俊豪，林锋吉，张俊杰</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64" y="64"/>
            <a:ext cx="3169508" cy="2993424"/>
          </a:xfrm>
          <a:prstGeom prst="diamond">
            <a:avLst/>
          </a:prstGeom>
          <a:solidFill>
            <a:srgbClr val="2D4D6A"/>
          </a:solidFill>
          <a:ln w="12700">
            <a:solidFill>
              <a:srgbClr val="5C5C5C"/>
            </a:solidFill>
            <a:prstDash val="solid"/>
          </a:ln>
        </p:spPr>
        <p:txBody>
          <a:bodyPr/>
          <a:lstStyle/>
          <a:p>
            <a:endParaRPr/>
          </a:p>
        </p:txBody>
      </p:sp>
      <p:sp>
        <p:nvSpPr>
          <p:cNvPr id="4" name="椭圆 3"/>
          <p:cNvSpPr/>
          <p:nvPr/>
        </p:nvSpPr>
        <p:spPr>
          <a:xfrm>
            <a:off x="883899" y="1513520"/>
            <a:ext cx="4204921" cy="4204921"/>
          </a:xfrm>
          <a:prstGeom prst="ellipse">
            <a:avLst/>
          </a:prstGeom>
          <a:blipFill>
            <a:blip r:embed="rId3"/>
            <a:stretch/>
          </a:blipFill>
          <a:ln>
            <a:noFill/>
          </a:ln>
        </p:spPr>
        <p:txBody>
          <a:bodyPr anchor="ctr"/>
          <a:lstStyle/>
          <a:p>
            <a:pPr algn="ctr"/>
            <a:endParaRPr lang="zh-CN">
              <a:solidFill>
                <a:schemeClr val="lt1"/>
              </a:solidFill>
            </a:endParaRPr>
          </a:p>
        </p:txBody>
      </p:sp>
      <p:sp>
        <p:nvSpPr>
          <p:cNvPr id="6" name="PA-文本框 6"/>
          <p:cNvSpPr txBox="1"/>
          <p:nvPr/>
        </p:nvSpPr>
        <p:spPr>
          <a:xfrm>
            <a:off x="5837501" y="3015340"/>
            <a:ext cx="4204921" cy="707886"/>
          </a:xfrm>
          <a:prstGeom prst="rect">
            <a:avLst/>
          </a:prstGeom>
          <a:noFill/>
        </p:spPr>
        <p:txBody>
          <a:bodyPr wrap="square"/>
          <a:lstStyle/>
          <a:p>
            <a:r>
              <a:rPr lang="zh-CN" sz="4000" b="1">
                <a:solidFill>
                  <a:srgbClr val="404040"/>
                </a:solidFill>
              </a:rPr>
              <a:t>创新点</a:t>
            </a:r>
          </a:p>
        </p:txBody>
      </p:sp>
      <p:sp>
        <p:nvSpPr>
          <p:cNvPr id="7" name="矩形 6"/>
          <p:cNvSpPr/>
          <p:nvPr/>
        </p:nvSpPr>
        <p:spPr>
          <a:xfrm>
            <a:off x="5826998" y="1333636"/>
            <a:ext cx="1992853" cy="1862048"/>
          </a:xfrm>
          <a:prstGeom prst="rect">
            <a:avLst/>
          </a:prstGeom>
        </p:spPr>
        <p:txBody>
          <a:bodyPr wrap="none">
            <a:spAutoFit/>
          </a:bodyPr>
          <a:lstStyle/>
          <a:p>
            <a:r>
              <a:rPr lang="en-US" sz="11500" spc="300">
                <a:solidFill>
                  <a:schemeClr val="accent1"/>
                </a:solidFill>
              </a:rPr>
              <a:t>04</a:t>
            </a:r>
            <a:endParaRPr lang="zh-CN" sz="11500">
              <a:solidFill>
                <a:schemeClr val="accent1"/>
              </a:solidFill>
            </a:endParaRPr>
          </a:p>
        </p:txBody>
      </p:sp>
      <p:sp>
        <p:nvSpPr>
          <p:cNvPr id="9" name="矩形: 圆角 1"/>
          <p:cNvSpPr/>
          <p:nvPr/>
        </p:nvSpPr>
        <p:spPr>
          <a:xfrm rot="1423226">
            <a:off x="9792402" y="3710990"/>
            <a:ext cx="3636858" cy="3067484"/>
          </a:xfrm>
          <a:prstGeom prst="chord">
            <a:avLst/>
          </a:prstGeom>
          <a:solidFill>
            <a:srgbClr val="E9E9E9"/>
          </a:solidFill>
          <a:ln>
            <a:noFill/>
          </a:ln>
        </p:spPr>
        <p:txBody>
          <a:bodyPr anchor="ctr"/>
          <a:lstStyle/>
          <a:p>
            <a:pPr algn="ctr"/>
            <a:endParaRPr lang="zh-CN">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5"/>
          <p:cNvCxnSpPr/>
          <p:nvPr/>
        </p:nvCxnSpPr>
        <p:spPr>
          <a:xfrm>
            <a:off x="3017095" y="0"/>
            <a:ext cx="0" cy="6858000"/>
          </a:xfrm>
          <a:prstGeom prst="line">
            <a:avLst/>
          </a:prstGeom>
          <a:ln w="19050">
            <a:solidFill>
              <a:schemeClr val="accent1"/>
            </a:solidFill>
            <a:prstDash val="solid"/>
            <a:miter/>
          </a:ln>
        </p:spPr>
      </p:cxnSp>
      <p:sp>
        <p:nvSpPr>
          <p:cNvPr id="3" name="Oval 11"/>
          <p:cNvSpPr/>
          <p:nvPr/>
        </p:nvSpPr>
        <p:spPr>
          <a:xfrm>
            <a:off x="2920258" y="3271840"/>
            <a:ext cx="193675" cy="193674"/>
          </a:xfrm>
          <a:prstGeom prst="ellipse">
            <a:avLst/>
          </a:prstGeom>
          <a:solidFill>
            <a:schemeClr val="accent1"/>
          </a:solidFill>
          <a:ln>
            <a:noFill/>
          </a:ln>
        </p:spPr>
        <p:txBody>
          <a:bodyPr anchor="ctr"/>
          <a:lstStyle/>
          <a:p>
            <a:pPr algn="ctr"/>
            <a:endParaRPr lang="en-US" sz="800">
              <a:solidFill>
                <a:schemeClr val="lt1"/>
              </a:solidFill>
            </a:endParaRPr>
          </a:p>
        </p:txBody>
      </p:sp>
      <p:sp>
        <p:nvSpPr>
          <p:cNvPr id="4" name="Oval 30"/>
          <p:cNvSpPr/>
          <p:nvPr/>
        </p:nvSpPr>
        <p:spPr>
          <a:xfrm>
            <a:off x="2920258" y="5049520"/>
            <a:ext cx="193675" cy="193674"/>
          </a:xfrm>
          <a:prstGeom prst="ellipse">
            <a:avLst/>
          </a:prstGeom>
          <a:solidFill>
            <a:schemeClr val="accent1"/>
          </a:solidFill>
          <a:ln>
            <a:noFill/>
          </a:ln>
        </p:spPr>
        <p:txBody>
          <a:bodyPr anchor="ctr"/>
          <a:lstStyle/>
          <a:p>
            <a:pPr algn="ctr"/>
            <a:endParaRPr lang="en-US" sz="800">
              <a:solidFill>
                <a:schemeClr val="lt1"/>
              </a:solidFill>
            </a:endParaRPr>
          </a:p>
        </p:txBody>
      </p:sp>
      <p:sp>
        <p:nvSpPr>
          <p:cNvPr id="5" name="Oval 17"/>
          <p:cNvSpPr/>
          <p:nvPr/>
        </p:nvSpPr>
        <p:spPr>
          <a:xfrm>
            <a:off x="2920258" y="1464453"/>
            <a:ext cx="193675" cy="193674"/>
          </a:xfrm>
          <a:prstGeom prst="ellipse">
            <a:avLst/>
          </a:prstGeom>
          <a:solidFill>
            <a:schemeClr val="accent1"/>
          </a:solidFill>
          <a:ln>
            <a:noFill/>
          </a:ln>
        </p:spPr>
        <p:txBody>
          <a:bodyPr anchor="ctr"/>
          <a:lstStyle/>
          <a:p>
            <a:pPr algn="ctr"/>
            <a:endParaRPr lang="en-US" sz="800">
              <a:solidFill>
                <a:schemeClr val="lt1"/>
              </a:solidFill>
            </a:endParaRPr>
          </a:p>
        </p:txBody>
      </p:sp>
      <p:sp>
        <p:nvSpPr>
          <p:cNvPr id="6" name="TextBox 42"/>
          <p:cNvSpPr txBox="1"/>
          <p:nvPr/>
        </p:nvSpPr>
        <p:spPr>
          <a:xfrm>
            <a:off x="3210770" y="998172"/>
            <a:ext cx="3327922" cy="932563"/>
          </a:xfrm>
          <a:prstGeom prst="rect">
            <a:avLst/>
          </a:prstGeom>
        </p:spPr>
        <p:txBody>
          <a:bodyPr wrap="square"/>
          <a:lstStyle>
            <a:lvl1pPr lvl="0" defTabSz="457143">
              <a:lnSpc>
                <a:spcPct val="130000"/>
              </a:lnSpc>
              <a:defRPr sz="1400">
                <a:solidFill>
                  <a:schemeClr val="bg1">
                    <a:lumMod val="50000"/>
                  </a:schemeClr>
                </a:solidFill>
                <a:latin typeface="Source Han Sans CN Normal"/>
                <a:ea typeface="Source Han Sans CN Normal"/>
              </a:defRPr>
            </a:lvl1pPr>
          </a:lstStyle>
          <a:p>
            <a:r>
              <a:rPr lang="zh-CN">
                <a:latin typeface="微软雅黑"/>
                <a:ea typeface="微软雅黑"/>
              </a:rPr>
              <a:t>用户使用番茄钟之后，在个人信息界面会可以看到自己近期番茄钟的使用情况，数据以统计表的方式展示。</a:t>
            </a:r>
          </a:p>
        </p:txBody>
      </p:sp>
      <p:sp>
        <p:nvSpPr>
          <p:cNvPr id="7" name="TextBox 6"/>
          <p:cNvSpPr txBox="1"/>
          <p:nvPr/>
        </p:nvSpPr>
        <p:spPr>
          <a:xfrm>
            <a:off x="809124" y="1238124"/>
            <a:ext cx="1869824" cy="646331"/>
          </a:xfrm>
          <a:prstGeom prst="rect">
            <a:avLst/>
          </a:prstGeom>
          <a:noFill/>
        </p:spPr>
        <p:txBody>
          <a:bodyPr wrap="square"/>
          <a:lstStyle/>
          <a:p>
            <a:pPr algn="r"/>
            <a:r>
              <a:rPr lang="zh-CN" b="1">
                <a:solidFill>
                  <a:srgbClr val="404040"/>
                </a:solidFill>
              </a:rPr>
              <a:t>数据可视化</a:t>
            </a:r>
          </a:p>
          <a:p>
            <a:pPr algn="r"/>
            <a:r>
              <a:rPr lang="en-US" b="1">
                <a:solidFill>
                  <a:srgbClr val="BFBFBF"/>
                </a:solidFill>
              </a:rPr>
              <a:t> </a:t>
            </a:r>
            <a:endParaRPr lang="latin"/>
          </a:p>
        </p:txBody>
      </p:sp>
      <p:sp>
        <p:nvSpPr>
          <p:cNvPr id="9" name="TextBox 42"/>
          <p:cNvSpPr txBox="1"/>
          <p:nvPr/>
        </p:nvSpPr>
        <p:spPr>
          <a:xfrm>
            <a:off x="3210770" y="2999232"/>
            <a:ext cx="3327922" cy="932563"/>
          </a:xfrm>
          <a:prstGeom prst="rect">
            <a:avLst/>
          </a:prstGeom>
        </p:spPr>
        <p:txBody>
          <a:bodyPr wrap="square"/>
          <a:lstStyle>
            <a:lvl1pPr lvl="0" defTabSz="457143">
              <a:lnSpc>
                <a:spcPct val="130000"/>
              </a:lnSpc>
              <a:defRPr sz="1400">
                <a:solidFill>
                  <a:schemeClr val="bg1">
                    <a:lumMod val="50000"/>
                  </a:schemeClr>
                </a:solidFill>
                <a:latin typeface="Source Han Sans CN Normal"/>
                <a:ea typeface="Source Han Sans CN Normal"/>
              </a:defRPr>
            </a:lvl1pPr>
          </a:lstStyle>
          <a:p>
            <a:r>
              <a:rPr lang="zh-CN">
                <a:latin typeface="微软雅黑"/>
                <a:ea typeface="微软雅黑"/>
              </a:rPr>
              <a:t>在用户使用番茄钟期间，监听用户是否退出应用，若退出应用或切屏，将会被强制拉回番茄钟界面。</a:t>
            </a:r>
          </a:p>
        </p:txBody>
      </p:sp>
      <p:sp>
        <p:nvSpPr>
          <p:cNvPr id="10" name="TextBox 6"/>
          <p:cNvSpPr txBox="1"/>
          <p:nvPr/>
        </p:nvSpPr>
        <p:spPr>
          <a:xfrm>
            <a:off x="809124" y="3142348"/>
            <a:ext cx="1869824" cy="646331"/>
          </a:xfrm>
          <a:prstGeom prst="rect">
            <a:avLst/>
          </a:prstGeom>
          <a:noFill/>
        </p:spPr>
        <p:txBody>
          <a:bodyPr wrap="square"/>
          <a:lstStyle/>
          <a:p>
            <a:pPr algn="r"/>
            <a:r>
              <a:rPr lang="zh-CN" b="1">
                <a:solidFill>
                  <a:srgbClr val="404040"/>
                </a:solidFill>
              </a:rPr>
              <a:t>监听用户</a:t>
            </a:r>
          </a:p>
          <a:p>
            <a:pPr algn="r"/>
            <a:r>
              <a:rPr lang="en-US" b="1">
                <a:solidFill>
                  <a:srgbClr val="BFBFBF"/>
                </a:solidFill>
              </a:rPr>
              <a:t> </a:t>
            </a:r>
            <a:endParaRPr lang="latin"/>
          </a:p>
        </p:txBody>
      </p:sp>
      <p:sp>
        <p:nvSpPr>
          <p:cNvPr id="12" name="TextBox 42"/>
          <p:cNvSpPr txBox="1"/>
          <p:nvPr/>
        </p:nvSpPr>
        <p:spPr>
          <a:xfrm>
            <a:off x="3170110" y="4756061"/>
            <a:ext cx="3327922" cy="932563"/>
          </a:xfrm>
          <a:prstGeom prst="rect">
            <a:avLst/>
          </a:prstGeom>
        </p:spPr>
        <p:txBody>
          <a:bodyPr wrap="square"/>
          <a:lstStyle>
            <a:lvl1pPr lvl="0" defTabSz="457143">
              <a:lnSpc>
                <a:spcPct val="130000"/>
              </a:lnSpc>
              <a:defRPr sz="1400">
                <a:solidFill>
                  <a:schemeClr val="bg1">
                    <a:lumMod val="50000"/>
                  </a:schemeClr>
                </a:solidFill>
                <a:latin typeface="Source Han Sans CN Normal"/>
                <a:ea typeface="Source Han Sans CN Normal"/>
              </a:defRPr>
            </a:lvl1pPr>
          </a:lstStyle>
          <a:p>
            <a:r>
              <a:rPr lang="zh-CN">
                <a:latin typeface="微软雅黑"/>
                <a:ea typeface="微软雅黑"/>
              </a:rPr>
              <a:t>用户可以在番茄钟使用期间进入白名单应用，也可以增加、移除白名单应用。</a:t>
            </a:r>
          </a:p>
        </p:txBody>
      </p:sp>
      <p:sp>
        <p:nvSpPr>
          <p:cNvPr id="13" name="TextBox 6"/>
          <p:cNvSpPr txBox="1"/>
          <p:nvPr/>
        </p:nvSpPr>
        <p:spPr>
          <a:xfrm>
            <a:off x="809124" y="4756061"/>
            <a:ext cx="1869824" cy="646331"/>
          </a:xfrm>
          <a:prstGeom prst="rect">
            <a:avLst/>
          </a:prstGeom>
          <a:noFill/>
        </p:spPr>
        <p:txBody>
          <a:bodyPr wrap="square"/>
          <a:lstStyle/>
          <a:p>
            <a:pPr algn="r"/>
            <a:r>
              <a:rPr lang="zh-CN" b="1">
                <a:solidFill>
                  <a:srgbClr val="404040"/>
                </a:solidFill>
              </a:rPr>
              <a:t>白名单应用</a:t>
            </a:r>
          </a:p>
          <a:p>
            <a:pPr algn="r"/>
            <a:r>
              <a:rPr lang="en-US" b="1">
                <a:solidFill>
                  <a:srgbClr val="BFBFBF"/>
                </a:solidFill>
              </a:rPr>
              <a:t> </a:t>
            </a:r>
            <a:endParaRPr lang="latin"/>
          </a:p>
        </p:txBody>
      </p:sp>
      <p:sp>
        <p:nvSpPr>
          <p:cNvPr id="15" name="任意多边形 1"/>
          <p:cNvSpPr/>
          <p:nvPr/>
        </p:nvSpPr>
        <p:spPr>
          <a:xfrm>
            <a:off x="6430780" y="12357"/>
            <a:ext cx="5775594" cy="6845643"/>
          </a:xfrm>
          <a:custGeom>
            <a:avLst/>
            <a:gdLst/>
            <a:ahLst/>
            <a:cxnLst/>
            <a:rect l="l" t="t" r="r" b="b"/>
            <a:pathLst>
              <a:path w="5775594" h="6845643">
                <a:moveTo>
                  <a:pt x="0" y="6845643"/>
                </a:moveTo>
                <a:lnTo>
                  <a:pt x="3086788" y="0"/>
                </a:lnTo>
                <a:lnTo>
                  <a:pt x="5775594" y="0"/>
                </a:lnTo>
                <a:lnTo>
                  <a:pt x="5775594" y="6833286"/>
                </a:lnTo>
                <a:lnTo>
                  <a:pt x="0" y="6845643"/>
                </a:lnTo>
                <a:close/>
              </a:path>
            </a:pathLst>
          </a:custGeom>
          <a:solidFill>
            <a:schemeClr val="bg1">
              <a:lumMod val="95000"/>
            </a:schemeClr>
          </a:solidFill>
          <a:ln>
            <a:noFill/>
          </a:ln>
        </p:spPr>
        <p:txBody>
          <a:bodyPr anchor="ctr"/>
          <a:lstStyle/>
          <a:p>
            <a:pPr algn="ctr"/>
            <a:endParaRPr lang="zh-CN">
              <a:solidFill>
                <a:srgbClr val="FFFFFF"/>
              </a:solidFill>
            </a:endParaRPr>
          </a:p>
        </p:txBody>
      </p:sp>
      <p:sp>
        <p:nvSpPr>
          <p:cNvPr id="17" name="椭圆 16"/>
          <p:cNvSpPr/>
          <p:nvPr/>
        </p:nvSpPr>
        <p:spPr>
          <a:xfrm>
            <a:off x="7410721" y="1481678"/>
            <a:ext cx="3967670" cy="3967670"/>
          </a:xfrm>
          <a:prstGeom prst="ellipse">
            <a:avLst/>
          </a:prstGeom>
          <a:solidFill>
            <a:schemeClr val="accent2"/>
          </a:solidFill>
          <a:ln>
            <a:noFill/>
          </a:ln>
        </p:spPr>
        <p:txBody>
          <a:bodyPr anchor="ctr"/>
          <a:lstStyle/>
          <a:p>
            <a:pPr algn="ctr"/>
            <a:endParaRPr lang="zh-CN">
              <a:solidFill>
                <a:schemeClr val="lt1"/>
              </a:solidFill>
            </a:endParaRPr>
          </a:p>
        </p:txBody>
      </p:sp>
      <p:sp>
        <p:nvSpPr>
          <p:cNvPr id="16" name="椭圆 15"/>
          <p:cNvSpPr/>
          <p:nvPr/>
        </p:nvSpPr>
        <p:spPr>
          <a:xfrm>
            <a:off x="6732366" y="1107073"/>
            <a:ext cx="4237220" cy="4237220"/>
          </a:xfrm>
          <a:prstGeom prst="ellipse">
            <a:avLst/>
          </a:prstGeom>
          <a:blipFill>
            <a:blip r:embed="rId3"/>
            <a:stretch/>
          </a:blipFill>
          <a:ln>
            <a:noFill/>
          </a:ln>
        </p:spPr>
        <p:txBody>
          <a:bodyPr anchor="ctr"/>
          <a:lstStyle/>
          <a:p>
            <a:pPr algn="ctr"/>
            <a:endParaRPr lang="zh-CN">
              <a:solidFill>
                <a:schemeClr val="lt1"/>
              </a:solidFill>
            </a:endParaRPr>
          </a:p>
        </p:txBody>
      </p:sp>
      <p:grpSp>
        <p:nvGrpSpPr>
          <p:cNvPr id="18" name="组合 17"/>
          <p:cNvGrpSpPr/>
          <p:nvPr/>
        </p:nvGrpSpPr>
        <p:grpSpPr>
          <a:xfrm>
            <a:off x="8890394" y="379425"/>
            <a:ext cx="2744703" cy="369332"/>
            <a:chOff x="882862" y="379425"/>
            <a:chExt cx="2744703" cy="369332"/>
          </a:xfrm>
        </p:grpSpPr>
        <p:sp>
          <p:nvSpPr>
            <p:cNvPr id="19" name="椭圆 18"/>
            <p:cNvSpPr/>
            <p:nvPr/>
          </p:nvSpPr>
          <p:spPr>
            <a:xfrm>
              <a:off x="3370859" y="435850"/>
              <a:ext cx="256706" cy="256482"/>
            </a:xfrm>
            <a:prstGeom prst="ellipse">
              <a:avLst/>
            </a:prstGeom>
            <a:solidFill>
              <a:schemeClr val="accent1"/>
            </a:solidFill>
            <a:ln>
              <a:noFill/>
            </a:ln>
          </p:spPr>
          <p:txBody>
            <a:bodyPr anchor="ctr"/>
            <a:lstStyle/>
            <a:p>
              <a:pPr algn="ctr"/>
              <a:endParaRPr lang="zh-CN">
                <a:solidFill>
                  <a:schemeClr val="lt1"/>
                </a:solidFill>
              </a:endParaRPr>
            </a:p>
          </p:txBody>
        </p:sp>
        <p:sp>
          <p:nvSpPr>
            <p:cNvPr id="20" name="矩形 19"/>
            <p:cNvSpPr/>
            <p:nvPr/>
          </p:nvSpPr>
          <p:spPr>
            <a:xfrm>
              <a:off x="882862" y="379425"/>
              <a:ext cx="2382852" cy="369332"/>
            </a:xfrm>
            <a:prstGeom prst="rect">
              <a:avLst/>
            </a:prstGeom>
          </p:spPr>
          <p:txBody>
            <a:bodyPr wrap="square"/>
            <a:lstStyle/>
            <a:p>
              <a:r>
                <a:rPr lang="zh-CN" b="1">
                  <a:solidFill>
                    <a:srgbClr val="404040"/>
                  </a:solidFill>
                </a:rPr>
                <a:t>创新点</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p:nvPr/>
        </p:nvSpPr>
        <p:spPr>
          <a:xfrm>
            <a:off x="4957399" y="1551040"/>
            <a:ext cx="2412392" cy="857250"/>
          </a:xfrm>
          <a:prstGeom prst="rect">
            <a:avLst/>
          </a:prstGeom>
        </p:spPr>
        <p:txBody>
          <a:bodyPr vert="horz" lIns="91440" tIns="45720" rIns="91440" bIns="45720" anchor="ctr"/>
          <a:lstStyle>
            <a:lvl1pPr lvl="0" algn="l" defTabSz="914400">
              <a:lnSpc>
                <a:spcPct val="90000"/>
              </a:lnSpc>
              <a:spcBef>
                <a:spcPct val="0"/>
              </a:spcBef>
              <a:buNone/>
              <a:defRPr sz="4400" kern="1200">
                <a:solidFill>
                  <a:schemeClr val="tx1"/>
                </a:solidFill>
                <a:latin typeface="微软雅黑"/>
                <a:ea typeface="微软雅黑"/>
              </a:defRPr>
            </a:lvl1pPr>
          </a:lstStyle>
          <a:p>
            <a:pPr algn="ctr"/>
            <a:r>
              <a:rPr lang="en-US" sz="6600">
                <a:solidFill>
                  <a:srgbClr val="595959"/>
                </a:solidFill>
                <a:latin typeface="微软雅黑"/>
                <a:ea typeface="微软雅黑"/>
              </a:rPr>
              <a:t>2020</a:t>
            </a:r>
          </a:p>
        </p:txBody>
      </p:sp>
      <p:sp>
        <p:nvSpPr>
          <p:cNvPr id="9" name="椭圆 8"/>
          <p:cNvSpPr/>
          <p:nvPr/>
        </p:nvSpPr>
        <p:spPr>
          <a:xfrm>
            <a:off x="1402277" y="5699352"/>
            <a:ext cx="528473" cy="528473"/>
          </a:xfrm>
          <a:prstGeom prst="ellipse">
            <a:avLst/>
          </a:prstGeom>
          <a:solidFill>
            <a:schemeClr val="accent1"/>
          </a:solidFill>
          <a:ln>
            <a:noFill/>
          </a:ln>
        </p:spPr>
        <p:txBody>
          <a:bodyPr anchor="ctr"/>
          <a:lstStyle/>
          <a:p>
            <a:pPr algn="ctr"/>
            <a:endParaRPr lang="zh-CN">
              <a:solidFill>
                <a:schemeClr val="lt1"/>
              </a:solidFill>
            </a:endParaRPr>
          </a:p>
        </p:txBody>
      </p:sp>
      <p:sp>
        <p:nvSpPr>
          <p:cNvPr id="10" name="椭圆 9"/>
          <p:cNvSpPr/>
          <p:nvPr/>
        </p:nvSpPr>
        <p:spPr>
          <a:xfrm>
            <a:off x="9495884" y="1041451"/>
            <a:ext cx="761299" cy="761299"/>
          </a:xfrm>
          <a:prstGeom prst="ellipse">
            <a:avLst/>
          </a:prstGeom>
          <a:solidFill>
            <a:schemeClr val="accent1"/>
          </a:solidFill>
          <a:ln>
            <a:noFill/>
          </a:ln>
        </p:spPr>
        <p:txBody>
          <a:bodyPr anchor="ctr"/>
          <a:lstStyle/>
          <a:p>
            <a:pPr algn="ctr"/>
            <a:endParaRPr lang="zh-CN">
              <a:solidFill>
                <a:schemeClr val="lt1"/>
              </a:solidFill>
            </a:endParaRPr>
          </a:p>
        </p:txBody>
      </p:sp>
      <p:sp>
        <p:nvSpPr>
          <p:cNvPr id="11" name="椭圆 10"/>
          <p:cNvSpPr/>
          <p:nvPr/>
        </p:nvSpPr>
        <p:spPr>
          <a:xfrm>
            <a:off x="9805985" y="3615982"/>
            <a:ext cx="451198" cy="451198"/>
          </a:xfrm>
          <a:prstGeom prst="ellipse">
            <a:avLst/>
          </a:prstGeom>
          <a:solidFill>
            <a:schemeClr val="bg1">
              <a:lumMod val="95000"/>
            </a:schemeClr>
          </a:solidFill>
          <a:ln>
            <a:noFill/>
          </a:ln>
        </p:spPr>
        <p:txBody>
          <a:bodyPr anchor="ctr"/>
          <a:lstStyle/>
          <a:p>
            <a:pPr algn="ctr"/>
            <a:endParaRPr lang="zh-CN">
              <a:solidFill>
                <a:schemeClr val="lt1"/>
              </a:solidFill>
            </a:endParaRPr>
          </a:p>
        </p:txBody>
      </p:sp>
      <p:sp>
        <p:nvSpPr>
          <p:cNvPr id="12" name="文本框 11"/>
          <p:cNvSpPr txBox="1"/>
          <p:nvPr/>
        </p:nvSpPr>
        <p:spPr>
          <a:xfrm flipH="1">
            <a:off x="3470264" y="2712508"/>
            <a:ext cx="5182418" cy="1323803"/>
          </a:xfrm>
          <a:prstGeom prst="rect">
            <a:avLst/>
          </a:prstGeom>
          <a:noFill/>
        </p:spPr>
        <p:txBody>
          <a:bodyPr vert="horz" wrap="none"/>
          <a:lstStyle/>
          <a:p>
            <a:pPr algn="ctr"/>
            <a:r>
              <a:rPr lang="zh-CN" sz="7500" b="1" spc="600">
                <a:solidFill>
                  <a:schemeClr val="accent1"/>
                </a:solidFill>
              </a:rPr>
              <a:t>谢谢观看</a:t>
            </a:r>
          </a:p>
        </p:txBody>
      </p:sp>
      <p:sp>
        <p:nvSpPr>
          <p:cNvPr id="14" name="矩形: 圆角 28"/>
          <p:cNvSpPr/>
          <p:nvPr/>
        </p:nvSpPr>
        <p:spPr>
          <a:xfrm flipH="1">
            <a:off x="5139453" y="5058394"/>
            <a:ext cx="1955347" cy="393609"/>
          </a:xfrm>
          <a:prstGeom prst="roundRect">
            <a:avLst>
              <a:gd name="adj" fmla="val 0"/>
            </a:avLst>
          </a:prstGeom>
          <a:solidFill>
            <a:schemeClr val="accent1"/>
          </a:solidFill>
          <a:ln>
            <a:noFill/>
          </a:ln>
        </p:spPr>
        <p:txBody>
          <a:bodyPr anchor="ctr"/>
          <a:lstStyle/>
          <a:p>
            <a:pPr algn="ctr"/>
            <a:endParaRPr lang="zh-CN"/>
          </a:p>
        </p:txBody>
      </p:sp>
      <p:sp>
        <p:nvSpPr>
          <p:cNvPr id="15" name="文本框 14"/>
          <p:cNvSpPr txBox="1"/>
          <p:nvPr/>
        </p:nvSpPr>
        <p:spPr>
          <a:xfrm flipH="1">
            <a:off x="5312261" y="5058394"/>
            <a:ext cx="1609736" cy="345353"/>
          </a:xfrm>
          <a:prstGeom prst="rect">
            <a:avLst/>
          </a:prstGeom>
          <a:noFill/>
        </p:spPr>
        <p:txBody>
          <a:bodyPr wrap="none"/>
          <a:lstStyle/>
          <a:p>
            <a:pPr algn="ctr"/>
            <a:r>
              <a:rPr lang="zh-CN" sz="1400" spc="300">
                <a:solidFill>
                  <a:srgbClr val="FFFFFF"/>
                </a:solidFill>
              </a:rPr>
              <a:t>演讲人：</a:t>
            </a:r>
            <a:r>
              <a:rPr lang="en-US" sz="1400" spc="300">
                <a:solidFill>
                  <a:srgbClr val="FFFFFF"/>
                </a:solidFill>
              </a:rPr>
              <a:t> 叶俊豪</a:t>
            </a:r>
          </a:p>
        </p:txBody>
      </p:sp>
      <p:sp>
        <p:nvSpPr>
          <p:cNvPr id="16" name="矩形: 圆角 1"/>
          <p:cNvSpPr/>
          <p:nvPr/>
        </p:nvSpPr>
        <p:spPr>
          <a:xfrm rot="1345082">
            <a:off x="8982087" y="2142381"/>
            <a:ext cx="4678292" cy="4710347"/>
          </a:xfrm>
          <a:prstGeom prst="chord">
            <a:avLst/>
          </a:prstGeom>
          <a:solidFill>
            <a:srgbClr val="E9E9E9"/>
          </a:solidFill>
          <a:ln>
            <a:noFill/>
          </a:ln>
        </p:spPr>
        <p:txBody>
          <a:bodyPr anchor="ctr"/>
          <a:lstStyle/>
          <a:p>
            <a:pPr algn="ctr"/>
            <a:endParaRPr lang="zh-CN">
              <a:solidFill>
                <a:schemeClr val="lt1"/>
              </a:solidFill>
            </a:endParaRPr>
          </a:p>
        </p:txBody>
      </p:sp>
      <p:sp>
        <p:nvSpPr>
          <p:cNvPr id="17" name="矩形: 圆角 1"/>
          <p:cNvSpPr/>
          <p:nvPr/>
        </p:nvSpPr>
        <p:spPr>
          <a:xfrm rot="12120000">
            <a:off x="-1007060" y="372161"/>
            <a:ext cx="3351958" cy="3536674"/>
          </a:xfrm>
          <a:prstGeom prst="chord">
            <a:avLst/>
          </a:prstGeom>
          <a:solidFill>
            <a:srgbClr val="2D4D6A"/>
          </a:solidFill>
          <a:ln>
            <a:noFill/>
          </a:ln>
        </p:spPr>
        <p:txBody>
          <a:bodyPr anchor="ctr"/>
          <a:lstStyle/>
          <a:p>
            <a:pPr algn="ctr"/>
            <a:endParaRPr lang="zh-CN">
              <a:solidFill>
                <a:schemeClr val="lt1"/>
              </a:solidFill>
            </a:endParaRPr>
          </a:p>
        </p:txBody>
      </p:sp>
      <p:sp>
        <p:nvSpPr>
          <p:cNvPr id="18" name="椭圆 7"/>
          <p:cNvSpPr/>
          <p:nvPr/>
        </p:nvSpPr>
        <p:spPr>
          <a:xfrm>
            <a:off x="337197" y="1607958"/>
            <a:ext cx="1065080" cy="1065080"/>
          </a:xfrm>
          <a:prstGeom prst="ellipse">
            <a:avLst/>
          </a:prstGeom>
          <a:solidFill>
            <a:schemeClr val="bg1">
              <a:lumMod val="95000"/>
            </a:schemeClr>
          </a:solidFill>
          <a:ln>
            <a:noFill/>
          </a:ln>
        </p:spPr>
        <p:txBody>
          <a:bodyPr anchor="ctr"/>
          <a:lstStyle/>
          <a:p>
            <a:pPr algn="ctr"/>
            <a:endParaRPr lang="zh-CN">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圆角 1"/>
          <p:cNvSpPr/>
          <p:nvPr/>
        </p:nvSpPr>
        <p:spPr>
          <a:xfrm rot="1408302">
            <a:off x="8933853" y="18109"/>
            <a:ext cx="4678292" cy="4710347"/>
          </a:xfrm>
          <a:prstGeom prst="chord">
            <a:avLst/>
          </a:prstGeom>
          <a:solidFill>
            <a:schemeClr val="bg1">
              <a:lumMod val="95000"/>
            </a:schemeClr>
          </a:solidFill>
          <a:ln>
            <a:noFill/>
          </a:ln>
        </p:spPr>
        <p:txBody>
          <a:bodyPr anchor="ctr"/>
          <a:lstStyle/>
          <a:p>
            <a:pPr algn="ctr"/>
            <a:endParaRPr lang="zh-CN">
              <a:solidFill>
                <a:schemeClr val="lt1"/>
              </a:solidFill>
            </a:endParaRPr>
          </a:p>
        </p:txBody>
      </p:sp>
      <p:sp>
        <p:nvSpPr>
          <p:cNvPr id="28" name="矩形: 圆角 1"/>
          <p:cNvSpPr/>
          <p:nvPr/>
        </p:nvSpPr>
        <p:spPr>
          <a:xfrm>
            <a:off x="64" y="2236870"/>
            <a:ext cx="5499303" cy="4621193"/>
          </a:xfrm>
          <a:prstGeom prst="flowChartDelay">
            <a:avLst/>
          </a:prstGeom>
          <a:solidFill>
            <a:schemeClr val="accent1"/>
          </a:solidFill>
          <a:ln>
            <a:noFill/>
          </a:ln>
        </p:spPr>
        <p:txBody>
          <a:bodyPr anchor="ctr"/>
          <a:lstStyle/>
          <a:p>
            <a:pPr algn="ctr"/>
            <a:endParaRPr lang="zh-CN">
              <a:solidFill>
                <a:schemeClr val="lt1"/>
              </a:solidFill>
            </a:endParaRPr>
          </a:p>
        </p:txBody>
      </p:sp>
      <p:sp>
        <p:nvSpPr>
          <p:cNvPr id="2" name="矩形: 圆角 2"/>
          <p:cNvSpPr/>
          <p:nvPr/>
        </p:nvSpPr>
        <p:spPr>
          <a:xfrm>
            <a:off x="1047221" y="705857"/>
            <a:ext cx="10094762" cy="5446283"/>
          </a:xfrm>
          <a:prstGeom prst="roundRect">
            <a:avLst>
              <a:gd name="adj" fmla="val 0"/>
            </a:avLst>
          </a:prstGeom>
          <a:solidFill>
            <a:schemeClr val="bg1"/>
          </a:solidFill>
          <a:ln>
            <a:noFill/>
          </a:ln>
        </p:spPr>
        <p:txBody>
          <a:bodyPr vert="horz" wrap="square" lIns="91407" tIns="45703" rIns="91407" bIns="45703" numCol="1" anchor="t" anchorCtr="0"/>
          <a:lstStyle/>
          <a:p>
            <a:pPr defTabSz="914126">
              <a:spcBef>
                <a:spcPct val="0"/>
              </a:spcBef>
              <a:spcAft>
                <a:spcPct val="0"/>
              </a:spcAft>
            </a:pPr>
            <a:endParaRPr lang="zh-CN"/>
          </a:p>
        </p:txBody>
      </p:sp>
      <p:grpSp>
        <p:nvGrpSpPr>
          <p:cNvPr id="3" name="PA-组合 6"/>
          <p:cNvGrpSpPr/>
          <p:nvPr/>
        </p:nvGrpSpPr>
        <p:grpSpPr>
          <a:xfrm>
            <a:off x="7126000" y="1519498"/>
            <a:ext cx="2983347" cy="584775"/>
            <a:chOff x="2326540" y="2762389"/>
            <a:chExt cx="2983347" cy="584775"/>
          </a:xfrm>
        </p:grpSpPr>
        <p:sp>
          <p:nvSpPr>
            <p:cNvPr id="4" name="PA-文本框 32"/>
            <p:cNvSpPr txBox="1"/>
            <p:nvPr/>
          </p:nvSpPr>
          <p:spPr>
            <a:xfrm>
              <a:off x="2326540" y="2762389"/>
              <a:ext cx="665567" cy="584775"/>
            </a:xfrm>
            <a:prstGeom prst="rect">
              <a:avLst/>
            </a:prstGeom>
            <a:solidFill>
              <a:schemeClr val="accent1"/>
            </a:solidFill>
            <a:ln>
              <a:noFill/>
            </a:ln>
          </p:spPr>
          <p:txBody>
            <a:bodyPr wrap="none">
              <a:spAutoFit/>
            </a:bodyPr>
            <a:lstStyle>
              <a:lvl1pPr lvl="0">
                <a:defRPr>
                  <a:solidFill>
                    <a:schemeClr val="tx1"/>
                  </a:solidFill>
                  <a:latin typeface="Calibri"/>
                  <a:ea typeface="宋体"/>
                </a:defRPr>
              </a:lvl1pPr>
              <a:lvl2pPr marL="742950" lvl="1" indent="-285750">
                <a:defRPr>
                  <a:solidFill>
                    <a:schemeClr val="tx1"/>
                  </a:solidFill>
                  <a:latin typeface="Calibri"/>
                  <a:ea typeface="宋体"/>
                </a:defRPr>
              </a:lvl2pPr>
              <a:lvl3pPr marL="1143000" lvl="2" indent="-228600">
                <a:defRPr>
                  <a:solidFill>
                    <a:schemeClr val="tx1"/>
                  </a:solidFill>
                  <a:latin typeface="Calibri"/>
                  <a:ea typeface="宋体"/>
                </a:defRPr>
              </a:lvl3pPr>
              <a:lvl4pPr marL="1600200" lvl="3" indent="-228600">
                <a:defRPr>
                  <a:solidFill>
                    <a:schemeClr val="tx1"/>
                  </a:solidFill>
                  <a:latin typeface="Calibri"/>
                  <a:ea typeface="宋体"/>
                </a:defRPr>
              </a:lvl4pPr>
              <a:lvl5pPr marL="2057400" lvl="4" indent="-228600">
                <a:defRPr>
                  <a:solidFill>
                    <a:schemeClr val="tx1"/>
                  </a:solidFill>
                  <a:latin typeface="Calibri"/>
                  <a:ea typeface="宋体"/>
                </a:defRPr>
              </a:lvl5pPr>
              <a:lvl6pPr marL="2514600" lvl="5" indent="-228600">
                <a:spcBef>
                  <a:spcPct val="0"/>
                </a:spcBef>
                <a:spcAft>
                  <a:spcPct val="0"/>
                </a:spcAft>
                <a:buFont typeface="Arial" charset="0"/>
                <a:defRPr>
                  <a:solidFill>
                    <a:schemeClr val="tx1"/>
                  </a:solidFill>
                  <a:latin typeface="Calibri"/>
                  <a:ea typeface="宋体"/>
                </a:defRPr>
              </a:lvl6pPr>
              <a:lvl7pPr marL="2971800" lvl="6" indent="-228600">
                <a:spcBef>
                  <a:spcPct val="0"/>
                </a:spcBef>
                <a:spcAft>
                  <a:spcPct val="0"/>
                </a:spcAft>
                <a:buFont typeface="Arial" charset="0"/>
                <a:defRPr>
                  <a:solidFill>
                    <a:schemeClr val="tx1"/>
                  </a:solidFill>
                  <a:latin typeface="Calibri"/>
                  <a:ea typeface="宋体"/>
                </a:defRPr>
              </a:lvl7pPr>
              <a:lvl8pPr marL="3429000" lvl="7" indent="-228600">
                <a:spcBef>
                  <a:spcPct val="0"/>
                </a:spcBef>
                <a:spcAft>
                  <a:spcPct val="0"/>
                </a:spcAft>
                <a:buFont typeface="Arial" charset="0"/>
                <a:defRPr>
                  <a:solidFill>
                    <a:schemeClr val="tx1"/>
                  </a:solidFill>
                  <a:latin typeface="Calibri"/>
                  <a:ea typeface="宋体"/>
                </a:defRPr>
              </a:lvl8pPr>
              <a:lvl9pPr marL="3886200" lvl="8" indent="-228600">
                <a:spcBef>
                  <a:spcPct val="0"/>
                </a:spcBef>
                <a:spcAft>
                  <a:spcPct val="0"/>
                </a:spcAft>
                <a:buFont typeface="Arial" charset="0"/>
                <a:defRPr>
                  <a:solidFill>
                    <a:schemeClr val="tx1"/>
                  </a:solidFill>
                  <a:latin typeface="Calibri"/>
                  <a:ea typeface="宋体"/>
                </a:defRPr>
              </a:lvl9pPr>
            </a:lstStyle>
            <a:p>
              <a:r>
                <a:rPr lang="en-US" sz="3200">
                  <a:solidFill>
                    <a:schemeClr val="bg1"/>
                  </a:solidFill>
                  <a:latin typeface="微软雅黑"/>
                  <a:ea typeface="微软雅黑"/>
                </a:rPr>
                <a:t>01</a:t>
              </a:r>
            </a:p>
          </p:txBody>
        </p:sp>
        <p:sp>
          <p:nvSpPr>
            <p:cNvPr id="7" name="PA-文本框 76"/>
            <p:cNvSpPr txBox="1"/>
            <p:nvPr/>
          </p:nvSpPr>
          <p:spPr>
            <a:xfrm>
              <a:off x="3463942" y="2847439"/>
              <a:ext cx="1845945" cy="461645"/>
            </a:xfrm>
            <a:prstGeom prst="rect">
              <a:avLst/>
            </a:prstGeom>
            <a:noFill/>
          </p:spPr>
          <p:txBody>
            <a:bodyPr wrap="square"/>
            <a:lstStyle/>
            <a:p>
              <a:r>
                <a:rPr lang="zh-CN" sz="2400" b="1" spc="788">
                  <a:solidFill>
                    <a:srgbClr val="404040"/>
                  </a:solidFill>
                </a:rPr>
                <a:t>选题背景</a:t>
              </a:r>
            </a:p>
          </p:txBody>
        </p:sp>
      </p:grpSp>
      <p:grpSp>
        <p:nvGrpSpPr>
          <p:cNvPr id="8" name="PA-组合 21"/>
          <p:cNvGrpSpPr/>
          <p:nvPr/>
        </p:nvGrpSpPr>
        <p:grpSpPr>
          <a:xfrm>
            <a:off x="7137277" y="3674629"/>
            <a:ext cx="2817134" cy="584775"/>
            <a:chOff x="2326540" y="4746129"/>
            <a:chExt cx="2817134" cy="584775"/>
          </a:xfrm>
        </p:grpSpPr>
        <p:sp>
          <p:nvSpPr>
            <p:cNvPr id="9" name="PA-文本框 32"/>
            <p:cNvSpPr txBox="1"/>
            <p:nvPr/>
          </p:nvSpPr>
          <p:spPr>
            <a:xfrm>
              <a:off x="2326540" y="4746129"/>
              <a:ext cx="665567" cy="584775"/>
            </a:xfrm>
            <a:prstGeom prst="rect">
              <a:avLst/>
            </a:prstGeom>
            <a:solidFill>
              <a:schemeClr val="accent1"/>
            </a:solidFill>
            <a:ln>
              <a:noFill/>
            </a:ln>
          </p:spPr>
          <p:txBody>
            <a:bodyPr wrap="none">
              <a:spAutoFit/>
            </a:bodyPr>
            <a:lstStyle>
              <a:lvl1pPr lvl="0">
                <a:defRPr>
                  <a:solidFill>
                    <a:schemeClr val="tx1"/>
                  </a:solidFill>
                  <a:latin typeface="Calibri"/>
                  <a:ea typeface="宋体"/>
                </a:defRPr>
              </a:lvl1pPr>
              <a:lvl2pPr marL="742950" lvl="1" indent="-285750">
                <a:defRPr>
                  <a:solidFill>
                    <a:schemeClr val="tx1"/>
                  </a:solidFill>
                  <a:latin typeface="Calibri"/>
                  <a:ea typeface="宋体"/>
                </a:defRPr>
              </a:lvl2pPr>
              <a:lvl3pPr marL="1143000" lvl="2" indent="-228600">
                <a:defRPr>
                  <a:solidFill>
                    <a:schemeClr val="tx1"/>
                  </a:solidFill>
                  <a:latin typeface="Calibri"/>
                  <a:ea typeface="宋体"/>
                </a:defRPr>
              </a:lvl3pPr>
              <a:lvl4pPr marL="1600200" lvl="3" indent="-228600">
                <a:defRPr>
                  <a:solidFill>
                    <a:schemeClr val="tx1"/>
                  </a:solidFill>
                  <a:latin typeface="Calibri"/>
                  <a:ea typeface="宋体"/>
                </a:defRPr>
              </a:lvl4pPr>
              <a:lvl5pPr marL="2057400" lvl="4" indent="-228600">
                <a:defRPr>
                  <a:solidFill>
                    <a:schemeClr val="tx1"/>
                  </a:solidFill>
                  <a:latin typeface="Calibri"/>
                  <a:ea typeface="宋体"/>
                </a:defRPr>
              </a:lvl5pPr>
              <a:lvl6pPr marL="2514600" lvl="5" indent="-228600">
                <a:spcBef>
                  <a:spcPct val="0"/>
                </a:spcBef>
                <a:spcAft>
                  <a:spcPct val="0"/>
                </a:spcAft>
                <a:buFont typeface="Arial" charset="0"/>
                <a:defRPr>
                  <a:solidFill>
                    <a:schemeClr val="tx1"/>
                  </a:solidFill>
                  <a:latin typeface="Calibri"/>
                  <a:ea typeface="宋体"/>
                </a:defRPr>
              </a:lvl6pPr>
              <a:lvl7pPr marL="2971800" lvl="6" indent="-228600">
                <a:spcBef>
                  <a:spcPct val="0"/>
                </a:spcBef>
                <a:spcAft>
                  <a:spcPct val="0"/>
                </a:spcAft>
                <a:buFont typeface="Arial" charset="0"/>
                <a:defRPr>
                  <a:solidFill>
                    <a:schemeClr val="tx1"/>
                  </a:solidFill>
                  <a:latin typeface="Calibri"/>
                  <a:ea typeface="宋体"/>
                </a:defRPr>
              </a:lvl7pPr>
              <a:lvl8pPr marL="3429000" lvl="7" indent="-228600">
                <a:spcBef>
                  <a:spcPct val="0"/>
                </a:spcBef>
                <a:spcAft>
                  <a:spcPct val="0"/>
                </a:spcAft>
                <a:buFont typeface="Arial" charset="0"/>
                <a:defRPr>
                  <a:solidFill>
                    <a:schemeClr val="tx1"/>
                  </a:solidFill>
                  <a:latin typeface="Calibri"/>
                  <a:ea typeface="宋体"/>
                </a:defRPr>
              </a:lvl8pPr>
              <a:lvl9pPr marL="3886200" lvl="8" indent="-228600">
                <a:spcBef>
                  <a:spcPct val="0"/>
                </a:spcBef>
                <a:spcAft>
                  <a:spcPct val="0"/>
                </a:spcAft>
                <a:buFont typeface="Arial" charset="0"/>
                <a:defRPr>
                  <a:solidFill>
                    <a:schemeClr val="tx1"/>
                  </a:solidFill>
                  <a:latin typeface="Calibri"/>
                  <a:ea typeface="宋体"/>
                </a:defRPr>
              </a:lvl9pPr>
            </a:lstStyle>
            <a:p>
              <a:r>
                <a:rPr lang="en-US" sz="3200">
                  <a:solidFill>
                    <a:schemeClr val="bg1"/>
                  </a:solidFill>
                  <a:latin typeface="微软雅黑"/>
                  <a:ea typeface="微软雅黑"/>
                </a:rPr>
                <a:t>03</a:t>
              </a:r>
            </a:p>
          </p:txBody>
        </p:sp>
        <p:sp>
          <p:nvSpPr>
            <p:cNvPr id="12" name="PA-文本框 76"/>
            <p:cNvSpPr txBox="1"/>
            <p:nvPr/>
          </p:nvSpPr>
          <p:spPr>
            <a:xfrm>
              <a:off x="3434889" y="4847892"/>
              <a:ext cx="1708785" cy="461645"/>
            </a:xfrm>
            <a:prstGeom prst="rect">
              <a:avLst/>
            </a:prstGeom>
            <a:noFill/>
          </p:spPr>
          <p:txBody>
            <a:bodyPr wrap="square"/>
            <a:lstStyle/>
            <a:p>
              <a:r>
                <a:rPr lang="zh-CN" sz="2400" b="1">
                  <a:solidFill>
                    <a:srgbClr val="404040"/>
                  </a:solidFill>
                </a:rPr>
                <a:t>关 键 技 术</a:t>
              </a:r>
            </a:p>
          </p:txBody>
        </p:sp>
      </p:grpSp>
      <p:grpSp>
        <p:nvGrpSpPr>
          <p:cNvPr id="13" name="PA-组合 11"/>
          <p:cNvGrpSpPr/>
          <p:nvPr/>
        </p:nvGrpSpPr>
        <p:grpSpPr>
          <a:xfrm>
            <a:off x="7126000" y="2581665"/>
            <a:ext cx="2932222" cy="584775"/>
            <a:chOff x="6826431" y="2763024"/>
            <a:chExt cx="2932222" cy="584775"/>
          </a:xfrm>
        </p:grpSpPr>
        <p:sp>
          <p:nvSpPr>
            <p:cNvPr id="14" name="PA-文本框 32"/>
            <p:cNvSpPr txBox="1"/>
            <p:nvPr/>
          </p:nvSpPr>
          <p:spPr>
            <a:xfrm>
              <a:off x="6826431" y="2763024"/>
              <a:ext cx="665567" cy="584775"/>
            </a:xfrm>
            <a:prstGeom prst="rect">
              <a:avLst/>
            </a:prstGeom>
            <a:solidFill>
              <a:schemeClr val="accent1"/>
            </a:solidFill>
            <a:ln>
              <a:noFill/>
            </a:ln>
          </p:spPr>
          <p:txBody>
            <a:bodyPr wrap="none">
              <a:spAutoFit/>
            </a:bodyPr>
            <a:lstStyle>
              <a:lvl1pPr lvl="0">
                <a:defRPr>
                  <a:solidFill>
                    <a:schemeClr val="tx1"/>
                  </a:solidFill>
                  <a:latin typeface="Calibri"/>
                  <a:ea typeface="宋体"/>
                </a:defRPr>
              </a:lvl1pPr>
              <a:lvl2pPr marL="742950" lvl="1" indent="-285750">
                <a:defRPr>
                  <a:solidFill>
                    <a:schemeClr val="tx1"/>
                  </a:solidFill>
                  <a:latin typeface="Calibri"/>
                  <a:ea typeface="宋体"/>
                </a:defRPr>
              </a:lvl2pPr>
              <a:lvl3pPr marL="1143000" lvl="2" indent="-228600">
                <a:defRPr>
                  <a:solidFill>
                    <a:schemeClr val="tx1"/>
                  </a:solidFill>
                  <a:latin typeface="Calibri"/>
                  <a:ea typeface="宋体"/>
                </a:defRPr>
              </a:lvl3pPr>
              <a:lvl4pPr marL="1600200" lvl="3" indent="-228600">
                <a:defRPr>
                  <a:solidFill>
                    <a:schemeClr val="tx1"/>
                  </a:solidFill>
                  <a:latin typeface="Calibri"/>
                  <a:ea typeface="宋体"/>
                </a:defRPr>
              </a:lvl4pPr>
              <a:lvl5pPr marL="2057400" lvl="4" indent="-228600">
                <a:defRPr>
                  <a:solidFill>
                    <a:schemeClr val="tx1"/>
                  </a:solidFill>
                  <a:latin typeface="Calibri"/>
                  <a:ea typeface="宋体"/>
                </a:defRPr>
              </a:lvl5pPr>
              <a:lvl6pPr marL="2514600" lvl="5" indent="-228600">
                <a:spcBef>
                  <a:spcPct val="0"/>
                </a:spcBef>
                <a:spcAft>
                  <a:spcPct val="0"/>
                </a:spcAft>
                <a:buFont typeface="Arial" charset="0"/>
                <a:defRPr>
                  <a:solidFill>
                    <a:schemeClr val="tx1"/>
                  </a:solidFill>
                  <a:latin typeface="Calibri"/>
                  <a:ea typeface="宋体"/>
                </a:defRPr>
              </a:lvl6pPr>
              <a:lvl7pPr marL="2971800" lvl="6" indent="-228600">
                <a:spcBef>
                  <a:spcPct val="0"/>
                </a:spcBef>
                <a:spcAft>
                  <a:spcPct val="0"/>
                </a:spcAft>
                <a:buFont typeface="Arial" charset="0"/>
                <a:defRPr>
                  <a:solidFill>
                    <a:schemeClr val="tx1"/>
                  </a:solidFill>
                  <a:latin typeface="Calibri"/>
                  <a:ea typeface="宋体"/>
                </a:defRPr>
              </a:lvl7pPr>
              <a:lvl8pPr marL="3429000" lvl="7" indent="-228600">
                <a:spcBef>
                  <a:spcPct val="0"/>
                </a:spcBef>
                <a:spcAft>
                  <a:spcPct val="0"/>
                </a:spcAft>
                <a:buFont typeface="Arial" charset="0"/>
                <a:defRPr>
                  <a:solidFill>
                    <a:schemeClr val="tx1"/>
                  </a:solidFill>
                  <a:latin typeface="Calibri"/>
                  <a:ea typeface="宋体"/>
                </a:defRPr>
              </a:lvl8pPr>
              <a:lvl9pPr marL="3886200" lvl="8" indent="-228600">
                <a:spcBef>
                  <a:spcPct val="0"/>
                </a:spcBef>
                <a:spcAft>
                  <a:spcPct val="0"/>
                </a:spcAft>
                <a:buFont typeface="Arial" charset="0"/>
                <a:defRPr>
                  <a:solidFill>
                    <a:schemeClr val="tx1"/>
                  </a:solidFill>
                  <a:latin typeface="Calibri"/>
                  <a:ea typeface="宋体"/>
                </a:defRPr>
              </a:lvl9pPr>
            </a:lstStyle>
            <a:p>
              <a:r>
                <a:rPr lang="en-US" sz="3200">
                  <a:solidFill>
                    <a:schemeClr val="bg1"/>
                  </a:solidFill>
                  <a:latin typeface="微软雅黑"/>
                  <a:ea typeface="微软雅黑"/>
                </a:rPr>
                <a:t>02</a:t>
              </a:r>
            </a:p>
          </p:txBody>
        </p:sp>
        <p:sp>
          <p:nvSpPr>
            <p:cNvPr id="17" name="PA-文本框 76"/>
            <p:cNvSpPr txBox="1"/>
            <p:nvPr/>
          </p:nvSpPr>
          <p:spPr>
            <a:xfrm>
              <a:off x="7912708" y="2813770"/>
              <a:ext cx="1845945" cy="461645"/>
            </a:xfrm>
            <a:prstGeom prst="rect">
              <a:avLst/>
            </a:prstGeom>
            <a:noFill/>
          </p:spPr>
          <p:txBody>
            <a:bodyPr wrap="square"/>
            <a:lstStyle/>
            <a:p>
              <a:r>
                <a:rPr lang="zh-CN" sz="2400" b="1" spc="788" dirty="0">
                  <a:solidFill>
                    <a:srgbClr val="404040"/>
                  </a:solidFill>
                </a:rPr>
                <a:t>软件功能</a:t>
              </a:r>
            </a:p>
          </p:txBody>
        </p:sp>
      </p:grpSp>
      <p:grpSp>
        <p:nvGrpSpPr>
          <p:cNvPr id="18" name="PA-组合 16"/>
          <p:cNvGrpSpPr/>
          <p:nvPr/>
        </p:nvGrpSpPr>
        <p:grpSpPr>
          <a:xfrm>
            <a:off x="7137277" y="4767593"/>
            <a:ext cx="2825089" cy="584775"/>
            <a:chOff x="6826431" y="4746129"/>
            <a:chExt cx="2825089" cy="584775"/>
          </a:xfrm>
        </p:grpSpPr>
        <p:sp>
          <p:nvSpPr>
            <p:cNvPr id="19" name="PA-文本框 32"/>
            <p:cNvSpPr txBox="1"/>
            <p:nvPr/>
          </p:nvSpPr>
          <p:spPr>
            <a:xfrm>
              <a:off x="6826431" y="4746129"/>
              <a:ext cx="665567" cy="584775"/>
            </a:xfrm>
            <a:prstGeom prst="rect">
              <a:avLst/>
            </a:prstGeom>
            <a:solidFill>
              <a:schemeClr val="accent1"/>
            </a:solidFill>
            <a:ln>
              <a:noFill/>
            </a:ln>
          </p:spPr>
          <p:txBody>
            <a:bodyPr wrap="none">
              <a:spAutoFit/>
            </a:bodyPr>
            <a:lstStyle>
              <a:lvl1pPr lvl="0">
                <a:defRPr>
                  <a:solidFill>
                    <a:schemeClr val="tx1"/>
                  </a:solidFill>
                  <a:latin typeface="Calibri"/>
                  <a:ea typeface="宋体"/>
                </a:defRPr>
              </a:lvl1pPr>
              <a:lvl2pPr marL="742950" lvl="1" indent="-285750">
                <a:defRPr>
                  <a:solidFill>
                    <a:schemeClr val="tx1"/>
                  </a:solidFill>
                  <a:latin typeface="Calibri"/>
                  <a:ea typeface="宋体"/>
                </a:defRPr>
              </a:lvl2pPr>
              <a:lvl3pPr marL="1143000" lvl="2" indent="-228600">
                <a:defRPr>
                  <a:solidFill>
                    <a:schemeClr val="tx1"/>
                  </a:solidFill>
                  <a:latin typeface="Calibri"/>
                  <a:ea typeface="宋体"/>
                </a:defRPr>
              </a:lvl3pPr>
              <a:lvl4pPr marL="1600200" lvl="3" indent="-228600">
                <a:defRPr>
                  <a:solidFill>
                    <a:schemeClr val="tx1"/>
                  </a:solidFill>
                  <a:latin typeface="Calibri"/>
                  <a:ea typeface="宋体"/>
                </a:defRPr>
              </a:lvl4pPr>
              <a:lvl5pPr marL="2057400" lvl="4" indent="-228600">
                <a:defRPr>
                  <a:solidFill>
                    <a:schemeClr val="tx1"/>
                  </a:solidFill>
                  <a:latin typeface="Calibri"/>
                  <a:ea typeface="宋体"/>
                </a:defRPr>
              </a:lvl5pPr>
              <a:lvl6pPr marL="2514600" lvl="5" indent="-228600">
                <a:spcBef>
                  <a:spcPct val="0"/>
                </a:spcBef>
                <a:spcAft>
                  <a:spcPct val="0"/>
                </a:spcAft>
                <a:buFont typeface="Arial" charset="0"/>
                <a:defRPr>
                  <a:solidFill>
                    <a:schemeClr val="tx1"/>
                  </a:solidFill>
                  <a:latin typeface="Calibri"/>
                  <a:ea typeface="宋体"/>
                </a:defRPr>
              </a:lvl6pPr>
              <a:lvl7pPr marL="2971800" lvl="6" indent="-228600">
                <a:spcBef>
                  <a:spcPct val="0"/>
                </a:spcBef>
                <a:spcAft>
                  <a:spcPct val="0"/>
                </a:spcAft>
                <a:buFont typeface="Arial" charset="0"/>
                <a:defRPr>
                  <a:solidFill>
                    <a:schemeClr val="tx1"/>
                  </a:solidFill>
                  <a:latin typeface="Calibri"/>
                  <a:ea typeface="宋体"/>
                </a:defRPr>
              </a:lvl7pPr>
              <a:lvl8pPr marL="3429000" lvl="7" indent="-228600">
                <a:spcBef>
                  <a:spcPct val="0"/>
                </a:spcBef>
                <a:spcAft>
                  <a:spcPct val="0"/>
                </a:spcAft>
                <a:buFont typeface="Arial" charset="0"/>
                <a:defRPr>
                  <a:solidFill>
                    <a:schemeClr val="tx1"/>
                  </a:solidFill>
                  <a:latin typeface="Calibri"/>
                  <a:ea typeface="宋体"/>
                </a:defRPr>
              </a:lvl8pPr>
              <a:lvl9pPr marL="3886200" lvl="8" indent="-228600">
                <a:spcBef>
                  <a:spcPct val="0"/>
                </a:spcBef>
                <a:spcAft>
                  <a:spcPct val="0"/>
                </a:spcAft>
                <a:buFont typeface="Arial" charset="0"/>
                <a:defRPr>
                  <a:solidFill>
                    <a:schemeClr val="tx1"/>
                  </a:solidFill>
                  <a:latin typeface="Calibri"/>
                  <a:ea typeface="宋体"/>
                </a:defRPr>
              </a:lvl9pPr>
            </a:lstStyle>
            <a:p>
              <a:r>
                <a:rPr lang="en-US" sz="3200">
                  <a:solidFill>
                    <a:schemeClr val="bg1"/>
                  </a:solidFill>
                  <a:latin typeface="微软雅黑"/>
                  <a:ea typeface="微软雅黑"/>
                </a:rPr>
                <a:t>04</a:t>
              </a:r>
            </a:p>
          </p:txBody>
        </p:sp>
        <p:sp>
          <p:nvSpPr>
            <p:cNvPr id="22" name="PA-文本框 76"/>
            <p:cNvSpPr txBox="1"/>
            <p:nvPr/>
          </p:nvSpPr>
          <p:spPr>
            <a:xfrm>
              <a:off x="7942735" y="4828449"/>
              <a:ext cx="1708785" cy="461645"/>
            </a:xfrm>
            <a:prstGeom prst="rect">
              <a:avLst/>
            </a:prstGeom>
            <a:noFill/>
          </p:spPr>
          <p:txBody>
            <a:bodyPr wrap="square"/>
            <a:lstStyle/>
            <a:p>
              <a:r>
                <a:rPr lang="zh-CN" sz="2400" b="1">
                  <a:solidFill>
                    <a:srgbClr val="404040"/>
                  </a:solidFill>
                </a:rPr>
                <a:t>创   新   点</a:t>
              </a:r>
            </a:p>
          </p:txBody>
        </p:sp>
      </p:grpSp>
      <p:sp>
        <p:nvSpPr>
          <p:cNvPr id="23" name="矩形: 圆角 2"/>
          <p:cNvSpPr/>
          <p:nvPr/>
        </p:nvSpPr>
        <p:spPr>
          <a:xfrm>
            <a:off x="3995946" y="697834"/>
            <a:ext cx="2509373" cy="5446283"/>
          </a:xfrm>
          <a:prstGeom prst="roundRect">
            <a:avLst>
              <a:gd name="adj" fmla="val 0"/>
            </a:avLst>
          </a:prstGeom>
          <a:blipFill>
            <a:blip r:embed="rId3"/>
            <a:stretch/>
          </a:blipFill>
          <a:ln>
            <a:noFill/>
          </a:ln>
        </p:spPr>
        <p:txBody>
          <a:bodyPr vert="horz" wrap="square" lIns="91407" tIns="45703" rIns="91407" bIns="45703" numCol="1" anchor="t" anchorCtr="0"/>
          <a:lstStyle/>
          <a:p>
            <a:pPr defTabSz="914126">
              <a:spcBef>
                <a:spcPct val="0"/>
              </a:spcBef>
              <a:spcAft>
                <a:spcPct val="0"/>
              </a:spcAft>
            </a:pPr>
            <a:endParaRPr lang="zh-CN"/>
          </a:p>
        </p:txBody>
      </p:sp>
      <p:sp>
        <p:nvSpPr>
          <p:cNvPr id="25" name="郑少PPT"/>
          <p:cNvSpPr/>
          <p:nvPr/>
        </p:nvSpPr>
        <p:spPr>
          <a:xfrm>
            <a:off x="1353039" y="2485834"/>
            <a:ext cx="2380877" cy="1015663"/>
          </a:xfrm>
          <a:prstGeom prst="rect">
            <a:avLst/>
          </a:prstGeom>
        </p:spPr>
        <p:txBody>
          <a:bodyPr wrap="square">
            <a:spAutoFit/>
          </a:bodyPr>
          <a:lstStyle/>
          <a:p>
            <a:pPr algn="ctr"/>
            <a:r>
              <a:rPr lang="zh-CN" sz="6000" b="1">
                <a:solidFill>
                  <a:schemeClr val="tx1">
                    <a:lumMod val="75000"/>
                    <a:lumOff val="25000"/>
                  </a:schemeClr>
                </a:solidFill>
              </a:rPr>
              <a:t>目录</a:t>
            </a:r>
            <a:endParaRPr lang="en-US" sz="6000" b="1">
              <a:solidFill>
                <a:schemeClr val="tx1">
                  <a:lumMod val="75000"/>
                  <a:lumOff val="2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64" y="64"/>
            <a:ext cx="3169508" cy="2993424"/>
          </a:xfrm>
          <a:prstGeom prst="diamond">
            <a:avLst/>
          </a:prstGeom>
          <a:solidFill>
            <a:srgbClr val="2D4D6A"/>
          </a:solidFill>
          <a:ln w="12700">
            <a:solidFill>
              <a:srgbClr val="5C5C5C"/>
            </a:solidFill>
            <a:prstDash val="solid"/>
          </a:ln>
        </p:spPr>
        <p:txBody>
          <a:bodyPr/>
          <a:lstStyle/>
          <a:p>
            <a:endParaRPr/>
          </a:p>
        </p:txBody>
      </p:sp>
      <p:sp>
        <p:nvSpPr>
          <p:cNvPr id="4" name="椭圆 3"/>
          <p:cNvSpPr/>
          <p:nvPr/>
        </p:nvSpPr>
        <p:spPr>
          <a:xfrm>
            <a:off x="883899" y="1513520"/>
            <a:ext cx="4204921" cy="4204921"/>
          </a:xfrm>
          <a:prstGeom prst="ellipse">
            <a:avLst/>
          </a:prstGeom>
          <a:blipFill>
            <a:blip r:embed="rId3"/>
            <a:stretch/>
          </a:blipFill>
          <a:ln>
            <a:noFill/>
          </a:ln>
        </p:spPr>
        <p:txBody>
          <a:bodyPr anchor="ctr"/>
          <a:lstStyle/>
          <a:p>
            <a:pPr algn="ctr"/>
            <a:endParaRPr lang="zh-CN">
              <a:solidFill>
                <a:schemeClr val="lt1"/>
              </a:solidFill>
            </a:endParaRPr>
          </a:p>
        </p:txBody>
      </p:sp>
      <p:sp>
        <p:nvSpPr>
          <p:cNvPr id="6" name="PA-文本框 6"/>
          <p:cNvSpPr txBox="1"/>
          <p:nvPr/>
        </p:nvSpPr>
        <p:spPr>
          <a:xfrm>
            <a:off x="5837501" y="3015340"/>
            <a:ext cx="4204921" cy="707886"/>
          </a:xfrm>
          <a:prstGeom prst="rect">
            <a:avLst/>
          </a:prstGeom>
          <a:noFill/>
        </p:spPr>
        <p:txBody>
          <a:bodyPr wrap="square"/>
          <a:lstStyle/>
          <a:p>
            <a:r>
              <a:rPr lang="zh-CN" sz="4000" b="1">
                <a:solidFill>
                  <a:srgbClr val="404040"/>
                </a:solidFill>
              </a:rPr>
              <a:t>选题背景</a:t>
            </a:r>
          </a:p>
        </p:txBody>
      </p:sp>
      <p:sp>
        <p:nvSpPr>
          <p:cNvPr id="7" name="矩形 6"/>
          <p:cNvSpPr/>
          <p:nvPr/>
        </p:nvSpPr>
        <p:spPr>
          <a:xfrm>
            <a:off x="5826998" y="1333636"/>
            <a:ext cx="1992853" cy="1862048"/>
          </a:xfrm>
          <a:prstGeom prst="rect">
            <a:avLst/>
          </a:prstGeom>
        </p:spPr>
        <p:txBody>
          <a:bodyPr wrap="none">
            <a:spAutoFit/>
          </a:bodyPr>
          <a:lstStyle/>
          <a:p>
            <a:r>
              <a:rPr lang="en-US" sz="11500" spc="300">
                <a:solidFill>
                  <a:schemeClr val="accent1"/>
                </a:solidFill>
              </a:rPr>
              <a:t>01</a:t>
            </a:r>
            <a:endParaRPr lang="zh-CN" sz="11500">
              <a:solidFill>
                <a:schemeClr val="accent1"/>
              </a:solidFill>
            </a:endParaRPr>
          </a:p>
        </p:txBody>
      </p:sp>
      <p:sp>
        <p:nvSpPr>
          <p:cNvPr id="9" name="矩形: 圆角 1"/>
          <p:cNvSpPr/>
          <p:nvPr/>
        </p:nvSpPr>
        <p:spPr>
          <a:xfrm rot="1423226">
            <a:off x="9792402" y="3710990"/>
            <a:ext cx="3636858" cy="3067484"/>
          </a:xfrm>
          <a:prstGeom prst="chord">
            <a:avLst/>
          </a:prstGeom>
          <a:solidFill>
            <a:srgbClr val="E9E9E9"/>
          </a:solidFill>
          <a:ln>
            <a:noFill/>
          </a:ln>
        </p:spPr>
        <p:txBody>
          <a:bodyPr anchor="ctr"/>
          <a:lstStyle/>
          <a:p>
            <a:pPr algn="ctr"/>
            <a:endParaRPr lang="zh-CN">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08682" y="0"/>
            <a:ext cx="3957403" cy="6858000"/>
          </a:xfrm>
          <a:prstGeom prst="rect">
            <a:avLst/>
          </a:prstGeom>
          <a:blipFill>
            <a:blip r:embed="rId3"/>
            <a:stretch/>
          </a:blipFill>
          <a:ln>
            <a:noFill/>
          </a:ln>
        </p:spPr>
        <p:txBody>
          <a:bodyPr vert="horz" wrap="square" lIns="91440" tIns="45720" rIns="91440" bIns="45720" numCol="1" spcCol="0" anchor="ctr" anchorCtr="0"/>
          <a:lstStyle/>
          <a:p>
            <a:pPr algn="ctr"/>
            <a:endParaRPr lang="zh-CN">
              <a:solidFill>
                <a:schemeClr val="lt1"/>
              </a:solidFill>
            </a:endParaRPr>
          </a:p>
        </p:txBody>
      </p:sp>
      <p:sp>
        <p:nvSpPr>
          <p:cNvPr id="3" name="矩形 2"/>
          <p:cNvSpPr/>
          <p:nvPr/>
        </p:nvSpPr>
        <p:spPr>
          <a:xfrm>
            <a:off x="1424067" y="0"/>
            <a:ext cx="584616" cy="2938072"/>
          </a:xfrm>
          <a:prstGeom prst="rect">
            <a:avLst/>
          </a:prstGeom>
          <a:solidFill>
            <a:schemeClr val="accent1"/>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5" name="TextBox 6"/>
          <p:cNvSpPr txBox="1"/>
          <p:nvPr/>
        </p:nvSpPr>
        <p:spPr>
          <a:xfrm>
            <a:off x="6641082" y="1484104"/>
            <a:ext cx="3496603" cy="523220"/>
          </a:xfrm>
          <a:prstGeom prst="rect">
            <a:avLst/>
          </a:prstGeom>
          <a:noFill/>
        </p:spPr>
        <p:txBody>
          <a:bodyPr wrap="square"/>
          <a:lstStyle/>
          <a:p>
            <a:r>
              <a:rPr lang="zh-CN" sz="2800" b="1">
                <a:solidFill>
                  <a:srgbClr val="404040"/>
                </a:solidFill>
              </a:rPr>
              <a:t>想法由来</a:t>
            </a:r>
          </a:p>
        </p:txBody>
      </p:sp>
      <p:sp>
        <p:nvSpPr>
          <p:cNvPr id="7" name="TextBox 9"/>
          <p:cNvSpPr txBox="1"/>
          <p:nvPr/>
        </p:nvSpPr>
        <p:spPr>
          <a:xfrm>
            <a:off x="6746012" y="3157906"/>
            <a:ext cx="5263107" cy="1692771"/>
          </a:xfrm>
          <a:prstGeom prst="rect">
            <a:avLst/>
          </a:prstGeom>
        </p:spPr>
        <p:txBody>
          <a:bodyPr wrap="square"/>
          <a:lstStyle>
            <a:lvl1pPr lvl="0" defTabSz="457143">
              <a:lnSpc>
                <a:spcPct val="130000"/>
              </a:lnSpc>
              <a:defRPr sz="1200">
                <a:solidFill>
                  <a:schemeClr val="bg1">
                    <a:lumMod val="50000"/>
                  </a:schemeClr>
                </a:solidFill>
                <a:latin typeface="Source Han Sans CN Normal"/>
                <a:ea typeface="Source Han Sans CN Normal"/>
              </a:defRPr>
            </a:lvl1pPr>
          </a:lstStyle>
          <a:p>
            <a:r>
              <a:rPr lang="zh-CN" sz="1800" dirty="0">
                <a:latin typeface="宋体"/>
                <a:ea typeface="宋体"/>
              </a:rPr>
              <a:t>基于之前很火的一款番茄钟软件“专注森林”，联想到要督促用户使用番茄钟需要有着一定的物质奖励。而我们开发者难以提供物质奖励，于是想到让用户自己来提供物质奖励。如果要用户充值，明显没人愿意做。又经过一番讨论，我们想起现在大部分人的家里有一些不怎么用但是扔掉又觉得可惜的物品，用户可以提供这些物品。番茄钟可以督促用户学习，物品交易还可以促进社交，于是我们就想出了目前这个项目。</a:t>
            </a:r>
          </a:p>
        </p:txBody>
      </p:sp>
      <p:grpSp>
        <p:nvGrpSpPr>
          <p:cNvPr id="8" name="组合 7"/>
          <p:cNvGrpSpPr/>
          <p:nvPr/>
        </p:nvGrpSpPr>
        <p:grpSpPr>
          <a:xfrm>
            <a:off x="6746013" y="2537777"/>
            <a:ext cx="1905002" cy="438302"/>
            <a:chOff x="1244122" y="2991212"/>
            <a:chExt cx="1905002" cy="438302"/>
          </a:xfrm>
          <a:solidFill>
            <a:schemeClr val="accent2"/>
          </a:solidFill>
        </p:grpSpPr>
        <p:sp>
          <p:nvSpPr>
            <p:cNvPr id="9" name="Shape 583"/>
            <p:cNvSpPr/>
            <p:nvPr/>
          </p:nvSpPr>
          <p:spPr>
            <a:xfrm>
              <a:off x="1964570" y="2991212"/>
              <a:ext cx="355849" cy="438302"/>
            </a:xfrm>
            <a:custGeom>
              <a:avLst/>
              <a:gdLst/>
              <a:ahLst/>
              <a:cxnLst/>
              <a:rect l="0" t="0" r="r" b="b"/>
              <a:pathLst>
                <a:path w="355849" h="438302">
                  <a:moveTo>
                    <a:pt x="301104" y="273939"/>
                  </a:moveTo>
                  <a:cubicBezTo>
                    <a:pt x="325058" y="246545"/>
                    <a:pt x="342159" y="205454"/>
                    <a:pt x="342159" y="164363"/>
                  </a:cubicBezTo>
                  <a:cubicBezTo>
                    <a:pt x="342159" y="75343"/>
                    <a:pt x="270313" y="0"/>
                    <a:pt x="177925" y="0"/>
                  </a:cubicBezTo>
                  <a:cubicBezTo>
                    <a:pt x="85536" y="0"/>
                    <a:pt x="13690" y="75343"/>
                    <a:pt x="13690" y="164363"/>
                  </a:cubicBezTo>
                  <a:cubicBezTo>
                    <a:pt x="13690" y="205454"/>
                    <a:pt x="30791" y="246545"/>
                    <a:pt x="54745" y="273939"/>
                  </a:cubicBezTo>
                  <a:cubicBezTo>
                    <a:pt x="30791" y="318459"/>
                    <a:pt x="0" y="369817"/>
                    <a:pt x="0" y="369817"/>
                  </a:cubicBezTo>
                  <a:cubicBezTo>
                    <a:pt x="71862" y="380085"/>
                    <a:pt x="71862" y="380085"/>
                    <a:pt x="71862" y="380085"/>
                  </a:cubicBezTo>
                  <a:cubicBezTo>
                    <a:pt x="116343" y="438302"/>
                    <a:pt x="116343" y="438302"/>
                    <a:pt x="116343" y="438302"/>
                  </a:cubicBezTo>
                  <a:cubicBezTo>
                    <a:pt x="116343" y="438302"/>
                    <a:pt x="150544" y="380085"/>
                    <a:pt x="177925" y="332156"/>
                  </a:cubicBezTo>
                  <a:cubicBezTo>
                    <a:pt x="205305" y="380085"/>
                    <a:pt x="239506" y="438302"/>
                    <a:pt x="239506" y="438302"/>
                  </a:cubicBezTo>
                  <a:cubicBezTo>
                    <a:pt x="283987" y="380085"/>
                    <a:pt x="283987" y="380085"/>
                    <a:pt x="283987" y="380085"/>
                  </a:cubicBezTo>
                  <a:cubicBezTo>
                    <a:pt x="355849" y="369817"/>
                    <a:pt x="355849" y="369817"/>
                    <a:pt x="355849" y="369817"/>
                  </a:cubicBezTo>
                  <a:cubicBezTo>
                    <a:pt x="355849" y="369817"/>
                    <a:pt x="325058" y="318459"/>
                    <a:pt x="301104" y="273939"/>
                  </a:cubicBezTo>
                  <a:close/>
                  <a:moveTo>
                    <a:pt x="109489" y="397211"/>
                  </a:moveTo>
                  <a:cubicBezTo>
                    <a:pt x="88962" y="352691"/>
                    <a:pt x="88962" y="352691"/>
                    <a:pt x="88962" y="352691"/>
                  </a:cubicBezTo>
                  <a:cubicBezTo>
                    <a:pt x="41054" y="356120"/>
                    <a:pt x="41054" y="356120"/>
                    <a:pt x="41054" y="356120"/>
                  </a:cubicBezTo>
                  <a:cubicBezTo>
                    <a:pt x="41054" y="356120"/>
                    <a:pt x="58171" y="325297"/>
                    <a:pt x="75272" y="291065"/>
                  </a:cubicBezTo>
                  <a:cubicBezTo>
                    <a:pt x="95799" y="308191"/>
                    <a:pt x="119753" y="321868"/>
                    <a:pt x="150544" y="325297"/>
                  </a:cubicBezTo>
                  <a:cubicBezTo>
                    <a:pt x="130017" y="362979"/>
                    <a:pt x="109489" y="397211"/>
                    <a:pt x="109489" y="397211"/>
                  </a:cubicBezTo>
                  <a:close/>
                  <a:moveTo>
                    <a:pt x="41054" y="164363"/>
                  </a:moveTo>
                  <a:cubicBezTo>
                    <a:pt x="41054" y="89040"/>
                    <a:pt x="102653" y="27394"/>
                    <a:pt x="177925" y="27394"/>
                  </a:cubicBezTo>
                  <a:cubicBezTo>
                    <a:pt x="253196" y="27394"/>
                    <a:pt x="314795" y="89040"/>
                    <a:pt x="314795" y="164363"/>
                  </a:cubicBezTo>
                  <a:cubicBezTo>
                    <a:pt x="314795" y="239707"/>
                    <a:pt x="253196" y="301333"/>
                    <a:pt x="177925" y="301333"/>
                  </a:cubicBezTo>
                  <a:cubicBezTo>
                    <a:pt x="102653" y="301333"/>
                    <a:pt x="41054" y="239707"/>
                    <a:pt x="41054" y="164363"/>
                  </a:cubicBezTo>
                  <a:close/>
                  <a:moveTo>
                    <a:pt x="266887" y="352691"/>
                  </a:moveTo>
                  <a:cubicBezTo>
                    <a:pt x="246360" y="397211"/>
                    <a:pt x="246360" y="397211"/>
                    <a:pt x="246360" y="397211"/>
                  </a:cubicBezTo>
                  <a:cubicBezTo>
                    <a:pt x="246360" y="397211"/>
                    <a:pt x="225832" y="362979"/>
                    <a:pt x="205305" y="325297"/>
                  </a:cubicBezTo>
                  <a:cubicBezTo>
                    <a:pt x="236096" y="321868"/>
                    <a:pt x="260050" y="308191"/>
                    <a:pt x="280577" y="291065"/>
                  </a:cubicBezTo>
                  <a:cubicBezTo>
                    <a:pt x="297678" y="325297"/>
                    <a:pt x="314795" y="356120"/>
                    <a:pt x="314795" y="356120"/>
                  </a:cubicBezTo>
                  <a:cubicBezTo>
                    <a:pt x="266887" y="352691"/>
                    <a:pt x="266887" y="352691"/>
                    <a:pt x="266887" y="352691"/>
                  </a:cubicBezTo>
                  <a:close/>
                  <a:moveTo>
                    <a:pt x="177925" y="68485"/>
                  </a:moveTo>
                  <a:cubicBezTo>
                    <a:pt x="126606" y="68485"/>
                    <a:pt x="82125" y="113005"/>
                    <a:pt x="82125" y="164363"/>
                  </a:cubicBezTo>
                  <a:cubicBezTo>
                    <a:pt x="82125" y="219151"/>
                    <a:pt x="126606" y="260242"/>
                    <a:pt x="177925" y="260242"/>
                  </a:cubicBezTo>
                  <a:cubicBezTo>
                    <a:pt x="229243" y="260242"/>
                    <a:pt x="273724" y="219151"/>
                    <a:pt x="273724" y="164363"/>
                  </a:cubicBezTo>
                  <a:cubicBezTo>
                    <a:pt x="273724" y="113005"/>
                    <a:pt x="229243" y="68485"/>
                    <a:pt x="177925" y="68485"/>
                  </a:cubicBezTo>
                  <a:close/>
                  <a:moveTo>
                    <a:pt x="177925" y="232848"/>
                  </a:moveTo>
                  <a:cubicBezTo>
                    <a:pt x="140280" y="232848"/>
                    <a:pt x="109489" y="202025"/>
                    <a:pt x="109489" y="164363"/>
                  </a:cubicBezTo>
                  <a:cubicBezTo>
                    <a:pt x="109489" y="126702"/>
                    <a:pt x="140280" y="95879"/>
                    <a:pt x="177925" y="95879"/>
                  </a:cubicBezTo>
                  <a:cubicBezTo>
                    <a:pt x="215569" y="95879"/>
                    <a:pt x="246360" y="126702"/>
                    <a:pt x="246360" y="164363"/>
                  </a:cubicBezTo>
                  <a:cubicBezTo>
                    <a:pt x="246360" y="202025"/>
                    <a:pt x="215569" y="232848"/>
                    <a:pt x="177925" y="232848"/>
                  </a:cubicBezTo>
                  <a:close/>
                </a:path>
              </a:pathLst>
            </a:custGeom>
            <a:grpFill/>
            <a:ln>
              <a:noFill/>
            </a:ln>
          </p:spPr>
          <p:txBody>
            <a:bodyPr vert="horz" wrap="square" lIns="91440" tIns="45720" rIns="91440" bIns="45720" numCol="1" spcCol="0" anchor="ctr" anchorCtr="0"/>
            <a:lstStyle/>
            <a:p>
              <a:pPr algn="ctr"/>
              <a:endParaRPr>
                <a:solidFill>
                  <a:schemeClr val="lt1"/>
                </a:solidFill>
              </a:endParaRPr>
            </a:p>
          </p:txBody>
        </p:sp>
        <p:sp>
          <p:nvSpPr>
            <p:cNvPr id="10" name="Shape 585"/>
            <p:cNvSpPr/>
            <p:nvPr/>
          </p:nvSpPr>
          <p:spPr>
            <a:xfrm>
              <a:off x="1244122" y="2991308"/>
              <a:ext cx="328015" cy="437692"/>
            </a:xfrm>
            <a:custGeom>
              <a:avLst/>
              <a:gdLst/>
              <a:ahLst/>
              <a:cxnLst/>
              <a:rect l="0" t="0" r="r" b="b"/>
              <a:pathLst>
                <a:path w="328015" h="437692">
                  <a:moveTo>
                    <a:pt x="320697" y="170907"/>
                  </a:moveTo>
                  <a:cubicBezTo>
                    <a:pt x="272750" y="222179"/>
                    <a:pt x="170020" y="365740"/>
                    <a:pt x="115222" y="423849"/>
                  </a:cubicBezTo>
                  <a:cubicBezTo>
                    <a:pt x="70708" y="461448"/>
                    <a:pt x="80978" y="410176"/>
                    <a:pt x="80978" y="413594"/>
                  </a:cubicBezTo>
                  <a:cubicBezTo>
                    <a:pt x="94682" y="372577"/>
                    <a:pt x="108370" y="311050"/>
                    <a:pt x="122073" y="280287"/>
                  </a:cubicBezTo>
                  <a:cubicBezTo>
                    <a:pt x="125507" y="263196"/>
                    <a:pt x="118655" y="259778"/>
                    <a:pt x="108370" y="259778"/>
                  </a:cubicBezTo>
                  <a:cubicBezTo>
                    <a:pt x="84412" y="259778"/>
                    <a:pt x="43317" y="259778"/>
                    <a:pt x="15910" y="259778"/>
                  </a:cubicBezTo>
                  <a:cubicBezTo>
                    <a:pt x="5640" y="259778"/>
                    <a:pt x="-4630" y="252942"/>
                    <a:pt x="2222" y="235851"/>
                  </a:cubicBezTo>
                  <a:cubicBezTo>
                    <a:pt x="15910" y="187997"/>
                    <a:pt x="63857" y="71781"/>
                    <a:pt x="80978" y="23927"/>
                  </a:cubicBezTo>
                  <a:cubicBezTo>
                    <a:pt x="87830" y="6836"/>
                    <a:pt x="94682" y="0"/>
                    <a:pt x="108370" y="0"/>
                  </a:cubicBezTo>
                  <a:cubicBezTo>
                    <a:pt x="149465" y="0"/>
                    <a:pt x="238507" y="0"/>
                    <a:pt x="276168" y="0"/>
                  </a:cubicBezTo>
                  <a:cubicBezTo>
                    <a:pt x="289872" y="0"/>
                    <a:pt x="289872" y="10254"/>
                    <a:pt x="279602" y="23927"/>
                  </a:cubicBezTo>
                  <a:cubicBezTo>
                    <a:pt x="262480" y="54690"/>
                    <a:pt x="235089" y="109380"/>
                    <a:pt x="221385" y="136725"/>
                  </a:cubicBezTo>
                  <a:cubicBezTo>
                    <a:pt x="211115" y="150398"/>
                    <a:pt x="224803" y="150398"/>
                    <a:pt x="231655" y="150398"/>
                  </a:cubicBezTo>
                  <a:cubicBezTo>
                    <a:pt x="255629" y="150398"/>
                    <a:pt x="293306" y="150398"/>
                    <a:pt x="317263" y="150398"/>
                  </a:cubicBezTo>
                  <a:cubicBezTo>
                    <a:pt x="330967" y="150398"/>
                    <a:pt x="330967" y="164070"/>
                    <a:pt x="320697" y="170907"/>
                  </a:cubicBezTo>
                  <a:close/>
                  <a:moveTo>
                    <a:pt x="231655" y="177743"/>
                  </a:moveTo>
                  <a:cubicBezTo>
                    <a:pt x="224803" y="177743"/>
                    <a:pt x="204264" y="177743"/>
                    <a:pt x="193994" y="160652"/>
                  </a:cubicBezTo>
                  <a:cubicBezTo>
                    <a:pt x="190560" y="153816"/>
                    <a:pt x="187142" y="140143"/>
                    <a:pt x="197412" y="123053"/>
                  </a:cubicBezTo>
                  <a:cubicBezTo>
                    <a:pt x="207682" y="99126"/>
                    <a:pt x="231655" y="58108"/>
                    <a:pt x="245359" y="27345"/>
                  </a:cubicBezTo>
                  <a:cubicBezTo>
                    <a:pt x="108370" y="27345"/>
                    <a:pt x="108370" y="27345"/>
                    <a:pt x="108370" y="27345"/>
                  </a:cubicBezTo>
                  <a:cubicBezTo>
                    <a:pt x="108370" y="27345"/>
                    <a:pt x="108370" y="27345"/>
                    <a:pt x="108370" y="27345"/>
                  </a:cubicBezTo>
                  <a:cubicBezTo>
                    <a:pt x="108370" y="27345"/>
                    <a:pt x="108370" y="30763"/>
                    <a:pt x="108370" y="34181"/>
                  </a:cubicBezTo>
                  <a:cubicBezTo>
                    <a:pt x="101534" y="44436"/>
                    <a:pt x="101534" y="44436"/>
                    <a:pt x="101534" y="44436"/>
                  </a:cubicBezTo>
                  <a:cubicBezTo>
                    <a:pt x="84412" y="88871"/>
                    <a:pt x="50169" y="181161"/>
                    <a:pt x="29613" y="232433"/>
                  </a:cubicBezTo>
                  <a:cubicBezTo>
                    <a:pt x="108370" y="232433"/>
                    <a:pt x="108370" y="232433"/>
                    <a:pt x="108370" y="232433"/>
                  </a:cubicBezTo>
                  <a:cubicBezTo>
                    <a:pt x="122073" y="232433"/>
                    <a:pt x="135777" y="239269"/>
                    <a:pt x="142629" y="246106"/>
                  </a:cubicBezTo>
                  <a:cubicBezTo>
                    <a:pt x="149465" y="256360"/>
                    <a:pt x="152899" y="270033"/>
                    <a:pt x="146047" y="287123"/>
                  </a:cubicBezTo>
                  <a:cubicBezTo>
                    <a:pt x="146047" y="287123"/>
                    <a:pt x="146047" y="287123"/>
                    <a:pt x="146047" y="287123"/>
                  </a:cubicBezTo>
                  <a:cubicBezTo>
                    <a:pt x="146047" y="287123"/>
                    <a:pt x="146047" y="287123"/>
                    <a:pt x="146047" y="287123"/>
                  </a:cubicBezTo>
                  <a:cubicBezTo>
                    <a:pt x="139195" y="307632"/>
                    <a:pt x="132343" y="334977"/>
                    <a:pt x="125507" y="365740"/>
                  </a:cubicBezTo>
                  <a:cubicBezTo>
                    <a:pt x="122073" y="369158"/>
                    <a:pt x="122073" y="372577"/>
                    <a:pt x="122073" y="375995"/>
                  </a:cubicBezTo>
                  <a:cubicBezTo>
                    <a:pt x="146047" y="345231"/>
                    <a:pt x="176872" y="307632"/>
                    <a:pt x="207682" y="266614"/>
                  </a:cubicBezTo>
                  <a:cubicBezTo>
                    <a:pt x="231655" y="235851"/>
                    <a:pt x="259047" y="201670"/>
                    <a:pt x="279602" y="177743"/>
                  </a:cubicBezTo>
                  <a:cubicBezTo>
                    <a:pt x="231655" y="177743"/>
                    <a:pt x="231655" y="177743"/>
                    <a:pt x="231655" y="177743"/>
                  </a:cubicBezTo>
                  <a:close/>
                </a:path>
              </a:pathLst>
            </a:custGeom>
            <a:grpFill/>
            <a:ln>
              <a:noFill/>
            </a:ln>
          </p:spPr>
          <p:txBody>
            <a:bodyPr vert="horz" wrap="square" lIns="91440" tIns="45720" rIns="91440" bIns="45720" numCol="1" spcCol="0" anchor="ctr" anchorCtr="0"/>
            <a:lstStyle/>
            <a:p>
              <a:pPr algn="ctr"/>
              <a:endParaRPr>
                <a:solidFill>
                  <a:schemeClr val="lt1"/>
                </a:solidFill>
              </a:endParaRPr>
            </a:p>
          </p:txBody>
        </p:sp>
        <p:sp>
          <p:nvSpPr>
            <p:cNvPr id="11" name="Shape 586"/>
            <p:cNvSpPr/>
            <p:nvPr/>
          </p:nvSpPr>
          <p:spPr>
            <a:xfrm>
              <a:off x="2712852" y="2991439"/>
              <a:ext cx="436272" cy="436855"/>
            </a:xfrm>
            <a:custGeom>
              <a:avLst/>
              <a:gdLst/>
              <a:ahLst/>
              <a:cxnLst/>
              <a:rect l="0" t="0" r="r" b="b"/>
              <a:pathLst>
                <a:path w="436272" h="436855">
                  <a:moveTo>
                    <a:pt x="430611" y="402716"/>
                  </a:moveTo>
                  <a:cubicBezTo>
                    <a:pt x="413484" y="430019"/>
                    <a:pt x="303909" y="436855"/>
                    <a:pt x="218298" y="436855"/>
                  </a:cubicBezTo>
                  <a:cubicBezTo>
                    <a:pt x="132688" y="436855"/>
                    <a:pt x="23112" y="430019"/>
                    <a:pt x="2577" y="402716"/>
                  </a:cubicBezTo>
                  <a:cubicBezTo>
                    <a:pt x="-852" y="395900"/>
                    <a:pt x="-852" y="385666"/>
                    <a:pt x="2577" y="378830"/>
                  </a:cubicBezTo>
                  <a:cubicBezTo>
                    <a:pt x="19683" y="327641"/>
                    <a:pt x="53935" y="313990"/>
                    <a:pt x="81329" y="310572"/>
                  </a:cubicBezTo>
                  <a:cubicBezTo>
                    <a:pt x="105294" y="307174"/>
                    <a:pt x="125849" y="300338"/>
                    <a:pt x="136117" y="293502"/>
                  </a:cubicBezTo>
                  <a:cubicBezTo>
                    <a:pt x="136117" y="290104"/>
                    <a:pt x="136117" y="269616"/>
                    <a:pt x="136117" y="255965"/>
                  </a:cubicBezTo>
                  <a:cubicBezTo>
                    <a:pt x="112152" y="228661"/>
                    <a:pt x="95026" y="187706"/>
                    <a:pt x="95026" y="150169"/>
                  </a:cubicBezTo>
                  <a:cubicBezTo>
                    <a:pt x="95026" y="68259"/>
                    <a:pt x="136117" y="0"/>
                    <a:pt x="218298" y="0"/>
                  </a:cubicBezTo>
                  <a:cubicBezTo>
                    <a:pt x="300480" y="0"/>
                    <a:pt x="341571" y="68259"/>
                    <a:pt x="341571" y="150169"/>
                  </a:cubicBezTo>
                  <a:cubicBezTo>
                    <a:pt x="341571" y="187706"/>
                    <a:pt x="324444" y="228661"/>
                    <a:pt x="300480" y="255965"/>
                  </a:cubicBezTo>
                  <a:cubicBezTo>
                    <a:pt x="300480" y="262801"/>
                    <a:pt x="300480" y="269616"/>
                    <a:pt x="300480" y="293502"/>
                  </a:cubicBezTo>
                  <a:cubicBezTo>
                    <a:pt x="310747" y="300338"/>
                    <a:pt x="331303" y="307174"/>
                    <a:pt x="355267" y="310572"/>
                  </a:cubicBezTo>
                  <a:cubicBezTo>
                    <a:pt x="382661" y="313990"/>
                    <a:pt x="416914" y="327641"/>
                    <a:pt x="434020" y="378830"/>
                  </a:cubicBezTo>
                  <a:cubicBezTo>
                    <a:pt x="437449" y="385666"/>
                    <a:pt x="437449" y="395900"/>
                    <a:pt x="430611" y="402716"/>
                  </a:cubicBezTo>
                  <a:close/>
                  <a:moveTo>
                    <a:pt x="314177" y="150169"/>
                  </a:moveTo>
                  <a:cubicBezTo>
                    <a:pt x="314177" y="81910"/>
                    <a:pt x="283354" y="27303"/>
                    <a:pt x="218298" y="27303"/>
                  </a:cubicBezTo>
                  <a:cubicBezTo>
                    <a:pt x="153243" y="27303"/>
                    <a:pt x="122420" y="81910"/>
                    <a:pt x="122420" y="150169"/>
                  </a:cubicBezTo>
                  <a:cubicBezTo>
                    <a:pt x="122420" y="204776"/>
                    <a:pt x="166940" y="273034"/>
                    <a:pt x="218298" y="273034"/>
                  </a:cubicBezTo>
                  <a:cubicBezTo>
                    <a:pt x="269657" y="273034"/>
                    <a:pt x="314177" y="204776"/>
                    <a:pt x="314177" y="150169"/>
                  </a:cubicBezTo>
                  <a:close/>
                  <a:moveTo>
                    <a:pt x="348429" y="337875"/>
                  </a:moveTo>
                  <a:cubicBezTo>
                    <a:pt x="324444" y="334457"/>
                    <a:pt x="300480" y="324223"/>
                    <a:pt x="286783" y="317408"/>
                  </a:cubicBezTo>
                  <a:cubicBezTo>
                    <a:pt x="273086" y="310572"/>
                    <a:pt x="273086" y="310572"/>
                    <a:pt x="273086" y="310572"/>
                  </a:cubicBezTo>
                  <a:cubicBezTo>
                    <a:pt x="273086" y="310572"/>
                    <a:pt x="273086" y="293502"/>
                    <a:pt x="273086" y="283268"/>
                  </a:cubicBezTo>
                  <a:cubicBezTo>
                    <a:pt x="255960" y="293502"/>
                    <a:pt x="238854" y="300338"/>
                    <a:pt x="218298" y="300338"/>
                  </a:cubicBezTo>
                  <a:cubicBezTo>
                    <a:pt x="197763" y="300338"/>
                    <a:pt x="180637" y="293502"/>
                    <a:pt x="163511" y="283268"/>
                  </a:cubicBezTo>
                  <a:cubicBezTo>
                    <a:pt x="163511" y="293502"/>
                    <a:pt x="163511" y="310572"/>
                    <a:pt x="163511" y="310572"/>
                  </a:cubicBezTo>
                  <a:cubicBezTo>
                    <a:pt x="149814" y="317408"/>
                    <a:pt x="149814" y="317408"/>
                    <a:pt x="149814" y="317408"/>
                  </a:cubicBezTo>
                  <a:cubicBezTo>
                    <a:pt x="136117" y="324223"/>
                    <a:pt x="112152" y="334457"/>
                    <a:pt x="84759" y="337875"/>
                  </a:cubicBezTo>
                  <a:cubicBezTo>
                    <a:pt x="64203" y="341293"/>
                    <a:pt x="43668" y="348109"/>
                    <a:pt x="26542" y="385666"/>
                  </a:cubicBezTo>
                  <a:cubicBezTo>
                    <a:pt x="26542" y="389064"/>
                    <a:pt x="50506" y="409552"/>
                    <a:pt x="218298" y="409552"/>
                  </a:cubicBezTo>
                  <a:cubicBezTo>
                    <a:pt x="386091" y="409552"/>
                    <a:pt x="406626" y="389064"/>
                    <a:pt x="410055" y="385666"/>
                  </a:cubicBezTo>
                  <a:cubicBezTo>
                    <a:pt x="392929" y="348109"/>
                    <a:pt x="368964" y="341293"/>
                    <a:pt x="348429" y="337875"/>
                  </a:cubicBezTo>
                  <a:close/>
                </a:path>
              </a:pathLst>
            </a:custGeom>
            <a:grpFill/>
            <a:ln>
              <a:noFill/>
            </a:ln>
          </p:spPr>
          <p:txBody>
            <a:bodyPr vert="horz" wrap="square" lIns="91440" tIns="45720" rIns="91440" bIns="45720" numCol="1" spcCol="0" anchor="ctr" anchorCtr="0"/>
            <a:lstStyle/>
            <a:p>
              <a:pPr algn="ctr"/>
              <a:endParaRPr>
                <a:solidFill>
                  <a:schemeClr val="lt1"/>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57250" y="1449414"/>
            <a:ext cx="3786785" cy="5367927"/>
            <a:chOff x="4143697" y="1490074"/>
            <a:chExt cx="3786785" cy="5367926"/>
          </a:xfrm>
        </p:grpSpPr>
        <p:sp>
          <p:nvSpPr>
            <p:cNvPr id="3" name="等腰三角形 7"/>
            <p:cNvSpPr/>
            <p:nvPr/>
          </p:nvSpPr>
          <p:spPr>
            <a:xfrm>
              <a:off x="5676900" y="2619375"/>
              <a:ext cx="838200" cy="4238625"/>
            </a:xfrm>
            <a:prstGeom prst="triangle">
              <a:avLst/>
            </a:prstGeom>
            <a:solidFill>
              <a:schemeClr val="bg1">
                <a:lumMod val="85000"/>
              </a:schemeClr>
            </a:solidFill>
            <a:ln>
              <a:noFill/>
            </a:ln>
          </p:spPr>
          <p:txBody>
            <a:bodyPr anchor="ctr"/>
            <a:lstStyle/>
            <a:p>
              <a:pPr algn="ctr"/>
              <a:endParaRPr sz="2400">
                <a:solidFill>
                  <a:schemeClr val="bg1">
                    <a:lumMod val="50000"/>
                  </a:schemeClr>
                </a:solidFill>
              </a:endParaRPr>
            </a:p>
          </p:txBody>
        </p:sp>
        <p:sp>
          <p:nvSpPr>
            <p:cNvPr id="4" name="等腰三角形 8"/>
            <p:cNvSpPr/>
            <p:nvPr/>
          </p:nvSpPr>
          <p:spPr>
            <a:xfrm rot="19398918" flipH="1">
              <a:off x="5455672" y="5623648"/>
              <a:ext cx="238688" cy="847141"/>
            </a:xfrm>
            <a:prstGeom prst="triangle">
              <a:avLst/>
            </a:prstGeom>
            <a:solidFill>
              <a:schemeClr val="bg1">
                <a:lumMod val="95000"/>
              </a:schemeClr>
            </a:solidFill>
            <a:ln>
              <a:noFill/>
            </a:ln>
          </p:spPr>
          <p:txBody>
            <a:bodyPr anchor="ctr"/>
            <a:lstStyle/>
            <a:p>
              <a:pPr algn="ctr"/>
              <a:endParaRPr sz="2400">
                <a:solidFill>
                  <a:schemeClr val="bg1">
                    <a:lumMod val="50000"/>
                  </a:schemeClr>
                </a:solidFill>
              </a:endParaRPr>
            </a:p>
          </p:txBody>
        </p:sp>
        <p:sp>
          <p:nvSpPr>
            <p:cNvPr id="5" name="等腰三角形 9"/>
            <p:cNvSpPr/>
            <p:nvPr/>
          </p:nvSpPr>
          <p:spPr>
            <a:xfrm rot="18459578" flipH="1">
              <a:off x="5509931" y="3854413"/>
              <a:ext cx="238688" cy="847141"/>
            </a:xfrm>
            <a:prstGeom prst="triangle">
              <a:avLst/>
            </a:prstGeom>
            <a:solidFill>
              <a:schemeClr val="bg1">
                <a:lumMod val="95000"/>
              </a:schemeClr>
            </a:solidFill>
            <a:ln>
              <a:noFill/>
            </a:ln>
          </p:spPr>
          <p:txBody>
            <a:bodyPr anchor="ctr"/>
            <a:lstStyle/>
            <a:p>
              <a:pPr algn="ctr"/>
              <a:endParaRPr sz="2400">
                <a:solidFill>
                  <a:schemeClr val="bg1">
                    <a:lumMod val="50000"/>
                  </a:schemeClr>
                </a:solidFill>
              </a:endParaRPr>
            </a:p>
          </p:txBody>
        </p:sp>
        <p:sp>
          <p:nvSpPr>
            <p:cNvPr id="6" name="等腰三角形 10"/>
            <p:cNvSpPr/>
            <p:nvPr/>
          </p:nvSpPr>
          <p:spPr>
            <a:xfrm rot="2398410" flipH="1">
              <a:off x="6290935" y="3368440"/>
              <a:ext cx="239629" cy="876101"/>
            </a:xfrm>
            <a:prstGeom prst="triangle">
              <a:avLst/>
            </a:prstGeom>
            <a:solidFill>
              <a:schemeClr val="bg1">
                <a:lumMod val="95000"/>
              </a:schemeClr>
            </a:solidFill>
            <a:ln>
              <a:noFill/>
            </a:ln>
          </p:spPr>
          <p:txBody>
            <a:bodyPr anchor="ctr"/>
            <a:lstStyle/>
            <a:p>
              <a:pPr algn="ctr"/>
              <a:endParaRPr sz="2400">
                <a:solidFill>
                  <a:schemeClr val="bg1">
                    <a:lumMod val="50000"/>
                  </a:schemeClr>
                </a:solidFill>
              </a:endParaRPr>
            </a:p>
          </p:txBody>
        </p:sp>
        <p:sp>
          <p:nvSpPr>
            <p:cNvPr id="7" name="等腰三角形 11"/>
            <p:cNvSpPr/>
            <p:nvPr/>
          </p:nvSpPr>
          <p:spPr>
            <a:xfrm rot="2619467" flipH="1">
              <a:off x="6484542" y="4962728"/>
              <a:ext cx="238688" cy="904473"/>
            </a:xfrm>
            <a:prstGeom prst="triangle">
              <a:avLst/>
            </a:prstGeom>
            <a:solidFill>
              <a:schemeClr val="bg1">
                <a:lumMod val="95000"/>
              </a:schemeClr>
            </a:solidFill>
            <a:ln>
              <a:noFill/>
            </a:ln>
          </p:spPr>
          <p:txBody>
            <a:bodyPr anchor="ctr"/>
            <a:lstStyle/>
            <a:p>
              <a:pPr algn="ctr"/>
              <a:endParaRPr sz="2400">
                <a:solidFill>
                  <a:schemeClr val="bg1">
                    <a:lumMod val="50000"/>
                  </a:schemeClr>
                </a:solidFill>
              </a:endParaRPr>
            </a:p>
          </p:txBody>
        </p:sp>
        <p:sp>
          <p:nvSpPr>
            <p:cNvPr id="8" name="椭圆 7"/>
            <p:cNvSpPr/>
            <p:nvPr/>
          </p:nvSpPr>
          <p:spPr>
            <a:xfrm>
              <a:off x="5276850" y="1490074"/>
              <a:ext cx="1638300" cy="1638300"/>
            </a:xfrm>
            <a:prstGeom prst="ellipse">
              <a:avLst/>
            </a:prstGeom>
            <a:solidFill>
              <a:schemeClr val="accent1"/>
            </a:solidFill>
            <a:ln>
              <a:noFill/>
            </a:ln>
          </p:spPr>
          <p:txBody>
            <a:bodyPr anchor="ctr"/>
            <a:lstStyle/>
            <a:p>
              <a:pPr algn="ctr"/>
              <a:endParaRPr sz="2400">
                <a:solidFill>
                  <a:schemeClr val="bg1">
                    <a:lumMod val="50000"/>
                  </a:schemeClr>
                </a:solidFill>
              </a:endParaRPr>
            </a:p>
          </p:txBody>
        </p:sp>
        <p:sp>
          <p:nvSpPr>
            <p:cNvPr id="9" name="椭圆 8"/>
            <p:cNvSpPr/>
            <p:nvPr/>
          </p:nvSpPr>
          <p:spPr>
            <a:xfrm>
              <a:off x="6314531" y="3065104"/>
              <a:ext cx="873396" cy="873396"/>
            </a:xfrm>
            <a:prstGeom prst="ellipse">
              <a:avLst/>
            </a:prstGeom>
            <a:solidFill>
              <a:schemeClr val="bg1">
                <a:lumMod val="85000"/>
              </a:schemeClr>
            </a:solidFill>
            <a:ln>
              <a:noFill/>
            </a:ln>
          </p:spPr>
          <p:txBody>
            <a:bodyPr anchor="ctr"/>
            <a:lstStyle/>
            <a:p>
              <a:pPr algn="ctr"/>
              <a:endParaRPr sz="2400">
                <a:solidFill>
                  <a:schemeClr val="bg1">
                    <a:lumMod val="50000"/>
                  </a:schemeClr>
                </a:solidFill>
              </a:endParaRPr>
            </a:p>
          </p:txBody>
        </p:sp>
        <p:sp>
          <p:nvSpPr>
            <p:cNvPr id="10" name="椭圆 9"/>
            <p:cNvSpPr/>
            <p:nvPr/>
          </p:nvSpPr>
          <p:spPr>
            <a:xfrm>
              <a:off x="6437562" y="4331616"/>
              <a:ext cx="1492920" cy="1492920"/>
            </a:xfrm>
            <a:prstGeom prst="ellipse">
              <a:avLst/>
            </a:prstGeom>
            <a:solidFill>
              <a:schemeClr val="accent1"/>
            </a:solidFill>
            <a:ln>
              <a:noFill/>
            </a:ln>
          </p:spPr>
          <p:txBody>
            <a:bodyPr anchor="ctr"/>
            <a:lstStyle/>
            <a:p>
              <a:pPr algn="ctr"/>
              <a:endParaRPr sz="2400">
                <a:solidFill>
                  <a:schemeClr val="bg1">
                    <a:lumMod val="50000"/>
                  </a:schemeClr>
                </a:solidFill>
              </a:endParaRPr>
            </a:p>
          </p:txBody>
        </p:sp>
        <p:sp>
          <p:nvSpPr>
            <p:cNvPr id="11" name="椭圆 10"/>
            <p:cNvSpPr/>
            <p:nvPr/>
          </p:nvSpPr>
          <p:spPr>
            <a:xfrm>
              <a:off x="4782143" y="5236954"/>
              <a:ext cx="877790" cy="877790"/>
            </a:xfrm>
            <a:prstGeom prst="ellipse">
              <a:avLst/>
            </a:prstGeom>
            <a:solidFill>
              <a:schemeClr val="bg1">
                <a:lumMod val="85000"/>
              </a:schemeClr>
            </a:solidFill>
            <a:ln>
              <a:noFill/>
            </a:ln>
          </p:spPr>
          <p:txBody>
            <a:bodyPr anchor="ctr"/>
            <a:lstStyle/>
            <a:p>
              <a:pPr algn="ctr"/>
              <a:endParaRPr sz="2400">
                <a:solidFill>
                  <a:schemeClr val="bg1">
                    <a:lumMod val="50000"/>
                  </a:schemeClr>
                </a:solidFill>
              </a:endParaRPr>
            </a:p>
          </p:txBody>
        </p:sp>
        <p:sp>
          <p:nvSpPr>
            <p:cNvPr id="12" name="椭圆 11"/>
            <p:cNvSpPr/>
            <p:nvPr/>
          </p:nvSpPr>
          <p:spPr>
            <a:xfrm>
              <a:off x="4143697" y="2973566"/>
              <a:ext cx="1657686" cy="1657686"/>
            </a:xfrm>
            <a:prstGeom prst="ellipse">
              <a:avLst/>
            </a:prstGeom>
            <a:solidFill>
              <a:schemeClr val="accent2"/>
            </a:solidFill>
            <a:ln>
              <a:noFill/>
            </a:ln>
          </p:spPr>
          <p:txBody>
            <a:bodyPr anchor="ctr"/>
            <a:lstStyle/>
            <a:p>
              <a:pPr algn="ctr"/>
              <a:endParaRPr sz="2400">
                <a:solidFill>
                  <a:schemeClr val="bg1">
                    <a:lumMod val="50000"/>
                  </a:schemeClr>
                </a:solidFill>
              </a:endParaRPr>
            </a:p>
          </p:txBody>
        </p:sp>
        <p:sp>
          <p:nvSpPr>
            <p:cNvPr id="13" name="任意多边形: 形状 17"/>
            <p:cNvSpPr/>
            <p:nvPr/>
          </p:nvSpPr>
          <p:spPr>
            <a:xfrm>
              <a:off x="6976503" y="4692381"/>
              <a:ext cx="516292" cy="691637"/>
            </a:xfrm>
            <a:custGeom>
              <a:avLst/>
              <a:gdLst/>
              <a:ahLst/>
              <a:cxnLst/>
              <a:rect l="l" t="t" r="r" b="b"/>
              <a:pathLst>
                <a:path w="516292" h="691637">
                  <a:moveTo>
                    <a:pt x="259769" y="597470"/>
                  </a:moveTo>
                  <a:cubicBezTo>
                    <a:pt x="241835" y="597470"/>
                    <a:pt x="227298" y="612006"/>
                    <a:pt x="227298" y="629941"/>
                  </a:cubicBezTo>
                  <a:cubicBezTo>
                    <a:pt x="227298" y="647875"/>
                    <a:pt x="241835" y="662412"/>
                    <a:pt x="259769" y="662412"/>
                  </a:cubicBezTo>
                  <a:cubicBezTo>
                    <a:pt x="277703" y="662412"/>
                    <a:pt x="292240" y="647875"/>
                    <a:pt x="292240" y="629941"/>
                  </a:cubicBezTo>
                  <a:cubicBezTo>
                    <a:pt x="292240" y="612006"/>
                    <a:pt x="277703" y="597470"/>
                    <a:pt x="259769" y="597470"/>
                  </a:cubicBezTo>
                  <a:close/>
                  <a:moveTo>
                    <a:pt x="124028" y="493562"/>
                  </a:moveTo>
                  <a:cubicBezTo>
                    <a:pt x="124028" y="493562"/>
                    <a:pt x="124028" y="493562"/>
                    <a:pt x="252117" y="493562"/>
                  </a:cubicBezTo>
                  <a:cubicBezTo>
                    <a:pt x="260293" y="493562"/>
                    <a:pt x="263017" y="499334"/>
                    <a:pt x="263017" y="507994"/>
                  </a:cubicBezTo>
                  <a:cubicBezTo>
                    <a:pt x="263017" y="513767"/>
                    <a:pt x="260293" y="519539"/>
                    <a:pt x="252117" y="519539"/>
                  </a:cubicBezTo>
                  <a:cubicBezTo>
                    <a:pt x="252117" y="519539"/>
                    <a:pt x="252117" y="519539"/>
                    <a:pt x="124028" y="519539"/>
                  </a:cubicBezTo>
                  <a:cubicBezTo>
                    <a:pt x="115853" y="519539"/>
                    <a:pt x="110402" y="513767"/>
                    <a:pt x="110402" y="507994"/>
                  </a:cubicBezTo>
                  <a:cubicBezTo>
                    <a:pt x="110402" y="499334"/>
                    <a:pt x="115853" y="493562"/>
                    <a:pt x="124028" y="493562"/>
                  </a:cubicBezTo>
                  <a:close/>
                  <a:moveTo>
                    <a:pt x="124028" y="448102"/>
                  </a:moveTo>
                  <a:cubicBezTo>
                    <a:pt x="124028" y="448102"/>
                    <a:pt x="124028" y="448102"/>
                    <a:pt x="252117" y="448102"/>
                  </a:cubicBezTo>
                  <a:cubicBezTo>
                    <a:pt x="260293" y="448102"/>
                    <a:pt x="263017" y="453874"/>
                    <a:pt x="263017" y="459649"/>
                  </a:cubicBezTo>
                  <a:cubicBezTo>
                    <a:pt x="263017" y="468307"/>
                    <a:pt x="260293" y="474079"/>
                    <a:pt x="252117" y="474079"/>
                  </a:cubicBezTo>
                  <a:cubicBezTo>
                    <a:pt x="252117" y="474079"/>
                    <a:pt x="252117" y="474079"/>
                    <a:pt x="124028" y="474079"/>
                  </a:cubicBezTo>
                  <a:cubicBezTo>
                    <a:pt x="115853" y="474079"/>
                    <a:pt x="110402" y="468307"/>
                    <a:pt x="110402" y="459649"/>
                  </a:cubicBezTo>
                  <a:cubicBezTo>
                    <a:pt x="110402" y="453874"/>
                    <a:pt x="115853" y="448102"/>
                    <a:pt x="124028" y="448102"/>
                  </a:cubicBezTo>
                  <a:close/>
                  <a:moveTo>
                    <a:pt x="124028" y="402643"/>
                  </a:moveTo>
                  <a:cubicBezTo>
                    <a:pt x="124028" y="402643"/>
                    <a:pt x="124028" y="402643"/>
                    <a:pt x="252117" y="402643"/>
                  </a:cubicBezTo>
                  <a:cubicBezTo>
                    <a:pt x="260293" y="402643"/>
                    <a:pt x="263017" y="408325"/>
                    <a:pt x="263017" y="414009"/>
                  </a:cubicBezTo>
                  <a:cubicBezTo>
                    <a:pt x="263017" y="422532"/>
                    <a:pt x="260293" y="425373"/>
                    <a:pt x="252117" y="425373"/>
                  </a:cubicBezTo>
                  <a:cubicBezTo>
                    <a:pt x="252117" y="425373"/>
                    <a:pt x="252117" y="425373"/>
                    <a:pt x="124028" y="425373"/>
                  </a:cubicBezTo>
                  <a:cubicBezTo>
                    <a:pt x="115853" y="425373"/>
                    <a:pt x="110402" y="422532"/>
                    <a:pt x="110402" y="414009"/>
                  </a:cubicBezTo>
                  <a:cubicBezTo>
                    <a:pt x="110402" y="408325"/>
                    <a:pt x="115853" y="402643"/>
                    <a:pt x="124028" y="402643"/>
                  </a:cubicBezTo>
                  <a:close/>
                  <a:moveTo>
                    <a:pt x="124028" y="357183"/>
                  </a:moveTo>
                  <a:cubicBezTo>
                    <a:pt x="124028" y="357183"/>
                    <a:pt x="124028" y="357183"/>
                    <a:pt x="252117" y="357183"/>
                  </a:cubicBezTo>
                  <a:cubicBezTo>
                    <a:pt x="260293" y="357183"/>
                    <a:pt x="263017" y="362865"/>
                    <a:pt x="263017" y="368549"/>
                  </a:cubicBezTo>
                  <a:cubicBezTo>
                    <a:pt x="263017" y="374232"/>
                    <a:pt x="260293" y="379914"/>
                    <a:pt x="252117" y="379914"/>
                  </a:cubicBezTo>
                  <a:cubicBezTo>
                    <a:pt x="252117" y="379914"/>
                    <a:pt x="252117" y="379914"/>
                    <a:pt x="124028" y="379914"/>
                  </a:cubicBezTo>
                  <a:cubicBezTo>
                    <a:pt x="115853" y="379914"/>
                    <a:pt x="110402" y="374232"/>
                    <a:pt x="110402" y="368549"/>
                  </a:cubicBezTo>
                  <a:cubicBezTo>
                    <a:pt x="110402" y="362865"/>
                    <a:pt x="115853" y="357183"/>
                    <a:pt x="124028" y="357183"/>
                  </a:cubicBezTo>
                  <a:close/>
                  <a:moveTo>
                    <a:pt x="306372" y="318217"/>
                  </a:moveTo>
                  <a:cubicBezTo>
                    <a:pt x="306372" y="318217"/>
                    <a:pt x="306372" y="318217"/>
                    <a:pt x="385268" y="318217"/>
                  </a:cubicBezTo>
                  <a:cubicBezTo>
                    <a:pt x="390709" y="318217"/>
                    <a:pt x="396150" y="323615"/>
                    <a:pt x="396150" y="329011"/>
                  </a:cubicBezTo>
                  <a:cubicBezTo>
                    <a:pt x="396150" y="329011"/>
                    <a:pt x="396150" y="329011"/>
                    <a:pt x="396150" y="496307"/>
                  </a:cubicBezTo>
                  <a:cubicBezTo>
                    <a:pt x="396150" y="504403"/>
                    <a:pt x="390709" y="509798"/>
                    <a:pt x="385268" y="509798"/>
                  </a:cubicBezTo>
                  <a:cubicBezTo>
                    <a:pt x="385268" y="509798"/>
                    <a:pt x="385268" y="509798"/>
                    <a:pt x="306372" y="509798"/>
                  </a:cubicBezTo>
                  <a:cubicBezTo>
                    <a:pt x="300929" y="509798"/>
                    <a:pt x="295488" y="504403"/>
                    <a:pt x="295488" y="496307"/>
                  </a:cubicBezTo>
                  <a:cubicBezTo>
                    <a:pt x="295488" y="496307"/>
                    <a:pt x="295488" y="496307"/>
                    <a:pt x="295488" y="329011"/>
                  </a:cubicBezTo>
                  <a:cubicBezTo>
                    <a:pt x="295488" y="323615"/>
                    <a:pt x="300929" y="318217"/>
                    <a:pt x="306372" y="318217"/>
                  </a:cubicBezTo>
                  <a:close/>
                  <a:moveTo>
                    <a:pt x="124028" y="308477"/>
                  </a:moveTo>
                  <a:cubicBezTo>
                    <a:pt x="124028" y="308477"/>
                    <a:pt x="124028" y="308477"/>
                    <a:pt x="252117" y="308477"/>
                  </a:cubicBezTo>
                  <a:cubicBezTo>
                    <a:pt x="260293" y="308477"/>
                    <a:pt x="263017" y="313529"/>
                    <a:pt x="263017" y="321106"/>
                  </a:cubicBezTo>
                  <a:cubicBezTo>
                    <a:pt x="263017" y="326158"/>
                    <a:pt x="260293" y="331208"/>
                    <a:pt x="252117" y="331208"/>
                  </a:cubicBezTo>
                  <a:cubicBezTo>
                    <a:pt x="252117" y="331208"/>
                    <a:pt x="252117" y="331208"/>
                    <a:pt x="124028" y="331208"/>
                  </a:cubicBezTo>
                  <a:cubicBezTo>
                    <a:pt x="115853" y="331208"/>
                    <a:pt x="110402" y="326158"/>
                    <a:pt x="110402" y="321106"/>
                  </a:cubicBezTo>
                  <a:cubicBezTo>
                    <a:pt x="110402" y="313529"/>
                    <a:pt x="115853" y="308477"/>
                    <a:pt x="124028" y="308477"/>
                  </a:cubicBezTo>
                  <a:close/>
                  <a:moveTo>
                    <a:pt x="121226" y="263018"/>
                  </a:moveTo>
                  <a:cubicBezTo>
                    <a:pt x="121226" y="263018"/>
                    <a:pt x="121226" y="263018"/>
                    <a:pt x="391820" y="263018"/>
                  </a:cubicBezTo>
                  <a:cubicBezTo>
                    <a:pt x="397230" y="263018"/>
                    <a:pt x="402642" y="268070"/>
                    <a:pt x="402642" y="273120"/>
                  </a:cubicBezTo>
                  <a:cubicBezTo>
                    <a:pt x="402642" y="280698"/>
                    <a:pt x="397230" y="285748"/>
                    <a:pt x="391820" y="285748"/>
                  </a:cubicBezTo>
                  <a:cubicBezTo>
                    <a:pt x="391820" y="285748"/>
                    <a:pt x="391820" y="285748"/>
                    <a:pt x="121226" y="285748"/>
                  </a:cubicBezTo>
                  <a:cubicBezTo>
                    <a:pt x="115814" y="285748"/>
                    <a:pt x="110402" y="280698"/>
                    <a:pt x="110402" y="273120"/>
                  </a:cubicBezTo>
                  <a:cubicBezTo>
                    <a:pt x="110402" y="268070"/>
                    <a:pt x="115814" y="263018"/>
                    <a:pt x="121226" y="263018"/>
                  </a:cubicBezTo>
                  <a:close/>
                  <a:moveTo>
                    <a:pt x="260931" y="217558"/>
                  </a:moveTo>
                  <a:cubicBezTo>
                    <a:pt x="260931" y="217558"/>
                    <a:pt x="260931" y="217558"/>
                    <a:pt x="391744" y="217558"/>
                  </a:cubicBezTo>
                  <a:cubicBezTo>
                    <a:pt x="397193" y="217558"/>
                    <a:pt x="402644" y="222428"/>
                    <a:pt x="402644" y="227298"/>
                  </a:cubicBezTo>
                  <a:cubicBezTo>
                    <a:pt x="402644" y="234604"/>
                    <a:pt x="397193" y="237041"/>
                    <a:pt x="391744" y="237041"/>
                  </a:cubicBezTo>
                  <a:cubicBezTo>
                    <a:pt x="391744" y="237041"/>
                    <a:pt x="391744" y="237041"/>
                    <a:pt x="260931" y="237041"/>
                  </a:cubicBezTo>
                  <a:cubicBezTo>
                    <a:pt x="255480" y="237041"/>
                    <a:pt x="250029" y="234604"/>
                    <a:pt x="250029" y="227298"/>
                  </a:cubicBezTo>
                  <a:cubicBezTo>
                    <a:pt x="250029" y="222428"/>
                    <a:pt x="255480" y="217558"/>
                    <a:pt x="260931" y="217558"/>
                  </a:cubicBezTo>
                  <a:close/>
                  <a:moveTo>
                    <a:pt x="260931" y="172098"/>
                  </a:moveTo>
                  <a:cubicBezTo>
                    <a:pt x="260931" y="172098"/>
                    <a:pt x="260931" y="172098"/>
                    <a:pt x="391744" y="172098"/>
                  </a:cubicBezTo>
                  <a:cubicBezTo>
                    <a:pt x="397193" y="172098"/>
                    <a:pt x="402644" y="176968"/>
                    <a:pt x="402644" y="181839"/>
                  </a:cubicBezTo>
                  <a:cubicBezTo>
                    <a:pt x="402644" y="186711"/>
                    <a:pt x="397193" y="191581"/>
                    <a:pt x="391744" y="191581"/>
                  </a:cubicBezTo>
                  <a:cubicBezTo>
                    <a:pt x="391744" y="191581"/>
                    <a:pt x="391744" y="191581"/>
                    <a:pt x="260931" y="191581"/>
                  </a:cubicBezTo>
                  <a:cubicBezTo>
                    <a:pt x="255480" y="191581"/>
                    <a:pt x="250029" y="186711"/>
                    <a:pt x="250029" y="181839"/>
                  </a:cubicBezTo>
                  <a:cubicBezTo>
                    <a:pt x="250029" y="176968"/>
                    <a:pt x="255480" y="172098"/>
                    <a:pt x="260931" y="172098"/>
                  </a:cubicBezTo>
                  <a:close/>
                  <a:moveTo>
                    <a:pt x="131185" y="133133"/>
                  </a:moveTo>
                  <a:cubicBezTo>
                    <a:pt x="131185" y="133133"/>
                    <a:pt x="131185" y="133133"/>
                    <a:pt x="219507" y="133133"/>
                  </a:cubicBezTo>
                  <a:cubicBezTo>
                    <a:pt x="225025" y="133133"/>
                    <a:pt x="230546" y="138545"/>
                    <a:pt x="230546" y="146661"/>
                  </a:cubicBezTo>
                  <a:cubicBezTo>
                    <a:pt x="230546" y="146661"/>
                    <a:pt x="230546" y="146661"/>
                    <a:pt x="230546" y="217016"/>
                  </a:cubicBezTo>
                  <a:cubicBezTo>
                    <a:pt x="230546" y="225134"/>
                    <a:pt x="225025" y="230546"/>
                    <a:pt x="219507" y="230546"/>
                  </a:cubicBezTo>
                  <a:cubicBezTo>
                    <a:pt x="219507" y="230546"/>
                    <a:pt x="219507" y="230546"/>
                    <a:pt x="131185" y="230546"/>
                  </a:cubicBezTo>
                  <a:cubicBezTo>
                    <a:pt x="125665" y="230546"/>
                    <a:pt x="120144" y="225134"/>
                    <a:pt x="120144" y="217016"/>
                  </a:cubicBezTo>
                  <a:cubicBezTo>
                    <a:pt x="120144" y="217016"/>
                    <a:pt x="120144" y="217016"/>
                    <a:pt x="120144" y="146661"/>
                  </a:cubicBezTo>
                  <a:cubicBezTo>
                    <a:pt x="120144" y="138545"/>
                    <a:pt x="125665" y="133133"/>
                    <a:pt x="131185" y="133133"/>
                  </a:cubicBezTo>
                  <a:close/>
                  <a:moveTo>
                    <a:pt x="260931" y="123390"/>
                  </a:moveTo>
                  <a:cubicBezTo>
                    <a:pt x="260931" y="123390"/>
                    <a:pt x="260931" y="123390"/>
                    <a:pt x="391744" y="123390"/>
                  </a:cubicBezTo>
                  <a:cubicBezTo>
                    <a:pt x="397193" y="123390"/>
                    <a:pt x="402644" y="128441"/>
                    <a:pt x="402644" y="136019"/>
                  </a:cubicBezTo>
                  <a:cubicBezTo>
                    <a:pt x="402644" y="141069"/>
                    <a:pt x="397193" y="146121"/>
                    <a:pt x="391744" y="146121"/>
                  </a:cubicBezTo>
                  <a:cubicBezTo>
                    <a:pt x="391744" y="146121"/>
                    <a:pt x="391744" y="146121"/>
                    <a:pt x="260931" y="146121"/>
                  </a:cubicBezTo>
                  <a:cubicBezTo>
                    <a:pt x="255480" y="146121"/>
                    <a:pt x="250029" y="141069"/>
                    <a:pt x="250029" y="136019"/>
                  </a:cubicBezTo>
                  <a:cubicBezTo>
                    <a:pt x="250029" y="128441"/>
                    <a:pt x="255480" y="123390"/>
                    <a:pt x="260931" y="123390"/>
                  </a:cubicBezTo>
                  <a:close/>
                  <a:moveTo>
                    <a:pt x="87078" y="71437"/>
                  </a:moveTo>
                  <a:cubicBezTo>
                    <a:pt x="76284" y="71437"/>
                    <a:pt x="68190" y="79502"/>
                    <a:pt x="68190" y="90257"/>
                  </a:cubicBezTo>
                  <a:lnTo>
                    <a:pt x="68190" y="571493"/>
                  </a:lnTo>
                  <a:cubicBezTo>
                    <a:pt x="68190" y="571493"/>
                    <a:pt x="68190" y="571493"/>
                    <a:pt x="451350" y="571493"/>
                  </a:cubicBezTo>
                  <a:cubicBezTo>
                    <a:pt x="451350" y="571493"/>
                    <a:pt x="451350" y="571493"/>
                    <a:pt x="451350" y="90257"/>
                  </a:cubicBezTo>
                  <a:cubicBezTo>
                    <a:pt x="451350" y="79502"/>
                    <a:pt x="443256" y="71437"/>
                    <a:pt x="432462" y="71437"/>
                  </a:cubicBezTo>
                  <a:cubicBezTo>
                    <a:pt x="432462" y="71437"/>
                    <a:pt x="432462" y="71437"/>
                    <a:pt x="87078" y="71437"/>
                  </a:cubicBezTo>
                  <a:close/>
                  <a:moveTo>
                    <a:pt x="86049" y="0"/>
                  </a:moveTo>
                  <a:cubicBezTo>
                    <a:pt x="86049" y="0"/>
                    <a:pt x="86049" y="0"/>
                    <a:pt x="430243" y="0"/>
                  </a:cubicBezTo>
                  <a:cubicBezTo>
                    <a:pt x="478646" y="0"/>
                    <a:pt x="516292" y="40526"/>
                    <a:pt x="516292" y="89156"/>
                  </a:cubicBezTo>
                  <a:cubicBezTo>
                    <a:pt x="516292" y="89156"/>
                    <a:pt x="516292" y="89156"/>
                    <a:pt x="516292" y="602481"/>
                  </a:cubicBezTo>
                  <a:cubicBezTo>
                    <a:pt x="516292" y="651111"/>
                    <a:pt x="478646" y="691637"/>
                    <a:pt x="430243" y="691637"/>
                  </a:cubicBezTo>
                  <a:cubicBezTo>
                    <a:pt x="430243" y="691637"/>
                    <a:pt x="430243" y="691637"/>
                    <a:pt x="86049" y="691637"/>
                  </a:cubicBezTo>
                  <a:cubicBezTo>
                    <a:pt x="37646" y="691637"/>
                    <a:pt x="0" y="651111"/>
                    <a:pt x="0" y="602481"/>
                  </a:cubicBezTo>
                  <a:cubicBezTo>
                    <a:pt x="0" y="602481"/>
                    <a:pt x="0" y="602481"/>
                    <a:pt x="0" y="89156"/>
                  </a:cubicBezTo>
                  <a:cubicBezTo>
                    <a:pt x="0" y="40526"/>
                    <a:pt x="37646" y="0"/>
                    <a:pt x="86049" y="0"/>
                  </a:cubicBezTo>
                  <a:close/>
                </a:path>
              </a:pathLst>
            </a:custGeom>
            <a:solidFill>
              <a:schemeClr val="bg1"/>
            </a:solidFill>
            <a:ln>
              <a:noFill/>
            </a:ln>
          </p:spPr>
          <p:txBody>
            <a:bodyPr anchor="ctr"/>
            <a:lstStyle/>
            <a:p>
              <a:pPr algn="ctr"/>
              <a:endParaRPr sz="2400">
                <a:solidFill>
                  <a:schemeClr val="bg1">
                    <a:lumMod val="50000"/>
                  </a:schemeClr>
                </a:solidFill>
              </a:endParaRPr>
            </a:p>
          </p:txBody>
        </p:sp>
        <p:sp>
          <p:nvSpPr>
            <p:cNvPr id="14" name="任意多边形: 形状 18"/>
            <p:cNvSpPr/>
            <p:nvPr/>
          </p:nvSpPr>
          <p:spPr>
            <a:xfrm>
              <a:off x="5833803" y="1935670"/>
              <a:ext cx="547229" cy="686402"/>
            </a:xfrm>
            <a:custGeom>
              <a:avLst/>
              <a:gdLst/>
              <a:ahLst/>
              <a:cxnLst/>
              <a:rect l="l" t="t" r="r" b="b"/>
              <a:pathLst>
                <a:path w="547229" h="686402">
                  <a:moveTo>
                    <a:pt x="161255" y="618410"/>
                  </a:moveTo>
                  <a:cubicBezTo>
                    <a:pt x="150515" y="618410"/>
                    <a:pt x="142461" y="626042"/>
                    <a:pt x="142461" y="636219"/>
                  </a:cubicBezTo>
                  <a:cubicBezTo>
                    <a:pt x="142461" y="646395"/>
                    <a:pt x="150515" y="654027"/>
                    <a:pt x="161255" y="654027"/>
                  </a:cubicBezTo>
                  <a:cubicBezTo>
                    <a:pt x="161255" y="654027"/>
                    <a:pt x="161255" y="654027"/>
                    <a:pt x="233750" y="654027"/>
                  </a:cubicBezTo>
                  <a:cubicBezTo>
                    <a:pt x="244488" y="654027"/>
                    <a:pt x="252544" y="646395"/>
                    <a:pt x="252544" y="636219"/>
                  </a:cubicBezTo>
                  <a:cubicBezTo>
                    <a:pt x="252544" y="626042"/>
                    <a:pt x="244488" y="618410"/>
                    <a:pt x="233750" y="618410"/>
                  </a:cubicBezTo>
                  <a:cubicBezTo>
                    <a:pt x="233750" y="618410"/>
                    <a:pt x="233750" y="618410"/>
                    <a:pt x="161255" y="618410"/>
                  </a:cubicBezTo>
                  <a:close/>
                  <a:moveTo>
                    <a:pt x="375752" y="242832"/>
                  </a:moveTo>
                  <a:cubicBezTo>
                    <a:pt x="370467" y="242832"/>
                    <a:pt x="370467" y="242832"/>
                    <a:pt x="370467" y="248261"/>
                  </a:cubicBezTo>
                  <a:cubicBezTo>
                    <a:pt x="370467" y="248261"/>
                    <a:pt x="370467" y="248261"/>
                    <a:pt x="370467" y="256403"/>
                  </a:cubicBezTo>
                  <a:cubicBezTo>
                    <a:pt x="370467" y="264545"/>
                    <a:pt x="370467" y="264545"/>
                    <a:pt x="362544" y="267257"/>
                  </a:cubicBezTo>
                  <a:cubicBezTo>
                    <a:pt x="346697" y="272686"/>
                    <a:pt x="336130" y="283543"/>
                    <a:pt x="336130" y="302541"/>
                  </a:cubicBezTo>
                  <a:cubicBezTo>
                    <a:pt x="336130" y="318825"/>
                    <a:pt x="344056" y="329681"/>
                    <a:pt x="357262" y="337823"/>
                  </a:cubicBezTo>
                  <a:cubicBezTo>
                    <a:pt x="365185" y="343250"/>
                    <a:pt x="373109" y="345965"/>
                    <a:pt x="381034" y="348679"/>
                  </a:cubicBezTo>
                  <a:cubicBezTo>
                    <a:pt x="383675" y="351392"/>
                    <a:pt x="388958" y="351392"/>
                    <a:pt x="391599" y="354106"/>
                  </a:cubicBezTo>
                  <a:cubicBezTo>
                    <a:pt x="399523" y="362248"/>
                    <a:pt x="396881" y="373105"/>
                    <a:pt x="388958" y="378532"/>
                  </a:cubicBezTo>
                  <a:cubicBezTo>
                    <a:pt x="383675" y="381246"/>
                    <a:pt x="375752" y="381246"/>
                    <a:pt x="370467" y="381246"/>
                  </a:cubicBezTo>
                  <a:cubicBezTo>
                    <a:pt x="362544" y="378532"/>
                    <a:pt x="354620" y="375819"/>
                    <a:pt x="346697" y="373105"/>
                  </a:cubicBezTo>
                  <a:cubicBezTo>
                    <a:pt x="341412" y="370390"/>
                    <a:pt x="341412" y="370390"/>
                    <a:pt x="338771" y="375819"/>
                  </a:cubicBezTo>
                  <a:cubicBezTo>
                    <a:pt x="338771" y="381246"/>
                    <a:pt x="336130" y="383961"/>
                    <a:pt x="336130" y="389388"/>
                  </a:cubicBezTo>
                  <a:cubicBezTo>
                    <a:pt x="333489" y="394817"/>
                    <a:pt x="333489" y="397530"/>
                    <a:pt x="338771" y="400244"/>
                  </a:cubicBezTo>
                  <a:cubicBezTo>
                    <a:pt x="346697" y="402959"/>
                    <a:pt x="354620" y="405672"/>
                    <a:pt x="362544" y="405672"/>
                  </a:cubicBezTo>
                  <a:cubicBezTo>
                    <a:pt x="367826" y="405672"/>
                    <a:pt x="367826" y="405672"/>
                    <a:pt x="367826" y="413815"/>
                  </a:cubicBezTo>
                  <a:cubicBezTo>
                    <a:pt x="367826" y="416528"/>
                    <a:pt x="367826" y="419243"/>
                    <a:pt x="367826" y="421957"/>
                  </a:cubicBezTo>
                  <a:cubicBezTo>
                    <a:pt x="367826" y="424670"/>
                    <a:pt x="370467" y="427384"/>
                    <a:pt x="373109" y="427384"/>
                  </a:cubicBezTo>
                  <a:cubicBezTo>
                    <a:pt x="378393" y="427384"/>
                    <a:pt x="383675" y="427384"/>
                    <a:pt x="386317" y="427384"/>
                  </a:cubicBezTo>
                  <a:cubicBezTo>
                    <a:pt x="388958" y="427384"/>
                    <a:pt x="391599" y="424670"/>
                    <a:pt x="391599" y="421957"/>
                  </a:cubicBezTo>
                  <a:cubicBezTo>
                    <a:pt x="391599" y="419243"/>
                    <a:pt x="391599" y="413815"/>
                    <a:pt x="391599" y="411101"/>
                  </a:cubicBezTo>
                  <a:cubicBezTo>
                    <a:pt x="391599" y="405672"/>
                    <a:pt x="394240" y="405672"/>
                    <a:pt x="396881" y="402959"/>
                  </a:cubicBezTo>
                  <a:cubicBezTo>
                    <a:pt x="404805" y="400244"/>
                    <a:pt x="412730" y="394817"/>
                    <a:pt x="418013" y="389388"/>
                  </a:cubicBezTo>
                  <a:cubicBezTo>
                    <a:pt x="433860" y="367677"/>
                    <a:pt x="428578" y="340537"/>
                    <a:pt x="407446" y="326966"/>
                  </a:cubicBezTo>
                  <a:cubicBezTo>
                    <a:pt x="399523" y="321539"/>
                    <a:pt x="391599" y="318825"/>
                    <a:pt x="383675" y="316110"/>
                  </a:cubicBezTo>
                  <a:cubicBezTo>
                    <a:pt x="381034" y="313395"/>
                    <a:pt x="375752" y="313395"/>
                    <a:pt x="373109" y="310683"/>
                  </a:cubicBezTo>
                  <a:cubicBezTo>
                    <a:pt x="365185" y="302541"/>
                    <a:pt x="367826" y="294399"/>
                    <a:pt x="375752" y="288970"/>
                  </a:cubicBezTo>
                  <a:cubicBezTo>
                    <a:pt x="378393" y="288970"/>
                    <a:pt x="381034" y="288970"/>
                    <a:pt x="383675" y="288970"/>
                  </a:cubicBezTo>
                  <a:cubicBezTo>
                    <a:pt x="391599" y="288970"/>
                    <a:pt x="402164" y="288970"/>
                    <a:pt x="410089" y="294399"/>
                  </a:cubicBezTo>
                  <a:cubicBezTo>
                    <a:pt x="415372" y="297112"/>
                    <a:pt x="415372" y="297112"/>
                    <a:pt x="418013" y="291685"/>
                  </a:cubicBezTo>
                  <a:cubicBezTo>
                    <a:pt x="418013" y="286255"/>
                    <a:pt x="420654" y="280828"/>
                    <a:pt x="423295" y="275401"/>
                  </a:cubicBezTo>
                  <a:cubicBezTo>
                    <a:pt x="423295" y="272686"/>
                    <a:pt x="420654" y="269972"/>
                    <a:pt x="418013" y="269972"/>
                  </a:cubicBezTo>
                  <a:cubicBezTo>
                    <a:pt x="412730" y="267257"/>
                    <a:pt x="407446" y="264545"/>
                    <a:pt x="402164" y="264545"/>
                  </a:cubicBezTo>
                  <a:cubicBezTo>
                    <a:pt x="394240" y="261830"/>
                    <a:pt x="394240" y="261830"/>
                    <a:pt x="394240" y="253688"/>
                  </a:cubicBezTo>
                  <a:cubicBezTo>
                    <a:pt x="394240" y="242832"/>
                    <a:pt x="394240" y="242832"/>
                    <a:pt x="381034" y="242832"/>
                  </a:cubicBezTo>
                  <a:cubicBezTo>
                    <a:pt x="381034" y="242832"/>
                    <a:pt x="381034" y="242832"/>
                    <a:pt x="375752" y="242832"/>
                  </a:cubicBezTo>
                  <a:close/>
                  <a:moveTo>
                    <a:pt x="381783" y="171504"/>
                  </a:moveTo>
                  <a:cubicBezTo>
                    <a:pt x="424154" y="171504"/>
                    <a:pt x="466523" y="187595"/>
                    <a:pt x="498807" y="219779"/>
                  </a:cubicBezTo>
                  <a:cubicBezTo>
                    <a:pt x="563370" y="284149"/>
                    <a:pt x="563370" y="388748"/>
                    <a:pt x="498807" y="453117"/>
                  </a:cubicBezTo>
                  <a:cubicBezTo>
                    <a:pt x="442312" y="506757"/>
                    <a:pt x="361606" y="514803"/>
                    <a:pt x="297040" y="477255"/>
                  </a:cubicBezTo>
                  <a:cubicBezTo>
                    <a:pt x="270139" y="496029"/>
                    <a:pt x="245926" y="498711"/>
                    <a:pt x="227095" y="496029"/>
                  </a:cubicBezTo>
                  <a:cubicBezTo>
                    <a:pt x="219025" y="496029"/>
                    <a:pt x="219025" y="487983"/>
                    <a:pt x="224405" y="485301"/>
                  </a:cubicBezTo>
                  <a:cubicBezTo>
                    <a:pt x="240546" y="477255"/>
                    <a:pt x="251306" y="458481"/>
                    <a:pt x="259377" y="445071"/>
                  </a:cubicBezTo>
                  <a:cubicBezTo>
                    <a:pt x="259377" y="445071"/>
                    <a:pt x="259377" y="445071"/>
                    <a:pt x="256686" y="445071"/>
                  </a:cubicBezTo>
                  <a:cubicBezTo>
                    <a:pt x="197504" y="380702"/>
                    <a:pt x="200194" y="281467"/>
                    <a:pt x="264757" y="219779"/>
                  </a:cubicBezTo>
                  <a:cubicBezTo>
                    <a:pt x="297040" y="187595"/>
                    <a:pt x="339412" y="171504"/>
                    <a:pt x="381783" y="171504"/>
                  </a:cubicBezTo>
                  <a:close/>
                  <a:moveTo>
                    <a:pt x="75446" y="0"/>
                  </a:moveTo>
                  <a:cubicBezTo>
                    <a:pt x="75446" y="0"/>
                    <a:pt x="75446" y="0"/>
                    <a:pt x="328729" y="0"/>
                  </a:cubicBezTo>
                  <a:cubicBezTo>
                    <a:pt x="369148" y="0"/>
                    <a:pt x="401480" y="32176"/>
                    <a:pt x="401480" y="75075"/>
                  </a:cubicBezTo>
                  <a:cubicBezTo>
                    <a:pt x="401480" y="75075"/>
                    <a:pt x="401480" y="75075"/>
                    <a:pt x="401480" y="136744"/>
                  </a:cubicBezTo>
                  <a:cubicBezTo>
                    <a:pt x="396092" y="136744"/>
                    <a:pt x="390704" y="136744"/>
                    <a:pt x="382619" y="136744"/>
                  </a:cubicBezTo>
                  <a:cubicBezTo>
                    <a:pt x="377231" y="136744"/>
                    <a:pt x="369148" y="136744"/>
                    <a:pt x="363757" y="136744"/>
                  </a:cubicBezTo>
                  <a:cubicBezTo>
                    <a:pt x="363757" y="136744"/>
                    <a:pt x="363757" y="136744"/>
                    <a:pt x="363757" y="123338"/>
                  </a:cubicBezTo>
                  <a:cubicBezTo>
                    <a:pt x="363757" y="123338"/>
                    <a:pt x="363757" y="123338"/>
                    <a:pt x="363757" y="120656"/>
                  </a:cubicBezTo>
                  <a:cubicBezTo>
                    <a:pt x="363757" y="109930"/>
                    <a:pt x="355675" y="99207"/>
                    <a:pt x="344896" y="99207"/>
                  </a:cubicBezTo>
                  <a:cubicBezTo>
                    <a:pt x="344896" y="99207"/>
                    <a:pt x="344896" y="99207"/>
                    <a:pt x="59279" y="99207"/>
                  </a:cubicBezTo>
                  <a:cubicBezTo>
                    <a:pt x="48500" y="99207"/>
                    <a:pt x="40417" y="109930"/>
                    <a:pt x="40417" y="120656"/>
                  </a:cubicBezTo>
                  <a:cubicBezTo>
                    <a:pt x="40417" y="120656"/>
                    <a:pt x="40417" y="120656"/>
                    <a:pt x="40417" y="568428"/>
                  </a:cubicBezTo>
                  <a:cubicBezTo>
                    <a:pt x="40417" y="579152"/>
                    <a:pt x="48500" y="587195"/>
                    <a:pt x="59279" y="587195"/>
                  </a:cubicBezTo>
                  <a:cubicBezTo>
                    <a:pt x="59279" y="587195"/>
                    <a:pt x="59279" y="587195"/>
                    <a:pt x="344896" y="587195"/>
                  </a:cubicBezTo>
                  <a:cubicBezTo>
                    <a:pt x="355675" y="587195"/>
                    <a:pt x="363757" y="576472"/>
                    <a:pt x="363757" y="568428"/>
                  </a:cubicBezTo>
                  <a:cubicBezTo>
                    <a:pt x="363757" y="568428"/>
                    <a:pt x="363757" y="568428"/>
                    <a:pt x="363757" y="533570"/>
                  </a:cubicBezTo>
                  <a:cubicBezTo>
                    <a:pt x="369148" y="533570"/>
                    <a:pt x="377231" y="536252"/>
                    <a:pt x="382619" y="536252"/>
                  </a:cubicBezTo>
                  <a:cubicBezTo>
                    <a:pt x="390704" y="536252"/>
                    <a:pt x="396092" y="533570"/>
                    <a:pt x="401480" y="533570"/>
                  </a:cubicBezTo>
                  <a:cubicBezTo>
                    <a:pt x="401480" y="533570"/>
                    <a:pt x="401480" y="533570"/>
                    <a:pt x="401480" y="611327"/>
                  </a:cubicBezTo>
                  <a:cubicBezTo>
                    <a:pt x="401480" y="654226"/>
                    <a:pt x="369148" y="686402"/>
                    <a:pt x="328729" y="686402"/>
                  </a:cubicBezTo>
                  <a:cubicBezTo>
                    <a:pt x="328729" y="686402"/>
                    <a:pt x="328729" y="686402"/>
                    <a:pt x="75446" y="686402"/>
                  </a:cubicBezTo>
                  <a:cubicBezTo>
                    <a:pt x="35029" y="686402"/>
                    <a:pt x="0" y="654226"/>
                    <a:pt x="0" y="611327"/>
                  </a:cubicBezTo>
                  <a:cubicBezTo>
                    <a:pt x="0" y="611327"/>
                    <a:pt x="0" y="611327"/>
                    <a:pt x="0" y="75075"/>
                  </a:cubicBezTo>
                  <a:cubicBezTo>
                    <a:pt x="0" y="32176"/>
                    <a:pt x="35029" y="0"/>
                    <a:pt x="75446" y="0"/>
                  </a:cubicBezTo>
                  <a:close/>
                </a:path>
              </a:pathLst>
            </a:custGeom>
            <a:solidFill>
              <a:schemeClr val="bg1"/>
            </a:solidFill>
            <a:ln>
              <a:noFill/>
            </a:ln>
          </p:spPr>
          <p:txBody>
            <a:bodyPr anchor="ctr"/>
            <a:lstStyle/>
            <a:p>
              <a:pPr algn="ctr"/>
              <a:endParaRPr sz="2400">
                <a:solidFill>
                  <a:schemeClr val="bg1">
                    <a:lumMod val="50000"/>
                  </a:schemeClr>
                </a:solidFill>
              </a:endParaRPr>
            </a:p>
          </p:txBody>
        </p:sp>
        <p:sp>
          <p:nvSpPr>
            <p:cNvPr id="15" name="任意多边形: 形状 19"/>
            <p:cNvSpPr/>
            <p:nvPr/>
          </p:nvSpPr>
          <p:spPr>
            <a:xfrm>
              <a:off x="4648106" y="3512564"/>
              <a:ext cx="673606" cy="569245"/>
            </a:xfrm>
            <a:custGeom>
              <a:avLst/>
              <a:gdLst/>
              <a:ahLst/>
              <a:cxnLst/>
              <a:rect l="l" t="t" r="r" b="b"/>
              <a:pathLst>
                <a:path w="673606" h="569245">
                  <a:moveTo>
                    <a:pt x="91712" y="521807"/>
                  </a:moveTo>
                  <a:cubicBezTo>
                    <a:pt x="82979" y="521807"/>
                    <a:pt x="75899" y="529594"/>
                    <a:pt x="75899" y="539202"/>
                  </a:cubicBezTo>
                  <a:cubicBezTo>
                    <a:pt x="75899" y="548810"/>
                    <a:pt x="82979" y="556597"/>
                    <a:pt x="91712" y="556597"/>
                  </a:cubicBezTo>
                  <a:cubicBezTo>
                    <a:pt x="100446" y="556597"/>
                    <a:pt x="107526" y="548810"/>
                    <a:pt x="107526" y="539202"/>
                  </a:cubicBezTo>
                  <a:cubicBezTo>
                    <a:pt x="107526" y="529594"/>
                    <a:pt x="100446" y="521807"/>
                    <a:pt x="91712" y="521807"/>
                  </a:cubicBezTo>
                  <a:close/>
                  <a:moveTo>
                    <a:pt x="573987" y="366845"/>
                  </a:moveTo>
                  <a:cubicBezTo>
                    <a:pt x="562634" y="366845"/>
                    <a:pt x="553430" y="376049"/>
                    <a:pt x="553430" y="387402"/>
                  </a:cubicBezTo>
                  <a:cubicBezTo>
                    <a:pt x="553430" y="398755"/>
                    <a:pt x="562634" y="407958"/>
                    <a:pt x="573987" y="407958"/>
                  </a:cubicBezTo>
                  <a:cubicBezTo>
                    <a:pt x="585340" y="407958"/>
                    <a:pt x="594543" y="398755"/>
                    <a:pt x="594543" y="387402"/>
                  </a:cubicBezTo>
                  <a:cubicBezTo>
                    <a:pt x="594543" y="376049"/>
                    <a:pt x="585340" y="366845"/>
                    <a:pt x="573987" y="366845"/>
                  </a:cubicBezTo>
                  <a:close/>
                  <a:moveTo>
                    <a:pt x="37950" y="328896"/>
                  </a:moveTo>
                  <a:lnTo>
                    <a:pt x="37950" y="483858"/>
                  </a:lnTo>
                  <a:lnTo>
                    <a:pt x="145473" y="483858"/>
                  </a:lnTo>
                  <a:lnTo>
                    <a:pt x="145473" y="328896"/>
                  </a:lnTo>
                  <a:close/>
                  <a:moveTo>
                    <a:pt x="23925" y="281460"/>
                  </a:moveTo>
                  <a:cubicBezTo>
                    <a:pt x="23925" y="281460"/>
                    <a:pt x="23925" y="281460"/>
                    <a:pt x="162157" y="281460"/>
                  </a:cubicBezTo>
                  <a:cubicBezTo>
                    <a:pt x="172791" y="281460"/>
                    <a:pt x="183423" y="291925"/>
                    <a:pt x="183423" y="305005"/>
                  </a:cubicBezTo>
                  <a:cubicBezTo>
                    <a:pt x="183423" y="305005"/>
                    <a:pt x="183423" y="305005"/>
                    <a:pt x="183423" y="545700"/>
                  </a:cubicBezTo>
                  <a:cubicBezTo>
                    <a:pt x="183423" y="558780"/>
                    <a:pt x="172791" y="569245"/>
                    <a:pt x="162157" y="569245"/>
                  </a:cubicBezTo>
                  <a:cubicBezTo>
                    <a:pt x="162157" y="569245"/>
                    <a:pt x="162157" y="569245"/>
                    <a:pt x="23925" y="569245"/>
                  </a:cubicBezTo>
                  <a:cubicBezTo>
                    <a:pt x="10632" y="569245"/>
                    <a:pt x="0" y="558780"/>
                    <a:pt x="0" y="545700"/>
                  </a:cubicBezTo>
                  <a:cubicBezTo>
                    <a:pt x="0" y="545700"/>
                    <a:pt x="0" y="545700"/>
                    <a:pt x="0" y="305005"/>
                  </a:cubicBezTo>
                  <a:cubicBezTo>
                    <a:pt x="0" y="291925"/>
                    <a:pt x="10632" y="281460"/>
                    <a:pt x="23925" y="281460"/>
                  </a:cubicBezTo>
                  <a:close/>
                  <a:moveTo>
                    <a:pt x="109570" y="164448"/>
                  </a:moveTo>
                  <a:cubicBezTo>
                    <a:pt x="109570" y="164448"/>
                    <a:pt x="109570" y="164448"/>
                    <a:pt x="348987" y="164448"/>
                  </a:cubicBezTo>
                  <a:cubicBezTo>
                    <a:pt x="370035" y="164448"/>
                    <a:pt x="385821" y="180219"/>
                    <a:pt x="385821" y="198618"/>
                  </a:cubicBezTo>
                  <a:cubicBezTo>
                    <a:pt x="385821" y="198618"/>
                    <a:pt x="385821" y="198618"/>
                    <a:pt x="385821" y="535072"/>
                  </a:cubicBezTo>
                  <a:cubicBezTo>
                    <a:pt x="385821" y="553472"/>
                    <a:pt x="370035" y="569243"/>
                    <a:pt x="348987" y="569243"/>
                  </a:cubicBezTo>
                  <a:cubicBezTo>
                    <a:pt x="348987" y="569243"/>
                    <a:pt x="348987" y="569243"/>
                    <a:pt x="214809" y="569243"/>
                  </a:cubicBezTo>
                  <a:cubicBezTo>
                    <a:pt x="217440" y="563986"/>
                    <a:pt x="217440" y="558729"/>
                    <a:pt x="217440" y="550844"/>
                  </a:cubicBezTo>
                  <a:cubicBezTo>
                    <a:pt x="217440" y="550844"/>
                    <a:pt x="217440" y="550844"/>
                    <a:pt x="217440" y="545587"/>
                  </a:cubicBezTo>
                  <a:cubicBezTo>
                    <a:pt x="220070" y="545587"/>
                    <a:pt x="225333" y="548214"/>
                    <a:pt x="230594" y="548214"/>
                  </a:cubicBezTo>
                  <a:cubicBezTo>
                    <a:pt x="241118" y="548214"/>
                    <a:pt x="249011" y="540330"/>
                    <a:pt x="249011" y="527188"/>
                  </a:cubicBezTo>
                  <a:cubicBezTo>
                    <a:pt x="249011" y="516673"/>
                    <a:pt x="241118" y="506159"/>
                    <a:pt x="230594" y="506159"/>
                  </a:cubicBezTo>
                  <a:cubicBezTo>
                    <a:pt x="225333" y="506159"/>
                    <a:pt x="220070" y="508787"/>
                    <a:pt x="217440" y="511416"/>
                  </a:cubicBezTo>
                  <a:cubicBezTo>
                    <a:pt x="217440" y="511416"/>
                    <a:pt x="217440" y="511416"/>
                    <a:pt x="217440" y="469359"/>
                  </a:cubicBezTo>
                  <a:cubicBezTo>
                    <a:pt x="217440" y="469359"/>
                    <a:pt x="217440" y="469359"/>
                    <a:pt x="335833" y="469359"/>
                  </a:cubicBezTo>
                  <a:cubicBezTo>
                    <a:pt x="335833" y="469359"/>
                    <a:pt x="335833" y="469359"/>
                    <a:pt x="335833" y="219647"/>
                  </a:cubicBezTo>
                  <a:cubicBezTo>
                    <a:pt x="335833" y="219647"/>
                    <a:pt x="335833" y="219647"/>
                    <a:pt x="122726" y="219647"/>
                  </a:cubicBezTo>
                  <a:cubicBezTo>
                    <a:pt x="122726" y="219647"/>
                    <a:pt x="122726" y="219647"/>
                    <a:pt x="122726" y="251190"/>
                  </a:cubicBezTo>
                  <a:cubicBezTo>
                    <a:pt x="122726" y="251190"/>
                    <a:pt x="122726" y="251190"/>
                    <a:pt x="72736" y="251190"/>
                  </a:cubicBezTo>
                  <a:cubicBezTo>
                    <a:pt x="72736" y="251190"/>
                    <a:pt x="72736" y="251190"/>
                    <a:pt x="72736" y="198618"/>
                  </a:cubicBezTo>
                  <a:cubicBezTo>
                    <a:pt x="72736" y="180219"/>
                    <a:pt x="91153" y="164448"/>
                    <a:pt x="109570" y="164448"/>
                  </a:cubicBezTo>
                  <a:close/>
                  <a:moveTo>
                    <a:pt x="204647" y="0"/>
                  </a:moveTo>
                  <a:cubicBezTo>
                    <a:pt x="204647" y="0"/>
                    <a:pt x="204647" y="0"/>
                    <a:pt x="608110" y="0"/>
                  </a:cubicBezTo>
                  <a:cubicBezTo>
                    <a:pt x="644788" y="0"/>
                    <a:pt x="673606" y="31479"/>
                    <a:pt x="673606" y="68204"/>
                  </a:cubicBezTo>
                  <a:cubicBezTo>
                    <a:pt x="673606" y="68204"/>
                    <a:pt x="673606" y="68204"/>
                    <a:pt x="673606" y="375125"/>
                  </a:cubicBezTo>
                  <a:cubicBezTo>
                    <a:pt x="673606" y="411849"/>
                    <a:pt x="644788" y="440705"/>
                    <a:pt x="608110" y="440705"/>
                  </a:cubicBezTo>
                  <a:cubicBezTo>
                    <a:pt x="608110" y="440705"/>
                    <a:pt x="608110" y="440705"/>
                    <a:pt x="466634" y="440705"/>
                  </a:cubicBezTo>
                  <a:cubicBezTo>
                    <a:pt x="466634" y="440705"/>
                    <a:pt x="466634" y="440705"/>
                    <a:pt x="466634" y="485300"/>
                  </a:cubicBezTo>
                  <a:cubicBezTo>
                    <a:pt x="466634" y="485300"/>
                    <a:pt x="466634" y="485300"/>
                    <a:pt x="529513" y="485300"/>
                  </a:cubicBezTo>
                  <a:cubicBezTo>
                    <a:pt x="542611" y="485300"/>
                    <a:pt x="553092" y="498416"/>
                    <a:pt x="553092" y="511532"/>
                  </a:cubicBezTo>
                  <a:cubicBezTo>
                    <a:pt x="553092" y="511532"/>
                    <a:pt x="553092" y="511532"/>
                    <a:pt x="553092" y="543011"/>
                  </a:cubicBezTo>
                  <a:cubicBezTo>
                    <a:pt x="553092" y="558751"/>
                    <a:pt x="542611" y="569243"/>
                    <a:pt x="529513" y="569243"/>
                  </a:cubicBezTo>
                  <a:cubicBezTo>
                    <a:pt x="529513" y="569243"/>
                    <a:pt x="529513" y="569243"/>
                    <a:pt x="408997" y="569243"/>
                  </a:cubicBezTo>
                  <a:cubicBezTo>
                    <a:pt x="414238" y="558751"/>
                    <a:pt x="416858" y="548258"/>
                    <a:pt x="419477" y="537764"/>
                  </a:cubicBezTo>
                  <a:cubicBezTo>
                    <a:pt x="419477" y="535142"/>
                    <a:pt x="419477" y="424965"/>
                    <a:pt x="419477" y="424965"/>
                  </a:cubicBezTo>
                  <a:cubicBezTo>
                    <a:pt x="419477" y="424965"/>
                    <a:pt x="419477" y="424965"/>
                    <a:pt x="419477" y="343645"/>
                  </a:cubicBezTo>
                  <a:cubicBezTo>
                    <a:pt x="419477" y="343645"/>
                    <a:pt x="419477" y="343645"/>
                    <a:pt x="589770" y="343645"/>
                  </a:cubicBezTo>
                  <a:cubicBezTo>
                    <a:pt x="605490" y="343645"/>
                    <a:pt x="615968" y="330529"/>
                    <a:pt x="615968" y="317411"/>
                  </a:cubicBezTo>
                  <a:cubicBezTo>
                    <a:pt x="615968" y="317411"/>
                    <a:pt x="615968" y="317411"/>
                    <a:pt x="615968" y="78696"/>
                  </a:cubicBezTo>
                  <a:cubicBezTo>
                    <a:pt x="615968" y="65580"/>
                    <a:pt x="605490" y="55088"/>
                    <a:pt x="589770" y="55088"/>
                  </a:cubicBezTo>
                  <a:cubicBezTo>
                    <a:pt x="589770" y="55088"/>
                    <a:pt x="589770" y="55088"/>
                    <a:pt x="220367" y="55088"/>
                  </a:cubicBezTo>
                  <a:cubicBezTo>
                    <a:pt x="207266" y="55088"/>
                    <a:pt x="196786" y="65580"/>
                    <a:pt x="196786" y="78696"/>
                  </a:cubicBezTo>
                  <a:cubicBezTo>
                    <a:pt x="196786" y="78696"/>
                    <a:pt x="196786" y="78696"/>
                    <a:pt x="196786" y="131162"/>
                  </a:cubicBezTo>
                  <a:cubicBezTo>
                    <a:pt x="196786" y="131162"/>
                    <a:pt x="196786" y="131162"/>
                    <a:pt x="139148" y="131162"/>
                  </a:cubicBezTo>
                  <a:cubicBezTo>
                    <a:pt x="139148" y="131162"/>
                    <a:pt x="139148" y="131162"/>
                    <a:pt x="139148" y="68204"/>
                  </a:cubicBezTo>
                  <a:cubicBezTo>
                    <a:pt x="139148" y="31479"/>
                    <a:pt x="167968" y="0"/>
                    <a:pt x="204647" y="0"/>
                  </a:cubicBezTo>
                  <a:close/>
                </a:path>
              </a:pathLst>
            </a:custGeom>
            <a:solidFill>
              <a:schemeClr val="bg1"/>
            </a:solidFill>
            <a:ln>
              <a:noFill/>
            </a:ln>
          </p:spPr>
          <p:txBody>
            <a:bodyPr anchor="ctr"/>
            <a:lstStyle/>
            <a:p>
              <a:pPr algn="ctr"/>
              <a:endParaRPr sz="2400">
                <a:solidFill>
                  <a:schemeClr val="bg1">
                    <a:lumMod val="50000"/>
                  </a:schemeClr>
                </a:solidFill>
              </a:endParaRPr>
            </a:p>
          </p:txBody>
        </p:sp>
      </p:grpSp>
      <p:grpSp>
        <p:nvGrpSpPr>
          <p:cNvPr id="16" name="PA-组合 2"/>
          <p:cNvGrpSpPr/>
          <p:nvPr/>
        </p:nvGrpSpPr>
        <p:grpSpPr>
          <a:xfrm>
            <a:off x="7472103" y="1719639"/>
            <a:ext cx="2957431" cy="1521285"/>
            <a:chOff x="5926136" y="4878606"/>
            <a:chExt cx="3626070" cy="1521285"/>
          </a:xfrm>
        </p:grpSpPr>
        <p:sp>
          <p:nvSpPr>
            <p:cNvPr id="17" name="PA-文本框 6"/>
            <p:cNvSpPr txBox="1"/>
            <p:nvPr/>
          </p:nvSpPr>
          <p:spPr>
            <a:xfrm>
              <a:off x="5928714" y="4878606"/>
              <a:ext cx="2415448" cy="400110"/>
            </a:xfrm>
            <a:prstGeom prst="rect">
              <a:avLst/>
            </a:prstGeom>
            <a:noFill/>
          </p:spPr>
          <p:txBody>
            <a:bodyPr wrap="square"/>
            <a:lstStyle/>
            <a:p>
              <a:r>
                <a:rPr lang="zh-CN" sz="2000" b="1">
                  <a:solidFill>
                    <a:srgbClr val="595959"/>
                  </a:solidFill>
                </a:rPr>
                <a:t>PC端</a:t>
              </a:r>
            </a:p>
          </p:txBody>
        </p:sp>
        <p:sp>
          <p:nvSpPr>
            <p:cNvPr id="18" name="PA-文本框 42"/>
            <p:cNvSpPr txBox="1"/>
            <p:nvPr/>
          </p:nvSpPr>
          <p:spPr>
            <a:xfrm>
              <a:off x="5926136" y="5347295"/>
              <a:ext cx="3626070" cy="1052596"/>
            </a:xfrm>
            <a:prstGeom prst="rect">
              <a:avLst/>
            </a:prstGeom>
          </p:spPr>
          <p:txBody>
            <a:bodyPr wrap="square"/>
            <a:lstStyle>
              <a:lvl1pPr lvl="0" defTabSz="457143">
                <a:lnSpc>
                  <a:spcPct val="130000"/>
                </a:lnSpc>
                <a:defRPr sz="1400">
                  <a:solidFill>
                    <a:schemeClr val="bg1">
                      <a:lumMod val="50000"/>
                    </a:schemeClr>
                  </a:solidFill>
                  <a:latin typeface="Source Han Sans CN Normal"/>
                  <a:ea typeface="Source Han Sans CN Normal"/>
                </a:defRPr>
              </a:lvl1pPr>
            </a:lstStyle>
            <a:p>
              <a:r>
                <a:rPr lang="zh-CN" sz="1800" dirty="0">
                  <a:latin typeface="宋体"/>
                  <a:ea typeface="宋体"/>
                </a:rPr>
                <a:t>    人们生活节奏加快，使用电脑的时间减少，更多的休闲时间选择了手机，若开发PC端的应用，效果不大。</a:t>
              </a:r>
            </a:p>
          </p:txBody>
        </p:sp>
      </p:grpSp>
      <p:grpSp>
        <p:nvGrpSpPr>
          <p:cNvPr id="19" name="PA-组合 2"/>
          <p:cNvGrpSpPr/>
          <p:nvPr/>
        </p:nvGrpSpPr>
        <p:grpSpPr>
          <a:xfrm>
            <a:off x="8330532" y="4595611"/>
            <a:ext cx="2957431" cy="1521285"/>
            <a:chOff x="5926136" y="4878606"/>
            <a:chExt cx="3626070" cy="1521285"/>
          </a:xfrm>
        </p:grpSpPr>
        <p:sp>
          <p:nvSpPr>
            <p:cNvPr id="20" name="PA-文本框 6"/>
            <p:cNvSpPr txBox="1"/>
            <p:nvPr/>
          </p:nvSpPr>
          <p:spPr>
            <a:xfrm>
              <a:off x="5928714" y="4878606"/>
              <a:ext cx="2570982" cy="400110"/>
            </a:xfrm>
            <a:prstGeom prst="rect">
              <a:avLst/>
            </a:prstGeom>
            <a:noFill/>
          </p:spPr>
          <p:txBody>
            <a:bodyPr wrap="square"/>
            <a:lstStyle/>
            <a:p>
              <a:r>
                <a:rPr lang="zh-CN" sz="2000" b="1">
                  <a:solidFill>
                    <a:srgbClr val="595959"/>
                  </a:solidFill>
                </a:rPr>
                <a:t>跨平台</a:t>
              </a:r>
            </a:p>
          </p:txBody>
        </p:sp>
        <p:sp>
          <p:nvSpPr>
            <p:cNvPr id="21" name="PA-文本框 42"/>
            <p:cNvSpPr txBox="1"/>
            <p:nvPr/>
          </p:nvSpPr>
          <p:spPr>
            <a:xfrm>
              <a:off x="5926136" y="5347295"/>
              <a:ext cx="3626070" cy="1052596"/>
            </a:xfrm>
            <a:prstGeom prst="rect">
              <a:avLst/>
            </a:prstGeom>
          </p:spPr>
          <p:txBody>
            <a:bodyPr wrap="square"/>
            <a:lstStyle>
              <a:lvl1pPr lvl="0" defTabSz="457143">
                <a:lnSpc>
                  <a:spcPct val="130000"/>
                </a:lnSpc>
                <a:defRPr sz="1400">
                  <a:solidFill>
                    <a:schemeClr val="bg1">
                      <a:lumMod val="50000"/>
                    </a:schemeClr>
                  </a:solidFill>
                  <a:latin typeface="Source Han Sans CN Normal"/>
                  <a:ea typeface="Source Han Sans CN Normal"/>
                </a:defRPr>
              </a:lvl1pPr>
            </a:lstStyle>
            <a:p>
              <a:r>
                <a:rPr lang="zh-CN" sz="1800" dirty="0">
                  <a:latin typeface="宋体"/>
                  <a:ea typeface="宋体"/>
                </a:rPr>
                <a:t>    安卓和苹果用户都不少，跨平台移动应用是最好的选择。</a:t>
              </a:r>
            </a:p>
          </p:txBody>
        </p:sp>
      </p:grpSp>
      <p:grpSp>
        <p:nvGrpSpPr>
          <p:cNvPr id="22" name="PA-组合 2"/>
          <p:cNvGrpSpPr/>
          <p:nvPr/>
        </p:nvGrpSpPr>
        <p:grpSpPr>
          <a:xfrm>
            <a:off x="740050" y="3252706"/>
            <a:ext cx="2957431" cy="1521285"/>
            <a:chOff x="5926136" y="4878606"/>
            <a:chExt cx="3626070" cy="1521285"/>
          </a:xfrm>
        </p:grpSpPr>
        <p:sp>
          <p:nvSpPr>
            <p:cNvPr id="23" name="PA-文本框 6"/>
            <p:cNvSpPr txBox="1"/>
            <p:nvPr/>
          </p:nvSpPr>
          <p:spPr>
            <a:xfrm>
              <a:off x="7026772" y="4878606"/>
              <a:ext cx="2496934" cy="400110"/>
            </a:xfrm>
            <a:prstGeom prst="rect">
              <a:avLst/>
            </a:prstGeom>
            <a:noFill/>
          </p:spPr>
          <p:txBody>
            <a:bodyPr wrap="square"/>
            <a:lstStyle/>
            <a:p>
              <a:pPr algn="r"/>
              <a:r>
                <a:rPr lang="zh-CN" sz="2000" b="1">
                  <a:solidFill>
                    <a:srgbClr val="595959"/>
                  </a:solidFill>
                </a:rPr>
                <a:t>移动端</a:t>
              </a:r>
            </a:p>
          </p:txBody>
        </p:sp>
        <p:sp>
          <p:nvSpPr>
            <p:cNvPr id="24" name="PA-文本框 42"/>
            <p:cNvSpPr txBox="1"/>
            <p:nvPr/>
          </p:nvSpPr>
          <p:spPr>
            <a:xfrm>
              <a:off x="5926136" y="5347295"/>
              <a:ext cx="3626070" cy="1052596"/>
            </a:xfrm>
            <a:prstGeom prst="rect">
              <a:avLst/>
            </a:prstGeom>
          </p:spPr>
          <p:txBody>
            <a:bodyPr wrap="square"/>
            <a:lstStyle>
              <a:lvl1pPr lvl="0" defTabSz="457143">
                <a:lnSpc>
                  <a:spcPct val="130000"/>
                </a:lnSpc>
                <a:defRPr sz="1400">
                  <a:solidFill>
                    <a:schemeClr val="bg1">
                      <a:lumMod val="50000"/>
                    </a:schemeClr>
                  </a:solidFill>
                  <a:latin typeface="Source Han Sans CN Normal"/>
                  <a:ea typeface="Source Han Sans CN Normal"/>
                </a:defRPr>
              </a:lvl1pPr>
            </a:lstStyle>
            <a:p>
              <a:r>
                <a:rPr lang="zh-CN" sz="1800" dirty="0">
                  <a:latin typeface="宋体"/>
                  <a:ea typeface="宋体"/>
                </a:rPr>
                <a:t>   抖音，微博，使用频繁。开发移动端应用效益更加明显</a:t>
              </a:r>
            </a:p>
          </p:txBody>
        </p:sp>
      </p:grpSp>
      <p:grpSp>
        <p:nvGrpSpPr>
          <p:cNvPr id="25" name="组合 24"/>
          <p:cNvGrpSpPr/>
          <p:nvPr/>
        </p:nvGrpSpPr>
        <p:grpSpPr>
          <a:xfrm>
            <a:off x="409501" y="379425"/>
            <a:ext cx="2856213" cy="523220"/>
            <a:chOff x="409501" y="379425"/>
            <a:chExt cx="2856213" cy="523220"/>
          </a:xfrm>
        </p:grpSpPr>
        <p:sp>
          <p:nvSpPr>
            <p:cNvPr id="26" name="椭圆 25"/>
            <p:cNvSpPr/>
            <p:nvPr/>
          </p:nvSpPr>
          <p:spPr>
            <a:xfrm>
              <a:off x="409501" y="435850"/>
              <a:ext cx="256706" cy="256482"/>
            </a:xfrm>
            <a:prstGeom prst="ellipse">
              <a:avLst/>
            </a:prstGeom>
            <a:solidFill>
              <a:schemeClr val="accent1"/>
            </a:solidFill>
            <a:ln>
              <a:noFill/>
            </a:ln>
          </p:spPr>
          <p:txBody>
            <a:bodyPr anchor="ctr"/>
            <a:lstStyle/>
            <a:p>
              <a:pPr algn="ctr"/>
              <a:endParaRPr lang="zh-CN" sz="2800">
                <a:solidFill>
                  <a:schemeClr val="lt1"/>
                </a:solidFill>
              </a:endParaRPr>
            </a:p>
          </p:txBody>
        </p:sp>
        <p:sp>
          <p:nvSpPr>
            <p:cNvPr id="27" name="矩形 26"/>
            <p:cNvSpPr/>
            <p:nvPr/>
          </p:nvSpPr>
          <p:spPr>
            <a:xfrm>
              <a:off x="882862" y="379425"/>
              <a:ext cx="2382852" cy="523220"/>
            </a:xfrm>
            <a:prstGeom prst="rect">
              <a:avLst/>
            </a:prstGeom>
          </p:spPr>
          <p:txBody>
            <a:bodyPr wrap="square"/>
            <a:lstStyle/>
            <a:p>
              <a:r>
                <a:rPr lang="zh-CN" sz="2800" b="1">
                  <a:solidFill>
                    <a:srgbClr val="404040"/>
                  </a:solidFill>
                </a:rPr>
                <a:t>平台确定</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64" y="64"/>
            <a:ext cx="3169508" cy="2993424"/>
          </a:xfrm>
          <a:prstGeom prst="diamond">
            <a:avLst/>
          </a:prstGeom>
          <a:solidFill>
            <a:srgbClr val="2D4D6A"/>
          </a:solidFill>
          <a:ln w="12700">
            <a:solidFill>
              <a:srgbClr val="5C5C5C"/>
            </a:solidFill>
            <a:prstDash val="solid"/>
          </a:ln>
        </p:spPr>
        <p:txBody>
          <a:bodyPr/>
          <a:lstStyle/>
          <a:p>
            <a:endParaRPr/>
          </a:p>
        </p:txBody>
      </p:sp>
      <p:sp>
        <p:nvSpPr>
          <p:cNvPr id="4" name="椭圆 3"/>
          <p:cNvSpPr/>
          <p:nvPr/>
        </p:nvSpPr>
        <p:spPr>
          <a:xfrm>
            <a:off x="883899" y="1513520"/>
            <a:ext cx="4204921" cy="4204921"/>
          </a:xfrm>
          <a:prstGeom prst="ellipse">
            <a:avLst/>
          </a:prstGeom>
          <a:blipFill>
            <a:blip r:embed="rId3"/>
            <a:stretch/>
          </a:blipFill>
          <a:ln>
            <a:noFill/>
          </a:ln>
        </p:spPr>
        <p:txBody>
          <a:bodyPr anchor="ctr"/>
          <a:lstStyle/>
          <a:p>
            <a:pPr algn="ctr"/>
            <a:endParaRPr lang="zh-CN">
              <a:solidFill>
                <a:schemeClr val="lt1"/>
              </a:solidFill>
            </a:endParaRPr>
          </a:p>
        </p:txBody>
      </p:sp>
      <p:sp>
        <p:nvSpPr>
          <p:cNvPr id="6" name="PA-文本框 6"/>
          <p:cNvSpPr txBox="1"/>
          <p:nvPr/>
        </p:nvSpPr>
        <p:spPr>
          <a:xfrm>
            <a:off x="5837501" y="3015340"/>
            <a:ext cx="4204921" cy="707886"/>
          </a:xfrm>
          <a:prstGeom prst="rect">
            <a:avLst/>
          </a:prstGeom>
          <a:noFill/>
        </p:spPr>
        <p:txBody>
          <a:bodyPr wrap="square"/>
          <a:lstStyle/>
          <a:p>
            <a:r>
              <a:rPr lang="zh-CN" sz="4000" b="1">
                <a:solidFill>
                  <a:srgbClr val="404040"/>
                </a:solidFill>
              </a:rPr>
              <a:t>软件功能</a:t>
            </a:r>
          </a:p>
        </p:txBody>
      </p:sp>
      <p:sp>
        <p:nvSpPr>
          <p:cNvPr id="7" name="矩形 6"/>
          <p:cNvSpPr/>
          <p:nvPr/>
        </p:nvSpPr>
        <p:spPr>
          <a:xfrm>
            <a:off x="5826998" y="1333636"/>
            <a:ext cx="1992853" cy="1862048"/>
          </a:xfrm>
          <a:prstGeom prst="rect">
            <a:avLst/>
          </a:prstGeom>
        </p:spPr>
        <p:txBody>
          <a:bodyPr wrap="none">
            <a:spAutoFit/>
          </a:bodyPr>
          <a:lstStyle/>
          <a:p>
            <a:r>
              <a:rPr lang="en-US" sz="11500" spc="300">
                <a:solidFill>
                  <a:schemeClr val="accent1"/>
                </a:solidFill>
              </a:rPr>
              <a:t>02</a:t>
            </a:r>
            <a:endParaRPr lang="zh-CN" sz="11500">
              <a:solidFill>
                <a:schemeClr val="accent1"/>
              </a:solidFill>
            </a:endParaRPr>
          </a:p>
        </p:txBody>
      </p:sp>
      <p:sp>
        <p:nvSpPr>
          <p:cNvPr id="9" name="矩形: 圆角 1"/>
          <p:cNvSpPr/>
          <p:nvPr/>
        </p:nvSpPr>
        <p:spPr>
          <a:xfrm rot="1423226">
            <a:off x="9792402" y="3710990"/>
            <a:ext cx="3636858" cy="3067484"/>
          </a:xfrm>
          <a:prstGeom prst="chord">
            <a:avLst/>
          </a:prstGeom>
          <a:solidFill>
            <a:srgbClr val="E9E9E9"/>
          </a:solidFill>
          <a:ln>
            <a:noFill/>
          </a:ln>
        </p:spPr>
        <p:txBody>
          <a:bodyPr anchor="ctr"/>
          <a:lstStyle/>
          <a:p>
            <a:pPr algn="ctr"/>
            <a:endParaRPr lang="zh-CN">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6"/>
          <p:cNvSpPr/>
          <p:nvPr/>
        </p:nvSpPr>
        <p:spPr>
          <a:xfrm>
            <a:off x="4586205" y="2014066"/>
            <a:ext cx="1313312" cy="1313312"/>
          </a:xfrm>
          <a:prstGeom prst="roundRect">
            <a:avLst>
              <a:gd name="adj" fmla="val 6631"/>
            </a:avLst>
          </a:prstGeom>
          <a:solidFill>
            <a:schemeClr val="accent1"/>
          </a:solidFill>
          <a:ln>
            <a:noFill/>
          </a:ln>
        </p:spPr>
        <p:txBody>
          <a:bodyPr anchor="ctr"/>
          <a:lstStyle>
            <a:lvl1pPr marL="0" lvl="0" algn="l" defTabSz="914400">
              <a:defRPr sz="1800" kern="1200">
                <a:solidFill>
                  <a:schemeClr val="tx1"/>
                </a:solidFill>
                <a:latin typeface="微软雅黑"/>
                <a:ea typeface="微软雅黑"/>
              </a:defRPr>
            </a:lvl1pPr>
            <a:lvl2pPr marL="457200" lvl="1" algn="l" defTabSz="914400">
              <a:defRPr sz="1800" kern="1200">
                <a:solidFill>
                  <a:schemeClr val="tx1"/>
                </a:solidFill>
                <a:latin typeface="微软雅黑"/>
                <a:ea typeface="微软雅黑"/>
              </a:defRPr>
            </a:lvl2pPr>
            <a:lvl3pPr marL="914400" lvl="2" algn="l" defTabSz="914400">
              <a:defRPr sz="1800" kern="1200">
                <a:solidFill>
                  <a:schemeClr val="tx1"/>
                </a:solidFill>
                <a:latin typeface="微软雅黑"/>
                <a:ea typeface="微软雅黑"/>
              </a:defRPr>
            </a:lvl3pPr>
            <a:lvl4pPr marL="1371600" lvl="3" algn="l" defTabSz="914400">
              <a:defRPr sz="1800" kern="1200">
                <a:solidFill>
                  <a:schemeClr val="tx1"/>
                </a:solidFill>
                <a:latin typeface="微软雅黑"/>
                <a:ea typeface="微软雅黑"/>
              </a:defRPr>
            </a:lvl4pPr>
            <a:lvl5pPr marL="1828800" lvl="4" algn="l" defTabSz="914400">
              <a:defRPr sz="1800" kern="1200">
                <a:solidFill>
                  <a:schemeClr val="tx1"/>
                </a:solidFill>
                <a:latin typeface="微软雅黑"/>
                <a:ea typeface="微软雅黑"/>
              </a:defRPr>
            </a:lvl5pPr>
            <a:lvl6pPr marL="2286000" lvl="5" algn="l" defTabSz="914400">
              <a:defRPr sz="1800" kern="1200">
                <a:solidFill>
                  <a:schemeClr val="tx1"/>
                </a:solidFill>
                <a:latin typeface="微软雅黑"/>
                <a:ea typeface="微软雅黑"/>
              </a:defRPr>
            </a:lvl6pPr>
            <a:lvl7pPr marL="2743200" lvl="6" algn="l" defTabSz="914400">
              <a:defRPr sz="1800" kern="1200">
                <a:solidFill>
                  <a:schemeClr val="tx1"/>
                </a:solidFill>
                <a:latin typeface="微软雅黑"/>
                <a:ea typeface="微软雅黑"/>
              </a:defRPr>
            </a:lvl7pPr>
            <a:lvl8pPr marL="3200400" lvl="7" algn="l" defTabSz="914400">
              <a:defRPr sz="1800" kern="1200">
                <a:solidFill>
                  <a:schemeClr val="tx1"/>
                </a:solidFill>
                <a:latin typeface="微软雅黑"/>
                <a:ea typeface="微软雅黑"/>
              </a:defRPr>
            </a:lvl8pPr>
            <a:lvl9pPr marL="3657600" lvl="8" algn="l" defTabSz="914400">
              <a:defRPr sz="1800" kern="1200">
                <a:solidFill>
                  <a:schemeClr val="tx1"/>
                </a:solidFill>
                <a:latin typeface="微软雅黑"/>
                <a:ea typeface="微软雅黑"/>
              </a:defRPr>
            </a:lvl9pPr>
          </a:lstStyle>
          <a:p>
            <a:pPr algn="ctr"/>
            <a:r>
              <a:rPr lang="zh-CN" sz="3199" b="1" dirty="0">
                <a:solidFill>
                  <a:srgbClr val="FFFFFF"/>
                </a:solidFill>
              </a:rPr>
              <a:t>番茄钟</a:t>
            </a:r>
          </a:p>
        </p:txBody>
      </p:sp>
      <p:sp>
        <p:nvSpPr>
          <p:cNvPr id="7" name="Rounded Rectangle 11"/>
          <p:cNvSpPr/>
          <p:nvPr/>
        </p:nvSpPr>
        <p:spPr>
          <a:xfrm>
            <a:off x="4501413" y="1925192"/>
            <a:ext cx="1482899" cy="1482897"/>
          </a:xfrm>
          <a:prstGeom prst="roundRect">
            <a:avLst>
              <a:gd name="adj" fmla="val 6631"/>
            </a:avLst>
          </a:prstGeom>
          <a:noFill/>
          <a:ln w="3175">
            <a:solidFill>
              <a:srgbClr val="555555"/>
            </a:solidFill>
            <a:prstDash val="dash"/>
            <a:miter/>
          </a:ln>
        </p:spPr>
        <p:txBody>
          <a:bodyPr anchor="ctr"/>
          <a:lstStyle>
            <a:lvl1pPr marL="0" lvl="0" algn="l" defTabSz="914400">
              <a:defRPr sz="1800" kern="1200">
                <a:solidFill>
                  <a:schemeClr val="tx1"/>
                </a:solidFill>
                <a:latin typeface="微软雅黑"/>
                <a:ea typeface="微软雅黑"/>
              </a:defRPr>
            </a:lvl1pPr>
            <a:lvl2pPr marL="457200" lvl="1" algn="l" defTabSz="914400">
              <a:defRPr sz="1800" kern="1200">
                <a:solidFill>
                  <a:schemeClr val="tx1"/>
                </a:solidFill>
                <a:latin typeface="微软雅黑"/>
                <a:ea typeface="微软雅黑"/>
              </a:defRPr>
            </a:lvl2pPr>
            <a:lvl3pPr marL="914400" lvl="2" algn="l" defTabSz="914400">
              <a:defRPr sz="1800" kern="1200">
                <a:solidFill>
                  <a:schemeClr val="tx1"/>
                </a:solidFill>
                <a:latin typeface="微软雅黑"/>
                <a:ea typeface="微软雅黑"/>
              </a:defRPr>
            </a:lvl3pPr>
            <a:lvl4pPr marL="1371600" lvl="3" algn="l" defTabSz="914400">
              <a:defRPr sz="1800" kern="1200">
                <a:solidFill>
                  <a:schemeClr val="tx1"/>
                </a:solidFill>
                <a:latin typeface="微软雅黑"/>
                <a:ea typeface="微软雅黑"/>
              </a:defRPr>
            </a:lvl4pPr>
            <a:lvl5pPr marL="1828800" lvl="4" algn="l" defTabSz="914400">
              <a:defRPr sz="1800" kern="1200">
                <a:solidFill>
                  <a:schemeClr val="tx1"/>
                </a:solidFill>
                <a:latin typeface="微软雅黑"/>
                <a:ea typeface="微软雅黑"/>
              </a:defRPr>
            </a:lvl5pPr>
            <a:lvl6pPr marL="2286000" lvl="5" algn="l" defTabSz="914400">
              <a:defRPr sz="1800" kern="1200">
                <a:solidFill>
                  <a:schemeClr val="tx1"/>
                </a:solidFill>
                <a:latin typeface="微软雅黑"/>
                <a:ea typeface="微软雅黑"/>
              </a:defRPr>
            </a:lvl6pPr>
            <a:lvl7pPr marL="2743200" lvl="6" algn="l" defTabSz="914400">
              <a:defRPr sz="1800" kern="1200">
                <a:solidFill>
                  <a:schemeClr val="tx1"/>
                </a:solidFill>
                <a:latin typeface="微软雅黑"/>
                <a:ea typeface="微软雅黑"/>
              </a:defRPr>
            </a:lvl7pPr>
            <a:lvl8pPr marL="3200400" lvl="7" algn="l" defTabSz="914400">
              <a:defRPr sz="1800" kern="1200">
                <a:solidFill>
                  <a:schemeClr val="tx1"/>
                </a:solidFill>
                <a:latin typeface="微软雅黑"/>
                <a:ea typeface="微软雅黑"/>
              </a:defRPr>
            </a:lvl8pPr>
            <a:lvl9pPr marL="3657600" lvl="8" algn="l" defTabSz="914400">
              <a:defRPr sz="1800" kern="1200">
                <a:solidFill>
                  <a:schemeClr val="tx1"/>
                </a:solidFill>
                <a:latin typeface="微软雅黑"/>
                <a:ea typeface="微软雅黑"/>
              </a:defRPr>
            </a:lvl9pPr>
          </a:lstStyle>
          <a:p>
            <a:pPr algn="ctr"/>
            <a:endParaRPr lang="en-US">
              <a:solidFill>
                <a:schemeClr val="bg1">
                  <a:lumMod val="50000"/>
                </a:schemeClr>
              </a:solidFill>
            </a:endParaRPr>
          </a:p>
        </p:txBody>
      </p:sp>
      <p:sp>
        <p:nvSpPr>
          <p:cNvPr id="8" name="Rounded Rectangle 12"/>
          <p:cNvSpPr/>
          <p:nvPr/>
        </p:nvSpPr>
        <p:spPr>
          <a:xfrm>
            <a:off x="6466356" y="2009983"/>
            <a:ext cx="1313312" cy="1313312"/>
          </a:xfrm>
          <a:prstGeom prst="roundRect">
            <a:avLst>
              <a:gd name="adj" fmla="val 6631"/>
            </a:avLst>
          </a:prstGeom>
          <a:solidFill>
            <a:schemeClr val="accent1"/>
          </a:solidFill>
          <a:ln>
            <a:noFill/>
          </a:ln>
        </p:spPr>
        <p:txBody>
          <a:bodyPr anchor="ctr"/>
          <a:lstStyle>
            <a:lvl1pPr marL="0" lvl="0" algn="l" defTabSz="914400">
              <a:defRPr sz="1800" kern="1200">
                <a:solidFill>
                  <a:schemeClr val="tx1"/>
                </a:solidFill>
                <a:latin typeface="微软雅黑"/>
                <a:ea typeface="微软雅黑"/>
              </a:defRPr>
            </a:lvl1pPr>
            <a:lvl2pPr marL="457200" lvl="1" algn="l" defTabSz="914400">
              <a:defRPr sz="1800" kern="1200">
                <a:solidFill>
                  <a:schemeClr val="tx1"/>
                </a:solidFill>
                <a:latin typeface="微软雅黑"/>
                <a:ea typeface="微软雅黑"/>
              </a:defRPr>
            </a:lvl2pPr>
            <a:lvl3pPr marL="914400" lvl="2" algn="l" defTabSz="914400">
              <a:defRPr sz="1800" kern="1200">
                <a:solidFill>
                  <a:schemeClr val="tx1"/>
                </a:solidFill>
                <a:latin typeface="微软雅黑"/>
                <a:ea typeface="微软雅黑"/>
              </a:defRPr>
            </a:lvl3pPr>
            <a:lvl4pPr marL="1371600" lvl="3" algn="l" defTabSz="914400">
              <a:defRPr sz="1800" kern="1200">
                <a:solidFill>
                  <a:schemeClr val="tx1"/>
                </a:solidFill>
                <a:latin typeface="微软雅黑"/>
                <a:ea typeface="微软雅黑"/>
              </a:defRPr>
            </a:lvl4pPr>
            <a:lvl5pPr marL="1828800" lvl="4" algn="l" defTabSz="914400">
              <a:defRPr sz="1800" kern="1200">
                <a:solidFill>
                  <a:schemeClr val="tx1"/>
                </a:solidFill>
                <a:latin typeface="微软雅黑"/>
                <a:ea typeface="微软雅黑"/>
              </a:defRPr>
            </a:lvl5pPr>
            <a:lvl6pPr marL="2286000" lvl="5" algn="l" defTabSz="914400">
              <a:defRPr sz="1800" kern="1200">
                <a:solidFill>
                  <a:schemeClr val="tx1"/>
                </a:solidFill>
                <a:latin typeface="微软雅黑"/>
                <a:ea typeface="微软雅黑"/>
              </a:defRPr>
            </a:lvl6pPr>
            <a:lvl7pPr marL="2743200" lvl="6" algn="l" defTabSz="914400">
              <a:defRPr sz="1800" kern="1200">
                <a:solidFill>
                  <a:schemeClr val="tx1"/>
                </a:solidFill>
                <a:latin typeface="微软雅黑"/>
                <a:ea typeface="微软雅黑"/>
              </a:defRPr>
            </a:lvl7pPr>
            <a:lvl8pPr marL="3200400" lvl="7" algn="l" defTabSz="914400">
              <a:defRPr sz="1800" kern="1200">
                <a:solidFill>
                  <a:schemeClr val="tx1"/>
                </a:solidFill>
                <a:latin typeface="微软雅黑"/>
                <a:ea typeface="微软雅黑"/>
              </a:defRPr>
            </a:lvl8pPr>
            <a:lvl9pPr marL="3657600" lvl="8" algn="l" defTabSz="914400">
              <a:defRPr sz="1800" kern="1200">
                <a:solidFill>
                  <a:schemeClr val="tx1"/>
                </a:solidFill>
                <a:latin typeface="微软雅黑"/>
                <a:ea typeface="微软雅黑"/>
              </a:defRPr>
            </a:lvl9pPr>
          </a:lstStyle>
          <a:p>
            <a:pPr algn="ctr"/>
            <a:r>
              <a:rPr lang="zh-CN" sz="3199" b="1" dirty="0">
                <a:solidFill>
                  <a:srgbClr val="FFFFFF"/>
                </a:solidFill>
              </a:rPr>
              <a:t>交易商城</a:t>
            </a:r>
          </a:p>
        </p:txBody>
      </p:sp>
      <p:sp>
        <p:nvSpPr>
          <p:cNvPr id="9" name="Rounded Rectangle 13"/>
          <p:cNvSpPr/>
          <p:nvPr/>
        </p:nvSpPr>
        <p:spPr>
          <a:xfrm>
            <a:off x="6381564" y="1925192"/>
            <a:ext cx="1482899" cy="1482897"/>
          </a:xfrm>
          <a:prstGeom prst="roundRect">
            <a:avLst>
              <a:gd name="adj" fmla="val 6631"/>
            </a:avLst>
          </a:prstGeom>
          <a:noFill/>
          <a:ln w="3175">
            <a:solidFill>
              <a:schemeClr val="bg1">
                <a:lumMod val="50000"/>
              </a:schemeClr>
            </a:solidFill>
            <a:prstDash val="dash"/>
            <a:miter/>
          </a:ln>
        </p:spPr>
        <p:txBody>
          <a:bodyPr anchor="ctr"/>
          <a:lstStyle>
            <a:lvl1pPr marL="0" lvl="0" algn="l" defTabSz="914400">
              <a:defRPr sz="1800" kern="1200">
                <a:solidFill>
                  <a:schemeClr val="tx1"/>
                </a:solidFill>
                <a:latin typeface="微软雅黑"/>
                <a:ea typeface="微软雅黑"/>
              </a:defRPr>
            </a:lvl1pPr>
            <a:lvl2pPr marL="457200" lvl="1" algn="l" defTabSz="914400">
              <a:defRPr sz="1800" kern="1200">
                <a:solidFill>
                  <a:schemeClr val="tx1"/>
                </a:solidFill>
                <a:latin typeface="微软雅黑"/>
                <a:ea typeface="微软雅黑"/>
              </a:defRPr>
            </a:lvl2pPr>
            <a:lvl3pPr marL="914400" lvl="2" algn="l" defTabSz="914400">
              <a:defRPr sz="1800" kern="1200">
                <a:solidFill>
                  <a:schemeClr val="tx1"/>
                </a:solidFill>
                <a:latin typeface="微软雅黑"/>
                <a:ea typeface="微软雅黑"/>
              </a:defRPr>
            </a:lvl3pPr>
            <a:lvl4pPr marL="1371600" lvl="3" algn="l" defTabSz="914400">
              <a:defRPr sz="1800" kern="1200">
                <a:solidFill>
                  <a:schemeClr val="tx1"/>
                </a:solidFill>
                <a:latin typeface="微软雅黑"/>
                <a:ea typeface="微软雅黑"/>
              </a:defRPr>
            </a:lvl4pPr>
            <a:lvl5pPr marL="1828800" lvl="4" algn="l" defTabSz="914400">
              <a:defRPr sz="1800" kern="1200">
                <a:solidFill>
                  <a:schemeClr val="tx1"/>
                </a:solidFill>
                <a:latin typeface="微软雅黑"/>
                <a:ea typeface="微软雅黑"/>
              </a:defRPr>
            </a:lvl5pPr>
            <a:lvl6pPr marL="2286000" lvl="5" algn="l" defTabSz="914400">
              <a:defRPr sz="1800" kern="1200">
                <a:solidFill>
                  <a:schemeClr val="tx1"/>
                </a:solidFill>
                <a:latin typeface="微软雅黑"/>
                <a:ea typeface="微软雅黑"/>
              </a:defRPr>
            </a:lvl6pPr>
            <a:lvl7pPr marL="2743200" lvl="6" algn="l" defTabSz="914400">
              <a:defRPr sz="1800" kern="1200">
                <a:solidFill>
                  <a:schemeClr val="tx1"/>
                </a:solidFill>
                <a:latin typeface="微软雅黑"/>
                <a:ea typeface="微软雅黑"/>
              </a:defRPr>
            </a:lvl7pPr>
            <a:lvl8pPr marL="3200400" lvl="7" algn="l" defTabSz="914400">
              <a:defRPr sz="1800" kern="1200">
                <a:solidFill>
                  <a:schemeClr val="tx1"/>
                </a:solidFill>
                <a:latin typeface="微软雅黑"/>
                <a:ea typeface="微软雅黑"/>
              </a:defRPr>
            </a:lvl8pPr>
            <a:lvl9pPr marL="3657600" lvl="8" algn="l" defTabSz="914400">
              <a:defRPr sz="1800" kern="1200">
                <a:solidFill>
                  <a:schemeClr val="tx1"/>
                </a:solidFill>
                <a:latin typeface="微软雅黑"/>
                <a:ea typeface="微软雅黑"/>
              </a:defRPr>
            </a:lvl9pPr>
          </a:lstStyle>
          <a:p>
            <a:pPr algn="ctr"/>
            <a:endParaRPr lang="en-US">
              <a:solidFill>
                <a:schemeClr val="bg1">
                  <a:lumMod val="50000"/>
                </a:schemeClr>
              </a:solidFill>
            </a:endParaRPr>
          </a:p>
        </p:txBody>
      </p:sp>
      <p:sp>
        <p:nvSpPr>
          <p:cNvPr id="10" name="Rounded Rectangle 14"/>
          <p:cNvSpPr/>
          <p:nvPr/>
        </p:nvSpPr>
        <p:spPr>
          <a:xfrm>
            <a:off x="4586205" y="3797951"/>
            <a:ext cx="1313312" cy="1313312"/>
          </a:xfrm>
          <a:prstGeom prst="roundRect">
            <a:avLst>
              <a:gd name="adj" fmla="val 6631"/>
            </a:avLst>
          </a:prstGeom>
          <a:solidFill>
            <a:schemeClr val="accent1"/>
          </a:solidFill>
          <a:ln>
            <a:noFill/>
          </a:ln>
        </p:spPr>
        <p:txBody>
          <a:bodyPr anchor="ctr"/>
          <a:lstStyle>
            <a:lvl1pPr marL="0" lvl="0" algn="l" defTabSz="914400">
              <a:defRPr sz="1800" kern="1200">
                <a:solidFill>
                  <a:schemeClr val="tx1"/>
                </a:solidFill>
                <a:latin typeface="微软雅黑"/>
                <a:ea typeface="微软雅黑"/>
              </a:defRPr>
            </a:lvl1pPr>
            <a:lvl2pPr marL="457200" lvl="1" algn="l" defTabSz="914400">
              <a:defRPr sz="1800" kern="1200">
                <a:solidFill>
                  <a:schemeClr val="tx1"/>
                </a:solidFill>
                <a:latin typeface="微软雅黑"/>
                <a:ea typeface="微软雅黑"/>
              </a:defRPr>
            </a:lvl2pPr>
            <a:lvl3pPr marL="914400" lvl="2" algn="l" defTabSz="914400">
              <a:defRPr sz="1800" kern="1200">
                <a:solidFill>
                  <a:schemeClr val="tx1"/>
                </a:solidFill>
                <a:latin typeface="微软雅黑"/>
                <a:ea typeface="微软雅黑"/>
              </a:defRPr>
            </a:lvl3pPr>
            <a:lvl4pPr marL="1371600" lvl="3" algn="l" defTabSz="914400">
              <a:defRPr sz="1800" kern="1200">
                <a:solidFill>
                  <a:schemeClr val="tx1"/>
                </a:solidFill>
                <a:latin typeface="微软雅黑"/>
                <a:ea typeface="微软雅黑"/>
              </a:defRPr>
            </a:lvl4pPr>
            <a:lvl5pPr marL="1828800" lvl="4" algn="l" defTabSz="914400">
              <a:defRPr sz="1800" kern="1200">
                <a:solidFill>
                  <a:schemeClr val="tx1"/>
                </a:solidFill>
                <a:latin typeface="微软雅黑"/>
                <a:ea typeface="微软雅黑"/>
              </a:defRPr>
            </a:lvl5pPr>
            <a:lvl6pPr marL="2286000" lvl="5" algn="l" defTabSz="914400">
              <a:defRPr sz="1800" kern="1200">
                <a:solidFill>
                  <a:schemeClr val="tx1"/>
                </a:solidFill>
                <a:latin typeface="微软雅黑"/>
                <a:ea typeface="微软雅黑"/>
              </a:defRPr>
            </a:lvl6pPr>
            <a:lvl7pPr marL="2743200" lvl="6" algn="l" defTabSz="914400">
              <a:defRPr sz="1800" kern="1200">
                <a:solidFill>
                  <a:schemeClr val="tx1"/>
                </a:solidFill>
                <a:latin typeface="微软雅黑"/>
                <a:ea typeface="微软雅黑"/>
              </a:defRPr>
            </a:lvl7pPr>
            <a:lvl8pPr marL="3200400" lvl="7" algn="l" defTabSz="914400">
              <a:defRPr sz="1800" kern="1200">
                <a:solidFill>
                  <a:schemeClr val="tx1"/>
                </a:solidFill>
                <a:latin typeface="微软雅黑"/>
                <a:ea typeface="微软雅黑"/>
              </a:defRPr>
            </a:lvl8pPr>
            <a:lvl9pPr marL="3657600" lvl="8" algn="l" defTabSz="914400">
              <a:defRPr sz="1800" kern="1200">
                <a:solidFill>
                  <a:schemeClr val="tx1"/>
                </a:solidFill>
                <a:latin typeface="微软雅黑"/>
                <a:ea typeface="微软雅黑"/>
              </a:defRPr>
            </a:lvl9pPr>
          </a:lstStyle>
          <a:p>
            <a:pPr algn="ctr"/>
            <a:r>
              <a:rPr lang="zh-CN" sz="3199" b="1" dirty="0">
                <a:solidFill>
                  <a:srgbClr val="FFFFFF"/>
                </a:solidFill>
              </a:rPr>
              <a:t>即时通讯</a:t>
            </a:r>
          </a:p>
        </p:txBody>
      </p:sp>
      <p:sp>
        <p:nvSpPr>
          <p:cNvPr id="11" name="Rounded Rectangle 15"/>
          <p:cNvSpPr/>
          <p:nvPr/>
        </p:nvSpPr>
        <p:spPr>
          <a:xfrm>
            <a:off x="4501413" y="3713160"/>
            <a:ext cx="1482899" cy="1482897"/>
          </a:xfrm>
          <a:prstGeom prst="roundRect">
            <a:avLst>
              <a:gd name="adj" fmla="val 6631"/>
            </a:avLst>
          </a:prstGeom>
          <a:noFill/>
          <a:ln w="3175">
            <a:solidFill>
              <a:schemeClr val="bg1">
                <a:lumMod val="50000"/>
              </a:schemeClr>
            </a:solidFill>
            <a:prstDash val="dash"/>
            <a:miter/>
          </a:ln>
        </p:spPr>
        <p:txBody>
          <a:bodyPr anchor="ctr"/>
          <a:lstStyle>
            <a:lvl1pPr marL="0" lvl="0" algn="l" defTabSz="914400">
              <a:defRPr sz="1800" kern="1200">
                <a:solidFill>
                  <a:schemeClr val="tx1"/>
                </a:solidFill>
                <a:latin typeface="微软雅黑"/>
                <a:ea typeface="微软雅黑"/>
              </a:defRPr>
            </a:lvl1pPr>
            <a:lvl2pPr marL="457200" lvl="1" algn="l" defTabSz="914400">
              <a:defRPr sz="1800" kern="1200">
                <a:solidFill>
                  <a:schemeClr val="tx1"/>
                </a:solidFill>
                <a:latin typeface="微软雅黑"/>
                <a:ea typeface="微软雅黑"/>
              </a:defRPr>
            </a:lvl2pPr>
            <a:lvl3pPr marL="914400" lvl="2" algn="l" defTabSz="914400">
              <a:defRPr sz="1800" kern="1200">
                <a:solidFill>
                  <a:schemeClr val="tx1"/>
                </a:solidFill>
                <a:latin typeface="微软雅黑"/>
                <a:ea typeface="微软雅黑"/>
              </a:defRPr>
            </a:lvl3pPr>
            <a:lvl4pPr marL="1371600" lvl="3" algn="l" defTabSz="914400">
              <a:defRPr sz="1800" kern="1200">
                <a:solidFill>
                  <a:schemeClr val="tx1"/>
                </a:solidFill>
                <a:latin typeface="微软雅黑"/>
                <a:ea typeface="微软雅黑"/>
              </a:defRPr>
            </a:lvl4pPr>
            <a:lvl5pPr marL="1828800" lvl="4" algn="l" defTabSz="914400">
              <a:defRPr sz="1800" kern="1200">
                <a:solidFill>
                  <a:schemeClr val="tx1"/>
                </a:solidFill>
                <a:latin typeface="微软雅黑"/>
                <a:ea typeface="微软雅黑"/>
              </a:defRPr>
            </a:lvl5pPr>
            <a:lvl6pPr marL="2286000" lvl="5" algn="l" defTabSz="914400">
              <a:defRPr sz="1800" kern="1200">
                <a:solidFill>
                  <a:schemeClr val="tx1"/>
                </a:solidFill>
                <a:latin typeface="微软雅黑"/>
                <a:ea typeface="微软雅黑"/>
              </a:defRPr>
            </a:lvl6pPr>
            <a:lvl7pPr marL="2743200" lvl="6" algn="l" defTabSz="914400">
              <a:defRPr sz="1800" kern="1200">
                <a:solidFill>
                  <a:schemeClr val="tx1"/>
                </a:solidFill>
                <a:latin typeface="微软雅黑"/>
                <a:ea typeface="微软雅黑"/>
              </a:defRPr>
            </a:lvl7pPr>
            <a:lvl8pPr marL="3200400" lvl="7" algn="l" defTabSz="914400">
              <a:defRPr sz="1800" kern="1200">
                <a:solidFill>
                  <a:schemeClr val="tx1"/>
                </a:solidFill>
                <a:latin typeface="微软雅黑"/>
                <a:ea typeface="微软雅黑"/>
              </a:defRPr>
            </a:lvl8pPr>
            <a:lvl9pPr marL="3657600" lvl="8" algn="l" defTabSz="914400">
              <a:defRPr sz="1800" kern="1200">
                <a:solidFill>
                  <a:schemeClr val="tx1"/>
                </a:solidFill>
                <a:latin typeface="微软雅黑"/>
                <a:ea typeface="微软雅黑"/>
              </a:defRPr>
            </a:lvl9pPr>
          </a:lstStyle>
          <a:p>
            <a:pPr algn="ctr"/>
            <a:endParaRPr lang="en-US">
              <a:solidFill>
                <a:schemeClr val="bg1">
                  <a:lumMod val="50000"/>
                </a:schemeClr>
              </a:solidFill>
            </a:endParaRPr>
          </a:p>
        </p:txBody>
      </p:sp>
      <p:sp>
        <p:nvSpPr>
          <p:cNvPr id="12" name="Rounded Rectangle 16"/>
          <p:cNvSpPr/>
          <p:nvPr/>
        </p:nvSpPr>
        <p:spPr>
          <a:xfrm>
            <a:off x="6466356" y="3797951"/>
            <a:ext cx="1313312" cy="1313312"/>
          </a:xfrm>
          <a:prstGeom prst="roundRect">
            <a:avLst>
              <a:gd name="adj" fmla="val 6631"/>
            </a:avLst>
          </a:prstGeom>
          <a:solidFill>
            <a:schemeClr val="accent1"/>
          </a:solidFill>
          <a:ln>
            <a:noFill/>
          </a:ln>
        </p:spPr>
        <p:txBody>
          <a:bodyPr anchor="ctr"/>
          <a:lstStyle>
            <a:lvl1pPr marL="0" lvl="0" algn="l" defTabSz="914400">
              <a:defRPr sz="1800" kern="1200">
                <a:solidFill>
                  <a:schemeClr val="tx1"/>
                </a:solidFill>
                <a:latin typeface="微软雅黑"/>
                <a:ea typeface="微软雅黑"/>
              </a:defRPr>
            </a:lvl1pPr>
            <a:lvl2pPr marL="457200" lvl="1" algn="l" defTabSz="914400">
              <a:defRPr sz="1800" kern="1200">
                <a:solidFill>
                  <a:schemeClr val="tx1"/>
                </a:solidFill>
                <a:latin typeface="微软雅黑"/>
                <a:ea typeface="微软雅黑"/>
              </a:defRPr>
            </a:lvl2pPr>
            <a:lvl3pPr marL="914400" lvl="2" algn="l" defTabSz="914400">
              <a:defRPr sz="1800" kern="1200">
                <a:solidFill>
                  <a:schemeClr val="tx1"/>
                </a:solidFill>
                <a:latin typeface="微软雅黑"/>
                <a:ea typeface="微软雅黑"/>
              </a:defRPr>
            </a:lvl3pPr>
            <a:lvl4pPr marL="1371600" lvl="3" algn="l" defTabSz="914400">
              <a:defRPr sz="1800" kern="1200">
                <a:solidFill>
                  <a:schemeClr val="tx1"/>
                </a:solidFill>
                <a:latin typeface="微软雅黑"/>
                <a:ea typeface="微软雅黑"/>
              </a:defRPr>
            </a:lvl4pPr>
            <a:lvl5pPr marL="1828800" lvl="4" algn="l" defTabSz="914400">
              <a:defRPr sz="1800" kern="1200">
                <a:solidFill>
                  <a:schemeClr val="tx1"/>
                </a:solidFill>
                <a:latin typeface="微软雅黑"/>
                <a:ea typeface="微软雅黑"/>
              </a:defRPr>
            </a:lvl5pPr>
            <a:lvl6pPr marL="2286000" lvl="5" algn="l" defTabSz="914400">
              <a:defRPr sz="1800" kern="1200">
                <a:solidFill>
                  <a:schemeClr val="tx1"/>
                </a:solidFill>
                <a:latin typeface="微软雅黑"/>
                <a:ea typeface="微软雅黑"/>
              </a:defRPr>
            </a:lvl6pPr>
            <a:lvl7pPr marL="2743200" lvl="6" algn="l" defTabSz="914400">
              <a:defRPr sz="1800" kern="1200">
                <a:solidFill>
                  <a:schemeClr val="tx1"/>
                </a:solidFill>
                <a:latin typeface="微软雅黑"/>
                <a:ea typeface="微软雅黑"/>
              </a:defRPr>
            </a:lvl7pPr>
            <a:lvl8pPr marL="3200400" lvl="7" algn="l" defTabSz="914400">
              <a:defRPr sz="1800" kern="1200">
                <a:solidFill>
                  <a:schemeClr val="tx1"/>
                </a:solidFill>
                <a:latin typeface="微软雅黑"/>
                <a:ea typeface="微软雅黑"/>
              </a:defRPr>
            </a:lvl8pPr>
            <a:lvl9pPr marL="3657600" lvl="8" algn="l" defTabSz="914400">
              <a:defRPr sz="1800" kern="1200">
                <a:solidFill>
                  <a:schemeClr val="tx1"/>
                </a:solidFill>
                <a:latin typeface="微软雅黑"/>
                <a:ea typeface="微软雅黑"/>
              </a:defRPr>
            </a:lvl9pPr>
          </a:lstStyle>
          <a:p>
            <a:pPr algn="ctr"/>
            <a:r>
              <a:rPr lang="zh-CN" sz="3199" b="1" dirty="0">
                <a:solidFill>
                  <a:srgbClr val="FFFFFF"/>
                </a:solidFill>
              </a:rPr>
              <a:t>数据统计</a:t>
            </a:r>
          </a:p>
        </p:txBody>
      </p:sp>
      <p:sp>
        <p:nvSpPr>
          <p:cNvPr id="13" name="Rounded Rectangle 17"/>
          <p:cNvSpPr/>
          <p:nvPr/>
        </p:nvSpPr>
        <p:spPr>
          <a:xfrm>
            <a:off x="6381564" y="3713160"/>
            <a:ext cx="1482899" cy="1482897"/>
          </a:xfrm>
          <a:prstGeom prst="roundRect">
            <a:avLst>
              <a:gd name="adj" fmla="val 6631"/>
            </a:avLst>
          </a:prstGeom>
          <a:noFill/>
          <a:ln w="3175">
            <a:solidFill>
              <a:srgbClr val="555555"/>
            </a:solidFill>
            <a:prstDash val="dash"/>
            <a:miter/>
          </a:ln>
        </p:spPr>
        <p:txBody>
          <a:bodyPr anchor="ctr"/>
          <a:lstStyle>
            <a:lvl1pPr marL="0" lvl="0" algn="l" defTabSz="914400">
              <a:defRPr sz="1800" kern="1200">
                <a:solidFill>
                  <a:schemeClr val="tx1"/>
                </a:solidFill>
                <a:latin typeface="微软雅黑"/>
                <a:ea typeface="微软雅黑"/>
              </a:defRPr>
            </a:lvl1pPr>
            <a:lvl2pPr marL="457200" lvl="1" algn="l" defTabSz="914400">
              <a:defRPr sz="1800" kern="1200">
                <a:solidFill>
                  <a:schemeClr val="tx1"/>
                </a:solidFill>
                <a:latin typeface="微软雅黑"/>
                <a:ea typeface="微软雅黑"/>
              </a:defRPr>
            </a:lvl2pPr>
            <a:lvl3pPr marL="914400" lvl="2" algn="l" defTabSz="914400">
              <a:defRPr sz="1800" kern="1200">
                <a:solidFill>
                  <a:schemeClr val="tx1"/>
                </a:solidFill>
                <a:latin typeface="微软雅黑"/>
                <a:ea typeface="微软雅黑"/>
              </a:defRPr>
            </a:lvl3pPr>
            <a:lvl4pPr marL="1371600" lvl="3" algn="l" defTabSz="914400">
              <a:defRPr sz="1800" kern="1200">
                <a:solidFill>
                  <a:schemeClr val="tx1"/>
                </a:solidFill>
                <a:latin typeface="微软雅黑"/>
                <a:ea typeface="微软雅黑"/>
              </a:defRPr>
            </a:lvl4pPr>
            <a:lvl5pPr marL="1828800" lvl="4" algn="l" defTabSz="914400">
              <a:defRPr sz="1800" kern="1200">
                <a:solidFill>
                  <a:schemeClr val="tx1"/>
                </a:solidFill>
                <a:latin typeface="微软雅黑"/>
                <a:ea typeface="微软雅黑"/>
              </a:defRPr>
            </a:lvl5pPr>
            <a:lvl6pPr marL="2286000" lvl="5" algn="l" defTabSz="914400">
              <a:defRPr sz="1800" kern="1200">
                <a:solidFill>
                  <a:schemeClr val="tx1"/>
                </a:solidFill>
                <a:latin typeface="微软雅黑"/>
                <a:ea typeface="微软雅黑"/>
              </a:defRPr>
            </a:lvl6pPr>
            <a:lvl7pPr marL="2743200" lvl="6" algn="l" defTabSz="914400">
              <a:defRPr sz="1800" kern="1200">
                <a:solidFill>
                  <a:schemeClr val="tx1"/>
                </a:solidFill>
                <a:latin typeface="微软雅黑"/>
                <a:ea typeface="微软雅黑"/>
              </a:defRPr>
            </a:lvl7pPr>
            <a:lvl8pPr marL="3200400" lvl="7" algn="l" defTabSz="914400">
              <a:defRPr sz="1800" kern="1200">
                <a:solidFill>
                  <a:schemeClr val="tx1"/>
                </a:solidFill>
                <a:latin typeface="微软雅黑"/>
                <a:ea typeface="微软雅黑"/>
              </a:defRPr>
            </a:lvl8pPr>
            <a:lvl9pPr marL="3657600" lvl="8" algn="l" defTabSz="914400">
              <a:defRPr sz="1800" kern="1200">
                <a:solidFill>
                  <a:schemeClr val="tx1"/>
                </a:solidFill>
                <a:latin typeface="微软雅黑"/>
                <a:ea typeface="微软雅黑"/>
              </a:defRPr>
            </a:lvl9pPr>
          </a:lstStyle>
          <a:p>
            <a:pPr algn="ctr"/>
            <a:endParaRPr lang="en-US">
              <a:solidFill>
                <a:schemeClr val="bg1">
                  <a:lumMod val="50000"/>
                </a:schemeClr>
              </a:solidFill>
            </a:endParaRPr>
          </a:p>
        </p:txBody>
      </p:sp>
      <p:grpSp>
        <p:nvGrpSpPr>
          <p:cNvPr id="26" name="组合 25"/>
          <p:cNvGrpSpPr/>
          <p:nvPr/>
        </p:nvGrpSpPr>
        <p:grpSpPr>
          <a:xfrm>
            <a:off x="409501" y="379425"/>
            <a:ext cx="4604596" cy="523220"/>
            <a:chOff x="409501" y="379425"/>
            <a:chExt cx="4604596" cy="523220"/>
          </a:xfrm>
        </p:grpSpPr>
        <p:sp>
          <p:nvSpPr>
            <p:cNvPr id="27" name="椭圆 26"/>
            <p:cNvSpPr/>
            <p:nvPr/>
          </p:nvSpPr>
          <p:spPr>
            <a:xfrm>
              <a:off x="409501" y="435850"/>
              <a:ext cx="256706" cy="256482"/>
            </a:xfrm>
            <a:prstGeom prst="ellipse">
              <a:avLst/>
            </a:prstGeom>
            <a:solidFill>
              <a:schemeClr val="accent1"/>
            </a:solidFill>
            <a:ln>
              <a:noFill/>
            </a:ln>
          </p:spPr>
          <p:txBody>
            <a:bodyPr anchor="ctr"/>
            <a:lstStyle/>
            <a:p>
              <a:pPr algn="ctr"/>
              <a:endParaRPr lang="zh-CN" sz="2800">
                <a:solidFill>
                  <a:schemeClr val="lt1"/>
                </a:solidFill>
              </a:endParaRPr>
            </a:p>
          </p:txBody>
        </p:sp>
        <p:sp>
          <p:nvSpPr>
            <p:cNvPr id="28" name="矩形 27"/>
            <p:cNvSpPr/>
            <p:nvPr/>
          </p:nvSpPr>
          <p:spPr>
            <a:xfrm>
              <a:off x="882862" y="379425"/>
              <a:ext cx="4131236" cy="523220"/>
            </a:xfrm>
            <a:prstGeom prst="rect">
              <a:avLst/>
            </a:prstGeom>
          </p:spPr>
          <p:txBody>
            <a:bodyPr wrap="square"/>
            <a:lstStyle/>
            <a:p>
              <a:r>
                <a:rPr lang="zh-CN" sz="2800" b="1">
                  <a:solidFill>
                    <a:srgbClr val="404040"/>
                  </a:solidFill>
                </a:rPr>
                <a:t>TTP项目实现的功能</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202165" y="3181414"/>
            <a:ext cx="1729556" cy="495300"/>
            <a:chOff x="766444" y="5013000"/>
            <a:chExt cx="1729557" cy="495300"/>
          </a:xfrm>
          <a:solidFill>
            <a:schemeClr val="accent1"/>
          </a:solidFill>
        </p:grpSpPr>
        <p:sp>
          <p:nvSpPr>
            <p:cNvPr id="4" name="矩形 3"/>
            <p:cNvSpPr/>
            <p:nvPr/>
          </p:nvSpPr>
          <p:spPr>
            <a:xfrm>
              <a:off x="766444" y="5020620"/>
              <a:ext cx="1729557" cy="487680"/>
            </a:xfrm>
            <a:prstGeom prst="rect">
              <a:avLst/>
            </a:prstGeom>
            <a:grpFill/>
            <a:ln>
              <a:noFill/>
            </a:ln>
          </p:spPr>
          <p:txBody>
            <a:bodyPr anchor="ctr"/>
            <a:lstStyle/>
            <a:p>
              <a:pPr marL="0" lvl="0" indent="0" algn="l" defTabSz="914400">
                <a:lnSpc>
                  <a:spcPct val="100000"/>
                </a:lnSpc>
                <a:spcBef>
                  <a:spcPts val="0"/>
                </a:spcBef>
                <a:spcAft>
                  <a:spcPts val="0"/>
                </a:spcAft>
                <a:buNone/>
              </a:pPr>
              <a:endParaRPr lang="zh-CN" sz="1800" b="0" i="0" u="none" strike="noStrike" kern="1200" spc="0" baseline="0">
                <a:solidFill>
                  <a:srgbClr val="FFFFFF"/>
                </a:solidFill>
              </a:endParaRPr>
            </a:p>
          </p:txBody>
        </p:sp>
        <p:sp>
          <p:nvSpPr>
            <p:cNvPr id="5" name="文本框 4"/>
            <p:cNvSpPr txBox="1"/>
            <p:nvPr/>
          </p:nvSpPr>
          <p:spPr>
            <a:xfrm>
              <a:off x="766445" y="5013000"/>
              <a:ext cx="1729556" cy="460375"/>
            </a:xfrm>
            <a:prstGeom prst="rect">
              <a:avLst/>
            </a:prstGeom>
            <a:grpFill/>
          </p:spPr>
          <p:txBody>
            <a:bodyPr wrap="square"/>
            <a:lstStyle/>
            <a:p>
              <a:pPr marL="0" indent="0" algn="ctr" defTabSz="914400">
                <a:lnSpc>
                  <a:spcPct val="100000"/>
                </a:lnSpc>
                <a:spcBef>
                  <a:spcPts val="0"/>
                </a:spcBef>
                <a:spcAft>
                  <a:spcPts val="0"/>
                </a:spcAft>
                <a:buNone/>
              </a:pPr>
              <a:r>
                <a:rPr lang="zh-CN" sz="2400">
                  <a:solidFill>
                    <a:srgbClr val="FFFFFF"/>
                  </a:solidFill>
                </a:rPr>
                <a:t>时间设置</a:t>
              </a:r>
            </a:p>
          </p:txBody>
        </p:sp>
      </p:grpSp>
      <p:grpSp>
        <p:nvGrpSpPr>
          <p:cNvPr id="6" name="组合 5"/>
          <p:cNvGrpSpPr/>
          <p:nvPr/>
        </p:nvGrpSpPr>
        <p:grpSpPr>
          <a:xfrm>
            <a:off x="5237138" y="3181414"/>
            <a:ext cx="1717852" cy="495300"/>
            <a:chOff x="6096000" y="5013000"/>
            <a:chExt cx="1717852" cy="495300"/>
          </a:xfrm>
          <a:solidFill>
            <a:schemeClr val="accent2"/>
          </a:solidFill>
        </p:grpSpPr>
        <p:sp>
          <p:nvSpPr>
            <p:cNvPr id="7" name="矩形 6"/>
            <p:cNvSpPr/>
            <p:nvPr/>
          </p:nvSpPr>
          <p:spPr>
            <a:xfrm>
              <a:off x="6096000" y="5020620"/>
              <a:ext cx="1717852" cy="487680"/>
            </a:xfrm>
            <a:prstGeom prst="rect">
              <a:avLst/>
            </a:prstGeom>
            <a:grpFill/>
            <a:ln>
              <a:noFill/>
            </a:ln>
          </p:spPr>
          <p:txBody>
            <a:bodyPr anchor="ctr"/>
            <a:lstStyle/>
            <a:p>
              <a:pPr marL="0" lvl="0" indent="0" algn="l" defTabSz="914400">
                <a:lnSpc>
                  <a:spcPct val="100000"/>
                </a:lnSpc>
                <a:spcBef>
                  <a:spcPts val="0"/>
                </a:spcBef>
                <a:spcAft>
                  <a:spcPts val="0"/>
                </a:spcAft>
                <a:buNone/>
              </a:pPr>
              <a:endParaRPr lang="zh-CN" sz="1800" b="0" i="0" u="none" strike="noStrike" kern="1200" spc="0" baseline="0">
                <a:solidFill>
                  <a:srgbClr val="FFFFFF"/>
                </a:solidFill>
              </a:endParaRPr>
            </a:p>
          </p:txBody>
        </p:sp>
        <p:sp>
          <p:nvSpPr>
            <p:cNvPr id="8" name="文本框 7"/>
            <p:cNvSpPr txBox="1"/>
            <p:nvPr/>
          </p:nvSpPr>
          <p:spPr>
            <a:xfrm>
              <a:off x="6199815" y="5013000"/>
              <a:ext cx="1480185" cy="460375"/>
            </a:xfrm>
            <a:prstGeom prst="rect">
              <a:avLst/>
            </a:prstGeom>
            <a:noFill/>
          </p:spPr>
          <p:txBody>
            <a:bodyPr wrap="square"/>
            <a:lstStyle/>
            <a:p>
              <a:pPr marL="0" indent="0" algn="l" defTabSz="914400">
                <a:lnSpc>
                  <a:spcPct val="100000"/>
                </a:lnSpc>
                <a:spcBef>
                  <a:spcPts val="0"/>
                </a:spcBef>
                <a:spcAft>
                  <a:spcPts val="0"/>
                </a:spcAft>
                <a:buNone/>
              </a:pPr>
              <a:r>
                <a:rPr lang="zh-CN" sz="2400" b="0" i="0" strike="noStrike" spc="0">
                  <a:solidFill>
                    <a:srgbClr val="FFFFFF"/>
                  </a:solidFill>
                </a:rPr>
                <a:t>番茄点数</a:t>
              </a:r>
            </a:p>
          </p:txBody>
        </p:sp>
      </p:grpSp>
      <p:grpSp>
        <p:nvGrpSpPr>
          <p:cNvPr id="9" name="组合 8"/>
          <p:cNvGrpSpPr/>
          <p:nvPr/>
        </p:nvGrpSpPr>
        <p:grpSpPr>
          <a:xfrm>
            <a:off x="9167462" y="3181414"/>
            <a:ext cx="1774585" cy="495300"/>
            <a:chOff x="7849415" y="5013000"/>
            <a:chExt cx="1774585" cy="495300"/>
          </a:xfrm>
          <a:solidFill>
            <a:schemeClr val="accent1"/>
          </a:solidFill>
        </p:grpSpPr>
        <p:sp>
          <p:nvSpPr>
            <p:cNvPr id="10" name="矩形 9"/>
            <p:cNvSpPr/>
            <p:nvPr/>
          </p:nvSpPr>
          <p:spPr>
            <a:xfrm>
              <a:off x="7849415" y="5020620"/>
              <a:ext cx="1774585" cy="487680"/>
            </a:xfrm>
            <a:prstGeom prst="rect">
              <a:avLst/>
            </a:prstGeom>
            <a:grpFill/>
            <a:ln>
              <a:noFill/>
            </a:ln>
          </p:spPr>
          <p:txBody>
            <a:bodyPr anchor="ctr"/>
            <a:lstStyle/>
            <a:p>
              <a:pPr marL="0" lvl="0" indent="0" algn="ctr" defTabSz="914400">
                <a:lnSpc>
                  <a:spcPct val="100000"/>
                </a:lnSpc>
                <a:spcBef>
                  <a:spcPts val="0"/>
                </a:spcBef>
                <a:spcAft>
                  <a:spcPts val="0"/>
                </a:spcAft>
                <a:buNone/>
              </a:pPr>
              <a:endParaRPr lang="zh-CN" sz="1800" b="0" i="0" u="none" strike="noStrike" kern="1200" spc="0" baseline="0">
                <a:solidFill>
                  <a:srgbClr val="FFFFFF"/>
                </a:solidFill>
              </a:endParaRPr>
            </a:p>
          </p:txBody>
        </p:sp>
        <p:sp>
          <p:nvSpPr>
            <p:cNvPr id="11" name="文本框 10"/>
            <p:cNvSpPr txBox="1"/>
            <p:nvPr/>
          </p:nvSpPr>
          <p:spPr>
            <a:xfrm>
              <a:off x="7849415" y="5013000"/>
              <a:ext cx="1774585" cy="460375"/>
            </a:xfrm>
            <a:prstGeom prst="rect">
              <a:avLst/>
            </a:prstGeom>
            <a:grpFill/>
          </p:spPr>
          <p:txBody>
            <a:bodyPr wrap="square"/>
            <a:lstStyle/>
            <a:p>
              <a:pPr marL="0" indent="0" algn="ctr" defTabSz="914400">
                <a:lnSpc>
                  <a:spcPct val="100000"/>
                </a:lnSpc>
                <a:spcBef>
                  <a:spcPts val="0"/>
                </a:spcBef>
                <a:spcAft>
                  <a:spcPts val="0"/>
                </a:spcAft>
                <a:buNone/>
              </a:pPr>
              <a:r>
                <a:rPr lang="zh-CN" sz="2400" b="0" i="0" strike="noStrike" spc="0">
                  <a:solidFill>
                    <a:srgbClr val="FFFFFF"/>
                  </a:solidFill>
                </a:rPr>
                <a:t>使用限制</a:t>
              </a:r>
            </a:p>
          </p:txBody>
        </p:sp>
      </p:grpSp>
      <p:sp>
        <p:nvSpPr>
          <p:cNvPr id="14" name="PA-文本框 42"/>
          <p:cNvSpPr txBox="1"/>
          <p:nvPr/>
        </p:nvSpPr>
        <p:spPr>
          <a:xfrm>
            <a:off x="8947556" y="4134661"/>
            <a:ext cx="2214396" cy="1212640"/>
          </a:xfrm>
          <a:prstGeom prst="rect">
            <a:avLst/>
          </a:prstGeom>
        </p:spPr>
        <p:txBody>
          <a:bodyPr wrap="square"/>
          <a:lstStyle>
            <a:lvl1pPr lvl="0" defTabSz="457143">
              <a:lnSpc>
                <a:spcPct val="130000"/>
              </a:lnSpc>
              <a:defRPr sz="1400">
                <a:solidFill>
                  <a:schemeClr val="bg1">
                    <a:lumMod val="50000"/>
                  </a:schemeClr>
                </a:solidFill>
                <a:latin typeface="Source Han Sans CN Normal"/>
                <a:ea typeface="Source Han Sans CN Normal"/>
              </a:defRPr>
            </a:lvl1pPr>
          </a:lstStyle>
          <a:p>
            <a:r>
              <a:rPr lang="zh-CN" sz="1400" b="1" dirty="0">
                <a:solidFill>
                  <a:srgbClr val="808080"/>
                </a:solidFill>
                <a:latin typeface="宋体"/>
                <a:ea typeface="宋体"/>
              </a:rPr>
              <a:t>番茄钟使用期间，除了用户设定的白名单应用以外，用户将无法切换到其他界面。</a:t>
            </a:r>
          </a:p>
        </p:txBody>
      </p:sp>
      <p:sp>
        <p:nvSpPr>
          <p:cNvPr id="15" name="PA-文本框 42"/>
          <p:cNvSpPr txBox="1"/>
          <p:nvPr/>
        </p:nvSpPr>
        <p:spPr>
          <a:xfrm>
            <a:off x="4517151" y="4134661"/>
            <a:ext cx="3357396" cy="1212640"/>
          </a:xfrm>
          <a:prstGeom prst="rect">
            <a:avLst/>
          </a:prstGeom>
        </p:spPr>
        <p:txBody>
          <a:bodyPr wrap="square"/>
          <a:lstStyle>
            <a:lvl1pPr lvl="0" defTabSz="457143">
              <a:lnSpc>
                <a:spcPct val="130000"/>
              </a:lnSpc>
              <a:defRPr sz="1400">
                <a:solidFill>
                  <a:schemeClr val="bg1">
                    <a:lumMod val="50000"/>
                  </a:schemeClr>
                </a:solidFill>
                <a:latin typeface="Source Han Sans CN Normal"/>
                <a:ea typeface="Source Han Sans CN Normal"/>
              </a:defRPr>
            </a:lvl1pPr>
          </a:lstStyle>
          <a:p>
            <a:r>
              <a:rPr lang="zh-CN" sz="1400" b="1" dirty="0">
                <a:latin typeface="宋体"/>
                <a:ea typeface="宋体"/>
              </a:rPr>
              <a:t>每次用户完成一次番茄钟，就可以得到一定的点数，我们暂时称这种点数叫做“番茄点”。学习的时间越长，获得的“番茄点”就越多“番茄点”，可以在交易界面换取物品。</a:t>
            </a:r>
          </a:p>
        </p:txBody>
      </p:sp>
      <p:sp>
        <p:nvSpPr>
          <p:cNvPr id="16" name="PA-文本框 42"/>
          <p:cNvSpPr txBox="1"/>
          <p:nvPr/>
        </p:nvSpPr>
        <p:spPr>
          <a:xfrm>
            <a:off x="967090" y="4134661"/>
            <a:ext cx="2214396" cy="1182692"/>
          </a:xfrm>
          <a:prstGeom prst="rect">
            <a:avLst/>
          </a:prstGeom>
        </p:spPr>
        <p:txBody>
          <a:bodyPr wrap="square"/>
          <a:lstStyle>
            <a:lvl1pPr lvl="0" defTabSz="457143">
              <a:lnSpc>
                <a:spcPct val="130000"/>
              </a:lnSpc>
              <a:defRPr sz="1400">
                <a:solidFill>
                  <a:schemeClr val="bg1">
                    <a:lumMod val="50000"/>
                  </a:schemeClr>
                </a:solidFill>
                <a:latin typeface="Source Han Sans CN Normal"/>
                <a:ea typeface="Source Han Sans CN Normal"/>
              </a:defRPr>
            </a:lvl1pPr>
          </a:lstStyle>
          <a:p>
            <a:r>
              <a:rPr lang="zh-CN" sz="1400" b="1" dirty="0">
                <a:latin typeface="宋体"/>
                <a:ea typeface="宋体"/>
              </a:rPr>
              <a:t>用户可以自由设置时间，番茄钟间隔等。用户可以在个人界面看番茄钟的使用情况，了解自己的学习状况。</a:t>
            </a:r>
          </a:p>
        </p:txBody>
      </p:sp>
      <p:grpSp>
        <p:nvGrpSpPr>
          <p:cNvPr id="17" name="组合 16"/>
          <p:cNvGrpSpPr/>
          <p:nvPr/>
        </p:nvGrpSpPr>
        <p:grpSpPr>
          <a:xfrm>
            <a:off x="409501" y="379425"/>
            <a:ext cx="2856213" cy="523220"/>
            <a:chOff x="409501" y="379425"/>
            <a:chExt cx="2856213" cy="523220"/>
          </a:xfrm>
        </p:grpSpPr>
        <p:sp>
          <p:nvSpPr>
            <p:cNvPr id="18" name="椭圆 17"/>
            <p:cNvSpPr/>
            <p:nvPr/>
          </p:nvSpPr>
          <p:spPr>
            <a:xfrm>
              <a:off x="409501" y="435850"/>
              <a:ext cx="256706" cy="256482"/>
            </a:xfrm>
            <a:prstGeom prst="ellipse">
              <a:avLst/>
            </a:prstGeom>
            <a:solidFill>
              <a:schemeClr val="accent1"/>
            </a:solidFill>
            <a:ln>
              <a:noFill/>
            </a:ln>
          </p:spPr>
          <p:txBody>
            <a:bodyPr anchor="ctr"/>
            <a:lstStyle/>
            <a:p>
              <a:pPr algn="ctr"/>
              <a:endParaRPr lang="zh-CN" sz="2800">
                <a:solidFill>
                  <a:schemeClr val="lt1"/>
                </a:solidFill>
              </a:endParaRPr>
            </a:p>
          </p:txBody>
        </p:sp>
        <p:sp>
          <p:nvSpPr>
            <p:cNvPr id="19" name="矩形 18"/>
            <p:cNvSpPr/>
            <p:nvPr/>
          </p:nvSpPr>
          <p:spPr>
            <a:xfrm>
              <a:off x="882862" y="379425"/>
              <a:ext cx="2382852" cy="523220"/>
            </a:xfrm>
            <a:prstGeom prst="rect">
              <a:avLst/>
            </a:prstGeom>
          </p:spPr>
          <p:txBody>
            <a:bodyPr wrap="square"/>
            <a:lstStyle/>
            <a:p>
              <a:r>
                <a:rPr lang="zh-CN" sz="2800" b="1">
                  <a:solidFill>
                    <a:srgbClr val="404040"/>
                  </a:solidFill>
                </a:rPr>
                <a:t>番茄钟</a:t>
              </a:r>
            </a:p>
          </p:txBody>
        </p:sp>
      </p:grpSp>
      <p:pic>
        <p:nvPicPr>
          <p:cNvPr id="20" name="图片 19"/>
          <p:cNvPicPr/>
          <p:nvPr/>
        </p:nvPicPr>
        <p:blipFill>
          <a:blip r:embed="rId3"/>
          <a:stretch/>
        </p:blipFill>
        <p:spPr>
          <a:xfrm>
            <a:off x="5401374" y="1371988"/>
            <a:ext cx="1341463" cy="133826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245541" y="3181414"/>
            <a:ext cx="1729556" cy="495300"/>
            <a:chOff x="766444" y="5013000"/>
            <a:chExt cx="1729557" cy="495300"/>
          </a:xfrm>
          <a:solidFill>
            <a:schemeClr val="accent1"/>
          </a:solidFill>
        </p:grpSpPr>
        <p:sp>
          <p:nvSpPr>
            <p:cNvPr id="4" name="矩形 3"/>
            <p:cNvSpPr/>
            <p:nvPr/>
          </p:nvSpPr>
          <p:spPr>
            <a:xfrm>
              <a:off x="766444" y="5020620"/>
              <a:ext cx="1729557" cy="487680"/>
            </a:xfrm>
            <a:prstGeom prst="rect">
              <a:avLst/>
            </a:prstGeom>
            <a:grpFill/>
            <a:ln>
              <a:noFill/>
            </a:ln>
          </p:spPr>
          <p:txBody>
            <a:bodyPr anchor="ctr"/>
            <a:lstStyle/>
            <a:p>
              <a:pPr marL="0" lvl="0" indent="0" algn="l" defTabSz="914400">
                <a:lnSpc>
                  <a:spcPct val="100000"/>
                </a:lnSpc>
                <a:spcBef>
                  <a:spcPts val="0"/>
                </a:spcBef>
                <a:spcAft>
                  <a:spcPts val="0"/>
                </a:spcAft>
                <a:buNone/>
              </a:pPr>
              <a:endParaRPr lang="zh-CN" sz="1800" b="0" i="0" u="none" strike="noStrike" kern="1200" spc="0" baseline="0">
                <a:solidFill>
                  <a:srgbClr val="FFFFFF"/>
                </a:solidFill>
              </a:endParaRPr>
            </a:p>
          </p:txBody>
        </p:sp>
        <p:sp>
          <p:nvSpPr>
            <p:cNvPr id="5" name="文本框 4"/>
            <p:cNvSpPr txBox="1"/>
            <p:nvPr/>
          </p:nvSpPr>
          <p:spPr>
            <a:xfrm>
              <a:off x="766445" y="5013000"/>
              <a:ext cx="1729556" cy="460375"/>
            </a:xfrm>
            <a:prstGeom prst="rect">
              <a:avLst/>
            </a:prstGeom>
            <a:grpFill/>
          </p:spPr>
          <p:txBody>
            <a:bodyPr wrap="square"/>
            <a:lstStyle/>
            <a:p>
              <a:pPr marL="0" indent="0" algn="ctr" defTabSz="914400">
                <a:lnSpc>
                  <a:spcPct val="100000"/>
                </a:lnSpc>
                <a:spcBef>
                  <a:spcPts val="0"/>
                </a:spcBef>
                <a:spcAft>
                  <a:spcPts val="0"/>
                </a:spcAft>
                <a:buNone/>
              </a:pPr>
              <a:r>
                <a:rPr lang="zh-CN" sz="2400">
                  <a:solidFill>
                    <a:srgbClr val="FFFFFF"/>
                  </a:solidFill>
                </a:rPr>
                <a:t>上传物品</a:t>
              </a:r>
            </a:p>
          </p:txBody>
        </p:sp>
      </p:grpSp>
      <p:grpSp>
        <p:nvGrpSpPr>
          <p:cNvPr id="6" name="组合 5"/>
          <p:cNvGrpSpPr/>
          <p:nvPr/>
        </p:nvGrpSpPr>
        <p:grpSpPr>
          <a:xfrm>
            <a:off x="8186976" y="3181414"/>
            <a:ext cx="1717852" cy="495300"/>
            <a:chOff x="6096000" y="5013000"/>
            <a:chExt cx="1717852" cy="495300"/>
          </a:xfrm>
          <a:solidFill>
            <a:schemeClr val="accent2"/>
          </a:solidFill>
        </p:grpSpPr>
        <p:sp>
          <p:nvSpPr>
            <p:cNvPr id="7" name="矩形 6"/>
            <p:cNvSpPr/>
            <p:nvPr/>
          </p:nvSpPr>
          <p:spPr>
            <a:xfrm>
              <a:off x="6096000" y="5020620"/>
              <a:ext cx="1717852" cy="487680"/>
            </a:xfrm>
            <a:prstGeom prst="rect">
              <a:avLst/>
            </a:prstGeom>
            <a:grpFill/>
            <a:ln>
              <a:noFill/>
            </a:ln>
          </p:spPr>
          <p:txBody>
            <a:bodyPr anchor="ctr"/>
            <a:lstStyle/>
            <a:p>
              <a:pPr marL="0" lvl="0" indent="0" algn="l" defTabSz="914400">
                <a:lnSpc>
                  <a:spcPct val="100000"/>
                </a:lnSpc>
                <a:spcBef>
                  <a:spcPts val="0"/>
                </a:spcBef>
                <a:spcAft>
                  <a:spcPts val="0"/>
                </a:spcAft>
                <a:buNone/>
              </a:pPr>
              <a:endParaRPr lang="zh-CN" sz="1800" b="0" i="0" u="none" strike="noStrike" kern="1200" spc="0" baseline="0">
                <a:solidFill>
                  <a:srgbClr val="FFFFFF"/>
                </a:solidFill>
              </a:endParaRPr>
            </a:p>
          </p:txBody>
        </p:sp>
        <p:sp>
          <p:nvSpPr>
            <p:cNvPr id="8" name="文本框 7"/>
            <p:cNvSpPr txBox="1"/>
            <p:nvPr/>
          </p:nvSpPr>
          <p:spPr>
            <a:xfrm>
              <a:off x="6199815" y="5013000"/>
              <a:ext cx="1480185" cy="460375"/>
            </a:xfrm>
            <a:prstGeom prst="rect">
              <a:avLst/>
            </a:prstGeom>
            <a:noFill/>
          </p:spPr>
          <p:txBody>
            <a:bodyPr wrap="square"/>
            <a:lstStyle/>
            <a:p>
              <a:pPr marL="0" indent="0" algn="l" defTabSz="914400">
                <a:lnSpc>
                  <a:spcPct val="100000"/>
                </a:lnSpc>
                <a:spcBef>
                  <a:spcPts val="0"/>
                </a:spcBef>
                <a:spcAft>
                  <a:spcPts val="0"/>
                </a:spcAft>
                <a:buNone/>
              </a:pPr>
              <a:r>
                <a:rPr lang="zh-CN" sz="2400" b="0" i="0" strike="noStrike" spc="0">
                  <a:solidFill>
                    <a:srgbClr val="FFFFFF"/>
                  </a:solidFill>
                </a:rPr>
                <a:t>购买物品</a:t>
              </a:r>
            </a:p>
          </p:txBody>
        </p:sp>
      </p:grpSp>
      <p:sp>
        <p:nvSpPr>
          <p:cNvPr id="15" name="PA-文本框 42"/>
          <p:cNvSpPr txBox="1"/>
          <p:nvPr/>
        </p:nvSpPr>
        <p:spPr>
          <a:xfrm>
            <a:off x="7654157" y="4134661"/>
            <a:ext cx="2753453" cy="1212640"/>
          </a:xfrm>
          <a:prstGeom prst="rect">
            <a:avLst/>
          </a:prstGeom>
        </p:spPr>
        <p:txBody>
          <a:bodyPr wrap="square"/>
          <a:lstStyle>
            <a:lvl1pPr marL="0" lvl="0" algn="l" defTabSz="457143">
              <a:lnSpc>
                <a:spcPct val="130000"/>
              </a:lnSpc>
              <a:defRPr sz="1400" kern="1200">
                <a:solidFill>
                  <a:schemeClr val="bg1">
                    <a:lumMod val="50000"/>
                  </a:schemeClr>
                </a:solidFill>
                <a:latin typeface="Source Han Sans CN Normal"/>
                <a:ea typeface="Source Han Sans CN Normal"/>
              </a:defRPr>
            </a:lvl1pPr>
            <a:lvl2pPr marL="457200" lvl="1" algn="l" defTabSz="914400">
              <a:defRPr sz="1800" kern="1200">
                <a:solidFill>
                  <a:schemeClr val="tx1"/>
                </a:solidFill>
                <a:latin typeface="微软雅黑"/>
                <a:ea typeface="微软雅黑"/>
              </a:defRPr>
            </a:lvl2pPr>
            <a:lvl3pPr marL="914400" lvl="2" algn="l" defTabSz="914400">
              <a:defRPr sz="1800" kern="1200">
                <a:solidFill>
                  <a:schemeClr val="tx1"/>
                </a:solidFill>
                <a:latin typeface="微软雅黑"/>
                <a:ea typeface="微软雅黑"/>
              </a:defRPr>
            </a:lvl3pPr>
            <a:lvl4pPr marL="1371600" lvl="3" algn="l" defTabSz="914400">
              <a:defRPr sz="1800" kern="1200">
                <a:solidFill>
                  <a:schemeClr val="tx1"/>
                </a:solidFill>
                <a:latin typeface="微软雅黑"/>
                <a:ea typeface="微软雅黑"/>
              </a:defRPr>
            </a:lvl4pPr>
            <a:lvl5pPr marL="1828800" lvl="4" algn="l" defTabSz="914400">
              <a:defRPr sz="1800" kern="1200">
                <a:solidFill>
                  <a:schemeClr val="tx1"/>
                </a:solidFill>
                <a:latin typeface="微软雅黑"/>
                <a:ea typeface="微软雅黑"/>
              </a:defRPr>
            </a:lvl5pPr>
            <a:lvl6pPr marL="2286000" lvl="5" algn="l" defTabSz="914400">
              <a:defRPr sz="1800" kern="1200">
                <a:solidFill>
                  <a:schemeClr val="tx1"/>
                </a:solidFill>
                <a:latin typeface="微软雅黑"/>
                <a:ea typeface="微软雅黑"/>
              </a:defRPr>
            </a:lvl6pPr>
            <a:lvl7pPr marL="2743200" lvl="6" algn="l" defTabSz="914400">
              <a:defRPr sz="1800" kern="1200">
                <a:solidFill>
                  <a:schemeClr val="tx1"/>
                </a:solidFill>
                <a:latin typeface="微软雅黑"/>
                <a:ea typeface="微软雅黑"/>
              </a:defRPr>
            </a:lvl7pPr>
            <a:lvl8pPr marL="3200400" lvl="7" algn="l" defTabSz="914400">
              <a:defRPr sz="1800" kern="1200">
                <a:solidFill>
                  <a:schemeClr val="tx1"/>
                </a:solidFill>
                <a:latin typeface="微软雅黑"/>
                <a:ea typeface="微软雅黑"/>
              </a:defRPr>
            </a:lvl8pPr>
            <a:lvl9pPr marL="3657600" lvl="8" algn="l" defTabSz="914400">
              <a:defRPr sz="1800" kern="1200">
                <a:solidFill>
                  <a:schemeClr val="tx1"/>
                </a:solidFill>
                <a:latin typeface="微软雅黑"/>
                <a:ea typeface="微软雅黑"/>
              </a:defRPr>
            </a:lvl9pPr>
          </a:lstStyle>
          <a:p>
            <a:r>
              <a:rPr lang="zh-CN" sz="1600" b="1" dirty="0">
                <a:latin typeface="宋体"/>
                <a:ea typeface="宋体"/>
              </a:rPr>
              <a:t>当用户积累了一定的“番茄点”之后，即可在交易平台“购买”物品。</a:t>
            </a:r>
          </a:p>
        </p:txBody>
      </p:sp>
      <p:sp>
        <p:nvSpPr>
          <p:cNvPr id="16" name="PA-文本框 42"/>
          <p:cNvSpPr txBox="1"/>
          <p:nvPr/>
        </p:nvSpPr>
        <p:spPr>
          <a:xfrm>
            <a:off x="1681185" y="4134661"/>
            <a:ext cx="2858269" cy="1182692"/>
          </a:xfrm>
          <a:prstGeom prst="rect">
            <a:avLst/>
          </a:prstGeom>
        </p:spPr>
        <p:txBody>
          <a:bodyPr wrap="square"/>
          <a:lstStyle>
            <a:lvl1pPr marL="0" lvl="0" algn="l" defTabSz="457143">
              <a:lnSpc>
                <a:spcPct val="130000"/>
              </a:lnSpc>
              <a:defRPr sz="1400" kern="1200">
                <a:solidFill>
                  <a:schemeClr val="bg1">
                    <a:lumMod val="50000"/>
                  </a:schemeClr>
                </a:solidFill>
                <a:latin typeface="Source Han Sans CN Normal"/>
                <a:ea typeface="Source Han Sans CN Normal"/>
              </a:defRPr>
            </a:lvl1pPr>
            <a:lvl2pPr marL="457200" lvl="1" algn="l" defTabSz="914400">
              <a:defRPr sz="1800" kern="1200">
                <a:solidFill>
                  <a:schemeClr val="tx1"/>
                </a:solidFill>
                <a:latin typeface="微软雅黑"/>
                <a:ea typeface="微软雅黑"/>
              </a:defRPr>
            </a:lvl2pPr>
            <a:lvl3pPr marL="914400" lvl="2" algn="l" defTabSz="914400">
              <a:defRPr sz="1800" kern="1200">
                <a:solidFill>
                  <a:schemeClr val="tx1"/>
                </a:solidFill>
                <a:latin typeface="微软雅黑"/>
                <a:ea typeface="微软雅黑"/>
              </a:defRPr>
            </a:lvl3pPr>
            <a:lvl4pPr marL="1371600" lvl="3" algn="l" defTabSz="914400">
              <a:defRPr sz="1800" kern="1200">
                <a:solidFill>
                  <a:schemeClr val="tx1"/>
                </a:solidFill>
                <a:latin typeface="微软雅黑"/>
                <a:ea typeface="微软雅黑"/>
              </a:defRPr>
            </a:lvl4pPr>
            <a:lvl5pPr marL="1828800" lvl="4" algn="l" defTabSz="914400">
              <a:defRPr sz="1800" kern="1200">
                <a:solidFill>
                  <a:schemeClr val="tx1"/>
                </a:solidFill>
                <a:latin typeface="微软雅黑"/>
                <a:ea typeface="微软雅黑"/>
              </a:defRPr>
            </a:lvl5pPr>
            <a:lvl6pPr marL="2286000" lvl="5" algn="l" defTabSz="914400">
              <a:defRPr sz="1800" kern="1200">
                <a:solidFill>
                  <a:schemeClr val="tx1"/>
                </a:solidFill>
                <a:latin typeface="微软雅黑"/>
                <a:ea typeface="微软雅黑"/>
              </a:defRPr>
            </a:lvl6pPr>
            <a:lvl7pPr marL="2743200" lvl="6" algn="l" defTabSz="914400">
              <a:defRPr sz="1800" kern="1200">
                <a:solidFill>
                  <a:schemeClr val="tx1"/>
                </a:solidFill>
                <a:latin typeface="微软雅黑"/>
                <a:ea typeface="微软雅黑"/>
              </a:defRPr>
            </a:lvl7pPr>
            <a:lvl8pPr marL="3200400" lvl="7" algn="l" defTabSz="914400">
              <a:defRPr sz="1800" kern="1200">
                <a:solidFill>
                  <a:schemeClr val="tx1"/>
                </a:solidFill>
                <a:latin typeface="微软雅黑"/>
                <a:ea typeface="微软雅黑"/>
              </a:defRPr>
            </a:lvl8pPr>
            <a:lvl9pPr marL="3657600" lvl="8" algn="l" defTabSz="914400">
              <a:defRPr sz="1800" kern="1200">
                <a:solidFill>
                  <a:schemeClr val="tx1"/>
                </a:solidFill>
                <a:latin typeface="微软雅黑"/>
                <a:ea typeface="微软雅黑"/>
              </a:defRPr>
            </a:lvl9pPr>
          </a:lstStyle>
          <a:p>
            <a:r>
              <a:rPr lang="zh-CN" sz="1600" b="1" dirty="0">
                <a:latin typeface="宋体"/>
                <a:ea typeface="宋体"/>
              </a:rPr>
              <a:t>用户在交易平台界面可以上传自己的物品。设置好上传物品所需的“番茄点”，物品名称，描述等属性，确认上传后其他用户即可在交易界面看到该物品。</a:t>
            </a:r>
          </a:p>
        </p:txBody>
      </p:sp>
      <p:grpSp>
        <p:nvGrpSpPr>
          <p:cNvPr id="17" name="组合 16"/>
          <p:cNvGrpSpPr/>
          <p:nvPr/>
        </p:nvGrpSpPr>
        <p:grpSpPr>
          <a:xfrm>
            <a:off x="409501" y="379425"/>
            <a:ext cx="2856213" cy="523220"/>
            <a:chOff x="409501" y="379425"/>
            <a:chExt cx="2856213" cy="523220"/>
          </a:xfrm>
        </p:grpSpPr>
        <p:sp>
          <p:nvSpPr>
            <p:cNvPr id="18" name="椭圆 17"/>
            <p:cNvSpPr/>
            <p:nvPr/>
          </p:nvSpPr>
          <p:spPr>
            <a:xfrm>
              <a:off x="409501" y="435850"/>
              <a:ext cx="256706" cy="256482"/>
            </a:xfrm>
            <a:prstGeom prst="ellipse">
              <a:avLst/>
            </a:prstGeom>
            <a:solidFill>
              <a:schemeClr val="accent1"/>
            </a:solidFill>
            <a:ln>
              <a:noFill/>
            </a:ln>
          </p:spPr>
          <p:txBody>
            <a:bodyPr anchor="ctr"/>
            <a:lstStyle/>
            <a:p>
              <a:pPr algn="ctr"/>
              <a:endParaRPr lang="zh-CN" sz="2800">
                <a:solidFill>
                  <a:schemeClr val="lt1"/>
                </a:solidFill>
              </a:endParaRPr>
            </a:p>
          </p:txBody>
        </p:sp>
        <p:sp>
          <p:nvSpPr>
            <p:cNvPr id="19" name="矩形 18"/>
            <p:cNvSpPr/>
            <p:nvPr/>
          </p:nvSpPr>
          <p:spPr>
            <a:xfrm>
              <a:off x="882862" y="379425"/>
              <a:ext cx="2382852" cy="523220"/>
            </a:xfrm>
            <a:prstGeom prst="rect">
              <a:avLst/>
            </a:prstGeom>
          </p:spPr>
          <p:txBody>
            <a:bodyPr wrap="square"/>
            <a:lstStyle/>
            <a:p>
              <a:r>
                <a:rPr lang="zh-CN" sz="2800" b="1">
                  <a:solidFill>
                    <a:srgbClr val="404040"/>
                  </a:solidFill>
                </a:rPr>
                <a:t>交易商城</a:t>
              </a:r>
            </a:p>
          </p:txBody>
        </p:sp>
      </p:grpSp>
      <p:pic>
        <p:nvPicPr>
          <p:cNvPr id="20" name="图片 19"/>
          <p:cNvPicPr/>
          <p:nvPr/>
        </p:nvPicPr>
        <p:blipFill>
          <a:blip r:embed="rId3"/>
          <a:stretch/>
        </p:blipFill>
        <p:spPr>
          <a:xfrm>
            <a:off x="5365120" y="1263012"/>
            <a:ext cx="1461886" cy="1474029"/>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2D4D6A"/>
      </a:accent1>
      <a:accent2>
        <a:srgbClr val="4778A6"/>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780</Words>
  <Application>Microsoft Office PowerPoint</Application>
  <PresentationFormat>宽屏</PresentationFormat>
  <Paragraphs>96</Paragraphs>
  <Slides>18</Slides>
  <Notes>18</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18</vt:i4>
      </vt:variant>
    </vt:vector>
  </HeadingPairs>
  <TitlesOfParts>
    <vt:vector size="22" baseType="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Huashi SCNU0303</cp:lastModifiedBy>
  <cp:revision>6</cp:revision>
  <dcterms:modified xsi:type="dcterms:W3CDTF">2020-06-20T02:38:31Z</dcterms:modified>
</cp:coreProperties>
</file>