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56"/>
          </p14:sldIdLst>
        </p14:section>
        <p14:section name="目录页" id="{9D221634-295C-7843-AF5C-A0CB4F229241}">
          <p14:sldIdLst/>
        </p14:section>
        <p14:section name="章节页" id="{FD05EE94-C931-8C4B-83A2-004B32AA1207}">
          <p14:sldIdLst/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62" d="100"/>
          <a:sy n="162" d="100"/>
        </p:scale>
        <p:origin x="2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931B-F73D-4693-AF00-75D8A7299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B533A-B248-4E79-82B9-842A1B877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B5004-7D94-453F-9374-A17A2DF06B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9060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黑体</vt:lpstr>
      <vt:lpstr>微软雅黑</vt:lpstr>
      <vt:lpstr>Arial</vt:lpstr>
      <vt:lpstr>Calibri</vt:lpstr>
      <vt:lpstr>封面页_图片版 </vt:lpstr>
      <vt:lpstr>目录页</vt:lpstr>
      <vt:lpstr>章节页</vt:lpstr>
      <vt:lpstr>结束页</vt:lpstr>
      <vt:lpstr>test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zhongcheng (H)</dc:creator>
  <cp:lastModifiedBy>zhongcheng (H)</cp:lastModifiedBy>
  <cp:revision>2</cp:revision>
  <dcterms:created xsi:type="dcterms:W3CDTF">2020-08-28T08:44:19Z</dcterms:created>
  <dcterms:modified xsi:type="dcterms:W3CDTF">2022-09-27T09:33:29Z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