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8999538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04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2C735-45A6-4806-AAF5-FAEAE978D22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1143000"/>
            <a:ext cx="4806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A5E1-BA2F-4E63-9A02-0CFBF18651B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2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1143000"/>
            <a:ext cx="4806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A5E1-BA2F-4E63-9A02-0CFBF18651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86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945695"/>
            <a:ext cx="6749654" cy="2011774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035050"/>
            <a:ext cx="6749654" cy="139513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662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24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07651"/>
            <a:ext cx="1940525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307651"/>
            <a:ext cx="5709082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886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525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440613"/>
            <a:ext cx="7762102" cy="2403695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867048"/>
            <a:ext cx="7762102" cy="1264046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467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538258"/>
            <a:ext cx="3824804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538258"/>
            <a:ext cx="3824804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46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07652"/>
            <a:ext cx="7762102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416536"/>
            <a:ext cx="3807226" cy="694222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110757"/>
            <a:ext cx="3807226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416536"/>
            <a:ext cx="3825976" cy="694222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2110757"/>
            <a:ext cx="3825976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25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244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559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5233"/>
            <a:ext cx="2902585" cy="1348317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31998"/>
            <a:ext cx="4556016" cy="41064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33550"/>
            <a:ext cx="2902585" cy="321161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230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5233"/>
            <a:ext cx="2902585" cy="1348317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31998"/>
            <a:ext cx="4556016" cy="41064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33550"/>
            <a:ext cx="2902585" cy="321161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350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07652"/>
            <a:ext cx="7762102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538258"/>
            <a:ext cx="7762102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355814"/>
            <a:ext cx="202489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7196-1245-4BB2-84DD-54A9D6EE0062}" type="datetimeFigureOut">
              <a:rPr lang="en-NL" smtClean="0"/>
              <a:t>08/30/2020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355814"/>
            <a:ext cx="3037344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355814"/>
            <a:ext cx="202489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531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4" descr="How to Use ROC Curves and Precision-Recall Curves for ...">
            <a:extLst>
              <a:ext uri="{FF2B5EF4-FFF2-40B4-BE49-F238E27FC236}">
                <a16:creationId xmlns:a16="http://schemas.microsoft.com/office/drawing/2014/main" id="{248D48B6-293C-43F9-9AE9-CAEA06316C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6" r="7249"/>
          <a:stretch/>
        </p:blipFill>
        <p:spPr bwMode="auto">
          <a:xfrm>
            <a:off x="6962322" y="4202672"/>
            <a:ext cx="1328625" cy="9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79A0E88-E9F6-4E0C-B659-2F26CFB20DA6}"/>
              </a:ext>
            </a:extLst>
          </p:cNvPr>
          <p:cNvSpPr/>
          <p:nvPr/>
        </p:nvSpPr>
        <p:spPr>
          <a:xfrm rot="5400000">
            <a:off x="2114793" y="2377909"/>
            <a:ext cx="3665773" cy="366802"/>
          </a:xfrm>
          <a:prstGeom prst="roundRect">
            <a:avLst/>
          </a:prstGeom>
          <a:solidFill>
            <a:srgbClr val="99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Trainset </a:t>
            </a:r>
            <a:r>
              <a:rPr lang="en-GB" sz="900" dirty="0">
                <a:solidFill>
                  <a:schemeClr val="tx1"/>
                </a:solidFill>
                <a:latin typeface="+mj-lt"/>
              </a:rPr>
              <a:t>(80%)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428ADAF-4E34-4753-9DED-4F65E697B2F6}"/>
              </a:ext>
            </a:extLst>
          </p:cNvPr>
          <p:cNvSpPr/>
          <p:nvPr/>
        </p:nvSpPr>
        <p:spPr>
          <a:xfrm rot="5400000">
            <a:off x="3471100" y="4767368"/>
            <a:ext cx="949077" cy="3668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Validation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+mj-lt"/>
              </a:rPr>
              <a:t>(20%)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6C05E81-3098-4607-80F1-30197833EBDB}"/>
              </a:ext>
            </a:extLst>
          </p:cNvPr>
          <p:cNvSpPr/>
          <p:nvPr/>
        </p:nvSpPr>
        <p:spPr>
          <a:xfrm>
            <a:off x="5522343" y="207581"/>
            <a:ext cx="2149933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Hyperparameter optimization by </a:t>
            </a:r>
            <a:r>
              <a:rPr lang="en-GB" sz="1200" i="1" dirty="0">
                <a:solidFill>
                  <a:schemeClr val="tx1"/>
                </a:solidFill>
                <a:latin typeface="+mj-lt"/>
              </a:rPr>
              <a:t>k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-fold cross validation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9B90DED-5BC7-4CEA-8362-3939B8C439F5}"/>
              </a:ext>
            </a:extLst>
          </p:cNvPr>
          <p:cNvGrpSpPr/>
          <p:nvPr/>
        </p:nvGrpSpPr>
        <p:grpSpPr>
          <a:xfrm>
            <a:off x="6981122" y="3430919"/>
            <a:ext cx="1130952" cy="491111"/>
            <a:chOff x="8097805" y="3000719"/>
            <a:chExt cx="1130952" cy="491111"/>
          </a:xfrm>
          <a:solidFill>
            <a:schemeClr val="bg1">
              <a:lumMod val="95000"/>
            </a:schemeClr>
          </a:solidFill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847A6FA3-2874-4FDF-AED1-E6D5C9FD7B6C}"/>
                </a:ext>
              </a:extLst>
            </p:cNvPr>
            <p:cNvSpPr/>
            <p:nvPr/>
          </p:nvSpPr>
          <p:spPr>
            <a:xfrm>
              <a:off x="8212493" y="3000719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+mj-lt"/>
                </a:rPr>
                <a:t>Model </a:t>
              </a:r>
              <a:r>
                <a:rPr lang="en-GB" sz="12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2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FA21CE6C-7546-49BE-B84E-35AD8B794056}"/>
                </a:ext>
              </a:extLst>
            </p:cNvPr>
            <p:cNvSpPr/>
            <p:nvPr/>
          </p:nvSpPr>
          <p:spPr>
            <a:xfrm>
              <a:off x="8152624" y="3068993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+mj-lt"/>
                </a:rPr>
                <a:t>Model </a:t>
              </a:r>
              <a:r>
                <a:rPr lang="en-GB" sz="12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2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BC5494D9-F2D6-4598-B15B-967A2974DC5A}"/>
                </a:ext>
              </a:extLst>
            </p:cNvPr>
            <p:cNvSpPr/>
            <p:nvPr/>
          </p:nvSpPr>
          <p:spPr>
            <a:xfrm>
              <a:off x="8097805" y="3137267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+mj-lt"/>
                </a:rPr>
                <a:t>Model </a:t>
              </a:r>
              <a:r>
                <a:rPr lang="en-GB" sz="12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200" i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43" name="AutoShape 2" descr="How to Use ROC Curves and Precision-Recall Curves for ...">
            <a:extLst>
              <a:ext uri="{FF2B5EF4-FFF2-40B4-BE49-F238E27FC236}">
                <a16:creationId xmlns:a16="http://schemas.microsoft.com/office/drawing/2014/main" id="{3F649A6A-738E-4A8F-9E3A-BB1DF02271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18471" y="35483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44" name="Picture 4" descr="How to Use ROC Curves and Precision-Recall Curves for ...">
            <a:extLst>
              <a:ext uri="{FF2B5EF4-FFF2-40B4-BE49-F238E27FC236}">
                <a16:creationId xmlns:a16="http://schemas.microsoft.com/office/drawing/2014/main" id="{57AC6C5E-426E-4FDB-BD93-D38B7DBBC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6" r="7249"/>
          <a:stretch/>
        </p:blipFill>
        <p:spPr bwMode="auto">
          <a:xfrm>
            <a:off x="6842951" y="4322198"/>
            <a:ext cx="1328625" cy="9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0923F6D-90A7-48E0-954B-AC3D2372E22F}"/>
              </a:ext>
            </a:extLst>
          </p:cNvPr>
          <p:cNvCxnSpPr>
            <a:cxnSpLocks/>
          </p:cNvCxnSpPr>
          <p:nvPr/>
        </p:nvCxnSpPr>
        <p:spPr>
          <a:xfrm>
            <a:off x="7544072" y="3959649"/>
            <a:ext cx="0" cy="19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4" descr="How to Use ROC Curves and Precision-Recall Curves for ...">
            <a:extLst>
              <a:ext uri="{FF2B5EF4-FFF2-40B4-BE49-F238E27FC236}">
                <a16:creationId xmlns:a16="http://schemas.microsoft.com/office/drawing/2014/main" id="{F4D1EB95-B997-4383-9D41-F363F6111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6" r="7249"/>
          <a:stretch/>
        </p:blipFill>
        <p:spPr bwMode="auto">
          <a:xfrm>
            <a:off x="6723580" y="4459657"/>
            <a:ext cx="1328625" cy="98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58109DC6-9B91-49BB-A346-4BCADD164F5A}"/>
              </a:ext>
            </a:extLst>
          </p:cNvPr>
          <p:cNvSpPr/>
          <p:nvPr/>
        </p:nvSpPr>
        <p:spPr>
          <a:xfrm>
            <a:off x="4592552" y="649954"/>
            <a:ext cx="4197362" cy="4920961"/>
          </a:xfrm>
          <a:prstGeom prst="roundRect">
            <a:avLst>
              <a:gd name="adj" fmla="val 7880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805106B-F515-44BC-88A5-5F30B8A8B0D4}"/>
              </a:ext>
            </a:extLst>
          </p:cNvPr>
          <p:cNvSpPr/>
          <p:nvPr/>
        </p:nvSpPr>
        <p:spPr>
          <a:xfrm>
            <a:off x="5033189" y="4745213"/>
            <a:ext cx="1016264" cy="3545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Best Model</a:t>
            </a:r>
            <a:endParaRPr lang="en-NL" sz="12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5E0FC43-459E-443B-B66A-6EB1657B3779}"/>
              </a:ext>
            </a:extLst>
          </p:cNvPr>
          <p:cNvCxnSpPr>
            <a:cxnSpLocks/>
          </p:cNvCxnSpPr>
          <p:nvPr/>
        </p:nvCxnSpPr>
        <p:spPr>
          <a:xfrm flipH="1">
            <a:off x="6113812" y="4922495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407538E-9BCC-406F-8229-6B7CE26A1A1E}"/>
              </a:ext>
            </a:extLst>
          </p:cNvPr>
          <p:cNvCxnSpPr>
            <a:cxnSpLocks/>
          </p:cNvCxnSpPr>
          <p:nvPr/>
        </p:nvCxnSpPr>
        <p:spPr>
          <a:xfrm flipH="1">
            <a:off x="4217247" y="4927721"/>
            <a:ext cx="6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E2564E1-C989-4E50-8256-52D1533D846B}"/>
              </a:ext>
            </a:extLst>
          </p:cNvPr>
          <p:cNvCxnSpPr>
            <a:cxnSpLocks/>
          </p:cNvCxnSpPr>
          <p:nvPr/>
        </p:nvCxnSpPr>
        <p:spPr>
          <a:xfrm>
            <a:off x="4217247" y="2162511"/>
            <a:ext cx="4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 descr="A close up of a map&#10;&#10;Description automatically generated">
            <a:extLst>
              <a:ext uri="{FF2B5EF4-FFF2-40B4-BE49-F238E27FC236}">
                <a16:creationId xmlns:a16="http://schemas.microsoft.com/office/drawing/2014/main" id="{2805BA35-B0E6-4CF0-BBBB-70AC5406C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3" y="4079340"/>
            <a:ext cx="1990463" cy="149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CFA0079-2379-47D3-AD37-D61C5B89EDF7}"/>
              </a:ext>
            </a:extLst>
          </p:cNvPr>
          <p:cNvCxnSpPr>
            <a:cxnSpLocks/>
          </p:cNvCxnSpPr>
          <p:nvPr/>
        </p:nvCxnSpPr>
        <p:spPr>
          <a:xfrm flipH="1">
            <a:off x="2751671" y="4935530"/>
            <a:ext cx="93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C64BEFA-066B-48C7-A24C-D1AF61B0C0A3}"/>
              </a:ext>
            </a:extLst>
          </p:cNvPr>
          <p:cNvSpPr/>
          <p:nvPr/>
        </p:nvSpPr>
        <p:spPr>
          <a:xfrm>
            <a:off x="672888" y="3629040"/>
            <a:ext cx="1875827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+mj-lt"/>
              </a:rPr>
              <a:t>Performance on validation set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7A2AD12-2A7E-4615-9194-A202F6FDC5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/>
          <a:stretch/>
        </p:blipFill>
        <p:spPr>
          <a:xfrm>
            <a:off x="4810660" y="728423"/>
            <a:ext cx="3815177" cy="2412228"/>
          </a:xfrm>
          <a:prstGeom prst="rect">
            <a:avLst/>
          </a:prstGeom>
        </p:spPr>
      </p:pic>
      <p:sp>
        <p:nvSpPr>
          <p:cNvPr id="55" name="Rectangle: Rounded Corners 119">
            <a:extLst>
              <a:ext uri="{FF2B5EF4-FFF2-40B4-BE49-F238E27FC236}">
                <a16:creationId xmlns:a16="http://schemas.microsoft.com/office/drawing/2014/main" id="{CBC1814E-09A7-4756-9090-C054B015E54A}"/>
              </a:ext>
            </a:extLst>
          </p:cNvPr>
          <p:cNvSpPr/>
          <p:nvPr/>
        </p:nvSpPr>
        <p:spPr>
          <a:xfrm rot="5400000">
            <a:off x="1048837" y="2901752"/>
            <a:ext cx="4713455" cy="366802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Total dataset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ctangle: Rounded Corners 136">
            <a:extLst>
              <a:ext uri="{FF2B5EF4-FFF2-40B4-BE49-F238E27FC236}">
                <a16:creationId xmlns:a16="http://schemas.microsoft.com/office/drawing/2014/main" id="{E163E9F1-828E-4DF3-B3BD-766999D2E705}"/>
              </a:ext>
            </a:extLst>
          </p:cNvPr>
          <p:cNvSpPr/>
          <p:nvPr/>
        </p:nvSpPr>
        <p:spPr>
          <a:xfrm>
            <a:off x="601738" y="665687"/>
            <a:ext cx="2149933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err="1">
                <a:solidFill>
                  <a:schemeClr val="tx1"/>
                </a:solidFill>
                <a:latin typeface="+mj-lt"/>
              </a:rPr>
              <a:t>hgboost</a:t>
            </a:r>
            <a:endParaRPr lang="en-NL" sz="1200" b="1" i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912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30</Words>
  <Application>Microsoft Office PowerPoint</Application>
  <PresentationFormat>Aangepast</PresentationFormat>
  <Paragraphs>12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</dc:creator>
  <cp:lastModifiedBy>Erdogan Taskesen</cp:lastModifiedBy>
  <cp:revision>28</cp:revision>
  <dcterms:created xsi:type="dcterms:W3CDTF">2020-03-27T21:01:42Z</dcterms:created>
  <dcterms:modified xsi:type="dcterms:W3CDTF">2020-08-30T11:52:08Z</dcterms:modified>
</cp:coreProperties>
</file>