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DD292-8B1C-4442-A595-B8278CCE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64BD380-DC48-4C70-8900-C4C609826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1FD0E2-3091-40A6-86DF-BA20E3E4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B9CCE4-3B9F-4526-BFC5-56EDD908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B0BD67-B0DB-4FE9-AFA7-9D0E3A9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6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5175-4866-4201-8705-64F4F5E4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D47245-D58B-461D-B435-8DFBB2804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E95E7C-E497-4919-AA1A-F6D28552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EF5A05-6ED1-4FED-9AF7-CE82ADEC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874953-B02B-4F48-8E18-AB44D3B2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599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7853B7-84A3-4094-9576-5066615C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D32252-0149-4431-81FB-1EA775FE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87938C-0EE6-4FE1-8739-AA98E4F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4D5048-7A8B-4C54-A9A5-83303E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C6E687-47B3-450F-9EE4-43A27ED8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81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230AF-5CDA-4D58-A53D-9372D04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E1590-9EA3-4F74-A2FE-8946BF03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EAE71C-676A-4DC7-927D-61D840C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11783E-26E9-4AB9-82A7-88E8AA8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6D099C-4978-4B6E-9BB9-192BB2A4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11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162BD-0487-4D2A-8D3B-10FBFE2B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4C26AA-F599-4751-A612-07CA09E9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C6DA54-5FA6-4740-8943-636F7C83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B8DC1-D549-48A2-B6AE-722BE0EC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C90CB-192E-4672-9FA0-C668C23D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19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A7C26-9337-4E8F-95B7-68C29108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2B7A23-3652-4FD2-B35E-257A44BF6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32B6FB-97D9-4AD9-B505-5F52CB9CA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FCD1FE-E0D6-4690-B9F8-606B09A6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74F012-3212-4BCE-ACAD-C326D3C4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84378F-D162-4D8B-92DC-5E1668BF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26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124B3-B53F-463C-AC8E-A5584C42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0E7ADA-F8E7-4299-BC57-CB943C85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CCD597-CC45-4F48-9828-644BBC4CC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6ACA53A-1790-4B35-8D5F-81D4D4D35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008F5B-9063-46CB-A1C8-0D90F98A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5290CF-E940-4002-86DD-A9C4401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0EE790-5831-4328-A445-675DE38D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B33F90-C0C7-438C-9C8E-93BA3BF9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162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BEB9-D0A9-413A-BBB8-46B287B4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475571-18B8-4590-989D-BDAB8203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AA150BB-A8B1-40CC-8264-C9D9E83C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37BD52-70ED-427E-B999-3CCF023F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811B98-A49E-49F6-8D12-D4956ED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5180C3-A5EB-4628-95C9-00FFC6A8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F2BA1F-877D-43A9-BD14-A75DCA55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63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89636-3E00-4271-9C0F-3E322034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10CA0C-55DF-40BA-9885-1E0DBF43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AEF382-143C-4E8D-A42C-E00A2A4A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509181-A67B-44F0-90D8-A30B09DC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5BE4AC-9DD4-44A3-BA34-37713E40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3492A8-CF97-4621-8304-FCB9243A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6D64-D3A1-4C23-8842-94C4A5DA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1DB9BF0-C23E-41FC-892D-87E27857B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A036E3-232E-4E3D-9320-A0922ED1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E214B1-44DC-490B-9086-BCEB332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F24559B-FBC5-4AEE-BE31-1399458B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435B6-6202-4DF1-9DCB-3D624CCB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0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A3ED1C9-9D73-4560-90D8-BFA33B9C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947CDB-DCBB-43C1-8344-DC361FAA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AAAA3F-9E6E-4357-9559-DE4A6BEA7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71D-8DAB-47A1-8BEB-1434191F690A}" type="datetimeFigureOut">
              <a:rPr lang="nl-NL" smtClean="0"/>
              <a:t>5-9-2020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EAF353-942B-4654-B49C-4CA944509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0868DB-EE9A-4135-81C0-EE96203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B30A-1ACA-404D-A845-97FFE413A3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0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A2E21BA-CA8D-4335-B12C-59C2C430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8" y="373014"/>
            <a:ext cx="6591871" cy="575740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425162D-3A91-4A1C-ADB8-2633E669CE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58"/>
          <a:stretch/>
        </p:blipFill>
        <p:spPr>
          <a:xfrm>
            <a:off x="6933692" y="373014"/>
            <a:ext cx="5024696" cy="161440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ADE4D12-FD87-4D9A-AEEE-9200126E9F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87"/>
          <a:stretch/>
        </p:blipFill>
        <p:spPr>
          <a:xfrm>
            <a:off x="7039737" y="2155370"/>
            <a:ext cx="4980884" cy="161440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C1A7B14-539B-4B89-8D4C-A964837A5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14" y="3937726"/>
            <a:ext cx="4601984" cy="21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5102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Erdogan Taskesen</dc:creator>
  <cp:lastModifiedBy>Erdogan Taskesen</cp:lastModifiedBy>
  <cp:revision>1</cp:revision>
  <dcterms:created xsi:type="dcterms:W3CDTF">2020-09-05T12:38:53Z</dcterms:created>
  <dcterms:modified xsi:type="dcterms:W3CDTF">2020-09-05T12:41:23Z</dcterms:modified>
</cp:coreProperties>
</file>