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7B21-1627-48CE-82B8-3AE938807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81158-DA65-4B12-B466-CEF6D0C13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8D3C-50C4-4216-AD37-C4428CB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F436-57ED-42CB-818F-D93B8E1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68E9-BD7E-46FB-B678-69FB1538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92E6-D075-41BC-8FFA-227D450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73284-5285-4D2B-9611-2544CEBB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6A16-8B31-49AC-B193-BF7BBF28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7938-E097-4B9E-A36F-7EC3D9C4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5D67-E549-4132-AE47-24AF0E2C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59E1E-5192-4C04-88CE-6699742F1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5AF-C1F0-4018-8F47-4C7B8AAE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3117-FF9B-4848-BBDF-6EDC613E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1A3F-843D-4BB0-9AA1-472E5DBD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3335-AC91-4824-9F52-C5627A9A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3740-3B21-4A64-B990-2AF8106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9B0F-31C1-4BA9-9432-7AD12D33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6B49-F663-4E5A-9823-B6E747D0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D160-BED5-43DB-A154-216CCBF2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E0A0-3E9F-4B24-B914-74B81314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7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A0F5-D5C3-4699-8932-2EE1C8F8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CFED-3369-4BEE-B40F-EBCCCA24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ACCF-B7E9-421C-995C-D0508762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353D-DA3E-4D40-8546-3127443B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1D25-1DB6-48EC-AC62-343B0AB7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D11-195F-4CC2-A3FB-EE082F37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8344-9300-4365-A6DF-4E4ABA03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9621-A8B0-4DE9-A30D-08BE7E5E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51D2-0D27-4650-91B6-66E0F2EC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7D5E-D043-4918-AAEA-6C4BA89F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39F8-7B0D-42D5-887E-549B2F9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B4F3-0B1F-4174-842D-7DEAD649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307E-9434-4DAD-B354-B9C0BF34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B4E64-D8FF-4E6A-8FF8-D327FDA1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C5E64-2F53-48C5-985A-1C306DDF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E436A-DE6F-4378-9A85-0FB3BB770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CF317-3B20-4A64-B2A4-D30E29AF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38166-A33C-478D-99FE-9C96241A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C823F-094B-406B-B8E6-1F232BC6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C97-BC3A-403B-A6B2-405F3CF2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1D4B-98E5-4DC2-AC80-3A03AD97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22855-A701-496F-A7FE-20C1FEBB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5E46D-6561-4D60-9C60-F1FD20C9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CEC5F-76BC-4616-BAC8-8F84EBBD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505A5-79AB-4435-BD62-83C71A77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0772-8E04-4C99-9A7A-6A62202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33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45C3-3E0A-4E05-85FA-8DDC28A5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612C-2328-4918-929A-79725757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0A75B-AD52-4A7D-BD62-E6D35AD5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3A707-628E-4D63-9E93-3EA7767F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A0221-73F8-4EE9-B689-812C87CD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4AC3-813D-43DE-BE21-CFC4FDBA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2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7C96-B4CB-411F-ADF2-1112CD92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E5B75-2B0B-42B8-8B3C-4CFF83173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E0BB-23C2-45DC-B71B-CDF0404E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B7DC4-6C12-45B6-B6B0-7BC6B5D9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C085-CAC0-4056-A4AF-77668B0B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B299F-B982-4288-B40A-E664F75E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D39A1-B68D-4FA5-A562-6CEF9B8D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5FED-B05E-48DF-B7AB-000B9054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4568-5C6F-4ECA-95B6-C084CA62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B310-209A-4E00-9A46-159879F79F4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4DA4-D714-4748-BF78-2C8E0F1C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DDCD-28A8-41B7-9D37-42685825D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1738-0DB4-4C4A-A7E1-262C6B62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A8512-93D4-4850-9767-8692B7DA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46"/>
            <a:ext cx="12192000" cy="65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AA3EF4C-6D55-4DFB-95C4-63BF9CC3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Næss, Håvard</dc:creator>
  <cp:lastModifiedBy>Næss, Håvard</cp:lastModifiedBy>
  <cp:revision>2</cp:revision>
  <dcterms:created xsi:type="dcterms:W3CDTF">2020-07-26T20:10:56Z</dcterms:created>
  <dcterms:modified xsi:type="dcterms:W3CDTF">2020-07-26T22:18:37Z</dcterms:modified>
</cp:coreProperties>
</file>