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E5D-DEA8-49B4-AD6D-E744DA6D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0A332-356A-4C02-883F-7DA417A50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D7AC-6AF7-4F6A-806F-00EC9DD7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ABCF-8E02-4751-8449-67B5E5EF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45C6-8D4F-4166-9150-ABA9CD4C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33B9-37C0-43AF-9B92-5FDAFBF6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C3545-5F5E-4E08-82C1-29FBE1DE0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6392-3A88-47DB-9DFF-E96CE1EB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F601-E8D9-4F22-8AD3-B6E58291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E61-3193-4169-B021-7FA3E1CC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5A4B4-6502-4A71-BB22-BDF334F58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63B27-8912-4690-932D-D3006FC6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BBDF-3018-4AAB-8F63-48ABC98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6E08-4ABD-4E9B-B73A-3E1E043C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6990-E103-4B28-A74B-26942150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17B1-24E5-4EDC-A967-EC6D92A6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451A-D15D-4ECD-8E74-4F090730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1E466-38E4-457A-9224-C8B61825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43AD-2D27-4015-9388-B53B36A4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DE36-E848-446B-ABDD-225B3946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4040-F6E9-4777-8845-217E228F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FF82-BD98-4B02-90CD-13596165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0A0C-B6CD-4ED8-88D0-F5AA68C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39451-8DF6-41BE-8498-26311B9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035B-B652-430F-BFC9-9F48ADB6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959F-E0CF-4148-8FF2-64B95547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C75E-074B-422F-BBCF-266D0A5A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B65B7-6D87-457E-99EE-F6282803E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C8707-56E8-43EE-93FD-CF9E0AF4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349F-1654-4C14-9982-737BBBC6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E03BC-C634-45C1-8E3F-DCBEAF04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047-AD33-4631-948C-2BFDCE82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ADC60-2FBF-40A0-91FE-8A002439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C0779-9676-4414-B47E-2744E03C9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60599-F0EE-4E32-8BBC-F1BD5873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89720-AB72-47CB-9795-97DE3AE41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0B524-3BC3-4E10-982F-B8985F3A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84A9C-24EA-4EBC-83B9-5E419266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AFA0-5F33-4103-831F-0982CD85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C069-4AC8-4D50-81B2-9DF640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468E8-2902-4B63-822C-8E632170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40D1B-46C3-442A-A4C4-1E0B0974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CA49C-2124-403E-AE4E-F7F484F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54383-74EE-4B01-B62B-8464BBBE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9B457-DD92-41F7-8076-CB695A5C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635A4-D616-4DB5-ABEB-8C8AEF8E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1E5B-FFF8-4ACC-B075-B2CEA98A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2952-6945-4984-BFCF-D549E2E2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AA940-9829-4019-A552-0C5E4C0D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AAC91-D8B0-4362-B6F2-C161C64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66BE-8AC3-4BFE-8D26-69FB88AA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45DCF-753B-4865-9A5D-B50105A7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3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41F9-C149-4F9A-AB2E-AE316EA1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732E0-3EF0-4926-BCC9-08380DAF6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2008-C9D9-4DFB-8366-811621A3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22316-F972-4CCE-BFB7-6097EBA1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6AB1-C828-4230-A512-4A7063BF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4521-2354-4EE7-8557-619B337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31F09-BC42-4344-ABA9-35CA341E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8E53-98C6-4FDD-8041-B5138EAA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EB58-D886-45FF-A240-EDED3D925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EB4D-9D31-4E06-B6B3-A92B84AE1AF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1B83-9496-4705-B50F-90F2076FD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D91C-7F96-4BBE-A938-F80B6BF25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1AE1-B847-4DAC-8565-43B6A03A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stat.jhsph.edu/~iruczins/teaching/misc/annealing/slides.sim.anneal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F20A-DCC2-4781-AC35-41D9F92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EE 595 Lab9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99B7F-687B-4449-AD28-F250DC76E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5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Simulated Annealing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C6BE73-7D3F-4FAF-9197-210160729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9" y="1395168"/>
            <a:ext cx="12067131" cy="3996964"/>
          </a:xfrm>
        </p:spPr>
      </p:pic>
    </p:spTree>
    <p:extLst>
      <p:ext uri="{BB962C8B-B14F-4D97-AF65-F5344CB8AC3E}">
        <p14:creationId xmlns:p14="http://schemas.microsoft.com/office/powerpoint/2010/main" val="236028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Simulated </a:t>
            </a:r>
            <a:br>
              <a:rPr lang="en-US" b="1" dirty="0"/>
            </a:br>
            <a:r>
              <a:rPr lang="en-US" b="1" dirty="0"/>
              <a:t>Annealing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20C49-8D4F-4FE4-8894-788657BC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41" y="135000"/>
            <a:ext cx="6070301" cy="6748324"/>
          </a:xfrm>
        </p:spPr>
      </p:pic>
    </p:spTree>
    <p:extLst>
      <p:ext uri="{BB962C8B-B14F-4D97-AF65-F5344CB8AC3E}">
        <p14:creationId xmlns:p14="http://schemas.microsoft.com/office/powerpoint/2010/main" val="13593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2E72-BC4C-4C82-9963-36E0A0D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/>
          <a:lstStyle/>
          <a:p>
            <a:r>
              <a:rPr lang="en-US" dirty="0"/>
              <a:t>Def. A spanning tree of G is a subgraph T that is: </a:t>
            </a:r>
          </a:p>
          <a:p>
            <a:pPr marL="0" indent="0">
              <a:buNone/>
            </a:pPr>
            <a:r>
              <a:rPr lang="en-US" dirty="0"/>
              <a:t>	1). Connected;</a:t>
            </a:r>
          </a:p>
          <a:p>
            <a:pPr marL="0" indent="0">
              <a:buNone/>
            </a:pPr>
            <a:r>
              <a:rPr lang="en-US" dirty="0"/>
              <a:t>	2). Acyclic; </a:t>
            </a:r>
          </a:p>
          <a:p>
            <a:pPr marL="0" indent="0">
              <a:buNone/>
            </a:pPr>
            <a:r>
              <a:rPr lang="en-US" dirty="0"/>
              <a:t>	3). Includes all of the vertices</a:t>
            </a:r>
          </a:p>
        </p:txBody>
      </p:sp>
      <p:pic>
        <p:nvPicPr>
          <p:cNvPr id="5" name="Picture 4" descr="A picture containing sitting, photo, wire, black&#10;&#10;Description automatically generated">
            <a:extLst>
              <a:ext uri="{FF2B5EF4-FFF2-40B4-BE49-F238E27FC236}">
                <a16:creationId xmlns:a16="http://schemas.microsoft.com/office/drawing/2014/main" id="{2A912487-5710-4D37-A708-9EF597AE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45" y="3516488"/>
            <a:ext cx="5640808" cy="32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</a:t>
            </a:r>
            <a:endParaRPr lang="en-US" dirty="0"/>
          </a:p>
        </p:txBody>
      </p:sp>
      <p:pic>
        <p:nvPicPr>
          <p:cNvPr id="7" name="Picture 6" descr="A picture containing photo, sitting, wire, black&#10;&#10;Description automatically generated">
            <a:extLst>
              <a:ext uri="{FF2B5EF4-FFF2-40B4-BE49-F238E27FC236}">
                <a16:creationId xmlns:a16="http://schemas.microsoft.com/office/drawing/2014/main" id="{0AF66711-6EE1-4E80-86FE-544C2481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04" y="2019264"/>
            <a:ext cx="643945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4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</a:t>
            </a:r>
            <a:endParaRPr lang="en-US" dirty="0"/>
          </a:p>
        </p:txBody>
      </p:sp>
      <p:pic>
        <p:nvPicPr>
          <p:cNvPr id="4" name="Picture 3" descr="A picture containing photo, wire, sitting, black&#10;&#10;Description automatically generated">
            <a:extLst>
              <a:ext uri="{FF2B5EF4-FFF2-40B4-BE49-F238E27FC236}">
                <a16:creationId xmlns:a16="http://schemas.microsoft.com/office/drawing/2014/main" id="{6B808CAC-B4C2-4262-9878-B52B298B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98" y="2057869"/>
            <a:ext cx="620321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</a:t>
            </a:r>
            <a:endParaRPr lang="en-US" dirty="0"/>
          </a:p>
        </p:txBody>
      </p:sp>
      <p:pic>
        <p:nvPicPr>
          <p:cNvPr id="4" name="Picture 3" descr="A picture containing wire, sitting, photo, different&#10;&#10;Description automatically generated">
            <a:extLst>
              <a:ext uri="{FF2B5EF4-FFF2-40B4-BE49-F238E27FC236}">
                <a16:creationId xmlns:a16="http://schemas.microsoft.com/office/drawing/2014/main" id="{021D187D-74D4-4398-81E7-0EF94DB0C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86" y="1824392"/>
            <a:ext cx="61955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Spanning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2E72-BC4C-4C82-9963-36E0A0D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/>
          <a:lstStyle/>
          <a:p>
            <a:r>
              <a:rPr lang="en-US" dirty="0"/>
              <a:t>Given. Undirected graph G with positive edge weights (connected).</a:t>
            </a:r>
          </a:p>
          <a:p>
            <a:r>
              <a:rPr lang="en-US" dirty="0"/>
              <a:t>Goal. Find a min weight spanning tree.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534D2BB-24EF-45D7-8773-61289BC7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4" y="2705407"/>
            <a:ext cx="6591871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0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Spanning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2E72-BC4C-4C82-9963-36E0A0D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/>
          <a:lstStyle/>
          <a:p>
            <a:r>
              <a:rPr lang="en-US" dirty="0"/>
              <a:t>Given. Undirected graph G with positive edge weights (connected).</a:t>
            </a:r>
          </a:p>
          <a:p>
            <a:r>
              <a:rPr lang="en-US" dirty="0"/>
              <a:t>Goal. Find a min weight spanning tree.</a:t>
            </a:r>
          </a:p>
        </p:txBody>
      </p:sp>
      <p:pic>
        <p:nvPicPr>
          <p:cNvPr id="5" name="Picture 4" descr="A picture containing table, sitting, old, air&#10;&#10;Description automatically generated">
            <a:extLst>
              <a:ext uri="{FF2B5EF4-FFF2-40B4-BE49-F238E27FC236}">
                <a16:creationId xmlns:a16="http://schemas.microsoft.com/office/drawing/2014/main" id="{4BE4A3C2-D7B4-4E31-81AF-1ACB8F829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23" y="2445396"/>
            <a:ext cx="6843353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3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2E72-BC4C-4C82-9963-36E0A0D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/>
          <a:lstStyle/>
          <a:p>
            <a:r>
              <a:rPr lang="en-US" dirty="0"/>
              <a:t>Given a list of cities and the distances between each pair of cities, what is the shortest possible route that visits each city and returns to the origin city?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81E2EE6-7DD7-45A0-A9DA-33FA2A73C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62" y="2749114"/>
            <a:ext cx="5996944" cy="3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8AC-4155-4259-9CB2-1D55CB6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2E72-BC4C-4C82-9963-36E0A0D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probabilistic search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http://www.biostat.jhsph.edu/~iruczins/teaching/misc/annealing/slides.sim.anneal.pdf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7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EE 595 Lab9</vt:lpstr>
      <vt:lpstr>Spanning Tree</vt:lpstr>
      <vt:lpstr>Spanning Tree</vt:lpstr>
      <vt:lpstr>Spanning Tree</vt:lpstr>
      <vt:lpstr>Spanning Tree</vt:lpstr>
      <vt:lpstr>Minimum Spanning Tree</vt:lpstr>
      <vt:lpstr>Minimum Spanning Tree</vt:lpstr>
      <vt:lpstr>Travelling salesman problem</vt:lpstr>
      <vt:lpstr>Simulated Annealing</vt:lpstr>
      <vt:lpstr>Simulated Annealing</vt:lpstr>
      <vt:lpstr>Simulated 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595 Lab6</dc:title>
  <dc:creator>Yao Xiao</dc:creator>
  <cp:lastModifiedBy>Yao Xiao</cp:lastModifiedBy>
  <cp:revision>13</cp:revision>
  <dcterms:created xsi:type="dcterms:W3CDTF">2020-02-21T18:08:27Z</dcterms:created>
  <dcterms:modified xsi:type="dcterms:W3CDTF">2020-03-13T20:07:16Z</dcterms:modified>
</cp:coreProperties>
</file>